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5.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6.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7.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notesSlides/notesSlide8.xml" ContentType="application/vnd.openxmlformats-officedocument.presentationml.notesSlide+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notesSlides/notesSlide9.xml" ContentType="application/vnd.openxmlformats-officedocument.presentationml.notesSlide+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notesSlides/notesSlide10.xml" ContentType="application/vnd.openxmlformats-officedocument.presentationml.notesSlide+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notesSlides/notesSlide11.xml" ContentType="application/vnd.openxmlformats-officedocument.presentationml.notesSlide+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notesSlides/notesSlide12.xml" ContentType="application/vnd.openxmlformats-officedocument.presentationml.notesSlide+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notesSlides/notesSlide13.xml" ContentType="application/vnd.openxmlformats-officedocument.presentationml.notesSlide+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notesSlides/notesSlide14.xml" ContentType="application/vnd.openxmlformats-officedocument.presentationml.notesSlide+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notesSlides/notesSlide15.xml" ContentType="application/vnd.openxmlformats-officedocument.presentationml.notesSlide+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notesSlides/notesSlide16.xml" ContentType="application/vnd.openxmlformats-officedocument.presentationml.notesSlide+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notesSlides/notesSlide17.xml" ContentType="application/vnd.openxmlformats-officedocument.presentationml.notesSlide+xml"/>
  <Override PartName="/ppt/ink/ink277.xml" ContentType="application/inkml+xml"/>
  <Override PartName="/ppt/ink/ink278.xml" ContentType="application/inkml+xml"/>
  <Override PartName="/ppt/notesSlides/notesSlide18.xml" ContentType="application/vnd.openxmlformats-officedocument.presentationml.notesSlide+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notesSlides/notesSlide19.xml" ContentType="application/vnd.openxmlformats-officedocument.presentationml.notesSlide+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notesSlides/notesSlide20.xml" ContentType="application/vnd.openxmlformats-officedocument.presentationml.notesSlide+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notesSlides/notesSlide21.xml" ContentType="application/vnd.openxmlformats-officedocument.presentationml.notesSlide+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notesSlides/notesSlide22.xml" ContentType="application/vnd.openxmlformats-officedocument.presentationml.notesSlide+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notesSlides/notesSlide23.xml" ContentType="application/vnd.openxmlformats-officedocument.presentationml.notesSlide+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notesSlides/notesSlide24.xml" ContentType="application/vnd.openxmlformats-officedocument.presentationml.notesSlide+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notesSlides/notesSlide25.xml" ContentType="application/vnd.openxmlformats-officedocument.presentationml.notesSlide+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7" r:id="rId1"/>
  </p:sldMasterIdLst>
  <p:notesMasterIdLst>
    <p:notesMasterId r:id="rId30"/>
  </p:notesMasterIdLst>
  <p:handoutMasterIdLst>
    <p:handoutMasterId r:id="rId31"/>
  </p:handoutMasterIdLst>
  <p:sldIdLst>
    <p:sldId id="328" r:id="rId2"/>
    <p:sldId id="329" r:id="rId3"/>
    <p:sldId id="334" r:id="rId4"/>
    <p:sldId id="295" r:id="rId5"/>
    <p:sldId id="296" r:id="rId6"/>
    <p:sldId id="297" r:id="rId7"/>
    <p:sldId id="320" r:id="rId8"/>
    <p:sldId id="298" r:id="rId9"/>
    <p:sldId id="300" r:id="rId10"/>
    <p:sldId id="301" r:id="rId11"/>
    <p:sldId id="306" r:id="rId12"/>
    <p:sldId id="321" r:id="rId13"/>
    <p:sldId id="322" r:id="rId14"/>
    <p:sldId id="330" r:id="rId15"/>
    <p:sldId id="323" r:id="rId16"/>
    <p:sldId id="304" r:id="rId17"/>
    <p:sldId id="335" r:id="rId18"/>
    <p:sldId id="325" r:id="rId19"/>
    <p:sldId id="324" r:id="rId20"/>
    <p:sldId id="331" r:id="rId21"/>
    <p:sldId id="307" r:id="rId22"/>
    <p:sldId id="309" r:id="rId23"/>
    <p:sldId id="311" r:id="rId24"/>
    <p:sldId id="332" r:id="rId25"/>
    <p:sldId id="312" r:id="rId26"/>
    <p:sldId id="314" r:id="rId27"/>
    <p:sldId id="316" r:id="rId28"/>
    <p:sldId id="333" r:id="rId2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 initials="CE"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56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9" autoAdjust="0"/>
    <p:restoredTop sz="63126" autoAdjust="0"/>
  </p:normalViewPr>
  <p:slideViewPr>
    <p:cSldViewPr snapToGrid="0" snapToObjects="1">
      <p:cViewPr varScale="1">
        <p:scale>
          <a:sx n="45" d="100"/>
          <a:sy n="45" d="100"/>
        </p:scale>
        <p:origin x="-2298" y="-90"/>
      </p:cViewPr>
      <p:guideLst>
        <p:guide orient="horz" pos="2160"/>
        <p:guide pos="2880"/>
      </p:guideLst>
    </p:cSldViewPr>
  </p:slideViewPr>
  <p:outlineViewPr>
    <p:cViewPr>
      <p:scale>
        <a:sx n="33" d="100"/>
        <a:sy n="33" d="100"/>
      </p:scale>
      <p:origin x="0" y="45952"/>
    </p:cViewPr>
  </p:outlineViewPr>
  <p:notesTextViewPr>
    <p:cViewPr>
      <p:scale>
        <a:sx n="100" d="100"/>
        <a:sy n="100" d="100"/>
      </p:scale>
      <p:origin x="0" y="0"/>
    </p:cViewPr>
  </p:notesTextViewPr>
  <p:sorterViewPr>
    <p:cViewPr>
      <p:scale>
        <a:sx n="100" d="100"/>
        <a:sy n="100" d="100"/>
      </p:scale>
      <p:origin x="0" y="582"/>
    </p:cViewPr>
  </p:sorterViewPr>
  <p:notesViewPr>
    <p:cSldViewPr snapToGrid="0" snapToObjects="1">
      <p:cViewPr>
        <p:scale>
          <a:sx n="110" d="100"/>
          <a:sy n="110" d="100"/>
        </p:scale>
        <p:origin x="-1584" y="23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شادن القحطاني ID 443200677" userId="2d5f3d4d-8466-4aa1-ac8a-1cb60ed86c20" providerId="ADAL" clId="{4E7826EA-30B3-F541-A538-740BAA9B3EEF}"/>
    <pc:docChg chg="undo custSel addSld modSld">
      <pc:chgData name="شادن القحطاني ID 443200677" userId="2d5f3d4d-8466-4aa1-ac8a-1cb60ed86c20" providerId="ADAL" clId="{4E7826EA-30B3-F541-A538-740BAA9B3EEF}" dt="2023-05-04T08:27:07.872" v="2740"/>
      <pc:docMkLst>
        <pc:docMk/>
      </pc:docMkLst>
      <pc:sldChg chg="addSp delSp">
        <pc:chgData name="شادن القحطاني ID 443200677" userId="2d5f3d4d-8466-4aa1-ac8a-1cb60ed86c20" providerId="ADAL" clId="{4E7826EA-30B3-F541-A538-740BAA9B3EEF}" dt="2023-05-03T20:04:18.805" v="2231"/>
        <pc:sldMkLst>
          <pc:docMk/>
          <pc:sldMk cId="0" sldId="295"/>
        </pc:sldMkLst>
        <pc:inkChg chg="add">
          <ac:chgData name="شادن القحطاني ID 443200677" userId="2d5f3d4d-8466-4aa1-ac8a-1cb60ed86c20" providerId="ADAL" clId="{4E7826EA-30B3-F541-A538-740BAA9B3EEF}" dt="2023-04-12T14:22:27.580" v="0"/>
          <ac:inkMkLst>
            <pc:docMk/>
            <pc:sldMk cId="0" sldId="295"/>
            <ac:inkMk id="2" creationId="{CE8235A7-269C-831F-0C07-707012F3B814}"/>
          </ac:inkMkLst>
        </pc:inkChg>
        <pc:inkChg chg="add del">
          <ac:chgData name="شادن القحطاني ID 443200677" userId="2d5f3d4d-8466-4aa1-ac8a-1cb60ed86c20" providerId="ADAL" clId="{4E7826EA-30B3-F541-A538-740BAA9B3EEF}" dt="2023-04-12T14:23:11.066" v="2"/>
          <ac:inkMkLst>
            <pc:docMk/>
            <pc:sldMk cId="0" sldId="295"/>
            <ac:inkMk id="3" creationId="{E40DEAEE-8E6D-0822-3E51-A869930B043A}"/>
          </ac:inkMkLst>
        </pc:inkChg>
        <pc:inkChg chg="add del">
          <ac:chgData name="شادن القحطاني ID 443200677" userId="2d5f3d4d-8466-4aa1-ac8a-1cb60ed86c20" providerId="ADAL" clId="{4E7826EA-30B3-F541-A538-740BAA9B3EEF}" dt="2023-05-03T20:04:14.651" v="2224"/>
          <ac:inkMkLst>
            <pc:docMk/>
            <pc:sldMk cId="0" sldId="295"/>
            <ac:inkMk id="3" creationId="{E84D904E-EA5D-710C-788A-9D7BA2422779}"/>
          </ac:inkMkLst>
        </pc:inkChg>
        <pc:inkChg chg="add del">
          <ac:chgData name="شادن القحطاني ID 443200677" userId="2d5f3d4d-8466-4aa1-ac8a-1cb60ed86c20" providerId="ADAL" clId="{4E7826EA-30B3-F541-A538-740BAA9B3EEF}" dt="2023-05-03T20:04:14.651" v="2224"/>
          <ac:inkMkLst>
            <pc:docMk/>
            <pc:sldMk cId="0" sldId="295"/>
            <ac:inkMk id="4" creationId="{47CEABBA-E3F1-CFDE-1866-6A5947FC84BF}"/>
          </ac:inkMkLst>
        </pc:inkChg>
        <pc:inkChg chg="add del">
          <ac:chgData name="شادن القحطاني ID 443200677" userId="2d5f3d4d-8466-4aa1-ac8a-1cb60ed86c20" providerId="ADAL" clId="{4E7826EA-30B3-F541-A538-740BAA9B3EEF}" dt="2023-04-12T14:31:53.298" v="5"/>
          <ac:inkMkLst>
            <pc:docMk/>
            <pc:sldMk cId="0" sldId="295"/>
            <ac:inkMk id="4" creationId="{C118A8B6-DCFB-9C9A-FAB3-0D7905619A30}"/>
          </ac:inkMkLst>
        </pc:inkChg>
        <pc:inkChg chg="add del">
          <ac:chgData name="شادن القحطاني ID 443200677" userId="2d5f3d4d-8466-4aa1-ac8a-1cb60ed86c20" providerId="ADAL" clId="{4E7826EA-30B3-F541-A538-740BAA9B3EEF}" dt="2023-04-12T14:31:53.298" v="5"/>
          <ac:inkMkLst>
            <pc:docMk/>
            <pc:sldMk cId="0" sldId="295"/>
            <ac:inkMk id="5" creationId="{AC23109E-23D4-4DD0-C662-2880437D2E6A}"/>
          </ac:inkMkLst>
        </pc:inkChg>
        <pc:inkChg chg="add reco">
          <ac:chgData name="شادن القحطاني ID 443200677" userId="2d5f3d4d-8466-4aa1-ac8a-1cb60ed86c20" providerId="ADAL" clId="{4E7826EA-30B3-F541-A538-740BAA9B3EEF}" dt="2023-05-03T20:04:14.651" v="2224"/>
          <ac:inkMkLst>
            <pc:docMk/>
            <pc:sldMk cId="0" sldId="295"/>
            <ac:inkMk id="5" creationId="{C39034BC-DF7E-0643-5621-4C5EB159CC7D}"/>
          </ac:inkMkLst>
        </pc:inkChg>
        <pc:inkChg chg="add reco">
          <ac:chgData name="شادن القحطاني ID 443200677" userId="2d5f3d4d-8466-4aa1-ac8a-1cb60ed86c20" providerId="ADAL" clId="{4E7826EA-30B3-F541-A538-740BAA9B3EEF}" dt="2023-04-12T14:31:53.298" v="5"/>
          <ac:inkMkLst>
            <pc:docMk/>
            <pc:sldMk cId="0" sldId="295"/>
            <ac:inkMk id="8" creationId="{AD79607D-2365-90D8-935B-1E6EF6F267EF}"/>
          </ac:inkMkLst>
        </pc:inkChg>
        <pc:inkChg chg="add">
          <ac:chgData name="شادن القحطاني ID 443200677" userId="2d5f3d4d-8466-4aa1-ac8a-1cb60ed86c20" providerId="ADAL" clId="{4E7826EA-30B3-F541-A538-740BAA9B3EEF}" dt="2023-04-12T14:31:58.863" v="6"/>
          <ac:inkMkLst>
            <pc:docMk/>
            <pc:sldMk cId="0" sldId="295"/>
            <ac:inkMk id="9" creationId="{11D54866-0E36-A74C-B848-C1DFD261759E}"/>
          </ac:inkMkLst>
        </pc:inkChg>
        <pc:inkChg chg="add">
          <ac:chgData name="شادن القحطاني ID 443200677" userId="2d5f3d4d-8466-4aa1-ac8a-1cb60ed86c20" providerId="ADAL" clId="{4E7826EA-30B3-F541-A538-740BAA9B3EEF}" dt="2023-05-03T20:04:15.298" v="2225"/>
          <ac:inkMkLst>
            <pc:docMk/>
            <pc:sldMk cId="0" sldId="295"/>
            <ac:inkMk id="10" creationId="{08E90AB7-37B8-E6B3-A7D4-7340E27DBEFC}"/>
          </ac:inkMkLst>
        </pc:inkChg>
        <pc:inkChg chg="add del">
          <ac:chgData name="شادن القحطاني ID 443200677" userId="2d5f3d4d-8466-4aa1-ac8a-1cb60ed86c20" providerId="ADAL" clId="{4E7826EA-30B3-F541-A538-740BAA9B3EEF}" dt="2023-05-03T20:04:18.805" v="2231"/>
          <ac:inkMkLst>
            <pc:docMk/>
            <pc:sldMk cId="0" sldId="295"/>
            <ac:inkMk id="11" creationId="{E511B568-FBEF-CCA2-D899-6C91FBFB5930}"/>
          </ac:inkMkLst>
        </pc:inkChg>
        <pc:inkChg chg="add del">
          <ac:chgData name="شادن القحطاني ID 443200677" userId="2d5f3d4d-8466-4aa1-ac8a-1cb60ed86c20" providerId="ADAL" clId="{4E7826EA-30B3-F541-A538-740BAA9B3EEF}" dt="2023-05-03T20:04:18.805" v="2231"/>
          <ac:inkMkLst>
            <pc:docMk/>
            <pc:sldMk cId="0" sldId="295"/>
            <ac:inkMk id="12" creationId="{30D7A6A8-0868-EA44-483A-45CE24160591}"/>
          </ac:inkMkLst>
        </pc:inkChg>
        <pc:inkChg chg="add del">
          <ac:chgData name="شادن القحطاني ID 443200677" userId="2d5f3d4d-8466-4aa1-ac8a-1cb60ed86c20" providerId="ADAL" clId="{4E7826EA-30B3-F541-A538-740BAA9B3EEF}" dt="2023-05-03T20:04:18.805" v="2231"/>
          <ac:inkMkLst>
            <pc:docMk/>
            <pc:sldMk cId="0" sldId="295"/>
            <ac:inkMk id="13" creationId="{6D6C45DE-AC00-FE03-9DA5-48EB0E844426}"/>
          </ac:inkMkLst>
        </pc:inkChg>
        <pc:inkChg chg="add del">
          <ac:chgData name="شادن القحطاني ID 443200677" userId="2d5f3d4d-8466-4aa1-ac8a-1cb60ed86c20" providerId="ADAL" clId="{4E7826EA-30B3-F541-A538-740BAA9B3EEF}" dt="2023-05-03T20:04:18.805" v="2231"/>
          <ac:inkMkLst>
            <pc:docMk/>
            <pc:sldMk cId="0" sldId="295"/>
            <ac:inkMk id="14" creationId="{E16F10B7-F260-D60D-A50A-7932FF1B6E22}"/>
          </ac:inkMkLst>
        </pc:inkChg>
        <pc:inkChg chg="add del">
          <ac:chgData name="شادن القحطاني ID 443200677" userId="2d5f3d4d-8466-4aa1-ac8a-1cb60ed86c20" providerId="ADAL" clId="{4E7826EA-30B3-F541-A538-740BAA9B3EEF}" dt="2023-05-03T20:04:18.805" v="2231"/>
          <ac:inkMkLst>
            <pc:docMk/>
            <pc:sldMk cId="0" sldId="295"/>
            <ac:inkMk id="15" creationId="{9CF6B3B3-2B47-B3BF-1EAE-5253A1273B38}"/>
          </ac:inkMkLst>
        </pc:inkChg>
        <pc:inkChg chg="add reco">
          <ac:chgData name="شادن القحطاني ID 443200677" userId="2d5f3d4d-8466-4aa1-ac8a-1cb60ed86c20" providerId="ADAL" clId="{4E7826EA-30B3-F541-A538-740BAA9B3EEF}" dt="2023-05-03T20:04:18.805" v="2231"/>
          <ac:inkMkLst>
            <pc:docMk/>
            <pc:sldMk cId="0" sldId="295"/>
            <ac:inkMk id="16" creationId="{384AA829-4009-FEEE-EAFD-DF3CF031A0C1}"/>
          </ac:inkMkLst>
        </pc:inkChg>
      </pc:sldChg>
      <pc:sldChg chg="addSp delSp">
        <pc:chgData name="شادن القحطاني ID 443200677" userId="2d5f3d4d-8466-4aa1-ac8a-1cb60ed86c20" providerId="ADAL" clId="{4E7826EA-30B3-F541-A538-740BAA9B3EEF}" dt="2023-05-03T20:07:59.184" v="2247"/>
        <pc:sldMkLst>
          <pc:docMk/>
          <pc:sldMk cId="0" sldId="296"/>
        </pc:sldMkLst>
        <pc:inkChg chg="add del">
          <ac:chgData name="شادن القحطاني ID 443200677" userId="2d5f3d4d-8466-4aa1-ac8a-1cb60ed86c20" providerId="ADAL" clId="{4E7826EA-30B3-F541-A538-740BAA9B3EEF}" dt="2023-04-12T16:19:31.278" v="12"/>
          <ac:inkMkLst>
            <pc:docMk/>
            <pc:sldMk cId="0" sldId="296"/>
            <ac:inkMk id="2" creationId="{481A52C9-814F-E9BD-EAF1-61A7C2B131B5}"/>
          </ac:inkMkLst>
        </pc:inkChg>
        <pc:inkChg chg="add del">
          <ac:chgData name="شادن القحطاني ID 443200677" userId="2d5f3d4d-8466-4aa1-ac8a-1cb60ed86c20" providerId="ADAL" clId="{4E7826EA-30B3-F541-A538-740BAA9B3EEF}" dt="2023-05-03T20:07:59.184" v="2247"/>
          <ac:inkMkLst>
            <pc:docMk/>
            <pc:sldMk cId="0" sldId="296"/>
            <ac:inkMk id="2" creationId="{FF9E4558-3E0D-D26B-075B-DFACC7C0B0A3}"/>
          </ac:inkMkLst>
        </pc:inkChg>
        <pc:inkChg chg="add del">
          <ac:chgData name="شادن القحطاني ID 443200677" userId="2d5f3d4d-8466-4aa1-ac8a-1cb60ed86c20" providerId="ADAL" clId="{4E7826EA-30B3-F541-A538-740BAA9B3EEF}" dt="2023-04-12T16:19:31.278" v="12"/>
          <ac:inkMkLst>
            <pc:docMk/>
            <pc:sldMk cId="0" sldId="296"/>
            <ac:inkMk id="3" creationId="{5CA0D9C0-D780-2DFF-A033-E4395B6887A2}"/>
          </ac:inkMkLst>
        </pc:inkChg>
        <pc:inkChg chg="add del">
          <ac:chgData name="شادن القحطاني ID 443200677" userId="2d5f3d4d-8466-4aa1-ac8a-1cb60ed86c20" providerId="ADAL" clId="{4E7826EA-30B3-F541-A538-740BAA9B3EEF}" dt="2023-05-03T20:07:59.184" v="2247"/>
          <ac:inkMkLst>
            <pc:docMk/>
            <pc:sldMk cId="0" sldId="296"/>
            <ac:inkMk id="3" creationId="{9A892BC3-BF86-3D41-E8F0-E97D58E0C5BC}"/>
          </ac:inkMkLst>
        </pc:inkChg>
        <pc:inkChg chg="add del">
          <ac:chgData name="شادن القحطاني ID 443200677" userId="2d5f3d4d-8466-4aa1-ac8a-1cb60ed86c20" providerId="ADAL" clId="{4E7826EA-30B3-F541-A538-740BAA9B3EEF}" dt="2023-05-03T20:07:59.184" v="2247"/>
          <ac:inkMkLst>
            <pc:docMk/>
            <pc:sldMk cId="0" sldId="296"/>
            <ac:inkMk id="4" creationId="{72404A79-01F6-4EEF-C0B4-6A1974B17297}"/>
          </ac:inkMkLst>
        </pc:inkChg>
        <pc:inkChg chg="add del">
          <ac:chgData name="شادن القحطاني ID 443200677" userId="2d5f3d4d-8466-4aa1-ac8a-1cb60ed86c20" providerId="ADAL" clId="{4E7826EA-30B3-F541-A538-740BAA9B3EEF}" dt="2023-04-12T16:19:31.278" v="12"/>
          <ac:inkMkLst>
            <pc:docMk/>
            <pc:sldMk cId="0" sldId="296"/>
            <ac:inkMk id="4" creationId="{A78861C3-60CF-B5BD-BD1D-607BAA9BBF0E}"/>
          </ac:inkMkLst>
        </pc:inkChg>
        <pc:inkChg chg="add del">
          <ac:chgData name="شادن القحطاني ID 443200677" userId="2d5f3d4d-8466-4aa1-ac8a-1cb60ed86c20" providerId="ADAL" clId="{4E7826EA-30B3-F541-A538-740BAA9B3EEF}" dt="2023-04-12T16:19:31.278" v="12"/>
          <ac:inkMkLst>
            <pc:docMk/>
            <pc:sldMk cId="0" sldId="296"/>
            <ac:inkMk id="5" creationId="{4F095133-ACB9-E732-B323-D22011BAC92B}"/>
          </ac:inkMkLst>
        </pc:inkChg>
        <pc:inkChg chg="add del">
          <ac:chgData name="شادن القحطاني ID 443200677" userId="2d5f3d4d-8466-4aa1-ac8a-1cb60ed86c20" providerId="ADAL" clId="{4E7826EA-30B3-F541-A538-740BAA9B3EEF}" dt="2023-05-03T20:07:59.184" v="2247"/>
          <ac:inkMkLst>
            <pc:docMk/>
            <pc:sldMk cId="0" sldId="296"/>
            <ac:inkMk id="5" creationId="{F84335D6-2481-6EB6-6BF7-352052476440}"/>
          </ac:inkMkLst>
        </pc:inkChg>
        <pc:inkChg chg="add del">
          <ac:chgData name="شادن القحطاني ID 443200677" userId="2d5f3d4d-8466-4aa1-ac8a-1cb60ed86c20" providerId="ADAL" clId="{4E7826EA-30B3-F541-A538-740BAA9B3EEF}" dt="2023-04-12T16:19:31.278" v="12"/>
          <ac:inkMkLst>
            <pc:docMk/>
            <pc:sldMk cId="0" sldId="296"/>
            <ac:inkMk id="8" creationId="{37DCE43A-6ACB-2D5C-5838-A549EC77C64D}"/>
          </ac:inkMkLst>
        </pc:inkChg>
        <pc:inkChg chg="add del">
          <ac:chgData name="شادن القحطاني ID 443200677" userId="2d5f3d4d-8466-4aa1-ac8a-1cb60ed86c20" providerId="ADAL" clId="{4E7826EA-30B3-F541-A538-740BAA9B3EEF}" dt="2023-05-03T20:07:59.184" v="2247"/>
          <ac:inkMkLst>
            <pc:docMk/>
            <pc:sldMk cId="0" sldId="296"/>
            <ac:inkMk id="8" creationId="{FE47D28D-0F9E-D713-BDFF-1342C0F0A5A2}"/>
          </ac:inkMkLst>
        </pc:inkChg>
        <pc:inkChg chg="add reco">
          <ac:chgData name="شادن القحطاني ID 443200677" userId="2d5f3d4d-8466-4aa1-ac8a-1cb60ed86c20" providerId="ADAL" clId="{4E7826EA-30B3-F541-A538-740BAA9B3EEF}" dt="2023-04-12T16:19:31.278" v="12"/>
          <ac:inkMkLst>
            <pc:docMk/>
            <pc:sldMk cId="0" sldId="296"/>
            <ac:inkMk id="10" creationId="{BCB09DB8-4AC9-1586-2EDB-44190D6D844E}"/>
          </ac:inkMkLst>
        </pc:inkChg>
        <pc:inkChg chg="add">
          <ac:chgData name="شادن القحطاني ID 443200677" userId="2d5f3d4d-8466-4aa1-ac8a-1cb60ed86c20" providerId="ADAL" clId="{4E7826EA-30B3-F541-A538-740BAA9B3EEF}" dt="2023-04-12T16:19:47.933" v="13"/>
          <ac:inkMkLst>
            <pc:docMk/>
            <pc:sldMk cId="0" sldId="296"/>
            <ac:inkMk id="11" creationId="{5046A926-AC76-44F3-CFE1-72CDAB17A6E2}"/>
          </ac:inkMkLst>
        </pc:inkChg>
        <pc:inkChg chg="add del">
          <ac:chgData name="شادن القحطاني ID 443200677" userId="2d5f3d4d-8466-4aa1-ac8a-1cb60ed86c20" providerId="ADAL" clId="{4E7826EA-30B3-F541-A538-740BAA9B3EEF}" dt="2023-04-12T16:19:56.979" v="25"/>
          <ac:inkMkLst>
            <pc:docMk/>
            <pc:sldMk cId="0" sldId="296"/>
            <ac:inkMk id="12" creationId="{72D0E3DE-6322-0377-230F-FF93AFC7340D}"/>
          </ac:inkMkLst>
        </pc:inkChg>
        <pc:inkChg chg="add del">
          <ac:chgData name="شادن القحطاني ID 443200677" userId="2d5f3d4d-8466-4aa1-ac8a-1cb60ed86c20" providerId="ADAL" clId="{4E7826EA-30B3-F541-A538-740BAA9B3EEF}" dt="2023-05-03T20:07:59.184" v="2247"/>
          <ac:inkMkLst>
            <pc:docMk/>
            <pc:sldMk cId="0" sldId="296"/>
            <ac:inkMk id="12" creationId="{D083E3BA-D694-7127-4057-BFCF0BFD3C70}"/>
          </ac:inkMkLst>
        </pc:inkChg>
        <pc:inkChg chg="add del">
          <ac:chgData name="شادن القحطاني ID 443200677" userId="2d5f3d4d-8466-4aa1-ac8a-1cb60ed86c20" providerId="ADAL" clId="{4E7826EA-30B3-F541-A538-740BAA9B3EEF}" dt="2023-04-12T16:19:56.979" v="25"/>
          <ac:inkMkLst>
            <pc:docMk/>
            <pc:sldMk cId="0" sldId="296"/>
            <ac:inkMk id="13" creationId="{56EEFC69-F696-7895-65EC-174EDEEB6C3F}"/>
          </ac:inkMkLst>
        </pc:inkChg>
        <pc:inkChg chg="add del">
          <ac:chgData name="شادن القحطاني ID 443200677" userId="2d5f3d4d-8466-4aa1-ac8a-1cb60ed86c20" providerId="ADAL" clId="{4E7826EA-30B3-F541-A538-740BAA9B3EEF}" dt="2023-05-03T20:07:59.184" v="2247"/>
          <ac:inkMkLst>
            <pc:docMk/>
            <pc:sldMk cId="0" sldId="296"/>
            <ac:inkMk id="13" creationId="{9366CA23-13F2-BF36-DBBF-A2B10EFEC393}"/>
          </ac:inkMkLst>
        </pc:inkChg>
        <pc:inkChg chg="add del">
          <ac:chgData name="شادن القحطاني ID 443200677" userId="2d5f3d4d-8466-4aa1-ac8a-1cb60ed86c20" providerId="ADAL" clId="{4E7826EA-30B3-F541-A538-740BAA9B3EEF}" dt="2023-05-03T20:07:59.184" v="2247"/>
          <ac:inkMkLst>
            <pc:docMk/>
            <pc:sldMk cId="0" sldId="296"/>
            <ac:inkMk id="14" creationId="{8E175AF9-7395-F1C4-6FBF-80347C12DB78}"/>
          </ac:inkMkLst>
        </pc:inkChg>
        <pc:inkChg chg="add del">
          <ac:chgData name="شادن القحطاني ID 443200677" userId="2d5f3d4d-8466-4aa1-ac8a-1cb60ed86c20" providerId="ADAL" clId="{4E7826EA-30B3-F541-A538-740BAA9B3EEF}" dt="2023-04-12T16:19:56.979" v="25"/>
          <ac:inkMkLst>
            <pc:docMk/>
            <pc:sldMk cId="0" sldId="296"/>
            <ac:inkMk id="14" creationId="{8F82FF66-96BE-FAAA-6023-8F044F457259}"/>
          </ac:inkMkLst>
        </pc:inkChg>
        <pc:inkChg chg="add del">
          <ac:chgData name="شادن القحطاني ID 443200677" userId="2d5f3d4d-8466-4aa1-ac8a-1cb60ed86c20" providerId="ADAL" clId="{4E7826EA-30B3-F541-A538-740BAA9B3EEF}" dt="2023-04-12T16:19:56.979" v="25"/>
          <ac:inkMkLst>
            <pc:docMk/>
            <pc:sldMk cId="0" sldId="296"/>
            <ac:inkMk id="15" creationId="{6016116D-C4EF-D66B-4378-6FEEF0AD2893}"/>
          </ac:inkMkLst>
        </pc:inkChg>
        <pc:inkChg chg="add del">
          <ac:chgData name="شادن القحطاني ID 443200677" userId="2d5f3d4d-8466-4aa1-ac8a-1cb60ed86c20" providerId="ADAL" clId="{4E7826EA-30B3-F541-A538-740BAA9B3EEF}" dt="2023-05-03T20:07:59.184" v="2247"/>
          <ac:inkMkLst>
            <pc:docMk/>
            <pc:sldMk cId="0" sldId="296"/>
            <ac:inkMk id="15" creationId="{7431E023-45D9-FA32-C1DE-604898A46CD5}"/>
          </ac:inkMkLst>
        </pc:inkChg>
        <pc:inkChg chg="add del">
          <ac:chgData name="شادن القحطاني ID 443200677" userId="2d5f3d4d-8466-4aa1-ac8a-1cb60ed86c20" providerId="ADAL" clId="{4E7826EA-30B3-F541-A538-740BAA9B3EEF}" dt="2023-05-03T20:07:59.184" v="2247"/>
          <ac:inkMkLst>
            <pc:docMk/>
            <pc:sldMk cId="0" sldId="296"/>
            <ac:inkMk id="16" creationId="{6A087095-147E-B95A-8158-7D7D3D27757A}"/>
          </ac:inkMkLst>
        </pc:inkChg>
        <pc:inkChg chg="add del">
          <ac:chgData name="شادن القحطاني ID 443200677" userId="2d5f3d4d-8466-4aa1-ac8a-1cb60ed86c20" providerId="ADAL" clId="{4E7826EA-30B3-F541-A538-740BAA9B3EEF}" dt="2023-04-12T16:19:56.979" v="25"/>
          <ac:inkMkLst>
            <pc:docMk/>
            <pc:sldMk cId="0" sldId="296"/>
            <ac:inkMk id="16" creationId="{F37C45F3-13DB-EEC5-8492-7A1D9BF44C26}"/>
          </ac:inkMkLst>
        </pc:inkChg>
        <pc:inkChg chg="add del">
          <ac:chgData name="شادن القحطاني ID 443200677" userId="2d5f3d4d-8466-4aa1-ac8a-1cb60ed86c20" providerId="ADAL" clId="{4E7826EA-30B3-F541-A538-740BAA9B3EEF}" dt="2023-04-12T16:19:56.979" v="25"/>
          <ac:inkMkLst>
            <pc:docMk/>
            <pc:sldMk cId="0" sldId="296"/>
            <ac:inkMk id="17" creationId="{3E1F8CCF-D31C-E5E6-2A88-4FB27DDF8B82}"/>
          </ac:inkMkLst>
        </pc:inkChg>
        <pc:inkChg chg="add del">
          <ac:chgData name="شادن القحطاني ID 443200677" userId="2d5f3d4d-8466-4aa1-ac8a-1cb60ed86c20" providerId="ADAL" clId="{4E7826EA-30B3-F541-A538-740BAA9B3EEF}" dt="2023-05-03T20:07:59.184" v="2247"/>
          <ac:inkMkLst>
            <pc:docMk/>
            <pc:sldMk cId="0" sldId="296"/>
            <ac:inkMk id="17" creationId="{DDA95F64-398F-3B54-90FB-246F2403027F}"/>
          </ac:inkMkLst>
        </pc:inkChg>
        <pc:inkChg chg="add del">
          <ac:chgData name="شادن القحطاني ID 443200677" userId="2d5f3d4d-8466-4aa1-ac8a-1cb60ed86c20" providerId="ADAL" clId="{4E7826EA-30B3-F541-A538-740BAA9B3EEF}" dt="2023-05-03T20:07:59.184" v="2247"/>
          <ac:inkMkLst>
            <pc:docMk/>
            <pc:sldMk cId="0" sldId="296"/>
            <ac:inkMk id="18" creationId="{A3D2AAB1-6BD2-B5A0-C931-51510E505BD5}"/>
          </ac:inkMkLst>
        </pc:inkChg>
        <pc:inkChg chg="add del">
          <ac:chgData name="شادن القحطاني ID 443200677" userId="2d5f3d4d-8466-4aa1-ac8a-1cb60ed86c20" providerId="ADAL" clId="{4E7826EA-30B3-F541-A538-740BAA9B3EEF}" dt="2023-04-12T16:19:56.979" v="25"/>
          <ac:inkMkLst>
            <pc:docMk/>
            <pc:sldMk cId="0" sldId="296"/>
            <ac:inkMk id="18" creationId="{A91AF100-CAA4-42C7-8936-DA46E481D0F1}"/>
          </ac:inkMkLst>
        </pc:inkChg>
        <pc:inkChg chg="add del">
          <ac:chgData name="شادن القحطاني ID 443200677" userId="2d5f3d4d-8466-4aa1-ac8a-1cb60ed86c20" providerId="ADAL" clId="{4E7826EA-30B3-F541-A538-740BAA9B3EEF}" dt="2023-05-03T20:07:59.184" v="2247"/>
          <ac:inkMkLst>
            <pc:docMk/>
            <pc:sldMk cId="0" sldId="296"/>
            <ac:inkMk id="19" creationId="{0FEE616A-B292-9FDF-AAAB-9AB156AE7F93}"/>
          </ac:inkMkLst>
        </pc:inkChg>
        <pc:inkChg chg="add del">
          <ac:chgData name="شادن القحطاني ID 443200677" userId="2d5f3d4d-8466-4aa1-ac8a-1cb60ed86c20" providerId="ADAL" clId="{4E7826EA-30B3-F541-A538-740BAA9B3EEF}" dt="2023-04-12T16:19:56.979" v="25"/>
          <ac:inkMkLst>
            <pc:docMk/>
            <pc:sldMk cId="0" sldId="296"/>
            <ac:inkMk id="19" creationId="{F2409D5C-8A79-FA14-25E6-B3F06A571D47}"/>
          </ac:inkMkLst>
        </pc:inkChg>
        <pc:inkChg chg="add del">
          <ac:chgData name="شادن القحطاني ID 443200677" userId="2d5f3d4d-8466-4aa1-ac8a-1cb60ed86c20" providerId="ADAL" clId="{4E7826EA-30B3-F541-A538-740BAA9B3EEF}" dt="2023-05-03T20:07:59.184" v="2247"/>
          <ac:inkMkLst>
            <pc:docMk/>
            <pc:sldMk cId="0" sldId="296"/>
            <ac:inkMk id="20" creationId="{2C67FB58-165E-B9A3-F479-1E40FD3A1AA7}"/>
          </ac:inkMkLst>
        </pc:inkChg>
        <pc:inkChg chg="add del">
          <ac:chgData name="شادن القحطاني ID 443200677" userId="2d5f3d4d-8466-4aa1-ac8a-1cb60ed86c20" providerId="ADAL" clId="{4E7826EA-30B3-F541-A538-740BAA9B3EEF}" dt="2023-04-12T16:19:56.979" v="25"/>
          <ac:inkMkLst>
            <pc:docMk/>
            <pc:sldMk cId="0" sldId="296"/>
            <ac:inkMk id="20" creationId="{73A2B0E6-D4F8-0AC7-4B6B-D79E4B823859}"/>
          </ac:inkMkLst>
        </pc:inkChg>
        <pc:inkChg chg="add del">
          <ac:chgData name="شادن القحطاني ID 443200677" userId="2d5f3d4d-8466-4aa1-ac8a-1cb60ed86c20" providerId="ADAL" clId="{4E7826EA-30B3-F541-A538-740BAA9B3EEF}" dt="2023-05-03T20:07:59.184" v="2247"/>
          <ac:inkMkLst>
            <pc:docMk/>
            <pc:sldMk cId="0" sldId="296"/>
            <ac:inkMk id="21" creationId="{1556941C-C50A-1AEA-4FB0-0E12335DF0A4}"/>
          </ac:inkMkLst>
        </pc:inkChg>
        <pc:inkChg chg="add del">
          <ac:chgData name="شادن القحطاني ID 443200677" userId="2d5f3d4d-8466-4aa1-ac8a-1cb60ed86c20" providerId="ADAL" clId="{4E7826EA-30B3-F541-A538-740BAA9B3EEF}" dt="2023-04-12T16:19:56.979" v="25"/>
          <ac:inkMkLst>
            <pc:docMk/>
            <pc:sldMk cId="0" sldId="296"/>
            <ac:inkMk id="21" creationId="{A0327E28-D249-887A-3D2B-1F8007E8E9E1}"/>
          </ac:inkMkLst>
        </pc:inkChg>
        <pc:inkChg chg="add del">
          <ac:chgData name="شادن القحطاني ID 443200677" userId="2d5f3d4d-8466-4aa1-ac8a-1cb60ed86c20" providerId="ADAL" clId="{4E7826EA-30B3-F541-A538-740BAA9B3EEF}" dt="2023-04-12T16:19:56.979" v="25"/>
          <ac:inkMkLst>
            <pc:docMk/>
            <pc:sldMk cId="0" sldId="296"/>
            <ac:inkMk id="22" creationId="{A3410F39-E152-8A8C-0D2E-A5DCA5ECE546}"/>
          </ac:inkMkLst>
        </pc:inkChg>
        <pc:inkChg chg="add reco">
          <ac:chgData name="شادن القحطاني ID 443200677" userId="2d5f3d4d-8466-4aa1-ac8a-1cb60ed86c20" providerId="ADAL" clId="{4E7826EA-30B3-F541-A538-740BAA9B3EEF}" dt="2023-05-03T20:07:59.184" v="2247"/>
          <ac:inkMkLst>
            <pc:docMk/>
            <pc:sldMk cId="0" sldId="296"/>
            <ac:inkMk id="22" creationId="{DE2D037C-26D3-42FB-D80E-1F1645DC69EE}"/>
          </ac:inkMkLst>
        </pc:inkChg>
        <pc:inkChg chg="add reco">
          <ac:chgData name="شادن القحطاني ID 443200677" userId="2d5f3d4d-8466-4aa1-ac8a-1cb60ed86c20" providerId="ADAL" clId="{4E7826EA-30B3-F541-A538-740BAA9B3EEF}" dt="2023-04-12T16:19:56.979" v="25"/>
          <ac:inkMkLst>
            <pc:docMk/>
            <pc:sldMk cId="0" sldId="296"/>
            <ac:inkMk id="23" creationId="{FAB643EB-CBF6-EEDC-9A5D-A351ED8E7645}"/>
          </ac:inkMkLst>
        </pc:inkChg>
        <pc:inkChg chg="add del">
          <ac:chgData name="شادن القحطاني ID 443200677" userId="2d5f3d4d-8466-4aa1-ac8a-1cb60ed86c20" providerId="ADAL" clId="{4E7826EA-30B3-F541-A538-740BAA9B3EEF}" dt="2023-04-12T16:20:07.077" v="38"/>
          <ac:inkMkLst>
            <pc:docMk/>
            <pc:sldMk cId="0" sldId="296"/>
            <ac:inkMk id="24" creationId="{998A8AA2-DA67-605B-8E3B-FD52E2E31D4B}"/>
          </ac:inkMkLst>
        </pc:inkChg>
        <pc:inkChg chg="add del">
          <ac:chgData name="شادن القحطاني ID 443200677" userId="2d5f3d4d-8466-4aa1-ac8a-1cb60ed86c20" providerId="ADAL" clId="{4E7826EA-30B3-F541-A538-740BAA9B3EEF}" dt="2023-04-12T16:20:07.077" v="38"/>
          <ac:inkMkLst>
            <pc:docMk/>
            <pc:sldMk cId="0" sldId="296"/>
            <ac:inkMk id="25" creationId="{44629856-6A5D-A7CE-A11A-8C5441E20347}"/>
          </ac:inkMkLst>
        </pc:inkChg>
        <pc:inkChg chg="add del">
          <ac:chgData name="شادن القحطاني ID 443200677" userId="2d5f3d4d-8466-4aa1-ac8a-1cb60ed86c20" providerId="ADAL" clId="{4E7826EA-30B3-F541-A538-740BAA9B3EEF}" dt="2023-04-12T16:20:07.077" v="38"/>
          <ac:inkMkLst>
            <pc:docMk/>
            <pc:sldMk cId="0" sldId="296"/>
            <ac:inkMk id="26" creationId="{E70713B9-C95E-CC20-9667-399CB1A60AC1}"/>
          </ac:inkMkLst>
        </pc:inkChg>
        <pc:inkChg chg="add del">
          <ac:chgData name="شادن القحطاني ID 443200677" userId="2d5f3d4d-8466-4aa1-ac8a-1cb60ed86c20" providerId="ADAL" clId="{4E7826EA-30B3-F541-A538-740BAA9B3EEF}" dt="2023-04-12T16:20:07.077" v="38"/>
          <ac:inkMkLst>
            <pc:docMk/>
            <pc:sldMk cId="0" sldId="296"/>
            <ac:inkMk id="27" creationId="{FBD98FDB-4B5B-A39C-236E-AB0C3CA58193}"/>
          </ac:inkMkLst>
        </pc:inkChg>
        <pc:inkChg chg="add del">
          <ac:chgData name="شادن القحطاني ID 443200677" userId="2d5f3d4d-8466-4aa1-ac8a-1cb60ed86c20" providerId="ADAL" clId="{4E7826EA-30B3-F541-A538-740BAA9B3EEF}" dt="2023-04-12T16:20:07.077" v="38"/>
          <ac:inkMkLst>
            <pc:docMk/>
            <pc:sldMk cId="0" sldId="296"/>
            <ac:inkMk id="28" creationId="{BD5FFEEC-3B9C-30DB-1F06-FB44F69867CA}"/>
          </ac:inkMkLst>
        </pc:inkChg>
        <pc:inkChg chg="add del">
          <ac:chgData name="شادن القحطاني ID 443200677" userId="2d5f3d4d-8466-4aa1-ac8a-1cb60ed86c20" providerId="ADAL" clId="{4E7826EA-30B3-F541-A538-740BAA9B3EEF}" dt="2023-04-12T16:20:07.077" v="38"/>
          <ac:inkMkLst>
            <pc:docMk/>
            <pc:sldMk cId="0" sldId="296"/>
            <ac:inkMk id="29" creationId="{8EDB417E-1CF8-72D8-6C27-C376CC434BF5}"/>
          </ac:inkMkLst>
        </pc:inkChg>
        <pc:inkChg chg="add del">
          <ac:chgData name="شادن القحطاني ID 443200677" userId="2d5f3d4d-8466-4aa1-ac8a-1cb60ed86c20" providerId="ADAL" clId="{4E7826EA-30B3-F541-A538-740BAA9B3EEF}" dt="2023-04-12T16:20:07.077" v="38"/>
          <ac:inkMkLst>
            <pc:docMk/>
            <pc:sldMk cId="0" sldId="296"/>
            <ac:inkMk id="30" creationId="{C15B212F-84BA-D014-CDDE-57F36D974BEC}"/>
          </ac:inkMkLst>
        </pc:inkChg>
        <pc:inkChg chg="add del">
          <ac:chgData name="شادن القحطاني ID 443200677" userId="2d5f3d4d-8466-4aa1-ac8a-1cb60ed86c20" providerId="ADAL" clId="{4E7826EA-30B3-F541-A538-740BAA9B3EEF}" dt="2023-04-12T16:20:07.077" v="38"/>
          <ac:inkMkLst>
            <pc:docMk/>
            <pc:sldMk cId="0" sldId="296"/>
            <ac:inkMk id="31" creationId="{28732DAE-F3EB-CC06-5258-616A53CEC441}"/>
          </ac:inkMkLst>
        </pc:inkChg>
        <pc:inkChg chg="add del">
          <ac:chgData name="شادن القحطاني ID 443200677" userId="2d5f3d4d-8466-4aa1-ac8a-1cb60ed86c20" providerId="ADAL" clId="{4E7826EA-30B3-F541-A538-740BAA9B3EEF}" dt="2023-04-12T16:20:07.077" v="38"/>
          <ac:inkMkLst>
            <pc:docMk/>
            <pc:sldMk cId="0" sldId="296"/>
            <ac:inkMk id="32" creationId="{2F32040B-C662-FE9B-D52C-F46B2F6FE7E5}"/>
          </ac:inkMkLst>
        </pc:inkChg>
        <pc:inkChg chg="add del">
          <ac:chgData name="شادن القحطاني ID 443200677" userId="2d5f3d4d-8466-4aa1-ac8a-1cb60ed86c20" providerId="ADAL" clId="{4E7826EA-30B3-F541-A538-740BAA9B3EEF}" dt="2023-04-12T16:20:07.077" v="38"/>
          <ac:inkMkLst>
            <pc:docMk/>
            <pc:sldMk cId="0" sldId="296"/>
            <ac:inkMk id="33" creationId="{74891576-3492-1258-8BCF-A66B97E883A8}"/>
          </ac:inkMkLst>
        </pc:inkChg>
        <pc:inkChg chg="add del">
          <ac:chgData name="شادن القحطاني ID 443200677" userId="2d5f3d4d-8466-4aa1-ac8a-1cb60ed86c20" providerId="ADAL" clId="{4E7826EA-30B3-F541-A538-740BAA9B3EEF}" dt="2023-04-12T16:20:07.077" v="38"/>
          <ac:inkMkLst>
            <pc:docMk/>
            <pc:sldMk cId="0" sldId="296"/>
            <ac:inkMk id="34" creationId="{250635C5-E425-E74A-A7B1-CD2EB9CEF396}"/>
          </ac:inkMkLst>
        </pc:inkChg>
        <pc:inkChg chg="add del">
          <ac:chgData name="شادن القحطاني ID 443200677" userId="2d5f3d4d-8466-4aa1-ac8a-1cb60ed86c20" providerId="ADAL" clId="{4E7826EA-30B3-F541-A538-740BAA9B3EEF}" dt="2023-04-12T16:20:07.077" v="38"/>
          <ac:inkMkLst>
            <pc:docMk/>
            <pc:sldMk cId="0" sldId="296"/>
            <ac:inkMk id="35" creationId="{B3B94EC8-214D-C7A5-A99D-B00F4E7AEDA3}"/>
          </ac:inkMkLst>
        </pc:inkChg>
        <pc:inkChg chg="add reco">
          <ac:chgData name="شادن القحطاني ID 443200677" userId="2d5f3d4d-8466-4aa1-ac8a-1cb60ed86c20" providerId="ADAL" clId="{4E7826EA-30B3-F541-A538-740BAA9B3EEF}" dt="2023-04-12T16:20:07.077" v="38"/>
          <ac:inkMkLst>
            <pc:docMk/>
            <pc:sldMk cId="0" sldId="296"/>
            <ac:inkMk id="36" creationId="{CB8F0A90-A7E7-76BC-883E-734C80C98856}"/>
          </ac:inkMkLst>
        </pc:inkChg>
        <pc:inkChg chg="add">
          <ac:chgData name="شادن القحطاني ID 443200677" userId="2d5f3d4d-8466-4aa1-ac8a-1cb60ed86c20" providerId="ADAL" clId="{4E7826EA-30B3-F541-A538-740BAA9B3EEF}" dt="2023-04-12T16:20:07.482" v="39"/>
          <ac:inkMkLst>
            <pc:docMk/>
            <pc:sldMk cId="0" sldId="296"/>
            <ac:inkMk id="37" creationId="{6E785A0A-39FC-73CC-E243-561F8465BECA}"/>
          </ac:inkMkLst>
        </pc:inkChg>
      </pc:sldChg>
      <pc:sldChg chg="addSp delSp">
        <pc:chgData name="شادن القحطاني ID 443200677" userId="2d5f3d4d-8466-4aa1-ac8a-1cb60ed86c20" providerId="ADAL" clId="{4E7826EA-30B3-F541-A538-740BAA9B3EEF}" dt="2023-05-03T22:23:31.408" v="2283"/>
        <pc:sldMkLst>
          <pc:docMk/>
          <pc:sldMk cId="0" sldId="297"/>
        </pc:sldMkLst>
        <pc:inkChg chg="add del">
          <ac:chgData name="شادن القحطاني ID 443200677" userId="2d5f3d4d-8466-4aa1-ac8a-1cb60ed86c20" providerId="ADAL" clId="{4E7826EA-30B3-F541-A538-740BAA9B3EEF}" dt="2023-04-12T16:23:45.763" v="45"/>
          <ac:inkMkLst>
            <pc:docMk/>
            <pc:sldMk cId="0" sldId="297"/>
            <ac:inkMk id="2" creationId="{370DD631-C43A-5599-5002-A14B14EAF140}"/>
          </ac:inkMkLst>
        </pc:inkChg>
        <pc:inkChg chg="add del">
          <ac:chgData name="شادن القحطاني ID 443200677" userId="2d5f3d4d-8466-4aa1-ac8a-1cb60ed86c20" providerId="ADAL" clId="{4E7826EA-30B3-F541-A538-740BAA9B3EEF}" dt="2023-05-03T20:12:05.105" v="2253"/>
          <ac:inkMkLst>
            <pc:docMk/>
            <pc:sldMk cId="0" sldId="297"/>
            <ac:inkMk id="2" creationId="{687AC514-D128-4DD4-1433-5D19BA25D587}"/>
          </ac:inkMkLst>
        </pc:inkChg>
        <pc:inkChg chg="add del">
          <ac:chgData name="شادن القحطاني ID 443200677" userId="2d5f3d4d-8466-4aa1-ac8a-1cb60ed86c20" providerId="ADAL" clId="{4E7826EA-30B3-F541-A538-740BAA9B3EEF}" dt="2023-05-03T20:12:05.105" v="2253"/>
          <ac:inkMkLst>
            <pc:docMk/>
            <pc:sldMk cId="0" sldId="297"/>
            <ac:inkMk id="3" creationId="{8718D654-8E65-1631-20FF-1348395DE492}"/>
          </ac:inkMkLst>
        </pc:inkChg>
        <pc:inkChg chg="add del">
          <ac:chgData name="شادن القحطاني ID 443200677" userId="2d5f3d4d-8466-4aa1-ac8a-1cb60ed86c20" providerId="ADAL" clId="{4E7826EA-30B3-F541-A538-740BAA9B3EEF}" dt="2023-04-12T16:23:45.763" v="45"/>
          <ac:inkMkLst>
            <pc:docMk/>
            <pc:sldMk cId="0" sldId="297"/>
            <ac:inkMk id="3" creationId="{D21EC63B-090C-FF56-BF82-B6A5ABF9F11D}"/>
          </ac:inkMkLst>
        </pc:inkChg>
        <pc:inkChg chg="add del">
          <ac:chgData name="شادن القحطاني ID 443200677" userId="2d5f3d4d-8466-4aa1-ac8a-1cb60ed86c20" providerId="ADAL" clId="{4E7826EA-30B3-F541-A538-740BAA9B3EEF}" dt="2023-04-12T16:23:45.763" v="45"/>
          <ac:inkMkLst>
            <pc:docMk/>
            <pc:sldMk cId="0" sldId="297"/>
            <ac:inkMk id="4" creationId="{65E993F9-6D22-54C3-B2A6-B0CCED09D3C4}"/>
          </ac:inkMkLst>
        </pc:inkChg>
        <pc:inkChg chg="add del">
          <ac:chgData name="شادن القحطاني ID 443200677" userId="2d5f3d4d-8466-4aa1-ac8a-1cb60ed86c20" providerId="ADAL" clId="{4E7826EA-30B3-F541-A538-740BAA9B3EEF}" dt="2023-05-03T20:12:05.105" v="2253"/>
          <ac:inkMkLst>
            <pc:docMk/>
            <pc:sldMk cId="0" sldId="297"/>
            <ac:inkMk id="4" creationId="{E29CA867-062D-B4B5-817B-42F4A575A203}"/>
          </ac:inkMkLst>
        </pc:inkChg>
        <pc:inkChg chg="add del">
          <ac:chgData name="شادن القحطاني ID 443200677" userId="2d5f3d4d-8466-4aa1-ac8a-1cb60ed86c20" providerId="ADAL" clId="{4E7826EA-30B3-F541-A538-740BAA9B3EEF}" dt="2023-04-12T16:23:45.763" v="45"/>
          <ac:inkMkLst>
            <pc:docMk/>
            <pc:sldMk cId="0" sldId="297"/>
            <ac:inkMk id="5" creationId="{F20CEAF4-9C23-660C-C1F1-62086A573E3A}"/>
          </ac:inkMkLst>
        </pc:inkChg>
        <pc:inkChg chg="add del">
          <ac:chgData name="شادن القحطاني ID 443200677" userId="2d5f3d4d-8466-4aa1-ac8a-1cb60ed86c20" providerId="ADAL" clId="{4E7826EA-30B3-F541-A538-740BAA9B3EEF}" dt="2023-05-03T20:12:05.105" v="2253"/>
          <ac:inkMkLst>
            <pc:docMk/>
            <pc:sldMk cId="0" sldId="297"/>
            <ac:inkMk id="5" creationId="{FD546D0A-C102-2D6E-3137-3268240E5782}"/>
          </ac:inkMkLst>
        </pc:inkChg>
        <pc:inkChg chg="add del">
          <ac:chgData name="شادن القحطاني ID 443200677" userId="2d5f3d4d-8466-4aa1-ac8a-1cb60ed86c20" providerId="ADAL" clId="{4E7826EA-30B3-F541-A538-740BAA9B3EEF}" dt="2023-04-12T16:23:45.763" v="45"/>
          <ac:inkMkLst>
            <pc:docMk/>
            <pc:sldMk cId="0" sldId="297"/>
            <ac:inkMk id="8" creationId="{59EC67EF-A001-7230-2E74-E6769D02ECE9}"/>
          </ac:inkMkLst>
        </pc:inkChg>
        <pc:inkChg chg="add del">
          <ac:chgData name="شادن القحطاني ID 443200677" userId="2d5f3d4d-8466-4aa1-ac8a-1cb60ed86c20" providerId="ADAL" clId="{4E7826EA-30B3-F541-A538-740BAA9B3EEF}" dt="2023-05-03T20:12:05.105" v="2253"/>
          <ac:inkMkLst>
            <pc:docMk/>
            <pc:sldMk cId="0" sldId="297"/>
            <ac:inkMk id="8" creationId="{5EE4E370-555E-118B-7423-166191E03F6D}"/>
          </ac:inkMkLst>
        </pc:inkChg>
        <pc:inkChg chg="add reco">
          <ac:chgData name="شادن القحطاني ID 443200677" userId="2d5f3d4d-8466-4aa1-ac8a-1cb60ed86c20" providerId="ADAL" clId="{4E7826EA-30B3-F541-A538-740BAA9B3EEF}" dt="2023-04-12T16:23:45.763" v="45"/>
          <ac:inkMkLst>
            <pc:docMk/>
            <pc:sldMk cId="0" sldId="297"/>
            <ac:inkMk id="9" creationId="{42335C95-59FB-3FC5-49D9-15FBAF4A4F4F}"/>
          </ac:inkMkLst>
        </pc:inkChg>
        <pc:inkChg chg="add del">
          <ac:chgData name="شادن القحطاني ID 443200677" userId="2d5f3d4d-8466-4aa1-ac8a-1cb60ed86c20" providerId="ADAL" clId="{4E7826EA-30B3-F541-A538-740BAA9B3EEF}" dt="2023-04-12T16:24:16.681" v="50"/>
          <ac:inkMkLst>
            <pc:docMk/>
            <pc:sldMk cId="0" sldId="297"/>
            <ac:inkMk id="11" creationId="{55ABCF34-7849-0490-1908-39D78B9176BD}"/>
          </ac:inkMkLst>
        </pc:inkChg>
        <pc:inkChg chg="add reco">
          <ac:chgData name="شادن القحطاني ID 443200677" userId="2d5f3d4d-8466-4aa1-ac8a-1cb60ed86c20" providerId="ADAL" clId="{4E7826EA-30B3-F541-A538-740BAA9B3EEF}" dt="2023-05-03T20:12:05.105" v="2253"/>
          <ac:inkMkLst>
            <pc:docMk/>
            <pc:sldMk cId="0" sldId="297"/>
            <ac:inkMk id="11" creationId="{FA57FA83-DA67-B4D4-65C8-CEDD89B7443E}"/>
          </ac:inkMkLst>
        </pc:inkChg>
        <pc:inkChg chg="add del">
          <ac:chgData name="شادن القحطاني ID 443200677" userId="2d5f3d4d-8466-4aa1-ac8a-1cb60ed86c20" providerId="ADAL" clId="{4E7826EA-30B3-F541-A538-740BAA9B3EEF}" dt="2023-04-12T16:24:16.681" v="50"/>
          <ac:inkMkLst>
            <pc:docMk/>
            <pc:sldMk cId="0" sldId="297"/>
            <ac:inkMk id="12" creationId="{27758115-8F09-084C-30E0-0A4951A4E6FD}"/>
          </ac:inkMkLst>
        </pc:inkChg>
        <pc:inkChg chg="add del">
          <ac:chgData name="شادن القحطاني ID 443200677" userId="2d5f3d4d-8466-4aa1-ac8a-1cb60ed86c20" providerId="ADAL" clId="{4E7826EA-30B3-F541-A538-740BAA9B3EEF}" dt="2023-05-03T20:12:17.691" v="2270"/>
          <ac:inkMkLst>
            <pc:docMk/>
            <pc:sldMk cId="0" sldId="297"/>
            <ac:inkMk id="12" creationId="{5205B8A6-6254-9A1E-8365-A706EC725F4A}"/>
          </ac:inkMkLst>
        </pc:inkChg>
        <pc:inkChg chg="add del">
          <ac:chgData name="شادن القحطاني ID 443200677" userId="2d5f3d4d-8466-4aa1-ac8a-1cb60ed86c20" providerId="ADAL" clId="{4E7826EA-30B3-F541-A538-740BAA9B3EEF}" dt="2023-04-12T16:24:16.681" v="50"/>
          <ac:inkMkLst>
            <pc:docMk/>
            <pc:sldMk cId="0" sldId="297"/>
            <ac:inkMk id="13" creationId="{49D6FD96-F620-62DC-DB04-C0618BD8DD76}"/>
          </ac:inkMkLst>
        </pc:inkChg>
        <pc:inkChg chg="add del">
          <ac:chgData name="شادن القحطاني ID 443200677" userId="2d5f3d4d-8466-4aa1-ac8a-1cb60ed86c20" providerId="ADAL" clId="{4E7826EA-30B3-F541-A538-740BAA9B3EEF}" dt="2023-05-03T20:12:17.691" v="2270"/>
          <ac:inkMkLst>
            <pc:docMk/>
            <pc:sldMk cId="0" sldId="297"/>
            <ac:inkMk id="13" creationId="{91751C55-B567-33BB-62BB-3384215FDA6E}"/>
          </ac:inkMkLst>
        </pc:inkChg>
        <pc:inkChg chg="add del">
          <ac:chgData name="شادن القحطاني ID 443200677" userId="2d5f3d4d-8466-4aa1-ac8a-1cb60ed86c20" providerId="ADAL" clId="{4E7826EA-30B3-F541-A538-740BAA9B3EEF}" dt="2023-04-12T16:24:16.681" v="50"/>
          <ac:inkMkLst>
            <pc:docMk/>
            <pc:sldMk cId="0" sldId="297"/>
            <ac:inkMk id="14" creationId="{485AC217-85DB-2692-7181-804079DF5C5A}"/>
          </ac:inkMkLst>
        </pc:inkChg>
        <pc:inkChg chg="add del">
          <ac:chgData name="شادن القحطاني ID 443200677" userId="2d5f3d4d-8466-4aa1-ac8a-1cb60ed86c20" providerId="ADAL" clId="{4E7826EA-30B3-F541-A538-740BAA9B3EEF}" dt="2023-05-03T20:12:17.691" v="2270"/>
          <ac:inkMkLst>
            <pc:docMk/>
            <pc:sldMk cId="0" sldId="297"/>
            <ac:inkMk id="14" creationId="{A13CC3D1-1B80-169F-D9FE-82724152A1AE}"/>
          </ac:inkMkLst>
        </pc:inkChg>
        <pc:inkChg chg="add reco">
          <ac:chgData name="شادن القحطاني ID 443200677" userId="2d5f3d4d-8466-4aa1-ac8a-1cb60ed86c20" providerId="ADAL" clId="{4E7826EA-30B3-F541-A538-740BAA9B3EEF}" dt="2023-04-12T16:24:16.681" v="50"/>
          <ac:inkMkLst>
            <pc:docMk/>
            <pc:sldMk cId="0" sldId="297"/>
            <ac:inkMk id="15" creationId="{20BC7E4E-CCC6-2FF4-4644-4F27C6DA0A15}"/>
          </ac:inkMkLst>
        </pc:inkChg>
        <pc:inkChg chg="add del">
          <ac:chgData name="شادن القحطاني ID 443200677" userId="2d5f3d4d-8466-4aa1-ac8a-1cb60ed86c20" providerId="ADAL" clId="{4E7826EA-30B3-F541-A538-740BAA9B3EEF}" dt="2023-05-03T20:12:17.691" v="2270"/>
          <ac:inkMkLst>
            <pc:docMk/>
            <pc:sldMk cId="0" sldId="297"/>
            <ac:inkMk id="16" creationId="{A07E6755-BBE9-08B9-481A-5F38E17D7595}"/>
          </ac:inkMkLst>
        </pc:inkChg>
        <pc:inkChg chg="add del">
          <ac:chgData name="شادن القحطاني ID 443200677" userId="2d5f3d4d-8466-4aa1-ac8a-1cb60ed86c20" providerId="ADAL" clId="{4E7826EA-30B3-F541-A538-740BAA9B3EEF}" dt="2023-04-12T16:24:22.657" v="55"/>
          <ac:inkMkLst>
            <pc:docMk/>
            <pc:sldMk cId="0" sldId="297"/>
            <ac:inkMk id="16" creationId="{E9C2F2AF-66C6-B821-C5B5-6140B6A77BE5}"/>
          </ac:inkMkLst>
        </pc:inkChg>
        <pc:inkChg chg="add del">
          <ac:chgData name="شادن القحطاني ID 443200677" userId="2d5f3d4d-8466-4aa1-ac8a-1cb60ed86c20" providerId="ADAL" clId="{4E7826EA-30B3-F541-A538-740BAA9B3EEF}" dt="2023-04-12T16:24:22.657" v="55"/>
          <ac:inkMkLst>
            <pc:docMk/>
            <pc:sldMk cId="0" sldId="297"/>
            <ac:inkMk id="17" creationId="{7915FC43-8047-F22F-A8A4-B48C3D014F4E}"/>
          </ac:inkMkLst>
        </pc:inkChg>
        <pc:inkChg chg="add del">
          <ac:chgData name="شادن القحطاني ID 443200677" userId="2d5f3d4d-8466-4aa1-ac8a-1cb60ed86c20" providerId="ADAL" clId="{4E7826EA-30B3-F541-A538-740BAA9B3EEF}" dt="2023-05-03T20:12:17.691" v="2270"/>
          <ac:inkMkLst>
            <pc:docMk/>
            <pc:sldMk cId="0" sldId="297"/>
            <ac:inkMk id="17" creationId="{96F91F03-9C28-8DB9-5AF5-199277F6A83D}"/>
          </ac:inkMkLst>
        </pc:inkChg>
        <pc:inkChg chg="add del">
          <ac:chgData name="شادن القحطاني ID 443200677" userId="2d5f3d4d-8466-4aa1-ac8a-1cb60ed86c20" providerId="ADAL" clId="{4E7826EA-30B3-F541-A538-740BAA9B3EEF}" dt="2023-04-12T16:24:22.657" v="55"/>
          <ac:inkMkLst>
            <pc:docMk/>
            <pc:sldMk cId="0" sldId="297"/>
            <ac:inkMk id="18" creationId="{D1B053B4-E96F-E857-663B-D0A8DA9E8DB0}"/>
          </ac:inkMkLst>
        </pc:inkChg>
        <pc:inkChg chg="add del">
          <ac:chgData name="شادن القحطاني ID 443200677" userId="2d5f3d4d-8466-4aa1-ac8a-1cb60ed86c20" providerId="ADAL" clId="{4E7826EA-30B3-F541-A538-740BAA9B3EEF}" dt="2023-05-03T20:12:17.691" v="2270"/>
          <ac:inkMkLst>
            <pc:docMk/>
            <pc:sldMk cId="0" sldId="297"/>
            <ac:inkMk id="18" creationId="{EF80CB3A-20D0-A736-52D3-DEB9C0C87F9B}"/>
          </ac:inkMkLst>
        </pc:inkChg>
        <pc:inkChg chg="add del">
          <ac:chgData name="شادن القحطاني ID 443200677" userId="2d5f3d4d-8466-4aa1-ac8a-1cb60ed86c20" providerId="ADAL" clId="{4E7826EA-30B3-F541-A538-740BAA9B3EEF}" dt="2023-04-12T16:24:22.657" v="55"/>
          <ac:inkMkLst>
            <pc:docMk/>
            <pc:sldMk cId="0" sldId="297"/>
            <ac:inkMk id="19" creationId="{4390CA56-20E7-A1E4-16D0-7EB8D260DC17}"/>
          </ac:inkMkLst>
        </pc:inkChg>
        <pc:inkChg chg="add del">
          <ac:chgData name="شادن القحطاني ID 443200677" userId="2d5f3d4d-8466-4aa1-ac8a-1cb60ed86c20" providerId="ADAL" clId="{4E7826EA-30B3-F541-A538-740BAA9B3EEF}" dt="2023-05-03T20:12:17.691" v="2270"/>
          <ac:inkMkLst>
            <pc:docMk/>
            <pc:sldMk cId="0" sldId="297"/>
            <ac:inkMk id="19" creationId="{CB1AB0A7-C8B7-FF61-B7B5-B67C9EB63C48}"/>
          </ac:inkMkLst>
        </pc:inkChg>
        <pc:inkChg chg="add reco">
          <ac:chgData name="شادن القحطاني ID 443200677" userId="2d5f3d4d-8466-4aa1-ac8a-1cb60ed86c20" providerId="ADAL" clId="{4E7826EA-30B3-F541-A538-740BAA9B3EEF}" dt="2023-04-12T16:24:22.657" v="55"/>
          <ac:inkMkLst>
            <pc:docMk/>
            <pc:sldMk cId="0" sldId="297"/>
            <ac:inkMk id="20" creationId="{89648336-F177-F23D-AC5F-90AA1A93BB6A}"/>
          </ac:inkMkLst>
        </pc:inkChg>
        <pc:inkChg chg="add del">
          <ac:chgData name="شادن القحطاني ID 443200677" userId="2d5f3d4d-8466-4aa1-ac8a-1cb60ed86c20" providerId="ADAL" clId="{4E7826EA-30B3-F541-A538-740BAA9B3EEF}" dt="2023-05-03T20:12:17.691" v="2270"/>
          <ac:inkMkLst>
            <pc:docMk/>
            <pc:sldMk cId="0" sldId="297"/>
            <ac:inkMk id="21" creationId="{146F1A48-6DEC-0315-0BE3-DDCCB4388BD3}"/>
          </ac:inkMkLst>
        </pc:inkChg>
        <pc:inkChg chg="add del">
          <ac:chgData name="شادن القحطاني ID 443200677" userId="2d5f3d4d-8466-4aa1-ac8a-1cb60ed86c20" providerId="ADAL" clId="{4E7826EA-30B3-F541-A538-740BAA9B3EEF}" dt="2023-04-12T16:25:32.998" v="75"/>
          <ac:inkMkLst>
            <pc:docMk/>
            <pc:sldMk cId="0" sldId="297"/>
            <ac:inkMk id="21" creationId="{76E2F3F3-E798-6E91-5F95-57C56FB156DF}"/>
          </ac:inkMkLst>
        </pc:inkChg>
        <pc:inkChg chg="add del">
          <ac:chgData name="شادن القحطاني ID 443200677" userId="2d5f3d4d-8466-4aa1-ac8a-1cb60ed86c20" providerId="ADAL" clId="{4E7826EA-30B3-F541-A538-740BAA9B3EEF}" dt="2023-04-12T16:25:32.998" v="75"/>
          <ac:inkMkLst>
            <pc:docMk/>
            <pc:sldMk cId="0" sldId="297"/>
            <ac:inkMk id="22" creationId="{34F1F99D-D8AA-DD9F-29C7-C9FC3733D7E9}"/>
          </ac:inkMkLst>
        </pc:inkChg>
        <pc:inkChg chg="add del">
          <ac:chgData name="شادن القحطاني ID 443200677" userId="2d5f3d4d-8466-4aa1-ac8a-1cb60ed86c20" providerId="ADAL" clId="{4E7826EA-30B3-F541-A538-740BAA9B3EEF}" dt="2023-05-03T20:12:17.691" v="2270"/>
          <ac:inkMkLst>
            <pc:docMk/>
            <pc:sldMk cId="0" sldId="297"/>
            <ac:inkMk id="22" creationId="{787A5D5D-8032-DAD5-8923-9EFD35F03627}"/>
          </ac:inkMkLst>
        </pc:inkChg>
        <pc:inkChg chg="add del">
          <ac:chgData name="شادن القحطاني ID 443200677" userId="2d5f3d4d-8466-4aa1-ac8a-1cb60ed86c20" providerId="ADAL" clId="{4E7826EA-30B3-F541-A538-740BAA9B3EEF}" dt="2023-04-12T16:25:32.998" v="75"/>
          <ac:inkMkLst>
            <pc:docMk/>
            <pc:sldMk cId="0" sldId="297"/>
            <ac:inkMk id="23" creationId="{85A1F470-6E4D-597D-31F5-558305320429}"/>
          </ac:inkMkLst>
        </pc:inkChg>
        <pc:inkChg chg="add del">
          <ac:chgData name="شادن القحطاني ID 443200677" userId="2d5f3d4d-8466-4aa1-ac8a-1cb60ed86c20" providerId="ADAL" clId="{4E7826EA-30B3-F541-A538-740BAA9B3EEF}" dt="2023-05-03T20:12:17.691" v="2270"/>
          <ac:inkMkLst>
            <pc:docMk/>
            <pc:sldMk cId="0" sldId="297"/>
            <ac:inkMk id="23" creationId="{CAE48E50-EEE1-3C62-9ECB-0805D59FFE8B}"/>
          </ac:inkMkLst>
        </pc:inkChg>
        <pc:inkChg chg="add del">
          <ac:chgData name="شادن القحطاني ID 443200677" userId="2d5f3d4d-8466-4aa1-ac8a-1cb60ed86c20" providerId="ADAL" clId="{4E7826EA-30B3-F541-A538-740BAA9B3EEF}" dt="2023-04-12T16:25:32.998" v="75"/>
          <ac:inkMkLst>
            <pc:docMk/>
            <pc:sldMk cId="0" sldId="297"/>
            <ac:inkMk id="24" creationId="{5D25CB46-1EBF-A8A5-8804-DE6E17B55C25}"/>
          </ac:inkMkLst>
        </pc:inkChg>
        <pc:inkChg chg="add del">
          <ac:chgData name="شادن القحطاني ID 443200677" userId="2d5f3d4d-8466-4aa1-ac8a-1cb60ed86c20" providerId="ADAL" clId="{4E7826EA-30B3-F541-A538-740BAA9B3EEF}" dt="2023-05-03T20:12:17.691" v="2270"/>
          <ac:inkMkLst>
            <pc:docMk/>
            <pc:sldMk cId="0" sldId="297"/>
            <ac:inkMk id="24" creationId="{B8DACC19-1F7C-7EC5-55C4-D7120EE2D715}"/>
          </ac:inkMkLst>
        </pc:inkChg>
        <pc:inkChg chg="add del">
          <ac:chgData name="شادن القحطاني ID 443200677" userId="2d5f3d4d-8466-4aa1-ac8a-1cb60ed86c20" providerId="ADAL" clId="{4E7826EA-30B3-F541-A538-740BAA9B3EEF}" dt="2023-05-03T20:12:17.691" v="2270"/>
          <ac:inkMkLst>
            <pc:docMk/>
            <pc:sldMk cId="0" sldId="297"/>
            <ac:inkMk id="25" creationId="{765D50B5-AE0C-3171-4118-A088F73B48B8}"/>
          </ac:inkMkLst>
        </pc:inkChg>
        <pc:inkChg chg="add del">
          <ac:chgData name="شادن القحطاني ID 443200677" userId="2d5f3d4d-8466-4aa1-ac8a-1cb60ed86c20" providerId="ADAL" clId="{4E7826EA-30B3-F541-A538-740BAA9B3EEF}" dt="2023-04-12T16:25:32.998" v="75"/>
          <ac:inkMkLst>
            <pc:docMk/>
            <pc:sldMk cId="0" sldId="297"/>
            <ac:inkMk id="25" creationId="{AF2F17D5-C4E4-CC76-BB80-7133C5873D6B}"/>
          </ac:inkMkLst>
        </pc:inkChg>
        <pc:inkChg chg="add del">
          <ac:chgData name="شادن القحطاني ID 443200677" userId="2d5f3d4d-8466-4aa1-ac8a-1cb60ed86c20" providerId="ADAL" clId="{4E7826EA-30B3-F541-A538-740BAA9B3EEF}" dt="2023-05-03T20:12:17.691" v="2270"/>
          <ac:inkMkLst>
            <pc:docMk/>
            <pc:sldMk cId="0" sldId="297"/>
            <ac:inkMk id="26" creationId="{12626600-407D-1B04-D0DD-8F53932259E9}"/>
          </ac:inkMkLst>
        </pc:inkChg>
        <pc:inkChg chg="add del">
          <ac:chgData name="شادن القحطاني ID 443200677" userId="2d5f3d4d-8466-4aa1-ac8a-1cb60ed86c20" providerId="ADAL" clId="{4E7826EA-30B3-F541-A538-740BAA9B3EEF}" dt="2023-04-12T16:25:32.998" v="75"/>
          <ac:inkMkLst>
            <pc:docMk/>
            <pc:sldMk cId="0" sldId="297"/>
            <ac:inkMk id="26" creationId="{6221043E-B1F8-3A9A-AF34-12C0505828DF}"/>
          </ac:inkMkLst>
        </pc:inkChg>
        <pc:inkChg chg="add del">
          <ac:chgData name="شادن القحطاني ID 443200677" userId="2d5f3d4d-8466-4aa1-ac8a-1cb60ed86c20" providerId="ADAL" clId="{4E7826EA-30B3-F541-A538-740BAA9B3EEF}" dt="2023-05-03T20:12:17.691" v="2270"/>
          <ac:inkMkLst>
            <pc:docMk/>
            <pc:sldMk cId="0" sldId="297"/>
            <ac:inkMk id="27" creationId="{5883F3A1-CCD6-711C-592F-494B08891E07}"/>
          </ac:inkMkLst>
        </pc:inkChg>
        <pc:inkChg chg="add del">
          <ac:chgData name="شادن القحطاني ID 443200677" userId="2d5f3d4d-8466-4aa1-ac8a-1cb60ed86c20" providerId="ADAL" clId="{4E7826EA-30B3-F541-A538-740BAA9B3EEF}" dt="2023-04-12T16:25:32.998" v="75"/>
          <ac:inkMkLst>
            <pc:docMk/>
            <pc:sldMk cId="0" sldId="297"/>
            <ac:inkMk id="27" creationId="{FCE95727-07F5-7AD8-BF43-B4644ECA7A2D}"/>
          </ac:inkMkLst>
        </pc:inkChg>
        <pc:inkChg chg="add del">
          <ac:chgData name="شادن القحطاني ID 443200677" userId="2d5f3d4d-8466-4aa1-ac8a-1cb60ed86c20" providerId="ADAL" clId="{4E7826EA-30B3-F541-A538-740BAA9B3EEF}" dt="2023-04-12T16:25:32.998" v="75"/>
          <ac:inkMkLst>
            <pc:docMk/>
            <pc:sldMk cId="0" sldId="297"/>
            <ac:inkMk id="28" creationId="{4B069B17-875F-4EB3-DE64-5F83F7E41B27}"/>
          </ac:inkMkLst>
        </pc:inkChg>
        <pc:inkChg chg="add del">
          <ac:chgData name="شادن القحطاني ID 443200677" userId="2d5f3d4d-8466-4aa1-ac8a-1cb60ed86c20" providerId="ADAL" clId="{4E7826EA-30B3-F541-A538-740BAA9B3EEF}" dt="2023-05-03T20:12:17.691" v="2270"/>
          <ac:inkMkLst>
            <pc:docMk/>
            <pc:sldMk cId="0" sldId="297"/>
            <ac:inkMk id="28" creationId="{A4C830AA-8053-8331-B688-966F1CDEF0FF}"/>
          </ac:inkMkLst>
        </pc:inkChg>
        <pc:inkChg chg="add del">
          <ac:chgData name="شادن القحطاني ID 443200677" userId="2d5f3d4d-8466-4aa1-ac8a-1cb60ed86c20" providerId="ADAL" clId="{4E7826EA-30B3-F541-A538-740BAA9B3EEF}" dt="2023-05-03T20:12:17.691" v="2270"/>
          <ac:inkMkLst>
            <pc:docMk/>
            <pc:sldMk cId="0" sldId="297"/>
            <ac:inkMk id="29" creationId="{6F9165CE-DB54-3FB3-6BBD-10BACBA1DE26}"/>
          </ac:inkMkLst>
        </pc:inkChg>
        <pc:inkChg chg="add del">
          <ac:chgData name="شادن القحطاني ID 443200677" userId="2d5f3d4d-8466-4aa1-ac8a-1cb60ed86c20" providerId="ADAL" clId="{4E7826EA-30B3-F541-A538-740BAA9B3EEF}" dt="2023-04-12T16:25:32.998" v="75"/>
          <ac:inkMkLst>
            <pc:docMk/>
            <pc:sldMk cId="0" sldId="297"/>
            <ac:inkMk id="29" creationId="{817BA9AA-F332-EC38-C59E-DCAE469A2CC5}"/>
          </ac:inkMkLst>
        </pc:inkChg>
        <pc:inkChg chg="add reco">
          <ac:chgData name="شادن القحطاني ID 443200677" userId="2d5f3d4d-8466-4aa1-ac8a-1cb60ed86c20" providerId="ADAL" clId="{4E7826EA-30B3-F541-A538-740BAA9B3EEF}" dt="2023-05-03T20:12:17.691" v="2270"/>
          <ac:inkMkLst>
            <pc:docMk/>
            <pc:sldMk cId="0" sldId="297"/>
            <ac:inkMk id="30" creationId="{91C7D760-DCA7-AD37-45D2-5147D79306A1}"/>
          </ac:inkMkLst>
        </pc:inkChg>
        <pc:inkChg chg="add del">
          <ac:chgData name="شادن القحطاني ID 443200677" userId="2d5f3d4d-8466-4aa1-ac8a-1cb60ed86c20" providerId="ADAL" clId="{4E7826EA-30B3-F541-A538-740BAA9B3EEF}" dt="2023-04-12T16:25:32.998" v="75"/>
          <ac:inkMkLst>
            <pc:docMk/>
            <pc:sldMk cId="0" sldId="297"/>
            <ac:inkMk id="30" creationId="{BFA4F97B-F14A-AF7C-1560-C5D78B2B4529}"/>
          </ac:inkMkLst>
        </pc:inkChg>
        <pc:inkChg chg="add del">
          <ac:chgData name="شادن القحطاني ID 443200677" userId="2d5f3d4d-8466-4aa1-ac8a-1cb60ed86c20" providerId="ADAL" clId="{4E7826EA-30B3-F541-A538-740BAA9B3EEF}" dt="2023-05-03T20:12:26.068" v="2279"/>
          <ac:inkMkLst>
            <pc:docMk/>
            <pc:sldMk cId="0" sldId="297"/>
            <ac:inkMk id="31" creationId="{1C548372-19EE-9A51-ECC2-D1FBF2709622}"/>
          </ac:inkMkLst>
        </pc:inkChg>
        <pc:inkChg chg="add del">
          <ac:chgData name="شادن القحطاني ID 443200677" userId="2d5f3d4d-8466-4aa1-ac8a-1cb60ed86c20" providerId="ADAL" clId="{4E7826EA-30B3-F541-A538-740BAA9B3EEF}" dt="2023-04-12T16:25:32.998" v="75"/>
          <ac:inkMkLst>
            <pc:docMk/>
            <pc:sldMk cId="0" sldId="297"/>
            <ac:inkMk id="31" creationId="{E62DD0B7-C3FC-58CD-871E-9E37E66293EE}"/>
          </ac:inkMkLst>
        </pc:inkChg>
        <pc:inkChg chg="add del">
          <ac:chgData name="شادن القحطاني ID 443200677" userId="2d5f3d4d-8466-4aa1-ac8a-1cb60ed86c20" providerId="ADAL" clId="{4E7826EA-30B3-F541-A538-740BAA9B3EEF}" dt="2023-05-03T20:12:26.068" v="2279"/>
          <ac:inkMkLst>
            <pc:docMk/>
            <pc:sldMk cId="0" sldId="297"/>
            <ac:inkMk id="32" creationId="{95C32317-804A-7EB1-C84A-6D6F591FEB37}"/>
          </ac:inkMkLst>
        </pc:inkChg>
        <pc:inkChg chg="add del">
          <ac:chgData name="شادن القحطاني ID 443200677" userId="2d5f3d4d-8466-4aa1-ac8a-1cb60ed86c20" providerId="ADAL" clId="{4E7826EA-30B3-F541-A538-740BAA9B3EEF}" dt="2023-04-12T16:25:32.998" v="75"/>
          <ac:inkMkLst>
            <pc:docMk/>
            <pc:sldMk cId="0" sldId="297"/>
            <ac:inkMk id="32" creationId="{FBE25AEA-7368-5B67-2F77-8983005B5218}"/>
          </ac:inkMkLst>
        </pc:inkChg>
        <pc:inkChg chg="add del">
          <ac:chgData name="شادن القحطاني ID 443200677" userId="2d5f3d4d-8466-4aa1-ac8a-1cb60ed86c20" providerId="ADAL" clId="{4E7826EA-30B3-F541-A538-740BAA9B3EEF}" dt="2023-04-12T16:25:32.998" v="75"/>
          <ac:inkMkLst>
            <pc:docMk/>
            <pc:sldMk cId="0" sldId="297"/>
            <ac:inkMk id="33" creationId="{48BB3AC7-75BD-5847-B12F-60FCA1A47739}"/>
          </ac:inkMkLst>
        </pc:inkChg>
        <pc:inkChg chg="add del">
          <ac:chgData name="شادن القحطاني ID 443200677" userId="2d5f3d4d-8466-4aa1-ac8a-1cb60ed86c20" providerId="ADAL" clId="{4E7826EA-30B3-F541-A538-740BAA9B3EEF}" dt="2023-05-03T20:12:26.068" v="2279"/>
          <ac:inkMkLst>
            <pc:docMk/>
            <pc:sldMk cId="0" sldId="297"/>
            <ac:inkMk id="33" creationId="{B8C964BE-8D4D-F27D-1260-A9DBDD4D4854}"/>
          </ac:inkMkLst>
        </pc:inkChg>
        <pc:inkChg chg="add del">
          <ac:chgData name="شادن القحطاني ID 443200677" userId="2d5f3d4d-8466-4aa1-ac8a-1cb60ed86c20" providerId="ADAL" clId="{4E7826EA-30B3-F541-A538-740BAA9B3EEF}" dt="2023-04-12T16:25:32.998" v="75"/>
          <ac:inkMkLst>
            <pc:docMk/>
            <pc:sldMk cId="0" sldId="297"/>
            <ac:inkMk id="34" creationId="{279D3E3F-07C0-C2DC-7345-0548B070F2FB}"/>
          </ac:inkMkLst>
        </pc:inkChg>
        <pc:inkChg chg="add del">
          <ac:chgData name="شادن القحطاني ID 443200677" userId="2d5f3d4d-8466-4aa1-ac8a-1cb60ed86c20" providerId="ADAL" clId="{4E7826EA-30B3-F541-A538-740BAA9B3EEF}" dt="2023-05-03T20:12:26.068" v="2279"/>
          <ac:inkMkLst>
            <pc:docMk/>
            <pc:sldMk cId="0" sldId="297"/>
            <ac:inkMk id="34" creationId="{622E9B9B-8D6E-9054-3FD5-512A9908319B}"/>
          </ac:inkMkLst>
        </pc:inkChg>
        <pc:inkChg chg="add del">
          <ac:chgData name="شادن القحطاني ID 443200677" userId="2d5f3d4d-8466-4aa1-ac8a-1cb60ed86c20" providerId="ADAL" clId="{4E7826EA-30B3-F541-A538-740BAA9B3EEF}" dt="2023-04-12T16:25:32.998" v="75"/>
          <ac:inkMkLst>
            <pc:docMk/>
            <pc:sldMk cId="0" sldId="297"/>
            <ac:inkMk id="35" creationId="{3AC053FF-E861-0EE8-4A47-FA2C3333D183}"/>
          </ac:inkMkLst>
        </pc:inkChg>
        <pc:inkChg chg="add del">
          <ac:chgData name="شادن القحطاني ID 443200677" userId="2d5f3d4d-8466-4aa1-ac8a-1cb60ed86c20" providerId="ADAL" clId="{4E7826EA-30B3-F541-A538-740BAA9B3EEF}" dt="2023-05-03T20:12:26.068" v="2279"/>
          <ac:inkMkLst>
            <pc:docMk/>
            <pc:sldMk cId="0" sldId="297"/>
            <ac:inkMk id="35" creationId="{5D1B65BA-4474-C13C-FE1C-E8B0AD0FEB1A}"/>
          </ac:inkMkLst>
        </pc:inkChg>
        <pc:inkChg chg="add del">
          <ac:chgData name="شادن القحطاني ID 443200677" userId="2d5f3d4d-8466-4aa1-ac8a-1cb60ed86c20" providerId="ADAL" clId="{4E7826EA-30B3-F541-A538-740BAA9B3EEF}" dt="2023-05-03T20:12:26.068" v="2279"/>
          <ac:inkMkLst>
            <pc:docMk/>
            <pc:sldMk cId="0" sldId="297"/>
            <ac:inkMk id="36" creationId="{AC3C9FF3-FC72-612C-E873-C1E6BB183CC3}"/>
          </ac:inkMkLst>
        </pc:inkChg>
        <pc:inkChg chg="add del">
          <ac:chgData name="شادن القحطاني ID 443200677" userId="2d5f3d4d-8466-4aa1-ac8a-1cb60ed86c20" providerId="ADAL" clId="{4E7826EA-30B3-F541-A538-740BAA9B3EEF}" dt="2023-04-12T16:25:32.998" v="75"/>
          <ac:inkMkLst>
            <pc:docMk/>
            <pc:sldMk cId="0" sldId="297"/>
            <ac:inkMk id="36" creationId="{F41E38B8-B06C-71C6-F20D-B8B93302837A}"/>
          </ac:inkMkLst>
        </pc:inkChg>
        <pc:inkChg chg="add del">
          <ac:chgData name="شادن القحطاني ID 443200677" userId="2d5f3d4d-8466-4aa1-ac8a-1cb60ed86c20" providerId="ADAL" clId="{4E7826EA-30B3-F541-A538-740BAA9B3EEF}" dt="2023-04-12T16:25:32.998" v="75"/>
          <ac:inkMkLst>
            <pc:docMk/>
            <pc:sldMk cId="0" sldId="297"/>
            <ac:inkMk id="37" creationId="{0CE05A7F-2876-795F-F0C7-BF2611A8A4FE}"/>
          </ac:inkMkLst>
        </pc:inkChg>
        <pc:inkChg chg="add del">
          <ac:chgData name="شادن القحطاني ID 443200677" userId="2d5f3d4d-8466-4aa1-ac8a-1cb60ed86c20" providerId="ADAL" clId="{4E7826EA-30B3-F541-A538-740BAA9B3EEF}" dt="2023-05-03T20:12:26.068" v="2279"/>
          <ac:inkMkLst>
            <pc:docMk/>
            <pc:sldMk cId="0" sldId="297"/>
            <ac:inkMk id="37" creationId="{33657A0A-5770-CCA5-C258-C269D94C8FE5}"/>
          </ac:inkMkLst>
        </pc:inkChg>
        <pc:inkChg chg="add del">
          <ac:chgData name="شادن القحطاني ID 443200677" userId="2d5f3d4d-8466-4aa1-ac8a-1cb60ed86c20" providerId="ADAL" clId="{4E7826EA-30B3-F541-A538-740BAA9B3EEF}" dt="2023-04-12T16:25:32.998" v="75"/>
          <ac:inkMkLst>
            <pc:docMk/>
            <pc:sldMk cId="0" sldId="297"/>
            <ac:inkMk id="38" creationId="{35B24839-9DB2-049C-4DE8-5CA2BEF86CCA}"/>
          </ac:inkMkLst>
        </pc:inkChg>
        <pc:inkChg chg="add del">
          <ac:chgData name="شادن القحطاني ID 443200677" userId="2d5f3d4d-8466-4aa1-ac8a-1cb60ed86c20" providerId="ADAL" clId="{4E7826EA-30B3-F541-A538-740BAA9B3EEF}" dt="2023-05-03T20:12:26.068" v="2279"/>
          <ac:inkMkLst>
            <pc:docMk/>
            <pc:sldMk cId="0" sldId="297"/>
            <ac:inkMk id="38" creationId="{37454517-B5E5-3499-3174-53373711B4AA}"/>
          </ac:inkMkLst>
        </pc:inkChg>
        <pc:inkChg chg="add reco">
          <ac:chgData name="شادن القحطاني ID 443200677" userId="2d5f3d4d-8466-4aa1-ac8a-1cb60ed86c20" providerId="ADAL" clId="{4E7826EA-30B3-F541-A538-740BAA9B3EEF}" dt="2023-05-03T20:12:26.068" v="2279"/>
          <ac:inkMkLst>
            <pc:docMk/>
            <pc:sldMk cId="0" sldId="297"/>
            <ac:inkMk id="39" creationId="{0662C473-4BB0-B838-8B59-25B501A2F71C}"/>
          </ac:inkMkLst>
        </pc:inkChg>
        <pc:inkChg chg="add del">
          <ac:chgData name="شادن القحطاني ID 443200677" userId="2d5f3d4d-8466-4aa1-ac8a-1cb60ed86c20" providerId="ADAL" clId="{4E7826EA-30B3-F541-A538-740BAA9B3EEF}" dt="2023-04-12T16:25:32.998" v="75"/>
          <ac:inkMkLst>
            <pc:docMk/>
            <pc:sldMk cId="0" sldId="297"/>
            <ac:inkMk id="39" creationId="{C6AD3D54-E61A-71D1-8099-8C9FFB352C59}"/>
          </ac:inkMkLst>
        </pc:inkChg>
        <pc:inkChg chg="add reco">
          <ac:chgData name="شادن القحطاني ID 443200677" userId="2d5f3d4d-8466-4aa1-ac8a-1cb60ed86c20" providerId="ADAL" clId="{4E7826EA-30B3-F541-A538-740BAA9B3EEF}" dt="2023-04-12T16:25:32.998" v="75"/>
          <ac:inkMkLst>
            <pc:docMk/>
            <pc:sldMk cId="0" sldId="297"/>
            <ac:inkMk id="40" creationId="{5B728171-77FC-D60F-5270-E978D8CDCE32}"/>
          </ac:inkMkLst>
        </pc:inkChg>
        <pc:inkChg chg="add del">
          <ac:chgData name="شادن القحطاني ID 443200677" userId="2d5f3d4d-8466-4aa1-ac8a-1cb60ed86c20" providerId="ADAL" clId="{4E7826EA-30B3-F541-A538-740BAA9B3EEF}" dt="2023-04-12T16:25:35.488" v="79"/>
          <ac:inkMkLst>
            <pc:docMk/>
            <pc:sldMk cId="0" sldId="297"/>
            <ac:inkMk id="41" creationId="{3823B38C-BD89-D061-40B7-65308480EC3F}"/>
          </ac:inkMkLst>
        </pc:inkChg>
        <pc:inkChg chg="add del">
          <ac:chgData name="شادن القحطاني ID 443200677" userId="2d5f3d4d-8466-4aa1-ac8a-1cb60ed86c20" providerId="ADAL" clId="{4E7826EA-30B3-F541-A538-740BAA9B3EEF}" dt="2023-05-03T20:12:55.449" v="2281"/>
          <ac:inkMkLst>
            <pc:docMk/>
            <pc:sldMk cId="0" sldId="297"/>
            <ac:inkMk id="41" creationId="{A6106A2B-6D38-E83F-7567-00BCF3CCCDC6}"/>
          </ac:inkMkLst>
        </pc:inkChg>
        <pc:inkChg chg="add del">
          <ac:chgData name="شادن القحطاني ID 443200677" userId="2d5f3d4d-8466-4aa1-ac8a-1cb60ed86c20" providerId="ADAL" clId="{4E7826EA-30B3-F541-A538-740BAA9B3EEF}" dt="2023-04-12T16:25:35.488" v="79"/>
          <ac:inkMkLst>
            <pc:docMk/>
            <pc:sldMk cId="0" sldId="297"/>
            <ac:inkMk id="42" creationId="{5595B32E-ECDB-D5D2-5F43-EDEBDE763749}"/>
          </ac:inkMkLst>
        </pc:inkChg>
        <pc:inkChg chg="add del">
          <ac:chgData name="شادن القحطاني ID 443200677" userId="2d5f3d4d-8466-4aa1-ac8a-1cb60ed86c20" providerId="ADAL" clId="{4E7826EA-30B3-F541-A538-740BAA9B3EEF}" dt="2023-05-03T22:23:31.408" v="2283"/>
          <ac:inkMkLst>
            <pc:docMk/>
            <pc:sldMk cId="0" sldId="297"/>
            <ac:inkMk id="42" creationId="{72BC6745-85E8-6987-CADF-9E50C4684ACC}"/>
          </ac:inkMkLst>
        </pc:inkChg>
        <pc:inkChg chg="add del">
          <ac:chgData name="شادن القحطاني ID 443200677" userId="2d5f3d4d-8466-4aa1-ac8a-1cb60ed86c20" providerId="ADAL" clId="{4E7826EA-30B3-F541-A538-740BAA9B3EEF}" dt="2023-04-12T16:25:35.488" v="79"/>
          <ac:inkMkLst>
            <pc:docMk/>
            <pc:sldMk cId="0" sldId="297"/>
            <ac:inkMk id="43" creationId="{7C9060AC-5669-4C76-E9F0-AAAE8310CFE8}"/>
          </ac:inkMkLst>
        </pc:inkChg>
        <pc:inkChg chg="add reco">
          <ac:chgData name="شادن القحطاني ID 443200677" userId="2d5f3d4d-8466-4aa1-ac8a-1cb60ed86c20" providerId="ADAL" clId="{4E7826EA-30B3-F541-A538-740BAA9B3EEF}" dt="2023-04-12T16:25:35.488" v="79"/>
          <ac:inkMkLst>
            <pc:docMk/>
            <pc:sldMk cId="0" sldId="297"/>
            <ac:inkMk id="44" creationId="{272D4475-5701-462A-9A80-5077271D0123}"/>
          </ac:inkMkLst>
        </pc:inkChg>
        <pc:inkChg chg="add del">
          <ac:chgData name="شادن القحطاني ID 443200677" userId="2d5f3d4d-8466-4aa1-ac8a-1cb60ed86c20" providerId="ADAL" clId="{4E7826EA-30B3-F541-A538-740BAA9B3EEF}" dt="2023-04-12T16:25:43.130" v="87"/>
          <ac:inkMkLst>
            <pc:docMk/>
            <pc:sldMk cId="0" sldId="297"/>
            <ac:inkMk id="45" creationId="{3BE899E7-5A98-AAB9-E246-3F82384B93E4}"/>
          </ac:inkMkLst>
        </pc:inkChg>
        <pc:inkChg chg="add del">
          <ac:chgData name="شادن القحطاني ID 443200677" userId="2d5f3d4d-8466-4aa1-ac8a-1cb60ed86c20" providerId="ADAL" clId="{4E7826EA-30B3-F541-A538-740BAA9B3EEF}" dt="2023-04-12T16:25:43.130" v="87"/>
          <ac:inkMkLst>
            <pc:docMk/>
            <pc:sldMk cId="0" sldId="297"/>
            <ac:inkMk id="46" creationId="{F20EBECD-196A-7D45-DCE4-6B929A941E22}"/>
          </ac:inkMkLst>
        </pc:inkChg>
        <pc:inkChg chg="add del">
          <ac:chgData name="شادن القحطاني ID 443200677" userId="2d5f3d4d-8466-4aa1-ac8a-1cb60ed86c20" providerId="ADAL" clId="{4E7826EA-30B3-F541-A538-740BAA9B3EEF}" dt="2023-04-12T16:25:43.130" v="87"/>
          <ac:inkMkLst>
            <pc:docMk/>
            <pc:sldMk cId="0" sldId="297"/>
            <ac:inkMk id="47" creationId="{A9B6EED5-3061-D2AF-C2FC-460D522FA2DE}"/>
          </ac:inkMkLst>
        </pc:inkChg>
        <pc:inkChg chg="add del">
          <ac:chgData name="شادن القحطاني ID 443200677" userId="2d5f3d4d-8466-4aa1-ac8a-1cb60ed86c20" providerId="ADAL" clId="{4E7826EA-30B3-F541-A538-740BAA9B3EEF}" dt="2023-04-12T16:25:43.130" v="87"/>
          <ac:inkMkLst>
            <pc:docMk/>
            <pc:sldMk cId="0" sldId="297"/>
            <ac:inkMk id="48" creationId="{DEAD9EBC-82EA-61D2-909A-01A3EE8C61F7}"/>
          </ac:inkMkLst>
        </pc:inkChg>
        <pc:inkChg chg="add del">
          <ac:chgData name="شادن القحطاني ID 443200677" userId="2d5f3d4d-8466-4aa1-ac8a-1cb60ed86c20" providerId="ADAL" clId="{4E7826EA-30B3-F541-A538-740BAA9B3EEF}" dt="2023-04-12T16:25:43.130" v="87"/>
          <ac:inkMkLst>
            <pc:docMk/>
            <pc:sldMk cId="0" sldId="297"/>
            <ac:inkMk id="49" creationId="{A07837C7-4BA0-717F-6DD6-2460BF55B0D1}"/>
          </ac:inkMkLst>
        </pc:inkChg>
        <pc:inkChg chg="add del">
          <ac:chgData name="شادن القحطاني ID 443200677" userId="2d5f3d4d-8466-4aa1-ac8a-1cb60ed86c20" providerId="ADAL" clId="{4E7826EA-30B3-F541-A538-740BAA9B3EEF}" dt="2023-04-12T16:25:43.130" v="87"/>
          <ac:inkMkLst>
            <pc:docMk/>
            <pc:sldMk cId="0" sldId="297"/>
            <ac:inkMk id="50" creationId="{8F9990E6-92D1-B4AC-1572-9A2DE2050C46}"/>
          </ac:inkMkLst>
        </pc:inkChg>
        <pc:inkChg chg="add del">
          <ac:chgData name="شادن القحطاني ID 443200677" userId="2d5f3d4d-8466-4aa1-ac8a-1cb60ed86c20" providerId="ADAL" clId="{4E7826EA-30B3-F541-A538-740BAA9B3EEF}" dt="2023-04-12T16:25:43.130" v="87"/>
          <ac:inkMkLst>
            <pc:docMk/>
            <pc:sldMk cId="0" sldId="297"/>
            <ac:inkMk id="51" creationId="{DBDEE129-85C0-E570-E4FF-96C4B5ABF79C}"/>
          </ac:inkMkLst>
        </pc:inkChg>
        <pc:inkChg chg="add reco">
          <ac:chgData name="شادن القحطاني ID 443200677" userId="2d5f3d4d-8466-4aa1-ac8a-1cb60ed86c20" providerId="ADAL" clId="{4E7826EA-30B3-F541-A538-740BAA9B3EEF}" dt="2023-04-12T16:25:43.130" v="87"/>
          <ac:inkMkLst>
            <pc:docMk/>
            <pc:sldMk cId="0" sldId="297"/>
            <ac:inkMk id="52" creationId="{8501E41B-8DF2-2FEF-D520-62A85840B626}"/>
          </ac:inkMkLst>
        </pc:inkChg>
        <pc:inkChg chg="add del">
          <ac:chgData name="شادن القحطاني ID 443200677" userId="2d5f3d4d-8466-4aa1-ac8a-1cb60ed86c20" providerId="ADAL" clId="{4E7826EA-30B3-F541-A538-740BAA9B3EEF}" dt="2023-04-12T16:25:48.071" v="96"/>
          <ac:inkMkLst>
            <pc:docMk/>
            <pc:sldMk cId="0" sldId="297"/>
            <ac:inkMk id="53" creationId="{2C1F908B-3382-ECC6-E24F-362351664A8F}"/>
          </ac:inkMkLst>
        </pc:inkChg>
        <pc:inkChg chg="add del">
          <ac:chgData name="شادن القحطاني ID 443200677" userId="2d5f3d4d-8466-4aa1-ac8a-1cb60ed86c20" providerId="ADAL" clId="{4E7826EA-30B3-F541-A538-740BAA9B3EEF}" dt="2023-04-12T16:25:48.071" v="96"/>
          <ac:inkMkLst>
            <pc:docMk/>
            <pc:sldMk cId="0" sldId="297"/>
            <ac:inkMk id="54" creationId="{4AD5B4F9-3B33-1EB3-B8F6-BBEE1A08CDAF}"/>
          </ac:inkMkLst>
        </pc:inkChg>
        <pc:inkChg chg="add del">
          <ac:chgData name="شادن القحطاني ID 443200677" userId="2d5f3d4d-8466-4aa1-ac8a-1cb60ed86c20" providerId="ADAL" clId="{4E7826EA-30B3-F541-A538-740BAA9B3EEF}" dt="2023-04-12T16:25:48.071" v="96"/>
          <ac:inkMkLst>
            <pc:docMk/>
            <pc:sldMk cId="0" sldId="297"/>
            <ac:inkMk id="55" creationId="{0ABB43F1-60B0-8256-78D4-BCA3F1DE4086}"/>
          </ac:inkMkLst>
        </pc:inkChg>
        <pc:inkChg chg="add del">
          <ac:chgData name="شادن القحطاني ID 443200677" userId="2d5f3d4d-8466-4aa1-ac8a-1cb60ed86c20" providerId="ADAL" clId="{4E7826EA-30B3-F541-A538-740BAA9B3EEF}" dt="2023-04-12T16:25:48.071" v="96"/>
          <ac:inkMkLst>
            <pc:docMk/>
            <pc:sldMk cId="0" sldId="297"/>
            <ac:inkMk id="56" creationId="{6FF1CB6C-A265-440A-819A-DC69AE087BA6}"/>
          </ac:inkMkLst>
        </pc:inkChg>
        <pc:inkChg chg="add del">
          <ac:chgData name="شادن القحطاني ID 443200677" userId="2d5f3d4d-8466-4aa1-ac8a-1cb60ed86c20" providerId="ADAL" clId="{4E7826EA-30B3-F541-A538-740BAA9B3EEF}" dt="2023-04-12T16:25:48.071" v="96"/>
          <ac:inkMkLst>
            <pc:docMk/>
            <pc:sldMk cId="0" sldId="297"/>
            <ac:inkMk id="57" creationId="{F88D6079-E547-7389-837A-85165D444119}"/>
          </ac:inkMkLst>
        </pc:inkChg>
        <pc:inkChg chg="add del">
          <ac:chgData name="شادن القحطاني ID 443200677" userId="2d5f3d4d-8466-4aa1-ac8a-1cb60ed86c20" providerId="ADAL" clId="{4E7826EA-30B3-F541-A538-740BAA9B3EEF}" dt="2023-04-12T16:25:48.071" v="96"/>
          <ac:inkMkLst>
            <pc:docMk/>
            <pc:sldMk cId="0" sldId="297"/>
            <ac:inkMk id="58" creationId="{7E87D2DD-7EC5-84BA-CEC6-129C89839A1A}"/>
          </ac:inkMkLst>
        </pc:inkChg>
        <pc:inkChg chg="add del">
          <ac:chgData name="شادن القحطاني ID 443200677" userId="2d5f3d4d-8466-4aa1-ac8a-1cb60ed86c20" providerId="ADAL" clId="{4E7826EA-30B3-F541-A538-740BAA9B3EEF}" dt="2023-04-12T16:25:48.071" v="96"/>
          <ac:inkMkLst>
            <pc:docMk/>
            <pc:sldMk cId="0" sldId="297"/>
            <ac:inkMk id="59" creationId="{46064ED5-A871-A883-637D-B1CF9ABE9C20}"/>
          </ac:inkMkLst>
        </pc:inkChg>
        <pc:inkChg chg="add del">
          <ac:chgData name="شادن القحطاني ID 443200677" userId="2d5f3d4d-8466-4aa1-ac8a-1cb60ed86c20" providerId="ADAL" clId="{4E7826EA-30B3-F541-A538-740BAA9B3EEF}" dt="2023-04-12T16:25:48.071" v="96"/>
          <ac:inkMkLst>
            <pc:docMk/>
            <pc:sldMk cId="0" sldId="297"/>
            <ac:inkMk id="60" creationId="{82362823-68EB-6257-0345-8769B1207FDC}"/>
          </ac:inkMkLst>
        </pc:inkChg>
        <pc:inkChg chg="add reco">
          <ac:chgData name="شادن القحطاني ID 443200677" userId="2d5f3d4d-8466-4aa1-ac8a-1cb60ed86c20" providerId="ADAL" clId="{4E7826EA-30B3-F541-A538-740BAA9B3EEF}" dt="2023-04-12T16:25:48.071" v="96"/>
          <ac:inkMkLst>
            <pc:docMk/>
            <pc:sldMk cId="0" sldId="297"/>
            <ac:inkMk id="61" creationId="{9EE5D0ED-C3DE-4AFB-BE72-EA4E42533E60}"/>
          </ac:inkMkLst>
        </pc:inkChg>
        <pc:inkChg chg="add del">
          <ac:chgData name="شادن القحطاني ID 443200677" userId="2d5f3d4d-8466-4aa1-ac8a-1cb60ed86c20" providerId="ADAL" clId="{4E7826EA-30B3-F541-A538-740BAA9B3EEF}" dt="2023-04-12T16:25:51.389" v="101"/>
          <ac:inkMkLst>
            <pc:docMk/>
            <pc:sldMk cId="0" sldId="297"/>
            <ac:inkMk id="62" creationId="{73CDA581-BBD7-790B-430E-A4782057DCE6}"/>
          </ac:inkMkLst>
        </pc:inkChg>
        <pc:inkChg chg="add del">
          <ac:chgData name="شادن القحطاني ID 443200677" userId="2d5f3d4d-8466-4aa1-ac8a-1cb60ed86c20" providerId="ADAL" clId="{4E7826EA-30B3-F541-A538-740BAA9B3EEF}" dt="2023-04-12T16:25:51.389" v="101"/>
          <ac:inkMkLst>
            <pc:docMk/>
            <pc:sldMk cId="0" sldId="297"/>
            <ac:inkMk id="63" creationId="{DD6A44FF-9876-E600-783D-07F08EFE72A1}"/>
          </ac:inkMkLst>
        </pc:inkChg>
        <pc:inkChg chg="add del">
          <ac:chgData name="شادن القحطاني ID 443200677" userId="2d5f3d4d-8466-4aa1-ac8a-1cb60ed86c20" providerId="ADAL" clId="{4E7826EA-30B3-F541-A538-740BAA9B3EEF}" dt="2023-04-12T16:25:51.389" v="101"/>
          <ac:inkMkLst>
            <pc:docMk/>
            <pc:sldMk cId="0" sldId="297"/>
            <ac:inkMk id="24576" creationId="{27D0DE4B-89D4-B132-7311-F58AA170F826}"/>
          </ac:inkMkLst>
        </pc:inkChg>
        <pc:inkChg chg="add del">
          <ac:chgData name="شادن القحطاني ID 443200677" userId="2d5f3d4d-8466-4aa1-ac8a-1cb60ed86c20" providerId="ADAL" clId="{4E7826EA-30B3-F541-A538-740BAA9B3EEF}" dt="2023-04-12T16:25:51.389" v="101"/>
          <ac:inkMkLst>
            <pc:docMk/>
            <pc:sldMk cId="0" sldId="297"/>
            <ac:inkMk id="24577" creationId="{E89A020F-B237-1066-2B44-D345F4B8AC91}"/>
          </ac:inkMkLst>
        </pc:inkChg>
        <pc:inkChg chg="add reco">
          <ac:chgData name="شادن القحطاني ID 443200677" userId="2d5f3d4d-8466-4aa1-ac8a-1cb60ed86c20" providerId="ADAL" clId="{4E7826EA-30B3-F541-A538-740BAA9B3EEF}" dt="2023-04-12T16:25:51.389" v="101"/>
          <ac:inkMkLst>
            <pc:docMk/>
            <pc:sldMk cId="0" sldId="297"/>
            <ac:inkMk id="24578" creationId="{6001C187-9682-A0E9-ABA7-8261ACAFD57B}"/>
          </ac:inkMkLst>
        </pc:inkChg>
        <pc:inkChg chg="add del">
          <ac:chgData name="شادن القحطاني ID 443200677" userId="2d5f3d4d-8466-4aa1-ac8a-1cb60ed86c20" providerId="ADAL" clId="{4E7826EA-30B3-F541-A538-740BAA9B3EEF}" dt="2023-04-12T16:26:00.906" v="117"/>
          <ac:inkMkLst>
            <pc:docMk/>
            <pc:sldMk cId="0" sldId="297"/>
            <ac:inkMk id="24579" creationId="{6D6F74D6-0D7F-1D69-67A9-DF4B6E15CD5C}"/>
          </ac:inkMkLst>
        </pc:inkChg>
        <pc:inkChg chg="add del">
          <ac:chgData name="شادن القحطاني ID 443200677" userId="2d5f3d4d-8466-4aa1-ac8a-1cb60ed86c20" providerId="ADAL" clId="{4E7826EA-30B3-F541-A538-740BAA9B3EEF}" dt="2023-04-12T16:26:00.906" v="117"/>
          <ac:inkMkLst>
            <pc:docMk/>
            <pc:sldMk cId="0" sldId="297"/>
            <ac:inkMk id="24580" creationId="{AF6D446D-83A7-1FDF-C003-88F18890E845}"/>
          </ac:inkMkLst>
        </pc:inkChg>
        <pc:inkChg chg="add del">
          <ac:chgData name="شادن القحطاني ID 443200677" userId="2d5f3d4d-8466-4aa1-ac8a-1cb60ed86c20" providerId="ADAL" clId="{4E7826EA-30B3-F541-A538-740BAA9B3EEF}" dt="2023-04-12T16:26:00.906" v="117"/>
          <ac:inkMkLst>
            <pc:docMk/>
            <pc:sldMk cId="0" sldId="297"/>
            <ac:inkMk id="24581" creationId="{9B729A88-8F74-E381-DFE5-FF1309B64888}"/>
          </ac:inkMkLst>
        </pc:inkChg>
        <pc:inkChg chg="add del">
          <ac:chgData name="شادن القحطاني ID 443200677" userId="2d5f3d4d-8466-4aa1-ac8a-1cb60ed86c20" providerId="ADAL" clId="{4E7826EA-30B3-F541-A538-740BAA9B3EEF}" dt="2023-04-12T16:26:00.906" v="117"/>
          <ac:inkMkLst>
            <pc:docMk/>
            <pc:sldMk cId="0" sldId="297"/>
            <ac:inkMk id="24582" creationId="{3A666A7E-B8EE-0F0C-2FD2-0215DC185F2A}"/>
          </ac:inkMkLst>
        </pc:inkChg>
        <pc:inkChg chg="add del">
          <ac:chgData name="شادن القحطاني ID 443200677" userId="2d5f3d4d-8466-4aa1-ac8a-1cb60ed86c20" providerId="ADAL" clId="{4E7826EA-30B3-F541-A538-740BAA9B3EEF}" dt="2023-04-12T16:26:00.906" v="117"/>
          <ac:inkMkLst>
            <pc:docMk/>
            <pc:sldMk cId="0" sldId="297"/>
            <ac:inkMk id="24583" creationId="{2E123525-DB9B-4FFC-9103-9761A0E66620}"/>
          </ac:inkMkLst>
        </pc:inkChg>
        <pc:inkChg chg="add del">
          <ac:chgData name="شادن القحطاني ID 443200677" userId="2d5f3d4d-8466-4aa1-ac8a-1cb60ed86c20" providerId="ADAL" clId="{4E7826EA-30B3-F541-A538-740BAA9B3EEF}" dt="2023-04-12T16:26:00.906" v="117"/>
          <ac:inkMkLst>
            <pc:docMk/>
            <pc:sldMk cId="0" sldId="297"/>
            <ac:inkMk id="24585" creationId="{561B211D-17A3-87E0-818F-F6E785BD792D}"/>
          </ac:inkMkLst>
        </pc:inkChg>
        <pc:inkChg chg="add del">
          <ac:chgData name="شادن القحطاني ID 443200677" userId="2d5f3d4d-8466-4aa1-ac8a-1cb60ed86c20" providerId="ADAL" clId="{4E7826EA-30B3-F541-A538-740BAA9B3EEF}" dt="2023-04-12T16:26:00.906" v="117"/>
          <ac:inkMkLst>
            <pc:docMk/>
            <pc:sldMk cId="0" sldId="297"/>
            <ac:inkMk id="24586" creationId="{839BE712-F65A-9FF0-79DD-294D29EB8311}"/>
          </ac:inkMkLst>
        </pc:inkChg>
        <pc:inkChg chg="add del">
          <ac:chgData name="شادن القحطاني ID 443200677" userId="2d5f3d4d-8466-4aa1-ac8a-1cb60ed86c20" providerId="ADAL" clId="{4E7826EA-30B3-F541-A538-740BAA9B3EEF}" dt="2023-04-12T16:26:00.906" v="117"/>
          <ac:inkMkLst>
            <pc:docMk/>
            <pc:sldMk cId="0" sldId="297"/>
            <ac:inkMk id="24587" creationId="{3F123106-2D1E-25BA-15FB-33727CEC9D64}"/>
          </ac:inkMkLst>
        </pc:inkChg>
        <pc:inkChg chg="add del">
          <ac:chgData name="شادن القحطاني ID 443200677" userId="2d5f3d4d-8466-4aa1-ac8a-1cb60ed86c20" providerId="ADAL" clId="{4E7826EA-30B3-F541-A538-740BAA9B3EEF}" dt="2023-04-12T16:26:00.906" v="117"/>
          <ac:inkMkLst>
            <pc:docMk/>
            <pc:sldMk cId="0" sldId="297"/>
            <ac:inkMk id="24588" creationId="{E84C0843-DA44-E948-B93A-2B04CC4331CF}"/>
          </ac:inkMkLst>
        </pc:inkChg>
        <pc:inkChg chg="add del">
          <ac:chgData name="شادن القحطاني ID 443200677" userId="2d5f3d4d-8466-4aa1-ac8a-1cb60ed86c20" providerId="ADAL" clId="{4E7826EA-30B3-F541-A538-740BAA9B3EEF}" dt="2023-04-12T16:26:00.906" v="117"/>
          <ac:inkMkLst>
            <pc:docMk/>
            <pc:sldMk cId="0" sldId="297"/>
            <ac:inkMk id="24589" creationId="{96E4B8A6-94BD-E1BF-325E-1A95B59A1CF2}"/>
          </ac:inkMkLst>
        </pc:inkChg>
        <pc:inkChg chg="add del">
          <ac:chgData name="شادن القحطاني ID 443200677" userId="2d5f3d4d-8466-4aa1-ac8a-1cb60ed86c20" providerId="ADAL" clId="{4E7826EA-30B3-F541-A538-740BAA9B3EEF}" dt="2023-04-12T16:26:00.906" v="117"/>
          <ac:inkMkLst>
            <pc:docMk/>
            <pc:sldMk cId="0" sldId="297"/>
            <ac:inkMk id="24590" creationId="{13798E67-7ED8-A2BA-3185-342AEE2A938E}"/>
          </ac:inkMkLst>
        </pc:inkChg>
        <pc:inkChg chg="add del">
          <ac:chgData name="شادن القحطاني ID 443200677" userId="2d5f3d4d-8466-4aa1-ac8a-1cb60ed86c20" providerId="ADAL" clId="{4E7826EA-30B3-F541-A538-740BAA9B3EEF}" dt="2023-04-12T16:26:00.906" v="117"/>
          <ac:inkMkLst>
            <pc:docMk/>
            <pc:sldMk cId="0" sldId="297"/>
            <ac:inkMk id="24591" creationId="{A5E5A738-BA4B-81E6-894B-1427D8F6FC69}"/>
          </ac:inkMkLst>
        </pc:inkChg>
        <pc:inkChg chg="add del">
          <ac:chgData name="شادن القحطاني ID 443200677" userId="2d5f3d4d-8466-4aa1-ac8a-1cb60ed86c20" providerId="ADAL" clId="{4E7826EA-30B3-F541-A538-740BAA9B3EEF}" dt="2023-04-12T16:26:00.906" v="117"/>
          <ac:inkMkLst>
            <pc:docMk/>
            <pc:sldMk cId="0" sldId="297"/>
            <ac:inkMk id="24592" creationId="{1153DCF7-CDBA-D8CF-A2E0-F5279D0F65D5}"/>
          </ac:inkMkLst>
        </pc:inkChg>
        <pc:inkChg chg="add del">
          <ac:chgData name="شادن القحطاني ID 443200677" userId="2d5f3d4d-8466-4aa1-ac8a-1cb60ed86c20" providerId="ADAL" clId="{4E7826EA-30B3-F541-A538-740BAA9B3EEF}" dt="2023-04-12T16:26:00.906" v="117"/>
          <ac:inkMkLst>
            <pc:docMk/>
            <pc:sldMk cId="0" sldId="297"/>
            <ac:inkMk id="24593" creationId="{1C274F4F-F1BE-FB93-0795-03DB98CB9C3B}"/>
          </ac:inkMkLst>
        </pc:inkChg>
        <pc:inkChg chg="add del">
          <ac:chgData name="شادن القحطاني ID 443200677" userId="2d5f3d4d-8466-4aa1-ac8a-1cb60ed86c20" providerId="ADAL" clId="{4E7826EA-30B3-F541-A538-740BAA9B3EEF}" dt="2023-04-12T16:26:00.906" v="117"/>
          <ac:inkMkLst>
            <pc:docMk/>
            <pc:sldMk cId="0" sldId="297"/>
            <ac:inkMk id="24594" creationId="{4209DFF5-522A-1608-9964-CBDFBA695683}"/>
          </ac:inkMkLst>
        </pc:inkChg>
        <pc:inkChg chg="add reco">
          <ac:chgData name="شادن القحطاني ID 443200677" userId="2d5f3d4d-8466-4aa1-ac8a-1cb60ed86c20" providerId="ADAL" clId="{4E7826EA-30B3-F541-A538-740BAA9B3EEF}" dt="2023-04-12T16:26:00.906" v="117"/>
          <ac:inkMkLst>
            <pc:docMk/>
            <pc:sldMk cId="0" sldId="297"/>
            <ac:inkMk id="24595" creationId="{46134A2B-E481-13E8-A39C-ABA8F0331E75}"/>
          </ac:inkMkLst>
        </pc:inkChg>
        <pc:inkChg chg="add del">
          <ac:chgData name="شادن القحطاني ID 443200677" userId="2d5f3d4d-8466-4aa1-ac8a-1cb60ed86c20" providerId="ADAL" clId="{4E7826EA-30B3-F541-A538-740BAA9B3EEF}" dt="2023-04-12T16:26:05.592" v="128"/>
          <ac:inkMkLst>
            <pc:docMk/>
            <pc:sldMk cId="0" sldId="297"/>
            <ac:inkMk id="24596" creationId="{8C16AEFA-A72E-2A6E-55E0-B48E0BC160D3}"/>
          </ac:inkMkLst>
        </pc:inkChg>
        <pc:inkChg chg="add del">
          <ac:chgData name="شادن القحطاني ID 443200677" userId="2d5f3d4d-8466-4aa1-ac8a-1cb60ed86c20" providerId="ADAL" clId="{4E7826EA-30B3-F541-A538-740BAA9B3EEF}" dt="2023-04-12T16:26:05.592" v="128"/>
          <ac:inkMkLst>
            <pc:docMk/>
            <pc:sldMk cId="0" sldId="297"/>
            <ac:inkMk id="24597" creationId="{0BDDCC42-E6C0-E134-DD27-21CD458EDDAA}"/>
          </ac:inkMkLst>
        </pc:inkChg>
        <pc:inkChg chg="add del">
          <ac:chgData name="شادن القحطاني ID 443200677" userId="2d5f3d4d-8466-4aa1-ac8a-1cb60ed86c20" providerId="ADAL" clId="{4E7826EA-30B3-F541-A538-740BAA9B3EEF}" dt="2023-04-12T16:26:05.592" v="128"/>
          <ac:inkMkLst>
            <pc:docMk/>
            <pc:sldMk cId="0" sldId="297"/>
            <ac:inkMk id="24598" creationId="{F9E2F88C-9AE1-BC56-9B96-CEC3C0BB5C04}"/>
          </ac:inkMkLst>
        </pc:inkChg>
        <pc:inkChg chg="add del">
          <ac:chgData name="شادن القحطاني ID 443200677" userId="2d5f3d4d-8466-4aa1-ac8a-1cb60ed86c20" providerId="ADAL" clId="{4E7826EA-30B3-F541-A538-740BAA9B3EEF}" dt="2023-04-12T16:26:05.592" v="128"/>
          <ac:inkMkLst>
            <pc:docMk/>
            <pc:sldMk cId="0" sldId="297"/>
            <ac:inkMk id="24599" creationId="{E28DFD91-E98C-37DC-DEB3-2C61F27C1AD8}"/>
          </ac:inkMkLst>
        </pc:inkChg>
        <pc:inkChg chg="add del">
          <ac:chgData name="شادن القحطاني ID 443200677" userId="2d5f3d4d-8466-4aa1-ac8a-1cb60ed86c20" providerId="ADAL" clId="{4E7826EA-30B3-F541-A538-740BAA9B3EEF}" dt="2023-04-12T16:26:05.592" v="128"/>
          <ac:inkMkLst>
            <pc:docMk/>
            <pc:sldMk cId="0" sldId="297"/>
            <ac:inkMk id="24600" creationId="{6D8D93C2-0D64-EDA6-45D0-B8D2E73095AD}"/>
          </ac:inkMkLst>
        </pc:inkChg>
        <pc:inkChg chg="add del">
          <ac:chgData name="شادن القحطاني ID 443200677" userId="2d5f3d4d-8466-4aa1-ac8a-1cb60ed86c20" providerId="ADAL" clId="{4E7826EA-30B3-F541-A538-740BAA9B3EEF}" dt="2023-04-12T16:26:05.592" v="128"/>
          <ac:inkMkLst>
            <pc:docMk/>
            <pc:sldMk cId="0" sldId="297"/>
            <ac:inkMk id="24601" creationId="{9A9FD4AC-4C2D-5E03-618B-F30DDE7CD833}"/>
          </ac:inkMkLst>
        </pc:inkChg>
        <pc:inkChg chg="add del">
          <ac:chgData name="شادن القحطاني ID 443200677" userId="2d5f3d4d-8466-4aa1-ac8a-1cb60ed86c20" providerId="ADAL" clId="{4E7826EA-30B3-F541-A538-740BAA9B3EEF}" dt="2023-04-12T16:26:05.592" v="128"/>
          <ac:inkMkLst>
            <pc:docMk/>
            <pc:sldMk cId="0" sldId="297"/>
            <ac:inkMk id="24602" creationId="{73BCCD3B-D72C-A073-6CDF-FCB79296BD37}"/>
          </ac:inkMkLst>
        </pc:inkChg>
        <pc:inkChg chg="add del">
          <ac:chgData name="شادن القحطاني ID 443200677" userId="2d5f3d4d-8466-4aa1-ac8a-1cb60ed86c20" providerId="ADAL" clId="{4E7826EA-30B3-F541-A538-740BAA9B3EEF}" dt="2023-04-12T16:26:05.592" v="128"/>
          <ac:inkMkLst>
            <pc:docMk/>
            <pc:sldMk cId="0" sldId="297"/>
            <ac:inkMk id="24603" creationId="{FDA66258-C68B-E717-C9F0-A4AD94D38802}"/>
          </ac:inkMkLst>
        </pc:inkChg>
        <pc:inkChg chg="add del">
          <ac:chgData name="شادن القحطاني ID 443200677" userId="2d5f3d4d-8466-4aa1-ac8a-1cb60ed86c20" providerId="ADAL" clId="{4E7826EA-30B3-F541-A538-740BAA9B3EEF}" dt="2023-04-12T16:26:05.592" v="128"/>
          <ac:inkMkLst>
            <pc:docMk/>
            <pc:sldMk cId="0" sldId="297"/>
            <ac:inkMk id="24604" creationId="{F83699D6-289F-17D1-4FD6-10D736C9BF1E}"/>
          </ac:inkMkLst>
        </pc:inkChg>
        <pc:inkChg chg="add del">
          <ac:chgData name="شادن القحطاني ID 443200677" userId="2d5f3d4d-8466-4aa1-ac8a-1cb60ed86c20" providerId="ADAL" clId="{4E7826EA-30B3-F541-A538-740BAA9B3EEF}" dt="2023-04-12T16:26:05.592" v="128"/>
          <ac:inkMkLst>
            <pc:docMk/>
            <pc:sldMk cId="0" sldId="297"/>
            <ac:inkMk id="24605" creationId="{C7C21AFC-DBE3-402D-A9A6-E211692012C1}"/>
          </ac:inkMkLst>
        </pc:inkChg>
        <pc:inkChg chg="add reco">
          <ac:chgData name="شادن القحطاني ID 443200677" userId="2d5f3d4d-8466-4aa1-ac8a-1cb60ed86c20" providerId="ADAL" clId="{4E7826EA-30B3-F541-A538-740BAA9B3EEF}" dt="2023-04-12T16:26:05.592" v="128"/>
          <ac:inkMkLst>
            <pc:docMk/>
            <pc:sldMk cId="0" sldId="297"/>
            <ac:inkMk id="24606" creationId="{F6B3D382-22C6-8830-FFC3-98146A757206}"/>
          </ac:inkMkLst>
        </pc:inkChg>
        <pc:inkChg chg="add del">
          <ac:chgData name="شادن القحطاني ID 443200677" userId="2d5f3d4d-8466-4aa1-ac8a-1cb60ed86c20" providerId="ADAL" clId="{4E7826EA-30B3-F541-A538-740BAA9B3EEF}" dt="2023-04-12T16:26:24.861" v="150"/>
          <ac:inkMkLst>
            <pc:docMk/>
            <pc:sldMk cId="0" sldId="297"/>
            <ac:inkMk id="24607" creationId="{56F1AA8E-8049-9BAA-D402-42A54DFAB01E}"/>
          </ac:inkMkLst>
        </pc:inkChg>
        <pc:inkChg chg="add del">
          <ac:chgData name="شادن القحطاني ID 443200677" userId="2d5f3d4d-8466-4aa1-ac8a-1cb60ed86c20" providerId="ADAL" clId="{4E7826EA-30B3-F541-A538-740BAA9B3EEF}" dt="2023-04-12T16:26:24.861" v="150"/>
          <ac:inkMkLst>
            <pc:docMk/>
            <pc:sldMk cId="0" sldId="297"/>
            <ac:inkMk id="24608" creationId="{20C29FC4-4174-AD4D-BB81-E15D766762DA}"/>
          </ac:inkMkLst>
        </pc:inkChg>
        <pc:inkChg chg="add del">
          <ac:chgData name="شادن القحطاني ID 443200677" userId="2d5f3d4d-8466-4aa1-ac8a-1cb60ed86c20" providerId="ADAL" clId="{4E7826EA-30B3-F541-A538-740BAA9B3EEF}" dt="2023-04-12T16:26:24.861" v="150"/>
          <ac:inkMkLst>
            <pc:docMk/>
            <pc:sldMk cId="0" sldId="297"/>
            <ac:inkMk id="24609" creationId="{59132C24-03F7-548F-D841-BA06CFE234C2}"/>
          </ac:inkMkLst>
        </pc:inkChg>
        <pc:inkChg chg="add del">
          <ac:chgData name="شادن القحطاني ID 443200677" userId="2d5f3d4d-8466-4aa1-ac8a-1cb60ed86c20" providerId="ADAL" clId="{4E7826EA-30B3-F541-A538-740BAA9B3EEF}" dt="2023-04-12T16:26:24.861" v="150"/>
          <ac:inkMkLst>
            <pc:docMk/>
            <pc:sldMk cId="0" sldId="297"/>
            <ac:inkMk id="24610" creationId="{656E890B-43AA-BCE0-CCBF-C6C15107BC0D}"/>
          </ac:inkMkLst>
        </pc:inkChg>
        <pc:inkChg chg="add del">
          <ac:chgData name="شادن القحطاني ID 443200677" userId="2d5f3d4d-8466-4aa1-ac8a-1cb60ed86c20" providerId="ADAL" clId="{4E7826EA-30B3-F541-A538-740BAA9B3EEF}" dt="2023-04-12T16:26:24.861" v="150"/>
          <ac:inkMkLst>
            <pc:docMk/>
            <pc:sldMk cId="0" sldId="297"/>
            <ac:inkMk id="24611" creationId="{01EAC6DA-9179-A9E8-C9A5-D22EAA8E6FCF}"/>
          </ac:inkMkLst>
        </pc:inkChg>
        <pc:inkChg chg="add del">
          <ac:chgData name="شادن القحطاني ID 443200677" userId="2d5f3d4d-8466-4aa1-ac8a-1cb60ed86c20" providerId="ADAL" clId="{4E7826EA-30B3-F541-A538-740BAA9B3EEF}" dt="2023-04-12T16:26:24.861" v="150"/>
          <ac:inkMkLst>
            <pc:docMk/>
            <pc:sldMk cId="0" sldId="297"/>
            <ac:inkMk id="24612" creationId="{7FD4B564-8FE2-B8AC-C74F-96CE68F280C3}"/>
          </ac:inkMkLst>
        </pc:inkChg>
        <pc:inkChg chg="add del">
          <ac:chgData name="شادن القحطاني ID 443200677" userId="2d5f3d4d-8466-4aa1-ac8a-1cb60ed86c20" providerId="ADAL" clId="{4E7826EA-30B3-F541-A538-740BAA9B3EEF}" dt="2023-04-12T16:26:24.861" v="150"/>
          <ac:inkMkLst>
            <pc:docMk/>
            <pc:sldMk cId="0" sldId="297"/>
            <ac:inkMk id="24613" creationId="{8778E035-96BE-A125-CC72-A0F544249FDD}"/>
          </ac:inkMkLst>
        </pc:inkChg>
        <pc:inkChg chg="add del">
          <ac:chgData name="شادن القحطاني ID 443200677" userId="2d5f3d4d-8466-4aa1-ac8a-1cb60ed86c20" providerId="ADAL" clId="{4E7826EA-30B3-F541-A538-740BAA9B3EEF}" dt="2023-04-12T16:26:24.861" v="150"/>
          <ac:inkMkLst>
            <pc:docMk/>
            <pc:sldMk cId="0" sldId="297"/>
            <ac:inkMk id="24614" creationId="{70DF597E-E228-DD30-FE73-90BBACAC69B1}"/>
          </ac:inkMkLst>
        </pc:inkChg>
        <pc:inkChg chg="add del">
          <ac:chgData name="شادن القحطاني ID 443200677" userId="2d5f3d4d-8466-4aa1-ac8a-1cb60ed86c20" providerId="ADAL" clId="{4E7826EA-30B3-F541-A538-740BAA9B3EEF}" dt="2023-04-12T16:26:24.861" v="150"/>
          <ac:inkMkLst>
            <pc:docMk/>
            <pc:sldMk cId="0" sldId="297"/>
            <ac:inkMk id="24615" creationId="{ED8DECB3-0CD2-CAB5-0072-5A5A7E72EE63}"/>
          </ac:inkMkLst>
        </pc:inkChg>
        <pc:inkChg chg="add del">
          <ac:chgData name="شادن القحطاني ID 443200677" userId="2d5f3d4d-8466-4aa1-ac8a-1cb60ed86c20" providerId="ADAL" clId="{4E7826EA-30B3-F541-A538-740BAA9B3EEF}" dt="2023-04-12T16:26:24.861" v="150"/>
          <ac:inkMkLst>
            <pc:docMk/>
            <pc:sldMk cId="0" sldId="297"/>
            <ac:inkMk id="24616" creationId="{FD1B0900-BF81-3206-76C5-2F21047F2BEF}"/>
          </ac:inkMkLst>
        </pc:inkChg>
        <pc:inkChg chg="add del">
          <ac:chgData name="شادن القحطاني ID 443200677" userId="2d5f3d4d-8466-4aa1-ac8a-1cb60ed86c20" providerId="ADAL" clId="{4E7826EA-30B3-F541-A538-740BAA9B3EEF}" dt="2023-04-12T16:26:24.861" v="150"/>
          <ac:inkMkLst>
            <pc:docMk/>
            <pc:sldMk cId="0" sldId="297"/>
            <ac:inkMk id="24617" creationId="{D5F05354-A126-1CD3-D33D-F3ECC0F68F7F}"/>
          </ac:inkMkLst>
        </pc:inkChg>
        <pc:inkChg chg="add del">
          <ac:chgData name="شادن القحطاني ID 443200677" userId="2d5f3d4d-8466-4aa1-ac8a-1cb60ed86c20" providerId="ADAL" clId="{4E7826EA-30B3-F541-A538-740BAA9B3EEF}" dt="2023-04-12T16:26:24.861" v="150"/>
          <ac:inkMkLst>
            <pc:docMk/>
            <pc:sldMk cId="0" sldId="297"/>
            <ac:inkMk id="24618" creationId="{3F74BC34-0B90-C3A5-3067-3EBCBC38257D}"/>
          </ac:inkMkLst>
        </pc:inkChg>
        <pc:inkChg chg="add del">
          <ac:chgData name="شادن القحطاني ID 443200677" userId="2d5f3d4d-8466-4aa1-ac8a-1cb60ed86c20" providerId="ADAL" clId="{4E7826EA-30B3-F541-A538-740BAA9B3EEF}" dt="2023-04-12T16:26:24.861" v="150"/>
          <ac:inkMkLst>
            <pc:docMk/>
            <pc:sldMk cId="0" sldId="297"/>
            <ac:inkMk id="24619" creationId="{074CBEC5-8516-D95E-BA80-C88A57A21500}"/>
          </ac:inkMkLst>
        </pc:inkChg>
        <pc:inkChg chg="add del">
          <ac:chgData name="شادن القحطاني ID 443200677" userId="2d5f3d4d-8466-4aa1-ac8a-1cb60ed86c20" providerId="ADAL" clId="{4E7826EA-30B3-F541-A538-740BAA9B3EEF}" dt="2023-04-12T16:26:24.861" v="150"/>
          <ac:inkMkLst>
            <pc:docMk/>
            <pc:sldMk cId="0" sldId="297"/>
            <ac:inkMk id="24620" creationId="{935EB901-B50F-E2A9-A5E3-C6B862F40B2A}"/>
          </ac:inkMkLst>
        </pc:inkChg>
        <pc:inkChg chg="add del">
          <ac:chgData name="شادن القحطاني ID 443200677" userId="2d5f3d4d-8466-4aa1-ac8a-1cb60ed86c20" providerId="ADAL" clId="{4E7826EA-30B3-F541-A538-740BAA9B3EEF}" dt="2023-04-12T16:26:24.861" v="150"/>
          <ac:inkMkLst>
            <pc:docMk/>
            <pc:sldMk cId="0" sldId="297"/>
            <ac:inkMk id="24621" creationId="{CB97BBF4-4D36-21EF-3A2B-5DCDC0792593}"/>
          </ac:inkMkLst>
        </pc:inkChg>
        <pc:inkChg chg="add del">
          <ac:chgData name="شادن القحطاني ID 443200677" userId="2d5f3d4d-8466-4aa1-ac8a-1cb60ed86c20" providerId="ADAL" clId="{4E7826EA-30B3-F541-A538-740BAA9B3EEF}" dt="2023-04-12T16:26:24.861" v="150"/>
          <ac:inkMkLst>
            <pc:docMk/>
            <pc:sldMk cId="0" sldId="297"/>
            <ac:inkMk id="24622" creationId="{758C7255-2B66-1B30-047D-E8D91A8F0A4C}"/>
          </ac:inkMkLst>
        </pc:inkChg>
        <pc:inkChg chg="add del">
          <ac:chgData name="شادن القحطاني ID 443200677" userId="2d5f3d4d-8466-4aa1-ac8a-1cb60ed86c20" providerId="ADAL" clId="{4E7826EA-30B3-F541-A538-740BAA9B3EEF}" dt="2023-04-12T16:26:24.861" v="150"/>
          <ac:inkMkLst>
            <pc:docMk/>
            <pc:sldMk cId="0" sldId="297"/>
            <ac:inkMk id="24623" creationId="{9771013F-6BD0-1FD9-6D7F-766FF247B7A0}"/>
          </ac:inkMkLst>
        </pc:inkChg>
        <pc:inkChg chg="add del">
          <ac:chgData name="شادن القحطاني ID 443200677" userId="2d5f3d4d-8466-4aa1-ac8a-1cb60ed86c20" providerId="ADAL" clId="{4E7826EA-30B3-F541-A538-740BAA9B3EEF}" dt="2023-04-12T16:26:24.861" v="150"/>
          <ac:inkMkLst>
            <pc:docMk/>
            <pc:sldMk cId="0" sldId="297"/>
            <ac:inkMk id="24624" creationId="{7496FAF4-EADD-D481-BCB4-0D6872C388D6}"/>
          </ac:inkMkLst>
        </pc:inkChg>
        <pc:inkChg chg="add del">
          <ac:chgData name="شادن القحطاني ID 443200677" userId="2d5f3d4d-8466-4aa1-ac8a-1cb60ed86c20" providerId="ADAL" clId="{4E7826EA-30B3-F541-A538-740BAA9B3EEF}" dt="2023-04-12T16:26:24.861" v="150"/>
          <ac:inkMkLst>
            <pc:docMk/>
            <pc:sldMk cId="0" sldId="297"/>
            <ac:inkMk id="24625" creationId="{62CF5D7F-757C-0422-C5DC-2CBD988B135A}"/>
          </ac:inkMkLst>
        </pc:inkChg>
        <pc:inkChg chg="add del">
          <ac:chgData name="شادن القحطاني ID 443200677" userId="2d5f3d4d-8466-4aa1-ac8a-1cb60ed86c20" providerId="ADAL" clId="{4E7826EA-30B3-F541-A538-740BAA9B3EEF}" dt="2023-04-12T16:26:24.861" v="150"/>
          <ac:inkMkLst>
            <pc:docMk/>
            <pc:sldMk cId="0" sldId="297"/>
            <ac:inkMk id="24626" creationId="{5F0F5F55-BD72-EC1F-7037-0B6A2DB2B033}"/>
          </ac:inkMkLst>
        </pc:inkChg>
        <pc:inkChg chg="add del">
          <ac:chgData name="شادن القحطاني ID 443200677" userId="2d5f3d4d-8466-4aa1-ac8a-1cb60ed86c20" providerId="ADAL" clId="{4E7826EA-30B3-F541-A538-740BAA9B3EEF}" dt="2023-04-12T16:26:24.861" v="150"/>
          <ac:inkMkLst>
            <pc:docMk/>
            <pc:sldMk cId="0" sldId="297"/>
            <ac:inkMk id="24627" creationId="{32D6FA33-BF45-7E02-FAAA-FB6D9CA976E9}"/>
          </ac:inkMkLst>
        </pc:inkChg>
        <pc:inkChg chg="add reco">
          <ac:chgData name="شادن القحطاني ID 443200677" userId="2d5f3d4d-8466-4aa1-ac8a-1cb60ed86c20" providerId="ADAL" clId="{4E7826EA-30B3-F541-A538-740BAA9B3EEF}" dt="2023-04-12T16:26:24.861" v="150"/>
          <ac:inkMkLst>
            <pc:docMk/>
            <pc:sldMk cId="0" sldId="297"/>
            <ac:inkMk id="24628" creationId="{97A3248E-D31D-629B-DFCA-F6316560BEE4}"/>
          </ac:inkMkLst>
        </pc:inkChg>
      </pc:sldChg>
      <pc:sldChg chg="addSp delSp modSp modNotesTx">
        <pc:chgData name="شادن القحطاني ID 443200677" userId="2d5f3d4d-8466-4aa1-ac8a-1cb60ed86c20" providerId="ADAL" clId="{4E7826EA-30B3-F541-A538-740BAA9B3EEF}" dt="2023-05-04T08:20:02.326" v="2526" actId="1076"/>
        <pc:sldMkLst>
          <pc:docMk/>
          <pc:sldMk cId="0" sldId="298"/>
        </pc:sldMkLst>
        <pc:spChg chg="add mod">
          <ac:chgData name="شادن القحطاني ID 443200677" userId="2d5f3d4d-8466-4aa1-ac8a-1cb60ed86c20" providerId="ADAL" clId="{4E7826EA-30B3-F541-A538-740BAA9B3EEF}" dt="2023-05-04T08:20:02.326" v="2526" actId="1076"/>
          <ac:spMkLst>
            <pc:docMk/>
            <pc:sldMk cId="0" sldId="298"/>
            <ac:spMk id="26626" creationId="{3BCB19C9-32B1-4E3B-D5F1-9D89F392940A}"/>
          </ac:spMkLst>
        </pc:spChg>
        <pc:spChg chg="mod">
          <ac:chgData name="شادن القحطاني ID 443200677" userId="2d5f3d4d-8466-4aa1-ac8a-1cb60ed86c20" providerId="ADAL" clId="{4E7826EA-30B3-F541-A538-740BAA9B3EEF}" dt="2023-04-12T18:56:16.287" v="2221" actId="1076"/>
          <ac:spMkLst>
            <pc:docMk/>
            <pc:sldMk cId="0" sldId="298"/>
            <ac:spMk id="26632" creationId="{00000000-0000-0000-0000-000000000000}"/>
          </ac:spMkLst>
        </pc:spChg>
        <pc:inkChg chg="add del">
          <ac:chgData name="شادن القحطاني ID 443200677" userId="2d5f3d4d-8466-4aa1-ac8a-1cb60ed86c20" providerId="ADAL" clId="{4E7826EA-30B3-F541-A538-740BAA9B3EEF}" dt="2023-04-12T16:30:02.206" v="201"/>
          <ac:inkMkLst>
            <pc:docMk/>
            <pc:sldMk cId="0" sldId="298"/>
            <ac:inkMk id="2" creationId="{1CDC3C78-C615-8D1C-8221-08E9A14D6833}"/>
          </ac:inkMkLst>
        </pc:inkChg>
        <pc:inkChg chg="add del">
          <ac:chgData name="شادن القحطاني ID 443200677" userId="2d5f3d4d-8466-4aa1-ac8a-1cb60ed86c20" providerId="ADAL" clId="{4E7826EA-30B3-F541-A538-740BAA9B3EEF}" dt="2023-04-12T16:30:47.376" v="206"/>
          <ac:inkMkLst>
            <pc:docMk/>
            <pc:sldMk cId="0" sldId="298"/>
            <ac:inkMk id="3" creationId="{2AB7EABE-1C1C-2556-EB02-5527E3ECAE1D}"/>
          </ac:inkMkLst>
        </pc:inkChg>
        <pc:inkChg chg="add del">
          <ac:chgData name="شادن القحطاني ID 443200677" userId="2d5f3d4d-8466-4aa1-ac8a-1cb60ed86c20" providerId="ADAL" clId="{4E7826EA-30B3-F541-A538-740BAA9B3EEF}" dt="2023-04-12T16:30:47.376" v="206"/>
          <ac:inkMkLst>
            <pc:docMk/>
            <pc:sldMk cId="0" sldId="298"/>
            <ac:inkMk id="4" creationId="{D3BDC0DB-4DAD-3178-F5EC-C51E9C6F5C8D}"/>
          </ac:inkMkLst>
        </pc:inkChg>
        <pc:inkChg chg="add del">
          <ac:chgData name="شادن القحطاني ID 443200677" userId="2d5f3d4d-8466-4aa1-ac8a-1cb60ed86c20" providerId="ADAL" clId="{4E7826EA-30B3-F541-A538-740BAA9B3EEF}" dt="2023-04-12T16:30:47.376" v="206"/>
          <ac:inkMkLst>
            <pc:docMk/>
            <pc:sldMk cId="0" sldId="298"/>
            <ac:inkMk id="5" creationId="{BCF411D9-EB69-EF13-FB4E-E969DFE47207}"/>
          </ac:inkMkLst>
        </pc:inkChg>
        <pc:inkChg chg="add del">
          <ac:chgData name="شادن القحطاني ID 443200677" userId="2d5f3d4d-8466-4aa1-ac8a-1cb60ed86c20" providerId="ADAL" clId="{4E7826EA-30B3-F541-A538-740BAA9B3EEF}" dt="2023-04-12T16:30:47.376" v="206"/>
          <ac:inkMkLst>
            <pc:docMk/>
            <pc:sldMk cId="0" sldId="298"/>
            <ac:inkMk id="8" creationId="{867F27EA-C08F-EE4B-12EE-48C1E8BC013D}"/>
          </ac:inkMkLst>
        </pc:inkChg>
        <pc:inkChg chg="add reco">
          <ac:chgData name="شادن القحطاني ID 443200677" userId="2d5f3d4d-8466-4aa1-ac8a-1cb60ed86c20" providerId="ADAL" clId="{4E7826EA-30B3-F541-A538-740BAA9B3EEF}" dt="2023-04-12T16:30:47.376" v="206"/>
          <ac:inkMkLst>
            <pc:docMk/>
            <pc:sldMk cId="0" sldId="298"/>
            <ac:inkMk id="9" creationId="{E1A771F6-86BE-B77B-51AD-E59461D87533}"/>
          </ac:inkMkLst>
        </pc:inkChg>
        <pc:inkChg chg="add del">
          <ac:chgData name="شادن القحطاني ID 443200677" userId="2d5f3d4d-8466-4aa1-ac8a-1cb60ed86c20" providerId="ADAL" clId="{4E7826EA-30B3-F541-A538-740BAA9B3EEF}" dt="2023-04-12T16:31:05.279" v="213"/>
          <ac:inkMkLst>
            <pc:docMk/>
            <pc:sldMk cId="0" sldId="298"/>
            <ac:inkMk id="10" creationId="{3030D4FE-CF46-D387-EEB3-A8E6A696BF68}"/>
          </ac:inkMkLst>
        </pc:inkChg>
        <pc:inkChg chg="add del">
          <ac:chgData name="شادن القحطاني ID 443200677" userId="2d5f3d4d-8466-4aa1-ac8a-1cb60ed86c20" providerId="ADAL" clId="{4E7826EA-30B3-F541-A538-740BAA9B3EEF}" dt="2023-04-12T16:31:05.279" v="213"/>
          <ac:inkMkLst>
            <pc:docMk/>
            <pc:sldMk cId="0" sldId="298"/>
            <ac:inkMk id="11" creationId="{6305FA7B-4183-C977-D6BB-7E1E735B8802}"/>
          </ac:inkMkLst>
        </pc:inkChg>
        <pc:inkChg chg="add del">
          <ac:chgData name="شادن القحطاني ID 443200677" userId="2d5f3d4d-8466-4aa1-ac8a-1cb60ed86c20" providerId="ADAL" clId="{4E7826EA-30B3-F541-A538-740BAA9B3EEF}" dt="2023-04-12T16:31:05.279" v="213"/>
          <ac:inkMkLst>
            <pc:docMk/>
            <pc:sldMk cId="0" sldId="298"/>
            <ac:inkMk id="12" creationId="{24FC71EC-C2DB-F7DD-9480-0DAD19408F10}"/>
          </ac:inkMkLst>
        </pc:inkChg>
        <pc:inkChg chg="add del">
          <ac:chgData name="شادن القحطاني ID 443200677" userId="2d5f3d4d-8466-4aa1-ac8a-1cb60ed86c20" providerId="ADAL" clId="{4E7826EA-30B3-F541-A538-740BAA9B3EEF}" dt="2023-04-12T16:31:05.279" v="213"/>
          <ac:inkMkLst>
            <pc:docMk/>
            <pc:sldMk cId="0" sldId="298"/>
            <ac:inkMk id="13" creationId="{73619E45-E42B-BA06-3D23-5BFCBC321F0F}"/>
          </ac:inkMkLst>
        </pc:inkChg>
        <pc:inkChg chg="add del">
          <ac:chgData name="شادن القحطاني ID 443200677" userId="2d5f3d4d-8466-4aa1-ac8a-1cb60ed86c20" providerId="ADAL" clId="{4E7826EA-30B3-F541-A538-740BAA9B3EEF}" dt="2023-04-12T16:31:05.279" v="213"/>
          <ac:inkMkLst>
            <pc:docMk/>
            <pc:sldMk cId="0" sldId="298"/>
            <ac:inkMk id="14" creationId="{0D86C97C-8EDE-6071-136F-98CFE3FAA199}"/>
          </ac:inkMkLst>
        </pc:inkChg>
        <pc:inkChg chg="add del">
          <ac:chgData name="شادن القحطاني ID 443200677" userId="2d5f3d4d-8466-4aa1-ac8a-1cb60ed86c20" providerId="ADAL" clId="{4E7826EA-30B3-F541-A538-740BAA9B3EEF}" dt="2023-04-12T16:31:05.279" v="213"/>
          <ac:inkMkLst>
            <pc:docMk/>
            <pc:sldMk cId="0" sldId="298"/>
            <ac:inkMk id="15" creationId="{CCF8B871-E299-785E-975D-41F688784C78}"/>
          </ac:inkMkLst>
        </pc:inkChg>
        <pc:inkChg chg="add reco">
          <ac:chgData name="شادن القحطاني ID 443200677" userId="2d5f3d4d-8466-4aa1-ac8a-1cb60ed86c20" providerId="ADAL" clId="{4E7826EA-30B3-F541-A538-740BAA9B3EEF}" dt="2023-04-12T16:31:05.279" v="213"/>
          <ac:inkMkLst>
            <pc:docMk/>
            <pc:sldMk cId="0" sldId="298"/>
            <ac:inkMk id="16" creationId="{5ABD626C-7A81-F87A-AD02-946D86172F93}"/>
          </ac:inkMkLst>
        </pc:inkChg>
        <pc:inkChg chg="add del">
          <ac:chgData name="شادن القحطاني ID 443200677" userId="2d5f3d4d-8466-4aa1-ac8a-1cb60ed86c20" providerId="ADAL" clId="{4E7826EA-30B3-F541-A538-740BAA9B3EEF}" dt="2023-04-12T16:31:11.731" v="223"/>
          <ac:inkMkLst>
            <pc:docMk/>
            <pc:sldMk cId="0" sldId="298"/>
            <ac:inkMk id="17" creationId="{4471DD60-4266-BA7F-6C0B-B16E038CDB73}"/>
          </ac:inkMkLst>
        </pc:inkChg>
        <pc:inkChg chg="add del">
          <ac:chgData name="شادن القحطاني ID 443200677" userId="2d5f3d4d-8466-4aa1-ac8a-1cb60ed86c20" providerId="ADAL" clId="{4E7826EA-30B3-F541-A538-740BAA9B3EEF}" dt="2023-04-12T16:31:11.731" v="223"/>
          <ac:inkMkLst>
            <pc:docMk/>
            <pc:sldMk cId="0" sldId="298"/>
            <ac:inkMk id="18" creationId="{8C382979-1F16-EA8F-D226-CA0722035F26}"/>
          </ac:inkMkLst>
        </pc:inkChg>
        <pc:inkChg chg="add del">
          <ac:chgData name="شادن القحطاني ID 443200677" userId="2d5f3d4d-8466-4aa1-ac8a-1cb60ed86c20" providerId="ADAL" clId="{4E7826EA-30B3-F541-A538-740BAA9B3EEF}" dt="2023-04-12T16:31:11.731" v="223"/>
          <ac:inkMkLst>
            <pc:docMk/>
            <pc:sldMk cId="0" sldId="298"/>
            <ac:inkMk id="19" creationId="{1136CE8A-B165-9EDE-E2C6-9C859BA6C7F7}"/>
          </ac:inkMkLst>
        </pc:inkChg>
        <pc:inkChg chg="add del">
          <ac:chgData name="شادن القحطاني ID 443200677" userId="2d5f3d4d-8466-4aa1-ac8a-1cb60ed86c20" providerId="ADAL" clId="{4E7826EA-30B3-F541-A538-740BAA9B3EEF}" dt="2023-04-12T16:31:11.731" v="223"/>
          <ac:inkMkLst>
            <pc:docMk/>
            <pc:sldMk cId="0" sldId="298"/>
            <ac:inkMk id="20" creationId="{0EF58C2E-DA28-0FAC-082C-A9E259F9F7C5}"/>
          </ac:inkMkLst>
        </pc:inkChg>
        <pc:inkChg chg="add del">
          <ac:chgData name="شادن القحطاني ID 443200677" userId="2d5f3d4d-8466-4aa1-ac8a-1cb60ed86c20" providerId="ADAL" clId="{4E7826EA-30B3-F541-A538-740BAA9B3EEF}" dt="2023-04-12T16:31:11.731" v="223"/>
          <ac:inkMkLst>
            <pc:docMk/>
            <pc:sldMk cId="0" sldId="298"/>
            <ac:inkMk id="21" creationId="{F9DD8044-5575-0CA1-3272-D2E3A111E100}"/>
          </ac:inkMkLst>
        </pc:inkChg>
        <pc:inkChg chg="add del">
          <ac:chgData name="شادن القحطاني ID 443200677" userId="2d5f3d4d-8466-4aa1-ac8a-1cb60ed86c20" providerId="ADAL" clId="{4E7826EA-30B3-F541-A538-740BAA9B3EEF}" dt="2023-04-12T16:31:11.731" v="223"/>
          <ac:inkMkLst>
            <pc:docMk/>
            <pc:sldMk cId="0" sldId="298"/>
            <ac:inkMk id="22" creationId="{0208A0D4-5C1A-D3CA-3C1C-8D59D2E673DE}"/>
          </ac:inkMkLst>
        </pc:inkChg>
        <pc:inkChg chg="add del">
          <ac:chgData name="شادن القحطاني ID 443200677" userId="2d5f3d4d-8466-4aa1-ac8a-1cb60ed86c20" providerId="ADAL" clId="{4E7826EA-30B3-F541-A538-740BAA9B3EEF}" dt="2023-04-12T16:31:11.731" v="223"/>
          <ac:inkMkLst>
            <pc:docMk/>
            <pc:sldMk cId="0" sldId="298"/>
            <ac:inkMk id="23" creationId="{75BDA8C8-281D-545B-13F7-2C5E8A0775A3}"/>
          </ac:inkMkLst>
        </pc:inkChg>
        <pc:inkChg chg="add del">
          <ac:chgData name="شادن القحطاني ID 443200677" userId="2d5f3d4d-8466-4aa1-ac8a-1cb60ed86c20" providerId="ADAL" clId="{4E7826EA-30B3-F541-A538-740BAA9B3EEF}" dt="2023-04-12T16:31:11.731" v="223"/>
          <ac:inkMkLst>
            <pc:docMk/>
            <pc:sldMk cId="0" sldId="298"/>
            <ac:inkMk id="24" creationId="{AFBDD3FC-C571-5D5F-260B-F8F9007FB14A}"/>
          </ac:inkMkLst>
        </pc:inkChg>
        <pc:inkChg chg="add del">
          <ac:chgData name="شادن القحطاني ID 443200677" userId="2d5f3d4d-8466-4aa1-ac8a-1cb60ed86c20" providerId="ADAL" clId="{4E7826EA-30B3-F541-A538-740BAA9B3EEF}" dt="2023-04-12T16:31:11.731" v="223"/>
          <ac:inkMkLst>
            <pc:docMk/>
            <pc:sldMk cId="0" sldId="298"/>
            <ac:inkMk id="25" creationId="{C3D5B15C-8EF6-154E-391B-2208EA6F4B8D}"/>
          </ac:inkMkLst>
        </pc:inkChg>
        <pc:inkChg chg="add reco">
          <ac:chgData name="شادن القحطاني ID 443200677" userId="2d5f3d4d-8466-4aa1-ac8a-1cb60ed86c20" providerId="ADAL" clId="{4E7826EA-30B3-F541-A538-740BAA9B3EEF}" dt="2023-04-12T16:31:11.731" v="223"/>
          <ac:inkMkLst>
            <pc:docMk/>
            <pc:sldMk cId="0" sldId="298"/>
            <ac:inkMk id="26" creationId="{7194A18F-E87C-A6C3-D831-0D207485F679}"/>
          </ac:inkMkLst>
        </pc:inkChg>
        <pc:inkChg chg="add del">
          <ac:chgData name="شادن القحطاني ID 443200677" userId="2d5f3d4d-8466-4aa1-ac8a-1cb60ed86c20" providerId="ADAL" clId="{4E7826EA-30B3-F541-A538-740BAA9B3EEF}" dt="2023-04-12T16:31:25.043" v="227"/>
          <ac:inkMkLst>
            <pc:docMk/>
            <pc:sldMk cId="0" sldId="298"/>
            <ac:inkMk id="27" creationId="{EC093546-5C8D-6431-BBD0-5C98027EA179}"/>
          </ac:inkMkLst>
        </pc:inkChg>
        <pc:inkChg chg="add del">
          <ac:chgData name="شادن القحطاني ID 443200677" userId="2d5f3d4d-8466-4aa1-ac8a-1cb60ed86c20" providerId="ADAL" clId="{4E7826EA-30B3-F541-A538-740BAA9B3EEF}" dt="2023-04-12T16:31:25.043" v="227"/>
          <ac:inkMkLst>
            <pc:docMk/>
            <pc:sldMk cId="0" sldId="298"/>
            <ac:inkMk id="28" creationId="{54FCB0AD-A69B-458E-1392-AEB89AE8D37A}"/>
          </ac:inkMkLst>
        </pc:inkChg>
        <pc:inkChg chg="add del">
          <ac:chgData name="شادن القحطاني ID 443200677" userId="2d5f3d4d-8466-4aa1-ac8a-1cb60ed86c20" providerId="ADAL" clId="{4E7826EA-30B3-F541-A538-740BAA9B3EEF}" dt="2023-04-12T16:31:25.043" v="227"/>
          <ac:inkMkLst>
            <pc:docMk/>
            <pc:sldMk cId="0" sldId="298"/>
            <ac:inkMk id="29" creationId="{DB9E41AF-30C3-5813-4E12-D0E49A589724}"/>
          </ac:inkMkLst>
        </pc:inkChg>
        <pc:inkChg chg="add reco">
          <ac:chgData name="شادن القحطاني ID 443200677" userId="2d5f3d4d-8466-4aa1-ac8a-1cb60ed86c20" providerId="ADAL" clId="{4E7826EA-30B3-F541-A538-740BAA9B3EEF}" dt="2023-04-12T16:31:25.043" v="227"/>
          <ac:inkMkLst>
            <pc:docMk/>
            <pc:sldMk cId="0" sldId="298"/>
            <ac:inkMk id="30" creationId="{076CB158-E98A-7E5A-7750-5EFD15EC5122}"/>
          </ac:inkMkLst>
        </pc:inkChg>
        <pc:inkChg chg="add del">
          <ac:chgData name="شادن القحطاني ID 443200677" userId="2d5f3d4d-8466-4aa1-ac8a-1cb60ed86c20" providerId="ADAL" clId="{4E7826EA-30B3-F541-A538-740BAA9B3EEF}" dt="2023-04-12T16:31:29.599" v="230"/>
          <ac:inkMkLst>
            <pc:docMk/>
            <pc:sldMk cId="0" sldId="298"/>
            <ac:inkMk id="31" creationId="{B28CBA85-869A-8680-D15D-0E9451227648}"/>
          </ac:inkMkLst>
        </pc:inkChg>
        <pc:inkChg chg="add del">
          <ac:chgData name="شادن القحطاني ID 443200677" userId="2d5f3d4d-8466-4aa1-ac8a-1cb60ed86c20" providerId="ADAL" clId="{4E7826EA-30B3-F541-A538-740BAA9B3EEF}" dt="2023-04-12T16:31:29.599" v="230"/>
          <ac:inkMkLst>
            <pc:docMk/>
            <pc:sldMk cId="0" sldId="298"/>
            <ac:inkMk id="32" creationId="{EA3CFD7A-F55D-60C1-73DE-500E39C1A383}"/>
          </ac:inkMkLst>
        </pc:inkChg>
        <pc:inkChg chg="add reco">
          <ac:chgData name="شادن القحطاني ID 443200677" userId="2d5f3d4d-8466-4aa1-ac8a-1cb60ed86c20" providerId="ADAL" clId="{4E7826EA-30B3-F541-A538-740BAA9B3EEF}" dt="2023-04-12T16:31:29.599" v="230"/>
          <ac:inkMkLst>
            <pc:docMk/>
            <pc:sldMk cId="0" sldId="298"/>
            <ac:inkMk id="33" creationId="{97EFAF96-ED5F-D21E-FEAF-6863CF03B9DE}"/>
          </ac:inkMkLst>
        </pc:inkChg>
        <pc:inkChg chg="add del">
          <ac:chgData name="شادن القحطاني ID 443200677" userId="2d5f3d4d-8466-4aa1-ac8a-1cb60ed86c20" providerId="ADAL" clId="{4E7826EA-30B3-F541-A538-740BAA9B3EEF}" dt="2023-04-12T16:31:46.071" v="237"/>
          <ac:inkMkLst>
            <pc:docMk/>
            <pc:sldMk cId="0" sldId="298"/>
            <ac:inkMk id="34" creationId="{D5CC7BA7-4FB5-84D0-A6C3-A8FD87C7227B}"/>
          </ac:inkMkLst>
        </pc:inkChg>
        <pc:inkChg chg="add del">
          <ac:chgData name="شادن القحطاني ID 443200677" userId="2d5f3d4d-8466-4aa1-ac8a-1cb60ed86c20" providerId="ADAL" clId="{4E7826EA-30B3-F541-A538-740BAA9B3EEF}" dt="2023-04-12T16:31:46.071" v="237"/>
          <ac:inkMkLst>
            <pc:docMk/>
            <pc:sldMk cId="0" sldId="298"/>
            <ac:inkMk id="35" creationId="{FC0559A4-73BE-D3F1-CDD5-CB855C08C3E1}"/>
          </ac:inkMkLst>
        </pc:inkChg>
        <pc:inkChg chg="add del">
          <ac:chgData name="شادن القحطاني ID 443200677" userId="2d5f3d4d-8466-4aa1-ac8a-1cb60ed86c20" providerId="ADAL" clId="{4E7826EA-30B3-F541-A538-740BAA9B3EEF}" dt="2023-04-12T16:31:46.071" v="237"/>
          <ac:inkMkLst>
            <pc:docMk/>
            <pc:sldMk cId="0" sldId="298"/>
            <ac:inkMk id="36" creationId="{803858C2-EEC3-6F59-41C6-91453C1D5996}"/>
          </ac:inkMkLst>
        </pc:inkChg>
        <pc:inkChg chg="add del">
          <ac:chgData name="شادن القحطاني ID 443200677" userId="2d5f3d4d-8466-4aa1-ac8a-1cb60ed86c20" providerId="ADAL" clId="{4E7826EA-30B3-F541-A538-740BAA9B3EEF}" dt="2023-04-12T16:31:46.071" v="237"/>
          <ac:inkMkLst>
            <pc:docMk/>
            <pc:sldMk cId="0" sldId="298"/>
            <ac:inkMk id="37" creationId="{46F0C197-6394-1299-D57E-B7B8AE374894}"/>
          </ac:inkMkLst>
        </pc:inkChg>
        <pc:inkChg chg="add del">
          <ac:chgData name="شادن القحطاني ID 443200677" userId="2d5f3d4d-8466-4aa1-ac8a-1cb60ed86c20" providerId="ADAL" clId="{4E7826EA-30B3-F541-A538-740BAA9B3EEF}" dt="2023-04-12T16:31:46.071" v="237"/>
          <ac:inkMkLst>
            <pc:docMk/>
            <pc:sldMk cId="0" sldId="298"/>
            <ac:inkMk id="38" creationId="{D957BD2F-FD9F-D412-C943-B8BED749098C}"/>
          </ac:inkMkLst>
        </pc:inkChg>
        <pc:inkChg chg="add del">
          <ac:chgData name="شادن القحطاني ID 443200677" userId="2d5f3d4d-8466-4aa1-ac8a-1cb60ed86c20" providerId="ADAL" clId="{4E7826EA-30B3-F541-A538-740BAA9B3EEF}" dt="2023-04-12T16:31:46.071" v="237"/>
          <ac:inkMkLst>
            <pc:docMk/>
            <pc:sldMk cId="0" sldId="298"/>
            <ac:inkMk id="39" creationId="{8BCE314C-26E2-B803-2C90-41F687778771}"/>
          </ac:inkMkLst>
        </pc:inkChg>
        <pc:inkChg chg="add reco">
          <ac:chgData name="شادن القحطاني ID 443200677" userId="2d5f3d4d-8466-4aa1-ac8a-1cb60ed86c20" providerId="ADAL" clId="{4E7826EA-30B3-F541-A538-740BAA9B3EEF}" dt="2023-04-12T16:31:46.071" v="237"/>
          <ac:inkMkLst>
            <pc:docMk/>
            <pc:sldMk cId="0" sldId="298"/>
            <ac:inkMk id="40" creationId="{71E89FAB-75D1-AEDF-8003-95E2538ECD48}"/>
          </ac:inkMkLst>
        </pc:inkChg>
        <pc:inkChg chg="add del">
          <ac:chgData name="شادن القحطاني ID 443200677" userId="2d5f3d4d-8466-4aa1-ac8a-1cb60ed86c20" providerId="ADAL" clId="{4E7826EA-30B3-F541-A538-740BAA9B3EEF}" dt="2023-04-12T16:31:50.127" v="240"/>
          <ac:inkMkLst>
            <pc:docMk/>
            <pc:sldMk cId="0" sldId="298"/>
            <ac:inkMk id="41" creationId="{228FF413-3BBD-6044-B9D3-7949F76E8FE2}"/>
          </ac:inkMkLst>
        </pc:inkChg>
        <pc:inkChg chg="add del">
          <ac:chgData name="شادن القحطاني ID 443200677" userId="2d5f3d4d-8466-4aa1-ac8a-1cb60ed86c20" providerId="ADAL" clId="{4E7826EA-30B3-F541-A538-740BAA9B3EEF}" dt="2023-04-12T16:31:50.127" v="240"/>
          <ac:inkMkLst>
            <pc:docMk/>
            <pc:sldMk cId="0" sldId="298"/>
            <ac:inkMk id="42" creationId="{118615CC-813F-A778-E021-CC749B45B2D9}"/>
          </ac:inkMkLst>
        </pc:inkChg>
        <pc:inkChg chg="add reco">
          <ac:chgData name="شادن القحطاني ID 443200677" userId="2d5f3d4d-8466-4aa1-ac8a-1cb60ed86c20" providerId="ADAL" clId="{4E7826EA-30B3-F541-A538-740BAA9B3EEF}" dt="2023-04-12T16:31:50.127" v="240"/>
          <ac:inkMkLst>
            <pc:docMk/>
            <pc:sldMk cId="0" sldId="298"/>
            <ac:inkMk id="43" creationId="{6D165630-C73D-3237-FAFD-E69A4E99C8D3}"/>
          </ac:inkMkLst>
        </pc:inkChg>
        <pc:inkChg chg="add del">
          <ac:chgData name="شادن القحطاني ID 443200677" userId="2d5f3d4d-8466-4aa1-ac8a-1cb60ed86c20" providerId="ADAL" clId="{4E7826EA-30B3-F541-A538-740BAA9B3EEF}" dt="2023-04-12T16:32:22.754" v="245"/>
          <ac:inkMkLst>
            <pc:docMk/>
            <pc:sldMk cId="0" sldId="298"/>
            <ac:inkMk id="44" creationId="{151B9AD4-DF98-BA51-C0DB-05167E973386}"/>
          </ac:inkMkLst>
        </pc:inkChg>
        <pc:inkChg chg="add del">
          <ac:chgData name="شادن القحطاني ID 443200677" userId="2d5f3d4d-8466-4aa1-ac8a-1cb60ed86c20" providerId="ADAL" clId="{4E7826EA-30B3-F541-A538-740BAA9B3EEF}" dt="2023-04-12T16:32:22.754" v="245"/>
          <ac:inkMkLst>
            <pc:docMk/>
            <pc:sldMk cId="0" sldId="298"/>
            <ac:inkMk id="45" creationId="{637C7A25-3CA6-CEC7-CBDF-ED2AD86FEF0B}"/>
          </ac:inkMkLst>
        </pc:inkChg>
        <pc:inkChg chg="add del">
          <ac:chgData name="شادن القحطاني ID 443200677" userId="2d5f3d4d-8466-4aa1-ac8a-1cb60ed86c20" providerId="ADAL" clId="{4E7826EA-30B3-F541-A538-740BAA9B3EEF}" dt="2023-04-12T16:32:22.754" v="245"/>
          <ac:inkMkLst>
            <pc:docMk/>
            <pc:sldMk cId="0" sldId="298"/>
            <ac:inkMk id="46" creationId="{151F7288-51BD-23DD-E626-166F96408940}"/>
          </ac:inkMkLst>
        </pc:inkChg>
        <pc:inkChg chg="add del">
          <ac:chgData name="شادن القحطاني ID 443200677" userId="2d5f3d4d-8466-4aa1-ac8a-1cb60ed86c20" providerId="ADAL" clId="{4E7826EA-30B3-F541-A538-740BAA9B3EEF}" dt="2023-04-12T16:32:22.754" v="245"/>
          <ac:inkMkLst>
            <pc:docMk/>
            <pc:sldMk cId="0" sldId="298"/>
            <ac:inkMk id="47" creationId="{4371FA62-8183-7470-DDA1-3B6F3047F93A}"/>
          </ac:inkMkLst>
        </pc:inkChg>
        <pc:inkChg chg="add reco">
          <ac:chgData name="شادن القحطاني ID 443200677" userId="2d5f3d4d-8466-4aa1-ac8a-1cb60ed86c20" providerId="ADAL" clId="{4E7826EA-30B3-F541-A538-740BAA9B3EEF}" dt="2023-04-12T16:32:22.754" v="245"/>
          <ac:inkMkLst>
            <pc:docMk/>
            <pc:sldMk cId="0" sldId="298"/>
            <ac:inkMk id="48" creationId="{B33BE42D-7ED3-9EC0-8E38-C44569E7A253}"/>
          </ac:inkMkLst>
        </pc:inkChg>
        <pc:inkChg chg="add del">
          <ac:chgData name="شادن القحطاني ID 443200677" userId="2d5f3d4d-8466-4aa1-ac8a-1cb60ed86c20" providerId="ADAL" clId="{4E7826EA-30B3-F541-A538-740BAA9B3EEF}" dt="2023-04-12T16:32:40.691" v="253"/>
          <ac:inkMkLst>
            <pc:docMk/>
            <pc:sldMk cId="0" sldId="298"/>
            <ac:inkMk id="49" creationId="{6B0C6E99-35E5-0DC9-36E0-A8D7F322EA38}"/>
          </ac:inkMkLst>
        </pc:inkChg>
        <pc:inkChg chg="add del">
          <ac:chgData name="شادن القحطاني ID 443200677" userId="2d5f3d4d-8466-4aa1-ac8a-1cb60ed86c20" providerId="ADAL" clId="{4E7826EA-30B3-F541-A538-740BAA9B3EEF}" dt="2023-04-12T16:32:40.691" v="253"/>
          <ac:inkMkLst>
            <pc:docMk/>
            <pc:sldMk cId="0" sldId="298"/>
            <ac:inkMk id="50" creationId="{4CE35948-3EBA-5B75-3819-3D23ABBFD80B}"/>
          </ac:inkMkLst>
        </pc:inkChg>
        <pc:inkChg chg="add del">
          <ac:chgData name="شادن القحطاني ID 443200677" userId="2d5f3d4d-8466-4aa1-ac8a-1cb60ed86c20" providerId="ADAL" clId="{4E7826EA-30B3-F541-A538-740BAA9B3EEF}" dt="2023-04-12T16:32:40.691" v="253"/>
          <ac:inkMkLst>
            <pc:docMk/>
            <pc:sldMk cId="0" sldId="298"/>
            <ac:inkMk id="51" creationId="{30CFA037-FDEF-9EEF-52BF-2309F6B9C3D2}"/>
          </ac:inkMkLst>
        </pc:inkChg>
        <pc:inkChg chg="add del">
          <ac:chgData name="شادن القحطاني ID 443200677" userId="2d5f3d4d-8466-4aa1-ac8a-1cb60ed86c20" providerId="ADAL" clId="{4E7826EA-30B3-F541-A538-740BAA9B3EEF}" dt="2023-04-12T16:32:40.691" v="253"/>
          <ac:inkMkLst>
            <pc:docMk/>
            <pc:sldMk cId="0" sldId="298"/>
            <ac:inkMk id="52" creationId="{09A559AE-D4C9-7FCC-70CD-54F5082142F7}"/>
          </ac:inkMkLst>
        </pc:inkChg>
        <pc:inkChg chg="add del">
          <ac:chgData name="شادن القحطاني ID 443200677" userId="2d5f3d4d-8466-4aa1-ac8a-1cb60ed86c20" providerId="ADAL" clId="{4E7826EA-30B3-F541-A538-740BAA9B3EEF}" dt="2023-04-12T16:32:40.691" v="253"/>
          <ac:inkMkLst>
            <pc:docMk/>
            <pc:sldMk cId="0" sldId="298"/>
            <ac:inkMk id="53" creationId="{CBFCA6AF-AA85-5AFA-14C5-550C98CBE5E5}"/>
          </ac:inkMkLst>
        </pc:inkChg>
        <pc:inkChg chg="add del">
          <ac:chgData name="شادن القحطاني ID 443200677" userId="2d5f3d4d-8466-4aa1-ac8a-1cb60ed86c20" providerId="ADAL" clId="{4E7826EA-30B3-F541-A538-740BAA9B3EEF}" dt="2023-04-12T16:32:40.691" v="253"/>
          <ac:inkMkLst>
            <pc:docMk/>
            <pc:sldMk cId="0" sldId="298"/>
            <ac:inkMk id="54" creationId="{E38E805E-D181-82DE-7DC0-BF7A9EB233D9}"/>
          </ac:inkMkLst>
        </pc:inkChg>
        <pc:inkChg chg="add del">
          <ac:chgData name="شادن القحطاني ID 443200677" userId="2d5f3d4d-8466-4aa1-ac8a-1cb60ed86c20" providerId="ADAL" clId="{4E7826EA-30B3-F541-A538-740BAA9B3EEF}" dt="2023-04-12T16:32:40.691" v="253"/>
          <ac:inkMkLst>
            <pc:docMk/>
            <pc:sldMk cId="0" sldId="298"/>
            <ac:inkMk id="55" creationId="{0A6960BD-CCD9-FA85-3AA6-7E44383F16C9}"/>
          </ac:inkMkLst>
        </pc:inkChg>
        <pc:inkChg chg="add reco">
          <ac:chgData name="شادن القحطاني ID 443200677" userId="2d5f3d4d-8466-4aa1-ac8a-1cb60ed86c20" providerId="ADAL" clId="{4E7826EA-30B3-F541-A538-740BAA9B3EEF}" dt="2023-04-12T16:32:40.691" v="253"/>
          <ac:inkMkLst>
            <pc:docMk/>
            <pc:sldMk cId="0" sldId="298"/>
            <ac:inkMk id="56" creationId="{7657C58C-EAA4-BF29-63CD-4232811AECD7}"/>
          </ac:inkMkLst>
        </pc:inkChg>
        <pc:inkChg chg="add del">
          <ac:chgData name="شادن القحطاني ID 443200677" userId="2d5f3d4d-8466-4aa1-ac8a-1cb60ed86c20" providerId="ADAL" clId="{4E7826EA-30B3-F541-A538-740BAA9B3EEF}" dt="2023-04-12T16:32:48.686" v="259"/>
          <ac:inkMkLst>
            <pc:docMk/>
            <pc:sldMk cId="0" sldId="298"/>
            <ac:inkMk id="57" creationId="{41DAFB9E-6ABC-262A-EB3D-A2DA47B8494F}"/>
          </ac:inkMkLst>
        </pc:inkChg>
        <pc:inkChg chg="add del">
          <ac:chgData name="شادن القحطاني ID 443200677" userId="2d5f3d4d-8466-4aa1-ac8a-1cb60ed86c20" providerId="ADAL" clId="{4E7826EA-30B3-F541-A538-740BAA9B3EEF}" dt="2023-04-12T16:32:48.686" v="259"/>
          <ac:inkMkLst>
            <pc:docMk/>
            <pc:sldMk cId="0" sldId="298"/>
            <ac:inkMk id="58" creationId="{B80DC5D0-B002-AED3-53F9-DB295AA0A5B4}"/>
          </ac:inkMkLst>
        </pc:inkChg>
        <pc:inkChg chg="add del">
          <ac:chgData name="شادن القحطاني ID 443200677" userId="2d5f3d4d-8466-4aa1-ac8a-1cb60ed86c20" providerId="ADAL" clId="{4E7826EA-30B3-F541-A538-740BAA9B3EEF}" dt="2023-04-12T16:32:48.686" v="259"/>
          <ac:inkMkLst>
            <pc:docMk/>
            <pc:sldMk cId="0" sldId="298"/>
            <ac:inkMk id="59" creationId="{0E336A7C-D8D0-96D4-67A8-DB79987CDC6B}"/>
          </ac:inkMkLst>
        </pc:inkChg>
        <pc:inkChg chg="add del">
          <ac:chgData name="شادن القحطاني ID 443200677" userId="2d5f3d4d-8466-4aa1-ac8a-1cb60ed86c20" providerId="ADAL" clId="{4E7826EA-30B3-F541-A538-740BAA9B3EEF}" dt="2023-04-12T16:32:48.686" v="259"/>
          <ac:inkMkLst>
            <pc:docMk/>
            <pc:sldMk cId="0" sldId="298"/>
            <ac:inkMk id="60" creationId="{8E4FC112-F299-6199-60C9-CA60E5B5F818}"/>
          </ac:inkMkLst>
        </pc:inkChg>
        <pc:inkChg chg="add del">
          <ac:chgData name="شادن القحطاني ID 443200677" userId="2d5f3d4d-8466-4aa1-ac8a-1cb60ed86c20" providerId="ADAL" clId="{4E7826EA-30B3-F541-A538-740BAA9B3EEF}" dt="2023-04-12T16:32:48.686" v="259"/>
          <ac:inkMkLst>
            <pc:docMk/>
            <pc:sldMk cId="0" sldId="298"/>
            <ac:inkMk id="61" creationId="{0DE3CD6D-25E2-0813-C99F-CE61D2334DA4}"/>
          </ac:inkMkLst>
        </pc:inkChg>
        <pc:inkChg chg="add reco">
          <ac:chgData name="شادن القحطاني ID 443200677" userId="2d5f3d4d-8466-4aa1-ac8a-1cb60ed86c20" providerId="ADAL" clId="{4E7826EA-30B3-F541-A538-740BAA9B3EEF}" dt="2023-04-12T16:32:48.686" v="259"/>
          <ac:inkMkLst>
            <pc:docMk/>
            <pc:sldMk cId="0" sldId="298"/>
            <ac:inkMk id="62" creationId="{48858DA8-6A85-A0A1-6490-2296823A649E}"/>
          </ac:inkMkLst>
        </pc:inkChg>
        <pc:inkChg chg="add">
          <ac:chgData name="شادن القحطاني ID 443200677" userId="2d5f3d4d-8466-4aa1-ac8a-1cb60ed86c20" providerId="ADAL" clId="{4E7826EA-30B3-F541-A538-740BAA9B3EEF}" dt="2023-04-12T16:33:21.748" v="260"/>
          <ac:inkMkLst>
            <pc:docMk/>
            <pc:sldMk cId="0" sldId="298"/>
            <ac:inkMk id="63" creationId="{B5ABA17F-7E95-A5B2-2B14-5B23B31EF1B4}"/>
          </ac:inkMkLst>
        </pc:inkChg>
        <pc:inkChg chg="add del mod">
          <ac:chgData name="شادن القحطاني ID 443200677" userId="2d5f3d4d-8466-4aa1-ac8a-1cb60ed86c20" providerId="ADAL" clId="{4E7826EA-30B3-F541-A538-740BAA9B3EEF}" dt="2023-04-12T16:36:18.905" v="268"/>
          <ac:inkMkLst>
            <pc:docMk/>
            <pc:sldMk cId="0" sldId="298"/>
            <ac:inkMk id="26624" creationId="{A91CE430-8BA6-3ED5-F75A-380B1AADCBDD}"/>
          </ac:inkMkLst>
        </pc:inkChg>
      </pc:sldChg>
      <pc:sldChg chg="addSp delSp">
        <pc:chgData name="شادن القحطاني ID 443200677" userId="2d5f3d4d-8466-4aa1-ac8a-1cb60ed86c20" providerId="ADAL" clId="{4E7826EA-30B3-F541-A538-740BAA9B3EEF}" dt="2023-05-04T08:25:47.725" v="2687"/>
        <pc:sldMkLst>
          <pc:docMk/>
          <pc:sldMk cId="0" sldId="300"/>
        </pc:sldMkLst>
        <pc:inkChg chg="add del">
          <ac:chgData name="شادن القحطاني ID 443200677" userId="2d5f3d4d-8466-4aa1-ac8a-1cb60ed86c20" providerId="ADAL" clId="{4E7826EA-30B3-F541-A538-740BAA9B3EEF}" dt="2023-05-04T08:21:37.191" v="2536"/>
          <ac:inkMkLst>
            <pc:docMk/>
            <pc:sldMk cId="0" sldId="300"/>
            <ac:inkMk id="2" creationId="{8361742D-485F-120C-B77D-0B7D721B0627}"/>
          </ac:inkMkLst>
        </pc:inkChg>
        <pc:inkChg chg="add del">
          <ac:chgData name="شادن القحطاني ID 443200677" userId="2d5f3d4d-8466-4aa1-ac8a-1cb60ed86c20" providerId="ADAL" clId="{4E7826EA-30B3-F541-A538-740BAA9B3EEF}" dt="2023-04-12T16:39:25.374" v="292"/>
          <ac:inkMkLst>
            <pc:docMk/>
            <pc:sldMk cId="0" sldId="300"/>
            <ac:inkMk id="2" creationId="{F36FD199-E404-31DA-462F-8295EB5181D5}"/>
          </ac:inkMkLst>
        </pc:inkChg>
        <pc:inkChg chg="add del">
          <ac:chgData name="شادن القحطاني ID 443200677" userId="2d5f3d4d-8466-4aa1-ac8a-1cb60ed86c20" providerId="ADAL" clId="{4E7826EA-30B3-F541-A538-740BAA9B3EEF}" dt="2023-05-04T08:21:37.191" v="2536"/>
          <ac:inkMkLst>
            <pc:docMk/>
            <pc:sldMk cId="0" sldId="300"/>
            <ac:inkMk id="3" creationId="{054DFF77-0025-6EF5-B960-D5A9DD7C4286}"/>
          </ac:inkMkLst>
        </pc:inkChg>
        <pc:inkChg chg="add del">
          <ac:chgData name="شادن القحطاني ID 443200677" userId="2d5f3d4d-8466-4aa1-ac8a-1cb60ed86c20" providerId="ADAL" clId="{4E7826EA-30B3-F541-A538-740BAA9B3EEF}" dt="2023-04-12T16:39:25.374" v="292"/>
          <ac:inkMkLst>
            <pc:docMk/>
            <pc:sldMk cId="0" sldId="300"/>
            <ac:inkMk id="3" creationId="{3B04CE25-6A99-B812-33B5-9C2E30D4A76E}"/>
          </ac:inkMkLst>
        </pc:inkChg>
        <pc:inkChg chg="add del">
          <ac:chgData name="شادن القحطاني ID 443200677" userId="2d5f3d4d-8466-4aa1-ac8a-1cb60ed86c20" providerId="ADAL" clId="{4E7826EA-30B3-F541-A538-740BAA9B3EEF}" dt="2023-05-04T08:21:37.191" v="2536"/>
          <ac:inkMkLst>
            <pc:docMk/>
            <pc:sldMk cId="0" sldId="300"/>
            <ac:inkMk id="4" creationId="{0F48E768-8FBE-C762-C0D8-4B7BC36EFAE2}"/>
          </ac:inkMkLst>
        </pc:inkChg>
        <pc:inkChg chg="add del">
          <ac:chgData name="شادن القحطاني ID 443200677" userId="2d5f3d4d-8466-4aa1-ac8a-1cb60ed86c20" providerId="ADAL" clId="{4E7826EA-30B3-F541-A538-740BAA9B3EEF}" dt="2023-04-12T16:39:25.374" v="292"/>
          <ac:inkMkLst>
            <pc:docMk/>
            <pc:sldMk cId="0" sldId="300"/>
            <ac:inkMk id="4" creationId="{EA1724A6-03BD-347B-152F-0419D6F29C82}"/>
          </ac:inkMkLst>
        </pc:inkChg>
        <pc:inkChg chg="add del">
          <ac:chgData name="شادن القحطاني ID 443200677" userId="2d5f3d4d-8466-4aa1-ac8a-1cb60ed86c20" providerId="ADAL" clId="{4E7826EA-30B3-F541-A538-740BAA9B3EEF}" dt="2023-05-04T08:21:37.191" v="2536"/>
          <ac:inkMkLst>
            <pc:docMk/>
            <pc:sldMk cId="0" sldId="300"/>
            <ac:inkMk id="5" creationId="{333D1F83-7E2E-711E-37C4-C7741DFB6D8F}"/>
          </ac:inkMkLst>
        </pc:inkChg>
        <pc:inkChg chg="add del">
          <ac:chgData name="شادن القحطاني ID 443200677" userId="2d5f3d4d-8466-4aa1-ac8a-1cb60ed86c20" providerId="ADAL" clId="{4E7826EA-30B3-F541-A538-740BAA9B3EEF}" dt="2023-04-12T16:39:25.374" v="292"/>
          <ac:inkMkLst>
            <pc:docMk/>
            <pc:sldMk cId="0" sldId="300"/>
            <ac:inkMk id="5" creationId="{E7FC0D02-7AD0-8B44-FF61-5811948ECDFE}"/>
          </ac:inkMkLst>
        </pc:inkChg>
        <pc:inkChg chg="add del">
          <ac:chgData name="شادن القحطاني ID 443200677" userId="2d5f3d4d-8466-4aa1-ac8a-1cb60ed86c20" providerId="ADAL" clId="{4E7826EA-30B3-F541-A538-740BAA9B3EEF}" dt="2023-05-04T08:21:37.191" v="2536"/>
          <ac:inkMkLst>
            <pc:docMk/>
            <pc:sldMk cId="0" sldId="300"/>
            <ac:inkMk id="8" creationId="{152166AA-5DEE-F52F-2AAE-6E5AAEC3FF9B}"/>
          </ac:inkMkLst>
        </pc:inkChg>
        <pc:inkChg chg="add del">
          <ac:chgData name="شادن القحطاني ID 443200677" userId="2d5f3d4d-8466-4aa1-ac8a-1cb60ed86c20" providerId="ADAL" clId="{4E7826EA-30B3-F541-A538-740BAA9B3EEF}" dt="2023-04-12T16:39:25.374" v="292"/>
          <ac:inkMkLst>
            <pc:docMk/>
            <pc:sldMk cId="0" sldId="300"/>
            <ac:inkMk id="8" creationId="{D5507144-AA52-61F9-2428-700FA5D3FFAB}"/>
          </ac:inkMkLst>
        </pc:inkChg>
        <pc:inkChg chg="add del">
          <ac:chgData name="شادن القحطاني ID 443200677" userId="2d5f3d4d-8466-4aa1-ac8a-1cb60ed86c20" providerId="ADAL" clId="{4E7826EA-30B3-F541-A538-740BAA9B3EEF}" dt="2023-05-04T08:21:37.191" v="2536"/>
          <ac:inkMkLst>
            <pc:docMk/>
            <pc:sldMk cId="0" sldId="300"/>
            <ac:inkMk id="9" creationId="{29C00A64-6D06-0AAB-C7C4-F3E33AF2EA9A}"/>
          </ac:inkMkLst>
        </pc:inkChg>
        <pc:inkChg chg="add del">
          <ac:chgData name="شادن القحطاني ID 443200677" userId="2d5f3d4d-8466-4aa1-ac8a-1cb60ed86c20" providerId="ADAL" clId="{4E7826EA-30B3-F541-A538-740BAA9B3EEF}" dt="2023-04-12T16:39:25.374" v="292"/>
          <ac:inkMkLst>
            <pc:docMk/>
            <pc:sldMk cId="0" sldId="300"/>
            <ac:inkMk id="9" creationId="{5C2D0289-1D8F-EB02-D1EC-7EF0734714FE}"/>
          </ac:inkMkLst>
        </pc:inkChg>
        <pc:inkChg chg="add del">
          <ac:chgData name="شادن القحطاني ID 443200677" userId="2d5f3d4d-8466-4aa1-ac8a-1cb60ed86c20" providerId="ADAL" clId="{4E7826EA-30B3-F541-A538-740BAA9B3EEF}" dt="2023-04-12T16:39:25.374" v="292"/>
          <ac:inkMkLst>
            <pc:docMk/>
            <pc:sldMk cId="0" sldId="300"/>
            <ac:inkMk id="10" creationId="{6D71AC7B-D145-B9A3-284E-2FD4D4249CF1}"/>
          </ac:inkMkLst>
        </pc:inkChg>
        <pc:inkChg chg="add del">
          <ac:chgData name="شادن القحطاني ID 443200677" userId="2d5f3d4d-8466-4aa1-ac8a-1cb60ed86c20" providerId="ADAL" clId="{4E7826EA-30B3-F541-A538-740BAA9B3EEF}" dt="2023-05-04T08:21:37.191" v="2536"/>
          <ac:inkMkLst>
            <pc:docMk/>
            <pc:sldMk cId="0" sldId="300"/>
            <ac:inkMk id="10" creationId="{A215AA2C-7244-37A7-361B-6B0EDCF72CDD}"/>
          </ac:inkMkLst>
        </pc:inkChg>
        <pc:inkChg chg="add reco">
          <ac:chgData name="شادن القحطاني ID 443200677" userId="2d5f3d4d-8466-4aa1-ac8a-1cb60ed86c20" providerId="ADAL" clId="{4E7826EA-30B3-F541-A538-740BAA9B3EEF}" dt="2023-04-12T16:39:25.374" v="292"/>
          <ac:inkMkLst>
            <pc:docMk/>
            <pc:sldMk cId="0" sldId="300"/>
            <ac:inkMk id="11" creationId="{9C92C1F5-9271-17CB-198D-D60D6D604BC6}"/>
          </ac:inkMkLst>
        </pc:inkChg>
        <pc:inkChg chg="add reco">
          <ac:chgData name="شادن القحطاني ID 443200677" userId="2d5f3d4d-8466-4aa1-ac8a-1cb60ed86c20" providerId="ADAL" clId="{4E7826EA-30B3-F541-A538-740BAA9B3EEF}" dt="2023-04-12T16:39:25.374" v="292"/>
          <ac:inkMkLst>
            <pc:docMk/>
            <pc:sldMk cId="0" sldId="300"/>
            <ac:inkMk id="12" creationId="{4AF6814B-2066-F58F-6ECD-7079013230FA}"/>
          </ac:inkMkLst>
        </pc:inkChg>
        <pc:inkChg chg="add del">
          <ac:chgData name="شادن القحطاني ID 443200677" userId="2d5f3d4d-8466-4aa1-ac8a-1cb60ed86c20" providerId="ADAL" clId="{4E7826EA-30B3-F541-A538-740BAA9B3EEF}" dt="2023-05-04T08:21:37.191" v="2536"/>
          <ac:inkMkLst>
            <pc:docMk/>
            <pc:sldMk cId="0" sldId="300"/>
            <ac:inkMk id="13" creationId="{05DB46A2-4670-A88C-F745-3AF2B0CC4AFE}"/>
          </ac:inkMkLst>
        </pc:inkChg>
        <pc:inkChg chg="add del">
          <ac:chgData name="شادن القحطاني ID 443200677" userId="2d5f3d4d-8466-4aa1-ac8a-1cb60ed86c20" providerId="ADAL" clId="{4E7826EA-30B3-F541-A538-740BAA9B3EEF}" dt="2023-04-12T16:39:31.234" v="298"/>
          <ac:inkMkLst>
            <pc:docMk/>
            <pc:sldMk cId="0" sldId="300"/>
            <ac:inkMk id="13" creationId="{097B888F-9A09-2395-733B-2353F736BDB9}"/>
          </ac:inkMkLst>
        </pc:inkChg>
        <pc:inkChg chg="add del">
          <ac:chgData name="شادن القحطاني ID 443200677" userId="2d5f3d4d-8466-4aa1-ac8a-1cb60ed86c20" providerId="ADAL" clId="{4E7826EA-30B3-F541-A538-740BAA9B3EEF}" dt="2023-05-04T08:21:37.191" v="2536"/>
          <ac:inkMkLst>
            <pc:docMk/>
            <pc:sldMk cId="0" sldId="300"/>
            <ac:inkMk id="14" creationId="{557E28AA-8B01-DA20-E6E9-BE23FCA7B3C4}"/>
          </ac:inkMkLst>
        </pc:inkChg>
        <pc:inkChg chg="add del">
          <ac:chgData name="شادن القحطاني ID 443200677" userId="2d5f3d4d-8466-4aa1-ac8a-1cb60ed86c20" providerId="ADAL" clId="{4E7826EA-30B3-F541-A538-740BAA9B3EEF}" dt="2023-04-12T16:39:31.234" v="298"/>
          <ac:inkMkLst>
            <pc:docMk/>
            <pc:sldMk cId="0" sldId="300"/>
            <ac:inkMk id="14" creationId="{F724BD0E-6349-7547-B9D7-881F13E43238}"/>
          </ac:inkMkLst>
        </pc:inkChg>
        <pc:inkChg chg="add del">
          <ac:chgData name="شادن القحطاني ID 443200677" userId="2d5f3d4d-8466-4aa1-ac8a-1cb60ed86c20" providerId="ADAL" clId="{4E7826EA-30B3-F541-A538-740BAA9B3EEF}" dt="2023-04-12T16:39:31.234" v="298"/>
          <ac:inkMkLst>
            <pc:docMk/>
            <pc:sldMk cId="0" sldId="300"/>
            <ac:inkMk id="15" creationId="{2D47F6F2-30CA-31E3-FDA7-B13D82A37012}"/>
          </ac:inkMkLst>
        </pc:inkChg>
        <pc:inkChg chg="add reco">
          <ac:chgData name="شادن القحطاني ID 443200677" userId="2d5f3d4d-8466-4aa1-ac8a-1cb60ed86c20" providerId="ADAL" clId="{4E7826EA-30B3-F541-A538-740BAA9B3EEF}" dt="2023-05-04T08:21:37.191" v="2536"/>
          <ac:inkMkLst>
            <pc:docMk/>
            <pc:sldMk cId="0" sldId="300"/>
            <ac:inkMk id="15" creationId="{CF7788D6-4DA6-FF60-743E-83BF13E868FC}"/>
          </ac:inkMkLst>
        </pc:inkChg>
        <pc:inkChg chg="add del">
          <ac:chgData name="شادن القحطاني ID 443200677" userId="2d5f3d4d-8466-4aa1-ac8a-1cb60ed86c20" providerId="ADAL" clId="{4E7826EA-30B3-F541-A538-740BAA9B3EEF}" dt="2023-04-12T16:39:31.234" v="298"/>
          <ac:inkMkLst>
            <pc:docMk/>
            <pc:sldMk cId="0" sldId="300"/>
            <ac:inkMk id="16" creationId="{297F941F-26AB-73C4-5D28-0379FFDCEB0F}"/>
          </ac:inkMkLst>
        </pc:inkChg>
        <pc:inkChg chg="add reco">
          <ac:chgData name="شادن القحطاني ID 443200677" userId="2d5f3d4d-8466-4aa1-ac8a-1cb60ed86c20" providerId="ADAL" clId="{4E7826EA-30B3-F541-A538-740BAA9B3EEF}" dt="2023-05-04T08:21:37.191" v="2536"/>
          <ac:inkMkLst>
            <pc:docMk/>
            <pc:sldMk cId="0" sldId="300"/>
            <ac:inkMk id="16" creationId="{9DF54588-7F14-0CB3-DB7C-8A79999C823F}"/>
          </ac:inkMkLst>
        </pc:inkChg>
        <pc:inkChg chg="add del">
          <ac:chgData name="شادن القحطاني ID 443200677" userId="2d5f3d4d-8466-4aa1-ac8a-1cb60ed86c20" providerId="ADAL" clId="{4E7826EA-30B3-F541-A538-740BAA9B3EEF}" dt="2023-04-12T16:39:31.234" v="298"/>
          <ac:inkMkLst>
            <pc:docMk/>
            <pc:sldMk cId="0" sldId="300"/>
            <ac:inkMk id="17" creationId="{C7E4B3A7-EA38-3669-EF59-56000AEE0808}"/>
          </ac:inkMkLst>
        </pc:inkChg>
        <pc:inkChg chg="add del">
          <ac:chgData name="شادن القحطاني ID 443200677" userId="2d5f3d4d-8466-4aa1-ac8a-1cb60ed86c20" providerId="ADAL" clId="{4E7826EA-30B3-F541-A538-740BAA9B3EEF}" dt="2023-05-04T08:21:44.803" v="2543"/>
          <ac:inkMkLst>
            <pc:docMk/>
            <pc:sldMk cId="0" sldId="300"/>
            <ac:inkMk id="17" creationId="{CD226735-82CE-420D-CF16-018FB982FE91}"/>
          </ac:inkMkLst>
        </pc:inkChg>
        <pc:inkChg chg="add reco">
          <ac:chgData name="شادن القحطاني ID 443200677" userId="2d5f3d4d-8466-4aa1-ac8a-1cb60ed86c20" providerId="ADAL" clId="{4E7826EA-30B3-F541-A538-740BAA9B3EEF}" dt="2023-04-12T16:39:31.234" v="298"/>
          <ac:inkMkLst>
            <pc:docMk/>
            <pc:sldMk cId="0" sldId="300"/>
            <ac:inkMk id="18" creationId="{56D44C4C-4A9E-10F7-3021-BC466FC88A72}"/>
          </ac:inkMkLst>
        </pc:inkChg>
        <pc:inkChg chg="add del">
          <ac:chgData name="شادن القحطاني ID 443200677" userId="2d5f3d4d-8466-4aa1-ac8a-1cb60ed86c20" providerId="ADAL" clId="{4E7826EA-30B3-F541-A538-740BAA9B3EEF}" dt="2023-05-04T08:21:44.803" v="2543"/>
          <ac:inkMkLst>
            <pc:docMk/>
            <pc:sldMk cId="0" sldId="300"/>
            <ac:inkMk id="19" creationId="{45905E60-FCAF-6EA6-872B-276530F45F52}"/>
          </ac:inkMkLst>
        </pc:inkChg>
        <pc:inkChg chg="add del">
          <ac:chgData name="شادن القحطاني ID 443200677" userId="2d5f3d4d-8466-4aa1-ac8a-1cb60ed86c20" providerId="ADAL" clId="{4E7826EA-30B3-F541-A538-740BAA9B3EEF}" dt="2023-04-12T16:39:36.597" v="303"/>
          <ac:inkMkLst>
            <pc:docMk/>
            <pc:sldMk cId="0" sldId="300"/>
            <ac:inkMk id="19" creationId="{BE06DB9E-75A1-192F-62F8-DBCA12E6FBCF}"/>
          </ac:inkMkLst>
        </pc:inkChg>
        <pc:inkChg chg="add del">
          <ac:chgData name="شادن القحطاني ID 443200677" userId="2d5f3d4d-8466-4aa1-ac8a-1cb60ed86c20" providerId="ADAL" clId="{4E7826EA-30B3-F541-A538-740BAA9B3EEF}" dt="2023-05-04T08:21:44.803" v="2543"/>
          <ac:inkMkLst>
            <pc:docMk/>
            <pc:sldMk cId="0" sldId="300"/>
            <ac:inkMk id="20" creationId="{C513CF53-7827-14F2-E2C8-AB6420DB4783}"/>
          </ac:inkMkLst>
        </pc:inkChg>
        <pc:inkChg chg="add del">
          <ac:chgData name="شادن القحطاني ID 443200677" userId="2d5f3d4d-8466-4aa1-ac8a-1cb60ed86c20" providerId="ADAL" clId="{4E7826EA-30B3-F541-A538-740BAA9B3EEF}" dt="2023-04-12T16:39:36.597" v="303"/>
          <ac:inkMkLst>
            <pc:docMk/>
            <pc:sldMk cId="0" sldId="300"/>
            <ac:inkMk id="20" creationId="{F184F283-D7D7-EE48-7CFA-322F44024ABE}"/>
          </ac:inkMkLst>
        </pc:inkChg>
        <pc:inkChg chg="add del">
          <ac:chgData name="شادن القحطاني ID 443200677" userId="2d5f3d4d-8466-4aa1-ac8a-1cb60ed86c20" providerId="ADAL" clId="{4E7826EA-30B3-F541-A538-740BAA9B3EEF}" dt="2023-05-04T08:21:44.803" v="2543"/>
          <ac:inkMkLst>
            <pc:docMk/>
            <pc:sldMk cId="0" sldId="300"/>
            <ac:inkMk id="21" creationId="{0774A900-45CE-0686-A006-34B4641BCA8B}"/>
          </ac:inkMkLst>
        </pc:inkChg>
        <pc:inkChg chg="add del">
          <ac:chgData name="شادن القحطاني ID 443200677" userId="2d5f3d4d-8466-4aa1-ac8a-1cb60ed86c20" providerId="ADAL" clId="{4E7826EA-30B3-F541-A538-740BAA9B3EEF}" dt="2023-04-12T16:39:36.597" v="303"/>
          <ac:inkMkLst>
            <pc:docMk/>
            <pc:sldMk cId="0" sldId="300"/>
            <ac:inkMk id="21" creationId="{E0ADC918-5B27-8DCF-7635-244F1268FEE8}"/>
          </ac:inkMkLst>
        </pc:inkChg>
        <pc:inkChg chg="add">
          <ac:chgData name="شادن القحطاني ID 443200677" userId="2d5f3d4d-8466-4aa1-ac8a-1cb60ed86c20" providerId="ADAL" clId="{4E7826EA-30B3-F541-A538-740BAA9B3EEF}" dt="2023-04-12T16:39:35.606" v="302"/>
          <ac:inkMkLst>
            <pc:docMk/>
            <pc:sldMk cId="0" sldId="300"/>
            <ac:inkMk id="22" creationId="{B72BDD36-D24F-B2D0-7150-41ED7D699BFA}"/>
          </ac:inkMkLst>
        </pc:inkChg>
        <pc:inkChg chg="add reco">
          <ac:chgData name="شادن القحطاني ID 443200677" userId="2d5f3d4d-8466-4aa1-ac8a-1cb60ed86c20" providerId="ADAL" clId="{4E7826EA-30B3-F541-A538-740BAA9B3EEF}" dt="2023-04-12T16:39:36.597" v="303"/>
          <ac:inkMkLst>
            <pc:docMk/>
            <pc:sldMk cId="0" sldId="300"/>
            <ac:inkMk id="23" creationId="{CE09553B-1084-991A-E28B-2060A4C9989D}"/>
          </ac:inkMkLst>
        </pc:inkChg>
        <pc:inkChg chg="add del">
          <ac:chgData name="شادن القحطاني ID 443200677" userId="2d5f3d4d-8466-4aa1-ac8a-1cb60ed86c20" providerId="ADAL" clId="{4E7826EA-30B3-F541-A538-740BAA9B3EEF}" dt="2023-05-04T08:21:44.803" v="2543"/>
          <ac:inkMkLst>
            <pc:docMk/>
            <pc:sldMk cId="0" sldId="300"/>
            <ac:inkMk id="24" creationId="{1327532A-8669-8E4C-761F-69AC638B4780}"/>
          </ac:inkMkLst>
        </pc:inkChg>
        <pc:inkChg chg="add del">
          <ac:chgData name="شادن القحطاني ID 443200677" userId="2d5f3d4d-8466-4aa1-ac8a-1cb60ed86c20" providerId="ADAL" clId="{4E7826EA-30B3-F541-A538-740BAA9B3EEF}" dt="2023-04-12T16:39:46.037" v="318"/>
          <ac:inkMkLst>
            <pc:docMk/>
            <pc:sldMk cId="0" sldId="300"/>
            <ac:inkMk id="24" creationId="{C9FC2553-EBEA-7536-FEF3-92E082AB1F31}"/>
          </ac:inkMkLst>
        </pc:inkChg>
        <pc:inkChg chg="add del">
          <ac:chgData name="شادن القحطاني ID 443200677" userId="2d5f3d4d-8466-4aa1-ac8a-1cb60ed86c20" providerId="ADAL" clId="{4E7826EA-30B3-F541-A538-740BAA9B3EEF}" dt="2023-05-04T08:21:44.803" v="2543"/>
          <ac:inkMkLst>
            <pc:docMk/>
            <pc:sldMk cId="0" sldId="300"/>
            <ac:inkMk id="25" creationId="{4C41AC73-A15E-A3A7-FCEA-500082401889}"/>
          </ac:inkMkLst>
        </pc:inkChg>
        <pc:inkChg chg="add del">
          <ac:chgData name="شادن القحطاني ID 443200677" userId="2d5f3d4d-8466-4aa1-ac8a-1cb60ed86c20" providerId="ADAL" clId="{4E7826EA-30B3-F541-A538-740BAA9B3EEF}" dt="2023-04-12T16:39:46.037" v="318"/>
          <ac:inkMkLst>
            <pc:docMk/>
            <pc:sldMk cId="0" sldId="300"/>
            <ac:inkMk id="25" creationId="{8BF1B746-0BE8-879F-014F-B3873CA5C961}"/>
          </ac:inkMkLst>
        </pc:inkChg>
        <pc:inkChg chg="add reco">
          <ac:chgData name="شادن القحطاني ID 443200677" userId="2d5f3d4d-8466-4aa1-ac8a-1cb60ed86c20" providerId="ADAL" clId="{4E7826EA-30B3-F541-A538-740BAA9B3EEF}" dt="2023-05-04T08:21:44.803" v="2543"/>
          <ac:inkMkLst>
            <pc:docMk/>
            <pc:sldMk cId="0" sldId="300"/>
            <ac:inkMk id="26" creationId="{AA5E5B4B-9384-E43C-1D5E-1050A7102388}"/>
          </ac:inkMkLst>
        </pc:inkChg>
        <pc:inkChg chg="add del">
          <ac:chgData name="شادن القحطاني ID 443200677" userId="2d5f3d4d-8466-4aa1-ac8a-1cb60ed86c20" providerId="ADAL" clId="{4E7826EA-30B3-F541-A538-740BAA9B3EEF}" dt="2023-04-12T16:39:46.037" v="318"/>
          <ac:inkMkLst>
            <pc:docMk/>
            <pc:sldMk cId="0" sldId="300"/>
            <ac:inkMk id="26" creationId="{D37AE67A-70E5-E61D-0E2E-2BBB659FCEE7}"/>
          </ac:inkMkLst>
        </pc:inkChg>
        <pc:inkChg chg="add del">
          <ac:chgData name="شادن القحطاني ID 443200677" userId="2d5f3d4d-8466-4aa1-ac8a-1cb60ed86c20" providerId="ADAL" clId="{4E7826EA-30B3-F541-A538-740BAA9B3EEF}" dt="2023-04-12T16:39:46.037" v="318"/>
          <ac:inkMkLst>
            <pc:docMk/>
            <pc:sldMk cId="0" sldId="300"/>
            <ac:inkMk id="27" creationId="{23789D88-5F57-8C30-6568-A261955DFAA6}"/>
          </ac:inkMkLst>
        </pc:inkChg>
        <pc:inkChg chg="add">
          <ac:chgData name="شادن القحطاني ID 443200677" userId="2d5f3d4d-8466-4aa1-ac8a-1cb60ed86c20" providerId="ADAL" clId="{4E7826EA-30B3-F541-A538-740BAA9B3EEF}" dt="2023-05-04T08:21:48.491" v="2544"/>
          <ac:inkMkLst>
            <pc:docMk/>
            <pc:sldMk cId="0" sldId="300"/>
            <ac:inkMk id="27" creationId="{7693A7A2-1E41-656C-DE37-54C501F964CF}"/>
          </ac:inkMkLst>
        </pc:inkChg>
        <pc:inkChg chg="add del">
          <ac:chgData name="شادن القحطاني ID 443200677" userId="2d5f3d4d-8466-4aa1-ac8a-1cb60ed86c20" providerId="ADAL" clId="{4E7826EA-30B3-F541-A538-740BAA9B3EEF}" dt="2023-04-12T16:39:46.037" v="318"/>
          <ac:inkMkLst>
            <pc:docMk/>
            <pc:sldMk cId="0" sldId="300"/>
            <ac:inkMk id="28" creationId="{2DA25637-6042-1104-F2FC-D9BFC81106D2}"/>
          </ac:inkMkLst>
        </pc:inkChg>
        <pc:inkChg chg="add del">
          <ac:chgData name="شادن القحطاني ID 443200677" userId="2d5f3d4d-8466-4aa1-ac8a-1cb60ed86c20" providerId="ADAL" clId="{4E7826EA-30B3-F541-A538-740BAA9B3EEF}" dt="2023-05-04T08:21:53.107" v="2553"/>
          <ac:inkMkLst>
            <pc:docMk/>
            <pc:sldMk cId="0" sldId="300"/>
            <ac:inkMk id="28" creationId="{DBB224B8-01C4-B75F-C59D-3E64668E77AD}"/>
          </ac:inkMkLst>
        </pc:inkChg>
        <pc:inkChg chg="add del">
          <ac:chgData name="شادن القحطاني ID 443200677" userId="2d5f3d4d-8466-4aa1-ac8a-1cb60ed86c20" providerId="ADAL" clId="{4E7826EA-30B3-F541-A538-740BAA9B3EEF}" dt="2023-04-12T16:39:46.037" v="318"/>
          <ac:inkMkLst>
            <pc:docMk/>
            <pc:sldMk cId="0" sldId="300"/>
            <ac:inkMk id="29" creationId="{1BAC3E2F-67E7-3E0B-0EF9-9A842ABDE8AD}"/>
          </ac:inkMkLst>
        </pc:inkChg>
        <pc:inkChg chg="add del">
          <ac:chgData name="شادن القحطاني ID 443200677" userId="2d5f3d4d-8466-4aa1-ac8a-1cb60ed86c20" providerId="ADAL" clId="{4E7826EA-30B3-F541-A538-740BAA9B3EEF}" dt="2023-05-04T08:21:53.107" v="2553"/>
          <ac:inkMkLst>
            <pc:docMk/>
            <pc:sldMk cId="0" sldId="300"/>
            <ac:inkMk id="29" creationId="{6F86B4E1-2671-B589-46F0-F3859E46B515}"/>
          </ac:inkMkLst>
        </pc:inkChg>
        <pc:inkChg chg="add del">
          <ac:chgData name="شادن القحطاني ID 443200677" userId="2d5f3d4d-8466-4aa1-ac8a-1cb60ed86c20" providerId="ADAL" clId="{4E7826EA-30B3-F541-A538-740BAA9B3EEF}" dt="2023-04-12T16:39:46.037" v="318"/>
          <ac:inkMkLst>
            <pc:docMk/>
            <pc:sldMk cId="0" sldId="300"/>
            <ac:inkMk id="30" creationId="{78873F62-8308-85EE-7351-C32025A69F2E}"/>
          </ac:inkMkLst>
        </pc:inkChg>
        <pc:inkChg chg="add del">
          <ac:chgData name="شادن القحطاني ID 443200677" userId="2d5f3d4d-8466-4aa1-ac8a-1cb60ed86c20" providerId="ADAL" clId="{4E7826EA-30B3-F541-A538-740BAA9B3EEF}" dt="2023-05-04T08:21:53.107" v="2553"/>
          <ac:inkMkLst>
            <pc:docMk/>
            <pc:sldMk cId="0" sldId="300"/>
            <ac:inkMk id="30" creationId="{93A588F9-D3B4-856D-397E-CAE6B65EF16B}"/>
          </ac:inkMkLst>
        </pc:inkChg>
        <pc:inkChg chg="add del">
          <ac:chgData name="شادن القحطاني ID 443200677" userId="2d5f3d4d-8466-4aa1-ac8a-1cb60ed86c20" providerId="ADAL" clId="{4E7826EA-30B3-F541-A538-740BAA9B3EEF}" dt="2023-04-12T16:39:46.037" v="318"/>
          <ac:inkMkLst>
            <pc:docMk/>
            <pc:sldMk cId="0" sldId="300"/>
            <ac:inkMk id="31" creationId="{1D33D1C2-948D-0DA2-4F4E-EAA8712FCF47}"/>
          </ac:inkMkLst>
        </pc:inkChg>
        <pc:inkChg chg="add del">
          <ac:chgData name="شادن القحطاني ID 443200677" userId="2d5f3d4d-8466-4aa1-ac8a-1cb60ed86c20" providerId="ADAL" clId="{4E7826EA-30B3-F541-A538-740BAA9B3EEF}" dt="2023-05-04T08:21:53.107" v="2553"/>
          <ac:inkMkLst>
            <pc:docMk/>
            <pc:sldMk cId="0" sldId="300"/>
            <ac:inkMk id="31" creationId="{C825D37A-49DD-B400-5774-3FA3809DFA6E}"/>
          </ac:inkMkLst>
        </pc:inkChg>
        <pc:inkChg chg="add del">
          <ac:chgData name="شادن القحطاني ID 443200677" userId="2d5f3d4d-8466-4aa1-ac8a-1cb60ed86c20" providerId="ADAL" clId="{4E7826EA-30B3-F541-A538-740BAA9B3EEF}" dt="2023-04-12T16:39:46.037" v="318"/>
          <ac:inkMkLst>
            <pc:docMk/>
            <pc:sldMk cId="0" sldId="300"/>
            <ac:inkMk id="32" creationId="{66B0995F-949C-7B55-DCFE-39428585D2F9}"/>
          </ac:inkMkLst>
        </pc:inkChg>
        <pc:inkChg chg="add del">
          <ac:chgData name="شادن القحطاني ID 443200677" userId="2d5f3d4d-8466-4aa1-ac8a-1cb60ed86c20" providerId="ADAL" clId="{4E7826EA-30B3-F541-A538-740BAA9B3EEF}" dt="2023-05-04T08:21:53.107" v="2553"/>
          <ac:inkMkLst>
            <pc:docMk/>
            <pc:sldMk cId="0" sldId="300"/>
            <ac:inkMk id="32" creationId="{BFE9EE79-2B20-82E2-949D-F697F86F848F}"/>
          </ac:inkMkLst>
        </pc:inkChg>
        <pc:inkChg chg="add del">
          <ac:chgData name="شادن القحطاني ID 443200677" userId="2d5f3d4d-8466-4aa1-ac8a-1cb60ed86c20" providerId="ADAL" clId="{4E7826EA-30B3-F541-A538-740BAA9B3EEF}" dt="2023-05-04T08:21:53.107" v="2553"/>
          <ac:inkMkLst>
            <pc:docMk/>
            <pc:sldMk cId="0" sldId="300"/>
            <ac:inkMk id="33" creationId="{9A307ABB-4244-941F-8DDD-DF155AF71A62}"/>
          </ac:inkMkLst>
        </pc:inkChg>
        <pc:inkChg chg="add del">
          <ac:chgData name="شادن القحطاني ID 443200677" userId="2d5f3d4d-8466-4aa1-ac8a-1cb60ed86c20" providerId="ADAL" clId="{4E7826EA-30B3-F541-A538-740BAA9B3EEF}" dt="2023-04-12T16:39:46.037" v="318"/>
          <ac:inkMkLst>
            <pc:docMk/>
            <pc:sldMk cId="0" sldId="300"/>
            <ac:inkMk id="33" creationId="{B758005D-C794-3D0F-10F8-F40B595C4F3E}"/>
          </ac:inkMkLst>
        </pc:inkChg>
        <pc:inkChg chg="add del">
          <ac:chgData name="شادن القحطاني ID 443200677" userId="2d5f3d4d-8466-4aa1-ac8a-1cb60ed86c20" providerId="ADAL" clId="{4E7826EA-30B3-F541-A538-740BAA9B3EEF}" dt="2023-04-12T16:39:46.037" v="318"/>
          <ac:inkMkLst>
            <pc:docMk/>
            <pc:sldMk cId="0" sldId="300"/>
            <ac:inkMk id="34" creationId="{52C274DD-EA97-82F1-FE36-29BB48F3234A}"/>
          </ac:inkMkLst>
        </pc:inkChg>
        <pc:inkChg chg="add del">
          <ac:chgData name="شادن القحطاني ID 443200677" userId="2d5f3d4d-8466-4aa1-ac8a-1cb60ed86c20" providerId="ADAL" clId="{4E7826EA-30B3-F541-A538-740BAA9B3EEF}" dt="2023-05-04T08:21:53.107" v="2553"/>
          <ac:inkMkLst>
            <pc:docMk/>
            <pc:sldMk cId="0" sldId="300"/>
            <ac:inkMk id="34" creationId="{BF469053-7334-C893-3373-B241F7A31070}"/>
          </ac:inkMkLst>
        </pc:inkChg>
        <pc:inkChg chg="add del">
          <ac:chgData name="شادن القحطاني ID 443200677" userId="2d5f3d4d-8466-4aa1-ac8a-1cb60ed86c20" providerId="ADAL" clId="{4E7826EA-30B3-F541-A538-740BAA9B3EEF}" dt="2023-04-12T16:39:46.037" v="318"/>
          <ac:inkMkLst>
            <pc:docMk/>
            <pc:sldMk cId="0" sldId="300"/>
            <ac:inkMk id="35" creationId="{5A2BA21C-71EA-B656-05B5-CFCAACBE7657}"/>
          </ac:inkMkLst>
        </pc:inkChg>
        <pc:inkChg chg="add del">
          <ac:chgData name="شادن القحطاني ID 443200677" userId="2d5f3d4d-8466-4aa1-ac8a-1cb60ed86c20" providerId="ADAL" clId="{4E7826EA-30B3-F541-A538-740BAA9B3EEF}" dt="2023-05-04T08:21:53.107" v="2553"/>
          <ac:inkMkLst>
            <pc:docMk/>
            <pc:sldMk cId="0" sldId="300"/>
            <ac:inkMk id="35" creationId="{B9981F0F-D428-202C-DD0A-328374DEBD3C}"/>
          </ac:inkMkLst>
        </pc:inkChg>
        <pc:inkChg chg="add del">
          <ac:chgData name="شادن القحطاني ID 443200677" userId="2d5f3d4d-8466-4aa1-ac8a-1cb60ed86c20" providerId="ADAL" clId="{4E7826EA-30B3-F541-A538-740BAA9B3EEF}" dt="2023-04-12T16:39:46.037" v="318"/>
          <ac:inkMkLst>
            <pc:docMk/>
            <pc:sldMk cId="0" sldId="300"/>
            <ac:inkMk id="36" creationId="{982AF94A-BFBF-EA21-837C-4FA1689D0FD5}"/>
          </ac:inkMkLst>
        </pc:inkChg>
        <pc:inkChg chg="add reco">
          <ac:chgData name="شادن القحطاني ID 443200677" userId="2d5f3d4d-8466-4aa1-ac8a-1cb60ed86c20" providerId="ADAL" clId="{4E7826EA-30B3-F541-A538-740BAA9B3EEF}" dt="2023-05-04T08:21:53.107" v="2553"/>
          <ac:inkMkLst>
            <pc:docMk/>
            <pc:sldMk cId="0" sldId="300"/>
            <ac:inkMk id="36" creationId="{D4FFBA9E-0439-8245-31F3-0445F446E2E5}"/>
          </ac:inkMkLst>
        </pc:inkChg>
        <pc:inkChg chg="add">
          <ac:chgData name="شادن القحطاني ID 443200677" userId="2d5f3d4d-8466-4aa1-ac8a-1cb60ed86c20" providerId="ADAL" clId="{4E7826EA-30B3-F541-A538-740BAA9B3EEF}" dt="2023-05-04T08:21:54.562" v="2554"/>
          <ac:inkMkLst>
            <pc:docMk/>
            <pc:sldMk cId="0" sldId="300"/>
            <ac:inkMk id="37" creationId="{8B091566-B65A-B71E-1CA1-D0163ECDE484}"/>
          </ac:inkMkLst>
        </pc:inkChg>
        <pc:inkChg chg="add del">
          <ac:chgData name="شادن القحطاني ID 443200677" userId="2d5f3d4d-8466-4aa1-ac8a-1cb60ed86c20" providerId="ADAL" clId="{4E7826EA-30B3-F541-A538-740BAA9B3EEF}" dt="2023-04-12T16:39:46.037" v="318"/>
          <ac:inkMkLst>
            <pc:docMk/>
            <pc:sldMk cId="0" sldId="300"/>
            <ac:inkMk id="37" creationId="{96A16CBD-0CC5-3BAF-A6C1-AD40402FD5CA}"/>
          </ac:inkMkLst>
        </pc:inkChg>
        <pc:inkChg chg="add reco">
          <ac:chgData name="شادن القحطاني ID 443200677" userId="2d5f3d4d-8466-4aa1-ac8a-1cb60ed86c20" providerId="ADAL" clId="{4E7826EA-30B3-F541-A538-740BAA9B3EEF}" dt="2023-04-12T16:39:46.037" v="318"/>
          <ac:inkMkLst>
            <pc:docMk/>
            <pc:sldMk cId="0" sldId="300"/>
            <ac:inkMk id="38" creationId="{A3754D4E-A754-8E2E-BDE7-298A3421CEF5}"/>
          </ac:inkMkLst>
        </pc:inkChg>
        <pc:inkChg chg="add del">
          <ac:chgData name="شادن القحطاني ID 443200677" userId="2d5f3d4d-8466-4aa1-ac8a-1cb60ed86c20" providerId="ADAL" clId="{4E7826EA-30B3-F541-A538-740BAA9B3EEF}" dt="2023-05-04T08:22:02.910" v="2566"/>
          <ac:inkMkLst>
            <pc:docMk/>
            <pc:sldMk cId="0" sldId="300"/>
            <ac:inkMk id="39" creationId="{D4647E59-EDA2-3B15-F1EF-800ACD575DA2}"/>
          </ac:inkMkLst>
        </pc:inkChg>
        <pc:inkChg chg="add del">
          <ac:chgData name="شادن القحطاني ID 443200677" userId="2d5f3d4d-8466-4aa1-ac8a-1cb60ed86c20" providerId="ADAL" clId="{4E7826EA-30B3-F541-A538-740BAA9B3EEF}" dt="2023-04-12T16:40:01.790" v="331"/>
          <ac:inkMkLst>
            <pc:docMk/>
            <pc:sldMk cId="0" sldId="300"/>
            <ac:inkMk id="39" creationId="{EE33A55D-63D8-BB45-01A2-B845A4A2F7FD}"/>
          </ac:inkMkLst>
        </pc:inkChg>
        <pc:inkChg chg="add del">
          <ac:chgData name="شادن القحطاني ID 443200677" userId="2d5f3d4d-8466-4aa1-ac8a-1cb60ed86c20" providerId="ADAL" clId="{4E7826EA-30B3-F541-A538-740BAA9B3EEF}" dt="2023-05-04T08:22:02.910" v="2566"/>
          <ac:inkMkLst>
            <pc:docMk/>
            <pc:sldMk cId="0" sldId="300"/>
            <ac:inkMk id="40" creationId="{9973F515-10EE-E09D-F7E3-B74D2229607E}"/>
          </ac:inkMkLst>
        </pc:inkChg>
        <pc:inkChg chg="add del">
          <ac:chgData name="شادن القحطاني ID 443200677" userId="2d5f3d4d-8466-4aa1-ac8a-1cb60ed86c20" providerId="ADAL" clId="{4E7826EA-30B3-F541-A538-740BAA9B3EEF}" dt="2023-04-12T16:40:01.790" v="331"/>
          <ac:inkMkLst>
            <pc:docMk/>
            <pc:sldMk cId="0" sldId="300"/>
            <ac:inkMk id="40" creationId="{D0CA12F7-7CCA-9E19-BDA3-06E315FF71C4}"/>
          </ac:inkMkLst>
        </pc:inkChg>
        <pc:inkChg chg="add del">
          <ac:chgData name="شادن القحطاني ID 443200677" userId="2d5f3d4d-8466-4aa1-ac8a-1cb60ed86c20" providerId="ADAL" clId="{4E7826EA-30B3-F541-A538-740BAA9B3EEF}" dt="2023-04-12T16:40:01.790" v="331"/>
          <ac:inkMkLst>
            <pc:docMk/>
            <pc:sldMk cId="0" sldId="300"/>
            <ac:inkMk id="41" creationId="{2DE7D423-627C-43CE-4DC4-A12D04BE10C8}"/>
          </ac:inkMkLst>
        </pc:inkChg>
        <pc:inkChg chg="add del">
          <ac:chgData name="شادن القحطاني ID 443200677" userId="2d5f3d4d-8466-4aa1-ac8a-1cb60ed86c20" providerId="ADAL" clId="{4E7826EA-30B3-F541-A538-740BAA9B3EEF}" dt="2023-05-04T08:22:02.910" v="2566"/>
          <ac:inkMkLst>
            <pc:docMk/>
            <pc:sldMk cId="0" sldId="300"/>
            <ac:inkMk id="41" creationId="{9A45C13C-0BD8-291F-77DD-83EDCCFB0F27}"/>
          </ac:inkMkLst>
        </pc:inkChg>
        <pc:inkChg chg="add del">
          <ac:chgData name="شادن القحطاني ID 443200677" userId="2d5f3d4d-8466-4aa1-ac8a-1cb60ed86c20" providerId="ADAL" clId="{4E7826EA-30B3-F541-A538-740BAA9B3EEF}" dt="2023-05-04T08:22:02.910" v="2566"/>
          <ac:inkMkLst>
            <pc:docMk/>
            <pc:sldMk cId="0" sldId="300"/>
            <ac:inkMk id="42" creationId="{1D24C927-3613-D643-9A21-37E3A7C77AE4}"/>
          </ac:inkMkLst>
        </pc:inkChg>
        <pc:inkChg chg="add del">
          <ac:chgData name="شادن القحطاني ID 443200677" userId="2d5f3d4d-8466-4aa1-ac8a-1cb60ed86c20" providerId="ADAL" clId="{4E7826EA-30B3-F541-A538-740BAA9B3EEF}" dt="2023-04-12T16:40:01.790" v="331"/>
          <ac:inkMkLst>
            <pc:docMk/>
            <pc:sldMk cId="0" sldId="300"/>
            <ac:inkMk id="42" creationId="{2FDA1700-C26B-EA59-4BD1-C93033656134}"/>
          </ac:inkMkLst>
        </pc:inkChg>
        <pc:inkChg chg="add del">
          <ac:chgData name="شادن القحطاني ID 443200677" userId="2d5f3d4d-8466-4aa1-ac8a-1cb60ed86c20" providerId="ADAL" clId="{4E7826EA-30B3-F541-A538-740BAA9B3EEF}" dt="2023-05-04T08:22:02.910" v="2566"/>
          <ac:inkMkLst>
            <pc:docMk/>
            <pc:sldMk cId="0" sldId="300"/>
            <ac:inkMk id="43" creationId="{84ACE798-8399-64A4-358C-AF4249919626}"/>
          </ac:inkMkLst>
        </pc:inkChg>
        <pc:inkChg chg="add del">
          <ac:chgData name="شادن القحطاني ID 443200677" userId="2d5f3d4d-8466-4aa1-ac8a-1cb60ed86c20" providerId="ADAL" clId="{4E7826EA-30B3-F541-A538-740BAA9B3EEF}" dt="2023-04-12T16:40:01.790" v="331"/>
          <ac:inkMkLst>
            <pc:docMk/>
            <pc:sldMk cId="0" sldId="300"/>
            <ac:inkMk id="43" creationId="{AA888E26-0EAD-265E-6EBC-112714BDFC8C}"/>
          </ac:inkMkLst>
        </pc:inkChg>
        <pc:inkChg chg="add del">
          <ac:chgData name="شادن القحطاني ID 443200677" userId="2d5f3d4d-8466-4aa1-ac8a-1cb60ed86c20" providerId="ADAL" clId="{4E7826EA-30B3-F541-A538-740BAA9B3EEF}" dt="2023-05-04T08:22:02.910" v="2566"/>
          <ac:inkMkLst>
            <pc:docMk/>
            <pc:sldMk cId="0" sldId="300"/>
            <ac:inkMk id="44" creationId="{2F25D3E8-5AE4-A834-D780-1715126D794F}"/>
          </ac:inkMkLst>
        </pc:inkChg>
        <pc:inkChg chg="add del">
          <ac:chgData name="شادن القحطاني ID 443200677" userId="2d5f3d4d-8466-4aa1-ac8a-1cb60ed86c20" providerId="ADAL" clId="{4E7826EA-30B3-F541-A538-740BAA9B3EEF}" dt="2023-04-12T16:40:01.790" v="331"/>
          <ac:inkMkLst>
            <pc:docMk/>
            <pc:sldMk cId="0" sldId="300"/>
            <ac:inkMk id="44" creationId="{83A30ABA-E004-0652-A58E-52963A9B75C1}"/>
          </ac:inkMkLst>
        </pc:inkChg>
        <pc:inkChg chg="add del">
          <ac:chgData name="شادن القحطاني ID 443200677" userId="2d5f3d4d-8466-4aa1-ac8a-1cb60ed86c20" providerId="ADAL" clId="{4E7826EA-30B3-F541-A538-740BAA9B3EEF}" dt="2023-04-12T16:40:01.790" v="331"/>
          <ac:inkMkLst>
            <pc:docMk/>
            <pc:sldMk cId="0" sldId="300"/>
            <ac:inkMk id="45" creationId="{0F8980E5-4C27-9F3F-463F-EAD54E155B1F}"/>
          </ac:inkMkLst>
        </pc:inkChg>
        <pc:inkChg chg="add del">
          <ac:chgData name="شادن القحطاني ID 443200677" userId="2d5f3d4d-8466-4aa1-ac8a-1cb60ed86c20" providerId="ADAL" clId="{4E7826EA-30B3-F541-A538-740BAA9B3EEF}" dt="2023-05-04T08:22:02.910" v="2566"/>
          <ac:inkMkLst>
            <pc:docMk/>
            <pc:sldMk cId="0" sldId="300"/>
            <ac:inkMk id="45" creationId="{FAE1F71F-5DFD-7A46-2417-08C5DA9E6140}"/>
          </ac:inkMkLst>
        </pc:inkChg>
        <pc:inkChg chg="add del">
          <ac:chgData name="شادن القحطاني ID 443200677" userId="2d5f3d4d-8466-4aa1-ac8a-1cb60ed86c20" providerId="ADAL" clId="{4E7826EA-30B3-F541-A538-740BAA9B3EEF}" dt="2023-04-12T16:40:01.790" v="331"/>
          <ac:inkMkLst>
            <pc:docMk/>
            <pc:sldMk cId="0" sldId="300"/>
            <ac:inkMk id="46" creationId="{03800BFD-D702-AEC2-EB2E-B5D9C8F11230}"/>
          </ac:inkMkLst>
        </pc:inkChg>
        <pc:inkChg chg="add del">
          <ac:chgData name="شادن القحطاني ID 443200677" userId="2d5f3d4d-8466-4aa1-ac8a-1cb60ed86c20" providerId="ADAL" clId="{4E7826EA-30B3-F541-A538-740BAA9B3EEF}" dt="2023-05-04T08:22:02.910" v="2566"/>
          <ac:inkMkLst>
            <pc:docMk/>
            <pc:sldMk cId="0" sldId="300"/>
            <ac:inkMk id="46" creationId="{DF336A9C-B028-6FC8-0829-1E50D1FB8144}"/>
          </ac:inkMkLst>
        </pc:inkChg>
        <pc:inkChg chg="add del">
          <ac:chgData name="شادن القحطاني ID 443200677" userId="2d5f3d4d-8466-4aa1-ac8a-1cb60ed86c20" providerId="ADAL" clId="{4E7826EA-30B3-F541-A538-740BAA9B3EEF}" dt="2023-05-04T08:22:02.910" v="2566"/>
          <ac:inkMkLst>
            <pc:docMk/>
            <pc:sldMk cId="0" sldId="300"/>
            <ac:inkMk id="47" creationId="{C3D2C92E-6706-B058-3293-2CF802064BC3}"/>
          </ac:inkMkLst>
        </pc:inkChg>
        <pc:inkChg chg="add del">
          <ac:chgData name="شادن القحطاني ID 443200677" userId="2d5f3d4d-8466-4aa1-ac8a-1cb60ed86c20" providerId="ADAL" clId="{4E7826EA-30B3-F541-A538-740BAA9B3EEF}" dt="2023-04-12T16:40:01.790" v="331"/>
          <ac:inkMkLst>
            <pc:docMk/>
            <pc:sldMk cId="0" sldId="300"/>
            <ac:inkMk id="47" creationId="{F5B5C089-61DE-6C0E-1B44-BFC11F1D6E9F}"/>
          </ac:inkMkLst>
        </pc:inkChg>
        <pc:inkChg chg="add del">
          <ac:chgData name="شادن القحطاني ID 443200677" userId="2d5f3d4d-8466-4aa1-ac8a-1cb60ed86c20" providerId="ADAL" clId="{4E7826EA-30B3-F541-A538-740BAA9B3EEF}" dt="2023-05-04T08:22:02.910" v="2566"/>
          <ac:inkMkLst>
            <pc:docMk/>
            <pc:sldMk cId="0" sldId="300"/>
            <ac:inkMk id="48" creationId="{11C9DDED-F0D2-D624-199E-BCB21687783C}"/>
          </ac:inkMkLst>
        </pc:inkChg>
        <pc:inkChg chg="add del">
          <ac:chgData name="شادن القحطاني ID 443200677" userId="2d5f3d4d-8466-4aa1-ac8a-1cb60ed86c20" providerId="ADAL" clId="{4E7826EA-30B3-F541-A538-740BAA9B3EEF}" dt="2023-04-12T16:40:01.790" v="331"/>
          <ac:inkMkLst>
            <pc:docMk/>
            <pc:sldMk cId="0" sldId="300"/>
            <ac:inkMk id="48" creationId="{9206DD68-5D96-7DE1-AE60-EB02B72EE9C7}"/>
          </ac:inkMkLst>
        </pc:inkChg>
        <pc:inkChg chg="add del">
          <ac:chgData name="شادن القحطاني ID 443200677" userId="2d5f3d4d-8466-4aa1-ac8a-1cb60ed86c20" providerId="ADAL" clId="{4E7826EA-30B3-F541-A538-740BAA9B3EEF}" dt="2023-04-12T16:40:01.790" v="331"/>
          <ac:inkMkLst>
            <pc:docMk/>
            <pc:sldMk cId="0" sldId="300"/>
            <ac:inkMk id="49" creationId="{29375A2A-9A97-5E1C-6C91-D80CEBE9B7B4}"/>
          </ac:inkMkLst>
        </pc:inkChg>
        <pc:inkChg chg="add del">
          <ac:chgData name="شادن القحطاني ID 443200677" userId="2d5f3d4d-8466-4aa1-ac8a-1cb60ed86c20" providerId="ADAL" clId="{4E7826EA-30B3-F541-A538-740BAA9B3EEF}" dt="2023-05-04T08:22:02.910" v="2566"/>
          <ac:inkMkLst>
            <pc:docMk/>
            <pc:sldMk cId="0" sldId="300"/>
            <ac:inkMk id="49" creationId="{4A1FFA53-E59A-C7A4-412E-89C0AA4ED64B}"/>
          </ac:inkMkLst>
        </pc:inkChg>
        <pc:inkChg chg="add del">
          <ac:chgData name="شادن القحطاني ID 443200677" userId="2d5f3d4d-8466-4aa1-ac8a-1cb60ed86c20" providerId="ADAL" clId="{4E7826EA-30B3-F541-A538-740BAA9B3EEF}" dt="2023-04-12T16:40:01.790" v="331"/>
          <ac:inkMkLst>
            <pc:docMk/>
            <pc:sldMk cId="0" sldId="300"/>
            <ac:inkMk id="50" creationId="{ADD3C085-DBBC-09FD-1C10-7C80F5F16AB4}"/>
          </ac:inkMkLst>
        </pc:inkChg>
        <pc:inkChg chg="add reco">
          <ac:chgData name="شادن القحطاني ID 443200677" userId="2d5f3d4d-8466-4aa1-ac8a-1cb60ed86c20" providerId="ADAL" clId="{4E7826EA-30B3-F541-A538-740BAA9B3EEF}" dt="2023-05-04T08:22:02.910" v="2566"/>
          <ac:inkMkLst>
            <pc:docMk/>
            <pc:sldMk cId="0" sldId="300"/>
            <ac:inkMk id="50" creationId="{F12246A5-62B4-58EA-3907-809E939672F2}"/>
          </ac:inkMkLst>
        </pc:inkChg>
        <pc:inkChg chg="add reco">
          <ac:chgData name="شادن القحطاني ID 443200677" userId="2d5f3d4d-8466-4aa1-ac8a-1cb60ed86c20" providerId="ADAL" clId="{4E7826EA-30B3-F541-A538-740BAA9B3EEF}" dt="2023-04-12T16:40:01.790" v="331"/>
          <ac:inkMkLst>
            <pc:docMk/>
            <pc:sldMk cId="0" sldId="300"/>
            <ac:inkMk id="51" creationId="{AD94A70B-3382-CCB2-C16E-6EA291EDAD09}"/>
          </ac:inkMkLst>
        </pc:inkChg>
        <pc:inkChg chg="add del">
          <ac:chgData name="شادن القحطاني ID 443200677" userId="2d5f3d4d-8466-4aa1-ac8a-1cb60ed86c20" providerId="ADAL" clId="{4E7826EA-30B3-F541-A538-740BAA9B3EEF}" dt="2023-04-12T16:40:05.870" v="335"/>
          <ac:inkMkLst>
            <pc:docMk/>
            <pc:sldMk cId="0" sldId="300"/>
            <ac:inkMk id="52" creationId="{01114EC6-D412-148C-B4D1-0D3F1324CAF3}"/>
          </ac:inkMkLst>
        </pc:inkChg>
        <pc:inkChg chg="add del">
          <ac:chgData name="شادن القحطاني ID 443200677" userId="2d5f3d4d-8466-4aa1-ac8a-1cb60ed86c20" providerId="ADAL" clId="{4E7826EA-30B3-F541-A538-740BAA9B3EEF}" dt="2023-05-04T08:22:07.105" v="2570"/>
          <ac:inkMkLst>
            <pc:docMk/>
            <pc:sldMk cId="0" sldId="300"/>
            <ac:inkMk id="52" creationId="{ABE02CAB-9C38-EAF0-FF4B-CDBF9AD639C0}"/>
          </ac:inkMkLst>
        </pc:inkChg>
        <pc:inkChg chg="add del">
          <ac:chgData name="شادن القحطاني ID 443200677" userId="2d5f3d4d-8466-4aa1-ac8a-1cb60ed86c20" providerId="ADAL" clId="{4E7826EA-30B3-F541-A538-740BAA9B3EEF}" dt="2023-04-12T16:40:05.870" v="335"/>
          <ac:inkMkLst>
            <pc:docMk/>
            <pc:sldMk cId="0" sldId="300"/>
            <ac:inkMk id="53" creationId="{0DBB5AFD-D488-E9B3-9970-FF1A90B74C4F}"/>
          </ac:inkMkLst>
        </pc:inkChg>
        <pc:inkChg chg="add del">
          <ac:chgData name="شادن القحطاني ID 443200677" userId="2d5f3d4d-8466-4aa1-ac8a-1cb60ed86c20" providerId="ADAL" clId="{4E7826EA-30B3-F541-A538-740BAA9B3EEF}" dt="2023-05-04T08:22:07.105" v="2570"/>
          <ac:inkMkLst>
            <pc:docMk/>
            <pc:sldMk cId="0" sldId="300"/>
            <ac:inkMk id="53" creationId="{6ACE06E4-8CE8-754D-02F5-3E6227C826C2}"/>
          </ac:inkMkLst>
        </pc:inkChg>
        <pc:inkChg chg="add del">
          <ac:chgData name="شادن القحطاني ID 443200677" userId="2d5f3d4d-8466-4aa1-ac8a-1cb60ed86c20" providerId="ADAL" clId="{4E7826EA-30B3-F541-A538-740BAA9B3EEF}" dt="2023-04-12T16:40:05.870" v="335"/>
          <ac:inkMkLst>
            <pc:docMk/>
            <pc:sldMk cId="0" sldId="300"/>
            <ac:inkMk id="54" creationId="{130DBC7C-53B1-2755-AAE2-B53E2541C358}"/>
          </ac:inkMkLst>
        </pc:inkChg>
        <pc:inkChg chg="add del">
          <ac:chgData name="شادن القحطاني ID 443200677" userId="2d5f3d4d-8466-4aa1-ac8a-1cb60ed86c20" providerId="ADAL" clId="{4E7826EA-30B3-F541-A538-740BAA9B3EEF}" dt="2023-05-04T08:22:07.105" v="2570"/>
          <ac:inkMkLst>
            <pc:docMk/>
            <pc:sldMk cId="0" sldId="300"/>
            <ac:inkMk id="54" creationId="{31CED2FD-CC76-2685-25E0-21B0E42C77DB}"/>
          </ac:inkMkLst>
        </pc:inkChg>
        <pc:inkChg chg="add reco">
          <ac:chgData name="شادن القحطاني ID 443200677" userId="2d5f3d4d-8466-4aa1-ac8a-1cb60ed86c20" providerId="ADAL" clId="{4E7826EA-30B3-F541-A538-740BAA9B3EEF}" dt="2023-04-12T16:40:05.870" v="335"/>
          <ac:inkMkLst>
            <pc:docMk/>
            <pc:sldMk cId="0" sldId="300"/>
            <ac:inkMk id="55" creationId="{5C32EFD3-4454-F21A-AEF4-F1E60D6F4306}"/>
          </ac:inkMkLst>
        </pc:inkChg>
        <pc:inkChg chg="add">
          <ac:chgData name="شادن القحطاني ID 443200677" userId="2d5f3d4d-8466-4aa1-ac8a-1cb60ed86c20" providerId="ADAL" clId="{4E7826EA-30B3-F541-A538-740BAA9B3EEF}" dt="2023-04-12T16:41:09.724" v="336"/>
          <ac:inkMkLst>
            <pc:docMk/>
            <pc:sldMk cId="0" sldId="300"/>
            <ac:inkMk id="56" creationId="{98864268-D8E1-8198-9E31-1B2050A49ACD}"/>
          </ac:inkMkLst>
        </pc:inkChg>
        <pc:inkChg chg="add reco">
          <ac:chgData name="شادن القحطاني ID 443200677" userId="2d5f3d4d-8466-4aa1-ac8a-1cb60ed86c20" providerId="ADAL" clId="{4E7826EA-30B3-F541-A538-740BAA9B3EEF}" dt="2023-05-04T08:22:07.105" v="2570"/>
          <ac:inkMkLst>
            <pc:docMk/>
            <pc:sldMk cId="0" sldId="300"/>
            <ac:inkMk id="57" creationId="{6E9F8F59-2539-C165-4351-D6D37503DD19}"/>
          </ac:inkMkLst>
        </pc:inkChg>
        <pc:inkChg chg="add del">
          <ac:chgData name="شادن القحطاني ID 443200677" userId="2d5f3d4d-8466-4aa1-ac8a-1cb60ed86c20" providerId="ADAL" clId="{4E7826EA-30B3-F541-A538-740BAA9B3EEF}" dt="2023-04-12T16:41:13.890" v="340"/>
          <ac:inkMkLst>
            <pc:docMk/>
            <pc:sldMk cId="0" sldId="300"/>
            <ac:inkMk id="57" creationId="{B9EBAD62-8014-8418-724C-3ADD4257CF9A}"/>
          </ac:inkMkLst>
        </pc:inkChg>
        <pc:inkChg chg="add del">
          <ac:chgData name="شادن القحطاني ID 443200677" userId="2d5f3d4d-8466-4aa1-ac8a-1cb60ed86c20" providerId="ADAL" clId="{4E7826EA-30B3-F541-A538-740BAA9B3EEF}" dt="2023-05-04T08:22:15.154" v="2582"/>
          <ac:inkMkLst>
            <pc:docMk/>
            <pc:sldMk cId="0" sldId="300"/>
            <ac:inkMk id="58" creationId="{7098DEF2-FAEF-2B22-E137-86FAC3ADCC75}"/>
          </ac:inkMkLst>
        </pc:inkChg>
        <pc:inkChg chg="add del">
          <ac:chgData name="شادن القحطاني ID 443200677" userId="2d5f3d4d-8466-4aa1-ac8a-1cb60ed86c20" providerId="ADAL" clId="{4E7826EA-30B3-F541-A538-740BAA9B3EEF}" dt="2023-04-12T16:41:13.890" v="340"/>
          <ac:inkMkLst>
            <pc:docMk/>
            <pc:sldMk cId="0" sldId="300"/>
            <ac:inkMk id="58" creationId="{B82C5DDE-A6AD-65F6-223B-CFC27587AE7E}"/>
          </ac:inkMkLst>
        </pc:inkChg>
        <pc:inkChg chg="add del">
          <ac:chgData name="شادن القحطاني ID 443200677" userId="2d5f3d4d-8466-4aa1-ac8a-1cb60ed86c20" providerId="ADAL" clId="{4E7826EA-30B3-F541-A538-740BAA9B3EEF}" dt="2023-04-12T16:41:13.890" v="340"/>
          <ac:inkMkLst>
            <pc:docMk/>
            <pc:sldMk cId="0" sldId="300"/>
            <ac:inkMk id="59" creationId="{39B26F45-A4BA-74D8-D2E5-97054092FF96}"/>
          </ac:inkMkLst>
        </pc:inkChg>
        <pc:inkChg chg="add del">
          <ac:chgData name="شادن القحطاني ID 443200677" userId="2d5f3d4d-8466-4aa1-ac8a-1cb60ed86c20" providerId="ADAL" clId="{4E7826EA-30B3-F541-A538-740BAA9B3EEF}" dt="2023-05-04T08:22:15.154" v="2582"/>
          <ac:inkMkLst>
            <pc:docMk/>
            <pc:sldMk cId="0" sldId="300"/>
            <ac:inkMk id="59" creationId="{D2197677-7C6D-3A7A-18EF-A8EC1BE67ABF}"/>
          </ac:inkMkLst>
        </pc:inkChg>
        <pc:inkChg chg="add reco">
          <ac:chgData name="شادن القحطاني ID 443200677" userId="2d5f3d4d-8466-4aa1-ac8a-1cb60ed86c20" providerId="ADAL" clId="{4E7826EA-30B3-F541-A538-740BAA9B3EEF}" dt="2023-04-12T16:41:13.890" v="340"/>
          <ac:inkMkLst>
            <pc:docMk/>
            <pc:sldMk cId="0" sldId="300"/>
            <ac:inkMk id="60" creationId="{5D2080DE-E577-015A-8C7B-9560D9A2E187}"/>
          </ac:inkMkLst>
        </pc:inkChg>
        <pc:inkChg chg="add del">
          <ac:chgData name="شادن القحطاني ID 443200677" userId="2d5f3d4d-8466-4aa1-ac8a-1cb60ed86c20" providerId="ADAL" clId="{4E7826EA-30B3-F541-A538-740BAA9B3EEF}" dt="2023-05-04T08:22:15.154" v="2582"/>
          <ac:inkMkLst>
            <pc:docMk/>
            <pc:sldMk cId="0" sldId="300"/>
            <ac:inkMk id="61" creationId="{CE11D865-88FE-7ACC-B5B5-DCF5025E6D26}"/>
          </ac:inkMkLst>
        </pc:inkChg>
        <pc:inkChg chg="add del">
          <ac:chgData name="شادن القحطاني ID 443200677" userId="2d5f3d4d-8466-4aa1-ac8a-1cb60ed86c20" providerId="ADAL" clId="{4E7826EA-30B3-F541-A538-740BAA9B3EEF}" dt="2023-04-12T16:41:21.742" v="354"/>
          <ac:inkMkLst>
            <pc:docMk/>
            <pc:sldMk cId="0" sldId="300"/>
            <ac:inkMk id="61" creationId="{DB49E6FB-B708-A72A-F692-E1DE74391C8B}"/>
          </ac:inkMkLst>
        </pc:inkChg>
        <pc:inkChg chg="add del">
          <ac:chgData name="شادن القحطاني ID 443200677" userId="2d5f3d4d-8466-4aa1-ac8a-1cb60ed86c20" providerId="ADAL" clId="{4E7826EA-30B3-F541-A538-740BAA9B3EEF}" dt="2023-04-12T16:41:21.742" v="354"/>
          <ac:inkMkLst>
            <pc:docMk/>
            <pc:sldMk cId="0" sldId="300"/>
            <ac:inkMk id="62" creationId="{3DCD3073-E13B-060F-8CF5-36C1D64DE483}"/>
          </ac:inkMkLst>
        </pc:inkChg>
        <pc:inkChg chg="add del">
          <ac:chgData name="شادن القحطاني ID 443200677" userId="2d5f3d4d-8466-4aa1-ac8a-1cb60ed86c20" providerId="ADAL" clId="{4E7826EA-30B3-F541-A538-740BAA9B3EEF}" dt="2023-05-04T08:22:15.154" v="2582"/>
          <ac:inkMkLst>
            <pc:docMk/>
            <pc:sldMk cId="0" sldId="300"/>
            <ac:inkMk id="62" creationId="{EF0EFA94-D33E-CBB2-54AC-46792C5F1B8B}"/>
          </ac:inkMkLst>
        </pc:inkChg>
        <pc:inkChg chg="add del">
          <ac:chgData name="شادن القحطاني ID 443200677" userId="2d5f3d4d-8466-4aa1-ac8a-1cb60ed86c20" providerId="ADAL" clId="{4E7826EA-30B3-F541-A538-740BAA9B3EEF}" dt="2023-05-04T08:22:15.154" v="2582"/>
          <ac:inkMkLst>
            <pc:docMk/>
            <pc:sldMk cId="0" sldId="300"/>
            <ac:inkMk id="63" creationId="{2B40C24E-5B9D-DDC5-6709-7D3F82E3127F}"/>
          </ac:inkMkLst>
        </pc:inkChg>
        <pc:inkChg chg="add del">
          <ac:chgData name="شادن القحطاني ID 443200677" userId="2d5f3d4d-8466-4aa1-ac8a-1cb60ed86c20" providerId="ADAL" clId="{4E7826EA-30B3-F541-A538-740BAA9B3EEF}" dt="2023-04-12T16:41:21.742" v="354"/>
          <ac:inkMkLst>
            <pc:docMk/>
            <pc:sldMk cId="0" sldId="300"/>
            <ac:inkMk id="63" creationId="{319452E9-5792-AB5D-C459-5A49F6ACC156}"/>
          </ac:inkMkLst>
        </pc:inkChg>
        <pc:inkChg chg="add del">
          <ac:chgData name="شادن القحطاني ID 443200677" userId="2d5f3d4d-8466-4aa1-ac8a-1cb60ed86c20" providerId="ADAL" clId="{4E7826EA-30B3-F541-A538-740BAA9B3EEF}" dt="2023-04-12T16:41:21.742" v="354"/>
          <ac:inkMkLst>
            <pc:docMk/>
            <pc:sldMk cId="0" sldId="300"/>
            <ac:inkMk id="30720" creationId="{A3D10B3A-6EA8-E299-62A4-0B2ED99A1E9B}"/>
          </ac:inkMkLst>
        </pc:inkChg>
        <pc:inkChg chg="add del">
          <ac:chgData name="شادن القحطاني ID 443200677" userId="2d5f3d4d-8466-4aa1-ac8a-1cb60ed86c20" providerId="ADAL" clId="{4E7826EA-30B3-F541-A538-740BAA9B3EEF}" dt="2023-05-04T08:22:15.154" v="2582"/>
          <ac:inkMkLst>
            <pc:docMk/>
            <pc:sldMk cId="0" sldId="300"/>
            <ac:inkMk id="30720" creationId="{C70B6A49-7A93-4D17-8B68-54E52B4CB5BC}"/>
          </ac:inkMkLst>
        </pc:inkChg>
        <pc:inkChg chg="add del">
          <ac:chgData name="شادن القحطاني ID 443200677" userId="2d5f3d4d-8466-4aa1-ac8a-1cb60ed86c20" providerId="ADAL" clId="{4E7826EA-30B3-F541-A538-740BAA9B3EEF}" dt="2023-04-12T16:41:21.742" v="354"/>
          <ac:inkMkLst>
            <pc:docMk/>
            <pc:sldMk cId="0" sldId="300"/>
            <ac:inkMk id="30722" creationId="{0B2E4BF1-AA50-FF1F-F598-184E5F89DBB0}"/>
          </ac:inkMkLst>
        </pc:inkChg>
        <pc:inkChg chg="add del">
          <ac:chgData name="شادن القحطاني ID 443200677" userId="2d5f3d4d-8466-4aa1-ac8a-1cb60ed86c20" providerId="ADAL" clId="{4E7826EA-30B3-F541-A538-740BAA9B3EEF}" dt="2023-05-04T08:22:15.154" v="2582"/>
          <ac:inkMkLst>
            <pc:docMk/>
            <pc:sldMk cId="0" sldId="300"/>
            <ac:inkMk id="30722" creationId="{A6EEED4B-A443-F1CE-7DA6-F6905F348919}"/>
          </ac:inkMkLst>
        </pc:inkChg>
        <pc:inkChg chg="add del">
          <ac:chgData name="شادن القحطاني ID 443200677" userId="2d5f3d4d-8466-4aa1-ac8a-1cb60ed86c20" providerId="ADAL" clId="{4E7826EA-30B3-F541-A538-740BAA9B3EEF}" dt="2023-04-12T16:41:21.742" v="354"/>
          <ac:inkMkLst>
            <pc:docMk/>
            <pc:sldMk cId="0" sldId="300"/>
            <ac:inkMk id="30723" creationId="{6D9F78DB-CFE5-29D4-1F5E-03232F5195CE}"/>
          </ac:inkMkLst>
        </pc:inkChg>
        <pc:inkChg chg="add del">
          <ac:chgData name="شادن القحطاني ID 443200677" userId="2d5f3d4d-8466-4aa1-ac8a-1cb60ed86c20" providerId="ADAL" clId="{4E7826EA-30B3-F541-A538-740BAA9B3EEF}" dt="2023-05-04T08:22:15.154" v="2582"/>
          <ac:inkMkLst>
            <pc:docMk/>
            <pc:sldMk cId="0" sldId="300"/>
            <ac:inkMk id="30723" creationId="{DD26BF0D-4DF8-D8D9-9D7F-C6E59F779F1C}"/>
          </ac:inkMkLst>
        </pc:inkChg>
        <pc:inkChg chg="add del">
          <ac:chgData name="شادن القحطاني ID 443200677" userId="2d5f3d4d-8466-4aa1-ac8a-1cb60ed86c20" providerId="ADAL" clId="{4E7826EA-30B3-F541-A538-740BAA9B3EEF}" dt="2023-04-12T16:41:21.742" v="354"/>
          <ac:inkMkLst>
            <pc:docMk/>
            <pc:sldMk cId="0" sldId="300"/>
            <ac:inkMk id="30724" creationId="{06ED6104-A49F-F4A1-8F79-4BCEBE26B29F}"/>
          </ac:inkMkLst>
        </pc:inkChg>
        <pc:inkChg chg="add del">
          <ac:chgData name="شادن القحطاني ID 443200677" userId="2d5f3d4d-8466-4aa1-ac8a-1cb60ed86c20" providerId="ADAL" clId="{4E7826EA-30B3-F541-A538-740BAA9B3EEF}" dt="2023-05-04T08:22:15.154" v="2582"/>
          <ac:inkMkLst>
            <pc:docMk/>
            <pc:sldMk cId="0" sldId="300"/>
            <ac:inkMk id="30724" creationId="{C5DA733D-2617-EAC7-C33C-57B6AB859BD4}"/>
          </ac:inkMkLst>
        </pc:inkChg>
        <pc:inkChg chg="add del">
          <ac:chgData name="شادن القحطاني ID 443200677" userId="2d5f3d4d-8466-4aa1-ac8a-1cb60ed86c20" providerId="ADAL" clId="{4E7826EA-30B3-F541-A538-740BAA9B3EEF}" dt="2023-04-12T16:41:21.742" v="354"/>
          <ac:inkMkLst>
            <pc:docMk/>
            <pc:sldMk cId="0" sldId="300"/>
            <ac:inkMk id="30725" creationId="{50A64010-AFA8-3DE5-B547-882D0A2DAEA4}"/>
          </ac:inkMkLst>
        </pc:inkChg>
        <pc:inkChg chg="add del">
          <ac:chgData name="شادن القحطاني ID 443200677" userId="2d5f3d4d-8466-4aa1-ac8a-1cb60ed86c20" providerId="ADAL" clId="{4E7826EA-30B3-F541-A538-740BAA9B3EEF}" dt="2023-05-04T08:22:15.154" v="2582"/>
          <ac:inkMkLst>
            <pc:docMk/>
            <pc:sldMk cId="0" sldId="300"/>
            <ac:inkMk id="30725" creationId="{BDAC57A4-75C7-1E79-C56E-818E5B7DBFA4}"/>
          </ac:inkMkLst>
        </pc:inkChg>
        <pc:inkChg chg="add del">
          <ac:chgData name="شادن القحطاني ID 443200677" userId="2d5f3d4d-8466-4aa1-ac8a-1cb60ed86c20" providerId="ADAL" clId="{4E7826EA-30B3-F541-A538-740BAA9B3EEF}" dt="2023-05-04T08:22:15.154" v="2582"/>
          <ac:inkMkLst>
            <pc:docMk/>
            <pc:sldMk cId="0" sldId="300"/>
            <ac:inkMk id="30726" creationId="{40C92809-AED9-0351-5B80-25A516690E1D}"/>
          </ac:inkMkLst>
        </pc:inkChg>
        <pc:inkChg chg="add del">
          <ac:chgData name="شادن القحطاني ID 443200677" userId="2d5f3d4d-8466-4aa1-ac8a-1cb60ed86c20" providerId="ADAL" clId="{4E7826EA-30B3-F541-A538-740BAA9B3EEF}" dt="2023-04-12T16:41:21.742" v="354"/>
          <ac:inkMkLst>
            <pc:docMk/>
            <pc:sldMk cId="0" sldId="300"/>
            <ac:inkMk id="30726" creationId="{445C666B-9C88-56F2-4286-8029FDBBA32F}"/>
          </ac:inkMkLst>
        </pc:inkChg>
        <pc:inkChg chg="add reco">
          <ac:chgData name="شادن القحطاني ID 443200677" userId="2d5f3d4d-8466-4aa1-ac8a-1cb60ed86c20" providerId="ADAL" clId="{4E7826EA-30B3-F541-A538-740BAA9B3EEF}" dt="2023-05-04T08:22:15.154" v="2582"/>
          <ac:inkMkLst>
            <pc:docMk/>
            <pc:sldMk cId="0" sldId="300"/>
            <ac:inkMk id="30727" creationId="{0D18CF32-9E08-1C0A-761C-AC1360AEF824}"/>
          </ac:inkMkLst>
        </pc:inkChg>
        <pc:inkChg chg="add del">
          <ac:chgData name="شادن القحطاني ID 443200677" userId="2d5f3d4d-8466-4aa1-ac8a-1cb60ed86c20" providerId="ADAL" clId="{4E7826EA-30B3-F541-A538-740BAA9B3EEF}" dt="2023-04-12T16:41:21.742" v="354"/>
          <ac:inkMkLst>
            <pc:docMk/>
            <pc:sldMk cId="0" sldId="300"/>
            <ac:inkMk id="30727" creationId="{269A3A84-48EF-ABE0-C890-39838821595A}"/>
          </ac:inkMkLst>
        </pc:inkChg>
        <pc:inkChg chg="add del">
          <ac:chgData name="شادن القحطاني ID 443200677" userId="2d5f3d4d-8466-4aa1-ac8a-1cb60ed86c20" providerId="ADAL" clId="{4E7826EA-30B3-F541-A538-740BAA9B3EEF}" dt="2023-05-04T08:22:19.118" v="2590"/>
          <ac:inkMkLst>
            <pc:docMk/>
            <pc:sldMk cId="0" sldId="300"/>
            <ac:inkMk id="30729" creationId="{BBEC178E-8F41-BE18-E514-E0D5CEF10068}"/>
          </ac:inkMkLst>
        </pc:inkChg>
        <pc:inkChg chg="add del">
          <ac:chgData name="شادن القحطاني ID 443200677" userId="2d5f3d4d-8466-4aa1-ac8a-1cb60ed86c20" providerId="ADAL" clId="{4E7826EA-30B3-F541-A538-740BAA9B3EEF}" dt="2023-04-12T16:41:21.742" v="354"/>
          <ac:inkMkLst>
            <pc:docMk/>
            <pc:sldMk cId="0" sldId="300"/>
            <ac:inkMk id="30729" creationId="{C94E2286-1982-67E1-28ED-C71311A21127}"/>
          </ac:inkMkLst>
        </pc:inkChg>
        <pc:inkChg chg="add del">
          <ac:chgData name="شادن القحطاني ID 443200677" userId="2d5f3d4d-8466-4aa1-ac8a-1cb60ed86c20" providerId="ADAL" clId="{4E7826EA-30B3-F541-A538-740BAA9B3EEF}" dt="2023-04-12T16:41:21.742" v="354"/>
          <ac:inkMkLst>
            <pc:docMk/>
            <pc:sldMk cId="0" sldId="300"/>
            <ac:inkMk id="30730" creationId="{287FC5CC-D897-474E-9DAA-9B8F990D5D76}"/>
          </ac:inkMkLst>
        </pc:inkChg>
        <pc:inkChg chg="add del">
          <ac:chgData name="شادن القحطاني ID 443200677" userId="2d5f3d4d-8466-4aa1-ac8a-1cb60ed86c20" providerId="ADAL" clId="{4E7826EA-30B3-F541-A538-740BAA9B3EEF}" dt="2023-05-04T08:22:19.118" v="2590"/>
          <ac:inkMkLst>
            <pc:docMk/>
            <pc:sldMk cId="0" sldId="300"/>
            <ac:inkMk id="30730" creationId="{F17C1C19-6D77-3071-80AE-6903F2AD99D7}"/>
          </ac:inkMkLst>
        </pc:inkChg>
        <pc:inkChg chg="add del">
          <ac:chgData name="شادن القحطاني ID 443200677" userId="2d5f3d4d-8466-4aa1-ac8a-1cb60ed86c20" providerId="ADAL" clId="{4E7826EA-30B3-F541-A538-740BAA9B3EEF}" dt="2023-05-04T08:22:19.118" v="2590"/>
          <ac:inkMkLst>
            <pc:docMk/>
            <pc:sldMk cId="0" sldId="300"/>
            <ac:inkMk id="30731" creationId="{F7C36D6B-0F9B-1EA2-0CCC-5143580F7DFB}"/>
          </ac:inkMkLst>
        </pc:inkChg>
        <pc:inkChg chg="add del">
          <ac:chgData name="شادن القحطاني ID 443200677" userId="2d5f3d4d-8466-4aa1-ac8a-1cb60ed86c20" providerId="ADAL" clId="{4E7826EA-30B3-F541-A538-740BAA9B3EEF}" dt="2023-04-12T16:41:21.742" v="354"/>
          <ac:inkMkLst>
            <pc:docMk/>
            <pc:sldMk cId="0" sldId="300"/>
            <ac:inkMk id="30731" creationId="{FFDA434A-06D2-8123-C2F8-8AFE43DC9948}"/>
          </ac:inkMkLst>
        </pc:inkChg>
        <pc:inkChg chg="add reco">
          <ac:chgData name="شادن القحطاني ID 443200677" userId="2d5f3d4d-8466-4aa1-ac8a-1cb60ed86c20" providerId="ADAL" clId="{4E7826EA-30B3-F541-A538-740BAA9B3EEF}" dt="2023-04-12T16:41:21.742" v="354"/>
          <ac:inkMkLst>
            <pc:docMk/>
            <pc:sldMk cId="0" sldId="300"/>
            <ac:inkMk id="30732" creationId="{ED18070F-7744-C9CC-4669-07CFBDD98B13}"/>
          </ac:inkMkLst>
        </pc:inkChg>
        <pc:inkChg chg="add">
          <ac:chgData name="شادن القحطاني ID 443200677" userId="2d5f3d4d-8466-4aa1-ac8a-1cb60ed86c20" providerId="ADAL" clId="{4E7826EA-30B3-F541-A538-740BAA9B3EEF}" dt="2023-04-12T16:41:21.807" v="355"/>
          <ac:inkMkLst>
            <pc:docMk/>
            <pc:sldMk cId="0" sldId="300"/>
            <ac:inkMk id="30733" creationId="{58941EC2-F634-8748-2B4F-A4AFB27BCA75}"/>
          </ac:inkMkLst>
        </pc:inkChg>
        <pc:inkChg chg="add">
          <ac:chgData name="شادن القحطاني ID 443200677" userId="2d5f3d4d-8466-4aa1-ac8a-1cb60ed86c20" providerId="ADAL" clId="{4E7826EA-30B3-F541-A538-740BAA9B3EEF}" dt="2023-04-12T16:41:22.762" v="356"/>
          <ac:inkMkLst>
            <pc:docMk/>
            <pc:sldMk cId="0" sldId="300"/>
            <ac:inkMk id="30734" creationId="{F1BFE55E-113F-F7A9-619C-B7A956D1EEFC}"/>
          </ac:inkMkLst>
        </pc:inkChg>
        <pc:inkChg chg="add del">
          <ac:chgData name="شادن القحطاني ID 443200677" userId="2d5f3d4d-8466-4aa1-ac8a-1cb60ed86c20" providerId="ADAL" clId="{4E7826EA-30B3-F541-A538-740BAA9B3EEF}" dt="2023-04-12T16:41:23.811" v="359"/>
          <ac:inkMkLst>
            <pc:docMk/>
            <pc:sldMk cId="0" sldId="300"/>
            <ac:inkMk id="30735" creationId="{B3778A3D-7D79-A5B4-BA99-24820168DC5B}"/>
          </ac:inkMkLst>
        </pc:inkChg>
        <pc:inkChg chg="add del">
          <ac:chgData name="شادن القحطاني ID 443200677" userId="2d5f3d4d-8466-4aa1-ac8a-1cb60ed86c20" providerId="ADAL" clId="{4E7826EA-30B3-F541-A538-740BAA9B3EEF}" dt="2023-05-04T08:22:19.118" v="2590"/>
          <ac:inkMkLst>
            <pc:docMk/>
            <pc:sldMk cId="0" sldId="300"/>
            <ac:inkMk id="30735" creationId="{BBDBC706-098E-E2EB-189E-379A8249FDF9}"/>
          </ac:inkMkLst>
        </pc:inkChg>
        <pc:inkChg chg="add del">
          <ac:chgData name="شادن القحطاني ID 443200677" userId="2d5f3d4d-8466-4aa1-ac8a-1cb60ed86c20" providerId="ADAL" clId="{4E7826EA-30B3-F541-A538-740BAA9B3EEF}" dt="2023-05-04T08:22:19.118" v="2590"/>
          <ac:inkMkLst>
            <pc:docMk/>
            <pc:sldMk cId="0" sldId="300"/>
            <ac:inkMk id="30736" creationId="{04CBA56B-F33B-E2E1-3BA6-F81D8399F573}"/>
          </ac:inkMkLst>
        </pc:inkChg>
        <pc:inkChg chg="add del">
          <ac:chgData name="شادن القحطاني ID 443200677" userId="2d5f3d4d-8466-4aa1-ac8a-1cb60ed86c20" providerId="ADAL" clId="{4E7826EA-30B3-F541-A538-740BAA9B3EEF}" dt="2023-04-12T16:41:23.811" v="359"/>
          <ac:inkMkLst>
            <pc:docMk/>
            <pc:sldMk cId="0" sldId="300"/>
            <ac:inkMk id="30736" creationId="{2EC5D188-AFF5-2257-CCC3-2A65DE01F71B}"/>
          </ac:inkMkLst>
        </pc:inkChg>
        <pc:inkChg chg="add reco">
          <ac:chgData name="شادن القحطاني ID 443200677" userId="2d5f3d4d-8466-4aa1-ac8a-1cb60ed86c20" providerId="ADAL" clId="{4E7826EA-30B3-F541-A538-740BAA9B3EEF}" dt="2023-04-12T16:41:23.811" v="359"/>
          <ac:inkMkLst>
            <pc:docMk/>
            <pc:sldMk cId="0" sldId="300"/>
            <ac:inkMk id="30737" creationId="{91959333-14D9-869B-3544-C6E79D4BEEBA}"/>
          </ac:inkMkLst>
        </pc:inkChg>
        <pc:inkChg chg="add">
          <ac:chgData name="شادن القحطاني ID 443200677" userId="2d5f3d4d-8466-4aa1-ac8a-1cb60ed86c20" providerId="ADAL" clId="{4E7826EA-30B3-F541-A538-740BAA9B3EEF}" dt="2023-04-12T16:42:13.898" v="360"/>
          <ac:inkMkLst>
            <pc:docMk/>
            <pc:sldMk cId="0" sldId="300"/>
            <ac:inkMk id="30738" creationId="{7A8317DF-E678-05A0-F19B-F9ED1A1B3877}"/>
          </ac:inkMkLst>
        </pc:inkChg>
        <pc:inkChg chg="add del">
          <ac:chgData name="شادن القحطاني ID 443200677" userId="2d5f3d4d-8466-4aa1-ac8a-1cb60ed86c20" providerId="ADAL" clId="{4E7826EA-30B3-F541-A538-740BAA9B3EEF}" dt="2023-05-04T08:22:19.118" v="2590"/>
          <ac:inkMkLst>
            <pc:docMk/>
            <pc:sldMk cId="0" sldId="300"/>
            <ac:inkMk id="30739" creationId="{32B3EE4E-22CA-7D63-F577-D60DD212400D}"/>
          </ac:inkMkLst>
        </pc:inkChg>
        <pc:inkChg chg="add del">
          <ac:chgData name="شادن القحطاني ID 443200677" userId="2d5f3d4d-8466-4aa1-ac8a-1cb60ed86c20" providerId="ADAL" clId="{4E7826EA-30B3-F541-A538-740BAA9B3EEF}" dt="2023-04-12T16:42:21.108" v="370"/>
          <ac:inkMkLst>
            <pc:docMk/>
            <pc:sldMk cId="0" sldId="300"/>
            <ac:inkMk id="30739" creationId="{B6942EF9-A8F9-F999-80FB-0D9EA8B7F965}"/>
          </ac:inkMkLst>
        </pc:inkChg>
        <pc:inkChg chg="add del">
          <ac:chgData name="شادن القحطاني ID 443200677" userId="2d5f3d4d-8466-4aa1-ac8a-1cb60ed86c20" providerId="ADAL" clId="{4E7826EA-30B3-F541-A538-740BAA9B3EEF}" dt="2023-04-12T16:42:21.108" v="370"/>
          <ac:inkMkLst>
            <pc:docMk/>
            <pc:sldMk cId="0" sldId="300"/>
            <ac:inkMk id="30740" creationId="{94BDA694-1DE6-A07F-6F55-4DB35F2DB93D}"/>
          </ac:inkMkLst>
        </pc:inkChg>
        <pc:inkChg chg="add del">
          <ac:chgData name="شادن القحطاني ID 443200677" userId="2d5f3d4d-8466-4aa1-ac8a-1cb60ed86c20" providerId="ADAL" clId="{4E7826EA-30B3-F541-A538-740BAA9B3EEF}" dt="2023-05-04T08:22:19.118" v="2590"/>
          <ac:inkMkLst>
            <pc:docMk/>
            <pc:sldMk cId="0" sldId="300"/>
            <ac:inkMk id="30740" creationId="{BF908A3E-8ACF-7987-AA23-8C0E7628D432}"/>
          </ac:inkMkLst>
        </pc:inkChg>
        <pc:inkChg chg="add del">
          <ac:chgData name="شادن القحطاني ID 443200677" userId="2d5f3d4d-8466-4aa1-ac8a-1cb60ed86c20" providerId="ADAL" clId="{4E7826EA-30B3-F541-A538-740BAA9B3EEF}" dt="2023-04-12T16:42:21.108" v="370"/>
          <ac:inkMkLst>
            <pc:docMk/>
            <pc:sldMk cId="0" sldId="300"/>
            <ac:inkMk id="30741" creationId="{58878EBE-422E-5C20-D484-2E3FCB398AAC}"/>
          </ac:inkMkLst>
        </pc:inkChg>
        <pc:inkChg chg="add reco">
          <ac:chgData name="شادن القحطاني ID 443200677" userId="2d5f3d4d-8466-4aa1-ac8a-1cb60ed86c20" providerId="ADAL" clId="{4E7826EA-30B3-F541-A538-740BAA9B3EEF}" dt="2023-05-04T08:22:19.118" v="2590"/>
          <ac:inkMkLst>
            <pc:docMk/>
            <pc:sldMk cId="0" sldId="300"/>
            <ac:inkMk id="30741" creationId="{81960E50-3B9A-6B45-5AE9-CF048D3C7700}"/>
          </ac:inkMkLst>
        </pc:inkChg>
        <pc:inkChg chg="add del">
          <ac:chgData name="شادن القحطاني ID 443200677" userId="2d5f3d4d-8466-4aa1-ac8a-1cb60ed86c20" providerId="ADAL" clId="{4E7826EA-30B3-F541-A538-740BAA9B3EEF}" dt="2023-04-12T16:42:21.108" v="370"/>
          <ac:inkMkLst>
            <pc:docMk/>
            <pc:sldMk cId="0" sldId="300"/>
            <ac:inkMk id="30742" creationId="{3200B998-5C5A-4E3A-79FF-FB36C9B02F3F}"/>
          </ac:inkMkLst>
        </pc:inkChg>
        <pc:inkChg chg="add del">
          <ac:chgData name="شادن القحطاني ID 443200677" userId="2d5f3d4d-8466-4aa1-ac8a-1cb60ed86c20" providerId="ADAL" clId="{4E7826EA-30B3-F541-A538-740BAA9B3EEF}" dt="2023-05-04T08:22:20.564" v="2593"/>
          <ac:inkMkLst>
            <pc:docMk/>
            <pc:sldMk cId="0" sldId="300"/>
            <ac:inkMk id="30742" creationId="{88B2BEA7-610D-2BB2-61CD-A03935E234B6}"/>
          </ac:inkMkLst>
        </pc:inkChg>
        <pc:inkChg chg="add del">
          <ac:chgData name="شادن القحطاني ID 443200677" userId="2d5f3d4d-8466-4aa1-ac8a-1cb60ed86c20" providerId="ADAL" clId="{4E7826EA-30B3-F541-A538-740BAA9B3EEF}" dt="2023-05-04T08:22:20.564" v="2593"/>
          <ac:inkMkLst>
            <pc:docMk/>
            <pc:sldMk cId="0" sldId="300"/>
            <ac:inkMk id="30743" creationId="{2974ECF0-0B25-5DBF-0313-CA1A32CE3161}"/>
          </ac:inkMkLst>
        </pc:inkChg>
        <pc:inkChg chg="add del">
          <ac:chgData name="شادن القحطاني ID 443200677" userId="2d5f3d4d-8466-4aa1-ac8a-1cb60ed86c20" providerId="ADAL" clId="{4E7826EA-30B3-F541-A538-740BAA9B3EEF}" dt="2023-04-12T16:42:21.108" v="370"/>
          <ac:inkMkLst>
            <pc:docMk/>
            <pc:sldMk cId="0" sldId="300"/>
            <ac:inkMk id="30743" creationId="{E4CAC2E4-B66F-E170-7F17-3CCDD571FA4A}"/>
          </ac:inkMkLst>
        </pc:inkChg>
        <pc:inkChg chg="add reco">
          <ac:chgData name="شادن القحطاني ID 443200677" userId="2d5f3d4d-8466-4aa1-ac8a-1cb60ed86c20" providerId="ADAL" clId="{4E7826EA-30B3-F541-A538-740BAA9B3EEF}" dt="2023-05-04T08:22:20.564" v="2593"/>
          <ac:inkMkLst>
            <pc:docMk/>
            <pc:sldMk cId="0" sldId="300"/>
            <ac:inkMk id="30744" creationId="{51C23560-1BE2-1D04-8514-DD810CEC90C7}"/>
          </ac:inkMkLst>
        </pc:inkChg>
        <pc:inkChg chg="add del">
          <ac:chgData name="شادن القحطاني ID 443200677" userId="2d5f3d4d-8466-4aa1-ac8a-1cb60ed86c20" providerId="ADAL" clId="{4E7826EA-30B3-F541-A538-740BAA9B3EEF}" dt="2023-04-12T16:42:21.108" v="370"/>
          <ac:inkMkLst>
            <pc:docMk/>
            <pc:sldMk cId="0" sldId="300"/>
            <ac:inkMk id="30744" creationId="{DD6354EC-E937-8168-CAC6-3ED14F8EDA11}"/>
          </ac:inkMkLst>
        </pc:inkChg>
        <pc:inkChg chg="add">
          <ac:chgData name="شادن القحطاني ID 443200677" userId="2d5f3d4d-8466-4aa1-ac8a-1cb60ed86c20" providerId="ADAL" clId="{4E7826EA-30B3-F541-A538-740BAA9B3EEF}" dt="2023-05-04T08:22:21.559" v="2594"/>
          <ac:inkMkLst>
            <pc:docMk/>
            <pc:sldMk cId="0" sldId="300"/>
            <ac:inkMk id="30745" creationId="{04F7818E-019F-DF2D-81CE-53F3427520A1}"/>
          </ac:inkMkLst>
        </pc:inkChg>
        <pc:inkChg chg="add del">
          <ac:chgData name="شادن القحطاني ID 443200677" userId="2d5f3d4d-8466-4aa1-ac8a-1cb60ed86c20" providerId="ADAL" clId="{4E7826EA-30B3-F541-A538-740BAA9B3EEF}" dt="2023-04-12T16:42:21.108" v="370"/>
          <ac:inkMkLst>
            <pc:docMk/>
            <pc:sldMk cId="0" sldId="300"/>
            <ac:inkMk id="30745" creationId="{50BC2B83-7036-B01A-7EA7-F97EDDF98246}"/>
          </ac:inkMkLst>
        </pc:inkChg>
        <pc:inkChg chg="add del">
          <ac:chgData name="شادن القحطاني ID 443200677" userId="2d5f3d4d-8466-4aa1-ac8a-1cb60ed86c20" providerId="ADAL" clId="{4E7826EA-30B3-F541-A538-740BAA9B3EEF}" dt="2023-04-12T16:42:21.108" v="370"/>
          <ac:inkMkLst>
            <pc:docMk/>
            <pc:sldMk cId="0" sldId="300"/>
            <ac:inkMk id="30746" creationId="{CA8A46E5-8CAC-9659-141B-426E907B8060}"/>
          </ac:inkMkLst>
        </pc:inkChg>
        <pc:inkChg chg="add del">
          <ac:chgData name="شادن القحطاني ID 443200677" userId="2d5f3d4d-8466-4aa1-ac8a-1cb60ed86c20" providerId="ADAL" clId="{4E7826EA-30B3-F541-A538-740BAA9B3EEF}" dt="2023-05-04T08:22:27.318" v="2603"/>
          <ac:inkMkLst>
            <pc:docMk/>
            <pc:sldMk cId="0" sldId="300"/>
            <ac:inkMk id="30746" creationId="{D8008DD6-69A5-35C7-9455-B45C7CE6ACAB}"/>
          </ac:inkMkLst>
        </pc:inkChg>
        <pc:inkChg chg="add del">
          <ac:chgData name="شادن القحطاني ID 443200677" userId="2d5f3d4d-8466-4aa1-ac8a-1cb60ed86c20" providerId="ADAL" clId="{4E7826EA-30B3-F541-A538-740BAA9B3EEF}" dt="2023-04-12T16:42:21.108" v="370"/>
          <ac:inkMkLst>
            <pc:docMk/>
            <pc:sldMk cId="0" sldId="300"/>
            <ac:inkMk id="30747" creationId="{58F076C3-DADC-F7F1-A1D0-D7E4F73E51CE}"/>
          </ac:inkMkLst>
        </pc:inkChg>
        <pc:inkChg chg="add del">
          <ac:chgData name="شادن القحطاني ID 443200677" userId="2d5f3d4d-8466-4aa1-ac8a-1cb60ed86c20" providerId="ADAL" clId="{4E7826EA-30B3-F541-A538-740BAA9B3EEF}" dt="2023-05-04T08:22:27.318" v="2603"/>
          <ac:inkMkLst>
            <pc:docMk/>
            <pc:sldMk cId="0" sldId="300"/>
            <ac:inkMk id="30747" creationId="{A0C5559E-EDFB-4772-57FB-385E3DFA9706}"/>
          </ac:inkMkLst>
        </pc:inkChg>
        <pc:inkChg chg="add reco">
          <ac:chgData name="شادن القحطاني ID 443200677" userId="2d5f3d4d-8466-4aa1-ac8a-1cb60ed86c20" providerId="ADAL" clId="{4E7826EA-30B3-F541-A538-740BAA9B3EEF}" dt="2023-04-12T16:42:21.108" v="370"/>
          <ac:inkMkLst>
            <pc:docMk/>
            <pc:sldMk cId="0" sldId="300"/>
            <ac:inkMk id="30748" creationId="{F0D36DD0-114B-774F-E53D-5EF4969017B4}"/>
          </ac:inkMkLst>
        </pc:inkChg>
        <pc:inkChg chg="add del">
          <ac:chgData name="شادن القحطاني ID 443200677" userId="2d5f3d4d-8466-4aa1-ac8a-1cb60ed86c20" providerId="ADAL" clId="{4E7826EA-30B3-F541-A538-740BAA9B3EEF}" dt="2023-04-12T16:42:34.932" v="386"/>
          <ac:inkMkLst>
            <pc:docMk/>
            <pc:sldMk cId="0" sldId="300"/>
            <ac:inkMk id="30749" creationId="{510DF2D4-CF60-D84F-1728-272C70EAE964}"/>
          </ac:inkMkLst>
        </pc:inkChg>
        <pc:inkChg chg="add del">
          <ac:chgData name="شادن القحطاني ID 443200677" userId="2d5f3d4d-8466-4aa1-ac8a-1cb60ed86c20" providerId="ADAL" clId="{4E7826EA-30B3-F541-A538-740BAA9B3EEF}" dt="2023-05-04T08:22:27.318" v="2603"/>
          <ac:inkMkLst>
            <pc:docMk/>
            <pc:sldMk cId="0" sldId="300"/>
            <ac:inkMk id="30749" creationId="{80B47618-3A59-CDC3-2A5F-DC51B2A22B00}"/>
          </ac:inkMkLst>
        </pc:inkChg>
        <pc:inkChg chg="add del">
          <ac:chgData name="شادن القحطاني ID 443200677" userId="2d5f3d4d-8466-4aa1-ac8a-1cb60ed86c20" providerId="ADAL" clId="{4E7826EA-30B3-F541-A538-740BAA9B3EEF}" dt="2023-05-04T08:22:27.318" v="2603"/>
          <ac:inkMkLst>
            <pc:docMk/>
            <pc:sldMk cId="0" sldId="300"/>
            <ac:inkMk id="30750" creationId="{BD4499D7-F0ED-01EE-7DDB-49F1160832CF}"/>
          </ac:inkMkLst>
        </pc:inkChg>
        <pc:inkChg chg="add del">
          <ac:chgData name="شادن القحطاني ID 443200677" userId="2d5f3d4d-8466-4aa1-ac8a-1cb60ed86c20" providerId="ADAL" clId="{4E7826EA-30B3-F541-A538-740BAA9B3EEF}" dt="2023-04-12T16:42:34.932" v="386"/>
          <ac:inkMkLst>
            <pc:docMk/>
            <pc:sldMk cId="0" sldId="300"/>
            <ac:inkMk id="30750" creationId="{C74FDA09-1D0C-FD40-4A84-A545D5687A5C}"/>
          </ac:inkMkLst>
        </pc:inkChg>
        <pc:inkChg chg="add del">
          <ac:chgData name="شادن القحطاني ID 443200677" userId="2d5f3d4d-8466-4aa1-ac8a-1cb60ed86c20" providerId="ADAL" clId="{4E7826EA-30B3-F541-A538-740BAA9B3EEF}" dt="2023-05-04T08:22:27.318" v="2603"/>
          <ac:inkMkLst>
            <pc:docMk/>
            <pc:sldMk cId="0" sldId="300"/>
            <ac:inkMk id="30751" creationId="{75796FD7-865A-44CE-2A2C-3C92EDD648DC}"/>
          </ac:inkMkLst>
        </pc:inkChg>
        <pc:inkChg chg="add del">
          <ac:chgData name="شادن القحطاني ID 443200677" userId="2d5f3d4d-8466-4aa1-ac8a-1cb60ed86c20" providerId="ADAL" clId="{4E7826EA-30B3-F541-A538-740BAA9B3EEF}" dt="2023-04-12T16:42:34.932" v="386"/>
          <ac:inkMkLst>
            <pc:docMk/>
            <pc:sldMk cId="0" sldId="300"/>
            <ac:inkMk id="30751" creationId="{F5232F2A-EA8A-DFBB-4070-0E3AE2B98978}"/>
          </ac:inkMkLst>
        </pc:inkChg>
        <pc:inkChg chg="add del">
          <ac:chgData name="شادن القحطاني ID 443200677" userId="2d5f3d4d-8466-4aa1-ac8a-1cb60ed86c20" providerId="ADAL" clId="{4E7826EA-30B3-F541-A538-740BAA9B3EEF}" dt="2023-05-04T08:22:27.318" v="2603"/>
          <ac:inkMkLst>
            <pc:docMk/>
            <pc:sldMk cId="0" sldId="300"/>
            <ac:inkMk id="30752" creationId="{0F54D4A2-8AA6-91E6-E75B-3DB6468F9FEE}"/>
          </ac:inkMkLst>
        </pc:inkChg>
        <pc:inkChg chg="add del">
          <ac:chgData name="شادن القحطاني ID 443200677" userId="2d5f3d4d-8466-4aa1-ac8a-1cb60ed86c20" providerId="ADAL" clId="{4E7826EA-30B3-F541-A538-740BAA9B3EEF}" dt="2023-04-12T16:42:34.932" v="386"/>
          <ac:inkMkLst>
            <pc:docMk/>
            <pc:sldMk cId="0" sldId="300"/>
            <ac:inkMk id="30752" creationId="{DE0EBA6E-D2AC-485C-2736-DF3482D91C34}"/>
          </ac:inkMkLst>
        </pc:inkChg>
        <pc:inkChg chg="add del">
          <ac:chgData name="شادن القحطاني ID 443200677" userId="2d5f3d4d-8466-4aa1-ac8a-1cb60ed86c20" providerId="ADAL" clId="{4E7826EA-30B3-F541-A538-740BAA9B3EEF}" dt="2023-05-04T08:22:27.318" v="2603"/>
          <ac:inkMkLst>
            <pc:docMk/>
            <pc:sldMk cId="0" sldId="300"/>
            <ac:inkMk id="30753" creationId="{6F21A483-FFEA-FC2C-F1E2-7AC6F1C372DA}"/>
          </ac:inkMkLst>
        </pc:inkChg>
        <pc:inkChg chg="add del">
          <ac:chgData name="شادن القحطاني ID 443200677" userId="2d5f3d4d-8466-4aa1-ac8a-1cb60ed86c20" providerId="ADAL" clId="{4E7826EA-30B3-F541-A538-740BAA9B3EEF}" dt="2023-04-12T16:42:34.932" v="386"/>
          <ac:inkMkLst>
            <pc:docMk/>
            <pc:sldMk cId="0" sldId="300"/>
            <ac:inkMk id="30753" creationId="{A3C47A1F-3598-ABCF-BC09-B793A15D0E50}"/>
          </ac:inkMkLst>
        </pc:inkChg>
        <pc:inkChg chg="add del">
          <ac:chgData name="شادن القحطاني ID 443200677" userId="2d5f3d4d-8466-4aa1-ac8a-1cb60ed86c20" providerId="ADAL" clId="{4E7826EA-30B3-F541-A538-740BAA9B3EEF}" dt="2023-05-04T08:22:27.318" v="2603"/>
          <ac:inkMkLst>
            <pc:docMk/>
            <pc:sldMk cId="0" sldId="300"/>
            <ac:inkMk id="30754" creationId="{371BEB6E-04DF-0E00-CED8-654ED0AD9BA8}"/>
          </ac:inkMkLst>
        </pc:inkChg>
        <pc:inkChg chg="add del">
          <ac:chgData name="شادن القحطاني ID 443200677" userId="2d5f3d4d-8466-4aa1-ac8a-1cb60ed86c20" providerId="ADAL" clId="{4E7826EA-30B3-F541-A538-740BAA9B3EEF}" dt="2023-04-12T16:42:34.932" v="386"/>
          <ac:inkMkLst>
            <pc:docMk/>
            <pc:sldMk cId="0" sldId="300"/>
            <ac:inkMk id="30754" creationId="{EB43AAAA-9241-6ECB-A8C0-FA7BD5CE53D9}"/>
          </ac:inkMkLst>
        </pc:inkChg>
        <pc:inkChg chg="add del">
          <ac:chgData name="شادن القحطاني ID 443200677" userId="2d5f3d4d-8466-4aa1-ac8a-1cb60ed86c20" providerId="ADAL" clId="{4E7826EA-30B3-F541-A538-740BAA9B3EEF}" dt="2023-04-12T16:42:34.932" v="386"/>
          <ac:inkMkLst>
            <pc:docMk/>
            <pc:sldMk cId="0" sldId="300"/>
            <ac:inkMk id="30755" creationId="{2BB07405-522A-98D8-9E2B-0C79F7686940}"/>
          </ac:inkMkLst>
        </pc:inkChg>
        <pc:inkChg chg="add reco">
          <ac:chgData name="شادن القحطاني ID 443200677" userId="2d5f3d4d-8466-4aa1-ac8a-1cb60ed86c20" providerId="ADAL" clId="{4E7826EA-30B3-F541-A538-740BAA9B3EEF}" dt="2023-05-04T08:22:27.318" v="2603"/>
          <ac:inkMkLst>
            <pc:docMk/>
            <pc:sldMk cId="0" sldId="300"/>
            <ac:inkMk id="30755" creationId="{55CF1ACE-0979-721C-50EE-88248E97F6A1}"/>
          </ac:inkMkLst>
        </pc:inkChg>
        <pc:inkChg chg="add del">
          <ac:chgData name="شادن القحطاني ID 443200677" userId="2d5f3d4d-8466-4aa1-ac8a-1cb60ed86c20" providerId="ADAL" clId="{4E7826EA-30B3-F541-A538-740BAA9B3EEF}" dt="2023-05-04T08:22:29.918" v="2607"/>
          <ac:inkMkLst>
            <pc:docMk/>
            <pc:sldMk cId="0" sldId="300"/>
            <ac:inkMk id="30756" creationId="{7F705B36-890B-84B1-A14F-82857DDFA3E1}"/>
          </ac:inkMkLst>
        </pc:inkChg>
        <pc:inkChg chg="add del">
          <ac:chgData name="شادن القحطاني ID 443200677" userId="2d5f3d4d-8466-4aa1-ac8a-1cb60ed86c20" providerId="ADAL" clId="{4E7826EA-30B3-F541-A538-740BAA9B3EEF}" dt="2023-04-12T16:42:34.932" v="386"/>
          <ac:inkMkLst>
            <pc:docMk/>
            <pc:sldMk cId="0" sldId="300"/>
            <ac:inkMk id="30756" creationId="{A1E63730-05A2-81AA-DE08-F05CE0922427}"/>
          </ac:inkMkLst>
        </pc:inkChg>
        <pc:inkChg chg="add del">
          <ac:chgData name="شادن القحطاني ID 443200677" userId="2d5f3d4d-8466-4aa1-ac8a-1cb60ed86c20" providerId="ADAL" clId="{4E7826EA-30B3-F541-A538-740BAA9B3EEF}" dt="2023-04-12T16:42:34.932" v="386"/>
          <ac:inkMkLst>
            <pc:docMk/>
            <pc:sldMk cId="0" sldId="300"/>
            <ac:inkMk id="30757" creationId="{1D6BA759-A4AF-F385-2453-6BA33629085C}"/>
          </ac:inkMkLst>
        </pc:inkChg>
        <pc:inkChg chg="add del">
          <ac:chgData name="شادن القحطاني ID 443200677" userId="2d5f3d4d-8466-4aa1-ac8a-1cb60ed86c20" providerId="ADAL" clId="{4E7826EA-30B3-F541-A538-740BAA9B3EEF}" dt="2023-05-04T08:22:29.918" v="2607"/>
          <ac:inkMkLst>
            <pc:docMk/>
            <pc:sldMk cId="0" sldId="300"/>
            <ac:inkMk id="30757" creationId="{60AE85E4-AE87-BD87-A87E-B059D8B62B4A}"/>
          </ac:inkMkLst>
        </pc:inkChg>
        <pc:inkChg chg="add del">
          <ac:chgData name="شادن القحطاني ID 443200677" userId="2d5f3d4d-8466-4aa1-ac8a-1cb60ed86c20" providerId="ADAL" clId="{4E7826EA-30B3-F541-A538-740BAA9B3EEF}" dt="2023-05-04T08:22:29.918" v="2607"/>
          <ac:inkMkLst>
            <pc:docMk/>
            <pc:sldMk cId="0" sldId="300"/>
            <ac:inkMk id="30758" creationId="{2E25A830-5CF0-6811-AF7D-7AA3718F2424}"/>
          </ac:inkMkLst>
        </pc:inkChg>
        <pc:inkChg chg="add del">
          <ac:chgData name="شادن القحطاني ID 443200677" userId="2d5f3d4d-8466-4aa1-ac8a-1cb60ed86c20" providerId="ADAL" clId="{4E7826EA-30B3-F541-A538-740BAA9B3EEF}" dt="2023-04-12T16:42:34.932" v="386"/>
          <ac:inkMkLst>
            <pc:docMk/>
            <pc:sldMk cId="0" sldId="300"/>
            <ac:inkMk id="30758" creationId="{A1768B97-57EC-1EB3-72F3-4EC7B5DC4854}"/>
          </ac:inkMkLst>
        </pc:inkChg>
        <pc:inkChg chg="add reco">
          <ac:chgData name="شادن القحطاني ID 443200677" userId="2d5f3d4d-8466-4aa1-ac8a-1cb60ed86c20" providerId="ADAL" clId="{4E7826EA-30B3-F541-A538-740BAA9B3EEF}" dt="2023-05-04T08:22:29.918" v="2607"/>
          <ac:inkMkLst>
            <pc:docMk/>
            <pc:sldMk cId="0" sldId="300"/>
            <ac:inkMk id="30759" creationId="{0F77C6E5-6B52-5658-6F27-5449E2944FEF}"/>
          </ac:inkMkLst>
        </pc:inkChg>
        <pc:inkChg chg="add del">
          <ac:chgData name="شادن القحطاني ID 443200677" userId="2d5f3d4d-8466-4aa1-ac8a-1cb60ed86c20" providerId="ADAL" clId="{4E7826EA-30B3-F541-A538-740BAA9B3EEF}" dt="2023-04-12T16:42:34.932" v="386"/>
          <ac:inkMkLst>
            <pc:docMk/>
            <pc:sldMk cId="0" sldId="300"/>
            <ac:inkMk id="30759" creationId="{D48F7538-8E0F-7EF6-2D8B-8BE54E1CBB05}"/>
          </ac:inkMkLst>
        </pc:inkChg>
        <pc:inkChg chg="add del">
          <ac:chgData name="شادن القحطاني ID 443200677" userId="2d5f3d4d-8466-4aa1-ac8a-1cb60ed86c20" providerId="ADAL" clId="{4E7826EA-30B3-F541-A538-740BAA9B3EEF}" dt="2023-05-04T08:22:33.968" v="2613"/>
          <ac:inkMkLst>
            <pc:docMk/>
            <pc:sldMk cId="0" sldId="300"/>
            <ac:inkMk id="30760" creationId="{8571A7C4-338B-BD46-D7CE-5AE83544EF93}"/>
          </ac:inkMkLst>
        </pc:inkChg>
        <pc:inkChg chg="add del">
          <ac:chgData name="شادن القحطاني ID 443200677" userId="2d5f3d4d-8466-4aa1-ac8a-1cb60ed86c20" providerId="ADAL" clId="{4E7826EA-30B3-F541-A538-740BAA9B3EEF}" dt="2023-04-12T16:42:34.932" v="386"/>
          <ac:inkMkLst>
            <pc:docMk/>
            <pc:sldMk cId="0" sldId="300"/>
            <ac:inkMk id="30760" creationId="{A02C6541-A41E-B98B-B82E-C2E1C1242479}"/>
          </ac:inkMkLst>
        </pc:inkChg>
        <pc:inkChg chg="add del">
          <ac:chgData name="شادن القحطاني ID 443200677" userId="2d5f3d4d-8466-4aa1-ac8a-1cb60ed86c20" providerId="ADAL" clId="{4E7826EA-30B3-F541-A538-740BAA9B3EEF}" dt="2023-05-04T08:22:33.968" v="2613"/>
          <ac:inkMkLst>
            <pc:docMk/>
            <pc:sldMk cId="0" sldId="300"/>
            <ac:inkMk id="30761" creationId="{152EF554-A6AB-E8AF-3CA5-B84389FD76ED}"/>
          </ac:inkMkLst>
        </pc:inkChg>
        <pc:inkChg chg="add del">
          <ac:chgData name="شادن القحطاني ID 443200677" userId="2d5f3d4d-8466-4aa1-ac8a-1cb60ed86c20" providerId="ADAL" clId="{4E7826EA-30B3-F541-A538-740BAA9B3EEF}" dt="2023-04-12T16:42:34.932" v="386"/>
          <ac:inkMkLst>
            <pc:docMk/>
            <pc:sldMk cId="0" sldId="300"/>
            <ac:inkMk id="30761" creationId="{944BF4EB-BFB1-6EAC-A756-6D24F68D3FE6}"/>
          </ac:inkMkLst>
        </pc:inkChg>
        <pc:inkChg chg="add del">
          <ac:chgData name="شادن القحطاني ID 443200677" userId="2d5f3d4d-8466-4aa1-ac8a-1cb60ed86c20" providerId="ADAL" clId="{4E7826EA-30B3-F541-A538-740BAA9B3EEF}" dt="2023-05-04T08:22:33.968" v="2613"/>
          <ac:inkMkLst>
            <pc:docMk/>
            <pc:sldMk cId="0" sldId="300"/>
            <ac:inkMk id="30762" creationId="{19E6F341-F6C7-921C-23D8-211A21A8B07F}"/>
          </ac:inkMkLst>
        </pc:inkChg>
        <pc:inkChg chg="add del">
          <ac:chgData name="شادن القحطاني ID 443200677" userId="2d5f3d4d-8466-4aa1-ac8a-1cb60ed86c20" providerId="ADAL" clId="{4E7826EA-30B3-F541-A538-740BAA9B3EEF}" dt="2023-04-12T16:42:34.932" v="386"/>
          <ac:inkMkLst>
            <pc:docMk/>
            <pc:sldMk cId="0" sldId="300"/>
            <ac:inkMk id="30762" creationId="{94C7643E-B583-447B-4C24-3A53F9D0970F}"/>
          </ac:inkMkLst>
        </pc:inkChg>
        <pc:inkChg chg="add del">
          <ac:chgData name="شادن القحطاني ID 443200677" userId="2d5f3d4d-8466-4aa1-ac8a-1cb60ed86c20" providerId="ADAL" clId="{4E7826EA-30B3-F541-A538-740BAA9B3EEF}" dt="2023-05-04T08:22:33.968" v="2613"/>
          <ac:inkMkLst>
            <pc:docMk/>
            <pc:sldMk cId="0" sldId="300"/>
            <ac:inkMk id="30763" creationId="{05D7808C-8089-3585-549C-536E7FDE3151}"/>
          </ac:inkMkLst>
        </pc:inkChg>
        <pc:inkChg chg="add del">
          <ac:chgData name="شادن القحطاني ID 443200677" userId="2d5f3d4d-8466-4aa1-ac8a-1cb60ed86c20" providerId="ADAL" clId="{4E7826EA-30B3-F541-A538-740BAA9B3EEF}" dt="2023-04-12T16:42:34.932" v="386"/>
          <ac:inkMkLst>
            <pc:docMk/>
            <pc:sldMk cId="0" sldId="300"/>
            <ac:inkMk id="30763" creationId="{745FEE2C-B95F-E2C7-C31F-D307B08106C9}"/>
          </ac:inkMkLst>
        </pc:inkChg>
        <pc:inkChg chg="add reco">
          <ac:chgData name="شادن القحطاني ID 443200677" userId="2d5f3d4d-8466-4aa1-ac8a-1cb60ed86c20" providerId="ADAL" clId="{4E7826EA-30B3-F541-A538-740BAA9B3EEF}" dt="2023-04-12T16:42:34.932" v="386"/>
          <ac:inkMkLst>
            <pc:docMk/>
            <pc:sldMk cId="0" sldId="300"/>
            <ac:inkMk id="30764" creationId="{F8E7017C-A998-9251-8571-BB1338F10361}"/>
          </ac:inkMkLst>
        </pc:inkChg>
        <pc:inkChg chg="add">
          <ac:chgData name="شادن القحطاني ID 443200677" userId="2d5f3d4d-8466-4aa1-ac8a-1cb60ed86c20" providerId="ADAL" clId="{4E7826EA-30B3-F541-A538-740BAA9B3EEF}" dt="2023-04-12T16:42:54.396" v="387"/>
          <ac:inkMkLst>
            <pc:docMk/>
            <pc:sldMk cId="0" sldId="300"/>
            <ac:inkMk id="30765" creationId="{C1B8476A-734F-C536-099A-7B54776FE5AA}"/>
          </ac:inkMkLst>
        </pc:inkChg>
        <pc:inkChg chg="add del">
          <ac:chgData name="شادن القحطاني ID 443200677" userId="2d5f3d4d-8466-4aa1-ac8a-1cb60ed86c20" providerId="ADAL" clId="{4E7826EA-30B3-F541-A538-740BAA9B3EEF}" dt="2023-04-12T16:42:58.749" v="392"/>
          <ac:inkMkLst>
            <pc:docMk/>
            <pc:sldMk cId="0" sldId="300"/>
            <ac:inkMk id="30766" creationId="{15ECC4C1-B170-9248-9B25-E145CAAD968D}"/>
          </ac:inkMkLst>
        </pc:inkChg>
        <pc:inkChg chg="add del">
          <ac:chgData name="شادن القحطاني ID 443200677" userId="2d5f3d4d-8466-4aa1-ac8a-1cb60ed86c20" providerId="ADAL" clId="{4E7826EA-30B3-F541-A538-740BAA9B3EEF}" dt="2023-05-04T08:22:33.968" v="2613"/>
          <ac:inkMkLst>
            <pc:docMk/>
            <pc:sldMk cId="0" sldId="300"/>
            <ac:inkMk id="30766" creationId="{D3F5D133-6711-E3A3-863D-1A83C97B6CBF}"/>
          </ac:inkMkLst>
        </pc:inkChg>
        <pc:inkChg chg="add reco">
          <ac:chgData name="شادن القحطاني ID 443200677" userId="2d5f3d4d-8466-4aa1-ac8a-1cb60ed86c20" providerId="ADAL" clId="{4E7826EA-30B3-F541-A538-740BAA9B3EEF}" dt="2023-05-04T08:22:33.968" v="2613"/>
          <ac:inkMkLst>
            <pc:docMk/>
            <pc:sldMk cId="0" sldId="300"/>
            <ac:inkMk id="30767" creationId="{A23D9486-9F99-7713-1845-0AABCB48E85B}"/>
          </ac:inkMkLst>
        </pc:inkChg>
        <pc:inkChg chg="add del">
          <ac:chgData name="شادن القحطاني ID 443200677" userId="2d5f3d4d-8466-4aa1-ac8a-1cb60ed86c20" providerId="ADAL" clId="{4E7826EA-30B3-F541-A538-740BAA9B3EEF}" dt="2023-04-12T16:42:58.749" v="392"/>
          <ac:inkMkLst>
            <pc:docMk/>
            <pc:sldMk cId="0" sldId="300"/>
            <ac:inkMk id="30767" creationId="{E119ADB6-A3B1-29EE-01EB-C5E304D818FD}"/>
          </ac:inkMkLst>
        </pc:inkChg>
        <pc:inkChg chg="add del">
          <ac:chgData name="شادن القحطاني ID 443200677" userId="2d5f3d4d-8466-4aa1-ac8a-1cb60ed86c20" providerId="ADAL" clId="{4E7826EA-30B3-F541-A538-740BAA9B3EEF}" dt="2023-05-04T08:22:42.977" v="2621"/>
          <ac:inkMkLst>
            <pc:docMk/>
            <pc:sldMk cId="0" sldId="300"/>
            <ac:inkMk id="30768" creationId="{82E36AA2-99CA-58F7-5263-4C43BA4E2BCC}"/>
          </ac:inkMkLst>
        </pc:inkChg>
        <pc:inkChg chg="add del">
          <ac:chgData name="شادن القحطاني ID 443200677" userId="2d5f3d4d-8466-4aa1-ac8a-1cb60ed86c20" providerId="ADAL" clId="{4E7826EA-30B3-F541-A538-740BAA9B3EEF}" dt="2023-04-12T16:42:58.749" v="392"/>
          <ac:inkMkLst>
            <pc:docMk/>
            <pc:sldMk cId="0" sldId="300"/>
            <ac:inkMk id="30768" creationId="{DB498B90-8C73-BBC3-FBEB-1949F71CF07A}"/>
          </ac:inkMkLst>
        </pc:inkChg>
        <pc:inkChg chg="add del">
          <ac:chgData name="شادن القحطاني ID 443200677" userId="2d5f3d4d-8466-4aa1-ac8a-1cb60ed86c20" providerId="ADAL" clId="{4E7826EA-30B3-F541-A538-740BAA9B3EEF}" dt="2023-04-12T16:42:58.749" v="392"/>
          <ac:inkMkLst>
            <pc:docMk/>
            <pc:sldMk cId="0" sldId="300"/>
            <ac:inkMk id="30769" creationId="{09B80434-4E9B-F9D1-F074-3C38C755F281}"/>
          </ac:inkMkLst>
        </pc:inkChg>
        <pc:inkChg chg="add del">
          <ac:chgData name="شادن القحطاني ID 443200677" userId="2d5f3d4d-8466-4aa1-ac8a-1cb60ed86c20" providerId="ADAL" clId="{4E7826EA-30B3-F541-A538-740BAA9B3EEF}" dt="2023-05-04T08:22:42.977" v="2621"/>
          <ac:inkMkLst>
            <pc:docMk/>
            <pc:sldMk cId="0" sldId="300"/>
            <ac:inkMk id="30769" creationId="{A7D7C5DD-FED2-93CA-B471-6CEBAC9B4FB0}"/>
          </ac:inkMkLst>
        </pc:inkChg>
        <pc:inkChg chg="add reco">
          <ac:chgData name="شادن القحطاني ID 443200677" userId="2d5f3d4d-8466-4aa1-ac8a-1cb60ed86c20" providerId="ADAL" clId="{4E7826EA-30B3-F541-A538-740BAA9B3EEF}" dt="2023-04-12T16:42:58.749" v="392"/>
          <ac:inkMkLst>
            <pc:docMk/>
            <pc:sldMk cId="0" sldId="300"/>
            <ac:inkMk id="30770" creationId="{3743B798-2D37-82A5-CCC4-E70DA8DE07C9}"/>
          </ac:inkMkLst>
        </pc:inkChg>
        <pc:inkChg chg="add del">
          <ac:chgData name="شادن القحطاني ID 443200677" userId="2d5f3d4d-8466-4aa1-ac8a-1cb60ed86c20" providerId="ADAL" clId="{4E7826EA-30B3-F541-A538-740BAA9B3EEF}" dt="2023-05-04T08:22:42.977" v="2621"/>
          <ac:inkMkLst>
            <pc:docMk/>
            <pc:sldMk cId="0" sldId="300"/>
            <ac:inkMk id="30771" creationId="{62165C47-3B42-D834-F63B-AC59B97F4FE6}"/>
          </ac:inkMkLst>
        </pc:inkChg>
        <pc:inkChg chg="add del">
          <ac:chgData name="شادن القحطاني ID 443200677" userId="2d5f3d4d-8466-4aa1-ac8a-1cb60ed86c20" providerId="ADAL" clId="{4E7826EA-30B3-F541-A538-740BAA9B3EEF}" dt="2023-04-12T16:43:06" v="401"/>
          <ac:inkMkLst>
            <pc:docMk/>
            <pc:sldMk cId="0" sldId="300"/>
            <ac:inkMk id="30771" creationId="{CFB9C852-6830-5030-9310-91B0E01CA0FF}"/>
          </ac:inkMkLst>
        </pc:inkChg>
        <pc:inkChg chg="add del">
          <ac:chgData name="شادن القحطاني ID 443200677" userId="2d5f3d4d-8466-4aa1-ac8a-1cb60ed86c20" providerId="ADAL" clId="{4E7826EA-30B3-F541-A538-740BAA9B3EEF}" dt="2023-05-04T08:22:42.977" v="2621"/>
          <ac:inkMkLst>
            <pc:docMk/>
            <pc:sldMk cId="0" sldId="300"/>
            <ac:inkMk id="30772" creationId="{4728FD14-EECA-4F28-4094-319EF76D7DD5}"/>
          </ac:inkMkLst>
        </pc:inkChg>
        <pc:inkChg chg="add del">
          <ac:chgData name="شادن القحطاني ID 443200677" userId="2d5f3d4d-8466-4aa1-ac8a-1cb60ed86c20" providerId="ADAL" clId="{4E7826EA-30B3-F541-A538-740BAA9B3EEF}" dt="2023-04-12T16:43:06" v="401"/>
          <ac:inkMkLst>
            <pc:docMk/>
            <pc:sldMk cId="0" sldId="300"/>
            <ac:inkMk id="30772" creationId="{5CCBFCCF-50AA-151E-9C18-642313058AD9}"/>
          </ac:inkMkLst>
        </pc:inkChg>
        <pc:inkChg chg="add del">
          <ac:chgData name="شادن القحطاني ID 443200677" userId="2d5f3d4d-8466-4aa1-ac8a-1cb60ed86c20" providerId="ADAL" clId="{4E7826EA-30B3-F541-A538-740BAA9B3EEF}" dt="2023-05-04T08:22:42.977" v="2621"/>
          <ac:inkMkLst>
            <pc:docMk/>
            <pc:sldMk cId="0" sldId="300"/>
            <ac:inkMk id="30773" creationId="{37D7A999-18BF-BC10-CAFF-F12F0CCA967E}"/>
          </ac:inkMkLst>
        </pc:inkChg>
        <pc:inkChg chg="add del">
          <ac:chgData name="شادن القحطاني ID 443200677" userId="2d5f3d4d-8466-4aa1-ac8a-1cb60ed86c20" providerId="ADAL" clId="{4E7826EA-30B3-F541-A538-740BAA9B3EEF}" dt="2023-04-12T16:43:06" v="401"/>
          <ac:inkMkLst>
            <pc:docMk/>
            <pc:sldMk cId="0" sldId="300"/>
            <ac:inkMk id="30773" creationId="{8631D65E-3A1F-C655-BE43-82A5E4D6EB36}"/>
          </ac:inkMkLst>
        </pc:inkChg>
        <pc:inkChg chg="add del">
          <ac:chgData name="شادن القحطاني ID 443200677" userId="2d5f3d4d-8466-4aa1-ac8a-1cb60ed86c20" providerId="ADAL" clId="{4E7826EA-30B3-F541-A538-740BAA9B3EEF}" dt="2023-04-12T16:43:06" v="401"/>
          <ac:inkMkLst>
            <pc:docMk/>
            <pc:sldMk cId="0" sldId="300"/>
            <ac:inkMk id="30774" creationId="{02FA3374-F683-142A-05D5-806FEE78EB22}"/>
          </ac:inkMkLst>
        </pc:inkChg>
        <pc:inkChg chg="add del">
          <ac:chgData name="شادن القحطاني ID 443200677" userId="2d5f3d4d-8466-4aa1-ac8a-1cb60ed86c20" providerId="ADAL" clId="{4E7826EA-30B3-F541-A538-740BAA9B3EEF}" dt="2023-05-04T08:22:42.977" v="2621"/>
          <ac:inkMkLst>
            <pc:docMk/>
            <pc:sldMk cId="0" sldId="300"/>
            <ac:inkMk id="30774" creationId="{B2BC71CF-D7A1-E1B6-DEA3-B82AD8B9D05A}"/>
          </ac:inkMkLst>
        </pc:inkChg>
        <pc:inkChg chg="add del">
          <ac:chgData name="شادن القحطاني ID 443200677" userId="2d5f3d4d-8466-4aa1-ac8a-1cb60ed86c20" providerId="ADAL" clId="{4E7826EA-30B3-F541-A538-740BAA9B3EEF}" dt="2023-05-04T08:22:42.977" v="2621"/>
          <ac:inkMkLst>
            <pc:docMk/>
            <pc:sldMk cId="0" sldId="300"/>
            <ac:inkMk id="30775" creationId="{4FA5CEE4-3CB0-1C73-59E7-3C610F7D3F39}"/>
          </ac:inkMkLst>
        </pc:inkChg>
        <pc:inkChg chg="add del">
          <ac:chgData name="شادن القحطاني ID 443200677" userId="2d5f3d4d-8466-4aa1-ac8a-1cb60ed86c20" providerId="ADAL" clId="{4E7826EA-30B3-F541-A538-740BAA9B3EEF}" dt="2023-04-12T16:43:06" v="401"/>
          <ac:inkMkLst>
            <pc:docMk/>
            <pc:sldMk cId="0" sldId="300"/>
            <ac:inkMk id="30775" creationId="{93F8951C-B69A-3A74-5898-958804C3C2DA}"/>
          </ac:inkMkLst>
        </pc:inkChg>
        <pc:inkChg chg="add del">
          <ac:chgData name="شادن القحطاني ID 443200677" userId="2d5f3d4d-8466-4aa1-ac8a-1cb60ed86c20" providerId="ADAL" clId="{4E7826EA-30B3-F541-A538-740BAA9B3EEF}" dt="2023-04-12T16:43:06" v="401"/>
          <ac:inkMkLst>
            <pc:docMk/>
            <pc:sldMk cId="0" sldId="300"/>
            <ac:inkMk id="30776" creationId="{8D5F87F9-AC67-F898-8379-188BC16DB169}"/>
          </ac:inkMkLst>
        </pc:inkChg>
        <pc:inkChg chg="add reco">
          <ac:chgData name="شادن القحطاني ID 443200677" userId="2d5f3d4d-8466-4aa1-ac8a-1cb60ed86c20" providerId="ADAL" clId="{4E7826EA-30B3-F541-A538-740BAA9B3EEF}" dt="2023-05-04T08:22:42.977" v="2621"/>
          <ac:inkMkLst>
            <pc:docMk/>
            <pc:sldMk cId="0" sldId="300"/>
            <ac:inkMk id="30776" creationId="{AE106FA6-5F08-CF3D-2248-45FA89793DAC}"/>
          </ac:inkMkLst>
        </pc:inkChg>
        <pc:inkChg chg="add del">
          <ac:chgData name="شادن القحطاني ID 443200677" userId="2d5f3d4d-8466-4aa1-ac8a-1cb60ed86c20" providerId="ADAL" clId="{4E7826EA-30B3-F541-A538-740BAA9B3EEF}" dt="2023-05-04T08:22:53.791" v="2633"/>
          <ac:inkMkLst>
            <pc:docMk/>
            <pc:sldMk cId="0" sldId="300"/>
            <ac:inkMk id="30777" creationId="{80D6800B-C473-ABD6-032A-5B2E9EF82CDF}"/>
          </ac:inkMkLst>
        </pc:inkChg>
        <pc:inkChg chg="add del">
          <ac:chgData name="شادن القحطاني ID 443200677" userId="2d5f3d4d-8466-4aa1-ac8a-1cb60ed86c20" providerId="ADAL" clId="{4E7826EA-30B3-F541-A538-740BAA9B3EEF}" dt="2023-04-12T16:43:06" v="401"/>
          <ac:inkMkLst>
            <pc:docMk/>
            <pc:sldMk cId="0" sldId="300"/>
            <ac:inkMk id="30777" creationId="{9B551ED0-5393-7A2B-2641-6845C259B93B}"/>
          </ac:inkMkLst>
        </pc:inkChg>
        <pc:inkChg chg="add del">
          <ac:chgData name="شادن القحطاني ID 443200677" userId="2d5f3d4d-8466-4aa1-ac8a-1cb60ed86c20" providerId="ADAL" clId="{4E7826EA-30B3-F541-A538-740BAA9B3EEF}" dt="2023-04-12T16:43:06" v="401"/>
          <ac:inkMkLst>
            <pc:docMk/>
            <pc:sldMk cId="0" sldId="300"/>
            <ac:inkMk id="30778" creationId="{0447184B-99DA-B619-10EC-FDBF25D15E4C}"/>
          </ac:inkMkLst>
        </pc:inkChg>
        <pc:inkChg chg="add">
          <ac:chgData name="شادن القحطاني ID 443200677" userId="2d5f3d4d-8466-4aa1-ac8a-1cb60ed86c20" providerId="ADAL" clId="{4E7826EA-30B3-F541-A538-740BAA9B3EEF}" dt="2023-05-04T08:22:46.236" v="2623"/>
          <ac:inkMkLst>
            <pc:docMk/>
            <pc:sldMk cId="0" sldId="300"/>
            <ac:inkMk id="30778" creationId="{8064166F-5DA9-4E50-D10C-AC40A064A943}"/>
          </ac:inkMkLst>
        </pc:inkChg>
        <pc:inkChg chg="add reco">
          <ac:chgData name="شادن القحطاني ID 443200677" userId="2d5f3d4d-8466-4aa1-ac8a-1cb60ed86c20" providerId="ADAL" clId="{4E7826EA-30B3-F541-A538-740BAA9B3EEF}" dt="2023-04-12T16:43:06" v="401"/>
          <ac:inkMkLst>
            <pc:docMk/>
            <pc:sldMk cId="0" sldId="300"/>
            <ac:inkMk id="30779" creationId="{FF9B0B89-3ECA-0E01-43F5-CCD953C4BAF6}"/>
          </ac:inkMkLst>
        </pc:inkChg>
        <pc:inkChg chg="add">
          <ac:chgData name="شادن القحطاني ID 443200677" userId="2d5f3d4d-8466-4aa1-ac8a-1cb60ed86c20" providerId="ADAL" clId="{4E7826EA-30B3-F541-A538-740BAA9B3EEF}" dt="2023-04-12T16:45:39.481" v="402"/>
          <ac:inkMkLst>
            <pc:docMk/>
            <pc:sldMk cId="0" sldId="300"/>
            <ac:inkMk id="30780" creationId="{38E6D733-0B0E-6735-828F-434504F43E9A}"/>
          </ac:inkMkLst>
        </pc:inkChg>
        <pc:inkChg chg="add del">
          <ac:chgData name="شادن القحطاني ID 443200677" userId="2d5f3d4d-8466-4aa1-ac8a-1cb60ed86c20" providerId="ADAL" clId="{4E7826EA-30B3-F541-A538-740BAA9B3EEF}" dt="2023-04-12T16:45:45.676" v="411"/>
          <ac:inkMkLst>
            <pc:docMk/>
            <pc:sldMk cId="0" sldId="300"/>
            <ac:inkMk id="30781" creationId="{AAFCBD40-38AA-DF07-8B01-082A8258F51F}"/>
          </ac:inkMkLst>
        </pc:inkChg>
        <pc:inkChg chg="add del">
          <ac:chgData name="شادن القحطاني ID 443200677" userId="2d5f3d4d-8466-4aa1-ac8a-1cb60ed86c20" providerId="ADAL" clId="{4E7826EA-30B3-F541-A538-740BAA9B3EEF}" dt="2023-05-04T08:22:53.791" v="2633"/>
          <ac:inkMkLst>
            <pc:docMk/>
            <pc:sldMk cId="0" sldId="300"/>
            <ac:inkMk id="30781" creationId="{DD2B4866-E053-0C73-796B-06B0763DBABF}"/>
          </ac:inkMkLst>
        </pc:inkChg>
        <pc:inkChg chg="add del">
          <ac:chgData name="شادن القحطاني ID 443200677" userId="2d5f3d4d-8466-4aa1-ac8a-1cb60ed86c20" providerId="ADAL" clId="{4E7826EA-30B3-F541-A538-740BAA9B3EEF}" dt="2023-05-04T08:22:53.791" v="2633"/>
          <ac:inkMkLst>
            <pc:docMk/>
            <pc:sldMk cId="0" sldId="300"/>
            <ac:inkMk id="30782" creationId="{6641EF0F-B29D-A34A-7E32-9F6D4A790AD3}"/>
          </ac:inkMkLst>
        </pc:inkChg>
        <pc:inkChg chg="add del">
          <ac:chgData name="شادن القحطاني ID 443200677" userId="2d5f3d4d-8466-4aa1-ac8a-1cb60ed86c20" providerId="ADAL" clId="{4E7826EA-30B3-F541-A538-740BAA9B3EEF}" dt="2023-04-12T16:45:45.676" v="411"/>
          <ac:inkMkLst>
            <pc:docMk/>
            <pc:sldMk cId="0" sldId="300"/>
            <ac:inkMk id="30782" creationId="{8CF1EAD4-1EF7-D8A5-A162-BD7B05C0CE46}"/>
          </ac:inkMkLst>
        </pc:inkChg>
        <pc:inkChg chg="add del">
          <ac:chgData name="شادن القحطاني ID 443200677" userId="2d5f3d4d-8466-4aa1-ac8a-1cb60ed86c20" providerId="ADAL" clId="{4E7826EA-30B3-F541-A538-740BAA9B3EEF}" dt="2023-04-12T16:45:45.676" v="411"/>
          <ac:inkMkLst>
            <pc:docMk/>
            <pc:sldMk cId="0" sldId="300"/>
            <ac:inkMk id="30783" creationId="{67E9A360-BA7F-7D42-138A-92D5A3C7D356}"/>
          </ac:inkMkLst>
        </pc:inkChg>
        <pc:inkChg chg="add del">
          <ac:chgData name="شادن القحطاني ID 443200677" userId="2d5f3d4d-8466-4aa1-ac8a-1cb60ed86c20" providerId="ADAL" clId="{4E7826EA-30B3-F541-A538-740BAA9B3EEF}" dt="2023-05-04T08:22:53.791" v="2633"/>
          <ac:inkMkLst>
            <pc:docMk/>
            <pc:sldMk cId="0" sldId="300"/>
            <ac:inkMk id="30783" creationId="{F3AC0ABC-4835-57A6-07E4-BD3BDC281FD3}"/>
          </ac:inkMkLst>
        </pc:inkChg>
        <pc:inkChg chg="add del">
          <ac:chgData name="شادن القحطاني ID 443200677" userId="2d5f3d4d-8466-4aa1-ac8a-1cb60ed86c20" providerId="ADAL" clId="{4E7826EA-30B3-F541-A538-740BAA9B3EEF}" dt="2023-04-12T16:45:45.676" v="411"/>
          <ac:inkMkLst>
            <pc:docMk/>
            <pc:sldMk cId="0" sldId="300"/>
            <ac:inkMk id="30784" creationId="{8AA55BE5-5629-3E65-6EE7-059D96E2FAAB}"/>
          </ac:inkMkLst>
        </pc:inkChg>
        <pc:inkChg chg="add del">
          <ac:chgData name="شادن القحطاني ID 443200677" userId="2d5f3d4d-8466-4aa1-ac8a-1cb60ed86c20" providerId="ADAL" clId="{4E7826EA-30B3-F541-A538-740BAA9B3EEF}" dt="2023-05-04T08:22:53.791" v="2633"/>
          <ac:inkMkLst>
            <pc:docMk/>
            <pc:sldMk cId="0" sldId="300"/>
            <ac:inkMk id="30784" creationId="{9E580B7C-119B-D1C1-2017-11D5F2C0A8B6}"/>
          </ac:inkMkLst>
        </pc:inkChg>
        <pc:inkChg chg="add del">
          <ac:chgData name="شادن القحطاني ID 443200677" userId="2d5f3d4d-8466-4aa1-ac8a-1cb60ed86c20" providerId="ADAL" clId="{4E7826EA-30B3-F541-A538-740BAA9B3EEF}" dt="2023-05-04T08:22:53.791" v="2633"/>
          <ac:inkMkLst>
            <pc:docMk/>
            <pc:sldMk cId="0" sldId="300"/>
            <ac:inkMk id="30785" creationId="{C0A2E0F4-F876-9875-700D-E1EFDFC4261F}"/>
          </ac:inkMkLst>
        </pc:inkChg>
        <pc:inkChg chg="add del">
          <ac:chgData name="شادن القحطاني ID 443200677" userId="2d5f3d4d-8466-4aa1-ac8a-1cb60ed86c20" providerId="ADAL" clId="{4E7826EA-30B3-F541-A538-740BAA9B3EEF}" dt="2023-04-12T16:45:45.676" v="411"/>
          <ac:inkMkLst>
            <pc:docMk/>
            <pc:sldMk cId="0" sldId="300"/>
            <ac:inkMk id="30785" creationId="{DBC05502-3BA7-EA6A-B9DB-6AE730FA8344}"/>
          </ac:inkMkLst>
        </pc:inkChg>
        <pc:inkChg chg="add del">
          <ac:chgData name="شادن القحطاني ID 443200677" userId="2d5f3d4d-8466-4aa1-ac8a-1cb60ed86c20" providerId="ADAL" clId="{4E7826EA-30B3-F541-A538-740BAA9B3EEF}" dt="2023-04-12T16:45:45.676" v="411"/>
          <ac:inkMkLst>
            <pc:docMk/>
            <pc:sldMk cId="0" sldId="300"/>
            <ac:inkMk id="30786" creationId="{C162FE88-CA71-90C9-EB9F-B7FF74F348E6}"/>
          </ac:inkMkLst>
        </pc:inkChg>
        <pc:inkChg chg="add del">
          <ac:chgData name="شادن القحطاني ID 443200677" userId="2d5f3d4d-8466-4aa1-ac8a-1cb60ed86c20" providerId="ADAL" clId="{4E7826EA-30B3-F541-A538-740BAA9B3EEF}" dt="2023-05-04T08:22:53.791" v="2633"/>
          <ac:inkMkLst>
            <pc:docMk/>
            <pc:sldMk cId="0" sldId="300"/>
            <ac:inkMk id="30786" creationId="{F4AE5D8C-ADEA-5495-3F5A-C4FD1EC82E74}"/>
          </ac:inkMkLst>
        </pc:inkChg>
        <pc:inkChg chg="add del">
          <ac:chgData name="شادن القحطاني ID 443200677" userId="2d5f3d4d-8466-4aa1-ac8a-1cb60ed86c20" providerId="ADAL" clId="{4E7826EA-30B3-F541-A538-740BAA9B3EEF}" dt="2023-04-12T16:45:45.676" v="411"/>
          <ac:inkMkLst>
            <pc:docMk/>
            <pc:sldMk cId="0" sldId="300"/>
            <ac:inkMk id="30787" creationId="{C76611C3-2582-1C72-F3AA-C6E2ACF50AD7}"/>
          </ac:inkMkLst>
        </pc:inkChg>
        <pc:inkChg chg="add del">
          <ac:chgData name="شادن القحطاني ID 443200677" userId="2d5f3d4d-8466-4aa1-ac8a-1cb60ed86c20" providerId="ADAL" clId="{4E7826EA-30B3-F541-A538-740BAA9B3EEF}" dt="2023-05-04T08:22:53.791" v="2633"/>
          <ac:inkMkLst>
            <pc:docMk/>
            <pc:sldMk cId="0" sldId="300"/>
            <ac:inkMk id="30787" creationId="{F84DE992-5361-33C6-3E3B-B3F13284F28F}"/>
          </ac:inkMkLst>
        </pc:inkChg>
        <pc:inkChg chg="add del">
          <ac:chgData name="شادن القحطاني ID 443200677" userId="2d5f3d4d-8466-4aa1-ac8a-1cb60ed86c20" providerId="ADAL" clId="{4E7826EA-30B3-F541-A538-740BAA9B3EEF}" dt="2023-04-12T16:45:45.676" v="411"/>
          <ac:inkMkLst>
            <pc:docMk/>
            <pc:sldMk cId="0" sldId="300"/>
            <ac:inkMk id="30788" creationId="{03D40368-B25E-80EB-1537-F3358CEBEC89}"/>
          </ac:inkMkLst>
        </pc:inkChg>
        <pc:inkChg chg="add del">
          <ac:chgData name="شادن القحطاني ID 443200677" userId="2d5f3d4d-8466-4aa1-ac8a-1cb60ed86c20" providerId="ADAL" clId="{4E7826EA-30B3-F541-A538-740BAA9B3EEF}" dt="2023-05-04T08:22:53.791" v="2633"/>
          <ac:inkMkLst>
            <pc:docMk/>
            <pc:sldMk cId="0" sldId="300"/>
            <ac:inkMk id="30788" creationId="{5583D319-5D51-428D-CA25-07C1E9ADF295}"/>
          </ac:inkMkLst>
        </pc:inkChg>
        <pc:inkChg chg="add reco">
          <ac:chgData name="شادن القحطاني ID 443200677" userId="2d5f3d4d-8466-4aa1-ac8a-1cb60ed86c20" providerId="ADAL" clId="{4E7826EA-30B3-F541-A538-740BAA9B3EEF}" dt="2023-04-12T16:45:45.676" v="411"/>
          <ac:inkMkLst>
            <pc:docMk/>
            <pc:sldMk cId="0" sldId="300"/>
            <ac:inkMk id="30789" creationId="{28E08173-D0CF-1F44-68FF-FEEF3BFD08E0}"/>
          </ac:inkMkLst>
        </pc:inkChg>
        <pc:inkChg chg="add">
          <ac:chgData name="شادن القحطاني ID 443200677" userId="2d5f3d4d-8466-4aa1-ac8a-1cb60ed86c20" providerId="ADAL" clId="{4E7826EA-30B3-F541-A538-740BAA9B3EEF}" dt="2023-04-12T16:46:30.202" v="412"/>
          <ac:inkMkLst>
            <pc:docMk/>
            <pc:sldMk cId="0" sldId="300"/>
            <ac:inkMk id="30790" creationId="{91D1A88D-9C1D-7CA5-DE74-E89BA7B95D26}"/>
          </ac:inkMkLst>
        </pc:inkChg>
        <pc:inkChg chg="add del">
          <ac:chgData name="شادن القحطاني ID 443200677" userId="2d5f3d4d-8466-4aa1-ac8a-1cb60ed86c20" providerId="ADAL" clId="{4E7826EA-30B3-F541-A538-740BAA9B3EEF}" dt="2023-05-04T08:22:53.791" v="2633"/>
          <ac:inkMkLst>
            <pc:docMk/>
            <pc:sldMk cId="0" sldId="300"/>
            <ac:inkMk id="30791" creationId="{778C4ECE-706B-C3E9-F511-68031271DDAB}"/>
          </ac:inkMkLst>
        </pc:inkChg>
        <pc:inkChg chg="add del">
          <ac:chgData name="شادن القحطاني ID 443200677" userId="2d5f3d4d-8466-4aa1-ac8a-1cb60ed86c20" providerId="ADAL" clId="{4E7826EA-30B3-F541-A538-740BAA9B3EEF}" dt="2023-04-12T16:46:36.203" v="420"/>
          <ac:inkMkLst>
            <pc:docMk/>
            <pc:sldMk cId="0" sldId="300"/>
            <ac:inkMk id="30791" creationId="{999E1863-AB0E-6703-2C1A-64C5864AE1F4}"/>
          </ac:inkMkLst>
        </pc:inkChg>
        <pc:inkChg chg="add del">
          <ac:chgData name="شادن القحطاني ID 443200677" userId="2d5f3d4d-8466-4aa1-ac8a-1cb60ed86c20" providerId="ADAL" clId="{4E7826EA-30B3-F541-A538-740BAA9B3EEF}" dt="2023-04-12T16:46:36.203" v="420"/>
          <ac:inkMkLst>
            <pc:docMk/>
            <pc:sldMk cId="0" sldId="300"/>
            <ac:inkMk id="30792" creationId="{88219128-F579-29F9-C487-BCEBDCA3737F}"/>
          </ac:inkMkLst>
        </pc:inkChg>
        <pc:inkChg chg="add reco">
          <ac:chgData name="شادن القحطاني ID 443200677" userId="2d5f3d4d-8466-4aa1-ac8a-1cb60ed86c20" providerId="ADAL" clId="{4E7826EA-30B3-F541-A538-740BAA9B3EEF}" dt="2023-05-04T08:22:53.791" v="2633"/>
          <ac:inkMkLst>
            <pc:docMk/>
            <pc:sldMk cId="0" sldId="300"/>
            <ac:inkMk id="30792" creationId="{A567791D-3C13-B520-94AA-FEADE5601732}"/>
          </ac:inkMkLst>
        </pc:inkChg>
        <pc:inkChg chg="add">
          <ac:chgData name="شادن القحطاني ID 443200677" userId="2d5f3d4d-8466-4aa1-ac8a-1cb60ed86c20" providerId="ADAL" clId="{4E7826EA-30B3-F541-A538-740BAA9B3EEF}" dt="2023-05-04T08:22:54.322" v="2634"/>
          <ac:inkMkLst>
            <pc:docMk/>
            <pc:sldMk cId="0" sldId="300"/>
            <ac:inkMk id="30793" creationId="{534A12AF-422B-C8CC-E27F-0105A589E642}"/>
          </ac:inkMkLst>
        </pc:inkChg>
        <pc:inkChg chg="add del">
          <ac:chgData name="شادن القحطاني ID 443200677" userId="2d5f3d4d-8466-4aa1-ac8a-1cb60ed86c20" providerId="ADAL" clId="{4E7826EA-30B3-F541-A538-740BAA9B3EEF}" dt="2023-04-12T16:46:36.203" v="420"/>
          <ac:inkMkLst>
            <pc:docMk/>
            <pc:sldMk cId="0" sldId="300"/>
            <ac:inkMk id="30793" creationId="{FDD1E0C8-F9C0-25C6-4473-FBB4EB61174E}"/>
          </ac:inkMkLst>
        </pc:inkChg>
        <pc:inkChg chg="add del">
          <ac:chgData name="شادن القحطاني ID 443200677" userId="2d5f3d4d-8466-4aa1-ac8a-1cb60ed86c20" providerId="ADAL" clId="{4E7826EA-30B3-F541-A538-740BAA9B3EEF}" dt="2023-04-12T16:46:36.203" v="420"/>
          <ac:inkMkLst>
            <pc:docMk/>
            <pc:sldMk cId="0" sldId="300"/>
            <ac:inkMk id="30794" creationId="{04275C39-82B3-5278-4D50-A10FDB594418}"/>
          </ac:inkMkLst>
        </pc:inkChg>
        <pc:inkChg chg="add">
          <ac:chgData name="شادن القحطاني ID 443200677" userId="2d5f3d4d-8466-4aa1-ac8a-1cb60ed86c20" providerId="ADAL" clId="{4E7826EA-30B3-F541-A538-740BAA9B3EEF}" dt="2023-05-04T08:22:55.307" v="2635"/>
          <ac:inkMkLst>
            <pc:docMk/>
            <pc:sldMk cId="0" sldId="300"/>
            <ac:inkMk id="30794" creationId="{0A1A8849-5C71-C178-1361-38B755ED3423}"/>
          </ac:inkMkLst>
        </pc:inkChg>
        <pc:inkChg chg="add del">
          <ac:chgData name="شادن القحطاني ID 443200677" userId="2d5f3d4d-8466-4aa1-ac8a-1cb60ed86c20" providerId="ADAL" clId="{4E7826EA-30B3-F541-A538-740BAA9B3EEF}" dt="2023-05-04T08:23:43.121" v="2664"/>
          <ac:inkMkLst>
            <pc:docMk/>
            <pc:sldMk cId="0" sldId="300"/>
            <ac:inkMk id="30795" creationId="{50FB54D3-1B87-4DE6-806B-C65993EA0943}"/>
          </ac:inkMkLst>
        </pc:inkChg>
        <pc:inkChg chg="add del">
          <ac:chgData name="شادن القحطاني ID 443200677" userId="2d5f3d4d-8466-4aa1-ac8a-1cb60ed86c20" providerId="ADAL" clId="{4E7826EA-30B3-F541-A538-740BAA9B3EEF}" dt="2023-04-12T16:46:36.203" v="420"/>
          <ac:inkMkLst>
            <pc:docMk/>
            <pc:sldMk cId="0" sldId="300"/>
            <ac:inkMk id="30795" creationId="{B0E3B936-901A-297A-27FA-1A8E7C0CAA44}"/>
          </ac:inkMkLst>
        </pc:inkChg>
        <pc:inkChg chg="add del">
          <ac:chgData name="شادن القحطاني ID 443200677" userId="2d5f3d4d-8466-4aa1-ac8a-1cb60ed86c20" providerId="ADAL" clId="{4E7826EA-30B3-F541-A538-740BAA9B3EEF}" dt="2023-04-12T16:46:36.203" v="420"/>
          <ac:inkMkLst>
            <pc:docMk/>
            <pc:sldMk cId="0" sldId="300"/>
            <ac:inkMk id="30796" creationId="{EB026779-D255-8E1E-FC97-0F9E9B2C1DB6}"/>
          </ac:inkMkLst>
        </pc:inkChg>
        <pc:inkChg chg="add del">
          <ac:chgData name="شادن القحطاني ID 443200677" userId="2d5f3d4d-8466-4aa1-ac8a-1cb60ed86c20" providerId="ADAL" clId="{4E7826EA-30B3-F541-A538-740BAA9B3EEF}" dt="2023-05-04T08:23:43.121" v="2664"/>
          <ac:inkMkLst>
            <pc:docMk/>
            <pc:sldMk cId="0" sldId="300"/>
            <ac:inkMk id="30796" creationId="{F467A252-8AC2-6A5D-508E-715660B5D3C9}"/>
          </ac:inkMkLst>
        </pc:inkChg>
        <pc:inkChg chg="add del">
          <ac:chgData name="شادن القحطاني ID 443200677" userId="2d5f3d4d-8466-4aa1-ac8a-1cb60ed86c20" providerId="ADAL" clId="{4E7826EA-30B3-F541-A538-740BAA9B3EEF}" dt="2023-05-04T08:23:43.121" v="2664"/>
          <ac:inkMkLst>
            <pc:docMk/>
            <pc:sldMk cId="0" sldId="300"/>
            <ac:inkMk id="30797" creationId="{6359E758-9D44-3A5E-09D7-9E5AD6B3EF24}"/>
          </ac:inkMkLst>
        </pc:inkChg>
        <pc:inkChg chg="add del">
          <ac:chgData name="شادن القحطاني ID 443200677" userId="2d5f3d4d-8466-4aa1-ac8a-1cb60ed86c20" providerId="ADAL" clId="{4E7826EA-30B3-F541-A538-740BAA9B3EEF}" dt="2023-04-12T16:46:36.203" v="420"/>
          <ac:inkMkLst>
            <pc:docMk/>
            <pc:sldMk cId="0" sldId="300"/>
            <ac:inkMk id="30797" creationId="{AEB8B88D-5182-E99C-CCDE-8638B7041DBF}"/>
          </ac:inkMkLst>
        </pc:inkChg>
        <pc:inkChg chg="add reco">
          <ac:chgData name="شادن القحطاني ID 443200677" userId="2d5f3d4d-8466-4aa1-ac8a-1cb60ed86c20" providerId="ADAL" clId="{4E7826EA-30B3-F541-A538-740BAA9B3EEF}" dt="2023-04-12T16:46:36.203" v="420"/>
          <ac:inkMkLst>
            <pc:docMk/>
            <pc:sldMk cId="0" sldId="300"/>
            <ac:inkMk id="30798" creationId="{8AA58729-E8AD-D125-C805-54DA9E666C57}"/>
          </ac:inkMkLst>
        </pc:inkChg>
        <pc:inkChg chg="add del">
          <ac:chgData name="شادن القحطاني ID 443200677" userId="2d5f3d4d-8466-4aa1-ac8a-1cb60ed86c20" providerId="ADAL" clId="{4E7826EA-30B3-F541-A538-740BAA9B3EEF}" dt="2023-05-04T08:23:43.121" v="2664"/>
          <ac:inkMkLst>
            <pc:docMk/>
            <pc:sldMk cId="0" sldId="300"/>
            <ac:inkMk id="30799" creationId="{2C835883-5967-EFC5-CF89-90FAE4FA63B7}"/>
          </ac:inkMkLst>
        </pc:inkChg>
        <pc:inkChg chg="add del">
          <ac:chgData name="شادن القحطاني ID 443200677" userId="2d5f3d4d-8466-4aa1-ac8a-1cb60ed86c20" providerId="ADAL" clId="{4E7826EA-30B3-F541-A538-740BAA9B3EEF}" dt="2023-05-04T08:23:43.121" v="2664"/>
          <ac:inkMkLst>
            <pc:docMk/>
            <pc:sldMk cId="0" sldId="300"/>
            <ac:inkMk id="30800" creationId="{983575A8-8696-DB6B-4F6E-8A203D57C919}"/>
          </ac:inkMkLst>
        </pc:inkChg>
        <pc:inkChg chg="add del">
          <ac:chgData name="شادن القحطاني ID 443200677" userId="2d5f3d4d-8466-4aa1-ac8a-1cb60ed86c20" providerId="ADAL" clId="{4E7826EA-30B3-F541-A538-740BAA9B3EEF}" dt="2023-05-04T08:23:43.121" v="2664"/>
          <ac:inkMkLst>
            <pc:docMk/>
            <pc:sldMk cId="0" sldId="300"/>
            <ac:inkMk id="30801" creationId="{16793FD2-A999-3B1A-F1AF-8472F55D49D3}"/>
          </ac:inkMkLst>
        </pc:inkChg>
        <pc:inkChg chg="add del">
          <ac:chgData name="شادن القحطاني ID 443200677" userId="2d5f3d4d-8466-4aa1-ac8a-1cb60ed86c20" providerId="ADAL" clId="{4E7826EA-30B3-F541-A538-740BAA9B3EEF}" dt="2023-05-04T08:23:43.121" v="2664"/>
          <ac:inkMkLst>
            <pc:docMk/>
            <pc:sldMk cId="0" sldId="300"/>
            <ac:inkMk id="30802" creationId="{B8011996-E650-8681-2AFC-766316E87BB7}"/>
          </ac:inkMkLst>
        </pc:inkChg>
        <pc:inkChg chg="add del">
          <ac:chgData name="شادن القحطاني ID 443200677" userId="2d5f3d4d-8466-4aa1-ac8a-1cb60ed86c20" providerId="ADAL" clId="{4E7826EA-30B3-F541-A538-740BAA9B3EEF}" dt="2023-05-04T08:23:43.121" v="2664"/>
          <ac:inkMkLst>
            <pc:docMk/>
            <pc:sldMk cId="0" sldId="300"/>
            <ac:inkMk id="30803" creationId="{F4464DA2-8312-E484-BFF2-6B889CB9B1C1}"/>
          </ac:inkMkLst>
        </pc:inkChg>
        <pc:inkChg chg="add del">
          <ac:chgData name="شادن القحطاني ID 443200677" userId="2d5f3d4d-8466-4aa1-ac8a-1cb60ed86c20" providerId="ADAL" clId="{4E7826EA-30B3-F541-A538-740BAA9B3EEF}" dt="2023-05-04T08:23:43.121" v="2664"/>
          <ac:inkMkLst>
            <pc:docMk/>
            <pc:sldMk cId="0" sldId="300"/>
            <ac:inkMk id="30804" creationId="{5BC37305-4AA3-3A9C-1225-629CE8CF475A}"/>
          </ac:inkMkLst>
        </pc:inkChg>
        <pc:inkChg chg="add del">
          <ac:chgData name="شادن القحطاني ID 443200677" userId="2d5f3d4d-8466-4aa1-ac8a-1cb60ed86c20" providerId="ADAL" clId="{4E7826EA-30B3-F541-A538-740BAA9B3EEF}" dt="2023-05-04T08:23:43.121" v="2664"/>
          <ac:inkMkLst>
            <pc:docMk/>
            <pc:sldMk cId="0" sldId="300"/>
            <ac:inkMk id="30805" creationId="{979ABFB7-8D02-451C-A0F7-6F4BE62383B7}"/>
          </ac:inkMkLst>
        </pc:inkChg>
        <pc:inkChg chg="add del">
          <ac:chgData name="شادن القحطاني ID 443200677" userId="2d5f3d4d-8466-4aa1-ac8a-1cb60ed86c20" providerId="ADAL" clId="{4E7826EA-30B3-F541-A538-740BAA9B3EEF}" dt="2023-05-04T08:23:43.121" v="2664"/>
          <ac:inkMkLst>
            <pc:docMk/>
            <pc:sldMk cId="0" sldId="300"/>
            <ac:inkMk id="30806" creationId="{7FB9A9CA-7437-E257-0523-0CF6ED47CB32}"/>
          </ac:inkMkLst>
        </pc:inkChg>
        <pc:inkChg chg="add del">
          <ac:chgData name="شادن القحطاني ID 443200677" userId="2d5f3d4d-8466-4aa1-ac8a-1cb60ed86c20" providerId="ADAL" clId="{4E7826EA-30B3-F541-A538-740BAA9B3EEF}" dt="2023-05-04T08:23:43.121" v="2664"/>
          <ac:inkMkLst>
            <pc:docMk/>
            <pc:sldMk cId="0" sldId="300"/>
            <ac:inkMk id="30807" creationId="{44F88E82-D043-FC06-F634-17168F13379F}"/>
          </ac:inkMkLst>
        </pc:inkChg>
        <pc:inkChg chg="add del">
          <ac:chgData name="شادن القحطاني ID 443200677" userId="2d5f3d4d-8466-4aa1-ac8a-1cb60ed86c20" providerId="ADAL" clId="{4E7826EA-30B3-F541-A538-740BAA9B3EEF}" dt="2023-05-04T08:23:43.121" v="2664"/>
          <ac:inkMkLst>
            <pc:docMk/>
            <pc:sldMk cId="0" sldId="300"/>
            <ac:inkMk id="30808" creationId="{E4B8B6CD-4151-91E8-C807-5EEFFF015A47}"/>
          </ac:inkMkLst>
        </pc:inkChg>
        <pc:inkChg chg="add del">
          <ac:chgData name="شادن القحطاني ID 443200677" userId="2d5f3d4d-8466-4aa1-ac8a-1cb60ed86c20" providerId="ADAL" clId="{4E7826EA-30B3-F541-A538-740BAA9B3EEF}" dt="2023-05-04T08:23:43.121" v="2664"/>
          <ac:inkMkLst>
            <pc:docMk/>
            <pc:sldMk cId="0" sldId="300"/>
            <ac:inkMk id="30809" creationId="{A0F5C353-C175-F944-E470-F1F1B608FBF6}"/>
          </ac:inkMkLst>
        </pc:inkChg>
        <pc:inkChg chg="add del">
          <ac:chgData name="شادن القحطاني ID 443200677" userId="2d5f3d4d-8466-4aa1-ac8a-1cb60ed86c20" providerId="ADAL" clId="{4E7826EA-30B3-F541-A538-740BAA9B3EEF}" dt="2023-05-04T08:23:43.121" v="2664"/>
          <ac:inkMkLst>
            <pc:docMk/>
            <pc:sldMk cId="0" sldId="300"/>
            <ac:inkMk id="30810" creationId="{07AF0BB0-DDE1-FC27-37D2-957D0F102BFB}"/>
          </ac:inkMkLst>
        </pc:inkChg>
        <pc:inkChg chg="add del">
          <ac:chgData name="شادن القحطاني ID 443200677" userId="2d5f3d4d-8466-4aa1-ac8a-1cb60ed86c20" providerId="ADAL" clId="{4E7826EA-30B3-F541-A538-740BAA9B3EEF}" dt="2023-05-04T08:23:43.121" v="2664"/>
          <ac:inkMkLst>
            <pc:docMk/>
            <pc:sldMk cId="0" sldId="300"/>
            <ac:inkMk id="30811" creationId="{1308AADB-D83B-F9EA-3821-868EC9E565D0}"/>
          </ac:inkMkLst>
        </pc:inkChg>
        <pc:inkChg chg="add del">
          <ac:chgData name="شادن القحطاني ID 443200677" userId="2d5f3d4d-8466-4aa1-ac8a-1cb60ed86c20" providerId="ADAL" clId="{4E7826EA-30B3-F541-A538-740BAA9B3EEF}" dt="2023-05-04T08:23:43.121" v="2664"/>
          <ac:inkMkLst>
            <pc:docMk/>
            <pc:sldMk cId="0" sldId="300"/>
            <ac:inkMk id="30812" creationId="{43367ADD-6DDD-9C16-8094-BFA0E4B4E59A}"/>
          </ac:inkMkLst>
        </pc:inkChg>
        <pc:inkChg chg="add del">
          <ac:chgData name="شادن القحطاني ID 443200677" userId="2d5f3d4d-8466-4aa1-ac8a-1cb60ed86c20" providerId="ADAL" clId="{4E7826EA-30B3-F541-A538-740BAA9B3EEF}" dt="2023-05-04T08:23:43.121" v="2664"/>
          <ac:inkMkLst>
            <pc:docMk/>
            <pc:sldMk cId="0" sldId="300"/>
            <ac:inkMk id="30813" creationId="{52699307-7DCC-675F-22E7-4751C0C7E335}"/>
          </ac:inkMkLst>
        </pc:inkChg>
        <pc:inkChg chg="add del">
          <ac:chgData name="شادن القحطاني ID 443200677" userId="2d5f3d4d-8466-4aa1-ac8a-1cb60ed86c20" providerId="ADAL" clId="{4E7826EA-30B3-F541-A538-740BAA9B3EEF}" dt="2023-05-04T08:23:43.121" v="2664"/>
          <ac:inkMkLst>
            <pc:docMk/>
            <pc:sldMk cId="0" sldId="300"/>
            <ac:inkMk id="30814" creationId="{3927F606-A105-2786-F9B8-91E76C2A7AFD}"/>
          </ac:inkMkLst>
        </pc:inkChg>
        <pc:inkChg chg="add del">
          <ac:chgData name="شادن القحطاني ID 443200677" userId="2d5f3d4d-8466-4aa1-ac8a-1cb60ed86c20" providerId="ADAL" clId="{4E7826EA-30B3-F541-A538-740BAA9B3EEF}" dt="2023-05-04T08:23:43.121" v="2664"/>
          <ac:inkMkLst>
            <pc:docMk/>
            <pc:sldMk cId="0" sldId="300"/>
            <ac:inkMk id="30815" creationId="{D8CB27B5-B3F2-A19B-0200-77D223CA270D}"/>
          </ac:inkMkLst>
        </pc:inkChg>
        <pc:inkChg chg="add del">
          <ac:chgData name="شادن القحطاني ID 443200677" userId="2d5f3d4d-8466-4aa1-ac8a-1cb60ed86c20" providerId="ADAL" clId="{4E7826EA-30B3-F541-A538-740BAA9B3EEF}" dt="2023-05-04T08:23:43.121" v="2664"/>
          <ac:inkMkLst>
            <pc:docMk/>
            <pc:sldMk cId="0" sldId="300"/>
            <ac:inkMk id="30816" creationId="{2E642D1A-F8FE-AF13-70DF-38E4FA8BC217}"/>
          </ac:inkMkLst>
        </pc:inkChg>
        <pc:inkChg chg="add del">
          <ac:chgData name="شادن القحطاني ID 443200677" userId="2d5f3d4d-8466-4aa1-ac8a-1cb60ed86c20" providerId="ADAL" clId="{4E7826EA-30B3-F541-A538-740BAA9B3EEF}" dt="2023-05-04T08:23:43.121" v="2664"/>
          <ac:inkMkLst>
            <pc:docMk/>
            <pc:sldMk cId="0" sldId="300"/>
            <ac:inkMk id="30817" creationId="{59770EE6-FF35-A35C-B875-C102C63C0C57}"/>
          </ac:inkMkLst>
        </pc:inkChg>
        <pc:inkChg chg="add del">
          <ac:chgData name="شادن القحطاني ID 443200677" userId="2d5f3d4d-8466-4aa1-ac8a-1cb60ed86c20" providerId="ADAL" clId="{4E7826EA-30B3-F541-A538-740BAA9B3EEF}" dt="2023-05-04T08:23:43.121" v="2664"/>
          <ac:inkMkLst>
            <pc:docMk/>
            <pc:sldMk cId="0" sldId="300"/>
            <ac:inkMk id="30818" creationId="{DD262803-DB08-E517-4291-53F0F74FC487}"/>
          </ac:inkMkLst>
        </pc:inkChg>
        <pc:inkChg chg="add del">
          <ac:chgData name="شادن القحطاني ID 443200677" userId="2d5f3d4d-8466-4aa1-ac8a-1cb60ed86c20" providerId="ADAL" clId="{4E7826EA-30B3-F541-A538-740BAA9B3EEF}" dt="2023-05-04T08:23:43.121" v="2664"/>
          <ac:inkMkLst>
            <pc:docMk/>
            <pc:sldMk cId="0" sldId="300"/>
            <ac:inkMk id="30819" creationId="{3DB95564-FC34-AE44-7CBE-BAD3BF2736A6}"/>
          </ac:inkMkLst>
        </pc:inkChg>
        <pc:inkChg chg="add del">
          <ac:chgData name="شادن القحطاني ID 443200677" userId="2d5f3d4d-8466-4aa1-ac8a-1cb60ed86c20" providerId="ADAL" clId="{4E7826EA-30B3-F541-A538-740BAA9B3EEF}" dt="2023-05-04T08:23:43.121" v="2664"/>
          <ac:inkMkLst>
            <pc:docMk/>
            <pc:sldMk cId="0" sldId="300"/>
            <ac:inkMk id="30820" creationId="{36B5672A-1BF3-0541-8E4F-03D9A4EF2245}"/>
          </ac:inkMkLst>
        </pc:inkChg>
        <pc:inkChg chg="add del">
          <ac:chgData name="شادن القحطاني ID 443200677" userId="2d5f3d4d-8466-4aa1-ac8a-1cb60ed86c20" providerId="ADAL" clId="{4E7826EA-30B3-F541-A538-740BAA9B3EEF}" dt="2023-05-04T08:23:43.121" v="2664"/>
          <ac:inkMkLst>
            <pc:docMk/>
            <pc:sldMk cId="0" sldId="300"/>
            <ac:inkMk id="30821" creationId="{A96212B5-2782-E0EF-1227-3D033B5EBA7C}"/>
          </ac:inkMkLst>
        </pc:inkChg>
        <pc:inkChg chg="add del">
          <ac:chgData name="شادن القحطاني ID 443200677" userId="2d5f3d4d-8466-4aa1-ac8a-1cb60ed86c20" providerId="ADAL" clId="{4E7826EA-30B3-F541-A538-740BAA9B3EEF}" dt="2023-05-04T08:23:43.121" v="2664"/>
          <ac:inkMkLst>
            <pc:docMk/>
            <pc:sldMk cId="0" sldId="300"/>
            <ac:inkMk id="30822" creationId="{C169E863-9B85-5C8F-FAEE-FE7F7CC29B74}"/>
          </ac:inkMkLst>
        </pc:inkChg>
        <pc:inkChg chg="add del">
          <ac:chgData name="شادن القحطاني ID 443200677" userId="2d5f3d4d-8466-4aa1-ac8a-1cb60ed86c20" providerId="ADAL" clId="{4E7826EA-30B3-F541-A538-740BAA9B3EEF}" dt="2023-05-04T08:23:43.121" v="2664"/>
          <ac:inkMkLst>
            <pc:docMk/>
            <pc:sldMk cId="0" sldId="300"/>
            <ac:inkMk id="30823" creationId="{AFAE6709-1C7C-4D85-FF47-F14A4CC6F883}"/>
          </ac:inkMkLst>
        </pc:inkChg>
        <pc:inkChg chg="add reco">
          <ac:chgData name="شادن القحطاني ID 443200677" userId="2d5f3d4d-8466-4aa1-ac8a-1cb60ed86c20" providerId="ADAL" clId="{4E7826EA-30B3-F541-A538-740BAA9B3EEF}" dt="2023-05-04T08:23:43.121" v="2664"/>
          <ac:inkMkLst>
            <pc:docMk/>
            <pc:sldMk cId="0" sldId="300"/>
            <ac:inkMk id="30824" creationId="{7A34BB1A-8223-15A6-BC34-E59728D3DBA6}"/>
          </ac:inkMkLst>
        </pc:inkChg>
        <pc:inkChg chg="add reco">
          <ac:chgData name="شادن القحطاني ID 443200677" userId="2d5f3d4d-8466-4aa1-ac8a-1cb60ed86c20" providerId="ADAL" clId="{4E7826EA-30B3-F541-A538-740BAA9B3EEF}" dt="2023-05-04T08:23:43.121" v="2664"/>
          <ac:inkMkLst>
            <pc:docMk/>
            <pc:sldMk cId="0" sldId="300"/>
            <ac:inkMk id="30825" creationId="{D4CB6574-E6B5-D2F1-9EEE-81AD5773D7F0}"/>
          </ac:inkMkLst>
        </pc:inkChg>
        <pc:inkChg chg="add del">
          <ac:chgData name="شادن القحطاني ID 443200677" userId="2d5f3d4d-8466-4aa1-ac8a-1cb60ed86c20" providerId="ADAL" clId="{4E7826EA-30B3-F541-A538-740BAA9B3EEF}" dt="2023-05-04T08:24:38.633" v="2668"/>
          <ac:inkMkLst>
            <pc:docMk/>
            <pc:sldMk cId="0" sldId="300"/>
            <ac:inkMk id="30826" creationId="{4D226E7C-FF66-8515-7022-035EF2933E75}"/>
          </ac:inkMkLst>
        </pc:inkChg>
        <pc:inkChg chg="add del">
          <ac:chgData name="شادن القحطاني ID 443200677" userId="2d5f3d4d-8466-4aa1-ac8a-1cb60ed86c20" providerId="ADAL" clId="{4E7826EA-30B3-F541-A538-740BAA9B3EEF}" dt="2023-05-04T08:24:38.633" v="2668"/>
          <ac:inkMkLst>
            <pc:docMk/>
            <pc:sldMk cId="0" sldId="300"/>
            <ac:inkMk id="30827" creationId="{8EED0DC3-B4DF-B384-60A9-593CD220C1AE}"/>
          </ac:inkMkLst>
        </pc:inkChg>
        <pc:inkChg chg="add del">
          <ac:chgData name="شادن القحطاني ID 443200677" userId="2d5f3d4d-8466-4aa1-ac8a-1cb60ed86c20" providerId="ADAL" clId="{4E7826EA-30B3-F541-A538-740BAA9B3EEF}" dt="2023-05-04T08:24:38.633" v="2668"/>
          <ac:inkMkLst>
            <pc:docMk/>
            <pc:sldMk cId="0" sldId="300"/>
            <ac:inkMk id="30828" creationId="{FCE03531-64A1-CC19-7BF3-30688FD1C5B2}"/>
          </ac:inkMkLst>
        </pc:inkChg>
        <pc:inkChg chg="add reco">
          <ac:chgData name="شادن القحطاني ID 443200677" userId="2d5f3d4d-8466-4aa1-ac8a-1cb60ed86c20" providerId="ADAL" clId="{4E7826EA-30B3-F541-A538-740BAA9B3EEF}" dt="2023-05-04T08:24:38.633" v="2668"/>
          <ac:inkMkLst>
            <pc:docMk/>
            <pc:sldMk cId="0" sldId="300"/>
            <ac:inkMk id="30829" creationId="{6C5AF703-9A33-E283-75EF-A3F3579838A5}"/>
          </ac:inkMkLst>
        </pc:inkChg>
        <pc:inkChg chg="add del">
          <ac:chgData name="شادن القحطاني ID 443200677" userId="2d5f3d4d-8466-4aa1-ac8a-1cb60ed86c20" providerId="ADAL" clId="{4E7826EA-30B3-F541-A538-740BAA9B3EEF}" dt="2023-05-04T08:24:51.984" v="2684"/>
          <ac:inkMkLst>
            <pc:docMk/>
            <pc:sldMk cId="0" sldId="300"/>
            <ac:inkMk id="30830" creationId="{59D4AD63-5A00-B869-C542-059C0116DDB5}"/>
          </ac:inkMkLst>
        </pc:inkChg>
        <pc:inkChg chg="add del">
          <ac:chgData name="شادن القحطاني ID 443200677" userId="2d5f3d4d-8466-4aa1-ac8a-1cb60ed86c20" providerId="ADAL" clId="{4E7826EA-30B3-F541-A538-740BAA9B3EEF}" dt="2023-05-04T08:24:51.984" v="2684"/>
          <ac:inkMkLst>
            <pc:docMk/>
            <pc:sldMk cId="0" sldId="300"/>
            <ac:inkMk id="30831" creationId="{BD2168F4-E140-3AFC-4D98-5257A01F404E}"/>
          </ac:inkMkLst>
        </pc:inkChg>
        <pc:inkChg chg="add del">
          <ac:chgData name="شادن القحطاني ID 443200677" userId="2d5f3d4d-8466-4aa1-ac8a-1cb60ed86c20" providerId="ADAL" clId="{4E7826EA-30B3-F541-A538-740BAA9B3EEF}" dt="2023-05-04T08:24:51.984" v="2684"/>
          <ac:inkMkLst>
            <pc:docMk/>
            <pc:sldMk cId="0" sldId="300"/>
            <ac:inkMk id="30832" creationId="{3FDFEB91-5563-BF89-3623-971F0D2632C3}"/>
          </ac:inkMkLst>
        </pc:inkChg>
        <pc:inkChg chg="add del">
          <ac:chgData name="شادن القحطاني ID 443200677" userId="2d5f3d4d-8466-4aa1-ac8a-1cb60ed86c20" providerId="ADAL" clId="{4E7826EA-30B3-F541-A538-740BAA9B3EEF}" dt="2023-05-04T08:24:51.984" v="2684"/>
          <ac:inkMkLst>
            <pc:docMk/>
            <pc:sldMk cId="0" sldId="300"/>
            <ac:inkMk id="30833" creationId="{16F6BA0A-7237-0394-2611-F3C90DC02398}"/>
          </ac:inkMkLst>
        </pc:inkChg>
        <pc:inkChg chg="add del">
          <ac:chgData name="شادن القحطاني ID 443200677" userId="2d5f3d4d-8466-4aa1-ac8a-1cb60ed86c20" providerId="ADAL" clId="{4E7826EA-30B3-F541-A538-740BAA9B3EEF}" dt="2023-05-04T08:24:51.984" v="2684"/>
          <ac:inkMkLst>
            <pc:docMk/>
            <pc:sldMk cId="0" sldId="300"/>
            <ac:inkMk id="30834" creationId="{3B64B25A-56BE-FFC2-031E-E86048BC1FC1}"/>
          </ac:inkMkLst>
        </pc:inkChg>
        <pc:inkChg chg="add del">
          <ac:chgData name="شادن القحطاني ID 443200677" userId="2d5f3d4d-8466-4aa1-ac8a-1cb60ed86c20" providerId="ADAL" clId="{4E7826EA-30B3-F541-A538-740BAA9B3EEF}" dt="2023-05-04T08:24:51.984" v="2684"/>
          <ac:inkMkLst>
            <pc:docMk/>
            <pc:sldMk cId="0" sldId="300"/>
            <ac:inkMk id="30835" creationId="{BF79026F-AD70-DB80-DA2C-54AC39DCBDC6}"/>
          </ac:inkMkLst>
        </pc:inkChg>
        <pc:inkChg chg="add del">
          <ac:chgData name="شادن القحطاني ID 443200677" userId="2d5f3d4d-8466-4aa1-ac8a-1cb60ed86c20" providerId="ADAL" clId="{4E7826EA-30B3-F541-A538-740BAA9B3EEF}" dt="2023-05-04T08:24:51.984" v="2684"/>
          <ac:inkMkLst>
            <pc:docMk/>
            <pc:sldMk cId="0" sldId="300"/>
            <ac:inkMk id="30836" creationId="{8B8A8856-DE61-D3CB-4C45-584839A01C6E}"/>
          </ac:inkMkLst>
        </pc:inkChg>
        <pc:inkChg chg="add del">
          <ac:chgData name="شادن القحطاني ID 443200677" userId="2d5f3d4d-8466-4aa1-ac8a-1cb60ed86c20" providerId="ADAL" clId="{4E7826EA-30B3-F541-A538-740BAA9B3EEF}" dt="2023-05-04T08:24:51.984" v="2684"/>
          <ac:inkMkLst>
            <pc:docMk/>
            <pc:sldMk cId="0" sldId="300"/>
            <ac:inkMk id="30837" creationId="{249ED30D-0BF9-2F41-058D-FA3829A80FA2}"/>
          </ac:inkMkLst>
        </pc:inkChg>
        <pc:inkChg chg="add del">
          <ac:chgData name="شادن القحطاني ID 443200677" userId="2d5f3d4d-8466-4aa1-ac8a-1cb60ed86c20" providerId="ADAL" clId="{4E7826EA-30B3-F541-A538-740BAA9B3EEF}" dt="2023-05-04T08:24:51.984" v="2684"/>
          <ac:inkMkLst>
            <pc:docMk/>
            <pc:sldMk cId="0" sldId="300"/>
            <ac:inkMk id="30838" creationId="{AADD1706-00E9-FED3-D242-5F8D6095C8E4}"/>
          </ac:inkMkLst>
        </pc:inkChg>
        <pc:inkChg chg="add del">
          <ac:chgData name="شادن القحطاني ID 443200677" userId="2d5f3d4d-8466-4aa1-ac8a-1cb60ed86c20" providerId="ADAL" clId="{4E7826EA-30B3-F541-A538-740BAA9B3EEF}" dt="2023-05-04T08:24:51.984" v="2684"/>
          <ac:inkMkLst>
            <pc:docMk/>
            <pc:sldMk cId="0" sldId="300"/>
            <ac:inkMk id="30839" creationId="{A232038E-0735-9F8E-6161-C5A781D8557E}"/>
          </ac:inkMkLst>
        </pc:inkChg>
        <pc:inkChg chg="add del">
          <ac:chgData name="شادن القحطاني ID 443200677" userId="2d5f3d4d-8466-4aa1-ac8a-1cb60ed86c20" providerId="ADAL" clId="{4E7826EA-30B3-F541-A538-740BAA9B3EEF}" dt="2023-05-04T08:24:51.984" v="2684"/>
          <ac:inkMkLst>
            <pc:docMk/>
            <pc:sldMk cId="0" sldId="300"/>
            <ac:inkMk id="30840" creationId="{9E688958-6AC0-48A8-FCB3-22D7354793AE}"/>
          </ac:inkMkLst>
        </pc:inkChg>
        <pc:inkChg chg="add del">
          <ac:chgData name="شادن القحطاني ID 443200677" userId="2d5f3d4d-8466-4aa1-ac8a-1cb60ed86c20" providerId="ADAL" clId="{4E7826EA-30B3-F541-A538-740BAA9B3EEF}" dt="2023-05-04T08:24:51.984" v="2684"/>
          <ac:inkMkLst>
            <pc:docMk/>
            <pc:sldMk cId="0" sldId="300"/>
            <ac:inkMk id="30841" creationId="{5C16B3E2-2EFF-5B24-7733-4A51C958E585}"/>
          </ac:inkMkLst>
        </pc:inkChg>
        <pc:inkChg chg="add del">
          <ac:chgData name="شادن القحطاني ID 443200677" userId="2d5f3d4d-8466-4aa1-ac8a-1cb60ed86c20" providerId="ADAL" clId="{4E7826EA-30B3-F541-A538-740BAA9B3EEF}" dt="2023-05-04T08:24:51.984" v="2684"/>
          <ac:inkMkLst>
            <pc:docMk/>
            <pc:sldMk cId="0" sldId="300"/>
            <ac:inkMk id="30842" creationId="{F0FFD976-1C44-CA81-211F-025944D886AA}"/>
          </ac:inkMkLst>
        </pc:inkChg>
        <pc:inkChg chg="add del">
          <ac:chgData name="شادن القحطاني ID 443200677" userId="2d5f3d4d-8466-4aa1-ac8a-1cb60ed86c20" providerId="ADAL" clId="{4E7826EA-30B3-F541-A538-740BAA9B3EEF}" dt="2023-05-04T08:24:51.984" v="2684"/>
          <ac:inkMkLst>
            <pc:docMk/>
            <pc:sldMk cId="0" sldId="300"/>
            <ac:inkMk id="30843" creationId="{B672AA9C-7B59-78F0-1423-5E3BA8A6826B}"/>
          </ac:inkMkLst>
        </pc:inkChg>
        <pc:inkChg chg="add del">
          <ac:chgData name="شادن القحطاني ID 443200677" userId="2d5f3d4d-8466-4aa1-ac8a-1cb60ed86c20" providerId="ADAL" clId="{4E7826EA-30B3-F541-A538-740BAA9B3EEF}" dt="2023-05-04T08:24:51.984" v="2684"/>
          <ac:inkMkLst>
            <pc:docMk/>
            <pc:sldMk cId="0" sldId="300"/>
            <ac:inkMk id="30844" creationId="{431ED7EA-EB7B-B383-8D9A-A5981339346C}"/>
          </ac:inkMkLst>
        </pc:inkChg>
        <pc:inkChg chg="add reco">
          <ac:chgData name="شادن القحطاني ID 443200677" userId="2d5f3d4d-8466-4aa1-ac8a-1cb60ed86c20" providerId="ADAL" clId="{4E7826EA-30B3-F541-A538-740BAA9B3EEF}" dt="2023-05-04T08:24:51.984" v="2684"/>
          <ac:inkMkLst>
            <pc:docMk/>
            <pc:sldMk cId="0" sldId="300"/>
            <ac:inkMk id="30845" creationId="{8D7600FE-E94B-43D6-3B13-5734D54B428D}"/>
          </ac:inkMkLst>
        </pc:inkChg>
        <pc:inkChg chg="add">
          <ac:chgData name="شادن القحطاني ID 443200677" userId="2d5f3d4d-8466-4aa1-ac8a-1cb60ed86c20" providerId="ADAL" clId="{4E7826EA-30B3-F541-A538-740BAA9B3EEF}" dt="2023-05-04T08:25:45.027" v="2685"/>
          <ac:inkMkLst>
            <pc:docMk/>
            <pc:sldMk cId="0" sldId="300"/>
            <ac:inkMk id="30846" creationId="{6AF7FB23-F2EC-93C6-4E49-A9C2F1D48360}"/>
          </ac:inkMkLst>
        </pc:inkChg>
        <pc:inkChg chg="add">
          <ac:chgData name="شادن القحطاني ID 443200677" userId="2d5f3d4d-8466-4aa1-ac8a-1cb60ed86c20" providerId="ADAL" clId="{4E7826EA-30B3-F541-A538-740BAA9B3EEF}" dt="2023-05-04T08:25:45.739" v="2686"/>
          <ac:inkMkLst>
            <pc:docMk/>
            <pc:sldMk cId="0" sldId="300"/>
            <ac:inkMk id="30847" creationId="{BA3AB2A6-2691-1A1B-886A-66F65404222D}"/>
          </ac:inkMkLst>
        </pc:inkChg>
        <pc:inkChg chg="add">
          <ac:chgData name="شادن القحطاني ID 443200677" userId="2d5f3d4d-8466-4aa1-ac8a-1cb60ed86c20" providerId="ADAL" clId="{4E7826EA-30B3-F541-A538-740BAA9B3EEF}" dt="2023-05-04T08:25:47.725" v="2687"/>
          <ac:inkMkLst>
            <pc:docMk/>
            <pc:sldMk cId="0" sldId="300"/>
            <ac:inkMk id="30848" creationId="{D6D520AE-D77F-4827-572C-3BA4C007AF53}"/>
          </ac:inkMkLst>
        </pc:inkChg>
      </pc:sldChg>
      <pc:sldChg chg="addSp delSp">
        <pc:chgData name="شادن القحطاني ID 443200677" userId="2d5f3d4d-8466-4aa1-ac8a-1cb60ed86c20" providerId="ADAL" clId="{4E7826EA-30B3-F541-A538-740BAA9B3EEF}" dt="2023-05-04T08:27:07.872" v="2740"/>
        <pc:sldMkLst>
          <pc:docMk/>
          <pc:sldMk cId="0" sldId="301"/>
        </pc:sldMkLst>
        <pc:inkChg chg="add del">
          <ac:chgData name="شادن القحطاني ID 443200677" userId="2d5f3d4d-8466-4aa1-ac8a-1cb60ed86c20" providerId="ADAL" clId="{4E7826EA-30B3-F541-A538-740BAA9B3EEF}" dt="2023-05-04T08:26:32.581" v="2702"/>
          <ac:inkMkLst>
            <pc:docMk/>
            <pc:sldMk cId="0" sldId="301"/>
            <ac:inkMk id="2" creationId="{73D2AE7B-ACFC-8633-B8FB-0AAF701E6527}"/>
          </ac:inkMkLst>
        </pc:inkChg>
        <pc:inkChg chg="add del">
          <ac:chgData name="شادن القحطاني ID 443200677" userId="2d5f3d4d-8466-4aa1-ac8a-1cb60ed86c20" providerId="ADAL" clId="{4E7826EA-30B3-F541-A538-740BAA9B3EEF}" dt="2023-05-04T08:26:32.581" v="2702"/>
          <ac:inkMkLst>
            <pc:docMk/>
            <pc:sldMk cId="0" sldId="301"/>
            <ac:inkMk id="3" creationId="{28E71ED9-5D9D-70FB-47FF-55F72A97DE77}"/>
          </ac:inkMkLst>
        </pc:inkChg>
        <pc:inkChg chg="add del">
          <ac:chgData name="شادن القحطاني ID 443200677" userId="2d5f3d4d-8466-4aa1-ac8a-1cb60ed86c20" providerId="ADAL" clId="{4E7826EA-30B3-F541-A538-740BAA9B3EEF}" dt="2023-05-04T08:26:32.581" v="2702"/>
          <ac:inkMkLst>
            <pc:docMk/>
            <pc:sldMk cId="0" sldId="301"/>
            <ac:inkMk id="4" creationId="{D535B4EB-6AFE-6B88-A9EF-B2340E80A3BD}"/>
          </ac:inkMkLst>
        </pc:inkChg>
        <pc:inkChg chg="add del">
          <ac:chgData name="شادن القحطاني ID 443200677" userId="2d5f3d4d-8466-4aa1-ac8a-1cb60ed86c20" providerId="ADAL" clId="{4E7826EA-30B3-F541-A538-740BAA9B3EEF}" dt="2023-05-04T08:26:32.581" v="2702"/>
          <ac:inkMkLst>
            <pc:docMk/>
            <pc:sldMk cId="0" sldId="301"/>
            <ac:inkMk id="5" creationId="{7B6F5F43-E2AB-87B9-753F-86DF72F96274}"/>
          </ac:inkMkLst>
        </pc:inkChg>
        <pc:inkChg chg="add del">
          <ac:chgData name="شادن القحطاني ID 443200677" userId="2d5f3d4d-8466-4aa1-ac8a-1cb60ed86c20" providerId="ADAL" clId="{4E7826EA-30B3-F541-A538-740BAA9B3EEF}" dt="2023-05-04T08:26:32.581" v="2702"/>
          <ac:inkMkLst>
            <pc:docMk/>
            <pc:sldMk cId="0" sldId="301"/>
            <ac:inkMk id="8" creationId="{1DFCFCA0-E4EE-3527-CD9B-B05DC2128DFD}"/>
          </ac:inkMkLst>
        </pc:inkChg>
        <pc:inkChg chg="add del">
          <ac:chgData name="شادن القحطاني ID 443200677" userId="2d5f3d4d-8466-4aa1-ac8a-1cb60ed86c20" providerId="ADAL" clId="{4E7826EA-30B3-F541-A538-740BAA9B3EEF}" dt="2023-05-04T08:26:32.581" v="2702"/>
          <ac:inkMkLst>
            <pc:docMk/>
            <pc:sldMk cId="0" sldId="301"/>
            <ac:inkMk id="10" creationId="{83DE913C-328E-7932-088E-04BCA4FE8DA9}"/>
          </ac:inkMkLst>
        </pc:inkChg>
        <pc:inkChg chg="add del">
          <ac:chgData name="شادن القحطاني ID 443200677" userId="2d5f3d4d-8466-4aa1-ac8a-1cb60ed86c20" providerId="ADAL" clId="{4E7826EA-30B3-F541-A538-740BAA9B3EEF}" dt="2023-05-04T08:26:32.581" v="2702"/>
          <ac:inkMkLst>
            <pc:docMk/>
            <pc:sldMk cId="0" sldId="301"/>
            <ac:inkMk id="11" creationId="{2DEDD16C-7ED1-BAD3-3EFA-14BDF67552BF}"/>
          </ac:inkMkLst>
        </pc:inkChg>
        <pc:inkChg chg="add del">
          <ac:chgData name="شادن القحطاني ID 443200677" userId="2d5f3d4d-8466-4aa1-ac8a-1cb60ed86c20" providerId="ADAL" clId="{4E7826EA-30B3-F541-A538-740BAA9B3EEF}" dt="2023-05-04T08:26:32.581" v="2702"/>
          <ac:inkMkLst>
            <pc:docMk/>
            <pc:sldMk cId="0" sldId="301"/>
            <ac:inkMk id="12" creationId="{4E895FE5-DB4C-538C-E163-3961FF384BE2}"/>
          </ac:inkMkLst>
        </pc:inkChg>
        <pc:inkChg chg="add del">
          <ac:chgData name="شادن القحطاني ID 443200677" userId="2d5f3d4d-8466-4aa1-ac8a-1cb60ed86c20" providerId="ADAL" clId="{4E7826EA-30B3-F541-A538-740BAA9B3EEF}" dt="2023-05-04T08:26:32.581" v="2702"/>
          <ac:inkMkLst>
            <pc:docMk/>
            <pc:sldMk cId="0" sldId="301"/>
            <ac:inkMk id="13" creationId="{5F5B923B-D3A6-B94D-D563-F6B330AA91E6}"/>
          </ac:inkMkLst>
        </pc:inkChg>
        <pc:inkChg chg="add del">
          <ac:chgData name="شادن القحطاني ID 443200677" userId="2d5f3d4d-8466-4aa1-ac8a-1cb60ed86c20" providerId="ADAL" clId="{4E7826EA-30B3-F541-A538-740BAA9B3EEF}" dt="2023-05-04T08:26:32.581" v="2702"/>
          <ac:inkMkLst>
            <pc:docMk/>
            <pc:sldMk cId="0" sldId="301"/>
            <ac:inkMk id="14" creationId="{CAD6AF6D-E97E-D99E-670A-475801E48C11}"/>
          </ac:inkMkLst>
        </pc:inkChg>
        <pc:inkChg chg="add del">
          <ac:chgData name="شادن القحطاني ID 443200677" userId="2d5f3d4d-8466-4aa1-ac8a-1cb60ed86c20" providerId="ADAL" clId="{4E7826EA-30B3-F541-A538-740BAA9B3EEF}" dt="2023-05-04T08:26:32.581" v="2702"/>
          <ac:inkMkLst>
            <pc:docMk/>
            <pc:sldMk cId="0" sldId="301"/>
            <ac:inkMk id="15" creationId="{E42EF461-8DAE-E3B3-A16E-074DD1FF7784}"/>
          </ac:inkMkLst>
        </pc:inkChg>
        <pc:inkChg chg="add del">
          <ac:chgData name="شادن القحطاني ID 443200677" userId="2d5f3d4d-8466-4aa1-ac8a-1cb60ed86c20" providerId="ADAL" clId="{4E7826EA-30B3-F541-A538-740BAA9B3EEF}" dt="2023-05-04T08:26:32.581" v="2702"/>
          <ac:inkMkLst>
            <pc:docMk/>
            <pc:sldMk cId="0" sldId="301"/>
            <ac:inkMk id="16" creationId="{17523D7B-FB62-6CC7-F740-1AEA6D278A33}"/>
          </ac:inkMkLst>
        </pc:inkChg>
        <pc:inkChg chg="add del">
          <ac:chgData name="شادن القحطاني ID 443200677" userId="2d5f3d4d-8466-4aa1-ac8a-1cb60ed86c20" providerId="ADAL" clId="{4E7826EA-30B3-F541-A538-740BAA9B3EEF}" dt="2023-05-04T08:26:32.581" v="2702"/>
          <ac:inkMkLst>
            <pc:docMk/>
            <pc:sldMk cId="0" sldId="301"/>
            <ac:inkMk id="17" creationId="{5C3E774F-3D8C-6ACF-F984-EC72B8C1AEA5}"/>
          </ac:inkMkLst>
        </pc:inkChg>
        <pc:inkChg chg="add del">
          <ac:chgData name="شادن القحطاني ID 443200677" userId="2d5f3d4d-8466-4aa1-ac8a-1cb60ed86c20" providerId="ADAL" clId="{4E7826EA-30B3-F541-A538-740BAA9B3EEF}" dt="2023-05-04T08:26:32.581" v="2702"/>
          <ac:inkMkLst>
            <pc:docMk/>
            <pc:sldMk cId="0" sldId="301"/>
            <ac:inkMk id="18" creationId="{C08184C4-0B1F-93F5-9AD5-22EA74D8724F}"/>
          </ac:inkMkLst>
        </pc:inkChg>
        <pc:inkChg chg="add reco">
          <ac:chgData name="شادن القحطاني ID 443200677" userId="2d5f3d4d-8466-4aa1-ac8a-1cb60ed86c20" providerId="ADAL" clId="{4E7826EA-30B3-F541-A538-740BAA9B3EEF}" dt="2023-05-04T08:26:32.581" v="2702"/>
          <ac:inkMkLst>
            <pc:docMk/>
            <pc:sldMk cId="0" sldId="301"/>
            <ac:inkMk id="19" creationId="{505EA5EE-C295-DEAA-553C-B3A65FA67A88}"/>
          </ac:inkMkLst>
        </pc:inkChg>
        <pc:inkChg chg="add reco">
          <ac:chgData name="شادن القحطاني ID 443200677" userId="2d5f3d4d-8466-4aa1-ac8a-1cb60ed86c20" providerId="ADAL" clId="{4E7826EA-30B3-F541-A538-740BAA9B3EEF}" dt="2023-05-04T08:26:32.581" v="2702"/>
          <ac:inkMkLst>
            <pc:docMk/>
            <pc:sldMk cId="0" sldId="301"/>
            <ac:inkMk id="20" creationId="{25B5E9F1-42AD-A831-854B-C463235F063F}"/>
          </ac:inkMkLst>
        </pc:inkChg>
        <pc:inkChg chg="add del">
          <ac:chgData name="شادن القحطاني ID 443200677" userId="2d5f3d4d-8466-4aa1-ac8a-1cb60ed86c20" providerId="ADAL" clId="{4E7826EA-30B3-F541-A538-740BAA9B3EEF}" dt="2023-05-04T08:26:37.343" v="2709"/>
          <ac:inkMkLst>
            <pc:docMk/>
            <pc:sldMk cId="0" sldId="301"/>
            <ac:inkMk id="21" creationId="{6113314C-0BCB-2424-31A2-4D53A5985DEE}"/>
          </ac:inkMkLst>
        </pc:inkChg>
        <pc:inkChg chg="add del">
          <ac:chgData name="شادن القحطاني ID 443200677" userId="2d5f3d4d-8466-4aa1-ac8a-1cb60ed86c20" providerId="ADAL" clId="{4E7826EA-30B3-F541-A538-740BAA9B3EEF}" dt="2023-05-04T08:26:37.343" v="2709"/>
          <ac:inkMkLst>
            <pc:docMk/>
            <pc:sldMk cId="0" sldId="301"/>
            <ac:inkMk id="22" creationId="{EE49D833-0382-CF79-A65F-2F4BA02DDE4B}"/>
          </ac:inkMkLst>
        </pc:inkChg>
        <pc:inkChg chg="add del">
          <ac:chgData name="شادن القحطاني ID 443200677" userId="2d5f3d4d-8466-4aa1-ac8a-1cb60ed86c20" providerId="ADAL" clId="{4E7826EA-30B3-F541-A538-740BAA9B3EEF}" dt="2023-05-04T08:26:37.343" v="2709"/>
          <ac:inkMkLst>
            <pc:docMk/>
            <pc:sldMk cId="0" sldId="301"/>
            <ac:inkMk id="23" creationId="{E45A4F61-46B3-07F3-CEFE-D6E9D84AD33C}"/>
          </ac:inkMkLst>
        </pc:inkChg>
        <pc:inkChg chg="add del">
          <ac:chgData name="شادن القحطاني ID 443200677" userId="2d5f3d4d-8466-4aa1-ac8a-1cb60ed86c20" providerId="ADAL" clId="{4E7826EA-30B3-F541-A538-740BAA9B3EEF}" dt="2023-05-04T08:26:37.343" v="2709"/>
          <ac:inkMkLst>
            <pc:docMk/>
            <pc:sldMk cId="0" sldId="301"/>
            <ac:inkMk id="24" creationId="{65A38983-3739-D03D-EB3E-E7042D65F7D8}"/>
          </ac:inkMkLst>
        </pc:inkChg>
        <pc:inkChg chg="add del">
          <ac:chgData name="شادن القحطاني ID 443200677" userId="2d5f3d4d-8466-4aa1-ac8a-1cb60ed86c20" providerId="ADAL" clId="{4E7826EA-30B3-F541-A538-740BAA9B3EEF}" dt="2023-05-04T08:26:37.343" v="2709"/>
          <ac:inkMkLst>
            <pc:docMk/>
            <pc:sldMk cId="0" sldId="301"/>
            <ac:inkMk id="25" creationId="{D14D8316-F3F5-DE9B-FB9B-5AED7C1EDC58}"/>
          </ac:inkMkLst>
        </pc:inkChg>
        <pc:inkChg chg="add del">
          <ac:chgData name="شادن القحطاني ID 443200677" userId="2d5f3d4d-8466-4aa1-ac8a-1cb60ed86c20" providerId="ADAL" clId="{4E7826EA-30B3-F541-A538-740BAA9B3EEF}" dt="2023-05-04T08:26:37.343" v="2709"/>
          <ac:inkMkLst>
            <pc:docMk/>
            <pc:sldMk cId="0" sldId="301"/>
            <ac:inkMk id="26" creationId="{9A4719B8-9824-31A7-859C-4A2EE207255C}"/>
          </ac:inkMkLst>
        </pc:inkChg>
        <pc:inkChg chg="add reco">
          <ac:chgData name="شادن القحطاني ID 443200677" userId="2d5f3d4d-8466-4aa1-ac8a-1cb60ed86c20" providerId="ADAL" clId="{4E7826EA-30B3-F541-A538-740BAA9B3EEF}" dt="2023-05-04T08:26:37.343" v="2709"/>
          <ac:inkMkLst>
            <pc:docMk/>
            <pc:sldMk cId="0" sldId="301"/>
            <ac:inkMk id="27" creationId="{EDAF9DEB-531F-BDDE-0F0C-E3EE6BAF61B2}"/>
          </ac:inkMkLst>
        </pc:inkChg>
        <pc:inkChg chg="add del">
          <ac:chgData name="شادن القحطاني ID 443200677" userId="2d5f3d4d-8466-4aa1-ac8a-1cb60ed86c20" providerId="ADAL" clId="{4E7826EA-30B3-F541-A538-740BAA9B3EEF}" dt="2023-05-04T08:26:38.540" v="2712"/>
          <ac:inkMkLst>
            <pc:docMk/>
            <pc:sldMk cId="0" sldId="301"/>
            <ac:inkMk id="28" creationId="{22DA3C41-136F-CF31-41AB-9A7CA20F2B7A}"/>
          </ac:inkMkLst>
        </pc:inkChg>
        <pc:inkChg chg="add del">
          <ac:chgData name="شادن القحطاني ID 443200677" userId="2d5f3d4d-8466-4aa1-ac8a-1cb60ed86c20" providerId="ADAL" clId="{4E7826EA-30B3-F541-A538-740BAA9B3EEF}" dt="2023-05-04T08:26:38.540" v="2712"/>
          <ac:inkMkLst>
            <pc:docMk/>
            <pc:sldMk cId="0" sldId="301"/>
            <ac:inkMk id="29" creationId="{05D50D42-71A2-9BB3-A3C6-6B5A71BAB743}"/>
          </ac:inkMkLst>
        </pc:inkChg>
        <pc:inkChg chg="add reco">
          <ac:chgData name="شادن القحطاني ID 443200677" userId="2d5f3d4d-8466-4aa1-ac8a-1cb60ed86c20" providerId="ADAL" clId="{4E7826EA-30B3-F541-A538-740BAA9B3EEF}" dt="2023-05-04T08:26:38.540" v="2712"/>
          <ac:inkMkLst>
            <pc:docMk/>
            <pc:sldMk cId="0" sldId="301"/>
            <ac:inkMk id="30" creationId="{AA765C14-E159-E5A3-DC7E-99287AE2119A}"/>
          </ac:inkMkLst>
        </pc:inkChg>
        <pc:inkChg chg="add del">
          <ac:chgData name="شادن القحطاني ID 443200677" userId="2d5f3d4d-8466-4aa1-ac8a-1cb60ed86c20" providerId="ADAL" clId="{4E7826EA-30B3-F541-A538-740BAA9B3EEF}" dt="2023-05-04T08:26:43.444" v="2721"/>
          <ac:inkMkLst>
            <pc:docMk/>
            <pc:sldMk cId="0" sldId="301"/>
            <ac:inkMk id="31" creationId="{3815072A-7CBC-D7A0-03FE-5528BF842764}"/>
          </ac:inkMkLst>
        </pc:inkChg>
        <pc:inkChg chg="add del">
          <ac:chgData name="شادن القحطاني ID 443200677" userId="2d5f3d4d-8466-4aa1-ac8a-1cb60ed86c20" providerId="ADAL" clId="{4E7826EA-30B3-F541-A538-740BAA9B3EEF}" dt="2023-05-04T08:26:43.444" v="2721"/>
          <ac:inkMkLst>
            <pc:docMk/>
            <pc:sldMk cId="0" sldId="301"/>
            <ac:inkMk id="32" creationId="{52A7781A-3608-1BF1-91E1-0D2EA0AD772E}"/>
          </ac:inkMkLst>
        </pc:inkChg>
        <pc:inkChg chg="add del">
          <ac:chgData name="شادن القحطاني ID 443200677" userId="2d5f3d4d-8466-4aa1-ac8a-1cb60ed86c20" providerId="ADAL" clId="{4E7826EA-30B3-F541-A538-740BAA9B3EEF}" dt="2023-05-04T08:26:43.444" v="2721"/>
          <ac:inkMkLst>
            <pc:docMk/>
            <pc:sldMk cId="0" sldId="301"/>
            <ac:inkMk id="33" creationId="{16BD16DB-E43D-710E-77B0-94595583F5BA}"/>
          </ac:inkMkLst>
        </pc:inkChg>
        <pc:inkChg chg="add del">
          <ac:chgData name="شادن القحطاني ID 443200677" userId="2d5f3d4d-8466-4aa1-ac8a-1cb60ed86c20" providerId="ADAL" clId="{4E7826EA-30B3-F541-A538-740BAA9B3EEF}" dt="2023-05-04T08:26:43.444" v="2721"/>
          <ac:inkMkLst>
            <pc:docMk/>
            <pc:sldMk cId="0" sldId="301"/>
            <ac:inkMk id="34" creationId="{24542439-6CB4-D129-8D0D-4843A59EC1AB}"/>
          </ac:inkMkLst>
        </pc:inkChg>
        <pc:inkChg chg="add del">
          <ac:chgData name="شادن القحطاني ID 443200677" userId="2d5f3d4d-8466-4aa1-ac8a-1cb60ed86c20" providerId="ADAL" clId="{4E7826EA-30B3-F541-A538-740BAA9B3EEF}" dt="2023-05-04T08:26:43.444" v="2721"/>
          <ac:inkMkLst>
            <pc:docMk/>
            <pc:sldMk cId="0" sldId="301"/>
            <ac:inkMk id="35" creationId="{8F6676F5-AEB1-916C-1F89-72EA4AE9578C}"/>
          </ac:inkMkLst>
        </pc:inkChg>
        <pc:inkChg chg="add del">
          <ac:chgData name="شادن القحطاني ID 443200677" userId="2d5f3d4d-8466-4aa1-ac8a-1cb60ed86c20" providerId="ADAL" clId="{4E7826EA-30B3-F541-A538-740BAA9B3EEF}" dt="2023-05-04T08:26:43.444" v="2721"/>
          <ac:inkMkLst>
            <pc:docMk/>
            <pc:sldMk cId="0" sldId="301"/>
            <ac:inkMk id="36" creationId="{7176C8E0-86E7-19D7-F662-5F20394E5F0E}"/>
          </ac:inkMkLst>
        </pc:inkChg>
        <pc:inkChg chg="add del">
          <ac:chgData name="شادن القحطاني ID 443200677" userId="2d5f3d4d-8466-4aa1-ac8a-1cb60ed86c20" providerId="ADAL" clId="{4E7826EA-30B3-F541-A538-740BAA9B3EEF}" dt="2023-05-04T08:26:43.444" v="2721"/>
          <ac:inkMkLst>
            <pc:docMk/>
            <pc:sldMk cId="0" sldId="301"/>
            <ac:inkMk id="37" creationId="{B0CE5277-A2BE-F128-D0A6-BA5A4646ECC8}"/>
          </ac:inkMkLst>
        </pc:inkChg>
        <pc:inkChg chg="add del">
          <ac:chgData name="شادن القحطاني ID 443200677" userId="2d5f3d4d-8466-4aa1-ac8a-1cb60ed86c20" providerId="ADAL" clId="{4E7826EA-30B3-F541-A538-740BAA9B3EEF}" dt="2023-05-04T08:26:43.444" v="2721"/>
          <ac:inkMkLst>
            <pc:docMk/>
            <pc:sldMk cId="0" sldId="301"/>
            <ac:inkMk id="38" creationId="{690DEA58-728D-3FD1-2CD3-371744DC64C7}"/>
          </ac:inkMkLst>
        </pc:inkChg>
        <pc:inkChg chg="add reco">
          <ac:chgData name="شادن القحطاني ID 443200677" userId="2d5f3d4d-8466-4aa1-ac8a-1cb60ed86c20" providerId="ADAL" clId="{4E7826EA-30B3-F541-A538-740BAA9B3EEF}" dt="2023-05-04T08:26:43.444" v="2721"/>
          <ac:inkMkLst>
            <pc:docMk/>
            <pc:sldMk cId="0" sldId="301"/>
            <ac:inkMk id="39" creationId="{CE02A75C-880B-2FB4-1F76-AF88919DDD6B}"/>
          </ac:inkMkLst>
        </pc:inkChg>
        <pc:inkChg chg="add">
          <ac:chgData name="شادن القحطاني ID 443200677" userId="2d5f3d4d-8466-4aa1-ac8a-1cb60ed86c20" providerId="ADAL" clId="{4E7826EA-30B3-F541-A538-740BAA9B3EEF}" dt="2023-05-04T08:26:43.738" v="2722"/>
          <ac:inkMkLst>
            <pc:docMk/>
            <pc:sldMk cId="0" sldId="301"/>
            <ac:inkMk id="40" creationId="{37606FA7-14F5-2578-AA31-44940CB8A737}"/>
          </ac:inkMkLst>
        </pc:inkChg>
        <pc:inkChg chg="add del">
          <ac:chgData name="شادن القحطاني ID 443200677" userId="2d5f3d4d-8466-4aa1-ac8a-1cb60ed86c20" providerId="ADAL" clId="{4E7826EA-30B3-F541-A538-740BAA9B3EEF}" dt="2023-05-04T08:26:49.521" v="2727"/>
          <ac:inkMkLst>
            <pc:docMk/>
            <pc:sldMk cId="0" sldId="301"/>
            <ac:inkMk id="41" creationId="{97944E22-93F9-D728-9A0A-8405FEC63536}"/>
          </ac:inkMkLst>
        </pc:inkChg>
        <pc:inkChg chg="add del">
          <ac:chgData name="شادن القحطاني ID 443200677" userId="2d5f3d4d-8466-4aa1-ac8a-1cb60ed86c20" providerId="ADAL" clId="{4E7826EA-30B3-F541-A538-740BAA9B3EEF}" dt="2023-05-04T08:26:49.521" v="2727"/>
          <ac:inkMkLst>
            <pc:docMk/>
            <pc:sldMk cId="0" sldId="301"/>
            <ac:inkMk id="42" creationId="{79A96B7D-F360-46F6-0322-43BC6719976F}"/>
          </ac:inkMkLst>
        </pc:inkChg>
        <pc:inkChg chg="add del">
          <ac:chgData name="شادن القحطاني ID 443200677" userId="2d5f3d4d-8466-4aa1-ac8a-1cb60ed86c20" providerId="ADAL" clId="{4E7826EA-30B3-F541-A538-740BAA9B3EEF}" dt="2023-05-04T08:26:49.521" v="2727"/>
          <ac:inkMkLst>
            <pc:docMk/>
            <pc:sldMk cId="0" sldId="301"/>
            <ac:inkMk id="43" creationId="{3E73463E-ED3A-A85A-2E26-2BD74D8B6EB5}"/>
          </ac:inkMkLst>
        </pc:inkChg>
        <pc:inkChg chg="add del">
          <ac:chgData name="شادن القحطاني ID 443200677" userId="2d5f3d4d-8466-4aa1-ac8a-1cb60ed86c20" providerId="ADAL" clId="{4E7826EA-30B3-F541-A538-740BAA9B3EEF}" dt="2023-05-04T08:26:49.521" v="2727"/>
          <ac:inkMkLst>
            <pc:docMk/>
            <pc:sldMk cId="0" sldId="301"/>
            <ac:inkMk id="44" creationId="{B7152486-94EB-0C29-269D-ADE429248198}"/>
          </ac:inkMkLst>
        </pc:inkChg>
        <pc:inkChg chg="add reco">
          <ac:chgData name="شادن القحطاني ID 443200677" userId="2d5f3d4d-8466-4aa1-ac8a-1cb60ed86c20" providerId="ADAL" clId="{4E7826EA-30B3-F541-A538-740BAA9B3EEF}" dt="2023-05-04T08:26:49.521" v="2727"/>
          <ac:inkMkLst>
            <pc:docMk/>
            <pc:sldMk cId="0" sldId="301"/>
            <ac:inkMk id="45" creationId="{03F8B959-1607-3A68-91E6-D9F199C77151}"/>
          </ac:inkMkLst>
        </pc:inkChg>
        <pc:inkChg chg="add del">
          <ac:chgData name="شادن القحطاني ID 443200677" userId="2d5f3d4d-8466-4aa1-ac8a-1cb60ed86c20" providerId="ADAL" clId="{4E7826EA-30B3-F541-A538-740BAA9B3EEF}" dt="2023-05-04T08:27:07.872" v="2740"/>
          <ac:inkMkLst>
            <pc:docMk/>
            <pc:sldMk cId="0" sldId="301"/>
            <ac:inkMk id="46" creationId="{868467AA-66A4-25CE-505B-4F8C63C99CD8}"/>
          </ac:inkMkLst>
        </pc:inkChg>
        <pc:inkChg chg="add del">
          <ac:chgData name="شادن القحطاني ID 443200677" userId="2d5f3d4d-8466-4aa1-ac8a-1cb60ed86c20" providerId="ADAL" clId="{4E7826EA-30B3-F541-A538-740BAA9B3EEF}" dt="2023-05-04T08:27:07.872" v="2740"/>
          <ac:inkMkLst>
            <pc:docMk/>
            <pc:sldMk cId="0" sldId="301"/>
            <ac:inkMk id="47" creationId="{7FF8FFA1-2711-8C34-D87D-5AC181A5BD61}"/>
          </ac:inkMkLst>
        </pc:inkChg>
        <pc:inkChg chg="add del">
          <ac:chgData name="شادن القحطاني ID 443200677" userId="2d5f3d4d-8466-4aa1-ac8a-1cb60ed86c20" providerId="ADAL" clId="{4E7826EA-30B3-F541-A538-740BAA9B3EEF}" dt="2023-05-04T08:27:07.872" v="2740"/>
          <ac:inkMkLst>
            <pc:docMk/>
            <pc:sldMk cId="0" sldId="301"/>
            <ac:inkMk id="48" creationId="{C88AD2DD-424F-7F37-CA0F-0D84A9384E85}"/>
          </ac:inkMkLst>
        </pc:inkChg>
        <pc:inkChg chg="add del">
          <ac:chgData name="شادن القحطاني ID 443200677" userId="2d5f3d4d-8466-4aa1-ac8a-1cb60ed86c20" providerId="ADAL" clId="{4E7826EA-30B3-F541-A538-740BAA9B3EEF}" dt="2023-05-04T08:27:07.872" v="2740"/>
          <ac:inkMkLst>
            <pc:docMk/>
            <pc:sldMk cId="0" sldId="301"/>
            <ac:inkMk id="49" creationId="{5E39B047-3602-F51F-C397-FC022531817A}"/>
          </ac:inkMkLst>
        </pc:inkChg>
        <pc:inkChg chg="add del">
          <ac:chgData name="شادن القحطاني ID 443200677" userId="2d5f3d4d-8466-4aa1-ac8a-1cb60ed86c20" providerId="ADAL" clId="{4E7826EA-30B3-F541-A538-740BAA9B3EEF}" dt="2023-05-04T08:27:07.872" v="2740"/>
          <ac:inkMkLst>
            <pc:docMk/>
            <pc:sldMk cId="0" sldId="301"/>
            <ac:inkMk id="50" creationId="{A1DF7C37-CAD2-A5A3-EB3A-A196B83E60BD}"/>
          </ac:inkMkLst>
        </pc:inkChg>
        <pc:inkChg chg="add del">
          <ac:chgData name="شادن القحطاني ID 443200677" userId="2d5f3d4d-8466-4aa1-ac8a-1cb60ed86c20" providerId="ADAL" clId="{4E7826EA-30B3-F541-A538-740BAA9B3EEF}" dt="2023-05-04T08:27:07.872" v="2740"/>
          <ac:inkMkLst>
            <pc:docMk/>
            <pc:sldMk cId="0" sldId="301"/>
            <ac:inkMk id="51" creationId="{1C3D13CA-8C5C-270D-7BB1-AFB5F4796052}"/>
          </ac:inkMkLst>
        </pc:inkChg>
        <pc:inkChg chg="add del">
          <ac:chgData name="شادن القحطاني ID 443200677" userId="2d5f3d4d-8466-4aa1-ac8a-1cb60ed86c20" providerId="ADAL" clId="{4E7826EA-30B3-F541-A538-740BAA9B3EEF}" dt="2023-05-04T08:27:07.872" v="2740"/>
          <ac:inkMkLst>
            <pc:docMk/>
            <pc:sldMk cId="0" sldId="301"/>
            <ac:inkMk id="52" creationId="{0A4E2987-9B27-E455-2222-5F5BD1689670}"/>
          </ac:inkMkLst>
        </pc:inkChg>
        <pc:inkChg chg="add del">
          <ac:chgData name="شادن القحطاني ID 443200677" userId="2d5f3d4d-8466-4aa1-ac8a-1cb60ed86c20" providerId="ADAL" clId="{4E7826EA-30B3-F541-A538-740BAA9B3EEF}" dt="2023-05-04T08:27:07.872" v="2740"/>
          <ac:inkMkLst>
            <pc:docMk/>
            <pc:sldMk cId="0" sldId="301"/>
            <ac:inkMk id="53" creationId="{9B18EABF-BC06-E515-81F5-122C73B85478}"/>
          </ac:inkMkLst>
        </pc:inkChg>
        <pc:inkChg chg="add del">
          <ac:chgData name="شادن القحطاني ID 443200677" userId="2d5f3d4d-8466-4aa1-ac8a-1cb60ed86c20" providerId="ADAL" clId="{4E7826EA-30B3-F541-A538-740BAA9B3EEF}" dt="2023-05-04T08:27:07.872" v="2740"/>
          <ac:inkMkLst>
            <pc:docMk/>
            <pc:sldMk cId="0" sldId="301"/>
            <ac:inkMk id="54" creationId="{22718D01-14CF-CD05-B00B-B8BEDE13B168}"/>
          </ac:inkMkLst>
        </pc:inkChg>
        <pc:inkChg chg="add del">
          <ac:chgData name="شادن القحطاني ID 443200677" userId="2d5f3d4d-8466-4aa1-ac8a-1cb60ed86c20" providerId="ADAL" clId="{4E7826EA-30B3-F541-A538-740BAA9B3EEF}" dt="2023-05-04T08:27:07.872" v="2740"/>
          <ac:inkMkLst>
            <pc:docMk/>
            <pc:sldMk cId="0" sldId="301"/>
            <ac:inkMk id="55" creationId="{396EC977-6E1C-D6BB-9B19-AC93EF307578}"/>
          </ac:inkMkLst>
        </pc:inkChg>
        <pc:inkChg chg="add del">
          <ac:chgData name="شادن القحطاني ID 443200677" userId="2d5f3d4d-8466-4aa1-ac8a-1cb60ed86c20" providerId="ADAL" clId="{4E7826EA-30B3-F541-A538-740BAA9B3EEF}" dt="2023-05-04T08:27:07.872" v="2740"/>
          <ac:inkMkLst>
            <pc:docMk/>
            <pc:sldMk cId="0" sldId="301"/>
            <ac:inkMk id="56" creationId="{F0F781E9-2CAD-4EC6-9BA8-B8BEF906CC7E}"/>
          </ac:inkMkLst>
        </pc:inkChg>
        <pc:inkChg chg="add del">
          <ac:chgData name="شادن القحطاني ID 443200677" userId="2d5f3d4d-8466-4aa1-ac8a-1cb60ed86c20" providerId="ADAL" clId="{4E7826EA-30B3-F541-A538-740BAA9B3EEF}" dt="2023-05-04T08:27:07.872" v="2740"/>
          <ac:inkMkLst>
            <pc:docMk/>
            <pc:sldMk cId="0" sldId="301"/>
            <ac:inkMk id="57" creationId="{BCA56C84-4678-E7F4-9550-4548EE7A4A67}"/>
          </ac:inkMkLst>
        </pc:inkChg>
        <pc:inkChg chg="add reco">
          <ac:chgData name="شادن القحطاني ID 443200677" userId="2d5f3d4d-8466-4aa1-ac8a-1cb60ed86c20" providerId="ADAL" clId="{4E7826EA-30B3-F541-A538-740BAA9B3EEF}" dt="2023-05-04T08:27:07.872" v="2740"/>
          <ac:inkMkLst>
            <pc:docMk/>
            <pc:sldMk cId="0" sldId="301"/>
            <ac:inkMk id="58" creationId="{F47A9F2A-0198-C550-507C-6058B67E549A}"/>
          </ac:inkMkLst>
        </pc:inkChg>
      </pc:sldChg>
      <pc:sldChg chg="addSp delSp modSp">
        <pc:chgData name="شادن القحطاني ID 443200677" userId="2d5f3d4d-8466-4aa1-ac8a-1cb60ed86c20" providerId="ADAL" clId="{4E7826EA-30B3-F541-A538-740BAA9B3EEF}" dt="2023-05-04T00:19:36.003" v="2525"/>
        <pc:sldMkLst>
          <pc:docMk/>
          <pc:sldMk cId="0" sldId="304"/>
        </pc:sldMkLst>
        <pc:spChg chg="mod">
          <ac:chgData name="شادن القحطاني ID 443200677" userId="2d5f3d4d-8466-4aa1-ac8a-1cb60ed86c20" providerId="ADAL" clId="{4E7826EA-30B3-F541-A538-740BAA9B3EEF}" dt="2023-04-12T17:41:28.314" v="1221" actId="14100"/>
          <ac:spMkLst>
            <pc:docMk/>
            <pc:sldMk cId="0" sldId="304"/>
            <ac:spMk id="40968" creationId="{00000000-0000-0000-0000-000000000000}"/>
          </ac:spMkLst>
        </pc:spChg>
        <pc:spChg chg="add del mod">
          <ac:chgData name="شادن القحطاني ID 443200677" userId="2d5f3d4d-8466-4aa1-ac8a-1cb60ed86c20" providerId="ADAL" clId="{4E7826EA-30B3-F541-A538-740BAA9B3EEF}" dt="2023-05-03T23:55:36.505" v="2515" actId="21"/>
          <ac:spMkLst>
            <pc:docMk/>
            <pc:sldMk cId="0" sldId="304"/>
            <ac:spMk id="40990" creationId="{844B5E87-760A-7C14-1CCF-73265AB9B0BF}"/>
          </ac:spMkLst>
        </pc:spChg>
        <pc:inkChg chg="add del">
          <ac:chgData name="شادن القحطاني ID 443200677" userId="2d5f3d4d-8466-4aa1-ac8a-1cb60ed86c20" providerId="ADAL" clId="{4E7826EA-30B3-F541-A538-740BAA9B3EEF}" dt="2023-05-04T00:19:32.022" v="2518"/>
          <ac:inkMkLst>
            <pc:docMk/>
            <pc:sldMk cId="0" sldId="304"/>
            <ac:inkMk id="2" creationId="{59F4F1A2-DFA0-680E-17C1-4FEE025A07FB}"/>
          </ac:inkMkLst>
        </pc:inkChg>
        <pc:inkChg chg="add del">
          <ac:chgData name="شادن القحطاني ID 443200677" userId="2d5f3d4d-8466-4aa1-ac8a-1cb60ed86c20" providerId="ADAL" clId="{4E7826EA-30B3-F541-A538-740BAA9B3EEF}" dt="2023-04-12T17:36:49.353" v="1141"/>
          <ac:inkMkLst>
            <pc:docMk/>
            <pc:sldMk cId="0" sldId="304"/>
            <ac:inkMk id="2" creationId="{D474374A-02C2-CE8C-900A-0529E63FFA26}"/>
          </ac:inkMkLst>
        </pc:inkChg>
        <pc:inkChg chg="add del">
          <ac:chgData name="شادن القحطاني ID 443200677" userId="2d5f3d4d-8466-4aa1-ac8a-1cb60ed86c20" providerId="ADAL" clId="{4E7826EA-30B3-F541-A538-740BAA9B3EEF}" dt="2023-05-04T00:19:36.003" v="2525"/>
          <ac:inkMkLst>
            <pc:docMk/>
            <pc:sldMk cId="0" sldId="304"/>
            <ac:inkMk id="3" creationId="{D358D1FA-28D3-FC3F-137D-34E192C2A34A}"/>
          </ac:inkMkLst>
        </pc:inkChg>
        <pc:inkChg chg="add del">
          <ac:chgData name="شادن القحطاني ID 443200677" userId="2d5f3d4d-8466-4aa1-ac8a-1cb60ed86c20" providerId="ADAL" clId="{4E7826EA-30B3-F541-A538-740BAA9B3EEF}" dt="2023-04-12T17:36:49.353" v="1141"/>
          <ac:inkMkLst>
            <pc:docMk/>
            <pc:sldMk cId="0" sldId="304"/>
            <ac:inkMk id="3" creationId="{E944DFA5-8E23-EE91-B185-3049A32E7C7B}"/>
          </ac:inkMkLst>
        </pc:inkChg>
        <pc:inkChg chg="add del">
          <ac:chgData name="شادن القحطاني ID 443200677" userId="2d5f3d4d-8466-4aa1-ac8a-1cb60ed86c20" providerId="ADAL" clId="{4E7826EA-30B3-F541-A538-740BAA9B3EEF}" dt="2023-04-12T17:36:49.353" v="1141"/>
          <ac:inkMkLst>
            <pc:docMk/>
            <pc:sldMk cId="0" sldId="304"/>
            <ac:inkMk id="4" creationId="{2C788715-434D-A0F0-62C1-29455889F5F0}"/>
          </ac:inkMkLst>
        </pc:inkChg>
        <pc:inkChg chg="add del">
          <ac:chgData name="شادن القحطاني ID 443200677" userId="2d5f3d4d-8466-4aa1-ac8a-1cb60ed86c20" providerId="ADAL" clId="{4E7826EA-30B3-F541-A538-740BAA9B3EEF}" dt="2023-05-04T00:19:36.003" v="2525"/>
          <ac:inkMkLst>
            <pc:docMk/>
            <pc:sldMk cId="0" sldId="304"/>
            <ac:inkMk id="4" creationId="{EB989C9D-F5F6-A95A-1A1A-CA6FDF66A89F}"/>
          </ac:inkMkLst>
        </pc:inkChg>
        <pc:inkChg chg="add del">
          <ac:chgData name="شادن القحطاني ID 443200677" userId="2d5f3d4d-8466-4aa1-ac8a-1cb60ed86c20" providerId="ADAL" clId="{4E7826EA-30B3-F541-A538-740BAA9B3EEF}" dt="2023-04-12T17:36:49.353" v="1141"/>
          <ac:inkMkLst>
            <pc:docMk/>
            <pc:sldMk cId="0" sldId="304"/>
            <ac:inkMk id="5" creationId="{660E14E4-B4B0-3F2F-D763-AA877001B9BC}"/>
          </ac:inkMkLst>
        </pc:inkChg>
        <pc:inkChg chg="add del">
          <ac:chgData name="شادن القحطاني ID 443200677" userId="2d5f3d4d-8466-4aa1-ac8a-1cb60ed86c20" providerId="ADAL" clId="{4E7826EA-30B3-F541-A538-740BAA9B3EEF}" dt="2023-05-04T00:19:36.003" v="2525"/>
          <ac:inkMkLst>
            <pc:docMk/>
            <pc:sldMk cId="0" sldId="304"/>
            <ac:inkMk id="5" creationId="{C88418B7-BB93-57DD-C2AD-A237810810A3}"/>
          </ac:inkMkLst>
        </pc:inkChg>
        <pc:inkChg chg="add del">
          <ac:chgData name="شادن القحطاني ID 443200677" userId="2d5f3d4d-8466-4aa1-ac8a-1cb60ed86c20" providerId="ADAL" clId="{4E7826EA-30B3-F541-A538-740BAA9B3EEF}" dt="2023-04-12T17:36:49.353" v="1141"/>
          <ac:inkMkLst>
            <pc:docMk/>
            <pc:sldMk cId="0" sldId="304"/>
            <ac:inkMk id="8" creationId="{3C608E74-85C9-7F8C-22A8-290AAC4525E1}"/>
          </ac:inkMkLst>
        </pc:inkChg>
        <pc:inkChg chg="add del">
          <ac:chgData name="شادن القحطاني ID 443200677" userId="2d5f3d4d-8466-4aa1-ac8a-1cb60ed86c20" providerId="ADAL" clId="{4E7826EA-30B3-F541-A538-740BAA9B3EEF}" dt="2023-05-04T00:19:36.003" v="2525"/>
          <ac:inkMkLst>
            <pc:docMk/>
            <pc:sldMk cId="0" sldId="304"/>
            <ac:inkMk id="8" creationId="{A039083E-F2C8-B487-AA12-3E8A74CD02EB}"/>
          </ac:inkMkLst>
        </pc:inkChg>
        <pc:inkChg chg="add del">
          <ac:chgData name="شادن القحطاني ID 443200677" userId="2d5f3d4d-8466-4aa1-ac8a-1cb60ed86c20" providerId="ADAL" clId="{4E7826EA-30B3-F541-A538-740BAA9B3EEF}" dt="2023-05-04T00:19:36.003" v="2525"/>
          <ac:inkMkLst>
            <pc:docMk/>
            <pc:sldMk cId="0" sldId="304"/>
            <ac:inkMk id="9" creationId="{27F0787E-D625-1007-1C41-11195FBACFBB}"/>
          </ac:inkMkLst>
        </pc:inkChg>
        <pc:inkChg chg="add del">
          <ac:chgData name="شادن القحطاني ID 443200677" userId="2d5f3d4d-8466-4aa1-ac8a-1cb60ed86c20" providerId="ADAL" clId="{4E7826EA-30B3-F541-A538-740BAA9B3EEF}" dt="2023-04-12T17:36:49.353" v="1141"/>
          <ac:inkMkLst>
            <pc:docMk/>
            <pc:sldMk cId="0" sldId="304"/>
            <ac:inkMk id="9" creationId="{6E97D089-F0D3-3C00-AC38-590638DF50C7}"/>
          </ac:inkMkLst>
        </pc:inkChg>
        <pc:inkChg chg="add del">
          <ac:chgData name="شادن القحطاني ID 443200677" userId="2d5f3d4d-8466-4aa1-ac8a-1cb60ed86c20" providerId="ADAL" clId="{4E7826EA-30B3-F541-A538-740BAA9B3EEF}" dt="2023-05-04T00:19:36.003" v="2525"/>
          <ac:inkMkLst>
            <pc:docMk/>
            <pc:sldMk cId="0" sldId="304"/>
            <ac:inkMk id="10" creationId="{B038AD51-4381-F321-3EC3-A041F9F8EBB3}"/>
          </ac:inkMkLst>
        </pc:inkChg>
        <pc:inkChg chg="add del">
          <ac:chgData name="شادن القحطاني ID 443200677" userId="2d5f3d4d-8466-4aa1-ac8a-1cb60ed86c20" providerId="ADAL" clId="{4E7826EA-30B3-F541-A538-740BAA9B3EEF}" dt="2023-04-12T17:36:49.353" v="1141"/>
          <ac:inkMkLst>
            <pc:docMk/>
            <pc:sldMk cId="0" sldId="304"/>
            <ac:inkMk id="10" creationId="{B10E9241-7498-8492-EEC8-18B0B32748D4}"/>
          </ac:inkMkLst>
        </pc:inkChg>
        <pc:inkChg chg="add reco">
          <ac:chgData name="شادن القحطاني ID 443200677" userId="2d5f3d4d-8466-4aa1-ac8a-1cb60ed86c20" providerId="ADAL" clId="{4E7826EA-30B3-F541-A538-740BAA9B3EEF}" dt="2023-05-04T00:19:36.003" v="2525"/>
          <ac:inkMkLst>
            <pc:docMk/>
            <pc:sldMk cId="0" sldId="304"/>
            <ac:inkMk id="11" creationId="{40FD630B-4B18-6A73-F11F-5BCFE8FD47A3}"/>
          </ac:inkMkLst>
        </pc:inkChg>
        <pc:inkChg chg="add del">
          <ac:chgData name="شادن القحطاني ID 443200677" userId="2d5f3d4d-8466-4aa1-ac8a-1cb60ed86c20" providerId="ADAL" clId="{4E7826EA-30B3-F541-A538-740BAA9B3EEF}" dt="2023-04-12T17:36:49.353" v="1141"/>
          <ac:inkMkLst>
            <pc:docMk/>
            <pc:sldMk cId="0" sldId="304"/>
            <ac:inkMk id="11" creationId="{BFF743B0-A326-F48C-BB7C-AEE6AF55606B}"/>
          </ac:inkMkLst>
        </pc:inkChg>
        <pc:inkChg chg="add del">
          <ac:chgData name="شادن القحطاني ID 443200677" userId="2d5f3d4d-8466-4aa1-ac8a-1cb60ed86c20" providerId="ADAL" clId="{4E7826EA-30B3-F541-A538-740BAA9B3EEF}" dt="2023-04-12T17:36:49.353" v="1141"/>
          <ac:inkMkLst>
            <pc:docMk/>
            <pc:sldMk cId="0" sldId="304"/>
            <ac:inkMk id="12" creationId="{30CE4A38-ABA0-3424-A3FE-CB829649CD53}"/>
          </ac:inkMkLst>
        </pc:inkChg>
        <pc:inkChg chg="add reco">
          <ac:chgData name="شادن القحطاني ID 443200677" userId="2d5f3d4d-8466-4aa1-ac8a-1cb60ed86c20" providerId="ADAL" clId="{4E7826EA-30B3-F541-A538-740BAA9B3EEF}" dt="2023-05-04T00:19:36.003" v="2525"/>
          <ac:inkMkLst>
            <pc:docMk/>
            <pc:sldMk cId="0" sldId="304"/>
            <ac:inkMk id="12" creationId="{3DE1787A-EC97-BBB3-0F90-48A14F31C731}"/>
          </ac:inkMkLst>
        </pc:inkChg>
        <pc:inkChg chg="add del">
          <ac:chgData name="شادن القحطاني ID 443200677" userId="2d5f3d4d-8466-4aa1-ac8a-1cb60ed86c20" providerId="ADAL" clId="{4E7826EA-30B3-F541-A538-740BAA9B3EEF}" dt="2023-04-12T17:36:49.353" v="1141"/>
          <ac:inkMkLst>
            <pc:docMk/>
            <pc:sldMk cId="0" sldId="304"/>
            <ac:inkMk id="13" creationId="{2D63EEF1-A236-8BC6-5134-702809CB8776}"/>
          </ac:inkMkLst>
        </pc:inkChg>
        <pc:inkChg chg="add del">
          <ac:chgData name="شادن القحطاني ID 443200677" userId="2d5f3d4d-8466-4aa1-ac8a-1cb60ed86c20" providerId="ADAL" clId="{4E7826EA-30B3-F541-A538-740BAA9B3EEF}" dt="2023-04-12T17:36:49.353" v="1141"/>
          <ac:inkMkLst>
            <pc:docMk/>
            <pc:sldMk cId="0" sldId="304"/>
            <ac:inkMk id="14" creationId="{A6147EED-3212-B3C5-C47C-A348083B864A}"/>
          </ac:inkMkLst>
        </pc:inkChg>
        <pc:inkChg chg="add del">
          <ac:chgData name="شادن القحطاني ID 443200677" userId="2d5f3d4d-8466-4aa1-ac8a-1cb60ed86c20" providerId="ADAL" clId="{4E7826EA-30B3-F541-A538-740BAA9B3EEF}" dt="2023-04-12T17:36:49.353" v="1141"/>
          <ac:inkMkLst>
            <pc:docMk/>
            <pc:sldMk cId="0" sldId="304"/>
            <ac:inkMk id="15" creationId="{08F00284-AAC1-71CF-B19B-D4571F8D7FF1}"/>
          </ac:inkMkLst>
        </pc:inkChg>
        <pc:inkChg chg="add del">
          <ac:chgData name="شادن القحطاني ID 443200677" userId="2d5f3d4d-8466-4aa1-ac8a-1cb60ed86c20" providerId="ADAL" clId="{4E7826EA-30B3-F541-A538-740BAA9B3EEF}" dt="2023-04-12T17:36:49.353" v="1141"/>
          <ac:inkMkLst>
            <pc:docMk/>
            <pc:sldMk cId="0" sldId="304"/>
            <ac:inkMk id="16" creationId="{8FAEB9EC-6D5F-FA1E-D0E5-616DD63E5E6E}"/>
          </ac:inkMkLst>
        </pc:inkChg>
        <pc:inkChg chg="add del">
          <ac:chgData name="شادن القحطاني ID 443200677" userId="2d5f3d4d-8466-4aa1-ac8a-1cb60ed86c20" providerId="ADAL" clId="{4E7826EA-30B3-F541-A538-740BAA9B3EEF}" dt="2023-04-12T17:36:49.353" v="1141"/>
          <ac:inkMkLst>
            <pc:docMk/>
            <pc:sldMk cId="0" sldId="304"/>
            <ac:inkMk id="17" creationId="{F4B9E5B7-79AE-E0C9-4C1D-71139183B175}"/>
          </ac:inkMkLst>
        </pc:inkChg>
        <pc:inkChg chg="add del">
          <ac:chgData name="شادن القحطاني ID 443200677" userId="2d5f3d4d-8466-4aa1-ac8a-1cb60ed86c20" providerId="ADAL" clId="{4E7826EA-30B3-F541-A538-740BAA9B3EEF}" dt="2023-04-12T17:36:49.353" v="1141"/>
          <ac:inkMkLst>
            <pc:docMk/>
            <pc:sldMk cId="0" sldId="304"/>
            <ac:inkMk id="18" creationId="{DF0BC6AB-D17C-7FBE-03AD-7B3C6CF3D01E}"/>
          </ac:inkMkLst>
        </pc:inkChg>
        <pc:inkChg chg="add del">
          <ac:chgData name="شادن القحطاني ID 443200677" userId="2d5f3d4d-8466-4aa1-ac8a-1cb60ed86c20" providerId="ADAL" clId="{4E7826EA-30B3-F541-A538-740BAA9B3EEF}" dt="2023-04-12T17:36:49.353" v="1141"/>
          <ac:inkMkLst>
            <pc:docMk/>
            <pc:sldMk cId="0" sldId="304"/>
            <ac:inkMk id="19" creationId="{A6FA1B7F-8A9A-44B0-73FE-512D0FCDEE2D}"/>
          </ac:inkMkLst>
        </pc:inkChg>
        <pc:inkChg chg="add del">
          <ac:chgData name="شادن القحطاني ID 443200677" userId="2d5f3d4d-8466-4aa1-ac8a-1cb60ed86c20" providerId="ADAL" clId="{4E7826EA-30B3-F541-A538-740BAA9B3EEF}" dt="2023-04-12T17:36:49.353" v="1141"/>
          <ac:inkMkLst>
            <pc:docMk/>
            <pc:sldMk cId="0" sldId="304"/>
            <ac:inkMk id="20" creationId="{EFA7433B-390B-1AA2-491C-264CF31FFAB8}"/>
          </ac:inkMkLst>
        </pc:inkChg>
        <pc:inkChg chg="add del">
          <ac:chgData name="شادن القحطاني ID 443200677" userId="2d5f3d4d-8466-4aa1-ac8a-1cb60ed86c20" providerId="ADAL" clId="{4E7826EA-30B3-F541-A538-740BAA9B3EEF}" dt="2023-04-12T17:36:49.353" v="1141"/>
          <ac:inkMkLst>
            <pc:docMk/>
            <pc:sldMk cId="0" sldId="304"/>
            <ac:inkMk id="21" creationId="{000061A0-722A-9249-14FD-2367E9FF6471}"/>
          </ac:inkMkLst>
        </pc:inkChg>
        <pc:inkChg chg="add reco">
          <ac:chgData name="شادن القحطاني ID 443200677" userId="2d5f3d4d-8466-4aa1-ac8a-1cb60ed86c20" providerId="ADAL" clId="{4E7826EA-30B3-F541-A538-740BAA9B3EEF}" dt="2023-04-12T17:36:49.353" v="1141"/>
          <ac:inkMkLst>
            <pc:docMk/>
            <pc:sldMk cId="0" sldId="304"/>
            <ac:inkMk id="22" creationId="{B2D16C84-1261-0AE2-EE81-D0F8A2C6DC82}"/>
          </ac:inkMkLst>
        </pc:inkChg>
        <pc:inkChg chg="add reco">
          <ac:chgData name="شادن القحطاني ID 443200677" userId="2d5f3d4d-8466-4aa1-ac8a-1cb60ed86c20" providerId="ADAL" clId="{4E7826EA-30B3-F541-A538-740BAA9B3EEF}" dt="2023-04-12T17:36:49.353" v="1141"/>
          <ac:inkMkLst>
            <pc:docMk/>
            <pc:sldMk cId="0" sldId="304"/>
            <ac:inkMk id="23" creationId="{3B353836-EDC3-F616-6109-EB5F0F386890}"/>
          </ac:inkMkLst>
        </pc:inkChg>
        <pc:inkChg chg="add del">
          <ac:chgData name="شادن القحطاني ID 443200677" userId="2d5f3d4d-8466-4aa1-ac8a-1cb60ed86c20" providerId="ADAL" clId="{4E7826EA-30B3-F541-A538-740BAA9B3EEF}" dt="2023-04-12T17:36:57.758" v="1146"/>
          <ac:inkMkLst>
            <pc:docMk/>
            <pc:sldMk cId="0" sldId="304"/>
            <ac:inkMk id="24" creationId="{1C4D3959-A3B0-114C-AFB7-AD01A3DFF665}"/>
          </ac:inkMkLst>
        </pc:inkChg>
        <pc:inkChg chg="add del">
          <ac:chgData name="شادن القحطاني ID 443200677" userId="2d5f3d4d-8466-4aa1-ac8a-1cb60ed86c20" providerId="ADAL" clId="{4E7826EA-30B3-F541-A538-740BAA9B3EEF}" dt="2023-04-12T17:36:57.758" v="1146"/>
          <ac:inkMkLst>
            <pc:docMk/>
            <pc:sldMk cId="0" sldId="304"/>
            <ac:inkMk id="25" creationId="{F8628840-0CBD-0D96-1333-40BB0747E402}"/>
          </ac:inkMkLst>
        </pc:inkChg>
        <pc:inkChg chg="add del">
          <ac:chgData name="شادن القحطاني ID 443200677" userId="2d5f3d4d-8466-4aa1-ac8a-1cb60ed86c20" providerId="ADAL" clId="{4E7826EA-30B3-F541-A538-740BAA9B3EEF}" dt="2023-04-12T17:36:57.758" v="1146"/>
          <ac:inkMkLst>
            <pc:docMk/>
            <pc:sldMk cId="0" sldId="304"/>
            <ac:inkMk id="26" creationId="{2B528CD8-E5DC-2666-3E1B-E9D183FCBA9D}"/>
          </ac:inkMkLst>
        </pc:inkChg>
        <pc:inkChg chg="add del">
          <ac:chgData name="شادن القحطاني ID 443200677" userId="2d5f3d4d-8466-4aa1-ac8a-1cb60ed86c20" providerId="ADAL" clId="{4E7826EA-30B3-F541-A538-740BAA9B3EEF}" dt="2023-04-12T17:36:57.758" v="1146"/>
          <ac:inkMkLst>
            <pc:docMk/>
            <pc:sldMk cId="0" sldId="304"/>
            <ac:inkMk id="27" creationId="{34BA640C-D0AE-B5DD-A58C-9E067A4BC02C}"/>
          </ac:inkMkLst>
        </pc:inkChg>
        <pc:inkChg chg="add reco">
          <ac:chgData name="شادن القحطاني ID 443200677" userId="2d5f3d4d-8466-4aa1-ac8a-1cb60ed86c20" providerId="ADAL" clId="{4E7826EA-30B3-F541-A538-740BAA9B3EEF}" dt="2023-04-12T17:36:57.758" v="1146"/>
          <ac:inkMkLst>
            <pc:docMk/>
            <pc:sldMk cId="0" sldId="304"/>
            <ac:inkMk id="28" creationId="{02130A55-E87F-C11D-FDCA-ED2BADDE0EC2}"/>
          </ac:inkMkLst>
        </pc:inkChg>
        <pc:inkChg chg="add del">
          <ac:chgData name="شادن القحطاني ID 443200677" userId="2d5f3d4d-8466-4aa1-ac8a-1cb60ed86c20" providerId="ADAL" clId="{4E7826EA-30B3-F541-A538-740BAA9B3EEF}" dt="2023-04-12T17:37:29.896" v="1152"/>
          <ac:inkMkLst>
            <pc:docMk/>
            <pc:sldMk cId="0" sldId="304"/>
            <ac:inkMk id="29" creationId="{CC085EDC-0D0C-9662-A6D2-2CCBB2E2C496}"/>
          </ac:inkMkLst>
        </pc:inkChg>
        <pc:inkChg chg="add del">
          <ac:chgData name="شادن القحطاني ID 443200677" userId="2d5f3d4d-8466-4aa1-ac8a-1cb60ed86c20" providerId="ADAL" clId="{4E7826EA-30B3-F541-A538-740BAA9B3EEF}" dt="2023-04-12T17:37:29.896" v="1152"/>
          <ac:inkMkLst>
            <pc:docMk/>
            <pc:sldMk cId="0" sldId="304"/>
            <ac:inkMk id="30" creationId="{92ADAD6D-7E35-6298-7EC9-B3B4BA91CC96}"/>
          </ac:inkMkLst>
        </pc:inkChg>
        <pc:inkChg chg="add del">
          <ac:chgData name="شادن القحطاني ID 443200677" userId="2d5f3d4d-8466-4aa1-ac8a-1cb60ed86c20" providerId="ADAL" clId="{4E7826EA-30B3-F541-A538-740BAA9B3EEF}" dt="2023-04-12T17:37:29.896" v="1152"/>
          <ac:inkMkLst>
            <pc:docMk/>
            <pc:sldMk cId="0" sldId="304"/>
            <ac:inkMk id="31" creationId="{1B1F40F0-E14C-F45D-F1B0-FDF3453D1DAD}"/>
          </ac:inkMkLst>
        </pc:inkChg>
        <pc:inkChg chg="add del">
          <ac:chgData name="شادن القحطاني ID 443200677" userId="2d5f3d4d-8466-4aa1-ac8a-1cb60ed86c20" providerId="ADAL" clId="{4E7826EA-30B3-F541-A538-740BAA9B3EEF}" dt="2023-04-12T17:37:29.896" v="1152"/>
          <ac:inkMkLst>
            <pc:docMk/>
            <pc:sldMk cId="0" sldId="304"/>
            <ac:inkMk id="32" creationId="{CC590DA5-3C80-B746-D6FA-5C8256FDD53C}"/>
          </ac:inkMkLst>
        </pc:inkChg>
        <pc:inkChg chg="add del">
          <ac:chgData name="شادن القحطاني ID 443200677" userId="2d5f3d4d-8466-4aa1-ac8a-1cb60ed86c20" providerId="ADAL" clId="{4E7826EA-30B3-F541-A538-740BAA9B3EEF}" dt="2023-04-12T17:37:29.896" v="1152"/>
          <ac:inkMkLst>
            <pc:docMk/>
            <pc:sldMk cId="0" sldId="304"/>
            <ac:inkMk id="33" creationId="{6C31CFD2-621E-3825-E0FE-442C336085B7}"/>
          </ac:inkMkLst>
        </pc:inkChg>
        <pc:inkChg chg="add reco">
          <ac:chgData name="شادن القحطاني ID 443200677" userId="2d5f3d4d-8466-4aa1-ac8a-1cb60ed86c20" providerId="ADAL" clId="{4E7826EA-30B3-F541-A538-740BAA9B3EEF}" dt="2023-04-12T17:37:29.896" v="1152"/>
          <ac:inkMkLst>
            <pc:docMk/>
            <pc:sldMk cId="0" sldId="304"/>
            <ac:inkMk id="34" creationId="{AB80122C-5E1B-F7FF-0B9F-374A143DA7EE}"/>
          </ac:inkMkLst>
        </pc:inkChg>
        <pc:inkChg chg="add del">
          <ac:chgData name="شادن القحطاني ID 443200677" userId="2d5f3d4d-8466-4aa1-ac8a-1cb60ed86c20" providerId="ADAL" clId="{4E7826EA-30B3-F541-A538-740BAA9B3EEF}" dt="2023-04-12T17:37:48.820" v="1157"/>
          <ac:inkMkLst>
            <pc:docMk/>
            <pc:sldMk cId="0" sldId="304"/>
            <ac:inkMk id="35" creationId="{F48327F4-3C40-A67A-5F4B-4E101025E1D2}"/>
          </ac:inkMkLst>
        </pc:inkChg>
        <pc:inkChg chg="add del">
          <ac:chgData name="شادن القحطاني ID 443200677" userId="2d5f3d4d-8466-4aa1-ac8a-1cb60ed86c20" providerId="ADAL" clId="{4E7826EA-30B3-F541-A538-740BAA9B3EEF}" dt="2023-04-12T17:37:48.820" v="1157"/>
          <ac:inkMkLst>
            <pc:docMk/>
            <pc:sldMk cId="0" sldId="304"/>
            <ac:inkMk id="36" creationId="{F1CE79B7-0D8E-C110-3E97-BC89A8B684B6}"/>
          </ac:inkMkLst>
        </pc:inkChg>
        <pc:inkChg chg="add del">
          <ac:chgData name="شادن القحطاني ID 443200677" userId="2d5f3d4d-8466-4aa1-ac8a-1cb60ed86c20" providerId="ADAL" clId="{4E7826EA-30B3-F541-A538-740BAA9B3EEF}" dt="2023-04-12T17:37:48.820" v="1157"/>
          <ac:inkMkLst>
            <pc:docMk/>
            <pc:sldMk cId="0" sldId="304"/>
            <ac:inkMk id="37" creationId="{402CBE1A-6497-4A2F-1A30-FFD87A692E1E}"/>
          </ac:inkMkLst>
        </pc:inkChg>
        <pc:inkChg chg="add del">
          <ac:chgData name="شادن القحطاني ID 443200677" userId="2d5f3d4d-8466-4aa1-ac8a-1cb60ed86c20" providerId="ADAL" clId="{4E7826EA-30B3-F541-A538-740BAA9B3EEF}" dt="2023-04-12T17:37:48.820" v="1157"/>
          <ac:inkMkLst>
            <pc:docMk/>
            <pc:sldMk cId="0" sldId="304"/>
            <ac:inkMk id="38" creationId="{B90E145F-380A-463C-2C6B-E09DFE87A4B5}"/>
          </ac:inkMkLst>
        </pc:inkChg>
        <pc:inkChg chg="add reco">
          <ac:chgData name="شادن القحطاني ID 443200677" userId="2d5f3d4d-8466-4aa1-ac8a-1cb60ed86c20" providerId="ADAL" clId="{4E7826EA-30B3-F541-A538-740BAA9B3EEF}" dt="2023-04-12T17:37:48.820" v="1157"/>
          <ac:inkMkLst>
            <pc:docMk/>
            <pc:sldMk cId="0" sldId="304"/>
            <ac:inkMk id="39" creationId="{20554641-BD4E-01DE-78B5-35FFDD05F049}"/>
          </ac:inkMkLst>
        </pc:inkChg>
        <pc:inkChg chg="add del">
          <ac:chgData name="شادن القحطاني ID 443200677" userId="2d5f3d4d-8466-4aa1-ac8a-1cb60ed86c20" providerId="ADAL" clId="{4E7826EA-30B3-F541-A538-740BAA9B3EEF}" dt="2023-04-12T17:37:52.747" v="1165"/>
          <ac:inkMkLst>
            <pc:docMk/>
            <pc:sldMk cId="0" sldId="304"/>
            <ac:inkMk id="40" creationId="{45FACECC-4E13-2A60-3BAC-854A2DCCF671}"/>
          </ac:inkMkLst>
        </pc:inkChg>
        <pc:inkChg chg="add del">
          <ac:chgData name="شادن القحطاني ID 443200677" userId="2d5f3d4d-8466-4aa1-ac8a-1cb60ed86c20" providerId="ADAL" clId="{4E7826EA-30B3-F541-A538-740BAA9B3EEF}" dt="2023-04-12T17:37:52.747" v="1165"/>
          <ac:inkMkLst>
            <pc:docMk/>
            <pc:sldMk cId="0" sldId="304"/>
            <ac:inkMk id="41" creationId="{EEAD385D-CD00-D819-C845-F8C2FE25B985}"/>
          </ac:inkMkLst>
        </pc:inkChg>
        <pc:inkChg chg="add del">
          <ac:chgData name="شادن القحطاني ID 443200677" userId="2d5f3d4d-8466-4aa1-ac8a-1cb60ed86c20" providerId="ADAL" clId="{4E7826EA-30B3-F541-A538-740BAA9B3EEF}" dt="2023-04-12T17:37:52.747" v="1165"/>
          <ac:inkMkLst>
            <pc:docMk/>
            <pc:sldMk cId="0" sldId="304"/>
            <ac:inkMk id="42" creationId="{5E80E013-AD5A-F730-E7B3-80886DFB5230}"/>
          </ac:inkMkLst>
        </pc:inkChg>
        <pc:inkChg chg="add del">
          <ac:chgData name="شادن القحطاني ID 443200677" userId="2d5f3d4d-8466-4aa1-ac8a-1cb60ed86c20" providerId="ADAL" clId="{4E7826EA-30B3-F541-A538-740BAA9B3EEF}" dt="2023-04-12T17:37:52.747" v="1165"/>
          <ac:inkMkLst>
            <pc:docMk/>
            <pc:sldMk cId="0" sldId="304"/>
            <ac:inkMk id="43" creationId="{CD00C3D9-0C70-38E6-416E-326D8D91D635}"/>
          </ac:inkMkLst>
        </pc:inkChg>
        <pc:inkChg chg="add del">
          <ac:chgData name="شادن القحطاني ID 443200677" userId="2d5f3d4d-8466-4aa1-ac8a-1cb60ed86c20" providerId="ADAL" clId="{4E7826EA-30B3-F541-A538-740BAA9B3EEF}" dt="2023-04-12T17:37:52.747" v="1165"/>
          <ac:inkMkLst>
            <pc:docMk/>
            <pc:sldMk cId="0" sldId="304"/>
            <ac:inkMk id="44" creationId="{9ABB4894-31E9-275B-A080-8EA38CA012A5}"/>
          </ac:inkMkLst>
        </pc:inkChg>
        <pc:inkChg chg="add del">
          <ac:chgData name="شادن القحطاني ID 443200677" userId="2d5f3d4d-8466-4aa1-ac8a-1cb60ed86c20" providerId="ADAL" clId="{4E7826EA-30B3-F541-A538-740BAA9B3EEF}" dt="2023-04-12T17:37:52.747" v="1165"/>
          <ac:inkMkLst>
            <pc:docMk/>
            <pc:sldMk cId="0" sldId="304"/>
            <ac:inkMk id="45" creationId="{72E07DCE-8A1D-14C7-234C-CA785C8B6331}"/>
          </ac:inkMkLst>
        </pc:inkChg>
        <pc:inkChg chg="add del">
          <ac:chgData name="شادن القحطاني ID 443200677" userId="2d5f3d4d-8466-4aa1-ac8a-1cb60ed86c20" providerId="ADAL" clId="{4E7826EA-30B3-F541-A538-740BAA9B3EEF}" dt="2023-04-12T17:37:52.747" v="1165"/>
          <ac:inkMkLst>
            <pc:docMk/>
            <pc:sldMk cId="0" sldId="304"/>
            <ac:inkMk id="46" creationId="{10714B5E-FF5F-3C61-A23B-2F43118C7D9B}"/>
          </ac:inkMkLst>
        </pc:inkChg>
        <pc:inkChg chg="add reco">
          <ac:chgData name="شادن القحطاني ID 443200677" userId="2d5f3d4d-8466-4aa1-ac8a-1cb60ed86c20" providerId="ADAL" clId="{4E7826EA-30B3-F541-A538-740BAA9B3EEF}" dt="2023-04-12T17:37:52.747" v="1165"/>
          <ac:inkMkLst>
            <pc:docMk/>
            <pc:sldMk cId="0" sldId="304"/>
            <ac:inkMk id="47" creationId="{5CE6DF3E-E7C9-E70E-B858-721395433AD8}"/>
          </ac:inkMkLst>
        </pc:inkChg>
        <pc:inkChg chg="add del">
          <ac:chgData name="شادن القحطاني ID 443200677" userId="2d5f3d4d-8466-4aa1-ac8a-1cb60ed86c20" providerId="ADAL" clId="{4E7826EA-30B3-F541-A538-740BAA9B3EEF}" dt="2023-04-12T17:37:57.868" v="1169"/>
          <ac:inkMkLst>
            <pc:docMk/>
            <pc:sldMk cId="0" sldId="304"/>
            <ac:inkMk id="48" creationId="{5EF190D3-2EAE-2964-AC93-1B101EAADE3E}"/>
          </ac:inkMkLst>
        </pc:inkChg>
        <pc:inkChg chg="add del">
          <ac:chgData name="شادن القحطاني ID 443200677" userId="2d5f3d4d-8466-4aa1-ac8a-1cb60ed86c20" providerId="ADAL" clId="{4E7826EA-30B3-F541-A538-740BAA9B3EEF}" dt="2023-04-12T17:37:57.868" v="1169"/>
          <ac:inkMkLst>
            <pc:docMk/>
            <pc:sldMk cId="0" sldId="304"/>
            <ac:inkMk id="49" creationId="{8D29CFF0-2469-018D-BB05-A2FA0A86F737}"/>
          </ac:inkMkLst>
        </pc:inkChg>
        <pc:inkChg chg="add del">
          <ac:chgData name="شادن القحطاني ID 443200677" userId="2d5f3d4d-8466-4aa1-ac8a-1cb60ed86c20" providerId="ADAL" clId="{4E7826EA-30B3-F541-A538-740BAA9B3EEF}" dt="2023-04-12T17:37:57.868" v="1169"/>
          <ac:inkMkLst>
            <pc:docMk/>
            <pc:sldMk cId="0" sldId="304"/>
            <ac:inkMk id="50" creationId="{1EE0857A-B35D-D90E-88BF-32807BA41A9A}"/>
          </ac:inkMkLst>
        </pc:inkChg>
        <pc:inkChg chg="add reco">
          <ac:chgData name="شادن القحطاني ID 443200677" userId="2d5f3d4d-8466-4aa1-ac8a-1cb60ed86c20" providerId="ADAL" clId="{4E7826EA-30B3-F541-A538-740BAA9B3EEF}" dt="2023-04-12T17:37:57.868" v="1169"/>
          <ac:inkMkLst>
            <pc:docMk/>
            <pc:sldMk cId="0" sldId="304"/>
            <ac:inkMk id="51" creationId="{5254DF6C-144F-BA63-DFCB-F080A371F9DF}"/>
          </ac:inkMkLst>
        </pc:inkChg>
        <pc:inkChg chg="add del">
          <ac:chgData name="شادن القحطاني ID 443200677" userId="2d5f3d4d-8466-4aa1-ac8a-1cb60ed86c20" providerId="ADAL" clId="{4E7826EA-30B3-F541-A538-740BAA9B3EEF}" dt="2023-04-12T17:38:10.309" v="1176"/>
          <ac:inkMkLst>
            <pc:docMk/>
            <pc:sldMk cId="0" sldId="304"/>
            <ac:inkMk id="52" creationId="{A1D9562F-32CD-F0D7-8350-487CFF31283F}"/>
          </ac:inkMkLst>
        </pc:inkChg>
        <pc:inkChg chg="add del">
          <ac:chgData name="شادن القحطاني ID 443200677" userId="2d5f3d4d-8466-4aa1-ac8a-1cb60ed86c20" providerId="ADAL" clId="{4E7826EA-30B3-F541-A538-740BAA9B3EEF}" dt="2023-04-12T17:38:10.309" v="1176"/>
          <ac:inkMkLst>
            <pc:docMk/>
            <pc:sldMk cId="0" sldId="304"/>
            <ac:inkMk id="53" creationId="{B970E365-87F9-BB61-DB00-F4707569A542}"/>
          </ac:inkMkLst>
        </pc:inkChg>
        <pc:inkChg chg="add del">
          <ac:chgData name="شادن القحطاني ID 443200677" userId="2d5f3d4d-8466-4aa1-ac8a-1cb60ed86c20" providerId="ADAL" clId="{4E7826EA-30B3-F541-A538-740BAA9B3EEF}" dt="2023-04-12T17:38:10.309" v="1176"/>
          <ac:inkMkLst>
            <pc:docMk/>
            <pc:sldMk cId="0" sldId="304"/>
            <ac:inkMk id="54" creationId="{F9A84566-52D9-AE6C-EE51-3DDB01C87DB7}"/>
          </ac:inkMkLst>
        </pc:inkChg>
        <pc:inkChg chg="add del">
          <ac:chgData name="شادن القحطاني ID 443200677" userId="2d5f3d4d-8466-4aa1-ac8a-1cb60ed86c20" providerId="ADAL" clId="{4E7826EA-30B3-F541-A538-740BAA9B3EEF}" dt="2023-04-12T17:38:10.309" v="1176"/>
          <ac:inkMkLst>
            <pc:docMk/>
            <pc:sldMk cId="0" sldId="304"/>
            <ac:inkMk id="55" creationId="{E4C7EBCC-11F4-32A7-441B-2B6BAFD25671}"/>
          </ac:inkMkLst>
        </pc:inkChg>
        <pc:inkChg chg="add del">
          <ac:chgData name="شادن القحطاني ID 443200677" userId="2d5f3d4d-8466-4aa1-ac8a-1cb60ed86c20" providerId="ADAL" clId="{4E7826EA-30B3-F541-A538-740BAA9B3EEF}" dt="2023-04-12T17:38:10.309" v="1176"/>
          <ac:inkMkLst>
            <pc:docMk/>
            <pc:sldMk cId="0" sldId="304"/>
            <ac:inkMk id="56" creationId="{9CBA3ABB-BD8D-49F2-28A7-185A65DBAC26}"/>
          </ac:inkMkLst>
        </pc:inkChg>
        <pc:inkChg chg="add del">
          <ac:chgData name="شادن القحطاني ID 443200677" userId="2d5f3d4d-8466-4aa1-ac8a-1cb60ed86c20" providerId="ADAL" clId="{4E7826EA-30B3-F541-A538-740BAA9B3EEF}" dt="2023-04-12T17:38:10.309" v="1176"/>
          <ac:inkMkLst>
            <pc:docMk/>
            <pc:sldMk cId="0" sldId="304"/>
            <ac:inkMk id="57" creationId="{F83CE9BA-14DE-F626-B4BD-823F5FF5B61F}"/>
          </ac:inkMkLst>
        </pc:inkChg>
        <pc:inkChg chg="add reco">
          <ac:chgData name="شادن القحطاني ID 443200677" userId="2d5f3d4d-8466-4aa1-ac8a-1cb60ed86c20" providerId="ADAL" clId="{4E7826EA-30B3-F541-A538-740BAA9B3EEF}" dt="2023-04-12T17:38:10.309" v="1176"/>
          <ac:inkMkLst>
            <pc:docMk/>
            <pc:sldMk cId="0" sldId="304"/>
            <ac:inkMk id="58" creationId="{4ED5645E-70A6-FAB2-1FB9-11CC07BD2729}"/>
          </ac:inkMkLst>
        </pc:inkChg>
        <pc:inkChg chg="add reco">
          <ac:chgData name="شادن القحطاني ID 443200677" userId="2d5f3d4d-8466-4aa1-ac8a-1cb60ed86c20" providerId="ADAL" clId="{4E7826EA-30B3-F541-A538-740BAA9B3EEF}" dt="2023-04-12T17:38:10.309" v="1176"/>
          <ac:inkMkLst>
            <pc:docMk/>
            <pc:sldMk cId="0" sldId="304"/>
            <ac:inkMk id="59" creationId="{137DFAE8-803A-8969-8771-B86AF176CB77}"/>
          </ac:inkMkLst>
        </pc:inkChg>
        <pc:inkChg chg="add del">
          <ac:chgData name="شادن القحطاني ID 443200677" userId="2d5f3d4d-8466-4aa1-ac8a-1cb60ed86c20" providerId="ADAL" clId="{4E7826EA-30B3-F541-A538-740BAA9B3EEF}" dt="2023-04-12T17:38:16.786" v="1180"/>
          <ac:inkMkLst>
            <pc:docMk/>
            <pc:sldMk cId="0" sldId="304"/>
            <ac:inkMk id="60" creationId="{94BC3A27-482D-4C17-5969-273F6B60FD5E}"/>
          </ac:inkMkLst>
        </pc:inkChg>
        <pc:inkChg chg="add del">
          <ac:chgData name="شادن القحطاني ID 443200677" userId="2d5f3d4d-8466-4aa1-ac8a-1cb60ed86c20" providerId="ADAL" clId="{4E7826EA-30B3-F541-A538-740BAA9B3EEF}" dt="2023-04-12T17:38:16.786" v="1180"/>
          <ac:inkMkLst>
            <pc:docMk/>
            <pc:sldMk cId="0" sldId="304"/>
            <ac:inkMk id="61" creationId="{1200029A-1500-A8DF-357C-86737FE66515}"/>
          </ac:inkMkLst>
        </pc:inkChg>
        <pc:inkChg chg="add del">
          <ac:chgData name="شادن القحطاني ID 443200677" userId="2d5f3d4d-8466-4aa1-ac8a-1cb60ed86c20" providerId="ADAL" clId="{4E7826EA-30B3-F541-A538-740BAA9B3EEF}" dt="2023-04-12T17:38:16.786" v="1180"/>
          <ac:inkMkLst>
            <pc:docMk/>
            <pc:sldMk cId="0" sldId="304"/>
            <ac:inkMk id="62" creationId="{D5E3CD5F-E083-6E1B-FE00-2AEEDAF16B91}"/>
          </ac:inkMkLst>
        </pc:inkChg>
        <pc:inkChg chg="add reco">
          <ac:chgData name="شادن القحطاني ID 443200677" userId="2d5f3d4d-8466-4aa1-ac8a-1cb60ed86c20" providerId="ADAL" clId="{4E7826EA-30B3-F541-A538-740BAA9B3EEF}" dt="2023-04-12T17:38:16.786" v="1180"/>
          <ac:inkMkLst>
            <pc:docMk/>
            <pc:sldMk cId="0" sldId="304"/>
            <ac:inkMk id="63" creationId="{632AB526-0DD5-8675-EEE6-CBE7DA73B4BD}"/>
          </ac:inkMkLst>
        </pc:inkChg>
        <pc:inkChg chg="add del">
          <ac:chgData name="شادن القحطاني ID 443200677" userId="2d5f3d4d-8466-4aa1-ac8a-1cb60ed86c20" providerId="ADAL" clId="{4E7826EA-30B3-F541-A538-740BAA9B3EEF}" dt="2023-04-12T17:38:23.625" v="1185"/>
          <ac:inkMkLst>
            <pc:docMk/>
            <pc:sldMk cId="0" sldId="304"/>
            <ac:inkMk id="40960" creationId="{55BA6455-5CD1-98B1-6CB3-A222AB1EBC12}"/>
          </ac:inkMkLst>
        </pc:inkChg>
        <pc:inkChg chg="add del">
          <ac:chgData name="شادن القحطاني ID 443200677" userId="2d5f3d4d-8466-4aa1-ac8a-1cb60ed86c20" providerId="ADAL" clId="{4E7826EA-30B3-F541-A538-740BAA9B3EEF}" dt="2023-04-12T17:38:23.625" v="1185"/>
          <ac:inkMkLst>
            <pc:docMk/>
            <pc:sldMk cId="0" sldId="304"/>
            <ac:inkMk id="40962" creationId="{125B2919-F980-160C-C54C-F3086DFA77EB}"/>
          </ac:inkMkLst>
        </pc:inkChg>
        <pc:inkChg chg="add del">
          <ac:chgData name="شادن القحطاني ID 443200677" userId="2d5f3d4d-8466-4aa1-ac8a-1cb60ed86c20" providerId="ADAL" clId="{4E7826EA-30B3-F541-A538-740BAA9B3EEF}" dt="2023-04-12T17:38:23.625" v="1185"/>
          <ac:inkMkLst>
            <pc:docMk/>
            <pc:sldMk cId="0" sldId="304"/>
            <ac:inkMk id="40963" creationId="{1F10FCC1-00DF-A434-7772-6519C1AE6626}"/>
          </ac:inkMkLst>
        </pc:inkChg>
        <pc:inkChg chg="add del">
          <ac:chgData name="شادن القحطاني ID 443200677" userId="2d5f3d4d-8466-4aa1-ac8a-1cb60ed86c20" providerId="ADAL" clId="{4E7826EA-30B3-F541-A538-740BAA9B3EEF}" dt="2023-04-12T17:38:23.625" v="1185"/>
          <ac:inkMkLst>
            <pc:docMk/>
            <pc:sldMk cId="0" sldId="304"/>
            <ac:inkMk id="40964" creationId="{9BA176A1-2325-CF62-E41C-30E4ED13C1E8}"/>
          </ac:inkMkLst>
        </pc:inkChg>
        <pc:inkChg chg="add reco">
          <ac:chgData name="شادن القحطاني ID 443200677" userId="2d5f3d4d-8466-4aa1-ac8a-1cb60ed86c20" providerId="ADAL" clId="{4E7826EA-30B3-F541-A538-740BAA9B3EEF}" dt="2023-04-12T17:38:23.625" v="1185"/>
          <ac:inkMkLst>
            <pc:docMk/>
            <pc:sldMk cId="0" sldId="304"/>
            <ac:inkMk id="40965" creationId="{392383B2-9C97-744D-765E-E970F8186D65}"/>
          </ac:inkMkLst>
        </pc:inkChg>
        <pc:inkChg chg="add del">
          <ac:chgData name="شادن القحطاني ID 443200677" userId="2d5f3d4d-8466-4aa1-ac8a-1cb60ed86c20" providerId="ADAL" clId="{4E7826EA-30B3-F541-A538-740BAA9B3EEF}" dt="2023-04-12T17:38:30.022" v="1189"/>
          <ac:inkMkLst>
            <pc:docMk/>
            <pc:sldMk cId="0" sldId="304"/>
            <ac:inkMk id="40966" creationId="{22F8E607-6F35-B581-39C7-0998518937A8}"/>
          </ac:inkMkLst>
        </pc:inkChg>
        <pc:inkChg chg="add del">
          <ac:chgData name="شادن القحطاني ID 443200677" userId="2d5f3d4d-8466-4aa1-ac8a-1cb60ed86c20" providerId="ADAL" clId="{4E7826EA-30B3-F541-A538-740BAA9B3EEF}" dt="2023-04-12T17:38:30.022" v="1189"/>
          <ac:inkMkLst>
            <pc:docMk/>
            <pc:sldMk cId="0" sldId="304"/>
            <ac:inkMk id="40967" creationId="{A41C9F93-F046-4F36-E7A8-6B38D26189F8}"/>
          </ac:inkMkLst>
        </pc:inkChg>
        <pc:inkChg chg="add del">
          <ac:chgData name="شادن القحطاني ID 443200677" userId="2d5f3d4d-8466-4aa1-ac8a-1cb60ed86c20" providerId="ADAL" clId="{4E7826EA-30B3-F541-A538-740BAA9B3EEF}" dt="2023-04-12T17:38:30.022" v="1189"/>
          <ac:inkMkLst>
            <pc:docMk/>
            <pc:sldMk cId="0" sldId="304"/>
            <ac:inkMk id="40969" creationId="{3293D67A-29D9-78DC-7F16-69C387AC14D6}"/>
          </ac:inkMkLst>
        </pc:inkChg>
        <pc:inkChg chg="add reco">
          <ac:chgData name="شادن القحطاني ID 443200677" userId="2d5f3d4d-8466-4aa1-ac8a-1cb60ed86c20" providerId="ADAL" clId="{4E7826EA-30B3-F541-A538-740BAA9B3EEF}" dt="2023-04-12T17:38:30.022" v="1189"/>
          <ac:inkMkLst>
            <pc:docMk/>
            <pc:sldMk cId="0" sldId="304"/>
            <ac:inkMk id="40970" creationId="{367D216C-F7F8-701F-A157-E63ECB310CC8}"/>
          </ac:inkMkLst>
        </pc:inkChg>
        <pc:inkChg chg="add">
          <ac:chgData name="شادن القحطاني ID 443200677" userId="2d5f3d4d-8466-4aa1-ac8a-1cb60ed86c20" providerId="ADAL" clId="{4E7826EA-30B3-F541-A538-740BAA9B3EEF}" dt="2023-04-12T17:38:30.548" v="1190"/>
          <ac:inkMkLst>
            <pc:docMk/>
            <pc:sldMk cId="0" sldId="304"/>
            <ac:inkMk id="40971" creationId="{574D4DDD-C5E2-2759-AFA0-0664CAC0D2C2}"/>
          </ac:inkMkLst>
        </pc:inkChg>
        <pc:inkChg chg="add del">
          <ac:chgData name="شادن القحطاني ID 443200677" userId="2d5f3d4d-8466-4aa1-ac8a-1cb60ed86c20" providerId="ADAL" clId="{4E7826EA-30B3-F541-A538-740BAA9B3EEF}" dt="2023-04-12T17:38:32.647" v="1194"/>
          <ac:inkMkLst>
            <pc:docMk/>
            <pc:sldMk cId="0" sldId="304"/>
            <ac:inkMk id="40972" creationId="{ADA8D5A1-8CB5-95CD-3E22-027B61DB8DAD}"/>
          </ac:inkMkLst>
        </pc:inkChg>
        <pc:inkChg chg="add del">
          <ac:chgData name="شادن القحطاني ID 443200677" userId="2d5f3d4d-8466-4aa1-ac8a-1cb60ed86c20" providerId="ADAL" clId="{4E7826EA-30B3-F541-A538-740BAA9B3EEF}" dt="2023-04-12T17:38:32.647" v="1194"/>
          <ac:inkMkLst>
            <pc:docMk/>
            <pc:sldMk cId="0" sldId="304"/>
            <ac:inkMk id="40973" creationId="{DB92FB13-1CAB-EF89-25A9-D96C53D9D8B6}"/>
          </ac:inkMkLst>
        </pc:inkChg>
        <pc:inkChg chg="add del">
          <ac:chgData name="شادن القحطاني ID 443200677" userId="2d5f3d4d-8466-4aa1-ac8a-1cb60ed86c20" providerId="ADAL" clId="{4E7826EA-30B3-F541-A538-740BAA9B3EEF}" dt="2023-04-12T17:38:32.647" v="1194"/>
          <ac:inkMkLst>
            <pc:docMk/>
            <pc:sldMk cId="0" sldId="304"/>
            <ac:inkMk id="40974" creationId="{E0647558-20C1-F7DD-DDE4-4B7E2FC1D920}"/>
          </ac:inkMkLst>
        </pc:inkChg>
        <pc:inkChg chg="add reco">
          <ac:chgData name="شادن القحطاني ID 443200677" userId="2d5f3d4d-8466-4aa1-ac8a-1cb60ed86c20" providerId="ADAL" clId="{4E7826EA-30B3-F541-A538-740BAA9B3EEF}" dt="2023-04-12T17:38:32.647" v="1194"/>
          <ac:inkMkLst>
            <pc:docMk/>
            <pc:sldMk cId="0" sldId="304"/>
            <ac:inkMk id="40975" creationId="{2B5A757E-5A86-1E15-871F-F059D741011E}"/>
          </ac:inkMkLst>
        </pc:inkChg>
        <pc:inkChg chg="add del">
          <ac:chgData name="شادن القحطاني ID 443200677" userId="2d5f3d4d-8466-4aa1-ac8a-1cb60ed86c20" providerId="ADAL" clId="{4E7826EA-30B3-F541-A538-740BAA9B3EEF}" dt="2023-04-12T17:38:40.323" v="1201"/>
          <ac:inkMkLst>
            <pc:docMk/>
            <pc:sldMk cId="0" sldId="304"/>
            <ac:inkMk id="40976" creationId="{16CE3F4D-B8F6-A38F-318E-5B71D277A5A3}"/>
          </ac:inkMkLst>
        </pc:inkChg>
        <pc:inkChg chg="add del">
          <ac:chgData name="شادن القحطاني ID 443200677" userId="2d5f3d4d-8466-4aa1-ac8a-1cb60ed86c20" providerId="ADAL" clId="{4E7826EA-30B3-F541-A538-740BAA9B3EEF}" dt="2023-04-12T17:38:40.323" v="1201"/>
          <ac:inkMkLst>
            <pc:docMk/>
            <pc:sldMk cId="0" sldId="304"/>
            <ac:inkMk id="40977" creationId="{B777B9C8-6B5C-878B-9DC1-54E2B92F9D5A}"/>
          </ac:inkMkLst>
        </pc:inkChg>
        <pc:inkChg chg="add del">
          <ac:chgData name="شادن القحطاني ID 443200677" userId="2d5f3d4d-8466-4aa1-ac8a-1cb60ed86c20" providerId="ADAL" clId="{4E7826EA-30B3-F541-A538-740BAA9B3EEF}" dt="2023-04-12T17:38:40.323" v="1201"/>
          <ac:inkMkLst>
            <pc:docMk/>
            <pc:sldMk cId="0" sldId="304"/>
            <ac:inkMk id="40978" creationId="{528E9D13-8092-4FCB-EDC1-8C5BDA5C2CDD}"/>
          </ac:inkMkLst>
        </pc:inkChg>
        <pc:inkChg chg="add del">
          <ac:chgData name="شادن القحطاني ID 443200677" userId="2d5f3d4d-8466-4aa1-ac8a-1cb60ed86c20" providerId="ADAL" clId="{4E7826EA-30B3-F541-A538-740BAA9B3EEF}" dt="2023-04-12T17:38:40.323" v="1201"/>
          <ac:inkMkLst>
            <pc:docMk/>
            <pc:sldMk cId="0" sldId="304"/>
            <ac:inkMk id="40979" creationId="{78D9A491-A404-29C2-2502-8345EF42B630}"/>
          </ac:inkMkLst>
        </pc:inkChg>
        <pc:inkChg chg="add del">
          <ac:chgData name="شادن القحطاني ID 443200677" userId="2d5f3d4d-8466-4aa1-ac8a-1cb60ed86c20" providerId="ADAL" clId="{4E7826EA-30B3-F541-A538-740BAA9B3EEF}" dt="2023-04-12T17:38:40.323" v="1201"/>
          <ac:inkMkLst>
            <pc:docMk/>
            <pc:sldMk cId="0" sldId="304"/>
            <ac:inkMk id="40980" creationId="{16F6917B-4D89-5F13-E3E9-D9F8DAE57269}"/>
          </ac:inkMkLst>
        </pc:inkChg>
        <pc:inkChg chg="add del">
          <ac:chgData name="شادن القحطاني ID 443200677" userId="2d5f3d4d-8466-4aa1-ac8a-1cb60ed86c20" providerId="ADAL" clId="{4E7826EA-30B3-F541-A538-740BAA9B3EEF}" dt="2023-04-12T17:38:40.323" v="1201"/>
          <ac:inkMkLst>
            <pc:docMk/>
            <pc:sldMk cId="0" sldId="304"/>
            <ac:inkMk id="40981" creationId="{72F5FA6B-3EBB-35FC-BEFE-1A740ACBA955}"/>
          </ac:inkMkLst>
        </pc:inkChg>
        <pc:inkChg chg="add reco">
          <ac:chgData name="شادن القحطاني ID 443200677" userId="2d5f3d4d-8466-4aa1-ac8a-1cb60ed86c20" providerId="ADAL" clId="{4E7826EA-30B3-F541-A538-740BAA9B3EEF}" dt="2023-04-12T17:38:40.323" v="1201"/>
          <ac:inkMkLst>
            <pc:docMk/>
            <pc:sldMk cId="0" sldId="304"/>
            <ac:inkMk id="40982" creationId="{3A7A7E34-1CE5-8C50-5DA0-DF29FAA0DEF3}"/>
          </ac:inkMkLst>
        </pc:inkChg>
        <pc:inkChg chg="add reco">
          <ac:chgData name="شادن القحطاني ID 443200677" userId="2d5f3d4d-8466-4aa1-ac8a-1cb60ed86c20" providerId="ADAL" clId="{4E7826EA-30B3-F541-A538-740BAA9B3EEF}" dt="2023-04-12T17:38:40.323" v="1201"/>
          <ac:inkMkLst>
            <pc:docMk/>
            <pc:sldMk cId="0" sldId="304"/>
            <ac:inkMk id="40983" creationId="{E9598685-6D31-181D-56D4-256D194F9B65}"/>
          </ac:inkMkLst>
        </pc:inkChg>
        <pc:inkChg chg="add del">
          <ac:chgData name="شادن القحطاني ID 443200677" userId="2d5f3d4d-8466-4aa1-ac8a-1cb60ed86c20" providerId="ADAL" clId="{4E7826EA-30B3-F541-A538-740BAA9B3EEF}" dt="2023-04-12T17:38:47.968" v="1207"/>
          <ac:inkMkLst>
            <pc:docMk/>
            <pc:sldMk cId="0" sldId="304"/>
            <ac:inkMk id="40984" creationId="{129C490A-0176-972E-2FCC-8F6F0CFCFCDE}"/>
          </ac:inkMkLst>
        </pc:inkChg>
        <pc:inkChg chg="add del">
          <ac:chgData name="شادن القحطاني ID 443200677" userId="2d5f3d4d-8466-4aa1-ac8a-1cb60ed86c20" providerId="ADAL" clId="{4E7826EA-30B3-F541-A538-740BAA9B3EEF}" dt="2023-04-12T17:38:47.968" v="1207"/>
          <ac:inkMkLst>
            <pc:docMk/>
            <pc:sldMk cId="0" sldId="304"/>
            <ac:inkMk id="40985" creationId="{6B065930-2F1A-1AB3-F79D-D5B73A47314E}"/>
          </ac:inkMkLst>
        </pc:inkChg>
        <pc:inkChg chg="add del">
          <ac:chgData name="شادن القحطاني ID 443200677" userId="2d5f3d4d-8466-4aa1-ac8a-1cb60ed86c20" providerId="ADAL" clId="{4E7826EA-30B3-F541-A538-740BAA9B3EEF}" dt="2023-04-12T17:38:47.968" v="1207"/>
          <ac:inkMkLst>
            <pc:docMk/>
            <pc:sldMk cId="0" sldId="304"/>
            <ac:inkMk id="40986" creationId="{0AA62173-E49D-72EA-C9EC-68782B142A18}"/>
          </ac:inkMkLst>
        </pc:inkChg>
        <pc:inkChg chg="add del">
          <ac:chgData name="شادن القحطاني ID 443200677" userId="2d5f3d4d-8466-4aa1-ac8a-1cb60ed86c20" providerId="ADAL" clId="{4E7826EA-30B3-F541-A538-740BAA9B3EEF}" dt="2023-04-12T17:38:47.968" v="1207"/>
          <ac:inkMkLst>
            <pc:docMk/>
            <pc:sldMk cId="0" sldId="304"/>
            <ac:inkMk id="40987" creationId="{5CF2982B-D062-E228-AA6D-A2333DF3CF32}"/>
          </ac:inkMkLst>
        </pc:inkChg>
        <pc:inkChg chg="add del">
          <ac:chgData name="شادن القحطاني ID 443200677" userId="2d5f3d4d-8466-4aa1-ac8a-1cb60ed86c20" providerId="ADAL" clId="{4E7826EA-30B3-F541-A538-740BAA9B3EEF}" dt="2023-04-12T17:38:47.968" v="1207"/>
          <ac:inkMkLst>
            <pc:docMk/>
            <pc:sldMk cId="0" sldId="304"/>
            <ac:inkMk id="40988" creationId="{506645CE-F576-DC99-20BF-05B43CC26CCB}"/>
          </ac:inkMkLst>
        </pc:inkChg>
        <pc:inkChg chg="add del reco">
          <ac:chgData name="شادن القحطاني ID 443200677" userId="2d5f3d4d-8466-4aa1-ac8a-1cb60ed86c20" providerId="ADAL" clId="{4E7826EA-30B3-F541-A538-740BAA9B3EEF}" dt="2023-05-04T00:19:26.121" v="2516"/>
          <ac:inkMkLst>
            <pc:docMk/>
            <pc:sldMk cId="0" sldId="304"/>
            <ac:inkMk id="40989" creationId="{B9C503CF-959E-264B-87AB-7DDF289984C7}"/>
          </ac:inkMkLst>
        </pc:inkChg>
      </pc:sldChg>
      <pc:sldChg chg="addSp delSp">
        <pc:chgData name="شادن القحطاني ID 443200677" userId="2d5f3d4d-8466-4aa1-ac8a-1cb60ed86c20" providerId="ADAL" clId="{4E7826EA-30B3-F541-A538-740BAA9B3EEF}" dt="2023-04-12T17:12:35.295" v="548"/>
        <pc:sldMkLst>
          <pc:docMk/>
          <pc:sldMk cId="0" sldId="306"/>
        </pc:sldMkLst>
        <pc:inkChg chg="add del">
          <ac:chgData name="شادن القحطاني ID 443200677" userId="2d5f3d4d-8466-4aa1-ac8a-1cb60ed86c20" providerId="ADAL" clId="{4E7826EA-30B3-F541-A538-740BAA9B3EEF}" dt="2023-04-12T17:07:15.480" v="426"/>
          <ac:inkMkLst>
            <pc:docMk/>
            <pc:sldMk cId="0" sldId="306"/>
            <ac:inkMk id="3" creationId="{181E973A-5D0C-101C-AF17-8E7A46FEB950}"/>
          </ac:inkMkLst>
        </pc:inkChg>
        <pc:inkChg chg="add del">
          <ac:chgData name="شادن القحطاني ID 443200677" userId="2d5f3d4d-8466-4aa1-ac8a-1cb60ed86c20" providerId="ADAL" clId="{4E7826EA-30B3-F541-A538-740BAA9B3EEF}" dt="2023-04-12T17:07:15.480" v="426"/>
          <ac:inkMkLst>
            <pc:docMk/>
            <pc:sldMk cId="0" sldId="306"/>
            <ac:inkMk id="4" creationId="{A71E301F-F84A-6B13-1D31-6F76A4B5BC1E}"/>
          </ac:inkMkLst>
        </pc:inkChg>
        <pc:inkChg chg="add del">
          <ac:chgData name="شادن القحطاني ID 443200677" userId="2d5f3d4d-8466-4aa1-ac8a-1cb60ed86c20" providerId="ADAL" clId="{4E7826EA-30B3-F541-A538-740BAA9B3EEF}" dt="2023-04-12T17:07:15.480" v="426"/>
          <ac:inkMkLst>
            <pc:docMk/>
            <pc:sldMk cId="0" sldId="306"/>
            <ac:inkMk id="5" creationId="{66C58D22-3267-CE8D-5585-C9AD071233B1}"/>
          </ac:inkMkLst>
        </pc:inkChg>
        <pc:inkChg chg="add del">
          <ac:chgData name="شادن القحطاني ID 443200677" userId="2d5f3d4d-8466-4aa1-ac8a-1cb60ed86c20" providerId="ADAL" clId="{4E7826EA-30B3-F541-A538-740BAA9B3EEF}" dt="2023-04-12T17:07:15.480" v="426"/>
          <ac:inkMkLst>
            <pc:docMk/>
            <pc:sldMk cId="0" sldId="306"/>
            <ac:inkMk id="8" creationId="{3D193806-0914-5C1E-6D8C-9804FCACD705}"/>
          </ac:inkMkLst>
        </pc:inkChg>
        <pc:inkChg chg="add del">
          <ac:chgData name="شادن القحطاني ID 443200677" userId="2d5f3d4d-8466-4aa1-ac8a-1cb60ed86c20" providerId="ADAL" clId="{4E7826EA-30B3-F541-A538-740BAA9B3EEF}" dt="2023-04-12T17:07:15.480" v="426"/>
          <ac:inkMkLst>
            <pc:docMk/>
            <pc:sldMk cId="0" sldId="306"/>
            <ac:inkMk id="9" creationId="{0717DB5A-17AA-E0E4-E360-7B36693F5150}"/>
          </ac:inkMkLst>
        </pc:inkChg>
        <pc:inkChg chg="add reco">
          <ac:chgData name="شادن القحطاني ID 443200677" userId="2d5f3d4d-8466-4aa1-ac8a-1cb60ed86c20" providerId="ADAL" clId="{4E7826EA-30B3-F541-A538-740BAA9B3EEF}" dt="2023-04-12T17:07:15.480" v="426"/>
          <ac:inkMkLst>
            <pc:docMk/>
            <pc:sldMk cId="0" sldId="306"/>
            <ac:inkMk id="10" creationId="{2B361C0C-04EB-BC0B-1964-E18285B9C204}"/>
          </ac:inkMkLst>
        </pc:inkChg>
        <pc:inkChg chg="add del">
          <ac:chgData name="شادن القحطاني ID 443200677" userId="2d5f3d4d-8466-4aa1-ac8a-1cb60ed86c20" providerId="ADAL" clId="{4E7826EA-30B3-F541-A538-740BAA9B3EEF}" dt="2023-04-12T17:07:20.031" v="432"/>
          <ac:inkMkLst>
            <pc:docMk/>
            <pc:sldMk cId="0" sldId="306"/>
            <ac:inkMk id="11" creationId="{0A7B18D7-8797-D86B-B6E0-0A2C7FBDA330}"/>
          </ac:inkMkLst>
        </pc:inkChg>
        <pc:inkChg chg="add del">
          <ac:chgData name="شادن القحطاني ID 443200677" userId="2d5f3d4d-8466-4aa1-ac8a-1cb60ed86c20" providerId="ADAL" clId="{4E7826EA-30B3-F541-A538-740BAA9B3EEF}" dt="2023-04-12T17:07:20.031" v="432"/>
          <ac:inkMkLst>
            <pc:docMk/>
            <pc:sldMk cId="0" sldId="306"/>
            <ac:inkMk id="12" creationId="{0D2463C8-A754-47C2-F7E9-E06E469A929C}"/>
          </ac:inkMkLst>
        </pc:inkChg>
        <pc:inkChg chg="add del">
          <ac:chgData name="شادن القحطاني ID 443200677" userId="2d5f3d4d-8466-4aa1-ac8a-1cb60ed86c20" providerId="ADAL" clId="{4E7826EA-30B3-F541-A538-740BAA9B3EEF}" dt="2023-04-12T17:07:20.031" v="432"/>
          <ac:inkMkLst>
            <pc:docMk/>
            <pc:sldMk cId="0" sldId="306"/>
            <ac:inkMk id="13" creationId="{7370ABCD-D7FA-039E-164F-51F5719D3406}"/>
          </ac:inkMkLst>
        </pc:inkChg>
        <pc:inkChg chg="add del">
          <ac:chgData name="شادن القحطاني ID 443200677" userId="2d5f3d4d-8466-4aa1-ac8a-1cb60ed86c20" providerId="ADAL" clId="{4E7826EA-30B3-F541-A538-740BAA9B3EEF}" dt="2023-04-12T17:07:20.031" v="432"/>
          <ac:inkMkLst>
            <pc:docMk/>
            <pc:sldMk cId="0" sldId="306"/>
            <ac:inkMk id="14" creationId="{E883E0F0-D747-66D0-0CCE-E7E4BD05B641}"/>
          </ac:inkMkLst>
        </pc:inkChg>
        <pc:inkChg chg="add del">
          <ac:chgData name="شادن القحطاني ID 443200677" userId="2d5f3d4d-8466-4aa1-ac8a-1cb60ed86c20" providerId="ADAL" clId="{4E7826EA-30B3-F541-A538-740BAA9B3EEF}" dt="2023-04-12T17:07:20.031" v="432"/>
          <ac:inkMkLst>
            <pc:docMk/>
            <pc:sldMk cId="0" sldId="306"/>
            <ac:inkMk id="15" creationId="{D8C6E6F3-F18C-A1AF-2EB1-FE592DAA86A8}"/>
          </ac:inkMkLst>
        </pc:inkChg>
        <pc:inkChg chg="add reco">
          <ac:chgData name="شادن القحطاني ID 443200677" userId="2d5f3d4d-8466-4aa1-ac8a-1cb60ed86c20" providerId="ADAL" clId="{4E7826EA-30B3-F541-A538-740BAA9B3EEF}" dt="2023-04-12T17:07:20.031" v="432"/>
          <ac:inkMkLst>
            <pc:docMk/>
            <pc:sldMk cId="0" sldId="306"/>
            <ac:inkMk id="16" creationId="{53A4D108-9F74-EAA3-26DD-FADA497A33B3}"/>
          </ac:inkMkLst>
        </pc:inkChg>
        <pc:inkChg chg="add del">
          <ac:chgData name="شادن القحطاني ID 443200677" userId="2d5f3d4d-8466-4aa1-ac8a-1cb60ed86c20" providerId="ADAL" clId="{4E7826EA-30B3-F541-A538-740BAA9B3EEF}" dt="2023-04-12T17:07:27.673" v="442"/>
          <ac:inkMkLst>
            <pc:docMk/>
            <pc:sldMk cId="0" sldId="306"/>
            <ac:inkMk id="17" creationId="{2033C93C-8E4A-60A1-2BF7-EDD41C17E48C}"/>
          </ac:inkMkLst>
        </pc:inkChg>
        <pc:inkChg chg="add del">
          <ac:chgData name="شادن القحطاني ID 443200677" userId="2d5f3d4d-8466-4aa1-ac8a-1cb60ed86c20" providerId="ADAL" clId="{4E7826EA-30B3-F541-A538-740BAA9B3EEF}" dt="2023-04-12T17:07:27.673" v="442"/>
          <ac:inkMkLst>
            <pc:docMk/>
            <pc:sldMk cId="0" sldId="306"/>
            <ac:inkMk id="18" creationId="{1CDB87CD-5D76-EF2E-C789-C3C836097BF6}"/>
          </ac:inkMkLst>
        </pc:inkChg>
        <pc:inkChg chg="add del">
          <ac:chgData name="شادن القحطاني ID 443200677" userId="2d5f3d4d-8466-4aa1-ac8a-1cb60ed86c20" providerId="ADAL" clId="{4E7826EA-30B3-F541-A538-740BAA9B3EEF}" dt="2023-04-12T17:07:27.673" v="442"/>
          <ac:inkMkLst>
            <pc:docMk/>
            <pc:sldMk cId="0" sldId="306"/>
            <ac:inkMk id="19" creationId="{0997C01E-E10B-12A3-FAC2-AC7834675645}"/>
          </ac:inkMkLst>
        </pc:inkChg>
        <pc:inkChg chg="add del">
          <ac:chgData name="شادن القحطاني ID 443200677" userId="2d5f3d4d-8466-4aa1-ac8a-1cb60ed86c20" providerId="ADAL" clId="{4E7826EA-30B3-F541-A538-740BAA9B3EEF}" dt="2023-04-12T17:07:27.673" v="442"/>
          <ac:inkMkLst>
            <pc:docMk/>
            <pc:sldMk cId="0" sldId="306"/>
            <ac:inkMk id="20" creationId="{057E4743-3CCB-2321-5A54-F124F0F1AEF8}"/>
          </ac:inkMkLst>
        </pc:inkChg>
        <pc:inkChg chg="add del">
          <ac:chgData name="شادن القحطاني ID 443200677" userId="2d5f3d4d-8466-4aa1-ac8a-1cb60ed86c20" providerId="ADAL" clId="{4E7826EA-30B3-F541-A538-740BAA9B3EEF}" dt="2023-04-12T17:07:27.673" v="442"/>
          <ac:inkMkLst>
            <pc:docMk/>
            <pc:sldMk cId="0" sldId="306"/>
            <ac:inkMk id="21" creationId="{BB8A0A7A-33B6-D8E8-9193-83C1B6189BB4}"/>
          </ac:inkMkLst>
        </pc:inkChg>
        <pc:inkChg chg="add del">
          <ac:chgData name="شادن القحطاني ID 443200677" userId="2d5f3d4d-8466-4aa1-ac8a-1cb60ed86c20" providerId="ADAL" clId="{4E7826EA-30B3-F541-A538-740BAA9B3EEF}" dt="2023-04-12T17:07:27.673" v="442"/>
          <ac:inkMkLst>
            <pc:docMk/>
            <pc:sldMk cId="0" sldId="306"/>
            <ac:inkMk id="22" creationId="{8827E5B1-AD64-A692-9029-C4AFF502A334}"/>
          </ac:inkMkLst>
        </pc:inkChg>
        <pc:inkChg chg="add del">
          <ac:chgData name="شادن القحطاني ID 443200677" userId="2d5f3d4d-8466-4aa1-ac8a-1cb60ed86c20" providerId="ADAL" clId="{4E7826EA-30B3-F541-A538-740BAA9B3EEF}" dt="2023-04-12T17:07:27.673" v="442"/>
          <ac:inkMkLst>
            <pc:docMk/>
            <pc:sldMk cId="0" sldId="306"/>
            <ac:inkMk id="23" creationId="{97AC9009-8F91-84D2-99EB-1E1AB31D63A9}"/>
          </ac:inkMkLst>
        </pc:inkChg>
        <pc:inkChg chg="add del">
          <ac:chgData name="شادن القحطاني ID 443200677" userId="2d5f3d4d-8466-4aa1-ac8a-1cb60ed86c20" providerId="ADAL" clId="{4E7826EA-30B3-F541-A538-740BAA9B3EEF}" dt="2023-04-12T17:07:27.673" v="442"/>
          <ac:inkMkLst>
            <pc:docMk/>
            <pc:sldMk cId="0" sldId="306"/>
            <ac:inkMk id="24" creationId="{DCA1156C-9838-2A64-126E-E0DBADB5F663}"/>
          </ac:inkMkLst>
        </pc:inkChg>
        <pc:inkChg chg="add del">
          <ac:chgData name="شادن القحطاني ID 443200677" userId="2d5f3d4d-8466-4aa1-ac8a-1cb60ed86c20" providerId="ADAL" clId="{4E7826EA-30B3-F541-A538-740BAA9B3EEF}" dt="2023-04-12T17:07:27.673" v="442"/>
          <ac:inkMkLst>
            <pc:docMk/>
            <pc:sldMk cId="0" sldId="306"/>
            <ac:inkMk id="25" creationId="{8366649D-04BA-6395-1D35-28BA17507D42}"/>
          </ac:inkMkLst>
        </pc:inkChg>
        <pc:inkChg chg="add reco">
          <ac:chgData name="شادن القحطاني ID 443200677" userId="2d5f3d4d-8466-4aa1-ac8a-1cb60ed86c20" providerId="ADAL" clId="{4E7826EA-30B3-F541-A538-740BAA9B3EEF}" dt="2023-04-12T17:07:27.673" v="442"/>
          <ac:inkMkLst>
            <pc:docMk/>
            <pc:sldMk cId="0" sldId="306"/>
            <ac:inkMk id="26" creationId="{EFD335AE-A972-1669-B266-B74809A56C64}"/>
          </ac:inkMkLst>
        </pc:inkChg>
        <pc:inkChg chg="add">
          <ac:chgData name="شادن القحطاني ID 443200677" userId="2d5f3d4d-8466-4aa1-ac8a-1cb60ed86c20" providerId="ADAL" clId="{4E7826EA-30B3-F541-A538-740BAA9B3EEF}" dt="2023-04-12T17:07:37.506" v="443"/>
          <ac:inkMkLst>
            <pc:docMk/>
            <pc:sldMk cId="0" sldId="306"/>
            <ac:inkMk id="27" creationId="{BE1DE3CC-3AC1-F7E8-128D-93AC55A17E78}"/>
          </ac:inkMkLst>
        </pc:inkChg>
        <pc:inkChg chg="add del">
          <ac:chgData name="شادن القحطاني ID 443200677" userId="2d5f3d4d-8466-4aa1-ac8a-1cb60ed86c20" providerId="ADAL" clId="{4E7826EA-30B3-F541-A538-740BAA9B3EEF}" dt="2023-04-12T17:07:41.328" v="449"/>
          <ac:inkMkLst>
            <pc:docMk/>
            <pc:sldMk cId="0" sldId="306"/>
            <ac:inkMk id="28" creationId="{70B03369-FAE7-2381-0556-C65D6A72C4BA}"/>
          </ac:inkMkLst>
        </pc:inkChg>
        <pc:inkChg chg="add del">
          <ac:chgData name="شادن القحطاني ID 443200677" userId="2d5f3d4d-8466-4aa1-ac8a-1cb60ed86c20" providerId="ADAL" clId="{4E7826EA-30B3-F541-A538-740BAA9B3EEF}" dt="2023-04-12T17:07:41.328" v="449"/>
          <ac:inkMkLst>
            <pc:docMk/>
            <pc:sldMk cId="0" sldId="306"/>
            <ac:inkMk id="29" creationId="{263F39B8-6804-60AC-EAED-8849E69F8918}"/>
          </ac:inkMkLst>
        </pc:inkChg>
        <pc:inkChg chg="add del">
          <ac:chgData name="شادن القحطاني ID 443200677" userId="2d5f3d4d-8466-4aa1-ac8a-1cb60ed86c20" providerId="ADAL" clId="{4E7826EA-30B3-F541-A538-740BAA9B3EEF}" dt="2023-04-12T17:07:41.328" v="449"/>
          <ac:inkMkLst>
            <pc:docMk/>
            <pc:sldMk cId="0" sldId="306"/>
            <ac:inkMk id="30" creationId="{37148CB0-90B6-2DD8-B1F2-3D51A391D7A7}"/>
          </ac:inkMkLst>
        </pc:inkChg>
        <pc:inkChg chg="add del">
          <ac:chgData name="شادن القحطاني ID 443200677" userId="2d5f3d4d-8466-4aa1-ac8a-1cb60ed86c20" providerId="ADAL" clId="{4E7826EA-30B3-F541-A538-740BAA9B3EEF}" dt="2023-04-12T17:07:41.328" v="449"/>
          <ac:inkMkLst>
            <pc:docMk/>
            <pc:sldMk cId="0" sldId="306"/>
            <ac:inkMk id="31" creationId="{521661C5-DCA8-8351-5D46-4F3FF876A7AF}"/>
          </ac:inkMkLst>
        </pc:inkChg>
        <pc:inkChg chg="add del">
          <ac:chgData name="شادن القحطاني ID 443200677" userId="2d5f3d4d-8466-4aa1-ac8a-1cb60ed86c20" providerId="ADAL" clId="{4E7826EA-30B3-F541-A538-740BAA9B3EEF}" dt="2023-04-12T17:07:41.328" v="449"/>
          <ac:inkMkLst>
            <pc:docMk/>
            <pc:sldMk cId="0" sldId="306"/>
            <ac:inkMk id="32" creationId="{3B646EA7-5B81-9171-AE9B-BC19A1CA518A}"/>
          </ac:inkMkLst>
        </pc:inkChg>
        <pc:inkChg chg="add reco">
          <ac:chgData name="شادن القحطاني ID 443200677" userId="2d5f3d4d-8466-4aa1-ac8a-1cb60ed86c20" providerId="ADAL" clId="{4E7826EA-30B3-F541-A538-740BAA9B3EEF}" dt="2023-04-12T17:07:41.328" v="449"/>
          <ac:inkMkLst>
            <pc:docMk/>
            <pc:sldMk cId="0" sldId="306"/>
            <ac:inkMk id="33" creationId="{53B16258-9253-F0BC-4C55-BE1F9A74C017}"/>
          </ac:inkMkLst>
        </pc:inkChg>
        <pc:inkChg chg="add del">
          <ac:chgData name="شادن القحطاني ID 443200677" userId="2d5f3d4d-8466-4aa1-ac8a-1cb60ed86c20" providerId="ADAL" clId="{4E7826EA-30B3-F541-A538-740BAA9B3EEF}" dt="2023-04-12T17:07:45.995" v="462"/>
          <ac:inkMkLst>
            <pc:docMk/>
            <pc:sldMk cId="0" sldId="306"/>
            <ac:inkMk id="34" creationId="{E27DC598-4D80-531F-33C4-3C7D71C720B5}"/>
          </ac:inkMkLst>
        </pc:inkChg>
        <pc:inkChg chg="add del">
          <ac:chgData name="شادن القحطاني ID 443200677" userId="2d5f3d4d-8466-4aa1-ac8a-1cb60ed86c20" providerId="ADAL" clId="{4E7826EA-30B3-F541-A538-740BAA9B3EEF}" dt="2023-04-12T17:07:45.694" v="461"/>
          <ac:inkMkLst>
            <pc:docMk/>
            <pc:sldMk cId="0" sldId="306"/>
            <ac:inkMk id="35" creationId="{ECBF266C-F545-0CD2-5313-297D9BAE2534}"/>
          </ac:inkMkLst>
        </pc:inkChg>
        <pc:inkChg chg="add del">
          <ac:chgData name="شادن القحطاني ID 443200677" userId="2d5f3d4d-8466-4aa1-ac8a-1cb60ed86c20" providerId="ADAL" clId="{4E7826EA-30B3-F541-A538-740BAA9B3EEF}" dt="2023-04-12T17:07:45.495" v="460"/>
          <ac:inkMkLst>
            <pc:docMk/>
            <pc:sldMk cId="0" sldId="306"/>
            <ac:inkMk id="36" creationId="{53C58C11-F6B7-4AEB-D0E7-50B029C31A05}"/>
          </ac:inkMkLst>
        </pc:inkChg>
        <pc:inkChg chg="add del">
          <ac:chgData name="شادن القحطاني ID 443200677" userId="2d5f3d4d-8466-4aa1-ac8a-1cb60ed86c20" providerId="ADAL" clId="{4E7826EA-30B3-F541-A538-740BAA9B3EEF}" dt="2023-04-12T17:07:45.262" v="459"/>
          <ac:inkMkLst>
            <pc:docMk/>
            <pc:sldMk cId="0" sldId="306"/>
            <ac:inkMk id="37" creationId="{0FC200C8-960F-F55D-1206-CE3B965BFBD0}"/>
          </ac:inkMkLst>
        </pc:inkChg>
        <pc:inkChg chg="add del">
          <ac:chgData name="شادن القحطاني ID 443200677" userId="2d5f3d4d-8466-4aa1-ac8a-1cb60ed86c20" providerId="ADAL" clId="{4E7826EA-30B3-F541-A538-740BAA9B3EEF}" dt="2023-04-12T17:07:44.912" v="458"/>
          <ac:inkMkLst>
            <pc:docMk/>
            <pc:sldMk cId="0" sldId="306"/>
            <ac:inkMk id="38" creationId="{4157C216-8751-7ACF-9FE8-85C046C3342C}"/>
          </ac:inkMkLst>
        </pc:inkChg>
        <pc:inkChg chg="add del">
          <ac:chgData name="شادن القحطاني ID 443200677" userId="2d5f3d4d-8466-4aa1-ac8a-1cb60ed86c20" providerId="ADAL" clId="{4E7826EA-30B3-F541-A538-740BAA9B3EEF}" dt="2023-04-12T17:07:44.756" v="457"/>
          <ac:inkMkLst>
            <pc:docMk/>
            <pc:sldMk cId="0" sldId="306"/>
            <ac:inkMk id="39" creationId="{08B0C244-89ED-4EC3-2DAE-77F53E751200}"/>
          </ac:inkMkLst>
        </pc:inkChg>
        <pc:inkChg chg="add del reco">
          <ac:chgData name="شادن القحطاني ID 443200677" userId="2d5f3d4d-8466-4aa1-ac8a-1cb60ed86c20" providerId="ADAL" clId="{4E7826EA-30B3-F541-A538-740BAA9B3EEF}" dt="2023-04-12T17:07:44.756" v="457"/>
          <ac:inkMkLst>
            <pc:docMk/>
            <pc:sldMk cId="0" sldId="306"/>
            <ac:inkMk id="40" creationId="{296618D4-B16B-AC84-9923-B8421BBECF8F}"/>
          </ac:inkMkLst>
        </pc:inkChg>
        <pc:inkChg chg="add del">
          <ac:chgData name="شادن القحطاني ID 443200677" userId="2d5f3d4d-8466-4aa1-ac8a-1cb60ed86c20" providerId="ADAL" clId="{4E7826EA-30B3-F541-A538-740BAA9B3EEF}" dt="2023-04-12T17:07:50.430" v="469"/>
          <ac:inkMkLst>
            <pc:docMk/>
            <pc:sldMk cId="0" sldId="306"/>
            <ac:inkMk id="41" creationId="{B0684893-565E-B35A-E182-8216FA54CACE}"/>
          </ac:inkMkLst>
        </pc:inkChg>
        <pc:inkChg chg="add del">
          <ac:chgData name="شادن القحطاني ID 443200677" userId="2d5f3d4d-8466-4aa1-ac8a-1cb60ed86c20" providerId="ADAL" clId="{4E7826EA-30B3-F541-A538-740BAA9B3EEF}" dt="2023-04-12T17:07:50.430" v="469"/>
          <ac:inkMkLst>
            <pc:docMk/>
            <pc:sldMk cId="0" sldId="306"/>
            <ac:inkMk id="42" creationId="{BF3EE3D3-5820-84E6-FAF2-8CD59FDEA2F5}"/>
          </ac:inkMkLst>
        </pc:inkChg>
        <pc:inkChg chg="add del">
          <ac:chgData name="شادن القحطاني ID 443200677" userId="2d5f3d4d-8466-4aa1-ac8a-1cb60ed86c20" providerId="ADAL" clId="{4E7826EA-30B3-F541-A538-740BAA9B3EEF}" dt="2023-04-12T17:07:50.430" v="469"/>
          <ac:inkMkLst>
            <pc:docMk/>
            <pc:sldMk cId="0" sldId="306"/>
            <ac:inkMk id="43" creationId="{39B07B7D-CD6C-A49A-780B-E20CE023A162}"/>
          </ac:inkMkLst>
        </pc:inkChg>
        <pc:inkChg chg="add del">
          <ac:chgData name="شادن القحطاني ID 443200677" userId="2d5f3d4d-8466-4aa1-ac8a-1cb60ed86c20" providerId="ADAL" clId="{4E7826EA-30B3-F541-A538-740BAA9B3EEF}" dt="2023-04-12T17:07:50.430" v="469"/>
          <ac:inkMkLst>
            <pc:docMk/>
            <pc:sldMk cId="0" sldId="306"/>
            <ac:inkMk id="44" creationId="{6B4C25DB-E354-B93B-E668-C69D4EF34873}"/>
          </ac:inkMkLst>
        </pc:inkChg>
        <pc:inkChg chg="add del">
          <ac:chgData name="شادن القحطاني ID 443200677" userId="2d5f3d4d-8466-4aa1-ac8a-1cb60ed86c20" providerId="ADAL" clId="{4E7826EA-30B3-F541-A538-740BAA9B3EEF}" dt="2023-04-12T17:07:50.430" v="469"/>
          <ac:inkMkLst>
            <pc:docMk/>
            <pc:sldMk cId="0" sldId="306"/>
            <ac:inkMk id="45" creationId="{74567FA0-FD28-25D8-A86C-1C9DBD6C698D}"/>
          </ac:inkMkLst>
        </pc:inkChg>
        <pc:inkChg chg="add del">
          <ac:chgData name="شادن القحطاني ID 443200677" userId="2d5f3d4d-8466-4aa1-ac8a-1cb60ed86c20" providerId="ADAL" clId="{4E7826EA-30B3-F541-A538-740BAA9B3EEF}" dt="2023-04-12T17:07:50.430" v="469"/>
          <ac:inkMkLst>
            <pc:docMk/>
            <pc:sldMk cId="0" sldId="306"/>
            <ac:inkMk id="46" creationId="{CFEE3C0C-03A1-414E-3AAB-E9C4513858A7}"/>
          </ac:inkMkLst>
        </pc:inkChg>
        <pc:inkChg chg="add reco">
          <ac:chgData name="شادن القحطاني ID 443200677" userId="2d5f3d4d-8466-4aa1-ac8a-1cb60ed86c20" providerId="ADAL" clId="{4E7826EA-30B3-F541-A538-740BAA9B3EEF}" dt="2023-04-12T17:07:50.430" v="469"/>
          <ac:inkMkLst>
            <pc:docMk/>
            <pc:sldMk cId="0" sldId="306"/>
            <ac:inkMk id="47" creationId="{EF3C4477-3AF9-F1D7-33B1-B0AC8D04F29A}"/>
          </ac:inkMkLst>
        </pc:inkChg>
        <pc:inkChg chg="add">
          <ac:chgData name="شادن القحطاني ID 443200677" userId="2d5f3d4d-8466-4aa1-ac8a-1cb60ed86c20" providerId="ADAL" clId="{4E7826EA-30B3-F541-A538-740BAA9B3EEF}" dt="2023-04-12T17:07:57.729" v="470"/>
          <ac:inkMkLst>
            <pc:docMk/>
            <pc:sldMk cId="0" sldId="306"/>
            <ac:inkMk id="48" creationId="{3FC2A1B1-1A49-4677-AB1A-C1FB491D46D8}"/>
          </ac:inkMkLst>
        </pc:inkChg>
        <pc:inkChg chg="add del">
          <ac:chgData name="شادن القحطاني ID 443200677" userId="2d5f3d4d-8466-4aa1-ac8a-1cb60ed86c20" providerId="ADAL" clId="{4E7826EA-30B3-F541-A538-740BAA9B3EEF}" dt="2023-04-12T17:08:05.242" v="475"/>
          <ac:inkMkLst>
            <pc:docMk/>
            <pc:sldMk cId="0" sldId="306"/>
            <ac:inkMk id="49" creationId="{C563B0A9-F5FC-4975-9555-61988D9775AC}"/>
          </ac:inkMkLst>
        </pc:inkChg>
        <pc:inkChg chg="add del">
          <ac:chgData name="شادن القحطاني ID 443200677" userId="2d5f3d4d-8466-4aa1-ac8a-1cb60ed86c20" providerId="ADAL" clId="{4E7826EA-30B3-F541-A538-740BAA9B3EEF}" dt="2023-04-12T17:08:05.242" v="475"/>
          <ac:inkMkLst>
            <pc:docMk/>
            <pc:sldMk cId="0" sldId="306"/>
            <ac:inkMk id="50" creationId="{B48F8F14-D875-9B2D-047D-FC09D1142255}"/>
          </ac:inkMkLst>
        </pc:inkChg>
        <pc:inkChg chg="add del">
          <ac:chgData name="شادن القحطاني ID 443200677" userId="2d5f3d4d-8466-4aa1-ac8a-1cb60ed86c20" providerId="ADAL" clId="{4E7826EA-30B3-F541-A538-740BAA9B3EEF}" dt="2023-04-12T17:08:05.242" v="475"/>
          <ac:inkMkLst>
            <pc:docMk/>
            <pc:sldMk cId="0" sldId="306"/>
            <ac:inkMk id="51" creationId="{264C5AF4-EF4F-E7B0-060D-55C66065A724}"/>
          </ac:inkMkLst>
        </pc:inkChg>
        <pc:inkChg chg="add del">
          <ac:chgData name="شادن القحطاني ID 443200677" userId="2d5f3d4d-8466-4aa1-ac8a-1cb60ed86c20" providerId="ADAL" clId="{4E7826EA-30B3-F541-A538-740BAA9B3EEF}" dt="2023-04-12T17:08:05.242" v="475"/>
          <ac:inkMkLst>
            <pc:docMk/>
            <pc:sldMk cId="0" sldId="306"/>
            <ac:inkMk id="52" creationId="{F8699EAD-989F-0920-38C0-57049B06A82D}"/>
          </ac:inkMkLst>
        </pc:inkChg>
        <pc:inkChg chg="add reco">
          <ac:chgData name="شادن القحطاني ID 443200677" userId="2d5f3d4d-8466-4aa1-ac8a-1cb60ed86c20" providerId="ADAL" clId="{4E7826EA-30B3-F541-A538-740BAA9B3EEF}" dt="2023-04-12T17:08:05.242" v="475"/>
          <ac:inkMkLst>
            <pc:docMk/>
            <pc:sldMk cId="0" sldId="306"/>
            <ac:inkMk id="53" creationId="{FA4F293D-A60D-C90D-B4F0-0422D56E504B}"/>
          </ac:inkMkLst>
        </pc:inkChg>
        <pc:inkChg chg="add del">
          <ac:chgData name="شادن القحطاني ID 443200677" userId="2d5f3d4d-8466-4aa1-ac8a-1cb60ed86c20" providerId="ADAL" clId="{4E7826EA-30B3-F541-A538-740BAA9B3EEF}" dt="2023-04-12T17:08:12.311" v="483"/>
          <ac:inkMkLst>
            <pc:docMk/>
            <pc:sldMk cId="0" sldId="306"/>
            <ac:inkMk id="54" creationId="{4A6110C5-0161-7538-7D52-303AE6F9B534}"/>
          </ac:inkMkLst>
        </pc:inkChg>
        <pc:inkChg chg="add del">
          <ac:chgData name="شادن القحطاني ID 443200677" userId="2d5f3d4d-8466-4aa1-ac8a-1cb60ed86c20" providerId="ADAL" clId="{4E7826EA-30B3-F541-A538-740BAA9B3EEF}" dt="2023-04-12T17:08:12.311" v="483"/>
          <ac:inkMkLst>
            <pc:docMk/>
            <pc:sldMk cId="0" sldId="306"/>
            <ac:inkMk id="55" creationId="{FA0BD756-755A-7B30-3D5E-32F8F5572865}"/>
          </ac:inkMkLst>
        </pc:inkChg>
        <pc:inkChg chg="add del">
          <ac:chgData name="شادن القحطاني ID 443200677" userId="2d5f3d4d-8466-4aa1-ac8a-1cb60ed86c20" providerId="ADAL" clId="{4E7826EA-30B3-F541-A538-740BAA9B3EEF}" dt="2023-04-12T17:08:12.311" v="483"/>
          <ac:inkMkLst>
            <pc:docMk/>
            <pc:sldMk cId="0" sldId="306"/>
            <ac:inkMk id="56" creationId="{C8473C23-AC5C-D83E-3018-4EF9F2C3379D}"/>
          </ac:inkMkLst>
        </pc:inkChg>
        <pc:inkChg chg="add del">
          <ac:chgData name="شادن القحطاني ID 443200677" userId="2d5f3d4d-8466-4aa1-ac8a-1cb60ed86c20" providerId="ADAL" clId="{4E7826EA-30B3-F541-A538-740BAA9B3EEF}" dt="2023-04-12T17:08:12.311" v="483"/>
          <ac:inkMkLst>
            <pc:docMk/>
            <pc:sldMk cId="0" sldId="306"/>
            <ac:inkMk id="57" creationId="{3B4B6A99-D7AF-2AA2-146C-F35B674B2D20}"/>
          </ac:inkMkLst>
        </pc:inkChg>
        <pc:inkChg chg="add del">
          <ac:chgData name="شادن القحطاني ID 443200677" userId="2d5f3d4d-8466-4aa1-ac8a-1cb60ed86c20" providerId="ADAL" clId="{4E7826EA-30B3-F541-A538-740BAA9B3EEF}" dt="2023-04-12T17:08:12.311" v="483"/>
          <ac:inkMkLst>
            <pc:docMk/>
            <pc:sldMk cId="0" sldId="306"/>
            <ac:inkMk id="58" creationId="{91377C5E-A94A-1AC0-97BB-F5B39441D639}"/>
          </ac:inkMkLst>
        </pc:inkChg>
        <pc:inkChg chg="add del">
          <ac:chgData name="شادن القحطاني ID 443200677" userId="2d5f3d4d-8466-4aa1-ac8a-1cb60ed86c20" providerId="ADAL" clId="{4E7826EA-30B3-F541-A538-740BAA9B3EEF}" dt="2023-04-12T17:08:12.311" v="483"/>
          <ac:inkMkLst>
            <pc:docMk/>
            <pc:sldMk cId="0" sldId="306"/>
            <ac:inkMk id="59" creationId="{34AFD59F-F91C-742E-F276-4D473942DDCE}"/>
          </ac:inkMkLst>
        </pc:inkChg>
        <pc:inkChg chg="add del">
          <ac:chgData name="شادن القحطاني ID 443200677" userId="2d5f3d4d-8466-4aa1-ac8a-1cb60ed86c20" providerId="ADAL" clId="{4E7826EA-30B3-F541-A538-740BAA9B3EEF}" dt="2023-04-12T17:08:12.311" v="483"/>
          <ac:inkMkLst>
            <pc:docMk/>
            <pc:sldMk cId="0" sldId="306"/>
            <ac:inkMk id="60" creationId="{FA857A81-2167-A192-F0EF-05917F018318}"/>
          </ac:inkMkLst>
        </pc:inkChg>
        <pc:inkChg chg="add reco">
          <ac:chgData name="شادن القحطاني ID 443200677" userId="2d5f3d4d-8466-4aa1-ac8a-1cb60ed86c20" providerId="ADAL" clId="{4E7826EA-30B3-F541-A538-740BAA9B3EEF}" dt="2023-04-12T17:08:12.311" v="483"/>
          <ac:inkMkLst>
            <pc:docMk/>
            <pc:sldMk cId="0" sldId="306"/>
            <ac:inkMk id="61" creationId="{023C1C79-8DEC-9F40-44A3-126F4E721CA6}"/>
          </ac:inkMkLst>
        </pc:inkChg>
        <pc:inkChg chg="add del">
          <ac:chgData name="شادن القحطاني ID 443200677" userId="2d5f3d4d-8466-4aa1-ac8a-1cb60ed86c20" providerId="ADAL" clId="{4E7826EA-30B3-F541-A538-740BAA9B3EEF}" dt="2023-04-12T17:08:24.610" v="501"/>
          <ac:inkMkLst>
            <pc:docMk/>
            <pc:sldMk cId="0" sldId="306"/>
            <ac:inkMk id="62" creationId="{8FC30B35-8CCF-A43E-7746-74B54C1025E0}"/>
          </ac:inkMkLst>
        </pc:inkChg>
        <pc:inkChg chg="add del">
          <ac:chgData name="شادن القحطاني ID 443200677" userId="2d5f3d4d-8466-4aa1-ac8a-1cb60ed86c20" providerId="ADAL" clId="{4E7826EA-30B3-F541-A538-740BAA9B3EEF}" dt="2023-04-12T17:08:24.610" v="501"/>
          <ac:inkMkLst>
            <pc:docMk/>
            <pc:sldMk cId="0" sldId="306"/>
            <ac:inkMk id="63" creationId="{D3216890-56DE-CF63-B23C-3E6D1087954F}"/>
          </ac:inkMkLst>
        </pc:inkChg>
        <pc:inkChg chg="add del">
          <ac:chgData name="شادن القحطاني ID 443200677" userId="2d5f3d4d-8466-4aa1-ac8a-1cb60ed86c20" providerId="ADAL" clId="{4E7826EA-30B3-F541-A538-740BAA9B3EEF}" dt="2023-04-12T17:08:24.610" v="501"/>
          <ac:inkMkLst>
            <pc:docMk/>
            <pc:sldMk cId="0" sldId="306"/>
            <ac:inkMk id="34816" creationId="{DC75099F-2EC1-E23C-07B7-20B665F295A1}"/>
          </ac:inkMkLst>
        </pc:inkChg>
        <pc:inkChg chg="add del">
          <ac:chgData name="شادن القحطاني ID 443200677" userId="2d5f3d4d-8466-4aa1-ac8a-1cb60ed86c20" providerId="ADAL" clId="{4E7826EA-30B3-F541-A538-740BAA9B3EEF}" dt="2023-04-12T17:08:24.610" v="501"/>
          <ac:inkMkLst>
            <pc:docMk/>
            <pc:sldMk cId="0" sldId="306"/>
            <ac:inkMk id="34818" creationId="{13DC21FC-E761-13FB-D041-C62BB6497D44}"/>
          </ac:inkMkLst>
        </pc:inkChg>
        <pc:inkChg chg="add del">
          <ac:chgData name="شادن القحطاني ID 443200677" userId="2d5f3d4d-8466-4aa1-ac8a-1cb60ed86c20" providerId="ADAL" clId="{4E7826EA-30B3-F541-A538-740BAA9B3EEF}" dt="2023-04-12T17:08:24.610" v="501"/>
          <ac:inkMkLst>
            <pc:docMk/>
            <pc:sldMk cId="0" sldId="306"/>
            <ac:inkMk id="34819" creationId="{86871C87-A5CF-C4B5-B22D-0A3977047B28}"/>
          </ac:inkMkLst>
        </pc:inkChg>
        <pc:inkChg chg="add del">
          <ac:chgData name="شادن القحطاني ID 443200677" userId="2d5f3d4d-8466-4aa1-ac8a-1cb60ed86c20" providerId="ADAL" clId="{4E7826EA-30B3-F541-A538-740BAA9B3EEF}" dt="2023-04-12T17:08:24.610" v="501"/>
          <ac:inkMkLst>
            <pc:docMk/>
            <pc:sldMk cId="0" sldId="306"/>
            <ac:inkMk id="34820" creationId="{044A07AC-6AE8-5F0E-6E15-B29AE12E9514}"/>
          </ac:inkMkLst>
        </pc:inkChg>
        <pc:inkChg chg="add del">
          <ac:chgData name="شادن القحطاني ID 443200677" userId="2d5f3d4d-8466-4aa1-ac8a-1cb60ed86c20" providerId="ADAL" clId="{4E7826EA-30B3-F541-A538-740BAA9B3EEF}" dt="2023-04-12T17:08:24.610" v="501"/>
          <ac:inkMkLst>
            <pc:docMk/>
            <pc:sldMk cId="0" sldId="306"/>
            <ac:inkMk id="34821" creationId="{86E937F0-68E1-DDDF-3227-CE3BB5D97840}"/>
          </ac:inkMkLst>
        </pc:inkChg>
        <pc:inkChg chg="add del">
          <ac:chgData name="شادن القحطاني ID 443200677" userId="2d5f3d4d-8466-4aa1-ac8a-1cb60ed86c20" providerId="ADAL" clId="{4E7826EA-30B3-F541-A538-740BAA9B3EEF}" dt="2023-04-12T17:08:24.610" v="501"/>
          <ac:inkMkLst>
            <pc:docMk/>
            <pc:sldMk cId="0" sldId="306"/>
            <ac:inkMk id="34822" creationId="{DB708AA8-CB5F-BF47-3EC7-058FA6B8717B}"/>
          </ac:inkMkLst>
        </pc:inkChg>
        <pc:inkChg chg="add del">
          <ac:chgData name="شادن القحطاني ID 443200677" userId="2d5f3d4d-8466-4aa1-ac8a-1cb60ed86c20" providerId="ADAL" clId="{4E7826EA-30B3-F541-A538-740BAA9B3EEF}" dt="2023-04-12T17:08:24.610" v="501"/>
          <ac:inkMkLst>
            <pc:docMk/>
            <pc:sldMk cId="0" sldId="306"/>
            <ac:inkMk id="34823" creationId="{476B5118-CD7C-EC75-B78E-86CCA3BA8C7C}"/>
          </ac:inkMkLst>
        </pc:inkChg>
        <pc:inkChg chg="add del">
          <ac:chgData name="شادن القحطاني ID 443200677" userId="2d5f3d4d-8466-4aa1-ac8a-1cb60ed86c20" providerId="ADAL" clId="{4E7826EA-30B3-F541-A538-740BAA9B3EEF}" dt="2023-04-12T17:08:24.610" v="501"/>
          <ac:inkMkLst>
            <pc:docMk/>
            <pc:sldMk cId="0" sldId="306"/>
            <ac:inkMk id="34824" creationId="{51A27A54-B300-7290-82F3-596EFBD42C91}"/>
          </ac:inkMkLst>
        </pc:inkChg>
        <pc:inkChg chg="add del">
          <ac:chgData name="شادن القحطاني ID 443200677" userId="2d5f3d4d-8466-4aa1-ac8a-1cb60ed86c20" providerId="ADAL" clId="{4E7826EA-30B3-F541-A538-740BAA9B3EEF}" dt="2023-04-12T17:08:24.610" v="501"/>
          <ac:inkMkLst>
            <pc:docMk/>
            <pc:sldMk cId="0" sldId="306"/>
            <ac:inkMk id="34825" creationId="{F89A8EC1-FCD1-6C71-DB6E-D40A94CD8CB5}"/>
          </ac:inkMkLst>
        </pc:inkChg>
        <pc:inkChg chg="add del">
          <ac:chgData name="شادن القحطاني ID 443200677" userId="2d5f3d4d-8466-4aa1-ac8a-1cb60ed86c20" providerId="ADAL" clId="{4E7826EA-30B3-F541-A538-740BAA9B3EEF}" dt="2023-04-12T17:08:24.610" v="501"/>
          <ac:inkMkLst>
            <pc:docMk/>
            <pc:sldMk cId="0" sldId="306"/>
            <ac:inkMk id="34826" creationId="{79C6F5BE-215C-DB1B-ECCF-19B8BF225D57}"/>
          </ac:inkMkLst>
        </pc:inkChg>
        <pc:inkChg chg="add del">
          <ac:chgData name="شادن القحطاني ID 443200677" userId="2d5f3d4d-8466-4aa1-ac8a-1cb60ed86c20" providerId="ADAL" clId="{4E7826EA-30B3-F541-A538-740BAA9B3EEF}" dt="2023-04-12T17:08:24.610" v="501"/>
          <ac:inkMkLst>
            <pc:docMk/>
            <pc:sldMk cId="0" sldId="306"/>
            <ac:inkMk id="34827" creationId="{29DB0635-8B65-C80A-F53A-4A2608AEBE25}"/>
          </ac:inkMkLst>
        </pc:inkChg>
        <pc:inkChg chg="add del">
          <ac:chgData name="شادن القحطاني ID 443200677" userId="2d5f3d4d-8466-4aa1-ac8a-1cb60ed86c20" providerId="ADAL" clId="{4E7826EA-30B3-F541-A538-740BAA9B3EEF}" dt="2023-04-12T17:08:24.610" v="501"/>
          <ac:inkMkLst>
            <pc:docMk/>
            <pc:sldMk cId="0" sldId="306"/>
            <ac:inkMk id="34828" creationId="{67257508-BDC9-0FB2-2268-152F79D918F7}"/>
          </ac:inkMkLst>
        </pc:inkChg>
        <pc:inkChg chg="add del">
          <ac:chgData name="شادن القحطاني ID 443200677" userId="2d5f3d4d-8466-4aa1-ac8a-1cb60ed86c20" providerId="ADAL" clId="{4E7826EA-30B3-F541-A538-740BAA9B3EEF}" dt="2023-04-12T17:08:24.610" v="501"/>
          <ac:inkMkLst>
            <pc:docMk/>
            <pc:sldMk cId="0" sldId="306"/>
            <ac:inkMk id="34829" creationId="{383B5C81-A857-72B2-5D04-EBC76F08893A}"/>
          </ac:inkMkLst>
        </pc:inkChg>
        <pc:inkChg chg="add del">
          <ac:chgData name="شادن القحطاني ID 443200677" userId="2d5f3d4d-8466-4aa1-ac8a-1cb60ed86c20" providerId="ADAL" clId="{4E7826EA-30B3-F541-A538-740BAA9B3EEF}" dt="2023-04-12T17:08:24.610" v="501"/>
          <ac:inkMkLst>
            <pc:docMk/>
            <pc:sldMk cId="0" sldId="306"/>
            <ac:inkMk id="34830" creationId="{EC82F2F1-3926-F528-885A-7A17B19AB7B1}"/>
          </ac:inkMkLst>
        </pc:inkChg>
        <pc:inkChg chg="add del">
          <ac:chgData name="شادن القحطاني ID 443200677" userId="2d5f3d4d-8466-4aa1-ac8a-1cb60ed86c20" providerId="ADAL" clId="{4E7826EA-30B3-F541-A538-740BAA9B3EEF}" dt="2023-04-12T17:08:24.610" v="501"/>
          <ac:inkMkLst>
            <pc:docMk/>
            <pc:sldMk cId="0" sldId="306"/>
            <ac:inkMk id="34831" creationId="{D8A25D49-1788-8C5B-2529-B8B2C5040A02}"/>
          </ac:inkMkLst>
        </pc:inkChg>
        <pc:inkChg chg="add reco">
          <ac:chgData name="شادن القحطاني ID 443200677" userId="2d5f3d4d-8466-4aa1-ac8a-1cb60ed86c20" providerId="ADAL" clId="{4E7826EA-30B3-F541-A538-740BAA9B3EEF}" dt="2023-04-12T17:08:24.610" v="501"/>
          <ac:inkMkLst>
            <pc:docMk/>
            <pc:sldMk cId="0" sldId="306"/>
            <ac:inkMk id="34832" creationId="{1768B3AA-C408-69BA-B374-A19F1984D642}"/>
          </ac:inkMkLst>
        </pc:inkChg>
        <pc:inkChg chg="add del">
          <ac:chgData name="شادن القحطاني ID 443200677" userId="2d5f3d4d-8466-4aa1-ac8a-1cb60ed86c20" providerId="ADAL" clId="{4E7826EA-30B3-F541-A538-740BAA9B3EEF}" dt="2023-04-12T17:08:48.769" v="513"/>
          <ac:inkMkLst>
            <pc:docMk/>
            <pc:sldMk cId="0" sldId="306"/>
            <ac:inkMk id="34833" creationId="{59F12A2A-C2CD-1372-7962-437202DC9C6E}"/>
          </ac:inkMkLst>
        </pc:inkChg>
        <pc:inkChg chg="add del">
          <ac:chgData name="شادن القحطاني ID 443200677" userId="2d5f3d4d-8466-4aa1-ac8a-1cb60ed86c20" providerId="ADAL" clId="{4E7826EA-30B3-F541-A538-740BAA9B3EEF}" dt="2023-04-12T17:08:48.769" v="513"/>
          <ac:inkMkLst>
            <pc:docMk/>
            <pc:sldMk cId="0" sldId="306"/>
            <ac:inkMk id="34834" creationId="{2F0C6489-CBE7-6F4C-1018-770A5DBE97D5}"/>
          </ac:inkMkLst>
        </pc:inkChg>
        <pc:inkChg chg="add del">
          <ac:chgData name="شادن القحطاني ID 443200677" userId="2d5f3d4d-8466-4aa1-ac8a-1cb60ed86c20" providerId="ADAL" clId="{4E7826EA-30B3-F541-A538-740BAA9B3EEF}" dt="2023-04-12T17:08:48.769" v="513"/>
          <ac:inkMkLst>
            <pc:docMk/>
            <pc:sldMk cId="0" sldId="306"/>
            <ac:inkMk id="34835" creationId="{7D523909-CF35-46A0-5CA1-FD101ACF5A2D}"/>
          </ac:inkMkLst>
        </pc:inkChg>
        <pc:inkChg chg="add del">
          <ac:chgData name="شادن القحطاني ID 443200677" userId="2d5f3d4d-8466-4aa1-ac8a-1cb60ed86c20" providerId="ADAL" clId="{4E7826EA-30B3-F541-A538-740BAA9B3EEF}" dt="2023-04-12T17:08:48.769" v="513"/>
          <ac:inkMkLst>
            <pc:docMk/>
            <pc:sldMk cId="0" sldId="306"/>
            <ac:inkMk id="34836" creationId="{202104F0-C238-27F5-D035-ED64191956EC}"/>
          </ac:inkMkLst>
        </pc:inkChg>
        <pc:inkChg chg="add del">
          <ac:chgData name="شادن القحطاني ID 443200677" userId="2d5f3d4d-8466-4aa1-ac8a-1cb60ed86c20" providerId="ADAL" clId="{4E7826EA-30B3-F541-A538-740BAA9B3EEF}" dt="2023-04-12T17:08:48.769" v="513"/>
          <ac:inkMkLst>
            <pc:docMk/>
            <pc:sldMk cId="0" sldId="306"/>
            <ac:inkMk id="34837" creationId="{BE6DDAD2-0508-F8F6-CCF5-E94CCA8ECD18}"/>
          </ac:inkMkLst>
        </pc:inkChg>
        <pc:inkChg chg="add del">
          <ac:chgData name="شادن القحطاني ID 443200677" userId="2d5f3d4d-8466-4aa1-ac8a-1cb60ed86c20" providerId="ADAL" clId="{4E7826EA-30B3-F541-A538-740BAA9B3EEF}" dt="2023-04-12T17:08:48.769" v="513"/>
          <ac:inkMkLst>
            <pc:docMk/>
            <pc:sldMk cId="0" sldId="306"/>
            <ac:inkMk id="34838" creationId="{3A077567-0522-4130-581F-2FF864C21D90}"/>
          </ac:inkMkLst>
        </pc:inkChg>
        <pc:inkChg chg="add del">
          <ac:chgData name="شادن القحطاني ID 443200677" userId="2d5f3d4d-8466-4aa1-ac8a-1cb60ed86c20" providerId="ADAL" clId="{4E7826EA-30B3-F541-A538-740BAA9B3EEF}" dt="2023-04-12T17:08:48.769" v="513"/>
          <ac:inkMkLst>
            <pc:docMk/>
            <pc:sldMk cId="0" sldId="306"/>
            <ac:inkMk id="34839" creationId="{9403F611-56EF-3CFD-9CD0-8CA850320B7A}"/>
          </ac:inkMkLst>
        </pc:inkChg>
        <pc:inkChg chg="add del">
          <ac:chgData name="شادن القحطاني ID 443200677" userId="2d5f3d4d-8466-4aa1-ac8a-1cb60ed86c20" providerId="ADAL" clId="{4E7826EA-30B3-F541-A538-740BAA9B3EEF}" dt="2023-04-12T17:08:48.769" v="513"/>
          <ac:inkMkLst>
            <pc:docMk/>
            <pc:sldMk cId="0" sldId="306"/>
            <ac:inkMk id="34840" creationId="{3476B5A5-67D2-5E11-111F-573333D39B1B}"/>
          </ac:inkMkLst>
        </pc:inkChg>
        <pc:inkChg chg="add del">
          <ac:chgData name="شادن القحطاني ID 443200677" userId="2d5f3d4d-8466-4aa1-ac8a-1cb60ed86c20" providerId="ADAL" clId="{4E7826EA-30B3-F541-A538-740BAA9B3EEF}" dt="2023-04-12T17:08:48.769" v="513"/>
          <ac:inkMkLst>
            <pc:docMk/>
            <pc:sldMk cId="0" sldId="306"/>
            <ac:inkMk id="34841" creationId="{27865713-A898-267B-761E-B41C8EF2F829}"/>
          </ac:inkMkLst>
        </pc:inkChg>
        <pc:inkChg chg="add del">
          <ac:chgData name="شادن القحطاني ID 443200677" userId="2d5f3d4d-8466-4aa1-ac8a-1cb60ed86c20" providerId="ADAL" clId="{4E7826EA-30B3-F541-A538-740BAA9B3EEF}" dt="2023-04-12T17:08:48.769" v="513"/>
          <ac:inkMkLst>
            <pc:docMk/>
            <pc:sldMk cId="0" sldId="306"/>
            <ac:inkMk id="34842" creationId="{8108493C-002D-DA11-ADA0-CB96AB6B16C4}"/>
          </ac:inkMkLst>
        </pc:inkChg>
        <pc:inkChg chg="add del">
          <ac:chgData name="شادن القحطاني ID 443200677" userId="2d5f3d4d-8466-4aa1-ac8a-1cb60ed86c20" providerId="ADAL" clId="{4E7826EA-30B3-F541-A538-740BAA9B3EEF}" dt="2023-04-12T17:08:48.769" v="513"/>
          <ac:inkMkLst>
            <pc:docMk/>
            <pc:sldMk cId="0" sldId="306"/>
            <ac:inkMk id="34843" creationId="{6E6020ED-F215-78FC-F22D-01286640324D}"/>
          </ac:inkMkLst>
        </pc:inkChg>
        <pc:inkChg chg="add reco">
          <ac:chgData name="شادن القحطاني ID 443200677" userId="2d5f3d4d-8466-4aa1-ac8a-1cb60ed86c20" providerId="ADAL" clId="{4E7826EA-30B3-F541-A538-740BAA9B3EEF}" dt="2023-04-12T17:08:48.769" v="513"/>
          <ac:inkMkLst>
            <pc:docMk/>
            <pc:sldMk cId="0" sldId="306"/>
            <ac:inkMk id="34844" creationId="{153EFE0C-7B03-0208-5872-881EF6C06DEC}"/>
          </ac:inkMkLst>
        </pc:inkChg>
        <pc:inkChg chg="add del">
          <ac:chgData name="شادن القحطاني ID 443200677" userId="2d5f3d4d-8466-4aa1-ac8a-1cb60ed86c20" providerId="ADAL" clId="{4E7826EA-30B3-F541-A538-740BAA9B3EEF}" dt="2023-04-12T17:08:57.844" v="524"/>
          <ac:inkMkLst>
            <pc:docMk/>
            <pc:sldMk cId="0" sldId="306"/>
            <ac:inkMk id="34845" creationId="{94936833-2683-8AF0-954B-AAEDF0D7BE37}"/>
          </ac:inkMkLst>
        </pc:inkChg>
        <pc:inkChg chg="add del">
          <ac:chgData name="شادن القحطاني ID 443200677" userId="2d5f3d4d-8466-4aa1-ac8a-1cb60ed86c20" providerId="ADAL" clId="{4E7826EA-30B3-F541-A538-740BAA9B3EEF}" dt="2023-04-12T17:08:57.844" v="524"/>
          <ac:inkMkLst>
            <pc:docMk/>
            <pc:sldMk cId="0" sldId="306"/>
            <ac:inkMk id="34846" creationId="{9452874D-D145-D60C-E22A-D143816BE8CF}"/>
          </ac:inkMkLst>
        </pc:inkChg>
        <pc:inkChg chg="add del">
          <ac:chgData name="شادن القحطاني ID 443200677" userId="2d5f3d4d-8466-4aa1-ac8a-1cb60ed86c20" providerId="ADAL" clId="{4E7826EA-30B3-F541-A538-740BAA9B3EEF}" dt="2023-04-12T17:08:57.844" v="524"/>
          <ac:inkMkLst>
            <pc:docMk/>
            <pc:sldMk cId="0" sldId="306"/>
            <ac:inkMk id="34847" creationId="{5A651844-3639-7E28-853D-78084B66122B}"/>
          </ac:inkMkLst>
        </pc:inkChg>
        <pc:inkChg chg="add del">
          <ac:chgData name="شادن القحطاني ID 443200677" userId="2d5f3d4d-8466-4aa1-ac8a-1cb60ed86c20" providerId="ADAL" clId="{4E7826EA-30B3-F541-A538-740BAA9B3EEF}" dt="2023-04-12T17:08:57.844" v="524"/>
          <ac:inkMkLst>
            <pc:docMk/>
            <pc:sldMk cId="0" sldId="306"/>
            <ac:inkMk id="34848" creationId="{EE1D70F7-59DE-2B6E-B48F-2ED9CCB7BE19}"/>
          </ac:inkMkLst>
        </pc:inkChg>
        <pc:inkChg chg="add del">
          <ac:chgData name="شادن القحطاني ID 443200677" userId="2d5f3d4d-8466-4aa1-ac8a-1cb60ed86c20" providerId="ADAL" clId="{4E7826EA-30B3-F541-A538-740BAA9B3EEF}" dt="2023-04-12T17:08:57.844" v="524"/>
          <ac:inkMkLst>
            <pc:docMk/>
            <pc:sldMk cId="0" sldId="306"/>
            <ac:inkMk id="34849" creationId="{CABF9CF1-7C42-CA46-C45E-6CA3E71BE66E}"/>
          </ac:inkMkLst>
        </pc:inkChg>
        <pc:inkChg chg="add del">
          <ac:chgData name="شادن القحطاني ID 443200677" userId="2d5f3d4d-8466-4aa1-ac8a-1cb60ed86c20" providerId="ADAL" clId="{4E7826EA-30B3-F541-A538-740BAA9B3EEF}" dt="2023-04-12T17:08:57.844" v="524"/>
          <ac:inkMkLst>
            <pc:docMk/>
            <pc:sldMk cId="0" sldId="306"/>
            <ac:inkMk id="34850" creationId="{A3B2DC0C-526F-37C6-1272-7604A0C5853B}"/>
          </ac:inkMkLst>
        </pc:inkChg>
        <pc:inkChg chg="add del">
          <ac:chgData name="شادن القحطاني ID 443200677" userId="2d5f3d4d-8466-4aa1-ac8a-1cb60ed86c20" providerId="ADAL" clId="{4E7826EA-30B3-F541-A538-740BAA9B3EEF}" dt="2023-04-12T17:08:57.844" v="524"/>
          <ac:inkMkLst>
            <pc:docMk/>
            <pc:sldMk cId="0" sldId="306"/>
            <ac:inkMk id="34851" creationId="{98CC234C-26D7-EFDD-230B-6488847839B6}"/>
          </ac:inkMkLst>
        </pc:inkChg>
        <pc:inkChg chg="add del">
          <ac:chgData name="شادن القحطاني ID 443200677" userId="2d5f3d4d-8466-4aa1-ac8a-1cb60ed86c20" providerId="ADAL" clId="{4E7826EA-30B3-F541-A538-740BAA9B3EEF}" dt="2023-04-12T17:08:57.844" v="524"/>
          <ac:inkMkLst>
            <pc:docMk/>
            <pc:sldMk cId="0" sldId="306"/>
            <ac:inkMk id="34852" creationId="{9E727292-329E-45C1-8526-43C91E8583F4}"/>
          </ac:inkMkLst>
        </pc:inkChg>
        <pc:inkChg chg="add del">
          <ac:chgData name="شادن القحطاني ID 443200677" userId="2d5f3d4d-8466-4aa1-ac8a-1cb60ed86c20" providerId="ADAL" clId="{4E7826EA-30B3-F541-A538-740BAA9B3EEF}" dt="2023-04-12T17:08:57.844" v="524"/>
          <ac:inkMkLst>
            <pc:docMk/>
            <pc:sldMk cId="0" sldId="306"/>
            <ac:inkMk id="34853" creationId="{E8FB2451-308B-B607-B869-C0DBDCB5FC72}"/>
          </ac:inkMkLst>
        </pc:inkChg>
        <pc:inkChg chg="add del">
          <ac:chgData name="شادن القحطاني ID 443200677" userId="2d5f3d4d-8466-4aa1-ac8a-1cb60ed86c20" providerId="ADAL" clId="{4E7826EA-30B3-F541-A538-740BAA9B3EEF}" dt="2023-04-12T17:08:57.844" v="524"/>
          <ac:inkMkLst>
            <pc:docMk/>
            <pc:sldMk cId="0" sldId="306"/>
            <ac:inkMk id="34854" creationId="{3DC614F8-A448-E60C-23A4-4598A33AFE6A}"/>
          </ac:inkMkLst>
        </pc:inkChg>
        <pc:inkChg chg="add reco">
          <ac:chgData name="شادن القحطاني ID 443200677" userId="2d5f3d4d-8466-4aa1-ac8a-1cb60ed86c20" providerId="ADAL" clId="{4E7826EA-30B3-F541-A538-740BAA9B3EEF}" dt="2023-04-12T17:08:57.844" v="524"/>
          <ac:inkMkLst>
            <pc:docMk/>
            <pc:sldMk cId="0" sldId="306"/>
            <ac:inkMk id="34855" creationId="{80BDBCF3-21B6-6884-13F0-D3B00D73C851}"/>
          </ac:inkMkLst>
        </pc:inkChg>
        <pc:inkChg chg="add del">
          <ac:chgData name="شادن القحطاني ID 443200677" userId="2d5f3d4d-8466-4aa1-ac8a-1cb60ed86c20" providerId="ADAL" clId="{4E7826EA-30B3-F541-A538-740BAA9B3EEF}" dt="2023-04-12T17:12:35.295" v="548"/>
          <ac:inkMkLst>
            <pc:docMk/>
            <pc:sldMk cId="0" sldId="306"/>
            <ac:inkMk id="34856" creationId="{84E8CCD4-958E-445E-B366-6F2FF359A203}"/>
          </ac:inkMkLst>
        </pc:inkChg>
        <pc:inkChg chg="add del">
          <ac:chgData name="شادن القحطاني ID 443200677" userId="2d5f3d4d-8466-4aa1-ac8a-1cb60ed86c20" providerId="ADAL" clId="{4E7826EA-30B3-F541-A538-740BAA9B3EEF}" dt="2023-04-12T17:12:35.295" v="548"/>
          <ac:inkMkLst>
            <pc:docMk/>
            <pc:sldMk cId="0" sldId="306"/>
            <ac:inkMk id="34857" creationId="{ED0EBFEC-39E1-3533-52D1-C9FA1E897144}"/>
          </ac:inkMkLst>
        </pc:inkChg>
        <pc:inkChg chg="add del">
          <ac:chgData name="شادن القحطاني ID 443200677" userId="2d5f3d4d-8466-4aa1-ac8a-1cb60ed86c20" providerId="ADAL" clId="{4E7826EA-30B3-F541-A538-740BAA9B3EEF}" dt="2023-04-12T17:12:35.295" v="548"/>
          <ac:inkMkLst>
            <pc:docMk/>
            <pc:sldMk cId="0" sldId="306"/>
            <ac:inkMk id="34858" creationId="{4078F6B1-A528-E7E6-78E2-2E08ED66BA92}"/>
          </ac:inkMkLst>
        </pc:inkChg>
        <pc:inkChg chg="add del">
          <ac:chgData name="شادن القحطاني ID 443200677" userId="2d5f3d4d-8466-4aa1-ac8a-1cb60ed86c20" providerId="ADAL" clId="{4E7826EA-30B3-F541-A538-740BAA9B3EEF}" dt="2023-04-12T17:12:35.295" v="548"/>
          <ac:inkMkLst>
            <pc:docMk/>
            <pc:sldMk cId="0" sldId="306"/>
            <ac:inkMk id="34859" creationId="{C69FEC06-25AD-0EF3-7F4A-781E797CDA28}"/>
          </ac:inkMkLst>
        </pc:inkChg>
        <pc:inkChg chg="add del">
          <ac:chgData name="شادن القحطاني ID 443200677" userId="2d5f3d4d-8466-4aa1-ac8a-1cb60ed86c20" providerId="ADAL" clId="{4E7826EA-30B3-F541-A538-740BAA9B3EEF}" dt="2023-04-12T17:12:35.295" v="548"/>
          <ac:inkMkLst>
            <pc:docMk/>
            <pc:sldMk cId="0" sldId="306"/>
            <ac:inkMk id="34860" creationId="{2CA07352-5731-63D4-AFA4-B7FE40776047}"/>
          </ac:inkMkLst>
        </pc:inkChg>
        <pc:inkChg chg="add del">
          <ac:chgData name="شادن القحطاني ID 443200677" userId="2d5f3d4d-8466-4aa1-ac8a-1cb60ed86c20" providerId="ADAL" clId="{4E7826EA-30B3-F541-A538-740BAA9B3EEF}" dt="2023-04-12T17:12:35.295" v="548"/>
          <ac:inkMkLst>
            <pc:docMk/>
            <pc:sldMk cId="0" sldId="306"/>
            <ac:inkMk id="34861" creationId="{04F6AAF6-1132-94A1-B2D7-75AB2241A75A}"/>
          </ac:inkMkLst>
        </pc:inkChg>
        <pc:inkChg chg="add del">
          <ac:chgData name="شادن القحطاني ID 443200677" userId="2d5f3d4d-8466-4aa1-ac8a-1cb60ed86c20" providerId="ADAL" clId="{4E7826EA-30B3-F541-A538-740BAA9B3EEF}" dt="2023-04-12T17:12:35.295" v="548"/>
          <ac:inkMkLst>
            <pc:docMk/>
            <pc:sldMk cId="0" sldId="306"/>
            <ac:inkMk id="34862" creationId="{1C60AB2C-C5D1-CA6C-E7C7-86BDE5AEE131}"/>
          </ac:inkMkLst>
        </pc:inkChg>
        <pc:inkChg chg="add del">
          <ac:chgData name="شادن القحطاني ID 443200677" userId="2d5f3d4d-8466-4aa1-ac8a-1cb60ed86c20" providerId="ADAL" clId="{4E7826EA-30B3-F541-A538-740BAA9B3EEF}" dt="2023-04-12T17:12:35.295" v="548"/>
          <ac:inkMkLst>
            <pc:docMk/>
            <pc:sldMk cId="0" sldId="306"/>
            <ac:inkMk id="34863" creationId="{7777E0CB-09FE-2B02-A504-CE382F8035D4}"/>
          </ac:inkMkLst>
        </pc:inkChg>
        <pc:inkChg chg="add del">
          <ac:chgData name="شادن القحطاني ID 443200677" userId="2d5f3d4d-8466-4aa1-ac8a-1cb60ed86c20" providerId="ADAL" clId="{4E7826EA-30B3-F541-A538-740BAA9B3EEF}" dt="2023-04-12T17:12:35.295" v="548"/>
          <ac:inkMkLst>
            <pc:docMk/>
            <pc:sldMk cId="0" sldId="306"/>
            <ac:inkMk id="34864" creationId="{2E9ED0E1-E999-E38B-C154-20F0A1E078A4}"/>
          </ac:inkMkLst>
        </pc:inkChg>
        <pc:inkChg chg="add del">
          <ac:chgData name="شادن القحطاني ID 443200677" userId="2d5f3d4d-8466-4aa1-ac8a-1cb60ed86c20" providerId="ADAL" clId="{4E7826EA-30B3-F541-A538-740BAA9B3EEF}" dt="2023-04-12T17:12:35.295" v="548"/>
          <ac:inkMkLst>
            <pc:docMk/>
            <pc:sldMk cId="0" sldId="306"/>
            <ac:inkMk id="34865" creationId="{23A21819-E27C-6345-E508-C4F5D4837499}"/>
          </ac:inkMkLst>
        </pc:inkChg>
        <pc:inkChg chg="add del">
          <ac:chgData name="شادن القحطاني ID 443200677" userId="2d5f3d4d-8466-4aa1-ac8a-1cb60ed86c20" providerId="ADAL" clId="{4E7826EA-30B3-F541-A538-740BAA9B3EEF}" dt="2023-04-12T17:12:35.295" v="548"/>
          <ac:inkMkLst>
            <pc:docMk/>
            <pc:sldMk cId="0" sldId="306"/>
            <ac:inkMk id="34866" creationId="{FB51EC3E-6BC4-F009-B632-C1CEDFE47A33}"/>
          </ac:inkMkLst>
        </pc:inkChg>
        <pc:inkChg chg="add del">
          <ac:chgData name="شادن القحطاني ID 443200677" userId="2d5f3d4d-8466-4aa1-ac8a-1cb60ed86c20" providerId="ADAL" clId="{4E7826EA-30B3-F541-A538-740BAA9B3EEF}" dt="2023-04-12T17:12:35.295" v="548"/>
          <ac:inkMkLst>
            <pc:docMk/>
            <pc:sldMk cId="0" sldId="306"/>
            <ac:inkMk id="34867" creationId="{E19891A6-D851-DB16-EEEB-06B974C4374C}"/>
          </ac:inkMkLst>
        </pc:inkChg>
        <pc:inkChg chg="add del">
          <ac:chgData name="شادن القحطاني ID 443200677" userId="2d5f3d4d-8466-4aa1-ac8a-1cb60ed86c20" providerId="ADAL" clId="{4E7826EA-30B3-F541-A538-740BAA9B3EEF}" dt="2023-04-12T17:12:35.295" v="548"/>
          <ac:inkMkLst>
            <pc:docMk/>
            <pc:sldMk cId="0" sldId="306"/>
            <ac:inkMk id="34868" creationId="{B47EB954-DC5C-18E4-1953-785921396915}"/>
          </ac:inkMkLst>
        </pc:inkChg>
        <pc:inkChg chg="add del">
          <ac:chgData name="شادن القحطاني ID 443200677" userId="2d5f3d4d-8466-4aa1-ac8a-1cb60ed86c20" providerId="ADAL" clId="{4E7826EA-30B3-F541-A538-740BAA9B3EEF}" dt="2023-04-12T17:12:35.295" v="548"/>
          <ac:inkMkLst>
            <pc:docMk/>
            <pc:sldMk cId="0" sldId="306"/>
            <ac:inkMk id="34869" creationId="{CB16945F-4E39-BBC3-BAD4-4AFA71B1FBA1}"/>
          </ac:inkMkLst>
        </pc:inkChg>
        <pc:inkChg chg="add del">
          <ac:chgData name="شادن القحطاني ID 443200677" userId="2d5f3d4d-8466-4aa1-ac8a-1cb60ed86c20" providerId="ADAL" clId="{4E7826EA-30B3-F541-A538-740BAA9B3EEF}" dt="2023-04-12T17:12:35.295" v="548"/>
          <ac:inkMkLst>
            <pc:docMk/>
            <pc:sldMk cId="0" sldId="306"/>
            <ac:inkMk id="34870" creationId="{53D6A4FC-DEE8-DA3A-1CEF-CBD30032CEDD}"/>
          </ac:inkMkLst>
        </pc:inkChg>
        <pc:inkChg chg="add del">
          <ac:chgData name="شادن القحطاني ID 443200677" userId="2d5f3d4d-8466-4aa1-ac8a-1cb60ed86c20" providerId="ADAL" clId="{4E7826EA-30B3-F541-A538-740BAA9B3EEF}" dt="2023-04-12T17:12:35.295" v="548"/>
          <ac:inkMkLst>
            <pc:docMk/>
            <pc:sldMk cId="0" sldId="306"/>
            <ac:inkMk id="34871" creationId="{E5AF4256-5D54-D716-974B-9EFDCD6CDA78}"/>
          </ac:inkMkLst>
        </pc:inkChg>
        <pc:inkChg chg="add del">
          <ac:chgData name="شادن القحطاني ID 443200677" userId="2d5f3d4d-8466-4aa1-ac8a-1cb60ed86c20" providerId="ADAL" clId="{4E7826EA-30B3-F541-A538-740BAA9B3EEF}" dt="2023-04-12T17:12:35.295" v="548"/>
          <ac:inkMkLst>
            <pc:docMk/>
            <pc:sldMk cId="0" sldId="306"/>
            <ac:inkMk id="34872" creationId="{62E06F36-273B-19C0-0D17-15CEC0CD7B98}"/>
          </ac:inkMkLst>
        </pc:inkChg>
        <pc:inkChg chg="add del">
          <ac:chgData name="شادن القحطاني ID 443200677" userId="2d5f3d4d-8466-4aa1-ac8a-1cb60ed86c20" providerId="ADAL" clId="{4E7826EA-30B3-F541-A538-740BAA9B3EEF}" dt="2023-04-12T17:12:35.295" v="548"/>
          <ac:inkMkLst>
            <pc:docMk/>
            <pc:sldMk cId="0" sldId="306"/>
            <ac:inkMk id="34873" creationId="{F2A96783-8D9B-37F9-C56B-DCDECF8DA413}"/>
          </ac:inkMkLst>
        </pc:inkChg>
        <pc:inkChg chg="add del">
          <ac:chgData name="شادن القحطاني ID 443200677" userId="2d5f3d4d-8466-4aa1-ac8a-1cb60ed86c20" providerId="ADAL" clId="{4E7826EA-30B3-F541-A538-740BAA9B3EEF}" dt="2023-04-12T17:12:35.295" v="548"/>
          <ac:inkMkLst>
            <pc:docMk/>
            <pc:sldMk cId="0" sldId="306"/>
            <ac:inkMk id="34874" creationId="{3478C9BB-9A07-7288-CDCC-CD67FBCD56B2}"/>
          </ac:inkMkLst>
        </pc:inkChg>
        <pc:inkChg chg="add del">
          <ac:chgData name="شادن القحطاني ID 443200677" userId="2d5f3d4d-8466-4aa1-ac8a-1cb60ed86c20" providerId="ADAL" clId="{4E7826EA-30B3-F541-A538-740BAA9B3EEF}" dt="2023-04-12T17:12:35.295" v="548"/>
          <ac:inkMkLst>
            <pc:docMk/>
            <pc:sldMk cId="0" sldId="306"/>
            <ac:inkMk id="34875" creationId="{7A5E4988-B8C1-D771-73BD-3B5552943430}"/>
          </ac:inkMkLst>
        </pc:inkChg>
        <pc:inkChg chg="add del">
          <ac:chgData name="شادن القحطاني ID 443200677" userId="2d5f3d4d-8466-4aa1-ac8a-1cb60ed86c20" providerId="ADAL" clId="{4E7826EA-30B3-F541-A538-740BAA9B3EEF}" dt="2023-04-12T17:12:35.295" v="548"/>
          <ac:inkMkLst>
            <pc:docMk/>
            <pc:sldMk cId="0" sldId="306"/>
            <ac:inkMk id="34876" creationId="{B6B5BAF4-C993-A9ED-E9BB-2EFBE2378A8F}"/>
          </ac:inkMkLst>
        </pc:inkChg>
        <pc:inkChg chg="add del">
          <ac:chgData name="شادن القحطاني ID 443200677" userId="2d5f3d4d-8466-4aa1-ac8a-1cb60ed86c20" providerId="ADAL" clId="{4E7826EA-30B3-F541-A538-740BAA9B3EEF}" dt="2023-04-12T17:12:35.295" v="548"/>
          <ac:inkMkLst>
            <pc:docMk/>
            <pc:sldMk cId="0" sldId="306"/>
            <ac:inkMk id="34877" creationId="{60107CA7-70F2-FACE-C9DE-AC198459D137}"/>
          </ac:inkMkLst>
        </pc:inkChg>
        <pc:inkChg chg="add del">
          <ac:chgData name="شادن القحطاني ID 443200677" userId="2d5f3d4d-8466-4aa1-ac8a-1cb60ed86c20" providerId="ADAL" clId="{4E7826EA-30B3-F541-A538-740BAA9B3EEF}" dt="2023-04-12T17:12:35.295" v="548"/>
          <ac:inkMkLst>
            <pc:docMk/>
            <pc:sldMk cId="0" sldId="306"/>
            <ac:inkMk id="34878" creationId="{E4C94EA0-4B4D-7F5C-F7E0-78701D4E5CF9}"/>
          </ac:inkMkLst>
        </pc:inkChg>
        <pc:inkChg chg="add reco">
          <ac:chgData name="شادن القحطاني ID 443200677" userId="2d5f3d4d-8466-4aa1-ac8a-1cb60ed86c20" providerId="ADAL" clId="{4E7826EA-30B3-F541-A538-740BAA9B3EEF}" dt="2023-04-12T17:12:35.295" v="548"/>
          <ac:inkMkLst>
            <pc:docMk/>
            <pc:sldMk cId="0" sldId="306"/>
            <ac:inkMk id="34879" creationId="{ECFBC57D-7A80-5479-1AD5-DDC264B7024D}"/>
          </ac:inkMkLst>
        </pc:inkChg>
      </pc:sldChg>
      <pc:sldChg chg="addSp delSp">
        <pc:chgData name="شادن القحطاني ID 443200677" userId="2d5f3d4d-8466-4aa1-ac8a-1cb60ed86c20" providerId="ADAL" clId="{4E7826EA-30B3-F541-A538-740BAA9B3EEF}" dt="2023-05-03T22:37:00.850" v="2292"/>
        <pc:sldMkLst>
          <pc:docMk/>
          <pc:sldMk cId="0" sldId="307"/>
        </pc:sldMkLst>
        <pc:inkChg chg="add del">
          <ac:chgData name="شادن القحطاني ID 443200677" userId="2d5f3d4d-8466-4aa1-ac8a-1cb60ed86c20" providerId="ADAL" clId="{4E7826EA-30B3-F541-A538-740BAA9B3EEF}" dt="2023-05-03T22:37:00.850" v="2292"/>
          <ac:inkMkLst>
            <pc:docMk/>
            <pc:sldMk cId="0" sldId="307"/>
            <ac:inkMk id="2" creationId="{019C9832-3758-F520-BAF1-91E65F0B15F2}"/>
          </ac:inkMkLst>
        </pc:inkChg>
        <pc:inkChg chg="add del">
          <ac:chgData name="شادن القحطاني ID 443200677" userId="2d5f3d4d-8466-4aa1-ac8a-1cb60ed86c20" providerId="ADAL" clId="{4E7826EA-30B3-F541-A538-740BAA9B3EEF}" dt="2023-04-12T17:54:19.129" v="1556"/>
          <ac:inkMkLst>
            <pc:docMk/>
            <pc:sldMk cId="0" sldId="307"/>
            <ac:inkMk id="2" creationId="{F4F31B8B-4DB6-458F-CB4B-D7DFBA86868C}"/>
          </ac:inkMkLst>
        </pc:inkChg>
        <pc:inkChg chg="add del">
          <ac:chgData name="شادن القحطاني ID 443200677" userId="2d5f3d4d-8466-4aa1-ac8a-1cb60ed86c20" providerId="ADAL" clId="{4E7826EA-30B3-F541-A538-740BAA9B3EEF}" dt="2023-04-12T17:54:19.129" v="1556"/>
          <ac:inkMkLst>
            <pc:docMk/>
            <pc:sldMk cId="0" sldId="307"/>
            <ac:inkMk id="3" creationId="{6397DB73-61A5-518C-9EB4-5D96B016E375}"/>
          </ac:inkMkLst>
        </pc:inkChg>
        <pc:inkChg chg="add del">
          <ac:chgData name="شادن القحطاني ID 443200677" userId="2d5f3d4d-8466-4aa1-ac8a-1cb60ed86c20" providerId="ADAL" clId="{4E7826EA-30B3-F541-A538-740BAA9B3EEF}" dt="2023-05-03T22:37:00.850" v="2292"/>
          <ac:inkMkLst>
            <pc:docMk/>
            <pc:sldMk cId="0" sldId="307"/>
            <ac:inkMk id="3" creationId="{DE059E94-FF66-3EA4-985E-1AFB426348B4}"/>
          </ac:inkMkLst>
        </pc:inkChg>
        <pc:inkChg chg="add reco">
          <ac:chgData name="شادن القحطاني ID 443200677" userId="2d5f3d4d-8466-4aa1-ac8a-1cb60ed86c20" providerId="ADAL" clId="{4E7826EA-30B3-F541-A538-740BAA9B3EEF}" dt="2023-05-03T22:37:00.850" v="2292"/>
          <ac:inkMkLst>
            <pc:docMk/>
            <pc:sldMk cId="0" sldId="307"/>
            <ac:inkMk id="4" creationId="{5D6576ED-E434-383B-CB12-4D699F4AE1D4}"/>
          </ac:inkMkLst>
        </pc:inkChg>
        <pc:inkChg chg="add del">
          <ac:chgData name="شادن القحطاني ID 443200677" userId="2d5f3d4d-8466-4aa1-ac8a-1cb60ed86c20" providerId="ADAL" clId="{4E7826EA-30B3-F541-A538-740BAA9B3EEF}" dt="2023-04-12T17:54:19.129" v="1556"/>
          <ac:inkMkLst>
            <pc:docMk/>
            <pc:sldMk cId="0" sldId="307"/>
            <ac:inkMk id="4" creationId="{DDBBEEEA-9347-DC4B-7BC9-73E6CDD71BF0}"/>
          </ac:inkMkLst>
        </pc:inkChg>
        <pc:inkChg chg="add del">
          <ac:chgData name="شادن القحطاني ID 443200677" userId="2d5f3d4d-8466-4aa1-ac8a-1cb60ed86c20" providerId="ADAL" clId="{4E7826EA-30B3-F541-A538-740BAA9B3EEF}" dt="2023-04-12T17:54:19.129" v="1556"/>
          <ac:inkMkLst>
            <pc:docMk/>
            <pc:sldMk cId="0" sldId="307"/>
            <ac:inkMk id="5" creationId="{498F64C3-A755-80DE-6F38-55282C697EE2}"/>
          </ac:inkMkLst>
        </pc:inkChg>
        <pc:inkChg chg="add del">
          <ac:chgData name="شادن القحطاني ID 443200677" userId="2d5f3d4d-8466-4aa1-ac8a-1cb60ed86c20" providerId="ADAL" clId="{4E7826EA-30B3-F541-A538-740BAA9B3EEF}" dt="2023-04-12T17:54:19.129" v="1556"/>
          <ac:inkMkLst>
            <pc:docMk/>
            <pc:sldMk cId="0" sldId="307"/>
            <ac:inkMk id="8" creationId="{6C7C5BE9-A800-ECC3-2027-725FE1737CF4}"/>
          </ac:inkMkLst>
        </pc:inkChg>
        <pc:inkChg chg="add del">
          <ac:chgData name="شادن القحطاني ID 443200677" userId="2d5f3d4d-8466-4aa1-ac8a-1cb60ed86c20" providerId="ADAL" clId="{4E7826EA-30B3-F541-A538-740BAA9B3EEF}" dt="2023-04-12T17:54:19.129" v="1556"/>
          <ac:inkMkLst>
            <pc:docMk/>
            <pc:sldMk cId="0" sldId="307"/>
            <ac:inkMk id="9" creationId="{B7BA5ADB-BBE4-D22E-9E67-894E350D5FEA}"/>
          </ac:inkMkLst>
        </pc:inkChg>
        <pc:inkChg chg="add del">
          <ac:chgData name="شادن القحطاني ID 443200677" userId="2d5f3d4d-8466-4aa1-ac8a-1cb60ed86c20" providerId="ADAL" clId="{4E7826EA-30B3-F541-A538-740BAA9B3EEF}" dt="2023-04-12T17:54:19.129" v="1556"/>
          <ac:inkMkLst>
            <pc:docMk/>
            <pc:sldMk cId="0" sldId="307"/>
            <ac:inkMk id="10" creationId="{4FA12F4E-27CD-3B23-1DC5-5FD69C3FA7A1}"/>
          </ac:inkMkLst>
        </pc:inkChg>
        <pc:inkChg chg="add del">
          <ac:chgData name="شادن القحطاني ID 443200677" userId="2d5f3d4d-8466-4aa1-ac8a-1cb60ed86c20" providerId="ADAL" clId="{4E7826EA-30B3-F541-A538-740BAA9B3EEF}" dt="2023-04-12T17:54:19.129" v="1556"/>
          <ac:inkMkLst>
            <pc:docMk/>
            <pc:sldMk cId="0" sldId="307"/>
            <ac:inkMk id="11" creationId="{EFFDD41C-17BE-489C-FF94-81A9706FADBE}"/>
          </ac:inkMkLst>
        </pc:inkChg>
        <pc:inkChg chg="add del">
          <ac:chgData name="شادن القحطاني ID 443200677" userId="2d5f3d4d-8466-4aa1-ac8a-1cb60ed86c20" providerId="ADAL" clId="{4E7826EA-30B3-F541-A538-740BAA9B3EEF}" dt="2023-04-12T17:54:19.129" v="1556"/>
          <ac:inkMkLst>
            <pc:docMk/>
            <pc:sldMk cId="0" sldId="307"/>
            <ac:inkMk id="12" creationId="{D366BBCF-FD40-7361-5C81-4E92D186641C}"/>
          </ac:inkMkLst>
        </pc:inkChg>
        <pc:inkChg chg="add del">
          <ac:chgData name="شادن القحطاني ID 443200677" userId="2d5f3d4d-8466-4aa1-ac8a-1cb60ed86c20" providerId="ADAL" clId="{4E7826EA-30B3-F541-A538-740BAA9B3EEF}" dt="2023-04-12T17:54:19.129" v="1556"/>
          <ac:inkMkLst>
            <pc:docMk/>
            <pc:sldMk cId="0" sldId="307"/>
            <ac:inkMk id="13" creationId="{07EC1288-EF73-0BED-7162-06565585299A}"/>
          </ac:inkMkLst>
        </pc:inkChg>
        <pc:inkChg chg="add del">
          <ac:chgData name="شادن القحطاني ID 443200677" userId="2d5f3d4d-8466-4aa1-ac8a-1cb60ed86c20" providerId="ADAL" clId="{4E7826EA-30B3-F541-A538-740BAA9B3EEF}" dt="2023-04-12T17:54:19.129" v="1556"/>
          <ac:inkMkLst>
            <pc:docMk/>
            <pc:sldMk cId="0" sldId="307"/>
            <ac:inkMk id="14" creationId="{5F56E608-41A6-AB4F-1434-7789C7448B23}"/>
          </ac:inkMkLst>
        </pc:inkChg>
        <pc:inkChg chg="add del">
          <ac:chgData name="شادن القحطاني ID 443200677" userId="2d5f3d4d-8466-4aa1-ac8a-1cb60ed86c20" providerId="ADAL" clId="{4E7826EA-30B3-F541-A538-740BAA9B3EEF}" dt="2023-04-12T17:54:19.129" v="1556"/>
          <ac:inkMkLst>
            <pc:docMk/>
            <pc:sldMk cId="0" sldId="307"/>
            <ac:inkMk id="15" creationId="{55D1FBC7-F94F-5801-2568-1FB7F6EDC58A}"/>
          </ac:inkMkLst>
        </pc:inkChg>
        <pc:inkChg chg="add reco">
          <ac:chgData name="شادن القحطاني ID 443200677" userId="2d5f3d4d-8466-4aa1-ac8a-1cb60ed86c20" providerId="ADAL" clId="{4E7826EA-30B3-F541-A538-740BAA9B3EEF}" dt="2023-04-12T17:54:19.129" v="1556"/>
          <ac:inkMkLst>
            <pc:docMk/>
            <pc:sldMk cId="0" sldId="307"/>
            <ac:inkMk id="16" creationId="{61E83BFD-4742-3C79-46BB-DA876CE71C7C}"/>
          </ac:inkMkLst>
        </pc:inkChg>
        <pc:inkChg chg="add del">
          <ac:chgData name="شادن القحطاني ID 443200677" userId="2d5f3d4d-8466-4aa1-ac8a-1cb60ed86c20" providerId="ADAL" clId="{4E7826EA-30B3-F541-A538-740BAA9B3EEF}" dt="2023-04-12T17:54:26.053" v="1571"/>
          <ac:inkMkLst>
            <pc:docMk/>
            <pc:sldMk cId="0" sldId="307"/>
            <ac:inkMk id="17" creationId="{BDE696EC-3657-BB11-265B-6CBFBF9D4E8A}"/>
          </ac:inkMkLst>
        </pc:inkChg>
        <pc:inkChg chg="add del">
          <ac:chgData name="شادن القحطاني ID 443200677" userId="2d5f3d4d-8466-4aa1-ac8a-1cb60ed86c20" providerId="ADAL" clId="{4E7826EA-30B3-F541-A538-740BAA9B3EEF}" dt="2023-04-12T17:54:26.053" v="1571"/>
          <ac:inkMkLst>
            <pc:docMk/>
            <pc:sldMk cId="0" sldId="307"/>
            <ac:inkMk id="18" creationId="{5169CAA1-C219-9205-E101-F5AC4505C958}"/>
          </ac:inkMkLst>
        </pc:inkChg>
        <pc:inkChg chg="add del">
          <ac:chgData name="شادن القحطاني ID 443200677" userId="2d5f3d4d-8466-4aa1-ac8a-1cb60ed86c20" providerId="ADAL" clId="{4E7826EA-30B3-F541-A538-740BAA9B3EEF}" dt="2023-04-12T17:54:26.053" v="1571"/>
          <ac:inkMkLst>
            <pc:docMk/>
            <pc:sldMk cId="0" sldId="307"/>
            <ac:inkMk id="19" creationId="{1F3D5AA3-64A9-DBED-76D1-412F33924409}"/>
          </ac:inkMkLst>
        </pc:inkChg>
        <pc:inkChg chg="add del">
          <ac:chgData name="شادن القحطاني ID 443200677" userId="2d5f3d4d-8466-4aa1-ac8a-1cb60ed86c20" providerId="ADAL" clId="{4E7826EA-30B3-F541-A538-740BAA9B3EEF}" dt="2023-04-12T17:54:26.053" v="1571"/>
          <ac:inkMkLst>
            <pc:docMk/>
            <pc:sldMk cId="0" sldId="307"/>
            <ac:inkMk id="20" creationId="{146DFE3A-5DC5-436C-065D-9E61740D0F3C}"/>
          </ac:inkMkLst>
        </pc:inkChg>
        <pc:inkChg chg="add del">
          <ac:chgData name="شادن القحطاني ID 443200677" userId="2d5f3d4d-8466-4aa1-ac8a-1cb60ed86c20" providerId="ADAL" clId="{4E7826EA-30B3-F541-A538-740BAA9B3EEF}" dt="2023-04-12T17:54:26.053" v="1571"/>
          <ac:inkMkLst>
            <pc:docMk/>
            <pc:sldMk cId="0" sldId="307"/>
            <ac:inkMk id="21" creationId="{AEF1B78F-87B0-F5CA-7577-EC42947D8137}"/>
          </ac:inkMkLst>
        </pc:inkChg>
        <pc:inkChg chg="add del">
          <ac:chgData name="شادن القحطاني ID 443200677" userId="2d5f3d4d-8466-4aa1-ac8a-1cb60ed86c20" providerId="ADAL" clId="{4E7826EA-30B3-F541-A538-740BAA9B3EEF}" dt="2023-04-12T17:54:26.053" v="1571"/>
          <ac:inkMkLst>
            <pc:docMk/>
            <pc:sldMk cId="0" sldId="307"/>
            <ac:inkMk id="22" creationId="{2F7BD115-0B08-BFC1-B482-9018C130C7AE}"/>
          </ac:inkMkLst>
        </pc:inkChg>
        <pc:inkChg chg="add del">
          <ac:chgData name="شادن القحطاني ID 443200677" userId="2d5f3d4d-8466-4aa1-ac8a-1cb60ed86c20" providerId="ADAL" clId="{4E7826EA-30B3-F541-A538-740BAA9B3EEF}" dt="2023-04-12T17:54:26.053" v="1571"/>
          <ac:inkMkLst>
            <pc:docMk/>
            <pc:sldMk cId="0" sldId="307"/>
            <ac:inkMk id="23" creationId="{BDEE269A-0995-63A7-6D6D-DDBB473192F4}"/>
          </ac:inkMkLst>
        </pc:inkChg>
        <pc:inkChg chg="add del">
          <ac:chgData name="شادن القحطاني ID 443200677" userId="2d5f3d4d-8466-4aa1-ac8a-1cb60ed86c20" providerId="ADAL" clId="{4E7826EA-30B3-F541-A538-740BAA9B3EEF}" dt="2023-04-12T17:54:26.053" v="1571"/>
          <ac:inkMkLst>
            <pc:docMk/>
            <pc:sldMk cId="0" sldId="307"/>
            <ac:inkMk id="24" creationId="{62CB9876-1CEC-7E51-FF28-45E8D7F0596F}"/>
          </ac:inkMkLst>
        </pc:inkChg>
        <pc:inkChg chg="add del">
          <ac:chgData name="شادن القحطاني ID 443200677" userId="2d5f3d4d-8466-4aa1-ac8a-1cb60ed86c20" providerId="ADAL" clId="{4E7826EA-30B3-F541-A538-740BAA9B3EEF}" dt="2023-04-12T17:54:26.053" v="1571"/>
          <ac:inkMkLst>
            <pc:docMk/>
            <pc:sldMk cId="0" sldId="307"/>
            <ac:inkMk id="25" creationId="{7F2DCF44-E254-A0EF-73E3-42BD052B0260}"/>
          </ac:inkMkLst>
        </pc:inkChg>
        <pc:inkChg chg="add del">
          <ac:chgData name="شادن القحطاني ID 443200677" userId="2d5f3d4d-8466-4aa1-ac8a-1cb60ed86c20" providerId="ADAL" clId="{4E7826EA-30B3-F541-A538-740BAA9B3EEF}" dt="2023-04-12T17:54:26.053" v="1571"/>
          <ac:inkMkLst>
            <pc:docMk/>
            <pc:sldMk cId="0" sldId="307"/>
            <ac:inkMk id="26" creationId="{7B0E5C66-5530-12A1-8A10-5CD5D17D44F8}"/>
          </ac:inkMkLst>
        </pc:inkChg>
        <pc:inkChg chg="add del">
          <ac:chgData name="شادن القحطاني ID 443200677" userId="2d5f3d4d-8466-4aa1-ac8a-1cb60ed86c20" providerId="ADAL" clId="{4E7826EA-30B3-F541-A538-740BAA9B3EEF}" dt="2023-04-12T17:54:26.053" v="1571"/>
          <ac:inkMkLst>
            <pc:docMk/>
            <pc:sldMk cId="0" sldId="307"/>
            <ac:inkMk id="27" creationId="{FAC9B091-D8F3-1DD8-3048-A2127798539A}"/>
          </ac:inkMkLst>
        </pc:inkChg>
        <pc:inkChg chg="add del">
          <ac:chgData name="شادن القحطاني ID 443200677" userId="2d5f3d4d-8466-4aa1-ac8a-1cb60ed86c20" providerId="ADAL" clId="{4E7826EA-30B3-F541-A538-740BAA9B3EEF}" dt="2023-04-12T17:54:26.053" v="1571"/>
          <ac:inkMkLst>
            <pc:docMk/>
            <pc:sldMk cId="0" sldId="307"/>
            <ac:inkMk id="28" creationId="{03B13FE9-70C4-52BD-8753-3ED03F064AA9}"/>
          </ac:inkMkLst>
        </pc:inkChg>
        <pc:inkChg chg="add del">
          <ac:chgData name="شادن القحطاني ID 443200677" userId="2d5f3d4d-8466-4aa1-ac8a-1cb60ed86c20" providerId="ADAL" clId="{4E7826EA-30B3-F541-A538-740BAA9B3EEF}" dt="2023-04-12T17:54:26.053" v="1571"/>
          <ac:inkMkLst>
            <pc:docMk/>
            <pc:sldMk cId="0" sldId="307"/>
            <ac:inkMk id="29" creationId="{5004D3D4-54D7-01EC-56D7-78C49E57F7E0}"/>
          </ac:inkMkLst>
        </pc:inkChg>
        <pc:inkChg chg="add del">
          <ac:chgData name="شادن القحطاني ID 443200677" userId="2d5f3d4d-8466-4aa1-ac8a-1cb60ed86c20" providerId="ADAL" clId="{4E7826EA-30B3-F541-A538-740BAA9B3EEF}" dt="2023-04-12T17:54:26.053" v="1571"/>
          <ac:inkMkLst>
            <pc:docMk/>
            <pc:sldMk cId="0" sldId="307"/>
            <ac:inkMk id="30" creationId="{8C03534C-CC0B-E507-D5BE-6C5A07F695D1}"/>
          </ac:inkMkLst>
        </pc:inkChg>
        <pc:inkChg chg="add reco">
          <ac:chgData name="شادن القحطاني ID 443200677" userId="2d5f3d4d-8466-4aa1-ac8a-1cb60ed86c20" providerId="ADAL" clId="{4E7826EA-30B3-F541-A538-740BAA9B3EEF}" dt="2023-04-12T17:54:26.053" v="1571"/>
          <ac:inkMkLst>
            <pc:docMk/>
            <pc:sldMk cId="0" sldId="307"/>
            <ac:inkMk id="31" creationId="{7502F1A2-7F0B-5EF8-3CD7-4BCF86F85FFB}"/>
          </ac:inkMkLst>
        </pc:inkChg>
        <pc:inkChg chg="add del">
          <ac:chgData name="شادن القحطاني ID 443200677" userId="2d5f3d4d-8466-4aa1-ac8a-1cb60ed86c20" providerId="ADAL" clId="{4E7826EA-30B3-F541-A538-740BAA9B3EEF}" dt="2023-04-12T17:54:31.778" v="1575"/>
          <ac:inkMkLst>
            <pc:docMk/>
            <pc:sldMk cId="0" sldId="307"/>
            <ac:inkMk id="32" creationId="{DA398566-EBE5-A431-422F-1F7BD258411C}"/>
          </ac:inkMkLst>
        </pc:inkChg>
        <pc:inkChg chg="add del">
          <ac:chgData name="شادن القحطاني ID 443200677" userId="2d5f3d4d-8466-4aa1-ac8a-1cb60ed86c20" providerId="ADAL" clId="{4E7826EA-30B3-F541-A538-740BAA9B3EEF}" dt="2023-04-12T17:54:31.778" v="1575"/>
          <ac:inkMkLst>
            <pc:docMk/>
            <pc:sldMk cId="0" sldId="307"/>
            <ac:inkMk id="33" creationId="{FFEAE818-9DC8-A83D-69AE-D32E47D0D649}"/>
          </ac:inkMkLst>
        </pc:inkChg>
        <pc:inkChg chg="add del">
          <ac:chgData name="شادن القحطاني ID 443200677" userId="2d5f3d4d-8466-4aa1-ac8a-1cb60ed86c20" providerId="ADAL" clId="{4E7826EA-30B3-F541-A538-740BAA9B3EEF}" dt="2023-04-12T17:54:31.778" v="1575"/>
          <ac:inkMkLst>
            <pc:docMk/>
            <pc:sldMk cId="0" sldId="307"/>
            <ac:inkMk id="34" creationId="{4AD0C444-B5E0-F306-27E1-936506B20AF7}"/>
          </ac:inkMkLst>
        </pc:inkChg>
        <pc:inkChg chg="add reco">
          <ac:chgData name="شادن القحطاني ID 443200677" userId="2d5f3d4d-8466-4aa1-ac8a-1cb60ed86c20" providerId="ADAL" clId="{4E7826EA-30B3-F541-A538-740BAA9B3EEF}" dt="2023-04-12T17:54:31.778" v="1575"/>
          <ac:inkMkLst>
            <pc:docMk/>
            <pc:sldMk cId="0" sldId="307"/>
            <ac:inkMk id="35" creationId="{613A02FE-A596-35B9-BED5-338357E06DA9}"/>
          </ac:inkMkLst>
        </pc:inkChg>
        <pc:inkChg chg="add del">
          <ac:chgData name="شادن القحطاني ID 443200677" userId="2d5f3d4d-8466-4aa1-ac8a-1cb60ed86c20" providerId="ADAL" clId="{4E7826EA-30B3-F541-A538-740BAA9B3EEF}" dt="2023-04-12T17:54:35.422" v="1580"/>
          <ac:inkMkLst>
            <pc:docMk/>
            <pc:sldMk cId="0" sldId="307"/>
            <ac:inkMk id="36" creationId="{C979973F-9BFB-0260-86C6-E0029EBD5085}"/>
          </ac:inkMkLst>
        </pc:inkChg>
        <pc:inkChg chg="add del">
          <ac:chgData name="شادن القحطاني ID 443200677" userId="2d5f3d4d-8466-4aa1-ac8a-1cb60ed86c20" providerId="ADAL" clId="{4E7826EA-30B3-F541-A538-740BAA9B3EEF}" dt="2023-04-12T17:54:35.422" v="1580"/>
          <ac:inkMkLst>
            <pc:docMk/>
            <pc:sldMk cId="0" sldId="307"/>
            <ac:inkMk id="37" creationId="{A558D9BD-4626-037D-A451-D9554328AF4E}"/>
          </ac:inkMkLst>
        </pc:inkChg>
        <pc:inkChg chg="add del">
          <ac:chgData name="شادن القحطاني ID 443200677" userId="2d5f3d4d-8466-4aa1-ac8a-1cb60ed86c20" providerId="ADAL" clId="{4E7826EA-30B3-F541-A538-740BAA9B3EEF}" dt="2023-04-12T17:54:35.422" v="1580"/>
          <ac:inkMkLst>
            <pc:docMk/>
            <pc:sldMk cId="0" sldId="307"/>
            <ac:inkMk id="38" creationId="{E6E65743-AC1E-EEC5-BC7C-74BD3F9A32FA}"/>
          </ac:inkMkLst>
        </pc:inkChg>
        <pc:inkChg chg="add del">
          <ac:chgData name="شادن القحطاني ID 443200677" userId="2d5f3d4d-8466-4aa1-ac8a-1cb60ed86c20" providerId="ADAL" clId="{4E7826EA-30B3-F541-A538-740BAA9B3EEF}" dt="2023-04-12T17:54:35.422" v="1580"/>
          <ac:inkMkLst>
            <pc:docMk/>
            <pc:sldMk cId="0" sldId="307"/>
            <ac:inkMk id="39" creationId="{A2DA5A90-F4AB-1AA5-F05F-BCF71B9F6425}"/>
          </ac:inkMkLst>
        </pc:inkChg>
        <pc:inkChg chg="add reco">
          <ac:chgData name="شادن القحطاني ID 443200677" userId="2d5f3d4d-8466-4aa1-ac8a-1cb60ed86c20" providerId="ADAL" clId="{4E7826EA-30B3-F541-A538-740BAA9B3EEF}" dt="2023-04-12T17:54:35.422" v="1580"/>
          <ac:inkMkLst>
            <pc:docMk/>
            <pc:sldMk cId="0" sldId="307"/>
            <ac:inkMk id="40" creationId="{DA75E76F-E7A5-2C5A-C2E8-6941A2E564A9}"/>
          </ac:inkMkLst>
        </pc:inkChg>
        <pc:inkChg chg="add del">
          <ac:chgData name="شادن القحطاني ID 443200677" userId="2d5f3d4d-8466-4aa1-ac8a-1cb60ed86c20" providerId="ADAL" clId="{4E7826EA-30B3-F541-A538-740BAA9B3EEF}" dt="2023-04-12T17:54:37.656" v="1583"/>
          <ac:inkMkLst>
            <pc:docMk/>
            <pc:sldMk cId="0" sldId="307"/>
            <ac:inkMk id="41" creationId="{1B8394E1-534E-D52D-2258-2504A400B31C}"/>
          </ac:inkMkLst>
        </pc:inkChg>
        <pc:inkChg chg="add del">
          <ac:chgData name="شادن القحطاني ID 443200677" userId="2d5f3d4d-8466-4aa1-ac8a-1cb60ed86c20" providerId="ADAL" clId="{4E7826EA-30B3-F541-A538-740BAA9B3EEF}" dt="2023-04-12T17:54:37.656" v="1583"/>
          <ac:inkMkLst>
            <pc:docMk/>
            <pc:sldMk cId="0" sldId="307"/>
            <ac:inkMk id="42" creationId="{33F27767-BA9E-535D-A10D-1669462C5739}"/>
          </ac:inkMkLst>
        </pc:inkChg>
        <pc:inkChg chg="add reco">
          <ac:chgData name="شادن القحطاني ID 443200677" userId="2d5f3d4d-8466-4aa1-ac8a-1cb60ed86c20" providerId="ADAL" clId="{4E7826EA-30B3-F541-A538-740BAA9B3EEF}" dt="2023-04-12T17:54:37.656" v="1583"/>
          <ac:inkMkLst>
            <pc:docMk/>
            <pc:sldMk cId="0" sldId="307"/>
            <ac:inkMk id="43" creationId="{89DCBC26-B634-D745-6957-CF9938FCADB1}"/>
          </ac:inkMkLst>
        </pc:inkChg>
        <pc:inkChg chg="add del">
          <ac:chgData name="شادن القحطاني ID 443200677" userId="2d5f3d4d-8466-4aa1-ac8a-1cb60ed86c20" providerId="ADAL" clId="{4E7826EA-30B3-F541-A538-740BAA9B3EEF}" dt="2023-04-12T17:54:42.954" v="1594"/>
          <ac:inkMkLst>
            <pc:docMk/>
            <pc:sldMk cId="0" sldId="307"/>
            <ac:inkMk id="44" creationId="{F75F1815-81B7-742B-703D-B3F657179EAD}"/>
          </ac:inkMkLst>
        </pc:inkChg>
        <pc:inkChg chg="add del">
          <ac:chgData name="شادن القحطاني ID 443200677" userId="2d5f3d4d-8466-4aa1-ac8a-1cb60ed86c20" providerId="ADAL" clId="{4E7826EA-30B3-F541-A538-740BAA9B3EEF}" dt="2023-04-12T17:54:42.954" v="1594"/>
          <ac:inkMkLst>
            <pc:docMk/>
            <pc:sldMk cId="0" sldId="307"/>
            <ac:inkMk id="45" creationId="{2F9813CB-8747-B2AD-F6DC-F8618981EE57}"/>
          </ac:inkMkLst>
        </pc:inkChg>
        <pc:inkChg chg="add del">
          <ac:chgData name="شادن القحطاني ID 443200677" userId="2d5f3d4d-8466-4aa1-ac8a-1cb60ed86c20" providerId="ADAL" clId="{4E7826EA-30B3-F541-A538-740BAA9B3EEF}" dt="2023-04-12T17:54:42.954" v="1594"/>
          <ac:inkMkLst>
            <pc:docMk/>
            <pc:sldMk cId="0" sldId="307"/>
            <ac:inkMk id="46" creationId="{A9C498A2-C5DE-A908-BA79-C72742525E3E}"/>
          </ac:inkMkLst>
        </pc:inkChg>
        <pc:inkChg chg="add del">
          <ac:chgData name="شادن القحطاني ID 443200677" userId="2d5f3d4d-8466-4aa1-ac8a-1cb60ed86c20" providerId="ADAL" clId="{4E7826EA-30B3-F541-A538-740BAA9B3EEF}" dt="2023-04-12T17:54:42.954" v="1594"/>
          <ac:inkMkLst>
            <pc:docMk/>
            <pc:sldMk cId="0" sldId="307"/>
            <ac:inkMk id="47" creationId="{5A1B7ED5-ED85-A3FF-2D45-C804C1E7BDE3}"/>
          </ac:inkMkLst>
        </pc:inkChg>
        <pc:inkChg chg="add del">
          <ac:chgData name="شادن القحطاني ID 443200677" userId="2d5f3d4d-8466-4aa1-ac8a-1cb60ed86c20" providerId="ADAL" clId="{4E7826EA-30B3-F541-A538-740BAA9B3EEF}" dt="2023-04-12T17:54:42.954" v="1594"/>
          <ac:inkMkLst>
            <pc:docMk/>
            <pc:sldMk cId="0" sldId="307"/>
            <ac:inkMk id="48" creationId="{F65480D0-585F-E2C9-ECFE-5AAF201C5BEB}"/>
          </ac:inkMkLst>
        </pc:inkChg>
        <pc:inkChg chg="add del">
          <ac:chgData name="شادن القحطاني ID 443200677" userId="2d5f3d4d-8466-4aa1-ac8a-1cb60ed86c20" providerId="ADAL" clId="{4E7826EA-30B3-F541-A538-740BAA9B3EEF}" dt="2023-04-12T17:54:42.954" v="1594"/>
          <ac:inkMkLst>
            <pc:docMk/>
            <pc:sldMk cId="0" sldId="307"/>
            <ac:inkMk id="49" creationId="{DFB20EB9-36FC-CB36-A09B-B95663FB09B7}"/>
          </ac:inkMkLst>
        </pc:inkChg>
        <pc:inkChg chg="add del">
          <ac:chgData name="شادن القحطاني ID 443200677" userId="2d5f3d4d-8466-4aa1-ac8a-1cb60ed86c20" providerId="ADAL" clId="{4E7826EA-30B3-F541-A538-740BAA9B3EEF}" dt="2023-04-12T17:54:42.954" v="1594"/>
          <ac:inkMkLst>
            <pc:docMk/>
            <pc:sldMk cId="0" sldId="307"/>
            <ac:inkMk id="50" creationId="{6A8AEE41-00A3-2735-DEA0-CD64E3791A53}"/>
          </ac:inkMkLst>
        </pc:inkChg>
        <pc:inkChg chg="add del">
          <ac:chgData name="شادن القحطاني ID 443200677" userId="2d5f3d4d-8466-4aa1-ac8a-1cb60ed86c20" providerId="ADAL" clId="{4E7826EA-30B3-F541-A538-740BAA9B3EEF}" dt="2023-04-12T17:54:42.954" v="1594"/>
          <ac:inkMkLst>
            <pc:docMk/>
            <pc:sldMk cId="0" sldId="307"/>
            <ac:inkMk id="51" creationId="{F50D084A-0AB2-9253-405B-ECAF14124E71}"/>
          </ac:inkMkLst>
        </pc:inkChg>
        <pc:inkChg chg="add del">
          <ac:chgData name="شادن القحطاني ID 443200677" userId="2d5f3d4d-8466-4aa1-ac8a-1cb60ed86c20" providerId="ADAL" clId="{4E7826EA-30B3-F541-A538-740BAA9B3EEF}" dt="2023-04-12T17:54:42.954" v="1594"/>
          <ac:inkMkLst>
            <pc:docMk/>
            <pc:sldMk cId="0" sldId="307"/>
            <ac:inkMk id="52" creationId="{64C3699E-5A4F-4CE8-2818-92D6BB89ECFA}"/>
          </ac:inkMkLst>
        </pc:inkChg>
        <pc:inkChg chg="add del">
          <ac:chgData name="شادن القحطاني ID 443200677" userId="2d5f3d4d-8466-4aa1-ac8a-1cb60ed86c20" providerId="ADAL" clId="{4E7826EA-30B3-F541-A538-740BAA9B3EEF}" dt="2023-04-12T17:54:42.954" v="1594"/>
          <ac:inkMkLst>
            <pc:docMk/>
            <pc:sldMk cId="0" sldId="307"/>
            <ac:inkMk id="53" creationId="{F5FC23B6-A4A8-7364-9674-A335EAD7420C}"/>
          </ac:inkMkLst>
        </pc:inkChg>
        <pc:inkChg chg="add reco">
          <ac:chgData name="شادن القحطاني ID 443200677" userId="2d5f3d4d-8466-4aa1-ac8a-1cb60ed86c20" providerId="ADAL" clId="{4E7826EA-30B3-F541-A538-740BAA9B3EEF}" dt="2023-04-12T17:54:42.954" v="1594"/>
          <ac:inkMkLst>
            <pc:docMk/>
            <pc:sldMk cId="0" sldId="307"/>
            <ac:inkMk id="54" creationId="{6979E4D2-BE8E-253F-BCA2-9F9BE7131729}"/>
          </ac:inkMkLst>
        </pc:inkChg>
        <pc:inkChg chg="add">
          <ac:chgData name="شادن القحطاني ID 443200677" userId="2d5f3d4d-8466-4aa1-ac8a-1cb60ed86c20" providerId="ADAL" clId="{4E7826EA-30B3-F541-A538-740BAA9B3EEF}" dt="2023-04-12T17:54:44.690" v="1595"/>
          <ac:inkMkLst>
            <pc:docMk/>
            <pc:sldMk cId="0" sldId="307"/>
            <ac:inkMk id="55" creationId="{C25625BD-30BE-60B7-2FDA-B1453B4101F6}"/>
          </ac:inkMkLst>
        </pc:inkChg>
        <pc:inkChg chg="add del">
          <ac:chgData name="شادن القحطاني ID 443200677" userId="2d5f3d4d-8466-4aa1-ac8a-1cb60ed86c20" providerId="ADAL" clId="{4E7826EA-30B3-F541-A538-740BAA9B3EEF}" dt="2023-04-12T17:54:49.047" v="1601"/>
          <ac:inkMkLst>
            <pc:docMk/>
            <pc:sldMk cId="0" sldId="307"/>
            <ac:inkMk id="56" creationId="{011BB41E-77F3-BDD6-1BA8-E47929EFC072}"/>
          </ac:inkMkLst>
        </pc:inkChg>
        <pc:inkChg chg="add del">
          <ac:chgData name="شادن القحطاني ID 443200677" userId="2d5f3d4d-8466-4aa1-ac8a-1cb60ed86c20" providerId="ADAL" clId="{4E7826EA-30B3-F541-A538-740BAA9B3EEF}" dt="2023-04-12T17:54:49.047" v="1601"/>
          <ac:inkMkLst>
            <pc:docMk/>
            <pc:sldMk cId="0" sldId="307"/>
            <ac:inkMk id="57" creationId="{81622C65-7109-AB09-FA9D-97CCEBAF4440}"/>
          </ac:inkMkLst>
        </pc:inkChg>
        <pc:inkChg chg="add del">
          <ac:chgData name="شادن القحطاني ID 443200677" userId="2d5f3d4d-8466-4aa1-ac8a-1cb60ed86c20" providerId="ADAL" clId="{4E7826EA-30B3-F541-A538-740BAA9B3EEF}" dt="2023-04-12T17:54:49.047" v="1601"/>
          <ac:inkMkLst>
            <pc:docMk/>
            <pc:sldMk cId="0" sldId="307"/>
            <ac:inkMk id="58" creationId="{DCB99767-0E4B-80A2-4B44-ABD312EBD24A}"/>
          </ac:inkMkLst>
        </pc:inkChg>
        <pc:inkChg chg="add del">
          <ac:chgData name="شادن القحطاني ID 443200677" userId="2d5f3d4d-8466-4aa1-ac8a-1cb60ed86c20" providerId="ADAL" clId="{4E7826EA-30B3-F541-A538-740BAA9B3EEF}" dt="2023-04-12T17:54:49.047" v="1601"/>
          <ac:inkMkLst>
            <pc:docMk/>
            <pc:sldMk cId="0" sldId="307"/>
            <ac:inkMk id="59" creationId="{5F025A4F-4137-4585-EFEB-7599117FF535}"/>
          </ac:inkMkLst>
        </pc:inkChg>
        <pc:inkChg chg="add del">
          <ac:chgData name="شادن القحطاني ID 443200677" userId="2d5f3d4d-8466-4aa1-ac8a-1cb60ed86c20" providerId="ADAL" clId="{4E7826EA-30B3-F541-A538-740BAA9B3EEF}" dt="2023-04-12T17:54:49.047" v="1601"/>
          <ac:inkMkLst>
            <pc:docMk/>
            <pc:sldMk cId="0" sldId="307"/>
            <ac:inkMk id="60" creationId="{3DC7F8D2-51C7-F77C-9D61-32AE7F20294A}"/>
          </ac:inkMkLst>
        </pc:inkChg>
        <pc:inkChg chg="add reco">
          <ac:chgData name="شادن القحطاني ID 443200677" userId="2d5f3d4d-8466-4aa1-ac8a-1cb60ed86c20" providerId="ADAL" clId="{4E7826EA-30B3-F541-A538-740BAA9B3EEF}" dt="2023-04-12T17:54:49.047" v="1601"/>
          <ac:inkMkLst>
            <pc:docMk/>
            <pc:sldMk cId="0" sldId="307"/>
            <ac:inkMk id="61" creationId="{E30B3839-DBD7-C6B8-A253-EE28777D5D55}"/>
          </ac:inkMkLst>
        </pc:inkChg>
        <pc:inkChg chg="add del">
          <ac:chgData name="شادن القحطاني ID 443200677" userId="2d5f3d4d-8466-4aa1-ac8a-1cb60ed86c20" providerId="ADAL" clId="{4E7826EA-30B3-F541-A538-740BAA9B3EEF}" dt="2023-04-12T17:54:55.200" v="1607"/>
          <ac:inkMkLst>
            <pc:docMk/>
            <pc:sldMk cId="0" sldId="307"/>
            <ac:inkMk id="62" creationId="{86DEE071-0BB1-63DC-B8EF-A4FFED66A2BD}"/>
          </ac:inkMkLst>
        </pc:inkChg>
        <pc:inkChg chg="add del">
          <ac:chgData name="شادن القحطاني ID 443200677" userId="2d5f3d4d-8466-4aa1-ac8a-1cb60ed86c20" providerId="ADAL" clId="{4E7826EA-30B3-F541-A538-740BAA9B3EEF}" dt="2023-04-12T17:54:55.200" v="1607"/>
          <ac:inkMkLst>
            <pc:docMk/>
            <pc:sldMk cId="0" sldId="307"/>
            <ac:inkMk id="63" creationId="{BE9FD94B-1E22-C4F3-70BC-CF6527ACE0E1}"/>
          </ac:inkMkLst>
        </pc:inkChg>
        <pc:inkChg chg="add del">
          <ac:chgData name="شادن القحطاني ID 443200677" userId="2d5f3d4d-8466-4aa1-ac8a-1cb60ed86c20" providerId="ADAL" clId="{4E7826EA-30B3-F541-A538-740BAA9B3EEF}" dt="2023-04-12T17:54:55.200" v="1607"/>
          <ac:inkMkLst>
            <pc:docMk/>
            <pc:sldMk cId="0" sldId="307"/>
            <ac:inkMk id="4096" creationId="{EE347ED3-24FA-DB3B-D42F-2573B9D31F23}"/>
          </ac:inkMkLst>
        </pc:inkChg>
        <pc:inkChg chg="add del">
          <ac:chgData name="شادن القحطاني ID 443200677" userId="2d5f3d4d-8466-4aa1-ac8a-1cb60ed86c20" providerId="ADAL" clId="{4E7826EA-30B3-F541-A538-740BAA9B3EEF}" dt="2023-04-12T17:54:55.200" v="1607"/>
          <ac:inkMkLst>
            <pc:docMk/>
            <pc:sldMk cId="0" sldId="307"/>
            <ac:inkMk id="4097" creationId="{53FC5A45-4E6A-AFC1-EAB1-C911E446B6A1}"/>
          </ac:inkMkLst>
        </pc:inkChg>
        <pc:inkChg chg="add del">
          <ac:chgData name="شادن القحطاني ID 443200677" userId="2d5f3d4d-8466-4aa1-ac8a-1cb60ed86c20" providerId="ADAL" clId="{4E7826EA-30B3-F541-A538-740BAA9B3EEF}" dt="2023-04-12T17:54:55.200" v="1607"/>
          <ac:inkMkLst>
            <pc:docMk/>
            <pc:sldMk cId="0" sldId="307"/>
            <ac:inkMk id="4099" creationId="{52FA7E50-3B19-A935-2889-D3B19611BE72}"/>
          </ac:inkMkLst>
        </pc:inkChg>
        <pc:inkChg chg="add reco">
          <ac:chgData name="شادن القحطاني ID 443200677" userId="2d5f3d4d-8466-4aa1-ac8a-1cb60ed86c20" providerId="ADAL" clId="{4E7826EA-30B3-F541-A538-740BAA9B3EEF}" dt="2023-04-12T17:54:55.200" v="1607"/>
          <ac:inkMkLst>
            <pc:docMk/>
            <pc:sldMk cId="0" sldId="307"/>
            <ac:inkMk id="4100" creationId="{80B6E613-2072-EC62-236E-464370212AA7}"/>
          </ac:inkMkLst>
        </pc:inkChg>
        <pc:inkChg chg="add del">
          <ac:chgData name="شادن القحطاني ID 443200677" userId="2d5f3d4d-8466-4aa1-ac8a-1cb60ed86c20" providerId="ADAL" clId="{4E7826EA-30B3-F541-A538-740BAA9B3EEF}" dt="2023-04-12T17:55:01.009" v="1611"/>
          <ac:inkMkLst>
            <pc:docMk/>
            <pc:sldMk cId="0" sldId="307"/>
            <ac:inkMk id="4101" creationId="{8B7A5169-6591-16D5-A7E2-98755C70DD55}"/>
          </ac:inkMkLst>
        </pc:inkChg>
        <pc:inkChg chg="add del">
          <ac:chgData name="شادن القحطاني ID 443200677" userId="2d5f3d4d-8466-4aa1-ac8a-1cb60ed86c20" providerId="ADAL" clId="{4E7826EA-30B3-F541-A538-740BAA9B3EEF}" dt="2023-04-12T17:55:01.009" v="1611"/>
          <ac:inkMkLst>
            <pc:docMk/>
            <pc:sldMk cId="0" sldId="307"/>
            <ac:inkMk id="4102" creationId="{C1E0C1F5-637D-3CD4-32FF-0CCE57C6B249}"/>
          </ac:inkMkLst>
        </pc:inkChg>
        <pc:inkChg chg="add del">
          <ac:chgData name="شادن القحطاني ID 443200677" userId="2d5f3d4d-8466-4aa1-ac8a-1cb60ed86c20" providerId="ADAL" clId="{4E7826EA-30B3-F541-A538-740BAA9B3EEF}" dt="2023-04-12T17:55:01.009" v="1611"/>
          <ac:inkMkLst>
            <pc:docMk/>
            <pc:sldMk cId="0" sldId="307"/>
            <ac:inkMk id="4103" creationId="{3CD6961C-AD48-57DB-D8B6-DB7824CA205F}"/>
          </ac:inkMkLst>
        </pc:inkChg>
        <pc:inkChg chg="add reco">
          <ac:chgData name="شادن القحطاني ID 443200677" userId="2d5f3d4d-8466-4aa1-ac8a-1cb60ed86c20" providerId="ADAL" clId="{4E7826EA-30B3-F541-A538-740BAA9B3EEF}" dt="2023-04-12T17:55:01.009" v="1611"/>
          <ac:inkMkLst>
            <pc:docMk/>
            <pc:sldMk cId="0" sldId="307"/>
            <ac:inkMk id="4104" creationId="{D841BB31-0927-ED3C-9886-2016EC71D8B4}"/>
          </ac:inkMkLst>
        </pc:inkChg>
        <pc:inkChg chg="add">
          <ac:chgData name="شادن القحطاني ID 443200677" userId="2d5f3d4d-8466-4aa1-ac8a-1cb60ed86c20" providerId="ADAL" clId="{4E7826EA-30B3-F541-A538-740BAA9B3EEF}" dt="2023-04-12T17:55:20.274" v="1612"/>
          <ac:inkMkLst>
            <pc:docMk/>
            <pc:sldMk cId="0" sldId="307"/>
            <ac:inkMk id="4105" creationId="{A35DE638-0782-4A18-23AA-236C0EB739E2}"/>
          </ac:inkMkLst>
        </pc:inkChg>
        <pc:inkChg chg="add">
          <ac:chgData name="شادن القحطاني ID 443200677" userId="2d5f3d4d-8466-4aa1-ac8a-1cb60ed86c20" providerId="ADAL" clId="{4E7826EA-30B3-F541-A538-740BAA9B3EEF}" dt="2023-04-12T17:55:21.533" v="1613"/>
          <ac:inkMkLst>
            <pc:docMk/>
            <pc:sldMk cId="0" sldId="307"/>
            <ac:inkMk id="4106" creationId="{42516993-4CE2-DCE3-3A0E-72D36975CBE8}"/>
          </ac:inkMkLst>
        </pc:inkChg>
        <pc:inkChg chg="add del">
          <ac:chgData name="شادن القحطاني ID 443200677" userId="2d5f3d4d-8466-4aa1-ac8a-1cb60ed86c20" providerId="ADAL" clId="{4E7826EA-30B3-F541-A538-740BAA9B3EEF}" dt="2023-04-12T17:55:38.608" v="1619"/>
          <ac:inkMkLst>
            <pc:docMk/>
            <pc:sldMk cId="0" sldId="307"/>
            <ac:inkMk id="4107" creationId="{AAA36C6D-CE9B-55C6-BE2D-2AE45BF26FA1}"/>
          </ac:inkMkLst>
        </pc:inkChg>
        <pc:inkChg chg="add del">
          <ac:chgData name="شادن القحطاني ID 443200677" userId="2d5f3d4d-8466-4aa1-ac8a-1cb60ed86c20" providerId="ADAL" clId="{4E7826EA-30B3-F541-A538-740BAA9B3EEF}" dt="2023-04-12T17:55:38.608" v="1619"/>
          <ac:inkMkLst>
            <pc:docMk/>
            <pc:sldMk cId="0" sldId="307"/>
            <ac:inkMk id="4108" creationId="{40CE50D7-9793-0458-27AA-516D8A5BD675}"/>
          </ac:inkMkLst>
        </pc:inkChg>
        <pc:inkChg chg="add del">
          <ac:chgData name="شادن القحطاني ID 443200677" userId="2d5f3d4d-8466-4aa1-ac8a-1cb60ed86c20" providerId="ADAL" clId="{4E7826EA-30B3-F541-A538-740BAA9B3EEF}" dt="2023-04-12T17:55:38.608" v="1619"/>
          <ac:inkMkLst>
            <pc:docMk/>
            <pc:sldMk cId="0" sldId="307"/>
            <ac:inkMk id="4109" creationId="{28AFB358-0028-5B31-B0BC-115536028188}"/>
          </ac:inkMkLst>
        </pc:inkChg>
        <pc:inkChg chg="add del">
          <ac:chgData name="شادن القحطاني ID 443200677" userId="2d5f3d4d-8466-4aa1-ac8a-1cb60ed86c20" providerId="ADAL" clId="{4E7826EA-30B3-F541-A538-740BAA9B3EEF}" dt="2023-04-12T17:55:38.608" v="1619"/>
          <ac:inkMkLst>
            <pc:docMk/>
            <pc:sldMk cId="0" sldId="307"/>
            <ac:inkMk id="4110" creationId="{37595226-F10F-0920-26AB-BC20DDE5A197}"/>
          </ac:inkMkLst>
        </pc:inkChg>
        <pc:inkChg chg="add del">
          <ac:chgData name="شادن القحطاني ID 443200677" userId="2d5f3d4d-8466-4aa1-ac8a-1cb60ed86c20" providerId="ADAL" clId="{4E7826EA-30B3-F541-A538-740BAA9B3EEF}" dt="2023-04-12T17:55:38.608" v="1619"/>
          <ac:inkMkLst>
            <pc:docMk/>
            <pc:sldMk cId="0" sldId="307"/>
            <ac:inkMk id="4111" creationId="{D5D8D0D0-1CAA-69E0-29A3-1D8A5C0804EB}"/>
          </ac:inkMkLst>
        </pc:inkChg>
        <pc:inkChg chg="add reco">
          <ac:chgData name="شادن القحطاني ID 443200677" userId="2d5f3d4d-8466-4aa1-ac8a-1cb60ed86c20" providerId="ADAL" clId="{4E7826EA-30B3-F541-A538-740BAA9B3EEF}" dt="2023-04-12T17:55:38.608" v="1619"/>
          <ac:inkMkLst>
            <pc:docMk/>
            <pc:sldMk cId="0" sldId="307"/>
            <ac:inkMk id="4112" creationId="{6AB1C9F3-580D-9E5F-09F4-F5D30DE9D1CB}"/>
          </ac:inkMkLst>
        </pc:inkChg>
        <pc:inkChg chg="add">
          <ac:chgData name="شادن القحطاني ID 443200677" userId="2d5f3d4d-8466-4aa1-ac8a-1cb60ed86c20" providerId="ADAL" clId="{4E7826EA-30B3-F541-A538-740BAA9B3EEF}" dt="2023-04-12T17:55:48.971" v="1620"/>
          <ac:inkMkLst>
            <pc:docMk/>
            <pc:sldMk cId="0" sldId="307"/>
            <ac:inkMk id="4113" creationId="{C392D69C-D863-A544-3EB5-0EF1D9D62C92}"/>
          </ac:inkMkLst>
        </pc:inkChg>
        <pc:inkChg chg="add del">
          <ac:chgData name="شادن القحطاني ID 443200677" userId="2d5f3d4d-8466-4aa1-ac8a-1cb60ed86c20" providerId="ADAL" clId="{4E7826EA-30B3-F541-A538-740BAA9B3EEF}" dt="2023-04-12T17:56:02.200" v="1626"/>
          <ac:inkMkLst>
            <pc:docMk/>
            <pc:sldMk cId="0" sldId="307"/>
            <ac:inkMk id="4114" creationId="{CE955DB0-6220-7832-EA38-683852BA256F}"/>
          </ac:inkMkLst>
        </pc:inkChg>
        <pc:inkChg chg="add del">
          <ac:chgData name="شادن القحطاني ID 443200677" userId="2d5f3d4d-8466-4aa1-ac8a-1cb60ed86c20" providerId="ADAL" clId="{4E7826EA-30B3-F541-A538-740BAA9B3EEF}" dt="2023-04-12T17:56:02.200" v="1626"/>
          <ac:inkMkLst>
            <pc:docMk/>
            <pc:sldMk cId="0" sldId="307"/>
            <ac:inkMk id="4115" creationId="{B0839F48-59CE-4E17-A86E-816605C10653}"/>
          </ac:inkMkLst>
        </pc:inkChg>
        <pc:inkChg chg="add del">
          <ac:chgData name="شادن القحطاني ID 443200677" userId="2d5f3d4d-8466-4aa1-ac8a-1cb60ed86c20" providerId="ADAL" clId="{4E7826EA-30B3-F541-A538-740BAA9B3EEF}" dt="2023-04-12T17:56:02.200" v="1626"/>
          <ac:inkMkLst>
            <pc:docMk/>
            <pc:sldMk cId="0" sldId="307"/>
            <ac:inkMk id="4116" creationId="{82D25C5D-E728-C4BD-F80A-EA3A18999E60}"/>
          </ac:inkMkLst>
        </pc:inkChg>
        <pc:inkChg chg="add del">
          <ac:chgData name="شادن القحطاني ID 443200677" userId="2d5f3d4d-8466-4aa1-ac8a-1cb60ed86c20" providerId="ADAL" clId="{4E7826EA-30B3-F541-A538-740BAA9B3EEF}" dt="2023-04-12T17:56:02.200" v="1626"/>
          <ac:inkMkLst>
            <pc:docMk/>
            <pc:sldMk cId="0" sldId="307"/>
            <ac:inkMk id="4117" creationId="{DDD1B501-A8F2-0015-85F0-5BD554CE924C}"/>
          </ac:inkMkLst>
        </pc:inkChg>
        <pc:inkChg chg="add del">
          <ac:chgData name="شادن القحطاني ID 443200677" userId="2d5f3d4d-8466-4aa1-ac8a-1cb60ed86c20" providerId="ADAL" clId="{4E7826EA-30B3-F541-A538-740BAA9B3EEF}" dt="2023-04-12T17:56:02.200" v="1626"/>
          <ac:inkMkLst>
            <pc:docMk/>
            <pc:sldMk cId="0" sldId="307"/>
            <ac:inkMk id="4118" creationId="{21835E43-9811-30D5-30E9-EB69CB2BC1C0}"/>
          </ac:inkMkLst>
        </pc:inkChg>
        <pc:inkChg chg="add reco">
          <ac:chgData name="شادن القحطاني ID 443200677" userId="2d5f3d4d-8466-4aa1-ac8a-1cb60ed86c20" providerId="ADAL" clId="{4E7826EA-30B3-F541-A538-740BAA9B3EEF}" dt="2023-04-12T17:56:02.200" v="1626"/>
          <ac:inkMkLst>
            <pc:docMk/>
            <pc:sldMk cId="0" sldId="307"/>
            <ac:inkMk id="4119" creationId="{1367A19D-6EDC-E97D-B535-16A58DA03254}"/>
          </ac:inkMkLst>
        </pc:inkChg>
      </pc:sldChg>
      <pc:sldChg chg="addSp delSp modSp">
        <pc:chgData name="شادن القحطاني ID 443200677" userId="2d5f3d4d-8466-4aa1-ac8a-1cb60ed86c20" providerId="ADAL" clId="{4E7826EA-30B3-F541-A538-740BAA9B3EEF}" dt="2023-05-03T22:37:03.611" v="2294"/>
        <pc:sldMkLst>
          <pc:docMk/>
          <pc:sldMk cId="0" sldId="309"/>
        </pc:sldMkLst>
        <pc:inkChg chg="add">
          <ac:chgData name="شادن القحطاني ID 443200677" userId="2d5f3d4d-8466-4aa1-ac8a-1cb60ed86c20" providerId="ADAL" clId="{4E7826EA-30B3-F541-A538-740BAA9B3EEF}" dt="2023-05-03T22:37:02.912" v="2293"/>
          <ac:inkMkLst>
            <pc:docMk/>
            <pc:sldMk cId="0" sldId="309"/>
            <ac:inkMk id="2" creationId="{749A21ED-BAAA-EB63-6F87-9142C701ABA9}"/>
          </ac:inkMkLst>
        </pc:inkChg>
        <pc:inkChg chg="add del">
          <ac:chgData name="شادن القحطاني ID 443200677" userId="2d5f3d4d-8466-4aa1-ac8a-1cb60ed86c20" providerId="ADAL" clId="{4E7826EA-30B3-F541-A538-740BAA9B3EEF}" dt="2023-04-12T17:57:24.216" v="1636"/>
          <ac:inkMkLst>
            <pc:docMk/>
            <pc:sldMk cId="0" sldId="309"/>
            <ac:inkMk id="2" creationId="{B83118CA-FFA1-FF17-1938-B8C851ED279E}"/>
          </ac:inkMkLst>
        </pc:inkChg>
        <pc:inkChg chg="add">
          <ac:chgData name="شادن القحطاني ID 443200677" userId="2d5f3d4d-8466-4aa1-ac8a-1cb60ed86c20" providerId="ADAL" clId="{4E7826EA-30B3-F541-A538-740BAA9B3EEF}" dt="2023-05-03T22:37:03.611" v="2294"/>
          <ac:inkMkLst>
            <pc:docMk/>
            <pc:sldMk cId="0" sldId="309"/>
            <ac:inkMk id="3" creationId="{E6D84946-EC4C-E703-C377-F32FBE3AED7B}"/>
          </ac:inkMkLst>
        </pc:inkChg>
        <pc:inkChg chg="add del">
          <ac:chgData name="شادن القحطاني ID 443200677" userId="2d5f3d4d-8466-4aa1-ac8a-1cb60ed86c20" providerId="ADAL" clId="{4E7826EA-30B3-F541-A538-740BAA9B3EEF}" dt="2023-04-12T17:57:24.216" v="1636"/>
          <ac:inkMkLst>
            <pc:docMk/>
            <pc:sldMk cId="0" sldId="309"/>
            <ac:inkMk id="3" creationId="{FAFA442A-2879-E3F9-3226-E210E6CD72D7}"/>
          </ac:inkMkLst>
        </pc:inkChg>
        <pc:inkChg chg="add del">
          <ac:chgData name="شادن القحطاني ID 443200677" userId="2d5f3d4d-8466-4aa1-ac8a-1cb60ed86c20" providerId="ADAL" clId="{4E7826EA-30B3-F541-A538-740BAA9B3EEF}" dt="2023-04-12T17:57:24.216" v="1636"/>
          <ac:inkMkLst>
            <pc:docMk/>
            <pc:sldMk cId="0" sldId="309"/>
            <ac:inkMk id="4" creationId="{BC27793E-6C31-4017-29DE-A4652B95E63C}"/>
          </ac:inkMkLst>
        </pc:inkChg>
        <pc:inkChg chg="add del">
          <ac:chgData name="شادن القحطاني ID 443200677" userId="2d5f3d4d-8466-4aa1-ac8a-1cb60ed86c20" providerId="ADAL" clId="{4E7826EA-30B3-F541-A538-740BAA9B3EEF}" dt="2023-04-12T17:57:24.216" v="1636"/>
          <ac:inkMkLst>
            <pc:docMk/>
            <pc:sldMk cId="0" sldId="309"/>
            <ac:inkMk id="5" creationId="{88283A34-4D59-84F5-9703-61389AD1E477}"/>
          </ac:inkMkLst>
        </pc:inkChg>
        <pc:inkChg chg="add del">
          <ac:chgData name="شادن القحطاني ID 443200677" userId="2d5f3d4d-8466-4aa1-ac8a-1cb60ed86c20" providerId="ADAL" clId="{4E7826EA-30B3-F541-A538-740BAA9B3EEF}" dt="2023-04-12T17:57:24.216" v="1636"/>
          <ac:inkMkLst>
            <pc:docMk/>
            <pc:sldMk cId="0" sldId="309"/>
            <ac:inkMk id="8" creationId="{204925F2-0270-C2D0-9377-76DBEF8C539F}"/>
          </ac:inkMkLst>
        </pc:inkChg>
        <pc:inkChg chg="add del">
          <ac:chgData name="شادن القحطاني ID 443200677" userId="2d5f3d4d-8466-4aa1-ac8a-1cb60ed86c20" providerId="ADAL" clId="{4E7826EA-30B3-F541-A538-740BAA9B3EEF}" dt="2023-04-12T17:57:24.216" v="1636"/>
          <ac:inkMkLst>
            <pc:docMk/>
            <pc:sldMk cId="0" sldId="309"/>
            <ac:inkMk id="9" creationId="{0F05E10D-1F08-BCAC-8792-EF039331AD87}"/>
          </ac:inkMkLst>
        </pc:inkChg>
        <pc:inkChg chg="add del">
          <ac:chgData name="شادن القحطاني ID 443200677" userId="2d5f3d4d-8466-4aa1-ac8a-1cb60ed86c20" providerId="ADAL" clId="{4E7826EA-30B3-F541-A538-740BAA9B3EEF}" dt="2023-04-12T17:57:24.216" v="1636"/>
          <ac:inkMkLst>
            <pc:docMk/>
            <pc:sldMk cId="0" sldId="309"/>
            <ac:inkMk id="10" creationId="{BA1EF140-A66F-9748-E651-E34CB8CBE3B1}"/>
          </ac:inkMkLst>
        </pc:inkChg>
        <pc:inkChg chg="add del">
          <ac:chgData name="شادن القحطاني ID 443200677" userId="2d5f3d4d-8466-4aa1-ac8a-1cb60ed86c20" providerId="ADAL" clId="{4E7826EA-30B3-F541-A538-740BAA9B3EEF}" dt="2023-04-12T17:57:24.216" v="1636"/>
          <ac:inkMkLst>
            <pc:docMk/>
            <pc:sldMk cId="0" sldId="309"/>
            <ac:inkMk id="11" creationId="{79C6D04D-2FB2-2C0A-F403-5A2437FC279C}"/>
          </ac:inkMkLst>
        </pc:inkChg>
        <pc:inkChg chg="add del">
          <ac:chgData name="شادن القحطاني ID 443200677" userId="2d5f3d4d-8466-4aa1-ac8a-1cb60ed86c20" providerId="ADAL" clId="{4E7826EA-30B3-F541-A538-740BAA9B3EEF}" dt="2023-04-12T17:57:24.216" v="1636"/>
          <ac:inkMkLst>
            <pc:docMk/>
            <pc:sldMk cId="0" sldId="309"/>
            <ac:inkMk id="12" creationId="{3E8A1ED3-0DC7-9BFB-06FE-964CA887A16D}"/>
          </ac:inkMkLst>
        </pc:inkChg>
        <pc:inkChg chg="add reco">
          <ac:chgData name="شادن القحطاني ID 443200677" userId="2d5f3d4d-8466-4aa1-ac8a-1cb60ed86c20" providerId="ADAL" clId="{4E7826EA-30B3-F541-A538-740BAA9B3EEF}" dt="2023-04-12T17:57:24.216" v="1636"/>
          <ac:inkMkLst>
            <pc:docMk/>
            <pc:sldMk cId="0" sldId="309"/>
            <ac:inkMk id="13" creationId="{2B281A54-D5E2-ABF2-BDD4-765F42377379}"/>
          </ac:inkMkLst>
        </pc:inkChg>
        <pc:inkChg chg="add del">
          <ac:chgData name="شادن القحطاني ID 443200677" userId="2d5f3d4d-8466-4aa1-ac8a-1cb60ed86c20" providerId="ADAL" clId="{4E7826EA-30B3-F541-A538-740BAA9B3EEF}" dt="2023-04-12T17:57:29.252" v="1643"/>
          <ac:inkMkLst>
            <pc:docMk/>
            <pc:sldMk cId="0" sldId="309"/>
            <ac:inkMk id="14" creationId="{828DE10E-AFEE-2EF0-B377-5D2BDDD7D63E}"/>
          </ac:inkMkLst>
        </pc:inkChg>
        <pc:inkChg chg="add del">
          <ac:chgData name="شادن القحطاني ID 443200677" userId="2d5f3d4d-8466-4aa1-ac8a-1cb60ed86c20" providerId="ADAL" clId="{4E7826EA-30B3-F541-A538-740BAA9B3EEF}" dt="2023-04-12T17:57:29.252" v="1643"/>
          <ac:inkMkLst>
            <pc:docMk/>
            <pc:sldMk cId="0" sldId="309"/>
            <ac:inkMk id="15" creationId="{726A8759-A150-AAE7-72D6-A3083FE66F28}"/>
          </ac:inkMkLst>
        </pc:inkChg>
        <pc:inkChg chg="add del">
          <ac:chgData name="شادن القحطاني ID 443200677" userId="2d5f3d4d-8466-4aa1-ac8a-1cb60ed86c20" providerId="ADAL" clId="{4E7826EA-30B3-F541-A538-740BAA9B3EEF}" dt="2023-04-12T17:57:29.252" v="1643"/>
          <ac:inkMkLst>
            <pc:docMk/>
            <pc:sldMk cId="0" sldId="309"/>
            <ac:inkMk id="16" creationId="{E22CE5B3-A6F7-354A-3469-153BAE4C9552}"/>
          </ac:inkMkLst>
        </pc:inkChg>
        <pc:inkChg chg="add del">
          <ac:chgData name="شادن القحطاني ID 443200677" userId="2d5f3d4d-8466-4aa1-ac8a-1cb60ed86c20" providerId="ADAL" clId="{4E7826EA-30B3-F541-A538-740BAA9B3EEF}" dt="2023-04-12T17:57:29.252" v="1643"/>
          <ac:inkMkLst>
            <pc:docMk/>
            <pc:sldMk cId="0" sldId="309"/>
            <ac:inkMk id="17" creationId="{A644096E-0F8E-76EF-21AB-45C046D43F9C}"/>
          </ac:inkMkLst>
        </pc:inkChg>
        <pc:inkChg chg="add del">
          <ac:chgData name="شادن القحطاني ID 443200677" userId="2d5f3d4d-8466-4aa1-ac8a-1cb60ed86c20" providerId="ADAL" clId="{4E7826EA-30B3-F541-A538-740BAA9B3EEF}" dt="2023-04-12T17:57:29.252" v="1643"/>
          <ac:inkMkLst>
            <pc:docMk/>
            <pc:sldMk cId="0" sldId="309"/>
            <ac:inkMk id="18" creationId="{3E796562-83A3-7614-C58F-3C0EFF206620}"/>
          </ac:inkMkLst>
        </pc:inkChg>
        <pc:inkChg chg="add del">
          <ac:chgData name="شادن القحطاني ID 443200677" userId="2d5f3d4d-8466-4aa1-ac8a-1cb60ed86c20" providerId="ADAL" clId="{4E7826EA-30B3-F541-A538-740BAA9B3EEF}" dt="2023-04-12T17:57:29.252" v="1643"/>
          <ac:inkMkLst>
            <pc:docMk/>
            <pc:sldMk cId="0" sldId="309"/>
            <ac:inkMk id="19" creationId="{7E37C286-243E-B035-D887-271D58915828}"/>
          </ac:inkMkLst>
        </pc:inkChg>
        <pc:inkChg chg="add reco">
          <ac:chgData name="شادن القحطاني ID 443200677" userId="2d5f3d4d-8466-4aa1-ac8a-1cb60ed86c20" providerId="ADAL" clId="{4E7826EA-30B3-F541-A538-740BAA9B3EEF}" dt="2023-04-12T17:57:29.252" v="1643"/>
          <ac:inkMkLst>
            <pc:docMk/>
            <pc:sldMk cId="0" sldId="309"/>
            <ac:inkMk id="20" creationId="{4C5390CE-B994-0C1B-E3CB-8541EA4120C2}"/>
          </ac:inkMkLst>
        </pc:inkChg>
        <pc:inkChg chg="add del">
          <ac:chgData name="شادن القحطاني ID 443200677" userId="2d5f3d4d-8466-4aa1-ac8a-1cb60ed86c20" providerId="ADAL" clId="{4E7826EA-30B3-F541-A538-740BAA9B3EEF}" dt="2023-04-12T17:57:34.936" v="1650"/>
          <ac:inkMkLst>
            <pc:docMk/>
            <pc:sldMk cId="0" sldId="309"/>
            <ac:inkMk id="21" creationId="{6ADB36DB-BDA2-EBD1-7D12-E5F0D18C904B}"/>
          </ac:inkMkLst>
        </pc:inkChg>
        <pc:inkChg chg="add del">
          <ac:chgData name="شادن القحطاني ID 443200677" userId="2d5f3d4d-8466-4aa1-ac8a-1cb60ed86c20" providerId="ADAL" clId="{4E7826EA-30B3-F541-A538-740BAA9B3EEF}" dt="2023-04-12T17:57:34.936" v="1650"/>
          <ac:inkMkLst>
            <pc:docMk/>
            <pc:sldMk cId="0" sldId="309"/>
            <ac:inkMk id="22" creationId="{C320CC77-08B7-F50A-2A90-F2AAA5BDD762}"/>
          </ac:inkMkLst>
        </pc:inkChg>
        <pc:inkChg chg="add del">
          <ac:chgData name="شادن القحطاني ID 443200677" userId="2d5f3d4d-8466-4aa1-ac8a-1cb60ed86c20" providerId="ADAL" clId="{4E7826EA-30B3-F541-A538-740BAA9B3EEF}" dt="2023-04-12T17:57:34.936" v="1650"/>
          <ac:inkMkLst>
            <pc:docMk/>
            <pc:sldMk cId="0" sldId="309"/>
            <ac:inkMk id="23" creationId="{E033D770-2504-DBFA-ED33-2D1911620C8D}"/>
          </ac:inkMkLst>
        </pc:inkChg>
        <pc:inkChg chg="add del">
          <ac:chgData name="شادن القحطاني ID 443200677" userId="2d5f3d4d-8466-4aa1-ac8a-1cb60ed86c20" providerId="ADAL" clId="{4E7826EA-30B3-F541-A538-740BAA9B3EEF}" dt="2023-04-12T17:57:34.936" v="1650"/>
          <ac:inkMkLst>
            <pc:docMk/>
            <pc:sldMk cId="0" sldId="309"/>
            <ac:inkMk id="24" creationId="{68D4A9C2-7350-EFD9-3F9D-D3F5BCDF66B7}"/>
          </ac:inkMkLst>
        </pc:inkChg>
        <pc:inkChg chg="add del">
          <ac:chgData name="شادن القحطاني ID 443200677" userId="2d5f3d4d-8466-4aa1-ac8a-1cb60ed86c20" providerId="ADAL" clId="{4E7826EA-30B3-F541-A538-740BAA9B3EEF}" dt="2023-04-12T17:57:34.936" v="1650"/>
          <ac:inkMkLst>
            <pc:docMk/>
            <pc:sldMk cId="0" sldId="309"/>
            <ac:inkMk id="25" creationId="{6FD75E91-0D72-9684-7A5C-8CDE502F551C}"/>
          </ac:inkMkLst>
        </pc:inkChg>
        <pc:inkChg chg="add del">
          <ac:chgData name="شادن القحطاني ID 443200677" userId="2d5f3d4d-8466-4aa1-ac8a-1cb60ed86c20" providerId="ADAL" clId="{4E7826EA-30B3-F541-A538-740BAA9B3EEF}" dt="2023-04-12T17:57:34.936" v="1650"/>
          <ac:inkMkLst>
            <pc:docMk/>
            <pc:sldMk cId="0" sldId="309"/>
            <ac:inkMk id="26" creationId="{E814B2BF-30B7-5169-83F8-50CB90271133}"/>
          </ac:inkMkLst>
        </pc:inkChg>
        <pc:inkChg chg="add reco">
          <ac:chgData name="شادن القحطاني ID 443200677" userId="2d5f3d4d-8466-4aa1-ac8a-1cb60ed86c20" providerId="ADAL" clId="{4E7826EA-30B3-F541-A538-740BAA9B3EEF}" dt="2023-04-12T17:57:34.936" v="1650"/>
          <ac:inkMkLst>
            <pc:docMk/>
            <pc:sldMk cId="0" sldId="309"/>
            <ac:inkMk id="27" creationId="{99D6F4D5-4EEF-E70B-EDB3-D5930405F581}"/>
          </ac:inkMkLst>
        </pc:inkChg>
        <pc:inkChg chg="add del">
          <ac:chgData name="شادن القحطاني ID 443200677" userId="2d5f3d4d-8466-4aa1-ac8a-1cb60ed86c20" providerId="ADAL" clId="{4E7826EA-30B3-F541-A538-740BAA9B3EEF}" dt="2023-04-12T17:57:39.987" v="1657"/>
          <ac:inkMkLst>
            <pc:docMk/>
            <pc:sldMk cId="0" sldId="309"/>
            <ac:inkMk id="28" creationId="{330EADB8-7F0C-55A9-3741-E8A02B6F2FE9}"/>
          </ac:inkMkLst>
        </pc:inkChg>
        <pc:inkChg chg="add del">
          <ac:chgData name="شادن القحطاني ID 443200677" userId="2d5f3d4d-8466-4aa1-ac8a-1cb60ed86c20" providerId="ADAL" clId="{4E7826EA-30B3-F541-A538-740BAA9B3EEF}" dt="2023-04-12T17:57:39.987" v="1657"/>
          <ac:inkMkLst>
            <pc:docMk/>
            <pc:sldMk cId="0" sldId="309"/>
            <ac:inkMk id="29" creationId="{1C18D696-2624-B54B-A61D-1DEE35A9EEE4}"/>
          </ac:inkMkLst>
        </pc:inkChg>
        <pc:inkChg chg="add del">
          <ac:chgData name="شادن القحطاني ID 443200677" userId="2d5f3d4d-8466-4aa1-ac8a-1cb60ed86c20" providerId="ADAL" clId="{4E7826EA-30B3-F541-A538-740BAA9B3EEF}" dt="2023-04-12T17:57:39.987" v="1657"/>
          <ac:inkMkLst>
            <pc:docMk/>
            <pc:sldMk cId="0" sldId="309"/>
            <ac:inkMk id="30" creationId="{6A266F86-C304-FAC3-5E80-EA21ADA67B33}"/>
          </ac:inkMkLst>
        </pc:inkChg>
        <pc:inkChg chg="add del">
          <ac:chgData name="شادن القحطاني ID 443200677" userId="2d5f3d4d-8466-4aa1-ac8a-1cb60ed86c20" providerId="ADAL" clId="{4E7826EA-30B3-F541-A538-740BAA9B3EEF}" dt="2023-04-12T17:57:39.987" v="1657"/>
          <ac:inkMkLst>
            <pc:docMk/>
            <pc:sldMk cId="0" sldId="309"/>
            <ac:inkMk id="31" creationId="{1417F1CA-2D41-BD5C-67CB-90DE14BC4E65}"/>
          </ac:inkMkLst>
        </pc:inkChg>
        <pc:inkChg chg="add del">
          <ac:chgData name="شادن القحطاني ID 443200677" userId="2d5f3d4d-8466-4aa1-ac8a-1cb60ed86c20" providerId="ADAL" clId="{4E7826EA-30B3-F541-A538-740BAA9B3EEF}" dt="2023-04-12T17:57:39.987" v="1657"/>
          <ac:inkMkLst>
            <pc:docMk/>
            <pc:sldMk cId="0" sldId="309"/>
            <ac:inkMk id="32" creationId="{546226BC-B3C8-B256-CF1A-011F48DFD26B}"/>
          </ac:inkMkLst>
        </pc:inkChg>
        <pc:inkChg chg="add del">
          <ac:chgData name="شادن القحطاني ID 443200677" userId="2d5f3d4d-8466-4aa1-ac8a-1cb60ed86c20" providerId="ADAL" clId="{4E7826EA-30B3-F541-A538-740BAA9B3EEF}" dt="2023-04-12T17:57:39.987" v="1657"/>
          <ac:inkMkLst>
            <pc:docMk/>
            <pc:sldMk cId="0" sldId="309"/>
            <ac:inkMk id="33" creationId="{B045BBE1-62BD-AA35-1B35-D1F14B468507}"/>
          </ac:inkMkLst>
        </pc:inkChg>
        <pc:inkChg chg="add reco">
          <ac:chgData name="شادن القحطاني ID 443200677" userId="2d5f3d4d-8466-4aa1-ac8a-1cb60ed86c20" providerId="ADAL" clId="{4E7826EA-30B3-F541-A538-740BAA9B3EEF}" dt="2023-04-12T17:57:39.987" v="1657"/>
          <ac:inkMkLst>
            <pc:docMk/>
            <pc:sldMk cId="0" sldId="309"/>
            <ac:inkMk id="34" creationId="{0B55B144-EAFD-A132-2F4F-D9BBF90F9929}"/>
          </ac:inkMkLst>
        </pc:inkChg>
        <pc:inkChg chg="add del">
          <ac:chgData name="شادن القحطاني ID 443200677" userId="2d5f3d4d-8466-4aa1-ac8a-1cb60ed86c20" providerId="ADAL" clId="{4E7826EA-30B3-F541-A538-740BAA9B3EEF}" dt="2023-04-12T17:57:44.941" v="1668"/>
          <ac:inkMkLst>
            <pc:docMk/>
            <pc:sldMk cId="0" sldId="309"/>
            <ac:inkMk id="35" creationId="{9D342324-4D86-D9DD-D5DF-302BE7EED8C5}"/>
          </ac:inkMkLst>
        </pc:inkChg>
        <pc:inkChg chg="add del">
          <ac:chgData name="شادن القحطاني ID 443200677" userId="2d5f3d4d-8466-4aa1-ac8a-1cb60ed86c20" providerId="ADAL" clId="{4E7826EA-30B3-F541-A538-740BAA9B3EEF}" dt="2023-04-12T17:57:44.941" v="1668"/>
          <ac:inkMkLst>
            <pc:docMk/>
            <pc:sldMk cId="0" sldId="309"/>
            <ac:inkMk id="36" creationId="{2F25C15C-C3D0-A609-F434-4FA87BFD9E16}"/>
          </ac:inkMkLst>
        </pc:inkChg>
        <pc:inkChg chg="add del">
          <ac:chgData name="شادن القحطاني ID 443200677" userId="2d5f3d4d-8466-4aa1-ac8a-1cb60ed86c20" providerId="ADAL" clId="{4E7826EA-30B3-F541-A538-740BAA9B3EEF}" dt="2023-04-12T17:57:44.941" v="1668"/>
          <ac:inkMkLst>
            <pc:docMk/>
            <pc:sldMk cId="0" sldId="309"/>
            <ac:inkMk id="37" creationId="{9A4EFB3D-078D-EE18-B2EC-556C439E65A0}"/>
          </ac:inkMkLst>
        </pc:inkChg>
        <pc:inkChg chg="add del">
          <ac:chgData name="شادن القحطاني ID 443200677" userId="2d5f3d4d-8466-4aa1-ac8a-1cb60ed86c20" providerId="ADAL" clId="{4E7826EA-30B3-F541-A538-740BAA9B3EEF}" dt="2023-04-12T17:57:44.941" v="1668"/>
          <ac:inkMkLst>
            <pc:docMk/>
            <pc:sldMk cId="0" sldId="309"/>
            <ac:inkMk id="38" creationId="{D5398EC6-338E-E14C-8D0A-BADB276122B4}"/>
          </ac:inkMkLst>
        </pc:inkChg>
        <pc:inkChg chg="add del">
          <ac:chgData name="شادن القحطاني ID 443200677" userId="2d5f3d4d-8466-4aa1-ac8a-1cb60ed86c20" providerId="ADAL" clId="{4E7826EA-30B3-F541-A538-740BAA9B3EEF}" dt="2023-04-12T17:57:44.941" v="1668"/>
          <ac:inkMkLst>
            <pc:docMk/>
            <pc:sldMk cId="0" sldId="309"/>
            <ac:inkMk id="39" creationId="{F61B1C6A-4672-5CC4-8D89-F25D3466A32C}"/>
          </ac:inkMkLst>
        </pc:inkChg>
        <pc:inkChg chg="add del">
          <ac:chgData name="شادن القحطاني ID 443200677" userId="2d5f3d4d-8466-4aa1-ac8a-1cb60ed86c20" providerId="ADAL" clId="{4E7826EA-30B3-F541-A538-740BAA9B3EEF}" dt="2023-04-12T17:57:44.941" v="1668"/>
          <ac:inkMkLst>
            <pc:docMk/>
            <pc:sldMk cId="0" sldId="309"/>
            <ac:inkMk id="40" creationId="{029BF92D-46C2-684D-ABBB-39E9C599803A}"/>
          </ac:inkMkLst>
        </pc:inkChg>
        <pc:inkChg chg="add del">
          <ac:chgData name="شادن القحطاني ID 443200677" userId="2d5f3d4d-8466-4aa1-ac8a-1cb60ed86c20" providerId="ADAL" clId="{4E7826EA-30B3-F541-A538-740BAA9B3EEF}" dt="2023-04-12T17:57:44.941" v="1668"/>
          <ac:inkMkLst>
            <pc:docMk/>
            <pc:sldMk cId="0" sldId="309"/>
            <ac:inkMk id="41" creationId="{7CA8CCFC-AA4E-073C-76B6-5D093EE0AD30}"/>
          </ac:inkMkLst>
        </pc:inkChg>
        <pc:inkChg chg="add del">
          <ac:chgData name="شادن القحطاني ID 443200677" userId="2d5f3d4d-8466-4aa1-ac8a-1cb60ed86c20" providerId="ADAL" clId="{4E7826EA-30B3-F541-A538-740BAA9B3EEF}" dt="2023-04-12T17:57:44.941" v="1668"/>
          <ac:inkMkLst>
            <pc:docMk/>
            <pc:sldMk cId="0" sldId="309"/>
            <ac:inkMk id="42" creationId="{4BE30D0D-E25F-847A-9262-1B2013B6C396}"/>
          </ac:inkMkLst>
        </pc:inkChg>
        <pc:inkChg chg="add del">
          <ac:chgData name="شادن القحطاني ID 443200677" userId="2d5f3d4d-8466-4aa1-ac8a-1cb60ed86c20" providerId="ADAL" clId="{4E7826EA-30B3-F541-A538-740BAA9B3EEF}" dt="2023-04-12T17:57:44.941" v="1668"/>
          <ac:inkMkLst>
            <pc:docMk/>
            <pc:sldMk cId="0" sldId="309"/>
            <ac:inkMk id="43" creationId="{CB777D6A-834C-F06F-B44A-E92659AF4A51}"/>
          </ac:inkMkLst>
        </pc:inkChg>
        <pc:inkChg chg="add del">
          <ac:chgData name="شادن القحطاني ID 443200677" userId="2d5f3d4d-8466-4aa1-ac8a-1cb60ed86c20" providerId="ADAL" clId="{4E7826EA-30B3-F541-A538-740BAA9B3EEF}" dt="2023-04-12T17:57:44.941" v="1668"/>
          <ac:inkMkLst>
            <pc:docMk/>
            <pc:sldMk cId="0" sldId="309"/>
            <ac:inkMk id="44" creationId="{83016FA1-C2D3-4D2B-440B-738A75EFEC37}"/>
          </ac:inkMkLst>
        </pc:inkChg>
        <pc:inkChg chg="add reco">
          <ac:chgData name="شادن القحطاني ID 443200677" userId="2d5f3d4d-8466-4aa1-ac8a-1cb60ed86c20" providerId="ADAL" clId="{4E7826EA-30B3-F541-A538-740BAA9B3EEF}" dt="2023-04-12T17:57:44.941" v="1668"/>
          <ac:inkMkLst>
            <pc:docMk/>
            <pc:sldMk cId="0" sldId="309"/>
            <ac:inkMk id="45" creationId="{96DEB395-6628-D07D-1A79-033D8E85878F}"/>
          </ac:inkMkLst>
        </pc:inkChg>
        <pc:inkChg chg="add del">
          <ac:chgData name="شادن القحطاني ID 443200677" userId="2d5f3d4d-8466-4aa1-ac8a-1cb60ed86c20" providerId="ADAL" clId="{4E7826EA-30B3-F541-A538-740BAA9B3EEF}" dt="2023-04-12T17:58:01.436" v="1680"/>
          <ac:inkMkLst>
            <pc:docMk/>
            <pc:sldMk cId="0" sldId="309"/>
            <ac:inkMk id="46" creationId="{EABC8F35-B6FE-B9B3-1450-2A1C29A854CD}"/>
          </ac:inkMkLst>
        </pc:inkChg>
        <pc:inkChg chg="add del">
          <ac:chgData name="شادن القحطاني ID 443200677" userId="2d5f3d4d-8466-4aa1-ac8a-1cb60ed86c20" providerId="ADAL" clId="{4E7826EA-30B3-F541-A538-740BAA9B3EEF}" dt="2023-04-12T17:58:01.436" v="1680"/>
          <ac:inkMkLst>
            <pc:docMk/>
            <pc:sldMk cId="0" sldId="309"/>
            <ac:inkMk id="47" creationId="{F8280839-3B26-C275-BB4C-C2C61F4F53E3}"/>
          </ac:inkMkLst>
        </pc:inkChg>
        <pc:inkChg chg="add del">
          <ac:chgData name="شادن القحطاني ID 443200677" userId="2d5f3d4d-8466-4aa1-ac8a-1cb60ed86c20" providerId="ADAL" clId="{4E7826EA-30B3-F541-A538-740BAA9B3EEF}" dt="2023-04-12T17:58:01.436" v="1680"/>
          <ac:inkMkLst>
            <pc:docMk/>
            <pc:sldMk cId="0" sldId="309"/>
            <ac:inkMk id="48" creationId="{C55B5663-4A6B-1A94-EF3E-AFEE0E242EEA}"/>
          </ac:inkMkLst>
        </pc:inkChg>
        <pc:inkChg chg="add del">
          <ac:chgData name="شادن القحطاني ID 443200677" userId="2d5f3d4d-8466-4aa1-ac8a-1cb60ed86c20" providerId="ADAL" clId="{4E7826EA-30B3-F541-A538-740BAA9B3EEF}" dt="2023-04-12T17:58:01.436" v="1680"/>
          <ac:inkMkLst>
            <pc:docMk/>
            <pc:sldMk cId="0" sldId="309"/>
            <ac:inkMk id="49" creationId="{9C0BE215-9C5F-66E9-A79A-56B36C3C3FB9}"/>
          </ac:inkMkLst>
        </pc:inkChg>
        <pc:inkChg chg="add del">
          <ac:chgData name="شادن القحطاني ID 443200677" userId="2d5f3d4d-8466-4aa1-ac8a-1cb60ed86c20" providerId="ADAL" clId="{4E7826EA-30B3-F541-A538-740BAA9B3EEF}" dt="2023-04-12T17:58:01.436" v="1680"/>
          <ac:inkMkLst>
            <pc:docMk/>
            <pc:sldMk cId="0" sldId="309"/>
            <ac:inkMk id="50" creationId="{74CDCAE8-FD01-2508-08F0-7F54CB6F43AD}"/>
          </ac:inkMkLst>
        </pc:inkChg>
        <pc:inkChg chg="add del">
          <ac:chgData name="شادن القحطاني ID 443200677" userId="2d5f3d4d-8466-4aa1-ac8a-1cb60ed86c20" providerId="ADAL" clId="{4E7826EA-30B3-F541-A538-740BAA9B3EEF}" dt="2023-04-12T17:58:01.436" v="1680"/>
          <ac:inkMkLst>
            <pc:docMk/>
            <pc:sldMk cId="0" sldId="309"/>
            <ac:inkMk id="51" creationId="{99BC8CD2-05FE-9A4C-B6DB-6FB685C95F1C}"/>
          </ac:inkMkLst>
        </pc:inkChg>
        <pc:inkChg chg="add del">
          <ac:chgData name="شادن القحطاني ID 443200677" userId="2d5f3d4d-8466-4aa1-ac8a-1cb60ed86c20" providerId="ADAL" clId="{4E7826EA-30B3-F541-A538-740BAA9B3EEF}" dt="2023-04-12T17:58:01.436" v="1680"/>
          <ac:inkMkLst>
            <pc:docMk/>
            <pc:sldMk cId="0" sldId="309"/>
            <ac:inkMk id="52" creationId="{1FD57D2F-A14E-1350-5D69-55F1220696DD}"/>
          </ac:inkMkLst>
        </pc:inkChg>
        <pc:inkChg chg="add del">
          <ac:chgData name="شادن القحطاني ID 443200677" userId="2d5f3d4d-8466-4aa1-ac8a-1cb60ed86c20" providerId="ADAL" clId="{4E7826EA-30B3-F541-A538-740BAA9B3EEF}" dt="2023-04-12T17:58:01.436" v="1680"/>
          <ac:inkMkLst>
            <pc:docMk/>
            <pc:sldMk cId="0" sldId="309"/>
            <ac:inkMk id="53" creationId="{28029B54-65C3-BD00-389B-0F7845A45BC2}"/>
          </ac:inkMkLst>
        </pc:inkChg>
        <pc:inkChg chg="add del">
          <ac:chgData name="شادن القحطاني ID 443200677" userId="2d5f3d4d-8466-4aa1-ac8a-1cb60ed86c20" providerId="ADAL" clId="{4E7826EA-30B3-F541-A538-740BAA9B3EEF}" dt="2023-04-12T17:58:01.436" v="1680"/>
          <ac:inkMkLst>
            <pc:docMk/>
            <pc:sldMk cId="0" sldId="309"/>
            <ac:inkMk id="54" creationId="{41E689D9-6B85-F24D-849B-4F139C358B1A}"/>
          </ac:inkMkLst>
        </pc:inkChg>
        <pc:inkChg chg="add del">
          <ac:chgData name="شادن القحطاني ID 443200677" userId="2d5f3d4d-8466-4aa1-ac8a-1cb60ed86c20" providerId="ADAL" clId="{4E7826EA-30B3-F541-A538-740BAA9B3EEF}" dt="2023-04-12T17:58:01.436" v="1680"/>
          <ac:inkMkLst>
            <pc:docMk/>
            <pc:sldMk cId="0" sldId="309"/>
            <ac:inkMk id="55" creationId="{40332429-4465-18D6-A31F-3208BB37EAEF}"/>
          </ac:inkMkLst>
        </pc:inkChg>
        <pc:inkChg chg="add del">
          <ac:chgData name="شادن القحطاني ID 443200677" userId="2d5f3d4d-8466-4aa1-ac8a-1cb60ed86c20" providerId="ADAL" clId="{4E7826EA-30B3-F541-A538-740BAA9B3EEF}" dt="2023-04-12T17:58:01.436" v="1680"/>
          <ac:inkMkLst>
            <pc:docMk/>
            <pc:sldMk cId="0" sldId="309"/>
            <ac:inkMk id="56" creationId="{AE0067DA-E906-FF07-9CCE-F81346B795E0}"/>
          </ac:inkMkLst>
        </pc:inkChg>
        <pc:inkChg chg="add reco">
          <ac:chgData name="شادن القحطاني ID 443200677" userId="2d5f3d4d-8466-4aa1-ac8a-1cb60ed86c20" providerId="ADAL" clId="{4E7826EA-30B3-F541-A538-740BAA9B3EEF}" dt="2023-04-12T17:58:01.436" v="1680"/>
          <ac:inkMkLst>
            <pc:docMk/>
            <pc:sldMk cId="0" sldId="309"/>
            <ac:inkMk id="57" creationId="{DBE22DC3-6B86-292D-322F-365BEC126E7C}"/>
          </ac:inkMkLst>
        </pc:inkChg>
        <pc:inkChg chg="add del">
          <ac:chgData name="شادن القحطاني ID 443200677" userId="2d5f3d4d-8466-4aa1-ac8a-1cb60ed86c20" providerId="ADAL" clId="{4E7826EA-30B3-F541-A538-740BAA9B3EEF}" dt="2023-04-12T17:58:05.255" v="1685"/>
          <ac:inkMkLst>
            <pc:docMk/>
            <pc:sldMk cId="0" sldId="309"/>
            <ac:inkMk id="58" creationId="{56EF5AF5-2C53-0E3B-A5AD-574E1CACD689}"/>
          </ac:inkMkLst>
        </pc:inkChg>
        <pc:inkChg chg="add del">
          <ac:chgData name="شادن القحطاني ID 443200677" userId="2d5f3d4d-8466-4aa1-ac8a-1cb60ed86c20" providerId="ADAL" clId="{4E7826EA-30B3-F541-A538-740BAA9B3EEF}" dt="2023-04-12T17:58:05.255" v="1685"/>
          <ac:inkMkLst>
            <pc:docMk/>
            <pc:sldMk cId="0" sldId="309"/>
            <ac:inkMk id="59" creationId="{42100E8D-DAD3-BA1C-54FD-FF0D97AABF05}"/>
          </ac:inkMkLst>
        </pc:inkChg>
        <pc:inkChg chg="add del">
          <ac:chgData name="شادن القحطاني ID 443200677" userId="2d5f3d4d-8466-4aa1-ac8a-1cb60ed86c20" providerId="ADAL" clId="{4E7826EA-30B3-F541-A538-740BAA9B3EEF}" dt="2023-04-12T17:58:05.255" v="1685"/>
          <ac:inkMkLst>
            <pc:docMk/>
            <pc:sldMk cId="0" sldId="309"/>
            <ac:inkMk id="60" creationId="{0D448566-9E40-B620-854C-387B7DE720D6}"/>
          </ac:inkMkLst>
        </pc:inkChg>
        <pc:inkChg chg="add del">
          <ac:chgData name="شادن القحطاني ID 443200677" userId="2d5f3d4d-8466-4aa1-ac8a-1cb60ed86c20" providerId="ADAL" clId="{4E7826EA-30B3-F541-A538-740BAA9B3EEF}" dt="2023-04-12T17:58:05.255" v="1685"/>
          <ac:inkMkLst>
            <pc:docMk/>
            <pc:sldMk cId="0" sldId="309"/>
            <ac:inkMk id="61" creationId="{F109CBB2-D7A9-CE7C-4573-6BFF2FE451EF}"/>
          </ac:inkMkLst>
        </pc:inkChg>
        <pc:inkChg chg="add reco">
          <ac:chgData name="شادن القحطاني ID 443200677" userId="2d5f3d4d-8466-4aa1-ac8a-1cb60ed86c20" providerId="ADAL" clId="{4E7826EA-30B3-F541-A538-740BAA9B3EEF}" dt="2023-04-12T17:58:05.255" v="1685"/>
          <ac:inkMkLst>
            <pc:docMk/>
            <pc:sldMk cId="0" sldId="309"/>
            <ac:inkMk id="62" creationId="{3335B1F7-D3BB-4EA8-8E3C-84B0D641C42B}"/>
          </ac:inkMkLst>
        </pc:inkChg>
        <pc:inkChg chg="add del">
          <ac:chgData name="شادن القحطاني ID 443200677" userId="2d5f3d4d-8466-4aa1-ac8a-1cb60ed86c20" providerId="ADAL" clId="{4E7826EA-30B3-F541-A538-740BAA9B3EEF}" dt="2023-04-12T17:58:10.732" v="1691"/>
          <ac:inkMkLst>
            <pc:docMk/>
            <pc:sldMk cId="0" sldId="309"/>
            <ac:inkMk id="63" creationId="{7AD9E3D4-2267-FB44-3EA9-9514B5C230B7}"/>
          </ac:inkMkLst>
        </pc:inkChg>
        <pc:inkChg chg="add del">
          <ac:chgData name="شادن القحطاني ID 443200677" userId="2d5f3d4d-8466-4aa1-ac8a-1cb60ed86c20" providerId="ADAL" clId="{4E7826EA-30B3-F541-A538-740BAA9B3EEF}" dt="2023-04-12T18:00:10.700" v="1752"/>
          <ac:inkMkLst>
            <pc:docMk/>
            <pc:sldMk cId="0" sldId="309"/>
            <ac:inkMk id="2048" creationId="{DD28ACEE-2BBA-2C74-7E19-7C6568421CFD}"/>
          </ac:inkMkLst>
        </pc:inkChg>
        <pc:inkChg chg="add del">
          <ac:chgData name="شادن القحطاني ID 443200677" userId="2d5f3d4d-8466-4aa1-ac8a-1cb60ed86c20" providerId="ADAL" clId="{4E7826EA-30B3-F541-A538-740BAA9B3EEF}" dt="2023-04-12T18:00:10.700" v="1752"/>
          <ac:inkMkLst>
            <pc:docMk/>
            <pc:sldMk cId="0" sldId="309"/>
            <ac:inkMk id="2049" creationId="{F6AAF02A-29D3-DCE2-9174-741D55873FF0}"/>
          </ac:inkMkLst>
        </pc:inkChg>
        <pc:inkChg chg="add reco">
          <ac:chgData name="شادن القحطاني ID 443200677" userId="2d5f3d4d-8466-4aa1-ac8a-1cb60ed86c20" providerId="ADAL" clId="{4E7826EA-30B3-F541-A538-740BAA9B3EEF}" dt="2023-04-12T18:00:10.700" v="1752"/>
          <ac:inkMkLst>
            <pc:docMk/>
            <pc:sldMk cId="0" sldId="309"/>
            <ac:inkMk id="2051" creationId="{7CA651F7-F36D-CC3F-994E-C0AFD9228B36}"/>
          </ac:inkMkLst>
        </pc:inkChg>
        <pc:inkChg chg="add">
          <ac:chgData name="شادن القحطاني ID 443200677" userId="2d5f3d4d-8466-4aa1-ac8a-1cb60ed86c20" providerId="ADAL" clId="{4E7826EA-30B3-F541-A538-740BAA9B3EEF}" dt="2023-04-12T18:00:15.159" v="1753"/>
          <ac:inkMkLst>
            <pc:docMk/>
            <pc:sldMk cId="0" sldId="309"/>
            <ac:inkMk id="2052" creationId="{4BEDDB6C-29D1-C273-8E8E-BFF260E80705}"/>
          </ac:inkMkLst>
        </pc:inkChg>
        <pc:inkChg chg="add del">
          <ac:chgData name="شادن القحطاني ID 443200677" userId="2d5f3d4d-8466-4aa1-ac8a-1cb60ed86c20" providerId="ADAL" clId="{4E7826EA-30B3-F541-A538-740BAA9B3EEF}" dt="2023-04-12T18:00:18.348" v="1760"/>
          <ac:inkMkLst>
            <pc:docMk/>
            <pc:sldMk cId="0" sldId="309"/>
            <ac:inkMk id="2053" creationId="{43FDA721-0783-4733-1CC0-BA2B62946B0D}"/>
          </ac:inkMkLst>
        </pc:inkChg>
        <pc:inkChg chg="add del">
          <ac:chgData name="شادن القحطاني ID 443200677" userId="2d5f3d4d-8466-4aa1-ac8a-1cb60ed86c20" providerId="ADAL" clId="{4E7826EA-30B3-F541-A538-740BAA9B3EEF}" dt="2023-04-12T18:00:18.348" v="1760"/>
          <ac:inkMkLst>
            <pc:docMk/>
            <pc:sldMk cId="0" sldId="309"/>
            <ac:inkMk id="2054" creationId="{F982F84C-82FF-D116-5605-6F3E162E76AB}"/>
          </ac:inkMkLst>
        </pc:inkChg>
        <pc:inkChg chg="add del">
          <ac:chgData name="شادن القحطاني ID 443200677" userId="2d5f3d4d-8466-4aa1-ac8a-1cb60ed86c20" providerId="ADAL" clId="{4E7826EA-30B3-F541-A538-740BAA9B3EEF}" dt="2023-04-12T18:00:18.348" v="1760"/>
          <ac:inkMkLst>
            <pc:docMk/>
            <pc:sldMk cId="0" sldId="309"/>
            <ac:inkMk id="2055" creationId="{E11FBB9D-E98F-2022-7C73-DDDE8EF6576C}"/>
          </ac:inkMkLst>
        </pc:inkChg>
        <pc:inkChg chg="add del">
          <ac:chgData name="شادن القحطاني ID 443200677" userId="2d5f3d4d-8466-4aa1-ac8a-1cb60ed86c20" providerId="ADAL" clId="{4E7826EA-30B3-F541-A538-740BAA9B3EEF}" dt="2023-04-12T18:00:18.348" v="1760"/>
          <ac:inkMkLst>
            <pc:docMk/>
            <pc:sldMk cId="0" sldId="309"/>
            <ac:inkMk id="2056" creationId="{7D5F9BC7-7414-FCCA-F9B0-538FC96FD3F7}"/>
          </ac:inkMkLst>
        </pc:inkChg>
        <pc:inkChg chg="add del">
          <ac:chgData name="شادن القحطاني ID 443200677" userId="2d5f3d4d-8466-4aa1-ac8a-1cb60ed86c20" providerId="ADAL" clId="{4E7826EA-30B3-F541-A538-740BAA9B3EEF}" dt="2023-04-12T18:00:18.348" v="1760"/>
          <ac:inkMkLst>
            <pc:docMk/>
            <pc:sldMk cId="0" sldId="309"/>
            <ac:inkMk id="2057" creationId="{A897D339-67C7-1C4E-A73D-A4DEC22611F7}"/>
          </ac:inkMkLst>
        </pc:inkChg>
        <pc:inkChg chg="add del">
          <ac:chgData name="شادن القحطاني ID 443200677" userId="2d5f3d4d-8466-4aa1-ac8a-1cb60ed86c20" providerId="ADAL" clId="{4E7826EA-30B3-F541-A538-740BAA9B3EEF}" dt="2023-04-12T18:00:18.348" v="1760"/>
          <ac:inkMkLst>
            <pc:docMk/>
            <pc:sldMk cId="0" sldId="309"/>
            <ac:inkMk id="2058" creationId="{72D450B6-A067-52B1-B5EC-28E308625555}"/>
          </ac:inkMkLst>
        </pc:inkChg>
        <pc:inkChg chg="add reco">
          <ac:chgData name="شادن القحطاني ID 443200677" userId="2d5f3d4d-8466-4aa1-ac8a-1cb60ed86c20" providerId="ADAL" clId="{4E7826EA-30B3-F541-A538-740BAA9B3EEF}" dt="2023-04-12T18:00:18.348" v="1760"/>
          <ac:inkMkLst>
            <pc:docMk/>
            <pc:sldMk cId="0" sldId="309"/>
            <ac:inkMk id="2059" creationId="{36A4DAB2-2D80-3846-7D84-881EF47D9BBF}"/>
          </ac:inkMkLst>
        </pc:inkChg>
        <pc:inkChg chg="add del">
          <ac:chgData name="شادن القحطاني ID 443200677" userId="2d5f3d4d-8466-4aa1-ac8a-1cb60ed86c20" providerId="ADAL" clId="{4E7826EA-30B3-F541-A538-740BAA9B3EEF}" dt="2023-04-12T18:00:47.591" v="1772"/>
          <ac:inkMkLst>
            <pc:docMk/>
            <pc:sldMk cId="0" sldId="309"/>
            <ac:inkMk id="2060" creationId="{1F3D3238-E115-8C5C-C4EF-782BA0CD30D7}"/>
          </ac:inkMkLst>
        </pc:inkChg>
        <pc:inkChg chg="add del">
          <ac:chgData name="شادن القحطاني ID 443200677" userId="2d5f3d4d-8466-4aa1-ac8a-1cb60ed86c20" providerId="ADAL" clId="{4E7826EA-30B3-F541-A538-740BAA9B3EEF}" dt="2023-04-12T18:00:47.591" v="1772"/>
          <ac:inkMkLst>
            <pc:docMk/>
            <pc:sldMk cId="0" sldId="309"/>
            <ac:inkMk id="2061" creationId="{E231EE3E-D6DA-DCA1-1591-FCE903469EB2}"/>
          </ac:inkMkLst>
        </pc:inkChg>
        <pc:inkChg chg="add del">
          <ac:chgData name="شادن القحطاني ID 443200677" userId="2d5f3d4d-8466-4aa1-ac8a-1cb60ed86c20" providerId="ADAL" clId="{4E7826EA-30B3-F541-A538-740BAA9B3EEF}" dt="2023-04-12T18:00:47.591" v="1772"/>
          <ac:inkMkLst>
            <pc:docMk/>
            <pc:sldMk cId="0" sldId="309"/>
            <ac:inkMk id="2062" creationId="{987678C0-AA63-1228-42B7-917BB3D48D26}"/>
          </ac:inkMkLst>
        </pc:inkChg>
        <pc:inkChg chg="add del">
          <ac:chgData name="شادن القحطاني ID 443200677" userId="2d5f3d4d-8466-4aa1-ac8a-1cb60ed86c20" providerId="ADAL" clId="{4E7826EA-30B3-F541-A538-740BAA9B3EEF}" dt="2023-04-12T18:00:47.591" v="1772"/>
          <ac:inkMkLst>
            <pc:docMk/>
            <pc:sldMk cId="0" sldId="309"/>
            <ac:inkMk id="2063" creationId="{7A09B21F-09E5-91B4-179A-137E172C8A5A}"/>
          </ac:inkMkLst>
        </pc:inkChg>
        <pc:inkChg chg="add del">
          <ac:chgData name="شادن القحطاني ID 443200677" userId="2d5f3d4d-8466-4aa1-ac8a-1cb60ed86c20" providerId="ADAL" clId="{4E7826EA-30B3-F541-A538-740BAA9B3EEF}" dt="2023-04-12T18:00:47.591" v="1772"/>
          <ac:inkMkLst>
            <pc:docMk/>
            <pc:sldMk cId="0" sldId="309"/>
            <ac:inkMk id="2064" creationId="{FE038650-5AA3-944E-58A9-F8D526877EB1}"/>
          </ac:inkMkLst>
        </pc:inkChg>
        <pc:inkChg chg="add del">
          <ac:chgData name="شادن القحطاني ID 443200677" userId="2d5f3d4d-8466-4aa1-ac8a-1cb60ed86c20" providerId="ADAL" clId="{4E7826EA-30B3-F541-A538-740BAA9B3EEF}" dt="2023-04-12T18:00:47.591" v="1772"/>
          <ac:inkMkLst>
            <pc:docMk/>
            <pc:sldMk cId="0" sldId="309"/>
            <ac:inkMk id="2065" creationId="{5DE1FEC2-2FEA-937D-BB05-17EA24B4EC92}"/>
          </ac:inkMkLst>
        </pc:inkChg>
        <pc:inkChg chg="add del">
          <ac:chgData name="شادن القحطاني ID 443200677" userId="2d5f3d4d-8466-4aa1-ac8a-1cb60ed86c20" providerId="ADAL" clId="{4E7826EA-30B3-F541-A538-740BAA9B3EEF}" dt="2023-04-12T18:00:47.591" v="1772"/>
          <ac:inkMkLst>
            <pc:docMk/>
            <pc:sldMk cId="0" sldId="309"/>
            <ac:inkMk id="2066" creationId="{EE84995C-822C-18D0-B287-5C1DACC80A1E}"/>
          </ac:inkMkLst>
        </pc:inkChg>
        <pc:inkChg chg="add del">
          <ac:chgData name="شادن القحطاني ID 443200677" userId="2d5f3d4d-8466-4aa1-ac8a-1cb60ed86c20" providerId="ADAL" clId="{4E7826EA-30B3-F541-A538-740BAA9B3EEF}" dt="2023-04-12T18:00:47.591" v="1772"/>
          <ac:inkMkLst>
            <pc:docMk/>
            <pc:sldMk cId="0" sldId="309"/>
            <ac:inkMk id="2067" creationId="{47FAFBCE-1AFE-A757-F34C-DCC33CCEBB6C}"/>
          </ac:inkMkLst>
        </pc:inkChg>
        <pc:inkChg chg="add del">
          <ac:chgData name="شادن القحطاني ID 443200677" userId="2d5f3d4d-8466-4aa1-ac8a-1cb60ed86c20" providerId="ADAL" clId="{4E7826EA-30B3-F541-A538-740BAA9B3EEF}" dt="2023-04-12T18:00:47.591" v="1772"/>
          <ac:inkMkLst>
            <pc:docMk/>
            <pc:sldMk cId="0" sldId="309"/>
            <ac:inkMk id="2068" creationId="{2C590B01-8211-48F3-615F-CC228300328D}"/>
          </ac:inkMkLst>
        </pc:inkChg>
        <pc:inkChg chg="add del">
          <ac:chgData name="شادن القحطاني ID 443200677" userId="2d5f3d4d-8466-4aa1-ac8a-1cb60ed86c20" providerId="ADAL" clId="{4E7826EA-30B3-F541-A538-740BAA9B3EEF}" dt="2023-04-12T18:00:47.591" v="1772"/>
          <ac:inkMkLst>
            <pc:docMk/>
            <pc:sldMk cId="0" sldId="309"/>
            <ac:inkMk id="2069" creationId="{8F889256-DE95-7600-0598-0C17DEA3B134}"/>
          </ac:inkMkLst>
        </pc:inkChg>
        <pc:inkChg chg="add del">
          <ac:chgData name="شادن القحطاني ID 443200677" userId="2d5f3d4d-8466-4aa1-ac8a-1cb60ed86c20" providerId="ADAL" clId="{4E7826EA-30B3-F541-A538-740BAA9B3EEF}" dt="2023-04-12T18:00:47.591" v="1772"/>
          <ac:inkMkLst>
            <pc:docMk/>
            <pc:sldMk cId="0" sldId="309"/>
            <ac:inkMk id="2070" creationId="{21E2FB66-EB19-3C5D-BB56-E3C4CC14C22B}"/>
          </ac:inkMkLst>
        </pc:inkChg>
        <pc:inkChg chg="add reco">
          <ac:chgData name="شادن القحطاني ID 443200677" userId="2d5f3d4d-8466-4aa1-ac8a-1cb60ed86c20" providerId="ADAL" clId="{4E7826EA-30B3-F541-A538-740BAA9B3EEF}" dt="2023-04-12T18:00:47.591" v="1772"/>
          <ac:inkMkLst>
            <pc:docMk/>
            <pc:sldMk cId="0" sldId="309"/>
            <ac:inkMk id="2071" creationId="{67E99539-071E-0A33-AC7E-07A630EB9B2B}"/>
          </ac:inkMkLst>
        </pc:inkChg>
        <pc:inkChg chg="add del">
          <ac:chgData name="شادن القحطاني ID 443200677" userId="2d5f3d4d-8466-4aa1-ac8a-1cb60ed86c20" providerId="ADAL" clId="{4E7826EA-30B3-F541-A538-740BAA9B3EEF}" dt="2023-04-12T18:00:54.728" v="1781"/>
          <ac:inkMkLst>
            <pc:docMk/>
            <pc:sldMk cId="0" sldId="309"/>
            <ac:inkMk id="2072" creationId="{8716412A-D1C5-BF48-1051-617EA08AC9FC}"/>
          </ac:inkMkLst>
        </pc:inkChg>
        <pc:inkChg chg="add del">
          <ac:chgData name="شادن القحطاني ID 443200677" userId="2d5f3d4d-8466-4aa1-ac8a-1cb60ed86c20" providerId="ADAL" clId="{4E7826EA-30B3-F541-A538-740BAA9B3EEF}" dt="2023-04-12T18:00:54.728" v="1781"/>
          <ac:inkMkLst>
            <pc:docMk/>
            <pc:sldMk cId="0" sldId="309"/>
            <ac:inkMk id="2073" creationId="{9761C827-D837-C2B6-3A6C-354B4F1D62CC}"/>
          </ac:inkMkLst>
        </pc:inkChg>
        <pc:inkChg chg="add del">
          <ac:chgData name="شادن القحطاني ID 443200677" userId="2d5f3d4d-8466-4aa1-ac8a-1cb60ed86c20" providerId="ADAL" clId="{4E7826EA-30B3-F541-A538-740BAA9B3EEF}" dt="2023-04-12T18:00:54.728" v="1781"/>
          <ac:inkMkLst>
            <pc:docMk/>
            <pc:sldMk cId="0" sldId="309"/>
            <ac:inkMk id="2074" creationId="{5C7312D2-689E-3AB9-0269-0292CD22ADEB}"/>
          </ac:inkMkLst>
        </pc:inkChg>
        <pc:inkChg chg="add del">
          <ac:chgData name="شادن القحطاني ID 443200677" userId="2d5f3d4d-8466-4aa1-ac8a-1cb60ed86c20" providerId="ADAL" clId="{4E7826EA-30B3-F541-A538-740BAA9B3EEF}" dt="2023-04-12T18:00:54.728" v="1781"/>
          <ac:inkMkLst>
            <pc:docMk/>
            <pc:sldMk cId="0" sldId="309"/>
            <ac:inkMk id="2075" creationId="{04965EC2-590C-69F9-E42F-E8C906BE7D15}"/>
          </ac:inkMkLst>
        </pc:inkChg>
        <pc:inkChg chg="add del">
          <ac:chgData name="شادن القحطاني ID 443200677" userId="2d5f3d4d-8466-4aa1-ac8a-1cb60ed86c20" providerId="ADAL" clId="{4E7826EA-30B3-F541-A538-740BAA9B3EEF}" dt="2023-04-12T18:00:54.728" v="1781"/>
          <ac:inkMkLst>
            <pc:docMk/>
            <pc:sldMk cId="0" sldId="309"/>
            <ac:inkMk id="2076" creationId="{D53D2C12-DC2C-A08E-D50D-617B47E23B08}"/>
          </ac:inkMkLst>
        </pc:inkChg>
        <pc:inkChg chg="add del">
          <ac:chgData name="شادن القحطاني ID 443200677" userId="2d5f3d4d-8466-4aa1-ac8a-1cb60ed86c20" providerId="ADAL" clId="{4E7826EA-30B3-F541-A538-740BAA9B3EEF}" dt="2023-04-12T18:00:54.728" v="1781"/>
          <ac:inkMkLst>
            <pc:docMk/>
            <pc:sldMk cId="0" sldId="309"/>
            <ac:inkMk id="2077" creationId="{C0FCA63E-C130-FA01-CB9C-69BA71A7D26E}"/>
          </ac:inkMkLst>
        </pc:inkChg>
        <pc:inkChg chg="add del">
          <ac:chgData name="شادن القحطاني ID 443200677" userId="2d5f3d4d-8466-4aa1-ac8a-1cb60ed86c20" providerId="ADAL" clId="{4E7826EA-30B3-F541-A538-740BAA9B3EEF}" dt="2023-04-12T18:00:54.728" v="1781"/>
          <ac:inkMkLst>
            <pc:docMk/>
            <pc:sldMk cId="0" sldId="309"/>
            <ac:inkMk id="2078" creationId="{9D54FA27-4BA1-7A2F-3FC5-1D87BD342B8D}"/>
          </ac:inkMkLst>
        </pc:inkChg>
        <pc:inkChg chg="add del">
          <ac:chgData name="شادن القحطاني ID 443200677" userId="2d5f3d4d-8466-4aa1-ac8a-1cb60ed86c20" providerId="ADAL" clId="{4E7826EA-30B3-F541-A538-740BAA9B3EEF}" dt="2023-04-12T18:00:54.728" v="1781"/>
          <ac:inkMkLst>
            <pc:docMk/>
            <pc:sldMk cId="0" sldId="309"/>
            <ac:inkMk id="2079" creationId="{67116F16-B010-7684-C096-48B0C6A07382}"/>
          </ac:inkMkLst>
        </pc:inkChg>
        <pc:inkChg chg="add reco">
          <ac:chgData name="شادن القحطاني ID 443200677" userId="2d5f3d4d-8466-4aa1-ac8a-1cb60ed86c20" providerId="ADAL" clId="{4E7826EA-30B3-F541-A538-740BAA9B3EEF}" dt="2023-04-12T18:00:54.728" v="1781"/>
          <ac:inkMkLst>
            <pc:docMk/>
            <pc:sldMk cId="0" sldId="309"/>
            <ac:inkMk id="2080" creationId="{E7551E02-3D42-736F-E0E2-212DD85829D0}"/>
          </ac:inkMkLst>
        </pc:inkChg>
        <pc:inkChg chg="add del">
          <ac:chgData name="شادن القحطاني ID 443200677" userId="2d5f3d4d-8466-4aa1-ac8a-1cb60ed86c20" providerId="ADAL" clId="{4E7826EA-30B3-F541-A538-740BAA9B3EEF}" dt="2023-04-12T18:00:58.603" v="1788"/>
          <ac:inkMkLst>
            <pc:docMk/>
            <pc:sldMk cId="0" sldId="309"/>
            <ac:inkMk id="2081" creationId="{56FDA265-C9C3-D106-D946-88C526DBEE30}"/>
          </ac:inkMkLst>
        </pc:inkChg>
        <pc:inkChg chg="add del">
          <ac:chgData name="شادن القحطاني ID 443200677" userId="2d5f3d4d-8466-4aa1-ac8a-1cb60ed86c20" providerId="ADAL" clId="{4E7826EA-30B3-F541-A538-740BAA9B3EEF}" dt="2023-04-12T18:00:58.603" v="1788"/>
          <ac:inkMkLst>
            <pc:docMk/>
            <pc:sldMk cId="0" sldId="309"/>
            <ac:inkMk id="2082" creationId="{EFB32B6E-747C-D4B5-2CBB-6E526F327935}"/>
          </ac:inkMkLst>
        </pc:inkChg>
        <pc:inkChg chg="add del">
          <ac:chgData name="شادن القحطاني ID 443200677" userId="2d5f3d4d-8466-4aa1-ac8a-1cb60ed86c20" providerId="ADAL" clId="{4E7826EA-30B3-F541-A538-740BAA9B3EEF}" dt="2023-04-12T18:00:58.603" v="1788"/>
          <ac:inkMkLst>
            <pc:docMk/>
            <pc:sldMk cId="0" sldId="309"/>
            <ac:inkMk id="2083" creationId="{6BA092E8-1B3B-9623-4938-07D9FED90FB9}"/>
          </ac:inkMkLst>
        </pc:inkChg>
        <pc:inkChg chg="add del">
          <ac:chgData name="شادن القحطاني ID 443200677" userId="2d5f3d4d-8466-4aa1-ac8a-1cb60ed86c20" providerId="ADAL" clId="{4E7826EA-30B3-F541-A538-740BAA9B3EEF}" dt="2023-04-12T18:00:58.603" v="1788"/>
          <ac:inkMkLst>
            <pc:docMk/>
            <pc:sldMk cId="0" sldId="309"/>
            <ac:inkMk id="2084" creationId="{F3646B20-A95B-9187-5C28-689B80A1180E}"/>
          </ac:inkMkLst>
        </pc:inkChg>
        <pc:inkChg chg="add del">
          <ac:chgData name="شادن القحطاني ID 443200677" userId="2d5f3d4d-8466-4aa1-ac8a-1cb60ed86c20" providerId="ADAL" clId="{4E7826EA-30B3-F541-A538-740BAA9B3EEF}" dt="2023-04-12T18:00:58.603" v="1788"/>
          <ac:inkMkLst>
            <pc:docMk/>
            <pc:sldMk cId="0" sldId="309"/>
            <ac:inkMk id="2085" creationId="{37D26603-71B4-07CB-18B4-5864A601CCDC}"/>
          </ac:inkMkLst>
        </pc:inkChg>
        <pc:inkChg chg="add del">
          <ac:chgData name="شادن القحطاني ID 443200677" userId="2d5f3d4d-8466-4aa1-ac8a-1cb60ed86c20" providerId="ADAL" clId="{4E7826EA-30B3-F541-A538-740BAA9B3EEF}" dt="2023-04-12T18:00:58.603" v="1788"/>
          <ac:inkMkLst>
            <pc:docMk/>
            <pc:sldMk cId="0" sldId="309"/>
            <ac:inkMk id="2086" creationId="{AAB62EF2-DC50-E9EF-52E3-442946768EDA}"/>
          </ac:inkMkLst>
        </pc:inkChg>
        <pc:inkChg chg="add reco">
          <ac:chgData name="شادن القحطاني ID 443200677" userId="2d5f3d4d-8466-4aa1-ac8a-1cb60ed86c20" providerId="ADAL" clId="{4E7826EA-30B3-F541-A538-740BAA9B3EEF}" dt="2023-04-12T18:00:58.603" v="1788"/>
          <ac:inkMkLst>
            <pc:docMk/>
            <pc:sldMk cId="0" sldId="309"/>
            <ac:inkMk id="2087" creationId="{862D3496-3CA8-F3E7-4B90-93CE7B80C986}"/>
          </ac:inkMkLst>
        </pc:inkChg>
        <pc:inkChg chg="add del">
          <ac:chgData name="شادن القحطاني ID 443200677" userId="2d5f3d4d-8466-4aa1-ac8a-1cb60ed86c20" providerId="ADAL" clId="{4E7826EA-30B3-F541-A538-740BAA9B3EEF}" dt="2023-04-12T18:01:18.854" v="1796"/>
          <ac:inkMkLst>
            <pc:docMk/>
            <pc:sldMk cId="0" sldId="309"/>
            <ac:inkMk id="2088" creationId="{76A7EEF4-35DC-E3A3-1A3D-2E8BAA5B8F65}"/>
          </ac:inkMkLst>
        </pc:inkChg>
        <pc:inkChg chg="add del">
          <ac:chgData name="شادن القحطاني ID 443200677" userId="2d5f3d4d-8466-4aa1-ac8a-1cb60ed86c20" providerId="ADAL" clId="{4E7826EA-30B3-F541-A538-740BAA9B3EEF}" dt="2023-04-12T18:01:18.854" v="1796"/>
          <ac:inkMkLst>
            <pc:docMk/>
            <pc:sldMk cId="0" sldId="309"/>
            <ac:inkMk id="2089" creationId="{9DC9B1BA-E728-71A7-F393-5FF7DBE3298F}"/>
          </ac:inkMkLst>
        </pc:inkChg>
        <pc:inkChg chg="add del">
          <ac:chgData name="شادن القحطاني ID 443200677" userId="2d5f3d4d-8466-4aa1-ac8a-1cb60ed86c20" providerId="ADAL" clId="{4E7826EA-30B3-F541-A538-740BAA9B3EEF}" dt="2023-04-12T18:01:18.854" v="1796"/>
          <ac:inkMkLst>
            <pc:docMk/>
            <pc:sldMk cId="0" sldId="309"/>
            <ac:inkMk id="2090" creationId="{5A49457C-C02E-E96B-9F60-DBC768F1DC88}"/>
          </ac:inkMkLst>
        </pc:inkChg>
        <pc:inkChg chg="add del">
          <ac:chgData name="شادن القحطاني ID 443200677" userId="2d5f3d4d-8466-4aa1-ac8a-1cb60ed86c20" providerId="ADAL" clId="{4E7826EA-30B3-F541-A538-740BAA9B3EEF}" dt="2023-04-12T18:01:18.854" v="1796"/>
          <ac:inkMkLst>
            <pc:docMk/>
            <pc:sldMk cId="0" sldId="309"/>
            <ac:inkMk id="2091" creationId="{BC2EAD74-9B4B-C308-24CB-C7132C3FC48B}"/>
          </ac:inkMkLst>
        </pc:inkChg>
        <pc:inkChg chg="add del">
          <ac:chgData name="شادن القحطاني ID 443200677" userId="2d5f3d4d-8466-4aa1-ac8a-1cb60ed86c20" providerId="ADAL" clId="{4E7826EA-30B3-F541-A538-740BAA9B3EEF}" dt="2023-04-12T18:01:18.854" v="1796"/>
          <ac:inkMkLst>
            <pc:docMk/>
            <pc:sldMk cId="0" sldId="309"/>
            <ac:inkMk id="2092" creationId="{55BBB776-C5E2-F71A-F6FA-E5416D30C790}"/>
          </ac:inkMkLst>
        </pc:inkChg>
        <pc:inkChg chg="add del">
          <ac:chgData name="شادن القحطاني ID 443200677" userId="2d5f3d4d-8466-4aa1-ac8a-1cb60ed86c20" providerId="ADAL" clId="{4E7826EA-30B3-F541-A538-740BAA9B3EEF}" dt="2023-04-12T18:01:18.854" v="1796"/>
          <ac:inkMkLst>
            <pc:docMk/>
            <pc:sldMk cId="0" sldId="309"/>
            <ac:inkMk id="2093" creationId="{03AD2E7A-0720-C5F4-D5A4-16450150A8A5}"/>
          </ac:inkMkLst>
        </pc:inkChg>
        <pc:inkChg chg="add del">
          <ac:chgData name="شادن القحطاني ID 443200677" userId="2d5f3d4d-8466-4aa1-ac8a-1cb60ed86c20" providerId="ADAL" clId="{4E7826EA-30B3-F541-A538-740BAA9B3EEF}" dt="2023-04-12T18:01:18.854" v="1796"/>
          <ac:inkMkLst>
            <pc:docMk/>
            <pc:sldMk cId="0" sldId="309"/>
            <ac:inkMk id="2094" creationId="{E254EDAE-E5F7-D309-A64E-0E5B5E4673AF}"/>
          </ac:inkMkLst>
        </pc:inkChg>
        <pc:inkChg chg="add reco">
          <ac:chgData name="شادن القحطاني ID 443200677" userId="2d5f3d4d-8466-4aa1-ac8a-1cb60ed86c20" providerId="ADAL" clId="{4E7826EA-30B3-F541-A538-740BAA9B3EEF}" dt="2023-04-12T18:01:18.854" v="1796"/>
          <ac:inkMkLst>
            <pc:docMk/>
            <pc:sldMk cId="0" sldId="309"/>
            <ac:inkMk id="2095" creationId="{9AC4F080-3EF9-B2A7-D898-4A1664D34619}"/>
          </ac:inkMkLst>
        </pc:inkChg>
        <pc:inkChg chg="add del">
          <ac:chgData name="شادن القحطاني ID 443200677" userId="2d5f3d4d-8466-4aa1-ac8a-1cb60ed86c20" providerId="ADAL" clId="{4E7826EA-30B3-F541-A538-740BAA9B3EEF}" dt="2023-04-12T18:01:26.996" v="1805"/>
          <ac:inkMkLst>
            <pc:docMk/>
            <pc:sldMk cId="0" sldId="309"/>
            <ac:inkMk id="2096" creationId="{39F857DD-467A-2EEE-1EB7-50B016458F73}"/>
          </ac:inkMkLst>
        </pc:inkChg>
        <pc:inkChg chg="add del">
          <ac:chgData name="شادن القحطاني ID 443200677" userId="2d5f3d4d-8466-4aa1-ac8a-1cb60ed86c20" providerId="ADAL" clId="{4E7826EA-30B3-F541-A538-740BAA9B3EEF}" dt="2023-04-12T18:01:26.996" v="1805"/>
          <ac:inkMkLst>
            <pc:docMk/>
            <pc:sldMk cId="0" sldId="309"/>
            <ac:inkMk id="2097" creationId="{CC0C0274-C4AA-004F-9CE7-F9D9DF1EFFE8}"/>
          </ac:inkMkLst>
        </pc:inkChg>
        <pc:inkChg chg="add del">
          <ac:chgData name="شادن القحطاني ID 443200677" userId="2d5f3d4d-8466-4aa1-ac8a-1cb60ed86c20" providerId="ADAL" clId="{4E7826EA-30B3-F541-A538-740BAA9B3EEF}" dt="2023-04-12T18:01:26.996" v="1805"/>
          <ac:inkMkLst>
            <pc:docMk/>
            <pc:sldMk cId="0" sldId="309"/>
            <ac:inkMk id="2098" creationId="{6F5199BE-CAC6-7E31-B907-5B10B26B0016}"/>
          </ac:inkMkLst>
        </pc:inkChg>
        <pc:inkChg chg="add del">
          <ac:chgData name="شادن القحطاني ID 443200677" userId="2d5f3d4d-8466-4aa1-ac8a-1cb60ed86c20" providerId="ADAL" clId="{4E7826EA-30B3-F541-A538-740BAA9B3EEF}" dt="2023-04-12T18:01:26.996" v="1805"/>
          <ac:inkMkLst>
            <pc:docMk/>
            <pc:sldMk cId="0" sldId="309"/>
            <ac:inkMk id="2099" creationId="{3946CF3D-6586-5BA3-1033-A359CEC6872A}"/>
          </ac:inkMkLst>
        </pc:inkChg>
        <pc:inkChg chg="add del">
          <ac:chgData name="شادن القحطاني ID 443200677" userId="2d5f3d4d-8466-4aa1-ac8a-1cb60ed86c20" providerId="ADAL" clId="{4E7826EA-30B3-F541-A538-740BAA9B3EEF}" dt="2023-04-12T18:01:26.996" v="1805"/>
          <ac:inkMkLst>
            <pc:docMk/>
            <pc:sldMk cId="0" sldId="309"/>
            <ac:inkMk id="2100" creationId="{AE0924EE-E1D7-64E5-0798-5678731CCB41}"/>
          </ac:inkMkLst>
        </pc:inkChg>
        <pc:inkChg chg="add del">
          <ac:chgData name="شادن القحطاني ID 443200677" userId="2d5f3d4d-8466-4aa1-ac8a-1cb60ed86c20" providerId="ADAL" clId="{4E7826EA-30B3-F541-A538-740BAA9B3EEF}" dt="2023-04-12T18:01:26.996" v="1805"/>
          <ac:inkMkLst>
            <pc:docMk/>
            <pc:sldMk cId="0" sldId="309"/>
            <ac:inkMk id="2101" creationId="{4FD7ECF5-C381-9C6B-E75F-9CF5E2C33488}"/>
          </ac:inkMkLst>
        </pc:inkChg>
        <pc:inkChg chg="add del">
          <ac:chgData name="شادن القحطاني ID 443200677" userId="2d5f3d4d-8466-4aa1-ac8a-1cb60ed86c20" providerId="ADAL" clId="{4E7826EA-30B3-F541-A538-740BAA9B3EEF}" dt="2023-04-12T18:01:26.996" v="1805"/>
          <ac:inkMkLst>
            <pc:docMk/>
            <pc:sldMk cId="0" sldId="309"/>
            <ac:inkMk id="2102" creationId="{B715F6DE-929E-8043-F276-4EA9D15ECE99}"/>
          </ac:inkMkLst>
        </pc:inkChg>
        <pc:inkChg chg="add del">
          <ac:chgData name="شادن القحطاني ID 443200677" userId="2d5f3d4d-8466-4aa1-ac8a-1cb60ed86c20" providerId="ADAL" clId="{4E7826EA-30B3-F541-A538-740BAA9B3EEF}" dt="2023-04-12T18:01:26.996" v="1805"/>
          <ac:inkMkLst>
            <pc:docMk/>
            <pc:sldMk cId="0" sldId="309"/>
            <ac:inkMk id="2103" creationId="{B9222127-4C28-FFAA-A0C2-AFCA6E21066B}"/>
          </ac:inkMkLst>
        </pc:inkChg>
        <pc:inkChg chg="add reco">
          <ac:chgData name="شادن القحطاني ID 443200677" userId="2d5f3d4d-8466-4aa1-ac8a-1cb60ed86c20" providerId="ADAL" clId="{4E7826EA-30B3-F541-A538-740BAA9B3EEF}" dt="2023-04-12T18:01:26.996" v="1805"/>
          <ac:inkMkLst>
            <pc:docMk/>
            <pc:sldMk cId="0" sldId="309"/>
            <ac:inkMk id="2104" creationId="{4289BAD6-F06B-27E3-271F-42998ED2380B}"/>
          </ac:inkMkLst>
        </pc:inkChg>
        <pc:inkChg chg="add del">
          <ac:chgData name="شادن القحطاني ID 443200677" userId="2d5f3d4d-8466-4aa1-ac8a-1cb60ed86c20" providerId="ADAL" clId="{4E7826EA-30B3-F541-A538-740BAA9B3EEF}" dt="2023-04-12T18:01:33.724" v="1808"/>
          <ac:inkMkLst>
            <pc:docMk/>
            <pc:sldMk cId="0" sldId="309"/>
            <ac:inkMk id="2105" creationId="{F041E211-DA9C-B028-33E1-2BB7830B886A}"/>
          </ac:inkMkLst>
        </pc:inkChg>
        <pc:inkChg chg="add del">
          <ac:chgData name="شادن القحطاني ID 443200677" userId="2d5f3d4d-8466-4aa1-ac8a-1cb60ed86c20" providerId="ADAL" clId="{4E7826EA-30B3-F541-A538-740BAA9B3EEF}" dt="2023-04-12T18:01:33.724" v="1808"/>
          <ac:inkMkLst>
            <pc:docMk/>
            <pc:sldMk cId="0" sldId="309"/>
            <ac:inkMk id="2106" creationId="{B5478877-753C-E3CA-BA3B-C6F8EB2E9DDE}"/>
          </ac:inkMkLst>
        </pc:inkChg>
        <pc:inkChg chg="add mod reco modStrokes">
          <ac:chgData name="شادن القحطاني ID 443200677" userId="2d5f3d4d-8466-4aa1-ac8a-1cb60ed86c20" providerId="ADAL" clId="{4E7826EA-30B3-F541-A538-740BAA9B3EEF}" dt="2023-04-12T18:02:16.508" v="1841"/>
          <ac:inkMkLst>
            <pc:docMk/>
            <pc:sldMk cId="0" sldId="309"/>
            <ac:inkMk id="2107" creationId="{2105D5D8-9818-2D7F-9333-295A0D88E527}"/>
          </ac:inkMkLst>
        </pc:inkChg>
        <pc:inkChg chg="add del">
          <ac:chgData name="شادن القحطاني ID 443200677" userId="2d5f3d4d-8466-4aa1-ac8a-1cb60ed86c20" providerId="ADAL" clId="{4E7826EA-30B3-F541-A538-740BAA9B3EEF}" dt="2023-04-12T18:01:40.207" v="1819"/>
          <ac:inkMkLst>
            <pc:docMk/>
            <pc:sldMk cId="0" sldId="309"/>
            <ac:inkMk id="2108" creationId="{54D9F0FA-DD9F-4E09-F715-52741B8BAEAA}"/>
          </ac:inkMkLst>
        </pc:inkChg>
        <pc:inkChg chg="add del">
          <ac:chgData name="شادن القحطاني ID 443200677" userId="2d5f3d4d-8466-4aa1-ac8a-1cb60ed86c20" providerId="ADAL" clId="{4E7826EA-30B3-F541-A538-740BAA9B3EEF}" dt="2023-04-12T18:01:40.207" v="1819"/>
          <ac:inkMkLst>
            <pc:docMk/>
            <pc:sldMk cId="0" sldId="309"/>
            <ac:inkMk id="2109" creationId="{01AD859C-3A3F-9DF9-37B2-99A60AC725A9}"/>
          </ac:inkMkLst>
        </pc:inkChg>
        <pc:inkChg chg="add del">
          <ac:chgData name="شادن القحطاني ID 443200677" userId="2d5f3d4d-8466-4aa1-ac8a-1cb60ed86c20" providerId="ADAL" clId="{4E7826EA-30B3-F541-A538-740BAA9B3EEF}" dt="2023-04-12T18:01:40.207" v="1819"/>
          <ac:inkMkLst>
            <pc:docMk/>
            <pc:sldMk cId="0" sldId="309"/>
            <ac:inkMk id="2110" creationId="{E5AD8E04-F4CE-CDF7-5F4D-8523AA2AB9BA}"/>
          </ac:inkMkLst>
        </pc:inkChg>
        <pc:inkChg chg="add del">
          <ac:chgData name="شادن القحطاني ID 443200677" userId="2d5f3d4d-8466-4aa1-ac8a-1cb60ed86c20" providerId="ADAL" clId="{4E7826EA-30B3-F541-A538-740BAA9B3EEF}" dt="2023-04-12T18:01:40.207" v="1819"/>
          <ac:inkMkLst>
            <pc:docMk/>
            <pc:sldMk cId="0" sldId="309"/>
            <ac:inkMk id="2111" creationId="{AAF9984F-C535-D06F-40E9-D2E55DD743BD}"/>
          </ac:inkMkLst>
        </pc:inkChg>
        <pc:inkChg chg="add del">
          <ac:chgData name="شادن القحطاني ID 443200677" userId="2d5f3d4d-8466-4aa1-ac8a-1cb60ed86c20" providerId="ADAL" clId="{4E7826EA-30B3-F541-A538-740BAA9B3EEF}" dt="2023-04-12T17:58:10.732" v="1691"/>
          <ac:inkMkLst>
            <pc:docMk/>
            <pc:sldMk cId="0" sldId="309"/>
            <ac:inkMk id="47104" creationId="{E6794EBE-7FA2-8411-C9F8-A215A6AD6B27}"/>
          </ac:inkMkLst>
        </pc:inkChg>
        <pc:inkChg chg="add del">
          <ac:chgData name="شادن القحطاني ID 443200677" userId="2d5f3d4d-8466-4aa1-ac8a-1cb60ed86c20" providerId="ADAL" clId="{4E7826EA-30B3-F541-A538-740BAA9B3EEF}" dt="2023-04-12T17:58:10.732" v="1691"/>
          <ac:inkMkLst>
            <pc:docMk/>
            <pc:sldMk cId="0" sldId="309"/>
            <ac:inkMk id="47106" creationId="{8741248A-1738-2B71-718B-58830B22E9A0}"/>
          </ac:inkMkLst>
        </pc:inkChg>
        <pc:inkChg chg="add del">
          <ac:chgData name="شادن القحطاني ID 443200677" userId="2d5f3d4d-8466-4aa1-ac8a-1cb60ed86c20" providerId="ADAL" clId="{4E7826EA-30B3-F541-A538-740BAA9B3EEF}" dt="2023-04-12T17:58:10.732" v="1691"/>
          <ac:inkMkLst>
            <pc:docMk/>
            <pc:sldMk cId="0" sldId="309"/>
            <ac:inkMk id="47107" creationId="{511A90E7-AC1D-C41B-4D81-6074B9CED44E}"/>
          </ac:inkMkLst>
        </pc:inkChg>
        <pc:inkChg chg="add del">
          <ac:chgData name="شادن القحطاني ID 443200677" userId="2d5f3d4d-8466-4aa1-ac8a-1cb60ed86c20" providerId="ADAL" clId="{4E7826EA-30B3-F541-A538-740BAA9B3EEF}" dt="2023-04-12T17:58:10.732" v="1691"/>
          <ac:inkMkLst>
            <pc:docMk/>
            <pc:sldMk cId="0" sldId="309"/>
            <ac:inkMk id="47108" creationId="{7DBE21EE-9515-FE67-A2BF-634E91E2BDDA}"/>
          </ac:inkMkLst>
        </pc:inkChg>
        <pc:inkChg chg="add reco">
          <ac:chgData name="شادن القحطاني ID 443200677" userId="2d5f3d4d-8466-4aa1-ac8a-1cb60ed86c20" providerId="ADAL" clId="{4E7826EA-30B3-F541-A538-740BAA9B3EEF}" dt="2023-04-12T17:58:10.732" v="1691"/>
          <ac:inkMkLst>
            <pc:docMk/>
            <pc:sldMk cId="0" sldId="309"/>
            <ac:inkMk id="47109" creationId="{45DF7C85-2E1F-5663-1C10-5543DDB487F5}"/>
          </ac:inkMkLst>
        </pc:inkChg>
        <pc:inkChg chg="add del">
          <ac:chgData name="شادن القحطاني ID 443200677" userId="2d5f3d4d-8466-4aa1-ac8a-1cb60ed86c20" providerId="ADAL" clId="{4E7826EA-30B3-F541-A538-740BAA9B3EEF}" dt="2023-04-12T17:58:32.288" v="1697"/>
          <ac:inkMkLst>
            <pc:docMk/>
            <pc:sldMk cId="0" sldId="309"/>
            <ac:inkMk id="47110" creationId="{90061CF4-E9B1-F2E3-BA50-409B96E71AE8}"/>
          </ac:inkMkLst>
        </pc:inkChg>
        <pc:inkChg chg="add del">
          <ac:chgData name="شادن القحطاني ID 443200677" userId="2d5f3d4d-8466-4aa1-ac8a-1cb60ed86c20" providerId="ADAL" clId="{4E7826EA-30B3-F541-A538-740BAA9B3EEF}" dt="2023-04-12T17:58:32.288" v="1697"/>
          <ac:inkMkLst>
            <pc:docMk/>
            <pc:sldMk cId="0" sldId="309"/>
            <ac:inkMk id="47111" creationId="{EE05225F-0520-8B7F-93A4-F9FA791A6B67}"/>
          </ac:inkMkLst>
        </pc:inkChg>
        <pc:inkChg chg="add del">
          <ac:chgData name="شادن القحطاني ID 443200677" userId="2d5f3d4d-8466-4aa1-ac8a-1cb60ed86c20" providerId="ADAL" clId="{4E7826EA-30B3-F541-A538-740BAA9B3EEF}" dt="2023-04-12T17:58:32.288" v="1697"/>
          <ac:inkMkLst>
            <pc:docMk/>
            <pc:sldMk cId="0" sldId="309"/>
            <ac:inkMk id="47112" creationId="{6648BC78-A95E-94A0-E9CD-BA8E121BD240}"/>
          </ac:inkMkLst>
        </pc:inkChg>
        <pc:inkChg chg="add del">
          <ac:chgData name="شادن القحطاني ID 443200677" userId="2d5f3d4d-8466-4aa1-ac8a-1cb60ed86c20" providerId="ADAL" clId="{4E7826EA-30B3-F541-A538-740BAA9B3EEF}" dt="2023-04-12T17:58:32.288" v="1697"/>
          <ac:inkMkLst>
            <pc:docMk/>
            <pc:sldMk cId="0" sldId="309"/>
            <ac:inkMk id="47113" creationId="{B5233715-361A-B67B-3D92-A38A7276AB9C}"/>
          </ac:inkMkLst>
        </pc:inkChg>
        <pc:inkChg chg="add del">
          <ac:chgData name="شادن القحطاني ID 443200677" userId="2d5f3d4d-8466-4aa1-ac8a-1cb60ed86c20" providerId="ADAL" clId="{4E7826EA-30B3-F541-A538-740BAA9B3EEF}" dt="2023-04-12T17:58:32.288" v="1697"/>
          <ac:inkMkLst>
            <pc:docMk/>
            <pc:sldMk cId="0" sldId="309"/>
            <ac:inkMk id="47114" creationId="{3826CB4F-4BA8-5490-C182-619D863B8136}"/>
          </ac:inkMkLst>
        </pc:inkChg>
        <pc:inkChg chg="add reco">
          <ac:chgData name="شادن القحطاني ID 443200677" userId="2d5f3d4d-8466-4aa1-ac8a-1cb60ed86c20" providerId="ADAL" clId="{4E7826EA-30B3-F541-A538-740BAA9B3EEF}" dt="2023-04-12T17:58:32.288" v="1697"/>
          <ac:inkMkLst>
            <pc:docMk/>
            <pc:sldMk cId="0" sldId="309"/>
            <ac:inkMk id="47115" creationId="{275F3F25-7540-8F4E-FEE9-DCC2995FBA34}"/>
          </ac:inkMkLst>
        </pc:inkChg>
        <pc:inkChg chg="add del">
          <ac:chgData name="شادن القحطاني ID 443200677" userId="2d5f3d4d-8466-4aa1-ac8a-1cb60ed86c20" providerId="ADAL" clId="{4E7826EA-30B3-F541-A538-740BAA9B3EEF}" dt="2023-04-12T17:58:38.732" v="1713"/>
          <ac:inkMkLst>
            <pc:docMk/>
            <pc:sldMk cId="0" sldId="309"/>
            <ac:inkMk id="47116" creationId="{2B15744B-5668-59B6-9525-A9DBDBC1FD6F}"/>
          </ac:inkMkLst>
        </pc:inkChg>
        <pc:inkChg chg="add del">
          <ac:chgData name="شادن القحطاني ID 443200677" userId="2d5f3d4d-8466-4aa1-ac8a-1cb60ed86c20" providerId="ADAL" clId="{4E7826EA-30B3-F541-A538-740BAA9B3EEF}" dt="2023-04-12T17:58:38.732" v="1713"/>
          <ac:inkMkLst>
            <pc:docMk/>
            <pc:sldMk cId="0" sldId="309"/>
            <ac:inkMk id="47117" creationId="{B057D118-6EA1-9CB0-481D-6B5CA40F2990}"/>
          </ac:inkMkLst>
        </pc:inkChg>
        <pc:inkChg chg="add del">
          <ac:chgData name="شادن القحطاني ID 443200677" userId="2d5f3d4d-8466-4aa1-ac8a-1cb60ed86c20" providerId="ADAL" clId="{4E7826EA-30B3-F541-A538-740BAA9B3EEF}" dt="2023-04-12T17:58:38.732" v="1713"/>
          <ac:inkMkLst>
            <pc:docMk/>
            <pc:sldMk cId="0" sldId="309"/>
            <ac:inkMk id="47118" creationId="{80B55B21-FEAE-3991-6DEE-C30B57D927F1}"/>
          </ac:inkMkLst>
        </pc:inkChg>
        <pc:inkChg chg="add del">
          <ac:chgData name="شادن القحطاني ID 443200677" userId="2d5f3d4d-8466-4aa1-ac8a-1cb60ed86c20" providerId="ADAL" clId="{4E7826EA-30B3-F541-A538-740BAA9B3EEF}" dt="2023-04-12T17:58:38.732" v="1713"/>
          <ac:inkMkLst>
            <pc:docMk/>
            <pc:sldMk cId="0" sldId="309"/>
            <ac:inkMk id="47119" creationId="{1946689D-A447-EBC1-2B0E-0936B78B3BCE}"/>
          </ac:inkMkLst>
        </pc:inkChg>
        <pc:inkChg chg="add del">
          <ac:chgData name="شادن القحطاني ID 443200677" userId="2d5f3d4d-8466-4aa1-ac8a-1cb60ed86c20" providerId="ADAL" clId="{4E7826EA-30B3-F541-A538-740BAA9B3EEF}" dt="2023-04-12T17:58:38.732" v="1713"/>
          <ac:inkMkLst>
            <pc:docMk/>
            <pc:sldMk cId="0" sldId="309"/>
            <ac:inkMk id="47120" creationId="{999522D1-A3E5-8187-F3BB-512CB589B746}"/>
          </ac:inkMkLst>
        </pc:inkChg>
        <pc:inkChg chg="add del">
          <ac:chgData name="شادن القحطاني ID 443200677" userId="2d5f3d4d-8466-4aa1-ac8a-1cb60ed86c20" providerId="ADAL" clId="{4E7826EA-30B3-F541-A538-740BAA9B3EEF}" dt="2023-04-12T17:58:38.732" v="1713"/>
          <ac:inkMkLst>
            <pc:docMk/>
            <pc:sldMk cId="0" sldId="309"/>
            <ac:inkMk id="47121" creationId="{66C8E343-B70B-AF99-D003-985664B91EDA}"/>
          </ac:inkMkLst>
        </pc:inkChg>
        <pc:inkChg chg="add del">
          <ac:chgData name="شادن القحطاني ID 443200677" userId="2d5f3d4d-8466-4aa1-ac8a-1cb60ed86c20" providerId="ADAL" clId="{4E7826EA-30B3-F541-A538-740BAA9B3EEF}" dt="2023-04-12T17:58:38.732" v="1713"/>
          <ac:inkMkLst>
            <pc:docMk/>
            <pc:sldMk cId="0" sldId="309"/>
            <ac:inkMk id="47122" creationId="{1C18B97A-4E84-5350-460C-08C2432AE878}"/>
          </ac:inkMkLst>
        </pc:inkChg>
        <pc:inkChg chg="add del">
          <ac:chgData name="شادن القحطاني ID 443200677" userId="2d5f3d4d-8466-4aa1-ac8a-1cb60ed86c20" providerId="ADAL" clId="{4E7826EA-30B3-F541-A538-740BAA9B3EEF}" dt="2023-04-12T17:58:38.732" v="1713"/>
          <ac:inkMkLst>
            <pc:docMk/>
            <pc:sldMk cId="0" sldId="309"/>
            <ac:inkMk id="47123" creationId="{59D17C89-4C80-6A0A-54A8-C1AFF57971E8}"/>
          </ac:inkMkLst>
        </pc:inkChg>
        <pc:inkChg chg="add del">
          <ac:chgData name="شادن القحطاني ID 443200677" userId="2d5f3d4d-8466-4aa1-ac8a-1cb60ed86c20" providerId="ADAL" clId="{4E7826EA-30B3-F541-A538-740BAA9B3EEF}" dt="2023-04-12T17:58:38.732" v="1713"/>
          <ac:inkMkLst>
            <pc:docMk/>
            <pc:sldMk cId="0" sldId="309"/>
            <ac:inkMk id="47124" creationId="{48B68FCF-DE13-E666-452A-FD3ED1F240C3}"/>
          </ac:inkMkLst>
        </pc:inkChg>
        <pc:inkChg chg="add del">
          <ac:chgData name="شادن القحطاني ID 443200677" userId="2d5f3d4d-8466-4aa1-ac8a-1cb60ed86c20" providerId="ADAL" clId="{4E7826EA-30B3-F541-A538-740BAA9B3EEF}" dt="2023-04-12T17:58:38.732" v="1713"/>
          <ac:inkMkLst>
            <pc:docMk/>
            <pc:sldMk cId="0" sldId="309"/>
            <ac:inkMk id="47125" creationId="{542AEC64-A894-81B5-582D-F61471C54C26}"/>
          </ac:inkMkLst>
        </pc:inkChg>
        <pc:inkChg chg="add del">
          <ac:chgData name="شادن القحطاني ID 443200677" userId="2d5f3d4d-8466-4aa1-ac8a-1cb60ed86c20" providerId="ADAL" clId="{4E7826EA-30B3-F541-A538-740BAA9B3EEF}" dt="2023-04-12T17:58:38.732" v="1713"/>
          <ac:inkMkLst>
            <pc:docMk/>
            <pc:sldMk cId="0" sldId="309"/>
            <ac:inkMk id="47126" creationId="{71B8A3FD-0B35-7614-500E-A56FE34C6C32}"/>
          </ac:inkMkLst>
        </pc:inkChg>
        <pc:inkChg chg="add del">
          <ac:chgData name="شادن القحطاني ID 443200677" userId="2d5f3d4d-8466-4aa1-ac8a-1cb60ed86c20" providerId="ADAL" clId="{4E7826EA-30B3-F541-A538-740BAA9B3EEF}" dt="2023-04-12T17:58:38.732" v="1713"/>
          <ac:inkMkLst>
            <pc:docMk/>
            <pc:sldMk cId="0" sldId="309"/>
            <ac:inkMk id="47127" creationId="{8F941EFF-6105-94C3-68DD-12335B5BCC12}"/>
          </ac:inkMkLst>
        </pc:inkChg>
        <pc:inkChg chg="add del">
          <ac:chgData name="شادن القحطاني ID 443200677" userId="2d5f3d4d-8466-4aa1-ac8a-1cb60ed86c20" providerId="ADAL" clId="{4E7826EA-30B3-F541-A538-740BAA9B3EEF}" dt="2023-04-12T17:58:38.732" v="1713"/>
          <ac:inkMkLst>
            <pc:docMk/>
            <pc:sldMk cId="0" sldId="309"/>
            <ac:inkMk id="47128" creationId="{3B011113-47DD-7BD9-D9BD-0AF8D64A542B}"/>
          </ac:inkMkLst>
        </pc:inkChg>
        <pc:inkChg chg="add del">
          <ac:chgData name="شادن القحطاني ID 443200677" userId="2d5f3d4d-8466-4aa1-ac8a-1cb60ed86c20" providerId="ADAL" clId="{4E7826EA-30B3-F541-A538-740BAA9B3EEF}" dt="2023-04-12T17:58:38.732" v="1713"/>
          <ac:inkMkLst>
            <pc:docMk/>
            <pc:sldMk cId="0" sldId="309"/>
            <ac:inkMk id="47129" creationId="{832C787D-C95A-FDC7-1F10-5CC4628A7E58}"/>
          </ac:inkMkLst>
        </pc:inkChg>
        <pc:inkChg chg="add del">
          <ac:chgData name="شادن القحطاني ID 443200677" userId="2d5f3d4d-8466-4aa1-ac8a-1cb60ed86c20" providerId="ADAL" clId="{4E7826EA-30B3-F541-A538-740BAA9B3EEF}" dt="2023-04-12T17:58:38.732" v="1713"/>
          <ac:inkMkLst>
            <pc:docMk/>
            <pc:sldMk cId="0" sldId="309"/>
            <ac:inkMk id="47130" creationId="{85264A87-2BC3-D706-785A-10AF7F7EBEEA}"/>
          </ac:inkMkLst>
        </pc:inkChg>
        <pc:inkChg chg="add reco">
          <ac:chgData name="شادن القحطاني ID 443200677" userId="2d5f3d4d-8466-4aa1-ac8a-1cb60ed86c20" providerId="ADAL" clId="{4E7826EA-30B3-F541-A538-740BAA9B3EEF}" dt="2023-04-12T17:58:38.732" v="1713"/>
          <ac:inkMkLst>
            <pc:docMk/>
            <pc:sldMk cId="0" sldId="309"/>
            <ac:inkMk id="47131" creationId="{0F731927-F69C-F0D2-B622-0F906988C6ED}"/>
          </ac:inkMkLst>
        </pc:inkChg>
        <pc:inkChg chg="add">
          <ac:chgData name="شادن القحطاني ID 443200677" userId="2d5f3d4d-8466-4aa1-ac8a-1cb60ed86c20" providerId="ADAL" clId="{4E7826EA-30B3-F541-A538-740BAA9B3EEF}" dt="2023-04-12T17:58:53.511" v="1714"/>
          <ac:inkMkLst>
            <pc:docMk/>
            <pc:sldMk cId="0" sldId="309"/>
            <ac:inkMk id="47132" creationId="{13BDDCAD-26E0-38FF-C753-5531FE214E63}"/>
          </ac:inkMkLst>
        </pc:inkChg>
        <pc:inkChg chg="add del">
          <ac:chgData name="شادن القحطاني ID 443200677" userId="2d5f3d4d-8466-4aa1-ac8a-1cb60ed86c20" providerId="ADAL" clId="{4E7826EA-30B3-F541-A538-740BAA9B3EEF}" dt="2023-04-12T17:59:10.799" v="1726"/>
          <ac:inkMkLst>
            <pc:docMk/>
            <pc:sldMk cId="0" sldId="309"/>
            <ac:inkMk id="47133" creationId="{F9B96F9C-1411-3633-CEC4-C583CB8B2EAA}"/>
          </ac:inkMkLst>
        </pc:inkChg>
        <pc:inkChg chg="add del">
          <ac:chgData name="شادن القحطاني ID 443200677" userId="2d5f3d4d-8466-4aa1-ac8a-1cb60ed86c20" providerId="ADAL" clId="{4E7826EA-30B3-F541-A538-740BAA9B3EEF}" dt="2023-04-12T17:59:10.799" v="1726"/>
          <ac:inkMkLst>
            <pc:docMk/>
            <pc:sldMk cId="0" sldId="309"/>
            <ac:inkMk id="47134" creationId="{3E5B001A-24BC-4B88-5687-76FAEE0CE092}"/>
          </ac:inkMkLst>
        </pc:inkChg>
        <pc:inkChg chg="add del">
          <ac:chgData name="شادن القحطاني ID 443200677" userId="2d5f3d4d-8466-4aa1-ac8a-1cb60ed86c20" providerId="ADAL" clId="{4E7826EA-30B3-F541-A538-740BAA9B3EEF}" dt="2023-04-12T17:59:10.799" v="1726"/>
          <ac:inkMkLst>
            <pc:docMk/>
            <pc:sldMk cId="0" sldId="309"/>
            <ac:inkMk id="47135" creationId="{A5840E95-1BEB-C824-4D3D-5523BD6291E4}"/>
          </ac:inkMkLst>
        </pc:inkChg>
        <pc:inkChg chg="add del">
          <ac:chgData name="شادن القحطاني ID 443200677" userId="2d5f3d4d-8466-4aa1-ac8a-1cb60ed86c20" providerId="ADAL" clId="{4E7826EA-30B3-F541-A538-740BAA9B3EEF}" dt="2023-04-12T17:59:10.799" v="1726"/>
          <ac:inkMkLst>
            <pc:docMk/>
            <pc:sldMk cId="0" sldId="309"/>
            <ac:inkMk id="47136" creationId="{275789D4-FEFF-BC13-3F8C-3C8BCC3D4ABE}"/>
          </ac:inkMkLst>
        </pc:inkChg>
        <pc:inkChg chg="add del">
          <ac:chgData name="شادن القحطاني ID 443200677" userId="2d5f3d4d-8466-4aa1-ac8a-1cb60ed86c20" providerId="ADAL" clId="{4E7826EA-30B3-F541-A538-740BAA9B3EEF}" dt="2023-04-12T17:59:10.799" v="1726"/>
          <ac:inkMkLst>
            <pc:docMk/>
            <pc:sldMk cId="0" sldId="309"/>
            <ac:inkMk id="47137" creationId="{A436BEE2-51EA-978C-EC57-836F2CCB95AF}"/>
          </ac:inkMkLst>
        </pc:inkChg>
        <pc:inkChg chg="add del">
          <ac:chgData name="شادن القحطاني ID 443200677" userId="2d5f3d4d-8466-4aa1-ac8a-1cb60ed86c20" providerId="ADAL" clId="{4E7826EA-30B3-F541-A538-740BAA9B3EEF}" dt="2023-04-12T17:59:10.799" v="1726"/>
          <ac:inkMkLst>
            <pc:docMk/>
            <pc:sldMk cId="0" sldId="309"/>
            <ac:inkMk id="47138" creationId="{518A919E-9191-007D-2D92-C7E40262D800}"/>
          </ac:inkMkLst>
        </pc:inkChg>
        <pc:inkChg chg="add del">
          <ac:chgData name="شادن القحطاني ID 443200677" userId="2d5f3d4d-8466-4aa1-ac8a-1cb60ed86c20" providerId="ADAL" clId="{4E7826EA-30B3-F541-A538-740BAA9B3EEF}" dt="2023-04-12T17:59:10.799" v="1726"/>
          <ac:inkMkLst>
            <pc:docMk/>
            <pc:sldMk cId="0" sldId="309"/>
            <ac:inkMk id="47139" creationId="{29C7CB81-ADEC-8601-AAA1-71EC6E67311D}"/>
          </ac:inkMkLst>
        </pc:inkChg>
        <pc:inkChg chg="add del">
          <ac:chgData name="شادن القحطاني ID 443200677" userId="2d5f3d4d-8466-4aa1-ac8a-1cb60ed86c20" providerId="ADAL" clId="{4E7826EA-30B3-F541-A538-740BAA9B3EEF}" dt="2023-04-12T17:59:10.799" v="1726"/>
          <ac:inkMkLst>
            <pc:docMk/>
            <pc:sldMk cId="0" sldId="309"/>
            <ac:inkMk id="47140" creationId="{E1D52F99-4C5B-CAB0-B30E-4A49000ED53C}"/>
          </ac:inkMkLst>
        </pc:inkChg>
        <pc:inkChg chg="add del">
          <ac:chgData name="شادن القحطاني ID 443200677" userId="2d5f3d4d-8466-4aa1-ac8a-1cb60ed86c20" providerId="ADAL" clId="{4E7826EA-30B3-F541-A538-740BAA9B3EEF}" dt="2023-04-12T17:59:10.799" v="1726"/>
          <ac:inkMkLst>
            <pc:docMk/>
            <pc:sldMk cId="0" sldId="309"/>
            <ac:inkMk id="47141" creationId="{9277E78E-3EC9-50E0-52BB-8C22B3592E3F}"/>
          </ac:inkMkLst>
        </pc:inkChg>
        <pc:inkChg chg="add del">
          <ac:chgData name="شادن القحطاني ID 443200677" userId="2d5f3d4d-8466-4aa1-ac8a-1cb60ed86c20" providerId="ADAL" clId="{4E7826EA-30B3-F541-A538-740BAA9B3EEF}" dt="2023-04-12T17:59:10.799" v="1726"/>
          <ac:inkMkLst>
            <pc:docMk/>
            <pc:sldMk cId="0" sldId="309"/>
            <ac:inkMk id="47142" creationId="{DB86BE19-4A9A-8A38-CD1C-99E4DEE431BF}"/>
          </ac:inkMkLst>
        </pc:inkChg>
        <pc:inkChg chg="add del">
          <ac:chgData name="شادن القحطاني ID 443200677" userId="2d5f3d4d-8466-4aa1-ac8a-1cb60ed86c20" providerId="ADAL" clId="{4E7826EA-30B3-F541-A538-740BAA9B3EEF}" dt="2023-04-12T17:59:10.799" v="1726"/>
          <ac:inkMkLst>
            <pc:docMk/>
            <pc:sldMk cId="0" sldId="309"/>
            <ac:inkMk id="47143" creationId="{D2C1FCFA-3AB9-070D-4F21-B28340078932}"/>
          </ac:inkMkLst>
        </pc:inkChg>
        <pc:inkChg chg="add reco">
          <ac:chgData name="شادن القحطاني ID 443200677" userId="2d5f3d4d-8466-4aa1-ac8a-1cb60ed86c20" providerId="ADAL" clId="{4E7826EA-30B3-F541-A538-740BAA9B3EEF}" dt="2023-04-12T17:59:10.799" v="1726"/>
          <ac:inkMkLst>
            <pc:docMk/>
            <pc:sldMk cId="0" sldId="309"/>
            <ac:inkMk id="47144" creationId="{E58030DF-6DD8-E56B-90C0-89B9135C8A78}"/>
          </ac:inkMkLst>
        </pc:inkChg>
        <pc:inkChg chg="add del">
          <ac:chgData name="شادن القحطاني ID 443200677" userId="2d5f3d4d-8466-4aa1-ac8a-1cb60ed86c20" providerId="ADAL" clId="{4E7826EA-30B3-F541-A538-740BAA9B3EEF}" dt="2023-04-12T17:59:17.890" v="1729"/>
          <ac:inkMkLst>
            <pc:docMk/>
            <pc:sldMk cId="0" sldId="309"/>
            <ac:inkMk id="47145" creationId="{FA5E757E-EA77-5B3E-98C5-D189C9DFC56E}"/>
          </ac:inkMkLst>
        </pc:inkChg>
        <pc:inkChg chg="add del">
          <ac:chgData name="شادن القحطاني ID 443200677" userId="2d5f3d4d-8466-4aa1-ac8a-1cb60ed86c20" providerId="ADAL" clId="{4E7826EA-30B3-F541-A538-740BAA9B3EEF}" dt="2023-04-12T17:59:17.890" v="1729"/>
          <ac:inkMkLst>
            <pc:docMk/>
            <pc:sldMk cId="0" sldId="309"/>
            <ac:inkMk id="47146" creationId="{B7FD93AF-14D2-0AD3-C9F4-4E290664F91B}"/>
          </ac:inkMkLst>
        </pc:inkChg>
        <pc:inkChg chg="add reco">
          <ac:chgData name="شادن القحطاني ID 443200677" userId="2d5f3d4d-8466-4aa1-ac8a-1cb60ed86c20" providerId="ADAL" clId="{4E7826EA-30B3-F541-A538-740BAA9B3EEF}" dt="2023-04-12T17:59:17.890" v="1729"/>
          <ac:inkMkLst>
            <pc:docMk/>
            <pc:sldMk cId="0" sldId="309"/>
            <ac:inkMk id="47147" creationId="{D4A3A093-B429-96B4-5D35-7C862CDDF8B9}"/>
          </ac:inkMkLst>
        </pc:inkChg>
        <pc:inkChg chg="add">
          <ac:chgData name="شادن القحطاني ID 443200677" userId="2d5f3d4d-8466-4aa1-ac8a-1cb60ed86c20" providerId="ADAL" clId="{4E7826EA-30B3-F541-A538-740BAA9B3EEF}" dt="2023-04-12T17:59:18.139" v="1730"/>
          <ac:inkMkLst>
            <pc:docMk/>
            <pc:sldMk cId="0" sldId="309"/>
            <ac:inkMk id="47148" creationId="{EEB3BA23-F0D9-8C0D-8EDB-C70FCD68929C}"/>
          </ac:inkMkLst>
        </pc:inkChg>
        <pc:inkChg chg="add del">
          <ac:chgData name="شادن القحطاني ID 443200677" userId="2d5f3d4d-8466-4aa1-ac8a-1cb60ed86c20" providerId="ADAL" clId="{4E7826EA-30B3-F541-A538-740BAA9B3EEF}" dt="2023-04-12T17:59:40.196" v="1739"/>
          <ac:inkMkLst>
            <pc:docMk/>
            <pc:sldMk cId="0" sldId="309"/>
            <ac:inkMk id="47149" creationId="{2C86E290-9417-C3D0-064A-4238A985C2C6}"/>
          </ac:inkMkLst>
        </pc:inkChg>
        <pc:inkChg chg="add del">
          <ac:chgData name="شادن القحطاني ID 443200677" userId="2d5f3d4d-8466-4aa1-ac8a-1cb60ed86c20" providerId="ADAL" clId="{4E7826EA-30B3-F541-A538-740BAA9B3EEF}" dt="2023-04-12T17:59:40.196" v="1739"/>
          <ac:inkMkLst>
            <pc:docMk/>
            <pc:sldMk cId="0" sldId="309"/>
            <ac:inkMk id="47150" creationId="{5D387AAD-8D68-CDCD-6933-521B60085F86}"/>
          </ac:inkMkLst>
        </pc:inkChg>
        <pc:inkChg chg="add del">
          <ac:chgData name="شادن القحطاني ID 443200677" userId="2d5f3d4d-8466-4aa1-ac8a-1cb60ed86c20" providerId="ADAL" clId="{4E7826EA-30B3-F541-A538-740BAA9B3EEF}" dt="2023-04-12T17:59:40.196" v="1739"/>
          <ac:inkMkLst>
            <pc:docMk/>
            <pc:sldMk cId="0" sldId="309"/>
            <ac:inkMk id="47151" creationId="{8F429750-6656-235A-4635-35FF44C9FCF3}"/>
          </ac:inkMkLst>
        </pc:inkChg>
        <pc:inkChg chg="add del">
          <ac:chgData name="شادن القحطاني ID 443200677" userId="2d5f3d4d-8466-4aa1-ac8a-1cb60ed86c20" providerId="ADAL" clId="{4E7826EA-30B3-F541-A538-740BAA9B3EEF}" dt="2023-04-12T17:59:40.196" v="1739"/>
          <ac:inkMkLst>
            <pc:docMk/>
            <pc:sldMk cId="0" sldId="309"/>
            <ac:inkMk id="47152" creationId="{D4D9C7C6-E42A-B164-EDF9-CE9918BE2266}"/>
          </ac:inkMkLst>
        </pc:inkChg>
        <pc:inkChg chg="add del">
          <ac:chgData name="شادن القحطاني ID 443200677" userId="2d5f3d4d-8466-4aa1-ac8a-1cb60ed86c20" providerId="ADAL" clId="{4E7826EA-30B3-F541-A538-740BAA9B3EEF}" dt="2023-04-12T17:59:40.196" v="1739"/>
          <ac:inkMkLst>
            <pc:docMk/>
            <pc:sldMk cId="0" sldId="309"/>
            <ac:inkMk id="47153" creationId="{2F5D38EB-8EFE-0991-5005-213EFADE99DF}"/>
          </ac:inkMkLst>
        </pc:inkChg>
        <pc:inkChg chg="add del">
          <ac:chgData name="شادن القحطاني ID 443200677" userId="2d5f3d4d-8466-4aa1-ac8a-1cb60ed86c20" providerId="ADAL" clId="{4E7826EA-30B3-F541-A538-740BAA9B3EEF}" dt="2023-04-12T17:59:40.196" v="1739"/>
          <ac:inkMkLst>
            <pc:docMk/>
            <pc:sldMk cId="0" sldId="309"/>
            <ac:inkMk id="47154" creationId="{4BAEDCCA-6AA0-4479-2675-A5C9EA12BDA5}"/>
          </ac:inkMkLst>
        </pc:inkChg>
        <pc:inkChg chg="add del">
          <ac:chgData name="شادن القحطاني ID 443200677" userId="2d5f3d4d-8466-4aa1-ac8a-1cb60ed86c20" providerId="ADAL" clId="{4E7826EA-30B3-F541-A538-740BAA9B3EEF}" dt="2023-04-12T17:59:40.196" v="1739"/>
          <ac:inkMkLst>
            <pc:docMk/>
            <pc:sldMk cId="0" sldId="309"/>
            <ac:inkMk id="47155" creationId="{247EB506-3FD4-5BAB-055B-9A4750058D86}"/>
          </ac:inkMkLst>
        </pc:inkChg>
        <pc:inkChg chg="add del">
          <ac:chgData name="شادن القحطاني ID 443200677" userId="2d5f3d4d-8466-4aa1-ac8a-1cb60ed86c20" providerId="ADAL" clId="{4E7826EA-30B3-F541-A538-740BAA9B3EEF}" dt="2023-04-12T17:59:40.196" v="1739"/>
          <ac:inkMkLst>
            <pc:docMk/>
            <pc:sldMk cId="0" sldId="309"/>
            <ac:inkMk id="47156" creationId="{BBD2FED3-6C0B-5D18-66EB-C3BA99342930}"/>
          </ac:inkMkLst>
        </pc:inkChg>
        <pc:inkChg chg="add reco">
          <ac:chgData name="شادن القحطاني ID 443200677" userId="2d5f3d4d-8466-4aa1-ac8a-1cb60ed86c20" providerId="ADAL" clId="{4E7826EA-30B3-F541-A538-740BAA9B3EEF}" dt="2023-04-12T17:59:40.196" v="1739"/>
          <ac:inkMkLst>
            <pc:docMk/>
            <pc:sldMk cId="0" sldId="309"/>
            <ac:inkMk id="47157" creationId="{8B329583-E748-17A4-E4F1-12AF84691646}"/>
          </ac:inkMkLst>
        </pc:inkChg>
        <pc:inkChg chg="add del">
          <ac:chgData name="شادن القحطاني ID 443200677" userId="2d5f3d4d-8466-4aa1-ac8a-1cb60ed86c20" providerId="ADAL" clId="{4E7826EA-30B3-F541-A538-740BAA9B3EEF}" dt="2023-04-12T17:59:55.072" v="1746"/>
          <ac:inkMkLst>
            <pc:docMk/>
            <pc:sldMk cId="0" sldId="309"/>
            <ac:inkMk id="47158" creationId="{FE341726-FB76-5985-6786-749EFBB9BC34}"/>
          </ac:inkMkLst>
        </pc:inkChg>
        <pc:inkChg chg="add del">
          <ac:chgData name="شادن القحطاني ID 443200677" userId="2d5f3d4d-8466-4aa1-ac8a-1cb60ed86c20" providerId="ADAL" clId="{4E7826EA-30B3-F541-A538-740BAA9B3EEF}" dt="2023-04-12T17:59:55.072" v="1746"/>
          <ac:inkMkLst>
            <pc:docMk/>
            <pc:sldMk cId="0" sldId="309"/>
            <ac:inkMk id="47159" creationId="{7449138F-01F1-2381-BC1A-181593AE3AA1}"/>
          </ac:inkMkLst>
        </pc:inkChg>
        <pc:inkChg chg="add del">
          <ac:chgData name="شادن القحطاني ID 443200677" userId="2d5f3d4d-8466-4aa1-ac8a-1cb60ed86c20" providerId="ADAL" clId="{4E7826EA-30B3-F541-A538-740BAA9B3EEF}" dt="2023-04-12T17:59:55.072" v="1746"/>
          <ac:inkMkLst>
            <pc:docMk/>
            <pc:sldMk cId="0" sldId="309"/>
            <ac:inkMk id="47160" creationId="{566D1D77-4D84-5E84-0E87-0EF67A76E8BE}"/>
          </ac:inkMkLst>
        </pc:inkChg>
        <pc:inkChg chg="add del">
          <ac:chgData name="شادن القحطاني ID 443200677" userId="2d5f3d4d-8466-4aa1-ac8a-1cb60ed86c20" providerId="ADAL" clId="{4E7826EA-30B3-F541-A538-740BAA9B3EEF}" dt="2023-04-12T17:59:55.072" v="1746"/>
          <ac:inkMkLst>
            <pc:docMk/>
            <pc:sldMk cId="0" sldId="309"/>
            <ac:inkMk id="47161" creationId="{DAA72F9B-612B-2014-FA09-B21A3032F846}"/>
          </ac:inkMkLst>
        </pc:inkChg>
        <pc:inkChg chg="add del">
          <ac:chgData name="شادن القحطاني ID 443200677" userId="2d5f3d4d-8466-4aa1-ac8a-1cb60ed86c20" providerId="ADAL" clId="{4E7826EA-30B3-F541-A538-740BAA9B3EEF}" dt="2023-04-12T17:59:55.072" v="1746"/>
          <ac:inkMkLst>
            <pc:docMk/>
            <pc:sldMk cId="0" sldId="309"/>
            <ac:inkMk id="47162" creationId="{C622623C-0F1A-5007-87FF-F7132DF60A57}"/>
          </ac:inkMkLst>
        </pc:inkChg>
        <pc:inkChg chg="add del">
          <ac:chgData name="شادن القحطاني ID 443200677" userId="2d5f3d4d-8466-4aa1-ac8a-1cb60ed86c20" providerId="ADAL" clId="{4E7826EA-30B3-F541-A538-740BAA9B3EEF}" dt="2023-04-12T17:59:55.072" v="1746"/>
          <ac:inkMkLst>
            <pc:docMk/>
            <pc:sldMk cId="0" sldId="309"/>
            <ac:inkMk id="47163" creationId="{9B2B738A-BD28-DF7A-1E4F-04FFD090532A}"/>
          </ac:inkMkLst>
        </pc:inkChg>
        <pc:inkChg chg="add reco">
          <ac:chgData name="شادن القحطاني ID 443200677" userId="2d5f3d4d-8466-4aa1-ac8a-1cb60ed86c20" providerId="ADAL" clId="{4E7826EA-30B3-F541-A538-740BAA9B3EEF}" dt="2023-04-12T17:59:55.072" v="1746"/>
          <ac:inkMkLst>
            <pc:docMk/>
            <pc:sldMk cId="0" sldId="309"/>
            <ac:inkMk id="47164" creationId="{0C8F3332-CC9D-CC72-C6B8-4BE4601A7DBB}"/>
          </ac:inkMkLst>
        </pc:inkChg>
        <pc:inkChg chg="add del">
          <ac:chgData name="شادن القحطاني ID 443200677" userId="2d5f3d4d-8466-4aa1-ac8a-1cb60ed86c20" providerId="ADAL" clId="{4E7826EA-30B3-F541-A538-740BAA9B3EEF}" dt="2023-04-12T18:00:10.700" v="1752"/>
          <ac:inkMkLst>
            <pc:docMk/>
            <pc:sldMk cId="0" sldId="309"/>
            <ac:inkMk id="47165" creationId="{81516C65-1D19-FD7E-3FFD-EE3F1F65B179}"/>
          </ac:inkMkLst>
        </pc:inkChg>
        <pc:inkChg chg="add del">
          <ac:chgData name="شادن القحطاني ID 443200677" userId="2d5f3d4d-8466-4aa1-ac8a-1cb60ed86c20" providerId="ADAL" clId="{4E7826EA-30B3-F541-A538-740BAA9B3EEF}" dt="2023-04-12T18:00:10.700" v="1752"/>
          <ac:inkMkLst>
            <pc:docMk/>
            <pc:sldMk cId="0" sldId="309"/>
            <ac:inkMk id="47166" creationId="{F1313913-26D9-F5EA-E40B-C8B380712D2F}"/>
          </ac:inkMkLst>
        </pc:inkChg>
        <pc:inkChg chg="add del">
          <ac:chgData name="شادن القحطاني ID 443200677" userId="2d5f3d4d-8466-4aa1-ac8a-1cb60ed86c20" providerId="ADAL" clId="{4E7826EA-30B3-F541-A538-740BAA9B3EEF}" dt="2023-04-12T18:00:10.700" v="1752"/>
          <ac:inkMkLst>
            <pc:docMk/>
            <pc:sldMk cId="0" sldId="309"/>
            <ac:inkMk id="47167" creationId="{18BB43DD-DDB0-6BED-9D62-1B5C75C0DF11}"/>
          </ac:inkMkLst>
        </pc:inkChg>
        <pc:inkChg chg="add del">
          <ac:chgData name="شادن القحطاني ID 443200677" userId="2d5f3d4d-8466-4aa1-ac8a-1cb60ed86c20" providerId="ADAL" clId="{4E7826EA-30B3-F541-A538-740BAA9B3EEF}" dt="2023-04-12T18:01:40.207" v="1819"/>
          <ac:inkMkLst>
            <pc:docMk/>
            <pc:sldMk cId="0" sldId="309"/>
            <ac:inkMk id="47168" creationId="{FDEB8DFA-B4BB-AB30-185A-1D4F530C3D42}"/>
          </ac:inkMkLst>
        </pc:inkChg>
        <pc:inkChg chg="add del">
          <ac:chgData name="شادن القحطاني ID 443200677" userId="2d5f3d4d-8466-4aa1-ac8a-1cb60ed86c20" providerId="ADAL" clId="{4E7826EA-30B3-F541-A538-740BAA9B3EEF}" dt="2023-04-12T18:01:40.207" v="1819"/>
          <ac:inkMkLst>
            <pc:docMk/>
            <pc:sldMk cId="0" sldId="309"/>
            <ac:inkMk id="47169" creationId="{5C34BA12-8754-3EFF-1375-56472FBEE77D}"/>
          </ac:inkMkLst>
        </pc:inkChg>
        <pc:inkChg chg="add del">
          <ac:chgData name="شادن القحطاني ID 443200677" userId="2d5f3d4d-8466-4aa1-ac8a-1cb60ed86c20" providerId="ADAL" clId="{4E7826EA-30B3-F541-A538-740BAA9B3EEF}" dt="2023-04-12T18:01:40.207" v="1819"/>
          <ac:inkMkLst>
            <pc:docMk/>
            <pc:sldMk cId="0" sldId="309"/>
            <ac:inkMk id="47170" creationId="{FEA20661-DBE5-059F-05F8-89D517C997E0}"/>
          </ac:inkMkLst>
        </pc:inkChg>
        <pc:inkChg chg="add del">
          <ac:chgData name="شادن القحطاني ID 443200677" userId="2d5f3d4d-8466-4aa1-ac8a-1cb60ed86c20" providerId="ADAL" clId="{4E7826EA-30B3-F541-A538-740BAA9B3EEF}" dt="2023-04-12T18:01:40.207" v="1819"/>
          <ac:inkMkLst>
            <pc:docMk/>
            <pc:sldMk cId="0" sldId="309"/>
            <ac:inkMk id="47171" creationId="{421B9E4F-0902-9E17-125D-54D033BE32B2}"/>
          </ac:inkMkLst>
        </pc:inkChg>
        <pc:inkChg chg="add del">
          <ac:chgData name="شادن القحطاني ID 443200677" userId="2d5f3d4d-8466-4aa1-ac8a-1cb60ed86c20" providerId="ADAL" clId="{4E7826EA-30B3-F541-A538-740BAA9B3EEF}" dt="2023-04-12T18:01:40.207" v="1819"/>
          <ac:inkMkLst>
            <pc:docMk/>
            <pc:sldMk cId="0" sldId="309"/>
            <ac:inkMk id="47172" creationId="{58A875EC-2290-4822-7C78-33BA95257FC4}"/>
          </ac:inkMkLst>
        </pc:inkChg>
        <pc:inkChg chg="add del">
          <ac:chgData name="شادن القحطاني ID 443200677" userId="2d5f3d4d-8466-4aa1-ac8a-1cb60ed86c20" providerId="ADAL" clId="{4E7826EA-30B3-F541-A538-740BAA9B3EEF}" dt="2023-04-12T18:01:40.207" v="1819"/>
          <ac:inkMkLst>
            <pc:docMk/>
            <pc:sldMk cId="0" sldId="309"/>
            <ac:inkMk id="47173" creationId="{2338E2BC-F47A-B20A-E0DB-D75156BDFA5A}"/>
          </ac:inkMkLst>
        </pc:inkChg>
        <pc:inkChg chg="add reco">
          <ac:chgData name="شادن القحطاني ID 443200677" userId="2d5f3d4d-8466-4aa1-ac8a-1cb60ed86c20" providerId="ADAL" clId="{4E7826EA-30B3-F541-A538-740BAA9B3EEF}" dt="2023-04-12T18:01:40.207" v="1819"/>
          <ac:inkMkLst>
            <pc:docMk/>
            <pc:sldMk cId="0" sldId="309"/>
            <ac:inkMk id="47174" creationId="{C72BD93A-B76D-3BE1-F4D2-72A69DAAF0F0}"/>
          </ac:inkMkLst>
        </pc:inkChg>
        <pc:inkChg chg="add del">
          <ac:chgData name="شادن القحطاني ID 443200677" userId="2d5f3d4d-8466-4aa1-ac8a-1cb60ed86c20" providerId="ADAL" clId="{4E7826EA-30B3-F541-A538-740BAA9B3EEF}" dt="2023-04-12T18:01:53.848" v="1825"/>
          <ac:inkMkLst>
            <pc:docMk/>
            <pc:sldMk cId="0" sldId="309"/>
            <ac:inkMk id="47175" creationId="{FB156FCD-FBDF-81B8-05FF-707D2A26A289}"/>
          </ac:inkMkLst>
        </pc:inkChg>
        <pc:inkChg chg="add del">
          <ac:chgData name="شادن القحطاني ID 443200677" userId="2d5f3d4d-8466-4aa1-ac8a-1cb60ed86c20" providerId="ADAL" clId="{4E7826EA-30B3-F541-A538-740BAA9B3EEF}" dt="2023-04-12T18:01:53.848" v="1825"/>
          <ac:inkMkLst>
            <pc:docMk/>
            <pc:sldMk cId="0" sldId="309"/>
            <ac:inkMk id="47176" creationId="{7DF044FD-A104-D05C-2526-A3E5AA55741A}"/>
          </ac:inkMkLst>
        </pc:inkChg>
        <pc:inkChg chg="add del">
          <ac:chgData name="شادن القحطاني ID 443200677" userId="2d5f3d4d-8466-4aa1-ac8a-1cb60ed86c20" providerId="ADAL" clId="{4E7826EA-30B3-F541-A538-740BAA9B3EEF}" dt="2023-04-12T18:01:53.848" v="1825"/>
          <ac:inkMkLst>
            <pc:docMk/>
            <pc:sldMk cId="0" sldId="309"/>
            <ac:inkMk id="47177" creationId="{F2C62186-A730-1993-FE20-52F69F249B54}"/>
          </ac:inkMkLst>
        </pc:inkChg>
        <pc:inkChg chg="add del">
          <ac:chgData name="شادن القحطاني ID 443200677" userId="2d5f3d4d-8466-4aa1-ac8a-1cb60ed86c20" providerId="ADAL" clId="{4E7826EA-30B3-F541-A538-740BAA9B3EEF}" dt="2023-04-12T18:01:53.848" v="1825"/>
          <ac:inkMkLst>
            <pc:docMk/>
            <pc:sldMk cId="0" sldId="309"/>
            <ac:inkMk id="47178" creationId="{5DAA3D66-EAD1-AA79-8C38-EAE9A71A7517}"/>
          </ac:inkMkLst>
        </pc:inkChg>
        <pc:inkChg chg="add del">
          <ac:chgData name="شادن القحطاني ID 443200677" userId="2d5f3d4d-8466-4aa1-ac8a-1cb60ed86c20" providerId="ADAL" clId="{4E7826EA-30B3-F541-A538-740BAA9B3EEF}" dt="2023-04-12T18:01:53.848" v="1825"/>
          <ac:inkMkLst>
            <pc:docMk/>
            <pc:sldMk cId="0" sldId="309"/>
            <ac:inkMk id="47179" creationId="{2AA6C0B4-FB96-682E-636B-957DA4659600}"/>
          </ac:inkMkLst>
        </pc:inkChg>
        <pc:inkChg chg="add reco">
          <ac:chgData name="شادن القحطاني ID 443200677" userId="2d5f3d4d-8466-4aa1-ac8a-1cb60ed86c20" providerId="ADAL" clId="{4E7826EA-30B3-F541-A538-740BAA9B3EEF}" dt="2023-04-12T18:01:53.848" v="1825"/>
          <ac:inkMkLst>
            <pc:docMk/>
            <pc:sldMk cId="0" sldId="309"/>
            <ac:inkMk id="47180" creationId="{7FDD97FC-70DA-F74E-488E-2E4460253069}"/>
          </ac:inkMkLst>
        </pc:inkChg>
        <pc:inkChg chg="add del">
          <ac:chgData name="شادن القحطاني ID 443200677" userId="2d5f3d4d-8466-4aa1-ac8a-1cb60ed86c20" providerId="ADAL" clId="{4E7826EA-30B3-F541-A538-740BAA9B3EEF}" dt="2023-04-12T18:01:55.715" v="1830"/>
          <ac:inkMkLst>
            <pc:docMk/>
            <pc:sldMk cId="0" sldId="309"/>
            <ac:inkMk id="47181" creationId="{C6CC830A-6FC7-1323-2BA4-6A9F26063F3F}"/>
          </ac:inkMkLst>
        </pc:inkChg>
        <pc:inkChg chg="add del">
          <ac:chgData name="شادن القحطاني ID 443200677" userId="2d5f3d4d-8466-4aa1-ac8a-1cb60ed86c20" providerId="ADAL" clId="{4E7826EA-30B3-F541-A538-740BAA9B3EEF}" dt="2023-04-12T18:01:55.715" v="1830"/>
          <ac:inkMkLst>
            <pc:docMk/>
            <pc:sldMk cId="0" sldId="309"/>
            <ac:inkMk id="47182" creationId="{84AAB4F9-D1CE-3B45-34FA-30EA8FB2660B}"/>
          </ac:inkMkLst>
        </pc:inkChg>
        <pc:inkChg chg="add del">
          <ac:chgData name="شادن القحطاني ID 443200677" userId="2d5f3d4d-8466-4aa1-ac8a-1cb60ed86c20" providerId="ADAL" clId="{4E7826EA-30B3-F541-A538-740BAA9B3EEF}" dt="2023-04-12T18:01:55.715" v="1830"/>
          <ac:inkMkLst>
            <pc:docMk/>
            <pc:sldMk cId="0" sldId="309"/>
            <ac:inkMk id="47183" creationId="{27C1AE7F-C452-3B7F-D8A4-E68CE482B4E6}"/>
          </ac:inkMkLst>
        </pc:inkChg>
        <pc:inkChg chg="add del">
          <ac:chgData name="شادن القحطاني ID 443200677" userId="2d5f3d4d-8466-4aa1-ac8a-1cb60ed86c20" providerId="ADAL" clId="{4E7826EA-30B3-F541-A538-740BAA9B3EEF}" dt="2023-04-12T18:01:55.715" v="1830"/>
          <ac:inkMkLst>
            <pc:docMk/>
            <pc:sldMk cId="0" sldId="309"/>
            <ac:inkMk id="47184" creationId="{42348D08-E7E2-32FD-F971-12AC6684339C}"/>
          </ac:inkMkLst>
        </pc:inkChg>
        <pc:inkChg chg="add reco">
          <ac:chgData name="شادن القحطاني ID 443200677" userId="2d5f3d4d-8466-4aa1-ac8a-1cb60ed86c20" providerId="ADAL" clId="{4E7826EA-30B3-F541-A538-740BAA9B3EEF}" dt="2023-04-12T18:01:55.715" v="1830"/>
          <ac:inkMkLst>
            <pc:docMk/>
            <pc:sldMk cId="0" sldId="309"/>
            <ac:inkMk id="47185" creationId="{93FA6B31-C18C-F5FD-BEFC-650C601A4330}"/>
          </ac:inkMkLst>
        </pc:inkChg>
        <pc:inkChg chg="add del">
          <ac:chgData name="شادن القحطاني ID 443200677" userId="2d5f3d4d-8466-4aa1-ac8a-1cb60ed86c20" providerId="ADAL" clId="{4E7826EA-30B3-F541-A538-740BAA9B3EEF}" dt="2023-04-12T18:02:00.144" v="1836"/>
          <ac:inkMkLst>
            <pc:docMk/>
            <pc:sldMk cId="0" sldId="309"/>
            <ac:inkMk id="47186" creationId="{B22748E2-101A-2E71-5A34-F4DE8D46E318}"/>
          </ac:inkMkLst>
        </pc:inkChg>
        <pc:inkChg chg="add del">
          <ac:chgData name="شادن القحطاني ID 443200677" userId="2d5f3d4d-8466-4aa1-ac8a-1cb60ed86c20" providerId="ADAL" clId="{4E7826EA-30B3-F541-A538-740BAA9B3EEF}" dt="2023-04-12T18:02:00.144" v="1836"/>
          <ac:inkMkLst>
            <pc:docMk/>
            <pc:sldMk cId="0" sldId="309"/>
            <ac:inkMk id="47187" creationId="{2DE64764-2215-33ED-9D6C-FEB6CC083EDF}"/>
          </ac:inkMkLst>
        </pc:inkChg>
        <pc:inkChg chg="add del">
          <ac:chgData name="شادن القحطاني ID 443200677" userId="2d5f3d4d-8466-4aa1-ac8a-1cb60ed86c20" providerId="ADAL" clId="{4E7826EA-30B3-F541-A538-740BAA9B3EEF}" dt="2023-04-12T18:02:00.144" v="1836"/>
          <ac:inkMkLst>
            <pc:docMk/>
            <pc:sldMk cId="0" sldId="309"/>
            <ac:inkMk id="47188" creationId="{98F6E97B-C198-4CBB-228D-21A16E9BE58D}"/>
          </ac:inkMkLst>
        </pc:inkChg>
        <pc:inkChg chg="add del">
          <ac:chgData name="شادن القحطاني ID 443200677" userId="2d5f3d4d-8466-4aa1-ac8a-1cb60ed86c20" providerId="ADAL" clId="{4E7826EA-30B3-F541-A538-740BAA9B3EEF}" dt="2023-04-12T18:02:00.144" v="1836"/>
          <ac:inkMkLst>
            <pc:docMk/>
            <pc:sldMk cId="0" sldId="309"/>
            <ac:inkMk id="47189" creationId="{5F735FC4-0E29-77CA-DAD9-5B4EF819B061}"/>
          </ac:inkMkLst>
        </pc:inkChg>
        <pc:inkChg chg="add del">
          <ac:chgData name="شادن القحطاني ID 443200677" userId="2d5f3d4d-8466-4aa1-ac8a-1cb60ed86c20" providerId="ADAL" clId="{4E7826EA-30B3-F541-A538-740BAA9B3EEF}" dt="2023-04-12T18:02:00.144" v="1836"/>
          <ac:inkMkLst>
            <pc:docMk/>
            <pc:sldMk cId="0" sldId="309"/>
            <ac:inkMk id="47190" creationId="{6E597749-32BD-26C8-5D45-3DBF89B2DC33}"/>
          </ac:inkMkLst>
        </pc:inkChg>
        <pc:inkChg chg="add reco">
          <ac:chgData name="شادن القحطاني ID 443200677" userId="2d5f3d4d-8466-4aa1-ac8a-1cb60ed86c20" providerId="ADAL" clId="{4E7826EA-30B3-F541-A538-740BAA9B3EEF}" dt="2023-04-12T18:02:00.144" v="1836"/>
          <ac:inkMkLst>
            <pc:docMk/>
            <pc:sldMk cId="0" sldId="309"/>
            <ac:inkMk id="47191" creationId="{A19A5C95-BA3D-3C6A-4636-CE4C5FDE5F32}"/>
          </ac:inkMkLst>
        </pc:inkChg>
        <pc:inkChg chg="add del">
          <ac:chgData name="شادن القحطاني ID 443200677" userId="2d5f3d4d-8466-4aa1-ac8a-1cb60ed86c20" providerId="ADAL" clId="{4E7826EA-30B3-F541-A538-740BAA9B3EEF}" dt="2023-04-12T18:02:16.081" v="1840"/>
          <ac:inkMkLst>
            <pc:docMk/>
            <pc:sldMk cId="0" sldId="309"/>
            <ac:inkMk id="47192" creationId="{7F1A8D70-40CA-E83F-237D-F0D956C3871F}"/>
          </ac:inkMkLst>
        </pc:inkChg>
        <pc:inkChg chg="add del">
          <ac:chgData name="شادن القحطاني ID 443200677" userId="2d5f3d4d-8466-4aa1-ac8a-1cb60ed86c20" providerId="ADAL" clId="{4E7826EA-30B3-F541-A538-740BAA9B3EEF}" dt="2023-04-12T18:02:16.081" v="1840"/>
          <ac:inkMkLst>
            <pc:docMk/>
            <pc:sldMk cId="0" sldId="309"/>
            <ac:inkMk id="47193" creationId="{257693F5-4D63-8255-6A35-BCAE6394DE90}"/>
          </ac:inkMkLst>
        </pc:inkChg>
        <pc:inkChg chg="add del">
          <ac:chgData name="شادن القحطاني ID 443200677" userId="2d5f3d4d-8466-4aa1-ac8a-1cb60ed86c20" providerId="ADAL" clId="{4E7826EA-30B3-F541-A538-740BAA9B3EEF}" dt="2023-04-12T18:02:16.081" v="1840"/>
          <ac:inkMkLst>
            <pc:docMk/>
            <pc:sldMk cId="0" sldId="309"/>
            <ac:inkMk id="47194" creationId="{D57EF1EE-EEEE-CEB3-A0ED-43AB723CD5AB}"/>
          </ac:inkMkLst>
        </pc:inkChg>
        <pc:inkChg chg="add reco">
          <ac:chgData name="شادن القحطاني ID 443200677" userId="2d5f3d4d-8466-4aa1-ac8a-1cb60ed86c20" providerId="ADAL" clId="{4E7826EA-30B3-F541-A538-740BAA9B3EEF}" dt="2023-04-12T18:02:16.081" v="1840"/>
          <ac:inkMkLst>
            <pc:docMk/>
            <pc:sldMk cId="0" sldId="309"/>
            <ac:inkMk id="47195" creationId="{209F0329-3D9D-10D6-CFC5-1FAD9ECFEA17}"/>
          </ac:inkMkLst>
        </pc:inkChg>
        <pc:inkChg chg="add">
          <ac:chgData name="شادن القحطاني ID 443200677" userId="2d5f3d4d-8466-4aa1-ac8a-1cb60ed86c20" providerId="ADAL" clId="{4E7826EA-30B3-F541-A538-740BAA9B3EEF}" dt="2023-04-12T18:02:18.779" v="1842"/>
          <ac:inkMkLst>
            <pc:docMk/>
            <pc:sldMk cId="0" sldId="309"/>
            <ac:inkMk id="47196" creationId="{C133E7C1-91D7-20FE-EFBF-254F1FA0D0E9}"/>
          </ac:inkMkLst>
        </pc:inkChg>
        <pc:inkChg chg="add">
          <ac:chgData name="شادن القحطاني ID 443200677" userId="2d5f3d4d-8466-4aa1-ac8a-1cb60ed86c20" providerId="ADAL" clId="{4E7826EA-30B3-F541-A538-740BAA9B3EEF}" dt="2023-04-12T18:02:28.121" v="1843"/>
          <ac:inkMkLst>
            <pc:docMk/>
            <pc:sldMk cId="0" sldId="309"/>
            <ac:inkMk id="47197" creationId="{B20FD7D5-1F24-3329-74F2-E91A24094342}"/>
          </ac:inkMkLst>
        </pc:inkChg>
        <pc:inkChg chg="add del">
          <ac:chgData name="شادن القحطاني ID 443200677" userId="2d5f3d4d-8466-4aa1-ac8a-1cb60ed86c20" providerId="ADAL" clId="{4E7826EA-30B3-F541-A538-740BAA9B3EEF}" dt="2023-04-12T18:02:35" v="1850"/>
          <ac:inkMkLst>
            <pc:docMk/>
            <pc:sldMk cId="0" sldId="309"/>
            <ac:inkMk id="47198" creationId="{4628C1E8-488C-7B88-966B-749A9FE103A1}"/>
          </ac:inkMkLst>
        </pc:inkChg>
        <pc:inkChg chg="add del">
          <ac:chgData name="شادن القحطاني ID 443200677" userId="2d5f3d4d-8466-4aa1-ac8a-1cb60ed86c20" providerId="ADAL" clId="{4E7826EA-30B3-F541-A538-740BAA9B3EEF}" dt="2023-04-12T18:02:35" v="1850"/>
          <ac:inkMkLst>
            <pc:docMk/>
            <pc:sldMk cId="0" sldId="309"/>
            <ac:inkMk id="47199" creationId="{B7B9757E-F550-160D-3681-A7FBD1392A1E}"/>
          </ac:inkMkLst>
        </pc:inkChg>
        <pc:inkChg chg="add del">
          <ac:chgData name="شادن القحطاني ID 443200677" userId="2d5f3d4d-8466-4aa1-ac8a-1cb60ed86c20" providerId="ADAL" clId="{4E7826EA-30B3-F541-A538-740BAA9B3EEF}" dt="2023-04-12T18:02:35" v="1850"/>
          <ac:inkMkLst>
            <pc:docMk/>
            <pc:sldMk cId="0" sldId="309"/>
            <ac:inkMk id="47200" creationId="{CE161051-9E09-FA1C-1304-4E83A6031CCC}"/>
          </ac:inkMkLst>
        </pc:inkChg>
        <pc:inkChg chg="add del">
          <ac:chgData name="شادن القحطاني ID 443200677" userId="2d5f3d4d-8466-4aa1-ac8a-1cb60ed86c20" providerId="ADAL" clId="{4E7826EA-30B3-F541-A538-740BAA9B3EEF}" dt="2023-04-12T18:02:35" v="1850"/>
          <ac:inkMkLst>
            <pc:docMk/>
            <pc:sldMk cId="0" sldId="309"/>
            <ac:inkMk id="47201" creationId="{A5EEEE1C-0B0C-614A-038B-7A7A4A5AFD76}"/>
          </ac:inkMkLst>
        </pc:inkChg>
        <pc:inkChg chg="add del">
          <ac:chgData name="شادن القحطاني ID 443200677" userId="2d5f3d4d-8466-4aa1-ac8a-1cb60ed86c20" providerId="ADAL" clId="{4E7826EA-30B3-F541-A538-740BAA9B3EEF}" dt="2023-04-12T18:02:35" v="1850"/>
          <ac:inkMkLst>
            <pc:docMk/>
            <pc:sldMk cId="0" sldId="309"/>
            <ac:inkMk id="47202" creationId="{047C9345-F28D-5DEA-B6C8-384A398045BA}"/>
          </ac:inkMkLst>
        </pc:inkChg>
        <pc:inkChg chg="add del">
          <ac:chgData name="شادن القحطاني ID 443200677" userId="2d5f3d4d-8466-4aa1-ac8a-1cb60ed86c20" providerId="ADAL" clId="{4E7826EA-30B3-F541-A538-740BAA9B3EEF}" dt="2023-04-12T18:02:35" v="1850"/>
          <ac:inkMkLst>
            <pc:docMk/>
            <pc:sldMk cId="0" sldId="309"/>
            <ac:inkMk id="47203" creationId="{6D40C1F0-33B6-3A65-3B48-926B22138103}"/>
          </ac:inkMkLst>
        </pc:inkChg>
        <pc:inkChg chg="add reco">
          <ac:chgData name="شادن القحطاني ID 443200677" userId="2d5f3d4d-8466-4aa1-ac8a-1cb60ed86c20" providerId="ADAL" clId="{4E7826EA-30B3-F541-A538-740BAA9B3EEF}" dt="2023-04-12T18:02:35" v="1850"/>
          <ac:inkMkLst>
            <pc:docMk/>
            <pc:sldMk cId="0" sldId="309"/>
            <ac:inkMk id="47204" creationId="{362BAC20-4B81-1FE0-C6E6-3C487CEBF604}"/>
          </ac:inkMkLst>
        </pc:inkChg>
        <pc:inkChg chg="add del">
          <ac:chgData name="شادن القحطاني ID 443200677" userId="2d5f3d4d-8466-4aa1-ac8a-1cb60ed86c20" providerId="ADAL" clId="{4E7826EA-30B3-F541-A538-740BAA9B3EEF}" dt="2023-04-12T18:02:40.393" v="1861"/>
          <ac:inkMkLst>
            <pc:docMk/>
            <pc:sldMk cId="0" sldId="309"/>
            <ac:inkMk id="47205" creationId="{DC3D313E-1B46-E8C4-8A95-518F494F9DC5}"/>
          </ac:inkMkLst>
        </pc:inkChg>
        <pc:inkChg chg="add del">
          <ac:chgData name="شادن القحطاني ID 443200677" userId="2d5f3d4d-8466-4aa1-ac8a-1cb60ed86c20" providerId="ADAL" clId="{4E7826EA-30B3-F541-A538-740BAA9B3EEF}" dt="2023-04-12T18:02:40.393" v="1861"/>
          <ac:inkMkLst>
            <pc:docMk/>
            <pc:sldMk cId="0" sldId="309"/>
            <ac:inkMk id="47206" creationId="{F5B7DDA6-32D3-EAFB-CDA0-D9567746EA33}"/>
          </ac:inkMkLst>
        </pc:inkChg>
        <pc:inkChg chg="add del">
          <ac:chgData name="شادن القحطاني ID 443200677" userId="2d5f3d4d-8466-4aa1-ac8a-1cb60ed86c20" providerId="ADAL" clId="{4E7826EA-30B3-F541-A538-740BAA9B3EEF}" dt="2023-04-12T18:02:40.393" v="1861"/>
          <ac:inkMkLst>
            <pc:docMk/>
            <pc:sldMk cId="0" sldId="309"/>
            <ac:inkMk id="47207" creationId="{5B5D2FE3-EE87-5494-0BDD-EC7F6AA0355A}"/>
          </ac:inkMkLst>
        </pc:inkChg>
        <pc:inkChg chg="add del">
          <ac:chgData name="شادن القحطاني ID 443200677" userId="2d5f3d4d-8466-4aa1-ac8a-1cb60ed86c20" providerId="ADAL" clId="{4E7826EA-30B3-F541-A538-740BAA9B3EEF}" dt="2023-04-12T18:02:40.393" v="1861"/>
          <ac:inkMkLst>
            <pc:docMk/>
            <pc:sldMk cId="0" sldId="309"/>
            <ac:inkMk id="47208" creationId="{E22805B6-4095-3184-ACA0-772EA577DE43}"/>
          </ac:inkMkLst>
        </pc:inkChg>
        <pc:inkChg chg="add del">
          <ac:chgData name="شادن القحطاني ID 443200677" userId="2d5f3d4d-8466-4aa1-ac8a-1cb60ed86c20" providerId="ADAL" clId="{4E7826EA-30B3-F541-A538-740BAA9B3EEF}" dt="2023-04-12T18:02:40.393" v="1861"/>
          <ac:inkMkLst>
            <pc:docMk/>
            <pc:sldMk cId="0" sldId="309"/>
            <ac:inkMk id="47209" creationId="{47D1AFB2-FAAD-A131-7A63-501DB058B1EC}"/>
          </ac:inkMkLst>
        </pc:inkChg>
        <pc:inkChg chg="add del">
          <ac:chgData name="شادن القحطاني ID 443200677" userId="2d5f3d4d-8466-4aa1-ac8a-1cb60ed86c20" providerId="ADAL" clId="{4E7826EA-30B3-F541-A538-740BAA9B3EEF}" dt="2023-04-12T18:02:40.393" v="1861"/>
          <ac:inkMkLst>
            <pc:docMk/>
            <pc:sldMk cId="0" sldId="309"/>
            <ac:inkMk id="47210" creationId="{087E4167-46CF-3A13-73FC-A116E911B28C}"/>
          </ac:inkMkLst>
        </pc:inkChg>
        <pc:inkChg chg="add del">
          <ac:chgData name="شادن القحطاني ID 443200677" userId="2d5f3d4d-8466-4aa1-ac8a-1cb60ed86c20" providerId="ADAL" clId="{4E7826EA-30B3-F541-A538-740BAA9B3EEF}" dt="2023-04-12T18:02:40.393" v="1861"/>
          <ac:inkMkLst>
            <pc:docMk/>
            <pc:sldMk cId="0" sldId="309"/>
            <ac:inkMk id="47211" creationId="{323D979B-58EF-E5A6-2859-ABE2B86C360C}"/>
          </ac:inkMkLst>
        </pc:inkChg>
        <pc:inkChg chg="add del">
          <ac:chgData name="شادن القحطاني ID 443200677" userId="2d5f3d4d-8466-4aa1-ac8a-1cb60ed86c20" providerId="ADAL" clId="{4E7826EA-30B3-F541-A538-740BAA9B3EEF}" dt="2023-04-12T18:02:40.393" v="1861"/>
          <ac:inkMkLst>
            <pc:docMk/>
            <pc:sldMk cId="0" sldId="309"/>
            <ac:inkMk id="47212" creationId="{602556BF-93C8-B7A4-1B82-18C35C2BA22A}"/>
          </ac:inkMkLst>
        </pc:inkChg>
        <pc:inkChg chg="add del">
          <ac:chgData name="شادن القحطاني ID 443200677" userId="2d5f3d4d-8466-4aa1-ac8a-1cb60ed86c20" providerId="ADAL" clId="{4E7826EA-30B3-F541-A538-740BAA9B3EEF}" dt="2023-04-12T18:02:40.393" v="1861"/>
          <ac:inkMkLst>
            <pc:docMk/>
            <pc:sldMk cId="0" sldId="309"/>
            <ac:inkMk id="47213" creationId="{A4BCFC61-6B5E-0E0F-B4D1-E4009689F352}"/>
          </ac:inkMkLst>
        </pc:inkChg>
        <pc:inkChg chg="add del">
          <ac:chgData name="شادن القحطاني ID 443200677" userId="2d5f3d4d-8466-4aa1-ac8a-1cb60ed86c20" providerId="ADAL" clId="{4E7826EA-30B3-F541-A538-740BAA9B3EEF}" dt="2023-04-12T18:02:40.393" v="1861"/>
          <ac:inkMkLst>
            <pc:docMk/>
            <pc:sldMk cId="0" sldId="309"/>
            <ac:inkMk id="47214" creationId="{2DE86C6C-0F8E-5E26-C848-BA9065E94178}"/>
          </ac:inkMkLst>
        </pc:inkChg>
        <pc:inkChg chg="add reco">
          <ac:chgData name="شادن القحطاني ID 443200677" userId="2d5f3d4d-8466-4aa1-ac8a-1cb60ed86c20" providerId="ADAL" clId="{4E7826EA-30B3-F541-A538-740BAA9B3EEF}" dt="2023-04-12T18:02:40.393" v="1861"/>
          <ac:inkMkLst>
            <pc:docMk/>
            <pc:sldMk cId="0" sldId="309"/>
            <ac:inkMk id="47215" creationId="{EFD741A3-CB15-2D2C-F529-A75877B8BBE7}"/>
          </ac:inkMkLst>
        </pc:inkChg>
        <pc:inkChg chg="add del">
          <ac:chgData name="شادن القحطاني ID 443200677" userId="2d5f3d4d-8466-4aa1-ac8a-1cb60ed86c20" providerId="ADAL" clId="{4E7826EA-30B3-F541-A538-740BAA9B3EEF}" dt="2023-04-12T18:02:44.347" v="1866"/>
          <ac:inkMkLst>
            <pc:docMk/>
            <pc:sldMk cId="0" sldId="309"/>
            <ac:inkMk id="47216" creationId="{95175E5A-FE6E-ACC9-E2AB-A16868E2B63F}"/>
          </ac:inkMkLst>
        </pc:inkChg>
        <pc:inkChg chg="add del">
          <ac:chgData name="شادن القحطاني ID 443200677" userId="2d5f3d4d-8466-4aa1-ac8a-1cb60ed86c20" providerId="ADAL" clId="{4E7826EA-30B3-F541-A538-740BAA9B3EEF}" dt="2023-04-12T18:02:44.347" v="1866"/>
          <ac:inkMkLst>
            <pc:docMk/>
            <pc:sldMk cId="0" sldId="309"/>
            <ac:inkMk id="47217" creationId="{DEB848B7-08B1-2F2D-20BD-10769E07227F}"/>
          </ac:inkMkLst>
        </pc:inkChg>
        <pc:inkChg chg="add del">
          <ac:chgData name="شادن القحطاني ID 443200677" userId="2d5f3d4d-8466-4aa1-ac8a-1cb60ed86c20" providerId="ADAL" clId="{4E7826EA-30B3-F541-A538-740BAA9B3EEF}" dt="2023-04-12T18:02:44.347" v="1866"/>
          <ac:inkMkLst>
            <pc:docMk/>
            <pc:sldMk cId="0" sldId="309"/>
            <ac:inkMk id="47218" creationId="{8F6B17B8-5FBB-BB8C-1CDD-CC78CF11CA37}"/>
          </ac:inkMkLst>
        </pc:inkChg>
        <pc:inkChg chg="add del">
          <ac:chgData name="شادن القحطاني ID 443200677" userId="2d5f3d4d-8466-4aa1-ac8a-1cb60ed86c20" providerId="ADAL" clId="{4E7826EA-30B3-F541-A538-740BAA9B3EEF}" dt="2023-04-12T18:02:44.347" v="1866"/>
          <ac:inkMkLst>
            <pc:docMk/>
            <pc:sldMk cId="0" sldId="309"/>
            <ac:inkMk id="47219" creationId="{1C059DD1-7F4C-AEF7-DD26-CD7C550435D8}"/>
          </ac:inkMkLst>
        </pc:inkChg>
        <pc:inkChg chg="add reco">
          <ac:chgData name="شادن القحطاني ID 443200677" userId="2d5f3d4d-8466-4aa1-ac8a-1cb60ed86c20" providerId="ADAL" clId="{4E7826EA-30B3-F541-A538-740BAA9B3EEF}" dt="2023-04-12T18:02:44.347" v="1866"/>
          <ac:inkMkLst>
            <pc:docMk/>
            <pc:sldMk cId="0" sldId="309"/>
            <ac:inkMk id="47220" creationId="{9D5E1B69-10AD-CB8B-BC02-BD0B1162CAF2}"/>
          </ac:inkMkLst>
        </pc:inkChg>
        <pc:inkChg chg="add">
          <ac:chgData name="شادن القحطاني ID 443200677" userId="2d5f3d4d-8466-4aa1-ac8a-1cb60ed86c20" providerId="ADAL" clId="{4E7826EA-30B3-F541-A538-740BAA9B3EEF}" dt="2023-04-12T18:02:46.096" v="1867"/>
          <ac:inkMkLst>
            <pc:docMk/>
            <pc:sldMk cId="0" sldId="309"/>
            <ac:inkMk id="47221" creationId="{FE0F18F3-0617-E2A6-E13C-D0F100C3D78C}"/>
          </ac:inkMkLst>
        </pc:inkChg>
        <pc:inkChg chg="add del">
          <ac:chgData name="شادن القحطاني ID 443200677" userId="2d5f3d4d-8466-4aa1-ac8a-1cb60ed86c20" providerId="ADAL" clId="{4E7826EA-30B3-F541-A538-740BAA9B3EEF}" dt="2023-04-12T18:02:55.723" v="1885"/>
          <ac:inkMkLst>
            <pc:docMk/>
            <pc:sldMk cId="0" sldId="309"/>
            <ac:inkMk id="47222" creationId="{74EB3D86-FC3A-FFC2-D4BA-44D2B328FAC8}"/>
          </ac:inkMkLst>
        </pc:inkChg>
        <pc:inkChg chg="add del">
          <ac:chgData name="شادن القحطاني ID 443200677" userId="2d5f3d4d-8466-4aa1-ac8a-1cb60ed86c20" providerId="ADAL" clId="{4E7826EA-30B3-F541-A538-740BAA9B3EEF}" dt="2023-04-12T18:02:55.723" v="1885"/>
          <ac:inkMkLst>
            <pc:docMk/>
            <pc:sldMk cId="0" sldId="309"/>
            <ac:inkMk id="47223" creationId="{A5E5F1FE-FD00-C659-1E2F-565E0A463F14}"/>
          </ac:inkMkLst>
        </pc:inkChg>
        <pc:inkChg chg="add del">
          <ac:chgData name="شادن القحطاني ID 443200677" userId="2d5f3d4d-8466-4aa1-ac8a-1cb60ed86c20" providerId="ADAL" clId="{4E7826EA-30B3-F541-A538-740BAA9B3EEF}" dt="2023-04-12T18:02:55.723" v="1885"/>
          <ac:inkMkLst>
            <pc:docMk/>
            <pc:sldMk cId="0" sldId="309"/>
            <ac:inkMk id="47224" creationId="{698D37E8-FACC-D779-ACA5-397AF0BEFBFE}"/>
          </ac:inkMkLst>
        </pc:inkChg>
        <pc:inkChg chg="add del">
          <ac:chgData name="شادن القحطاني ID 443200677" userId="2d5f3d4d-8466-4aa1-ac8a-1cb60ed86c20" providerId="ADAL" clId="{4E7826EA-30B3-F541-A538-740BAA9B3EEF}" dt="2023-04-12T18:02:55.723" v="1885"/>
          <ac:inkMkLst>
            <pc:docMk/>
            <pc:sldMk cId="0" sldId="309"/>
            <ac:inkMk id="47225" creationId="{0EA9C3BB-4CC3-375B-09C9-A02BC49FEC44}"/>
          </ac:inkMkLst>
        </pc:inkChg>
        <pc:inkChg chg="add del">
          <ac:chgData name="شادن القحطاني ID 443200677" userId="2d5f3d4d-8466-4aa1-ac8a-1cb60ed86c20" providerId="ADAL" clId="{4E7826EA-30B3-F541-A538-740BAA9B3EEF}" dt="2023-04-12T18:02:55.723" v="1885"/>
          <ac:inkMkLst>
            <pc:docMk/>
            <pc:sldMk cId="0" sldId="309"/>
            <ac:inkMk id="47226" creationId="{13405174-837D-D8A2-2FD7-3FBCA53E7708}"/>
          </ac:inkMkLst>
        </pc:inkChg>
        <pc:inkChg chg="add del">
          <ac:chgData name="شادن القحطاني ID 443200677" userId="2d5f3d4d-8466-4aa1-ac8a-1cb60ed86c20" providerId="ADAL" clId="{4E7826EA-30B3-F541-A538-740BAA9B3EEF}" dt="2023-04-12T18:02:55.723" v="1885"/>
          <ac:inkMkLst>
            <pc:docMk/>
            <pc:sldMk cId="0" sldId="309"/>
            <ac:inkMk id="47227" creationId="{04824043-3E76-D518-CE02-511A00D97AA6}"/>
          </ac:inkMkLst>
        </pc:inkChg>
        <pc:inkChg chg="add del">
          <ac:chgData name="شادن القحطاني ID 443200677" userId="2d5f3d4d-8466-4aa1-ac8a-1cb60ed86c20" providerId="ADAL" clId="{4E7826EA-30B3-F541-A538-740BAA9B3EEF}" dt="2023-04-12T18:02:55.723" v="1885"/>
          <ac:inkMkLst>
            <pc:docMk/>
            <pc:sldMk cId="0" sldId="309"/>
            <ac:inkMk id="47228" creationId="{FE5E229C-6E68-45E3-20E6-C6341A6A5AA2}"/>
          </ac:inkMkLst>
        </pc:inkChg>
        <pc:inkChg chg="add del">
          <ac:chgData name="شادن القحطاني ID 443200677" userId="2d5f3d4d-8466-4aa1-ac8a-1cb60ed86c20" providerId="ADAL" clId="{4E7826EA-30B3-F541-A538-740BAA9B3EEF}" dt="2023-04-12T18:02:55.723" v="1885"/>
          <ac:inkMkLst>
            <pc:docMk/>
            <pc:sldMk cId="0" sldId="309"/>
            <ac:inkMk id="47229" creationId="{50957B3A-0E2C-4259-26F5-4BDCFA2E724B}"/>
          </ac:inkMkLst>
        </pc:inkChg>
        <pc:inkChg chg="add del">
          <ac:chgData name="شادن القحطاني ID 443200677" userId="2d5f3d4d-8466-4aa1-ac8a-1cb60ed86c20" providerId="ADAL" clId="{4E7826EA-30B3-F541-A538-740BAA9B3EEF}" dt="2023-04-12T18:02:55.723" v="1885"/>
          <ac:inkMkLst>
            <pc:docMk/>
            <pc:sldMk cId="0" sldId="309"/>
            <ac:inkMk id="47230" creationId="{2D456FD5-3B53-BC49-478B-B78DA72E20CA}"/>
          </ac:inkMkLst>
        </pc:inkChg>
        <pc:inkChg chg="add del">
          <ac:chgData name="شادن القحطاني ID 443200677" userId="2d5f3d4d-8466-4aa1-ac8a-1cb60ed86c20" providerId="ADAL" clId="{4E7826EA-30B3-F541-A538-740BAA9B3EEF}" dt="2023-04-12T18:02:55.723" v="1885"/>
          <ac:inkMkLst>
            <pc:docMk/>
            <pc:sldMk cId="0" sldId="309"/>
            <ac:inkMk id="47231" creationId="{ECCF1EC9-F74D-7B7C-EEE9-FC48324F7BA4}"/>
          </ac:inkMkLst>
        </pc:inkChg>
        <pc:inkChg chg="add del">
          <ac:chgData name="شادن القحطاني ID 443200677" userId="2d5f3d4d-8466-4aa1-ac8a-1cb60ed86c20" providerId="ADAL" clId="{4E7826EA-30B3-F541-A538-740BAA9B3EEF}" dt="2023-04-12T18:02:55.723" v="1885"/>
          <ac:inkMkLst>
            <pc:docMk/>
            <pc:sldMk cId="0" sldId="309"/>
            <ac:inkMk id="47232" creationId="{2F5E370E-9517-46E3-6ECA-58BDE3023538}"/>
          </ac:inkMkLst>
        </pc:inkChg>
        <pc:inkChg chg="add del">
          <ac:chgData name="شادن القحطاني ID 443200677" userId="2d5f3d4d-8466-4aa1-ac8a-1cb60ed86c20" providerId="ADAL" clId="{4E7826EA-30B3-F541-A538-740BAA9B3EEF}" dt="2023-04-12T18:02:55.723" v="1885"/>
          <ac:inkMkLst>
            <pc:docMk/>
            <pc:sldMk cId="0" sldId="309"/>
            <ac:inkMk id="47233" creationId="{D228D526-495E-7CBB-27A0-431C79C78AFE}"/>
          </ac:inkMkLst>
        </pc:inkChg>
        <pc:inkChg chg="add del">
          <ac:chgData name="شادن القحطاني ID 443200677" userId="2d5f3d4d-8466-4aa1-ac8a-1cb60ed86c20" providerId="ADAL" clId="{4E7826EA-30B3-F541-A538-740BAA9B3EEF}" dt="2023-04-12T18:02:55.723" v="1885"/>
          <ac:inkMkLst>
            <pc:docMk/>
            <pc:sldMk cId="0" sldId="309"/>
            <ac:inkMk id="47234" creationId="{B3D47E74-B71D-F1B6-15C3-CA5FB953671D}"/>
          </ac:inkMkLst>
        </pc:inkChg>
        <pc:inkChg chg="add del">
          <ac:chgData name="شادن القحطاني ID 443200677" userId="2d5f3d4d-8466-4aa1-ac8a-1cb60ed86c20" providerId="ADAL" clId="{4E7826EA-30B3-F541-A538-740BAA9B3EEF}" dt="2023-04-12T18:02:55.723" v="1885"/>
          <ac:inkMkLst>
            <pc:docMk/>
            <pc:sldMk cId="0" sldId="309"/>
            <ac:inkMk id="47235" creationId="{8387F6EC-494C-193E-A443-F54860D82FFD}"/>
          </ac:inkMkLst>
        </pc:inkChg>
        <pc:inkChg chg="add del">
          <ac:chgData name="شادن القحطاني ID 443200677" userId="2d5f3d4d-8466-4aa1-ac8a-1cb60ed86c20" providerId="ADAL" clId="{4E7826EA-30B3-F541-A538-740BAA9B3EEF}" dt="2023-04-12T18:02:55.723" v="1885"/>
          <ac:inkMkLst>
            <pc:docMk/>
            <pc:sldMk cId="0" sldId="309"/>
            <ac:inkMk id="47236" creationId="{BF6975B4-5778-BEE7-87E1-15DE02DE94FE}"/>
          </ac:inkMkLst>
        </pc:inkChg>
        <pc:inkChg chg="add del">
          <ac:chgData name="شادن القحطاني ID 443200677" userId="2d5f3d4d-8466-4aa1-ac8a-1cb60ed86c20" providerId="ADAL" clId="{4E7826EA-30B3-F541-A538-740BAA9B3EEF}" dt="2023-04-12T18:02:55.723" v="1885"/>
          <ac:inkMkLst>
            <pc:docMk/>
            <pc:sldMk cId="0" sldId="309"/>
            <ac:inkMk id="47237" creationId="{65D911B2-AEA3-56F8-D4F3-12DE1468269D}"/>
          </ac:inkMkLst>
        </pc:inkChg>
        <pc:inkChg chg="add del">
          <ac:chgData name="شادن القحطاني ID 443200677" userId="2d5f3d4d-8466-4aa1-ac8a-1cb60ed86c20" providerId="ADAL" clId="{4E7826EA-30B3-F541-A538-740BAA9B3EEF}" dt="2023-04-12T18:02:55.723" v="1885"/>
          <ac:inkMkLst>
            <pc:docMk/>
            <pc:sldMk cId="0" sldId="309"/>
            <ac:inkMk id="47238" creationId="{12DB87CC-8775-E013-9A93-3873D4BBCAFC}"/>
          </ac:inkMkLst>
        </pc:inkChg>
        <pc:inkChg chg="add reco">
          <ac:chgData name="شادن القحطاني ID 443200677" userId="2d5f3d4d-8466-4aa1-ac8a-1cb60ed86c20" providerId="ADAL" clId="{4E7826EA-30B3-F541-A538-740BAA9B3EEF}" dt="2023-04-12T18:02:55.723" v="1885"/>
          <ac:inkMkLst>
            <pc:docMk/>
            <pc:sldMk cId="0" sldId="309"/>
            <ac:inkMk id="47239" creationId="{E8460A34-B0F7-309D-1094-3D7576BF4A62}"/>
          </ac:inkMkLst>
        </pc:inkChg>
        <pc:inkChg chg="add reco">
          <ac:chgData name="شادن القحطاني ID 443200677" userId="2d5f3d4d-8466-4aa1-ac8a-1cb60ed86c20" providerId="ADAL" clId="{4E7826EA-30B3-F541-A538-740BAA9B3EEF}" dt="2023-04-12T18:02:55.723" v="1885"/>
          <ac:inkMkLst>
            <pc:docMk/>
            <pc:sldMk cId="0" sldId="309"/>
            <ac:inkMk id="47240" creationId="{A9975CCA-0BEA-376B-F613-3028F4E49ABB}"/>
          </ac:inkMkLst>
        </pc:inkChg>
        <pc:inkChg chg="add del">
          <ac:chgData name="شادن القحطاني ID 443200677" userId="2d5f3d4d-8466-4aa1-ac8a-1cb60ed86c20" providerId="ADAL" clId="{4E7826EA-30B3-F541-A538-740BAA9B3EEF}" dt="2023-04-12T18:03:07.543" v="1892"/>
          <ac:inkMkLst>
            <pc:docMk/>
            <pc:sldMk cId="0" sldId="309"/>
            <ac:inkMk id="47241" creationId="{CB31419D-3613-DA1E-92A5-F657A9243C15}"/>
          </ac:inkMkLst>
        </pc:inkChg>
        <pc:inkChg chg="add del">
          <ac:chgData name="شادن القحطاني ID 443200677" userId="2d5f3d4d-8466-4aa1-ac8a-1cb60ed86c20" providerId="ADAL" clId="{4E7826EA-30B3-F541-A538-740BAA9B3EEF}" dt="2023-04-12T18:03:07.543" v="1892"/>
          <ac:inkMkLst>
            <pc:docMk/>
            <pc:sldMk cId="0" sldId="309"/>
            <ac:inkMk id="47242" creationId="{1009ED53-6BFA-54DC-08A1-2C27300B46D9}"/>
          </ac:inkMkLst>
        </pc:inkChg>
        <pc:inkChg chg="add del">
          <ac:chgData name="شادن القحطاني ID 443200677" userId="2d5f3d4d-8466-4aa1-ac8a-1cb60ed86c20" providerId="ADAL" clId="{4E7826EA-30B3-F541-A538-740BAA9B3EEF}" dt="2023-04-12T18:03:07.543" v="1892"/>
          <ac:inkMkLst>
            <pc:docMk/>
            <pc:sldMk cId="0" sldId="309"/>
            <ac:inkMk id="47243" creationId="{B92455F0-FA00-AC5F-DD70-77F77ECE3883}"/>
          </ac:inkMkLst>
        </pc:inkChg>
        <pc:inkChg chg="add del">
          <ac:chgData name="شادن القحطاني ID 443200677" userId="2d5f3d4d-8466-4aa1-ac8a-1cb60ed86c20" providerId="ADAL" clId="{4E7826EA-30B3-F541-A538-740BAA9B3EEF}" dt="2023-04-12T18:03:07.543" v="1892"/>
          <ac:inkMkLst>
            <pc:docMk/>
            <pc:sldMk cId="0" sldId="309"/>
            <ac:inkMk id="47244" creationId="{1E3F099E-3ED8-9623-4E14-E30F6BEDA9EC}"/>
          </ac:inkMkLst>
        </pc:inkChg>
        <pc:inkChg chg="add del">
          <ac:chgData name="شادن القحطاني ID 443200677" userId="2d5f3d4d-8466-4aa1-ac8a-1cb60ed86c20" providerId="ADAL" clId="{4E7826EA-30B3-F541-A538-740BAA9B3EEF}" dt="2023-04-12T18:03:07.543" v="1892"/>
          <ac:inkMkLst>
            <pc:docMk/>
            <pc:sldMk cId="0" sldId="309"/>
            <ac:inkMk id="47245" creationId="{3D5352B4-195A-73F2-24AD-C76C2BFEE767}"/>
          </ac:inkMkLst>
        </pc:inkChg>
        <pc:inkChg chg="add del">
          <ac:chgData name="شادن القحطاني ID 443200677" userId="2d5f3d4d-8466-4aa1-ac8a-1cb60ed86c20" providerId="ADAL" clId="{4E7826EA-30B3-F541-A538-740BAA9B3EEF}" dt="2023-04-12T18:03:07.543" v="1892"/>
          <ac:inkMkLst>
            <pc:docMk/>
            <pc:sldMk cId="0" sldId="309"/>
            <ac:inkMk id="47246" creationId="{32BB7B08-973A-B5C5-7AB6-30069EE48CF9}"/>
          </ac:inkMkLst>
        </pc:inkChg>
        <pc:inkChg chg="add reco">
          <ac:chgData name="شادن القحطاني ID 443200677" userId="2d5f3d4d-8466-4aa1-ac8a-1cb60ed86c20" providerId="ADAL" clId="{4E7826EA-30B3-F541-A538-740BAA9B3EEF}" dt="2023-04-12T18:03:07.543" v="1892"/>
          <ac:inkMkLst>
            <pc:docMk/>
            <pc:sldMk cId="0" sldId="309"/>
            <ac:inkMk id="47247" creationId="{6AA5180A-C74C-0DF6-D049-85D2CC833D4F}"/>
          </ac:inkMkLst>
        </pc:inkChg>
        <pc:inkChg chg="add reco">
          <ac:chgData name="شادن القحطاني ID 443200677" userId="2d5f3d4d-8466-4aa1-ac8a-1cb60ed86c20" providerId="ADAL" clId="{4E7826EA-30B3-F541-A538-740BAA9B3EEF}" dt="2023-04-12T18:03:07.543" v="1892"/>
          <ac:inkMkLst>
            <pc:docMk/>
            <pc:sldMk cId="0" sldId="309"/>
            <ac:inkMk id="47248" creationId="{FC92FC6B-8E17-A1F4-C7BF-DA31F3596EA2}"/>
          </ac:inkMkLst>
        </pc:inkChg>
        <pc:inkChg chg="add del">
          <ac:chgData name="شادن القحطاني ID 443200677" userId="2d5f3d4d-8466-4aa1-ac8a-1cb60ed86c20" providerId="ADAL" clId="{4E7826EA-30B3-F541-A538-740BAA9B3EEF}" dt="2023-04-12T18:03:12.096" v="1899"/>
          <ac:inkMkLst>
            <pc:docMk/>
            <pc:sldMk cId="0" sldId="309"/>
            <ac:inkMk id="47249" creationId="{59EB0917-CADC-944B-0547-5B3A94E61BE7}"/>
          </ac:inkMkLst>
        </pc:inkChg>
        <pc:inkChg chg="add del">
          <ac:chgData name="شادن القحطاني ID 443200677" userId="2d5f3d4d-8466-4aa1-ac8a-1cb60ed86c20" providerId="ADAL" clId="{4E7826EA-30B3-F541-A538-740BAA9B3EEF}" dt="2023-04-12T18:03:12.096" v="1899"/>
          <ac:inkMkLst>
            <pc:docMk/>
            <pc:sldMk cId="0" sldId="309"/>
            <ac:inkMk id="47250" creationId="{68702988-AA14-8C7B-DB56-33E220743E6C}"/>
          </ac:inkMkLst>
        </pc:inkChg>
        <pc:inkChg chg="add del">
          <ac:chgData name="شادن القحطاني ID 443200677" userId="2d5f3d4d-8466-4aa1-ac8a-1cb60ed86c20" providerId="ADAL" clId="{4E7826EA-30B3-F541-A538-740BAA9B3EEF}" dt="2023-04-12T18:03:12.096" v="1899"/>
          <ac:inkMkLst>
            <pc:docMk/>
            <pc:sldMk cId="0" sldId="309"/>
            <ac:inkMk id="47251" creationId="{353CD9CA-7CC2-1F08-B01E-0E5186B60E8B}"/>
          </ac:inkMkLst>
        </pc:inkChg>
        <pc:inkChg chg="add del">
          <ac:chgData name="شادن القحطاني ID 443200677" userId="2d5f3d4d-8466-4aa1-ac8a-1cb60ed86c20" providerId="ADAL" clId="{4E7826EA-30B3-F541-A538-740BAA9B3EEF}" dt="2023-04-12T18:03:12.096" v="1899"/>
          <ac:inkMkLst>
            <pc:docMk/>
            <pc:sldMk cId="0" sldId="309"/>
            <ac:inkMk id="47252" creationId="{B5BEF9B8-5D1C-B350-0A00-DBC782C2100F}"/>
          </ac:inkMkLst>
        </pc:inkChg>
        <pc:inkChg chg="add del">
          <ac:chgData name="شادن القحطاني ID 443200677" userId="2d5f3d4d-8466-4aa1-ac8a-1cb60ed86c20" providerId="ADAL" clId="{4E7826EA-30B3-F541-A538-740BAA9B3EEF}" dt="2023-04-12T18:03:12.096" v="1899"/>
          <ac:inkMkLst>
            <pc:docMk/>
            <pc:sldMk cId="0" sldId="309"/>
            <ac:inkMk id="47253" creationId="{C40D48D1-9E4D-A965-D05A-20540B42F4CA}"/>
          </ac:inkMkLst>
        </pc:inkChg>
        <pc:inkChg chg="add del">
          <ac:chgData name="شادن القحطاني ID 443200677" userId="2d5f3d4d-8466-4aa1-ac8a-1cb60ed86c20" providerId="ADAL" clId="{4E7826EA-30B3-F541-A538-740BAA9B3EEF}" dt="2023-04-12T18:03:12.096" v="1899"/>
          <ac:inkMkLst>
            <pc:docMk/>
            <pc:sldMk cId="0" sldId="309"/>
            <ac:inkMk id="47254" creationId="{38204586-EE0A-A652-E776-BE2BA6B19D7D}"/>
          </ac:inkMkLst>
        </pc:inkChg>
        <pc:inkChg chg="add reco">
          <ac:chgData name="شادن القحطاني ID 443200677" userId="2d5f3d4d-8466-4aa1-ac8a-1cb60ed86c20" providerId="ADAL" clId="{4E7826EA-30B3-F541-A538-740BAA9B3EEF}" dt="2023-04-12T18:03:12.096" v="1899"/>
          <ac:inkMkLst>
            <pc:docMk/>
            <pc:sldMk cId="0" sldId="309"/>
            <ac:inkMk id="47255" creationId="{FB71D2CB-C084-B03F-AA56-FE2F64E6C658}"/>
          </ac:inkMkLst>
        </pc:inkChg>
        <pc:inkChg chg="add del">
          <ac:chgData name="شادن القحطاني ID 443200677" userId="2d5f3d4d-8466-4aa1-ac8a-1cb60ed86c20" providerId="ADAL" clId="{4E7826EA-30B3-F541-A538-740BAA9B3EEF}" dt="2023-04-12T18:03:14.570" v="1905"/>
          <ac:inkMkLst>
            <pc:docMk/>
            <pc:sldMk cId="0" sldId="309"/>
            <ac:inkMk id="47256" creationId="{BB171890-23E7-8ABA-4AC7-E4D912AF48C2}"/>
          </ac:inkMkLst>
        </pc:inkChg>
        <pc:inkChg chg="add del">
          <ac:chgData name="شادن القحطاني ID 443200677" userId="2d5f3d4d-8466-4aa1-ac8a-1cb60ed86c20" providerId="ADAL" clId="{4E7826EA-30B3-F541-A538-740BAA9B3EEF}" dt="2023-04-12T18:03:14.570" v="1905"/>
          <ac:inkMkLst>
            <pc:docMk/>
            <pc:sldMk cId="0" sldId="309"/>
            <ac:inkMk id="47257" creationId="{26432C2F-3FE7-5AE1-CD76-0C6C57E11366}"/>
          </ac:inkMkLst>
        </pc:inkChg>
        <pc:inkChg chg="add del">
          <ac:chgData name="شادن القحطاني ID 443200677" userId="2d5f3d4d-8466-4aa1-ac8a-1cb60ed86c20" providerId="ADAL" clId="{4E7826EA-30B3-F541-A538-740BAA9B3EEF}" dt="2023-04-12T18:03:14.570" v="1905"/>
          <ac:inkMkLst>
            <pc:docMk/>
            <pc:sldMk cId="0" sldId="309"/>
            <ac:inkMk id="47258" creationId="{85EBEAA9-A467-2B25-81E2-4E8BEC0A0ADC}"/>
          </ac:inkMkLst>
        </pc:inkChg>
        <pc:inkChg chg="add del">
          <ac:chgData name="شادن القحطاني ID 443200677" userId="2d5f3d4d-8466-4aa1-ac8a-1cb60ed86c20" providerId="ADAL" clId="{4E7826EA-30B3-F541-A538-740BAA9B3EEF}" dt="2023-04-12T18:03:14.570" v="1905"/>
          <ac:inkMkLst>
            <pc:docMk/>
            <pc:sldMk cId="0" sldId="309"/>
            <ac:inkMk id="47259" creationId="{A33380E9-7C28-B60B-58B7-4C3853474EA3}"/>
          </ac:inkMkLst>
        </pc:inkChg>
        <pc:inkChg chg="add del">
          <ac:chgData name="شادن القحطاني ID 443200677" userId="2d5f3d4d-8466-4aa1-ac8a-1cb60ed86c20" providerId="ADAL" clId="{4E7826EA-30B3-F541-A538-740BAA9B3EEF}" dt="2023-04-12T18:03:14.570" v="1905"/>
          <ac:inkMkLst>
            <pc:docMk/>
            <pc:sldMk cId="0" sldId="309"/>
            <ac:inkMk id="47260" creationId="{7E7C0128-5619-67DA-CD03-6A4DB0C0C758}"/>
          </ac:inkMkLst>
        </pc:inkChg>
        <pc:inkChg chg="add reco">
          <ac:chgData name="شادن القحطاني ID 443200677" userId="2d5f3d4d-8466-4aa1-ac8a-1cb60ed86c20" providerId="ADAL" clId="{4E7826EA-30B3-F541-A538-740BAA9B3EEF}" dt="2023-04-12T18:03:14.570" v="1905"/>
          <ac:inkMkLst>
            <pc:docMk/>
            <pc:sldMk cId="0" sldId="309"/>
            <ac:inkMk id="47261" creationId="{52651852-7F70-7F32-996C-0EF38903AC51}"/>
          </ac:inkMkLst>
        </pc:inkChg>
      </pc:sldChg>
      <pc:sldChg chg="addSp delSp">
        <pc:chgData name="شادن القحطاني ID 443200677" userId="2d5f3d4d-8466-4aa1-ac8a-1cb60ed86c20" providerId="ADAL" clId="{4E7826EA-30B3-F541-A538-740BAA9B3EEF}" dt="2023-04-12T18:06:42.165" v="2021"/>
        <pc:sldMkLst>
          <pc:docMk/>
          <pc:sldMk cId="0" sldId="311"/>
        </pc:sldMkLst>
        <pc:inkChg chg="add del">
          <ac:chgData name="شادن القحطاني ID 443200677" userId="2d5f3d4d-8466-4aa1-ac8a-1cb60ed86c20" providerId="ADAL" clId="{4E7826EA-30B3-F541-A538-740BAA9B3EEF}" dt="2023-04-12T18:04:00.688" v="1924"/>
          <ac:inkMkLst>
            <pc:docMk/>
            <pc:sldMk cId="0" sldId="311"/>
            <ac:inkMk id="2" creationId="{4EB0BA02-B7B0-784D-3F54-3507207B2029}"/>
          </ac:inkMkLst>
        </pc:inkChg>
        <pc:inkChg chg="add del">
          <ac:chgData name="شادن القحطاني ID 443200677" userId="2d5f3d4d-8466-4aa1-ac8a-1cb60ed86c20" providerId="ADAL" clId="{4E7826EA-30B3-F541-A538-740BAA9B3EEF}" dt="2023-04-12T18:04:00.688" v="1924"/>
          <ac:inkMkLst>
            <pc:docMk/>
            <pc:sldMk cId="0" sldId="311"/>
            <ac:inkMk id="3" creationId="{48B06CEF-5701-01C5-3952-44581C3A4CE5}"/>
          </ac:inkMkLst>
        </pc:inkChg>
        <pc:inkChg chg="add del">
          <ac:chgData name="شادن القحطاني ID 443200677" userId="2d5f3d4d-8466-4aa1-ac8a-1cb60ed86c20" providerId="ADAL" clId="{4E7826EA-30B3-F541-A538-740BAA9B3EEF}" dt="2023-04-12T18:04:00.688" v="1924"/>
          <ac:inkMkLst>
            <pc:docMk/>
            <pc:sldMk cId="0" sldId="311"/>
            <ac:inkMk id="4" creationId="{A251000A-8C6C-B5E4-F563-70B0EEB01EBC}"/>
          </ac:inkMkLst>
        </pc:inkChg>
        <pc:inkChg chg="add del">
          <ac:chgData name="شادن القحطاني ID 443200677" userId="2d5f3d4d-8466-4aa1-ac8a-1cb60ed86c20" providerId="ADAL" clId="{4E7826EA-30B3-F541-A538-740BAA9B3EEF}" dt="2023-04-12T18:04:00.688" v="1924"/>
          <ac:inkMkLst>
            <pc:docMk/>
            <pc:sldMk cId="0" sldId="311"/>
            <ac:inkMk id="5" creationId="{D9C23E7C-3E0C-319D-5EFC-B55397233564}"/>
          </ac:inkMkLst>
        </pc:inkChg>
        <pc:inkChg chg="add del">
          <ac:chgData name="شادن القحطاني ID 443200677" userId="2d5f3d4d-8466-4aa1-ac8a-1cb60ed86c20" providerId="ADAL" clId="{4E7826EA-30B3-F541-A538-740BAA9B3EEF}" dt="2023-04-12T18:04:00.688" v="1924"/>
          <ac:inkMkLst>
            <pc:docMk/>
            <pc:sldMk cId="0" sldId="311"/>
            <ac:inkMk id="8" creationId="{9F505C5C-6FDB-60A6-37B9-16D1E98FBEA9}"/>
          </ac:inkMkLst>
        </pc:inkChg>
        <pc:inkChg chg="add del">
          <ac:chgData name="شادن القحطاني ID 443200677" userId="2d5f3d4d-8466-4aa1-ac8a-1cb60ed86c20" providerId="ADAL" clId="{4E7826EA-30B3-F541-A538-740BAA9B3EEF}" dt="2023-04-12T18:04:00.688" v="1924"/>
          <ac:inkMkLst>
            <pc:docMk/>
            <pc:sldMk cId="0" sldId="311"/>
            <ac:inkMk id="10" creationId="{452ABCF3-CAF2-674E-7035-070FC83394FE}"/>
          </ac:inkMkLst>
        </pc:inkChg>
        <pc:inkChg chg="add del">
          <ac:chgData name="شادن القحطاني ID 443200677" userId="2d5f3d4d-8466-4aa1-ac8a-1cb60ed86c20" providerId="ADAL" clId="{4E7826EA-30B3-F541-A538-740BAA9B3EEF}" dt="2023-04-12T18:04:00.688" v="1924"/>
          <ac:inkMkLst>
            <pc:docMk/>
            <pc:sldMk cId="0" sldId="311"/>
            <ac:inkMk id="11" creationId="{F09D273D-563D-B777-7B84-25DF6A0B1C1F}"/>
          </ac:inkMkLst>
        </pc:inkChg>
        <pc:inkChg chg="add del">
          <ac:chgData name="شادن القحطاني ID 443200677" userId="2d5f3d4d-8466-4aa1-ac8a-1cb60ed86c20" providerId="ADAL" clId="{4E7826EA-30B3-F541-A538-740BAA9B3EEF}" dt="2023-04-12T18:04:00.688" v="1924"/>
          <ac:inkMkLst>
            <pc:docMk/>
            <pc:sldMk cId="0" sldId="311"/>
            <ac:inkMk id="12" creationId="{EA56AA67-0AFE-F875-5203-C5859600A384}"/>
          </ac:inkMkLst>
        </pc:inkChg>
        <pc:inkChg chg="add del">
          <ac:chgData name="شادن القحطاني ID 443200677" userId="2d5f3d4d-8466-4aa1-ac8a-1cb60ed86c20" providerId="ADAL" clId="{4E7826EA-30B3-F541-A538-740BAA9B3EEF}" dt="2023-04-12T18:04:00.688" v="1924"/>
          <ac:inkMkLst>
            <pc:docMk/>
            <pc:sldMk cId="0" sldId="311"/>
            <ac:inkMk id="13" creationId="{D981CA0C-7032-776E-A943-A523B295E5EA}"/>
          </ac:inkMkLst>
        </pc:inkChg>
        <pc:inkChg chg="add del">
          <ac:chgData name="شادن القحطاني ID 443200677" userId="2d5f3d4d-8466-4aa1-ac8a-1cb60ed86c20" providerId="ADAL" clId="{4E7826EA-30B3-F541-A538-740BAA9B3EEF}" dt="2023-04-12T18:04:00.688" v="1924"/>
          <ac:inkMkLst>
            <pc:docMk/>
            <pc:sldMk cId="0" sldId="311"/>
            <ac:inkMk id="14" creationId="{0F08A084-D699-14F2-7009-CAA959D6ACE8}"/>
          </ac:inkMkLst>
        </pc:inkChg>
        <pc:inkChg chg="add del">
          <ac:chgData name="شادن القحطاني ID 443200677" userId="2d5f3d4d-8466-4aa1-ac8a-1cb60ed86c20" providerId="ADAL" clId="{4E7826EA-30B3-F541-A538-740BAA9B3EEF}" dt="2023-04-12T18:04:00.688" v="1924"/>
          <ac:inkMkLst>
            <pc:docMk/>
            <pc:sldMk cId="0" sldId="311"/>
            <ac:inkMk id="15" creationId="{ACBA2866-1F27-1D0C-BCFC-E3D9124755C4}"/>
          </ac:inkMkLst>
        </pc:inkChg>
        <pc:inkChg chg="add del">
          <ac:chgData name="شادن القحطاني ID 443200677" userId="2d5f3d4d-8466-4aa1-ac8a-1cb60ed86c20" providerId="ADAL" clId="{4E7826EA-30B3-F541-A538-740BAA9B3EEF}" dt="2023-04-12T18:04:00.688" v="1924"/>
          <ac:inkMkLst>
            <pc:docMk/>
            <pc:sldMk cId="0" sldId="311"/>
            <ac:inkMk id="16" creationId="{C670136E-0DFE-33B9-85D8-BE37857EFCFB}"/>
          </ac:inkMkLst>
        </pc:inkChg>
        <pc:inkChg chg="add del">
          <ac:chgData name="شادن القحطاني ID 443200677" userId="2d5f3d4d-8466-4aa1-ac8a-1cb60ed86c20" providerId="ADAL" clId="{4E7826EA-30B3-F541-A538-740BAA9B3EEF}" dt="2023-04-12T18:04:00.688" v="1924"/>
          <ac:inkMkLst>
            <pc:docMk/>
            <pc:sldMk cId="0" sldId="311"/>
            <ac:inkMk id="17" creationId="{41040932-F931-ABDB-6C51-F4139A371B0B}"/>
          </ac:inkMkLst>
        </pc:inkChg>
        <pc:inkChg chg="add del">
          <ac:chgData name="شادن القحطاني ID 443200677" userId="2d5f3d4d-8466-4aa1-ac8a-1cb60ed86c20" providerId="ADAL" clId="{4E7826EA-30B3-F541-A538-740BAA9B3EEF}" dt="2023-04-12T18:04:00.688" v="1924"/>
          <ac:inkMkLst>
            <pc:docMk/>
            <pc:sldMk cId="0" sldId="311"/>
            <ac:inkMk id="18" creationId="{D89241AD-7B2B-5EAE-86EA-715132EC091B}"/>
          </ac:inkMkLst>
        </pc:inkChg>
        <pc:inkChg chg="add del">
          <ac:chgData name="شادن القحطاني ID 443200677" userId="2d5f3d4d-8466-4aa1-ac8a-1cb60ed86c20" providerId="ADAL" clId="{4E7826EA-30B3-F541-A538-740BAA9B3EEF}" dt="2023-04-12T18:04:00.688" v="1924"/>
          <ac:inkMkLst>
            <pc:docMk/>
            <pc:sldMk cId="0" sldId="311"/>
            <ac:inkMk id="19" creationId="{BBDECBA6-82E0-5794-B5A6-C227D32E1C76}"/>
          </ac:inkMkLst>
        </pc:inkChg>
        <pc:inkChg chg="add del">
          <ac:chgData name="شادن القحطاني ID 443200677" userId="2d5f3d4d-8466-4aa1-ac8a-1cb60ed86c20" providerId="ADAL" clId="{4E7826EA-30B3-F541-A538-740BAA9B3EEF}" dt="2023-04-12T18:04:00.688" v="1924"/>
          <ac:inkMkLst>
            <pc:docMk/>
            <pc:sldMk cId="0" sldId="311"/>
            <ac:inkMk id="20" creationId="{66205241-EA8B-B491-C35E-3454D9263AF1}"/>
          </ac:inkMkLst>
        </pc:inkChg>
        <pc:inkChg chg="add del">
          <ac:chgData name="شادن القحطاني ID 443200677" userId="2d5f3d4d-8466-4aa1-ac8a-1cb60ed86c20" providerId="ADAL" clId="{4E7826EA-30B3-F541-A538-740BAA9B3EEF}" dt="2023-04-12T18:04:00.688" v="1924"/>
          <ac:inkMkLst>
            <pc:docMk/>
            <pc:sldMk cId="0" sldId="311"/>
            <ac:inkMk id="21" creationId="{AD6EF083-ED8C-FE6A-28BF-FBB0C0D8C91D}"/>
          </ac:inkMkLst>
        </pc:inkChg>
        <pc:inkChg chg="add del">
          <ac:chgData name="شادن القحطاني ID 443200677" userId="2d5f3d4d-8466-4aa1-ac8a-1cb60ed86c20" providerId="ADAL" clId="{4E7826EA-30B3-F541-A538-740BAA9B3EEF}" dt="2023-04-12T18:04:00.688" v="1924"/>
          <ac:inkMkLst>
            <pc:docMk/>
            <pc:sldMk cId="0" sldId="311"/>
            <ac:inkMk id="22" creationId="{56B2D9A4-4BDF-C7CC-08C4-49319CB9448A}"/>
          </ac:inkMkLst>
        </pc:inkChg>
        <pc:inkChg chg="add reco">
          <ac:chgData name="شادن القحطاني ID 443200677" userId="2d5f3d4d-8466-4aa1-ac8a-1cb60ed86c20" providerId="ADAL" clId="{4E7826EA-30B3-F541-A538-740BAA9B3EEF}" dt="2023-04-12T18:04:00.688" v="1924"/>
          <ac:inkMkLst>
            <pc:docMk/>
            <pc:sldMk cId="0" sldId="311"/>
            <ac:inkMk id="23" creationId="{D095CF7A-CCF2-EC4B-8C34-E0094CAB045E}"/>
          </ac:inkMkLst>
        </pc:inkChg>
        <pc:inkChg chg="add reco">
          <ac:chgData name="شادن القحطاني ID 443200677" userId="2d5f3d4d-8466-4aa1-ac8a-1cb60ed86c20" providerId="ADAL" clId="{4E7826EA-30B3-F541-A538-740BAA9B3EEF}" dt="2023-04-12T18:04:00.688" v="1924"/>
          <ac:inkMkLst>
            <pc:docMk/>
            <pc:sldMk cId="0" sldId="311"/>
            <ac:inkMk id="24" creationId="{04EA85E2-1F13-0CB3-4ED8-2A06F773FCD4}"/>
          </ac:inkMkLst>
        </pc:inkChg>
        <pc:inkChg chg="add del">
          <ac:chgData name="شادن القحطاني ID 443200677" userId="2d5f3d4d-8466-4aa1-ac8a-1cb60ed86c20" providerId="ADAL" clId="{4E7826EA-30B3-F541-A538-740BAA9B3EEF}" dt="2023-04-12T18:04:12.241" v="1931"/>
          <ac:inkMkLst>
            <pc:docMk/>
            <pc:sldMk cId="0" sldId="311"/>
            <ac:inkMk id="25" creationId="{10DA820C-F34E-EA54-0096-C65E2C42C064}"/>
          </ac:inkMkLst>
        </pc:inkChg>
        <pc:inkChg chg="add del">
          <ac:chgData name="شادن القحطاني ID 443200677" userId="2d5f3d4d-8466-4aa1-ac8a-1cb60ed86c20" providerId="ADAL" clId="{4E7826EA-30B3-F541-A538-740BAA9B3EEF}" dt="2023-04-12T18:04:12.241" v="1931"/>
          <ac:inkMkLst>
            <pc:docMk/>
            <pc:sldMk cId="0" sldId="311"/>
            <ac:inkMk id="26" creationId="{EE21B3A7-247C-01E7-0E0B-BA370C4C7D5D}"/>
          </ac:inkMkLst>
        </pc:inkChg>
        <pc:inkChg chg="add del">
          <ac:chgData name="شادن القحطاني ID 443200677" userId="2d5f3d4d-8466-4aa1-ac8a-1cb60ed86c20" providerId="ADAL" clId="{4E7826EA-30B3-F541-A538-740BAA9B3EEF}" dt="2023-04-12T18:04:12.241" v="1931"/>
          <ac:inkMkLst>
            <pc:docMk/>
            <pc:sldMk cId="0" sldId="311"/>
            <ac:inkMk id="27" creationId="{7F923C88-78AF-8252-06F0-ED6EBEA646E4}"/>
          </ac:inkMkLst>
        </pc:inkChg>
        <pc:inkChg chg="add del">
          <ac:chgData name="شادن القحطاني ID 443200677" userId="2d5f3d4d-8466-4aa1-ac8a-1cb60ed86c20" providerId="ADAL" clId="{4E7826EA-30B3-F541-A538-740BAA9B3EEF}" dt="2023-04-12T18:04:12.241" v="1931"/>
          <ac:inkMkLst>
            <pc:docMk/>
            <pc:sldMk cId="0" sldId="311"/>
            <ac:inkMk id="28" creationId="{263EF435-D14C-3BFB-2D73-25F6ADE323EB}"/>
          </ac:inkMkLst>
        </pc:inkChg>
        <pc:inkChg chg="add del">
          <ac:chgData name="شادن القحطاني ID 443200677" userId="2d5f3d4d-8466-4aa1-ac8a-1cb60ed86c20" providerId="ADAL" clId="{4E7826EA-30B3-F541-A538-740BAA9B3EEF}" dt="2023-04-12T18:04:12.241" v="1931"/>
          <ac:inkMkLst>
            <pc:docMk/>
            <pc:sldMk cId="0" sldId="311"/>
            <ac:inkMk id="29" creationId="{A08F0345-0EC9-AEE5-EE14-6FE7B1F1DB15}"/>
          </ac:inkMkLst>
        </pc:inkChg>
        <pc:inkChg chg="add del">
          <ac:chgData name="شادن القحطاني ID 443200677" userId="2d5f3d4d-8466-4aa1-ac8a-1cb60ed86c20" providerId="ADAL" clId="{4E7826EA-30B3-F541-A538-740BAA9B3EEF}" dt="2023-04-12T18:04:12.241" v="1931"/>
          <ac:inkMkLst>
            <pc:docMk/>
            <pc:sldMk cId="0" sldId="311"/>
            <ac:inkMk id="30" creationId="{FA6681AD-2AF7-77DD-BB96-4439B23970BA}"/>
          </ac:inkMkLst>
        </pc:inkChg>
        <pc:inkChg chg="add reco">
          <ac:chgData name="شادن القحطاني ID 443200677" userId="2d5f3d4d-8466-4aa1-ac8a-1cb60ed86c20" providerId="ADAL" clId="{4E7826EA-30B3-F541-A538-740BAA9B3EEF}" dt="2023-04-12T18:04:12.241" v="1931"/>
          <ac:inkMkLst>
            <pc:docMk/>
            <pc:sldMk cId="0" sldId="311"/>
            <ac:inkMk id="31" creationId="{CCDE4817-F8D5-EF2D-C346-49225322D94E}"/>
          </ac:inkMkLst>
        </pc:inkChg>
        <pc:inkChg chg="add">
          <ac:chgData name="شادن القحطاني ID 443200677" userId="2d5f3d4d-8466-4aa1-ac8a-1cb60ed86c20" providerId="ADAL" clId="{4E7826EA-30B3-F541-A538-740BAA9B3EEF}" dt="2023-04-12T18:04:16.581" v="1932"/>
          <ac:inkMkLst>
            <pc:docMk/>
            <pc:sldMk cId="0" sldId="311"/>
            <ac:inkMk id="32" creationId="{14E035AE-C55F-5A3F-7BE8-6E6E1D663A36}"/>
          </ac:inkMkLst>
        </pc:inkChg>
        <pc:inkChg chg="add del">
          <ac:chgData name="شادن القحطاني ID 443200677" userId="2d5f3d4d-8466-4aa1-ac8a-1cb60ed86c20" providerId="ADAL" clId="{4E7826EA-30B3-F541-A538-740BAA9B3EEF}" dt="2023-04-12T18:04:23.641" v="1935"/>
          <ac:inkMkLst>
            <pc:docMk/>
            <pc:sldMk cId="0" sldId="311"/>
            <ac:inkMk id="33" creationId="{4A2C50DF-DEC8-B270-DCD5-8F602FA06A07}"/>
          </ac:inkMkLst>
        </pc:inkChg>
        <pc:inkChg chg="add del">
          <ac:chgData name="شادن القحطاني ID 443200677" userId="2d5f3d4d-8466-4aa1-ac8a-1cb60ed86c20" providerId="ADAL" clId="{4E7826EA-30B3-F541-A538-740BAA9B3EEF}" dt="2023-04-12T18:04:23.641" v="1935"/>
          <ac:inkMkLst>
            <pc:docMk/>
            <pc:sldMk cId="0" sldId="311"/>
            <ac:inkMk id="34" creationId="{CD86C71D-74B0-D3F0-19E3-C193DB2E297C}"/>
          </ac:inkMkLst>
        </pc:inkChg>
        <pc:inkChg chg="add reco">
          <ac:chgData name="شادن القحطاني ID 443200677" userId="2d5f3d4d-8466-4aa1-ac8a-1cb60ed86c20" providerId="ADAL" clId="{4E7826EA-30B3-F541-A538-740BAA9B3EEF}" dt="2023-04-12T18:04:23.641" v="1935"/>
          <ac:inkMkLst>
            <pc:docMk/>
            <pc:sldMk cId="0" sldId="311"/>
            <ac:inkMk id="35" creationId="{18190413-5EE1-E89D-C498-7C96E63E20A6}"/>
          </ac:inkMkLst>
        </pc:inkChg>
        <pc:inkChg chg="add del">
          <ac:chgData name="شادن القحطاني ID 443200677" userId="2d5f3d4d-8466-4aa1-ac8a-1cb60ed86c20" providerId="ADAL" clId="{4E7826EA-30B3-F541-A538-740BAA9B3EEF}" dt="2023-04-12T18:04:26.081" v="1942"/>
          <ac:inkMkLst>
            <pc:docMk/>
            <pc:sldMk cId="0" sldId="311"/>
            <ac:inkMk id="36" creationId="{6ACBB1E5-330D-9406-77C0-C9D300112A10}"/>
          </ac:inkMkLst>
        </pc:inkChg>
        <pc:inkChg chg="add del">
          <ac:chgData name="شادن القحطاني ID 443200677" userId="2d5f3d4d-8466-4aa1-ac8a-1cb60ed86c20" providerId="ADAL" clId="{4E7826EA-30B3-F541-A538-740BAA9B3EEF}" dt="2023-04-12T18:04:26.081" v="1942"/>
          <ac:inkMkLst>
            <pc:docMk/>
            <pc:sldMk cId="0" sldId="311"/>
            <ac:inkMk id="37" creationId="{B57AB79B-E558-94D1-2DBF-57C69A58BD45}"/>
          </ac:inkMkLst>
        </pc:inkChg>
        <pc:inkChg chg="add del">
          <ac:chgData name="شادن القحطاني ID 443200677" userId="2d5f3d4d-8466-4aa1-ac8a-1cb60ed86c20" providerId="ADAL" clId="{4E7826EA-30B3-F541-A538-740BAA9B3EEF}" dt="2023-04-12T18:04:26.081" v="1942"/>
          <ac:inkMkLst>
            <pc:docMk/>
            <pc:sldMk cId="0" sldId="311"/>
            <ac:inkMk id="38" creationId="{31D51FEB-3FA4-680E-7A17-CEE4DE5EF609}"/>
          </ac:inkMkLst>
        </pc:inkChg>
        <pc:inkChg chg="add del">
          <ac:chgData name="شادن القحطاني ID 443200677" userId="2d5f3d4d-8466-4aa1-ac8a-1cb60ed86c20" providerId="ADAL" clId="{4E7826EA-30B3-F541-A538-740BAA9B3EEF}" dt="2023-04-12T18:04:26.081" v="1942"/>
          <ac:inkMkLst>
            <pc:docMk/>
            <pc:sldMk cId="0" sldId="311"/>
            <ac:inkMk id="39" creationId="{6C0A8A26-E937-08E0-5852-1CC8EC5E3D6E}"/>
          </ac:inkMkLst>
        </pc:inkChg>
        <pc:inkChg chg="add del">
          <ac:chgData name="شادن القحطاني ID 443200677" userId="2d5f3d4d-8466-4aa1-ac8a-1cb60ed86c20" providerId="ADAL" clId="{4E7826EA-30B3-F541-A538-740BAA9B3EEF}" dt="2023-04-12T18:04:26.081" v="1942"/>
          <ac:inkMkLst>
            <pc:docMk/>
            <pc:sldMk cId="0" sldId="311"/>
            <ac:inkMk id="40" creationId="{2A8F8C05-CC3F-68E6-C5C3-C9283721744B}"/>
          </ac:inkMkLst>
        </pc:inkChg>
        <pc:inkChg chg="add del">
          <ac:chgData name="شادن القحطاني ID 443200677" userId="2d5f3d4d-8466-4aa1-ac8a-1cb60ed86c20" providerId="ADAL" clId="{4E7826EA-30B3-F541-A538-740BAA9B3EEF}" dt="2023-04-12T18:04:26.081" v="1942"/>
          <ac:inkMkLst>
            <pc:docMk/>
            <pc:sldMk cId="0" sldId="311"/>
            <ac:inkMk id="41" creationId="{D35768DD-873E-AAD3-845B-92D9CE3303F5}"/>
          </ac:inkMkLst>
        </pc:inkChg>
        <pc:inkChg chg="add reco">
          <ac:chgData name="شادن القحطاني ID 443200677" userId="2d5f3d4d-8466-4aa1-ac8a-1cb60ed86c20" providerId="ADAL" clId="{4E7826EA-30B3-F541-A538-740BAA9B3EEF}" dt="2023-04-12T18:04:26.081" v="1942"/>
          <ac:inkMkLst>
            <pc:docMk/>
            <pc:sldMk cId="0" sldId="311"/>
            <ac:inkMk id="42" creationId="{B56C615C-9239-57E7-2466-FA131482ADA7}"/>
          </ac:inkMkLst>
        </pc:inkChg>
        <pc:inkChg chg="add del">
          <ac:chgData name="شادن القحطاني ID 443200677" userId="2d5f3d4d-8466-4aa1-ac8a-1cb60ed86c20" providerId="ADAL" clId="{4E7826EA-30B3-F541-A538-740BAA9B3EEF}" dt="2023-04-12T18:04:42.644" v="1956"/>
          <ac:inkMkLst>
            <pc:docMk/>
            <pc:sldMk cId="0" sldId="311"/>
            <ac:inkMk id="43" creationId="{B459D8A4-06F2-6C15-6DCA-5F249A75ED4B}"/>
          </ac:inkMkLst>
        </pc:inkChg>
        <pc:inkChg chg="add del">
          <ac:chgData name="شادن القحطاني ID 443200677" userId="2d5f3d4d-8466-4aa1-ac8a-1cb60ed86c20" providerId="ADAL" clId="{4E7826EA-30B3-F541-A538-740BAA9B3EEF}" dt="2023-04-12T18:04:42.644" v="1956"/>
          <ac:inkMkLst>
            <pc:docMk/>
            <pc:sldMk cId="0" sldId="311"/>
            <ac:inkMk id="44" creationId="{C506C802-4E09-BAE6-5788-88A685D7B7E1}"/>
          </ac:inkMkLst>
        </pc:inkChg>
        <pc:inkChg chg="add del">
          <ac:chgData name="شادن القحطاني ID 443200677" userId="2d5f3d4d-8466-4aa1-ac8a-1cb60ed86c20" providerId="ADAL" clId="{4E7826EA-30B3-F541-A538-740BAA9B3EEF}" dt="2023-04-12T18:04:42.644" v="1956"/>
          <ac:inkMkLst>
            <pc:docMk/>
            <pc:sldMk cId="0" sldId="311"/>
            <ac:inkMk id="45" creationId="{1AE5C4B9-DF9F-9180-2AA9-477B495DCC81}"/>
          </ac:inkMkLst>
        </pc:inkChg>
        <pc:inkChg chg="add del">
          <ac:chgData name="شادن القحطاني ID 443200677" userId="2d5f3d4d-8466-4aa1-ac8a-1cb60ed86c20" providerId="ADAL" clId="{4E7826EA-30B3-F541-A538-740BAA9B3EEF}" dt="2023-04-12T18:04:42.644" v="1956"/>
          <ac:inkMkLst>
            <pc:docMk/>
            <pc:sldMk cId="0" sldId="311"/>
            <ac:inkMk id="46" creationId="{DC5A76DD-514F-5D0A-A0F4-AB935707A150}"/>
          </ac:inkMkLst>
        </pc:inkChg>
        <pc:inkChg chg="add del">
          <ac:chgData name="شادن القحطاني ID 443200677" userId="2d5f3d4d-8466-4aa1-ac8a-1cb60ed86c20" providerId="ADAL" clId="{4E7826EA-30B3-F541-A538-740BAA9B3EEF}" dt="2023-04-12T18:04:42.644" v="1956"/>
          <ac:inkMkLst>
            <pc:docMk/>
            <pc:sldMk cId="0" sldId="311"/>
            <ac:inkMk id="47" creationId="{3EC7C814-28F0-298F-B709-372B2D95F53C}"/>
          </ac:inkMkLst>
        </pc:inkChg>
        <pc:inkChg chg="add del">
          <ac:chgData name="شادن القحطاني ID 443200677" userId="2d5f3d4d-8466-4aa1-ac8a-1cb60ed86c20" providerId="ADAL" clId="{4E7826EA-30B3-F541-A538-740BAA9B3EEF}" dt="2023-04-12T18:04:42.644" v="1956"/>
          <ac:inkMkLst>
            <pc:docMk/>
            <pc:sldMk cId="0" sldId="311"/>
            <ac:inkMk id="48" creationId="{02AF47B7-F73B-1CCE-2C62-1161DE31A843}"/>
          </ac:inkMkLst>
        </pc:inkChg>
        <pc:inkChg chg="add del">
          <ac:chgData name="شادن القحطاني ID 443200677" userId="2d5f3d4d-8466-4aa1-ac8a-1cb60ed86c20" providerId="ADAL" clId="{4E7826EA-30B3-F541-A538-740BAA9B3EEF}" dt="2023-04-12T18:04:42.644" v="1956"/>
          <ac:inkMkLst>
            <pc:docMk/>
            <pc:sldMk cId="0" sldId="311"/>
            <ac:inkMk id="49" creationId="{1D7B86A3-6AAF-B54B-E39A-BE218BCE1FDC}"/>
          </ac:inkMkLst>
        </pc:inkChg>
        <pc:inkChg chg="add del">
          <ac:chgData name="شادن القحطاني ID 443200677" userId="2d5f3d4d-8466-4aa1-ac8a-1cb60ed86c20" providerId="ADAL" clId="{4E7826EA-30B3-F541-A538-740BAA9B3EEF}" dt="2023-04-12T18:04:42.644" v="1956"/>
          <ac:inkMkLst>
            <pc:docMk/>
            <pc:sldMk cId="0" sldId="311"/>
            <ac:inkMk id="50" creationId="{7B253F3A-F07C-06CA-29FC-08E678CA66D2}"/>
          </ac:inkMkLst>
        </pc:inkChg>
        <pc:inkChg chg="add del">
          <ac:chgData name="شادن القحطاني ID 443200677" userId="2d5f3d4d-8466-4aa1-ac8a-1cb60ed86c20" providerId="ADAL" clId="{4E7826EA-30B3-F541-A538-740BAA9B3EEF}" dt="2023-04-12T18:04:42.644" v="1956"/>
          <ac:inkMkLst>
            <pc:docMk/>
            <pc:sldMk cId="0" sldId="311"/>
            <ac:inkMk id="51" creationId="{4AF3C96C-464B-59E6-37AB-02C78AC75C3C}"/>
          </ac:inkMkLst>
        </pc:inkChg>
        <pc:inkChg chg="add del">
          <ac:chgData name="شادن القحطاني ID 443200677" userId="2d5f3d4d-8466-4aa1-ac8a-1cb60ed86c20" providerId="ADAL" clId="{4E7826EA-30B3-F541-A538-740BAA9B3EEF}" dt="2023-04-12T18:04:42.644" v="1956"/>
          <ac:inkMkLst>
            <pc:docMk/>
            <pc:sldMk cId="0" sldId="311"/>
            <ac:inkMk id="52" creationId="{910AF19F-76F7-D15B-058D-6C112CFA728D}"/>
          </ac:inkMkLst>
        </pc:inkChg>
        <pc:inkChg chg="add del">
          <ac:chgData name="شادن القحطاني ID 443200677" userId="2d5f3d4d-8466-4aa1-ac8a-1cb60ed86c20" providerId="ADAL" clId="{4E7826EA-30B3-F541-A538-740BAA9B3EEF}" dt="2023-04-12T18:04:42.644" v="1956"/>
          <ac:inkMkLst>
            <pc:docMk/>
            <pc:sldMk cId="0" sldId="311"/>
            <ac:inkMk id="53" creationId="{419B5BD3-5269-0F5A-B930-9E805D58E7A0}"/>
          </ac:inkMkLst>
        </pc:inkChg>
        <pc:inkChg chg="add del">
          <ac:chgData name="شادن القحطاني ID 443200677" userId="2d5f3d4d-8466-4aa1-ac8a-1cb60ed86c20" providerId="ADAL" clId="{4E7826EA-30B3-F541-A538-740BAA9B3EEF}" dt="2023-04-12T18:04:42.644" v="1956"/>
          <ac:inkMkLst>
            <pc:docMk/>
            <pc:sldMk cId="0" sldId="311"/>
            <ac:inkMk id="54" creationId="{1EEC6EBD-4603-E96F-F819-C7BBBAC0A90C}"/>
          </ac:inkMkLst>
        </pc:inkChg>
        <pc:inkChg chg="add del">
          <ac:chgData name="شادن القحطاني ID 443200677" userId="2d5f3d4d-8466-4aa1-ac8a-1cb60ed86c20" providerId="ADAL" clId="{4E7826EA-30B3-F541-A538-740BAA9B3EEF}" dt="2023-04-12T18:04:42.644" v="1956"/>
          <ac:inkMkLst>
            <pc:docMk/>
            <pc:sldMk cId="0" sldId="311"/>
            <ac:inkMk id="55" creationId="{4C6C108F-FCDD-3ADD-4CBF-A48E236C0138}"/>
          </ac:inkMkLst>
        </pc:inkChg>
        <pc:inkChg chg="add reco">
          <ac:chgData name="شادن القحطاني ID 443200677" userId="2d5f3d4d-8466-4aa1-ac8a-1cb60ed86c20" providerId="ADAL" clId="{4E7826EA-30B3-F541-A538-740BAA9B3EEF}" dt="2023-04-12T18:04:42.644" v="1956"/>
          <ac:inkMkLst>
            <pc:docMk/>
            <pc:sldMk cId="0" sldId="311"/>
            <ac:inkMk id="56" creationId="{325159DF-322D-BC78-EE91-D6688FA4005E}"/>
          </ac:inkMkLst>
        </pc:inkChg>
        <pc:inkChg chg="add">
          <ac:chgData name="شادن القحطاني ID 443200677" userId="2d5f3d4d-8466-4aa1-ac8a-1cb60ed86c20" providerId="ADAL" clId="{4E7826EA-30B3-F541-A538-740BAA9B3EEF}" dt="2023-04-12T18:05:32.418" v="1957"/>
          <ac:inkMkLst>
            <pc:docMk/>
            <pc:sldMk cId="0" sldId="311"/>
            <ac:inkMk id="57" creationId="{45756344-7095-E973-FC49-48C252D1041B}"/>
          </ac:inkMkLst>
        </pc:inkChg>
        <pc:inkChg chg="add">
          <ac:chgData name="شادن القحطاني ID 443200677" userId="2d5f3d4d-8466-4aa1-ac8a-1cb60ed86c20" providerId="ADAL" clId="{4E7826EA-30B3-F541-A538-740BAA9B3EEF}" dt="2023-04-12T18:05:37.822" v="1958"/>
          <ac:inkMkLst>
            <pc:docMk/>
            <pc:sldMk cId="0" sldId="311"/>
            <ac:inkMk id="58" creationId="{B1CA2F1D-8A3D-166F-CAAE-0A221B3A538B}"/>
          </ac:inkMkLst>
        </pc:inkChg>
        <pc:inkChg chg="add del">
          <ac:chgData name="شادن القحطاني ID 443200677" userId="2d5f3d4d-8466-4aa1-ac8a-1cb60ed86c20" providerId="ADAL" clId="{4E7826EA-30B3-F541-A538-740BAA9B3EEF}" dt="2023-04-12T18:05:52.766" v="1982"/>
          <ac:inkMkLst>
            <pc:docMk/>
            <pc:sldMk cId="0" sldId="311"/>
            <ac:inkMk id="59" creationId="{CB75CD08-74CD-EBB6-FD04-6298CA1EA74A}"/>
          </ac:inkMkLst>
        </pc:inkChg>
        <pc:inkChg chg="add del">
          <ac:chgData name="شادن القحطاني ID 443200677" userId="2d5f3d4d-8466-4aa1-ac8a-1cb60ed86c20" providerId="ADAL" clId="{4E7826EA-30B3-F541-A538-740BAA9B3EEF}" dt="2023-04-12T18:05:52.766" v="1982"/>
          <ac:inkMkLst>
            <pc:docMk/>
            <pc:sldMk cId="0" sldId="311"/>
            <ac:inkMk id="60" creationId="{77826C4F-02BD-6903-08F0-9B02E91CF0D5}"/>
          </ac:inkMkLst>
        </pc:inkChg>
        <pc:inkChg chg="add del">
          <ac:chgData name="شادن القحطاني ID 443200677" userId="2d5f3d4d-8466-4aa1-ac8a-1cb60ed86c20" providerId="ADAL" clId="{4E7826EA-30B3-F541-A538-740BAA9B3EEF}" dt="2023-04-12T18:05:52.766" v="1982"/>
          <ac:inkMkLst>
            <pc:docMk/>
            <pc:sldMk cId="0" sldId="311"/>
            <ac:inkMk id="61" creationId="{4FBAD89C-E380-ADB2-04C5-DBAFB11FB0E2}"/>
          </ac:inkMkLst>
        </pc:inkChg>
        <pc:inkChg chg="add del">
          <ac:chgData name="شادن القحطاني ID 443200677" userId="2d5f3d4d-8466-4aa1-ac8a-1cb60ed86c20" providerId="ADAL" clId="{4E7826EA-30B3-F541-A538-740BAA9B3EEF}" dt="2023-04-12T18:05:52.766" v="1982"/>
          <ac:inkMkLst>
            <pc:docMk/>
            <pc:sldMk cId="0" sldId="311"/>
            <ac:inkMk id="62" creationId="{88F0F71D-6D36-A79C-29E7-28F29B2E7E41}"/>
          </ac:inkMkLst>
        </pc:inkChg>
        <pc:inkChg chg="add del">
          <ac:chgData name="شادن القحطاني ID 443200677" userId="2d5f3d4d-8466-4aa1-ac8a-1cb60ed86c20" providerId="ADAL" clId="{4E7826EA-30B3-F541-A538-740BAA9B3EEF}" dt="2023-04-12T18:05:52.766" v="1982"/>
          <ac:inkMkLst>
            <pc:docMk/>
            <pc:sldMk cId="0" sldId="311"/>
            <ac:inkMk id="63" creationId="{8EDA4569-12E7-E562-096F-B4E84382C786}"/>
          </ac:inkMkLst>
        </pc:inkChg>
        <pc:inkChg chg="add del">
          <ac:chgData name="شادن القحطاني ID 443200677" userId="2d5f3d4d-8466-4aa1-ac8a-1cb60ed86c20" providerId="ADAL" clId="{4E7826EA-30B3-F541-A538-740BAA9B3EEF}" dt="2023-04-12T18:05:52.766" v="1982"/>
          <ac:inkMkLst>
            <pc:docMk/>
            <pc:sldMk cId="0" sldId="311"/>
            <ac:inkMk id="51200" creationId="{423C8990-45D5-356B-B9BB-F5936A0E93E5}"/>
          </ac:inkMkLst>
        </pc:inkChg>
        <pc:inkChg chg="add del">
          <ac:chgData name="شادن القحطاني ID 443200677" userId="2d5f3d4d-8466-4aa1-ac8a-1cb60ed86c20" providerId="ADAL" clId="{4E7826EA-30B3-F541-A538-740BAA9B3EEF}" dt="2023-04-12T18:05:52.766" v="1982"/>
          <ac:inkMkLst>
            <pc:docMk/>
            <pc:sldMk cId="0" sldId="311"/>
            <ac:inkMk id="51201" creationId="{16AA6190-375E-DD64-4949-6E0888B84EA0}"/>
          </ac:inkMkLst>
        </pc:inkChg>
        <pc:inkChg chg="add del">
          <ac:chgData name="شادن القحطاني ID 443200677" userId="2d5f3d4d-8466-4aa1-ac8a-1cb60ed86c20" providerId="ADAL" clId="{4E7826EA-30B3-F541-A538-740BAA9B3EEF}" dt="2023-04-12T18:05:52.766" v="1982"/>
          <ac:inkMkLst>
            <pc:docMk/>
            <pc:sldMk cId="0" sldId="311"/>
            <ac:inkMk id="51202" creationId="{3EF8190E-8FE1-7559-19AE-9D936F7FBACA}"/>
          </ac:inkMkLst>
        </pc:inkChg>
        <pc:inkChg chg="add del">
          <ac:chgData name="شادن القحطاني ID 443200677" userId="2d5f3d4d-8466-4aa1-ac8a-1cb60ed86c20" providerId="ADAL" clId="{4E7826EA-30B3-F541-A538-740BAA9B3EEF}" dt="2023-04-12T18:05:52.766" v="1982"/>
          <ac:inkMkLst>
            <pc:docMk/>
            <pc:sldMk cId="0" sldId="311"/>
            <ac:inkMk id="51203" creationId="{E3796C75-A207-91BF-379B-8D6F791840B4}"/>
          </ac:inkMkLst>
        </pc:inkChg>
        <pc:inkChg chg="add del">
          <ac:chgData name="شادن القحطاني ID 443200677" userId="2d5f3d4d-8466-4aa1-ac8a-1cb60ed86c20" providerId="ADAL" clId="{4E7826EA-30B3-F541-A538-740BAA9B3EEF}" dt="2023-04-12T18:05:52.766" v="1982"/>
          <ac:inkMkLst>
            <pc:docMk/>
            <pc:sldMk cId="0" sldId="311"/>
            <ac:inkMk id="51204" creationId="{0508F4A8-1FDC-C233-9C04-B923B74446AF}"/>
          </ac:inkMkLst>
        </pc:inkChg>
        <pc:inkChg chg="add del">
          <ac:chgData name="شادن القحطاني ID 443200677" userId="2d5f3d4d-8466-4aa1-ac8a-1cb60ed86c20" providerId="ADAL" clId="{4E7826EA-30B3-F541-A538-740BAA9B3EEF}" dt="2023-04-12T18:05:52.766" v="1982"/>
          <ac:inkMkLst>
            <pc:docMk/>
            <pc:sldMk cId="0" sldId="311"/>
            <ac:inkMk id="51205" creationId="{331F39BB-B2CF-D4A5-F15D-A921C0F29BB5}"/>
          </ac:inkMkLst>
        </pc:inkChg>
        <pc:inkChg chg="add del">
          <ac:chgData name="شادن القحطاني ID 443200677" userId="2d5f3d4d-8466-4aa1-ac8a-1cb60ed86c20" providerId="ADAL" clId="{4E7826EA-30B3-F541-A538-740BAA9B3EEF}" dt="2023-04-12T18:05:52.766" v="1982"/>
          <ac:inkMkLst>
            <pc:docMk/>
            <pc:sldMk cId="0" sldId="311"/>
            <ac:inkMk id="51206" creationId="{FE23DD86-335E-832B-D5EA-59605BC6D59C}"/>
          </ac:inkMkLst>
        </pc:inkChg>
        <pc:inkChg chg="add del">
          <ac:chgData name="شادن القحطاني ID 443200677" userId="2d5f3d4d-8466-4aa1-ac8a-1cb60ed86c20" providerId="ADAL" clId="{4E7826EA-30B3-F541-A538-740BAA9B3EEF}" dt="2023-04-12T18:05:52.766" v="1982"/>
          <ac:inkMkLst>
            <pc:docMk/>
            <pc:sldMk cId="0" sldId="311"/>
            <ac:inkMk id="51208" creationId="{BB8CD74C-CE84-2177-B3DB-B87FA0093729}"/>
          </ac:inkMkLst>
        </pc:inkChg>
        <pc:inkChg chg="add del">
          <ac:chgData name="شادن القحطاني ID 443200677" userId="2d5f3d4d-8466-4aa1-ac8a-1cb60ed86c20" providerId="ADAL" clId="{4E7826EA-30B3-F541-A538-740BAA9B3EEF}" dt="2023-04-12T18:05:52.766" v="1982"/>
          <ac:inkMkLst>
            <pc:docMk/>
            <pc:sldMk cId="0" sldId="311"/>
            <ac:inkMk id="51209" creationId="{00AE3D1B-90A8-6FF6-0726-BBAC3E3530D0}"/>
          </ac:inkMkLst>
        </pc:inkChg>
        <pc:inkChg chg="add del">
          <ac:chgData name="شادن القحطاني ID 443200677" userId="2d5f3d4d-8466-4aa1-ac8a-1cb60ed86c20" providerId="ADAL" clId="{4E7826EA-30B3-F541-A538-740BAA9B3EEF}" dt="2023-04-12T18:05:52.766" v="1982"/>
          <ac:inkMkLst>
            <pc:docMk/>
            <pc:sldMk cId="0" sldId="311"/>
            <ac:inkMk id="51210" creationId="{DFB3F073-2802-223C-5F3C-47A4043EE952}"/>
          </ac:inkMkLst>
        </pc:inkChg>
        <pc:inkChg chg="add del">
          <ac:chgData name="شادن القحطاني ID 443200677" userId="2d5f3d4d-8466-4aa1-ac8a-1cb60ed86c20" providerId="ADAL" clId="{4E7826EA-30B3-F541-A538-740BAA9B3EEF}" dt="2023-04-12T18:05:52.766" v="1982"/>
          <ac:inkMkLst>
            <pc:docMk/>
            <pc:sldMk cId="0" sldId="311"/>
            <ac:inkMk id="51211" creationId="{B7F28F7A-4BFF-DBA1-33B9-DF5EE3182653}"/>
          </ac:inkMkLst>
        </pc:inkChg>
        <pc:inkChg chg="add del">
          <ac:chgData name="شادن القحطاني ID 443200677" userId="2d5f3d4d-8466-4aa1-ac8a-1cb60ed86c20" providerId="ADAL" clId="{4E7826EA-30B3-F541-A538-740BAA9B3EEF}" dt="2023-04-12T18:05:52.766" v="1982"/>
          <ac:inkMkLst>
            <pc:docMk/>
            <pc:sldMk cId="0" sldId="311"/>
            <ac:inkMk id="51212" creationId="{07AD3A3E-4CBF-5B64-4D57-C9BAF441B4A4}"/>
          </ac:inkMkLst>
        </pc:inkChg>
        <pc:inkChg chg="add del">
          <ac:chgData name="شادن القحطاني ID 443200677" userId="2d5f3d4d-8466-4aa1-ac8a-1cb60ed86c20" providerId="ADAL" clId="{4E7826EA-30B3-F541-A538-740BAA9B3EEF}" dt="2023-04-12T18:05:52.766" v="1982"/>
          <ac:inkMkLst>
            <pc:docMk/>
            <pc:sldMk cId="0" sldId="311"/>
            <ac:inkMk id="51213" creationId="{01D1C682-3B0E-A092-18B6-C0BB074CF9C0}"/>
          </ac:inkMkLst>
        </pc:inkChg>
        <pc:inkChg chg="add del">
          <ac:chgData name="شادن القحطاني ID 443200677" userId="2d5f3d4d-8466-4aa1-ac8a-1cb60ed86c20" providerId="ADAL" clId="{4E7826EA-30B3-F541-A538-740BAA9B3EEF}" dt="2023-04-12T18:05:52.766" v="1982"/>
          <ac:inkMkLst>
            <pc:docMk/>
            <pc:sldMk cId="0" sldId="311"/>
            <ac:inkMk id="51214" creationId="{E1C5B95F-F8C0-42FC-3068-388DCC7AB019}"/>
          </ac:inkMkLst>
        </pc:inkChg>
        <pc:inkChg chg="add del">
          <ac:chgData name="شادن القحطاني ID 443200677" userId="2d5f3d4d-8466-4aa1-ac8a-1cb60ed86c20" providerId="ADAL" clId="{4E7826EA-30B3-F541-A538-740BAA9B3EEF}" dt="2023-04-12T18:05:52.766" v="1982"/>
          <ac:inkMkLst>
            <pc:docMk/>
            <pc:sldMk cId="0" sldId="311"/>
            <ac:inkMk id="51215" creationId="{97CB461D-7998-5E83-72F1-580D0751AABC}"/>
          </ac:inkMkLst>
        </pc:inkChg>
        <pc:inkChg chg="add del">
          <ac:chgData name="شادن القحطاني ID 443200677" userId="2d5f3d4d-8466-4aa1-ac8a-1cb60ed86c20" providerId="ADAL" clId="{4E7826EA-30B3-F541-A538-740BAA9B3EEF}" dt="2023-04-12T18:05:52.766" v="1982"/>
          <ac:inkMkLst>
            <pc:docMk/>
            <pc:sldMk cId="0" sldId="311"/>
            <ac:inkMk id="51216" creationId="{1FDF97FB-8DBE-2466-3018-9E7FCBC6C049}"/>
          </ac:inkMkLst>
        </pc:inkChg>
        <pc:inkChg chg="add del">
          <ac:chgData name="شادن القحطاني ID 443200677" userId="2d5f3d4d-8466-4aa1-ac8a-1cb60ed86c20" providerId="ADAL" clId="{4E7826EA-30B3-F541-A538-740BAA9B3EEF}" dt="2023-04-12T18:05:52.766" v="1982"/>
          <ac:inkMkLst>
            <pc:docMk/>
            <pc:sldMk cId="0" sldId="311"/>
            <ac:inkMk id="51217" creationId="{2E578C3C-52BE-8204-49A6-9E6D89FC3D8D}"/>
          </ac:inkMkLst>
        </pc:inkChg>
        <pc:inkChg chg="add del">
          <ac:chgData name="شادن القحطاني ID 443200677" userId="2d5f3d4d-8466-4aa1-ac8a-1cb60ed86c20" providerId="ADAL" clId="{4E7826EA-30B3-F541-A538-740BAA9B3EEF}" dt="2023-04-12T18:05:52.766" v="1982"/>
          <ac:inkMkLst>
            <pc:docMk/>
            <pc:sldMk cId="0" sldId="311"/>
            <ac:inkMk id="51218" creationId="{21D61642-28FE-5711-FFEB-01886F2BE47A}"/>
          </ac:inkMkLst>
        </pc:inkChg>
        <pc:inkChg chg="add reco">
          <ac:chgData name="شادن القحطاني ID 443200677" userId="2d5f3d4d-8466-4aa1-ac8a-1cb60ed86c20" providerId="ADAL" clId="{4E7826EA-30B3-F541-A538-740BAA9B3EEF}" dt="2023-04-12T18:05:52.766" v="1982"/>
          <ac:inkMkLst>
            <pc:docMk/>
            <pc:sldMk cId="0" sldId="311"/>
            <ac:inkMk id="51219" creationId="{EC863794-6E64-12B8-7489-76764B6FA643}"/>
          </ac:inkMkLst>
        </pc:inkChg>
        <pc:inkChg chg="add del">
          <ac:chgData name="شادن القحطاني ID 443200677" userId="2d5f3d4d-8466-4aa1-ac8a-1cb60ed86c20" providerId="ADAL" clId="{4E7826EA-30B3-F541-A538-740BAA9B3EEF}" dt="2023-04-12T18:05:57.489" v="1996"/>
          <ac:inkMkLst>
            <pc:docMk/>
            <pc:sldMk cId="0" sldId="311"/>
            <ac:inkMk id="51220" creationId="{F971158C-EB24-62B9-72AD-F40A8CDF2D98}"/>
          </ac:inkMkLst>
        </pc:inkChg>
        <pc:inkChg chg="add del">
          <ac:chgData name="شادن القحطاني ID 443200677" userId="2d5f3d4d-8466-4aa1-ac8a-1cb60ed86c20" providerId="ADAL" clId="{4E7826EA-30B3-F541-A538-740BAA9B3EEF}" dt="2023-04-12T18:05:57.489" v="1996"/>
          <ac:inkMkLst>
            <pc:docMk/>
            <pc:sldMk cId="0" sldId="311"/>
            <ac:inkMk id="51221" creationId="{DA902148-5119-D21F-2F58-9C05D8D83A53}"/>
          </ac:inkMkLst>
        </pc:inkChg>
        <pc:inkChg chg="add del">
          <ac:chgData name="شادن القحطاني ID 443200677" userId="2d5f3d4d-8466-4aa1-ac8a-1cb60ed86c20" providerId="ADAL" clId="{4E7826EA-30B3-F541-A538-740BAA9B3EEF}" dt="2023-04-12T18:05:57.489" v="1996"/>
          <ac:inkMkLst>
            <pc:docMk/>
            <pc:sldMk cId="0" sldId="311"/>
            <ac:inkMk id="51222" creationId="{ADC63E91-EAC3-4FD9-4DCC-8890355C7D03}"/>
          </ac:inkMkLst>
        </pc:inkChg>
        <pc:inkChg chg="add del">
          <ac:chgData name="شادن القحطاني ID 443200677" userId="2d5f3d4d-8466-4aa1-ac8a-1cb60ed86c20" providerId="ADAL" clId="{4E7826EA-30B3-F541-A538-740BAA9B3EEF}" dt="2023-04-12T18:05:57.489" v="1996"/>
          <ac:inkMkLst>
            <pc:docMk/>
            <pc:sldMk cId="0" sldId="311"/>
            <ac:inkMk id="51223" creationId="{3B4E3099-BE5F-84D0-2043-127E8532EDB9}"/>
          </ac:inkMkLst>
        </pc:inkChg>
        <pc:inkChg chg="add del">
          <ac:chgData name="شادن القحطاني ID 443200677" userId="2d5f3d4d-8466-4aa1-ac8a-1cb60ed86c20" providerId="ADAL" clId="{4E7826EA-30B3-F541-A538-740BAA9B3EEF}" dt="2023-04-12T18:05:57.489" v="1996"/>
          <ac:inkMkLst>
            <pc:docMk/>
            <pc:sldMk cId="0" sldId="311"/>
            <ac:inkMk id="51224" creationId="{10FABAAF-40A0-E8FD-4059-AE6AE03B82F7}"/>
          </ac:inkMkLst>
        </pc:inkChg>
        <pc:inkChg chg="add del">
          <ac:chgData name="شادن القحطاني ID 443200677" userId="2d5f3d4d-8466-4aa1-ac8a-1cb60ed86c20" providerId="ADAL" clId="{4E7826EA-30B3-F541-A538-740BAA9B3EEF}" dt="2023-04-12T18:05:57.489" v="1996"/>
          <ac:inkMkLst>
            <pc:docMk/>
            <pc:sldMk cId="0" sldId="311"/>
            <ac:inkMk id="51225" creationId="{0F23C4F7-434B-9CBD-A716-38FB76901291}"/>
          </ac:inkMkLst>
        </pc:inkChg>
        <pc:inkChg chg="add del">
          <ac:chgData name="شادن القحطاني ID 443200677" userId="2d5f3d4d-8466-4aa1-ac8a-1cb60ed86c20" providerId="ADAL" clId="{4E7826EA-30B3-F541-A538-740BAA9B3EEF}" dt="2023-04-12T18:05:57.489" v="1996"/>
          <ac:inkMkLst>
            <pc:docMk/>
            <pc:sldMk cId="0" sldId="311"/>
            <ac:inkMk id="51226" creationId="{0FADEF58-2C63-0187-7EB3-C0482B9955F9}"/>
          </ac:inkMkLst>
        </pc:inkChg>
        <pc:inkChg chg="add del">
          <ac:chgData name="شادن القحطاني ID 443200677" userId="2d5f3d4d-8466-4aa1-ac8a-1cb60ed86c20" providerId="ADAL" clId="{4E7826EA-30B3-F541-A538-740BAA9B3EEF}" dt="2023-04-12T18:05:57.489" v="1996"/>
          <ac:inkMkLst>
            <pc:docMk/>
            <pc:sldMk cId="0" sldId="311"/>
            <ac:inkMk id="51227" creationId="{8D08DB41-5730-B51F-4AC3-829F251B63EC}"/>
          </ac:inkMkLst>
        </pc:inkChg>
        <pc:inkChg chg="add del">
          <ac:chgData name="شادن القحطاني ID 443200677" userId="2d5f3d4d-8466-4aa1-ac8a-1cb60ed86c20" providerId="ADAL" clId="{4E7826EA-30B3-F541-A538-740BAA9B3EEF}" dt="2023-04-12T18:05:57.489" v="1996"/>
          <ac:inkMkLst>
            <pc:docMk/>
            <pc:sldMk cId="0" sldId="311"/>
            <ac:inkMk id="51228" creationId="{EBA667F5-6019-D72D-BA51-7BAD6145573E}"/>
          </ac:inkMkLst>
        </pc:inkChg>
        <pc:inkChg chg="add del">
          <ac:chgData name="شادن القحطاني ID 443200677" userId="2d5f3d4d-8466-4aa1-ac8a-1cb60ed86c20" providerId="ADAL" clId="{4E7826EA-30B3-F541-A538-740BAA9B3EEF}" dt="2023-04-12T18:05:57.489" v="1996"/>
          <ac:inkMkLst>
            <pc:docMk/>
            <pc:sldMk cId="0" sldId="311"/>
            <ac:inkMk id="51229" creationId="{8A78EF5D-7FD9-CDE0-5B75-7E7BAAF4B62E}"/>
          </ac:inkMkLst>
        </pc:inkChg>
        <pc:inkChg chg="add del">
          <ac:chgData name="شادن القحطاني ID 443200677" userId="2d5f3d4d-8466-4aa1-ac8a-1cb60ed86c20" providerId="ADAL" clId="{4E7826EA-30B3-F541-A538-740BAA9B3EEF}" dt="2023-04-12T18:05:57.489" v="1996"/>
          <ac:inkMkLst>
            <pc:docMk/>
            <pc:sldMk cId="0" sldId="311"/>
            <ac:inkMk id="51230" creationId="{9A6944D3-0982-CB21-AEF9-C11C184C29B5}"/>
          </ac:inkMkLst>
        </pc:inkChg>
        <pc:inkChg chg="add del">
          <ac:chgData name="شادن القحطاني ID 443200677" userId="2d5f3d4d-8466-4aa1-ac8a-1cb60ed86c20" providerId="ADAL" clId="{4E7826EA-30B3-F541-A538-740BAA9B3EEF}" dt="2023-04-12T18:05:57.489" v="1996"/>
          <ac:inkMkLst>
            <pc:docMk/>
            <pc:sldMk cId="0" sldId="311"/>
            <ac:inkMk id="51231" creationId="{3AC3CB2F-4CB0-230F-F836-A26B49713817}"/>
          </ac:inkMkLst>
        </pc:inkChg>
        <pc:inkChg chg="add del">
          <ac:chgData name="شادن القحطاني ID 443200677" userId="2d5f3d4d-8466-4aa1-ac8a-1cb60ed86c20" providerId="ADAL" clId="{4E7826EA-30B3-F541-A538-740BAA9B3EEF}" dt="2023-04-12T18:05:57.489" v="1996"/>
          <ac:inkMkLst>
            <pc:docMk/>
            <pc:sldMk cId="0" sldId="311"/>
            <ac:inkMk id="51232" creationId="{8BECE2ED-DCB3-866E-ECC0-21C08918451F}"/>
          </ac:inkMkLst>
        </pc:inkChg>
        <pc:inkChg chg="add reco">
          <ac:chgData name="شادن القحطاني ID 443200677" userId="2d5f3d4d-8466-4aa1-ac8a-1cb60ed86c20" providerId="ADAL" clId="{4E7826EA-30B3-F541-A538-740BAA9B3EEF}" dt="2023-04-12T18:05:57.489" v="1996"/>
          <ac:inkMkLst>
            <pc:docMk/>
            <pc:sldMk cId="0" sldId="311"/>
            <ac:inkMk id="51233" creationId="{FA9EE381-8A2F-5DBC-4E10-9B60C9C3CAE9}"/>
          </ac:inkMkLst>
        </pc:inkChg>
        <pc:inkChg chg="add del">
          <ac:chgData name="شادن القحطاني ID 443200677" userId="2d5f3d4d-8466-4aa1-ac8a-1cb60ed86c20" providerId="ADAL" clId="{4E7826EA-30B3-F541-A538-740BAA9B3EEF}" dt="2023-04-12T18:06:24.954" v="2005"/>
          <ac:inkMkLst>
            <pc:docMk/>
            <pc:sldMk cId="0" sldId="311"/>
            <ac:inkMk id="51234" creationId="{9E5EC81D-DFB6-52E6-48F0-B88E9E381E25}"/>
          </ac:inkMkLst>
        </pc:inkChg>
        <pc:inkChg chg="add del">
          <ac:chgData name="شادن القحطاني ID 443200677" userId="2d5f3d4d-8466-4aa1-ac8a-1cb60ed86c20" providerId="ADAL" clId="{4E7826EA-30B3-F541-A538-740BAA9B3EEF}" dt="2023-04-12T18:06:24.954" v="2005"/>
          <ac:inkMkLst>
            <pc:docMk/>
            <pc:sldMk cId="0" sldId="311"/>
            <ac:inkMk id="51235" creationId="{EF824316-9D1E-3757-A582-110453B440A5}"/>
          </ac:inkMkLst>
        </pc:inkChg>
        <pc:inkChg chg="add del">
          <ac:chgData name="شادن القحطاني ID 443200677" userId="2d5f3d4d-8466-4aa1-ac8a-1cb60ed86c20" providerId="ADAL" clId="{4E7826EA-30B3-F541-A538-740BAA9B3EEF}" dt="2023-04-12T18:06:24.954" v="2005"/>
          <ac:inkMkLst>
            <pc:docMk/>
            <pc:sldMk cId="0" sldId="311"/>
            <ac:inkMk id="51236" creationId="{24215D6F-9E89-2044-7E21-ADE868E556E0}"/>
          </ac:inkMkLst>
        </pc:inkChg>
        <pc:inkChg chg="add del">
          <ac:chgData name="شادن القحطاني ID 443200677" userId="2d5f3d4d-8466-4aa1-ac8a-1cb60ed86c20" providerId="ADAL" clId="{4E7826EA-30B3-F541-A538-740BAA9B3EEF}" dt="2023-04-12T18:06:24.954" v="2005"/>
          <ac:inkMkLst>
            <pc:docMk/>
            <pc:sldMk cId="0" sldId="311"/>
            <ac:inkMk id="51237" creationId="{BB689E78-64FE-728C-BAB3-4DAAB1CC8D9E}"/>
          </ac:inkMkLst>
        </pc:inkChg>
        <pc:inkChg chg="add del">
          <ac:chgData name="شادن القحطاني ID 443200677" userId="2d5f3d4d-8466-4aa1-ac8a-1cb60ed86c20" providerId="ADAL" clId="{4E7826EA-30B3-F541-A538-740BAA9B3EEF}" dt="2023-04-12T18:06:24.954" v="2005"/>
          <ac:inkMkLst>
            <pc:docMk/>
            <pc:sldMk cId="0" sldId="311"/>
            <ac:inkMk id="51238" creationId="{EA76F30D-0752-B322-CB0F-4519ADA2DFD8}"/>
          </ac:inkMkLst>
        </pc:inkChg>
        <pc:inkChg chg="add del">
          <ac:chgData name="شادن القحطاني ID 443200677" userId="2d5f3d4d-8466-4aa1-ac8a-1cb60ed86c20" providerId="ADAL" clId="{4E7826EA-30B3-F541-A538-740BAA9B3EEF}" dt="2023-04-12T18:06:24.954" v="2005"/>
          <ac:inkMkLst>
            <pc:docMk/>
            <pc:sldMk cId="0" sldId="311"/>
            <ac:inkMk id="51239" creationId="{44A290EE-662B-220B-BDBD-C562DE740AED}"/>
          </ac:inkMkLst>
        </pc:inkChg>
        <pc:inkChg chg="add del">
          <ac:chgData name="شادن القحطاني ID 443200677" userId="2d5f3d4d-8466-4aa1-ac8a-1cb60ed86c20" providerId="ADAL" clId="{4E7826EA-30B3-F541-A538-740BAA9B3EEF}" dt="2023-04-12T18:06:24.954" v="2005"/>
          <ac:inkMkLst>
            <pc:docMk/>
            <pc:sldMk cId="0" sldId="311"/>
            <ac:inkMk id="51240" creationId="{9F500697-5081-FDE7-DA07-BA0DA56E0EF9}"/>
          </ac:inkMkLst>
        </pc:inkChg>
        <pc:inkChg chg="add del">
          <ac:chgData name="شادن القحطاني ID 443200677" userId="2d5f3d4d-8466-4aa1-ac8a-1cb60ed86c20" providerId="ADAL" clId="{4E7826EA-30B3-F541-A538-740BAA9B3EEF}" dt="2023-04-12T18:06:24.954" v="2005"/>
          <ac:inkMkLst>
            <pc:docMk/>
            <pc:sldMk cId="0" sldId="311"/>
            <ac:inkMk id="51241" creationId="{FB2589CB-6D68-CA96-D437-E3D3834EB27D}"/>
          </ac:inkMkLst>
        </pc:inkChg>
        <pc:inkChg chg="add reco">
          <ac:chgData name="شادن القحطاني ID 443200677" userId="2d5f3d4d-8466-4aa1-ac8a-1cb60ed86c20" providerId="ADAL" clId="{4E7826EA-30B3-F541-A538-740BAA9B3EEF}" dt="2023-04-12T18:06:24.954" v="2005"/>
          <ac:inkMkLst>
            <pc:docMk/>
            <pc:sldMk cId="0" sldId="311"/>
            <ac:inkMk id="51242" creationId="{4B27EB7E-F2FC-992E-D45F-CFF0C234D6E9}"/>
          </ac:inkMkLst>
        </pc:inkChg>
        <pc:inkChg chg="add del">
          <ac:chgData name="شادن القحطاني ID 443200677" userId="2d5f3d4d-8466-4aa1-ac8a-1cb60ed86c20" providerId="ADAL" clId="{4E7826EA-30B3-F541-A538-740BAA9B3EEF}" dt="2023-04-12T18:06:34.182" v="2010"/>
          <ac:inkMkLst>
            <pc:docMk/>
            <pc:sldMk cId="0" sldId="311"/>
            <ac:inkMk id="51243" creationId="{71E79545-35A2-BE67-CF54-1FD6DCAD97F1}"/>
          </ac:inkMkLst>
        </pc:inkChg>
        <pc:inkChg chg="add del">
          <ac:chgData name="شادن القحطاني ID 443200677" userId="2d5f3d4d-8466-4aa1-ac8a-1cb60ed86c20" providerId="ADAL" clId="{4E7826EA-30B3-F541-A538-740BAA9B3EEF}" dt="2023-04-12T18:06:33.773" v="2009"/>
          <ac:inkMkLst>
            <pc:docMk/>
            <pc:sldMk cId="0" sldId="311"/>
            <ac:inkMk id="51244" creationId="{13B55798-CFA2-567E-6A6B-34DE0D69D302}"/>
          </ac:inkMkLst>
        </pc:inkChg>
        <pc:inkChg chg="add del reco">
          <ac:chgData name="شادن القحطاني ID 443200677" userId="2d5f3d4d-8466-4aa1-ac8a-1cb60ed86c20" providerId="ADAL" clId="{4E7826EA-30B3-F541-A538-740BAA9B3EEF}" dt="2023-04-12T18:06:33.773" v="2009"/>
          <ac:inkMkLst>
            <pc:docMk/>
            <pc:sldMk cId="0" sldId="311"/>
            <ac:inkMk id="51245" creationId="{747170A1-CD09-8FEE-58AB-A8C955C69DBE}"/>
          </ac:inkMkLst>
        </pc:inkChg>
        <pc:inkChg chg="add del">
          <ac:chgData name="شادن القحطاني ID 443200677" userId="2d5f3d4d-8466-4aa1-ac8a-1cb60ed86c20" providerId="ADAL" clId="{4E7826EA-30B3-F541-A538-740BAA9B3EEF}" dt="2023-04-12T18:06:37.305" v="2015"/>
          <ac:inkMkLst>
            <pc:docMk/>
            <pc:sldMk cId="0" sldId="311"/>
            <ac:inkMk id="51246" creationId="{04A669F5-B43F-105F-0CDB-4BF43CC29954}"/>
          </ac:inkMkLst>
        </pc:inkChg>
        <pc:inkChg chg="add del">
          <ac:chgData name="شادن القحطاني ID 443200677" userId="2d5f3d4d-8466-4aa1-ac8a-1cb60ed86c20" providerId="ADAL" clId="{4E7826EA-30B3-F541-A538-740BAA9B3EEF}" dt="2023-04-12T18:06:37.305" v="2015"/>
          <ac:inkMkLst>
            <pc:docMk/>
            <pc:sldMk cId="0" sldId="311"/>
            <ac:inkMk id="51247" creationId="{7D7A9B38-B7E1-2C9D-8802-528DEAA4F699}"/>
          </ac:inkMkLst>
        </pc:inkChg>
        <pc:inkChg chg="add del">
          <ac:chgData name="شادن القحطاني ID 443200677" userId="2d5f3d4d-8466-4aa1-ac8a-1cb60ed86c20" providerId="ADAL" clId="{4E7826EA-30B3-F541-A538-740BAA9B3EEF}" dt="2023-04-12T18:06:37.305" v="2015"/>
          <ac:inkMkLst>
            <pc:docMk/>
            <pc:sldMk cId="0" sldId="311"/>
            <ac:inkMk id="51248" creationId="{929D0220-4212-FE0D-BF0F-40E547851093}"/>
          </ac:inkMkLst>
        </pc:inkChg>
        <pc:inkChg chg="add del">
          <ac:chgData name="شادن القحطاني ID 443200677" userId="2d5f3d4d-8466-4aa1-ac8a-1cb60ed86c20" providerId="ADAL" clId="{4E7826EA-30B3-F541-A538-740BAA9B3EEF}" dt="2023-04-12T18:06:37.305" v="2015"/>
          <ac:inkMkLst>
            <pc:docMk/>
            <pc:sldMk cId="0" sldId="311"/>
            <ac:inkMk id="51249" creationId="{FBBF38DB-36EE-A230-A419-4B8C3035D2CF}"/>
          </ac:inkMkLst>
        </pc:inkChg>
        <pc:inkChg chg="add reco">
          <ac:chgData name="شادن القحطاني ID 443200677" userId="2d5f3d4d-8466-4aa1-ac8a-1cb60ed86c20" providerId="ADAL" clId="{4E7826EA-30B3-F541-A538-740BAA9B3EEF}" dt="2023-04-12T18:06:37.305" v="2015"/>
          <ac:inkMkLst>
            <pc:docMk/>
            <pc:sldMk cId="0" sldId="311"/>
            <ac:inkMk id="51250" creationId="{5A8401F9-4300-CF05-04A6-003AE7185290}"/>
          </ac:inkMkLst>
        </pc:inkChg>
        <pc:inkChg chg="add del">
          <ac:chgData name="شادن القحطاني ID 443200677" userId="2d5f3d4d-8466-4aa1-ac8a-1cb60ed86c20" providerId="ADAL" clId="{4E7826EA-30B3-F541-A538-740BAA9B3EEF}" dt="2023-04-12T18:06:42.165" v="2021"/>
          <ac:inkMkLst>
            <pc:docMk/>
            <pc:sldMk cId="0" sldId="311"/>
            <ac:inkMk id="51251" creationId="{B710D4CB-AA89-9E6A-73B6-51D529F7B0B3}"/>
          </ac:inkMkLst>
        </pc:inkChg>
        <pc:inkChg chg="add del">
          <ac:chgData name="شادن القحطاني ID 443200677" userId="2d5f3d4d-8466-4aa1-ac8a-1cb60ed86c20" providerId="ADAL" clId="{4E7826EA-30B3-F541-A538-740BAA9B3EEF}" dt="2023-04-12T18:06:42.165" v="2021"/>
          <ac:inkMkLst>
            <pc:docMk/>
            <pc:sldMk cId="0" sldId="311"/>
            <ac:inkMk id="51252" creationId="{A94B5949-5786-6135-1A05-4B54E6DDE994}"/>
          </ac:inkMkLst>
        </pc:inkChg>
        <pc:inkChg chg="add del">
          <ac:chgData name="شادن القحطاني ID 443200677" userId="2d5f3d4d-8466-4aa1-ac8a-1cb60ed86c20" providerId="ADAL" clId="{4E7826EA-30B3-F541-A538-740BAA9B3EEF}" dt="2023-04-12T18:06:42.165" v="2021"/>
          <ac:inkMkLst>
            <pc:docMk/>
            <pc:sldMk cId="0" sldId="311"/>
            <ac:inkMk id="51253" creationId="{C326C003-9432-613A-A577-79843361EA38}"/>
          </ac:inkMkLst>
        </pc:inkChg>
        <pc:inkChg chg="add del">
          <ac:chgData name="شادن القحطاني ID 443200677" userId="2d5f3d4d-8466-4aa1-ac8a-1cb60ed86c20" providerId="ADAL" clId="{4E7826EA-30B3-F541-A538-740BAA9B3EEF}" dt="2023-04-12T18:06:42.165" v="2021"/>
          <ac:inkMkLst>
            <pc:docMk/>
            <pc:sldMk cId="0" sldId="311"/>
            <ac:inkMk id="51254" creationId="{8A17CB92-1075-24E0-4EF4-677A41F8592E}"/>
          </ac:inkMkLst>
        </pc:inkChg>
        <pc:inkChg chg="add del">
          <ac:chgData name="شادن القحطاني ID 443200677" userId="2d5f3d4d-8466-4aa1-ac8a-1cb60ed86c20" providerId="ADAL" clId="{4E7826EA-30B3-F541-A538-740BAA9B3EEF}" dt="2023-04-12T18:06:42.165" v="2021"/>
          <ac:inkMkLst>
            <pc:docMk/>
            <pc:sldMk cId="0" sldId="311"/>
            <ac:inkMk id="51255" creationId="{009EF982-1917-AA9A-555C-98C74911182C}"/>
          </ac:inkMkLst>
        </pc:inkChg>
        <pc:inkChg chg="add reco">
          <ac:chgData name="شادن القحطاني ID 443200677" userId="2d5f3d4d-8466-4aa1-ac8a-1cb60ed86c20" providerId="ADAL" clId="{4E7826EA-30B3-F541-A538-740BAA9B3EEF}" dt="2023-04-12T18:06:42.165" v="2021"/>
          <ac:inkMkLst>
            <pc:docMk/>
            <pc:sldMk cId="0" sldId="311"/>
            <ac:inkMk id="51256" creationId="{BAD69645-4B6F-1283-B786-663ABBF4EC37}"/>
          </ac:inkMkLst>
        </pc:inkChg>
      </pc:sldChg>
      <pc:sldChg chg="addSp delSp">
        <pc:chgData name="شادن القحطاني ID 443200677" userId="2d5f3d4d-8466-4aa1-ac8a-1cb60ed86c20" providerId="ADAL" clId="{4E7826EA-30B3-F541-A538-740BAA9B3EEF}" dt="2023-05-03T23:08:59.018" v="2492"/>
        <pc:sldMkLst>
          <pc:docMk/>
          <pc:sldMk cId="0" sldId="312"/>
        </pc:sldMkLst>
        <pc:inkChg chg="add del">
          <ac:chgData name="شادن القحطاني ID 443200677" userId="2d5f3d4d-8466-4aa1-ac8a-1cb60ed86c20" providerId="ADAL" clId="{4E7826EA-30B3-F541-A538-740BAA9B3EEF}" dt="2023-05-03T23:04:32.925" v="2296"/>
          <ac:inkMkLst>
            <pc:docMk/>
            <pc:sldMk cId="0" sldId="312"/>
            <ac:inkMk id="2" creationId="{19B67D80-2C02-B9C5-51D9-1B8144147418}"/>
          </ac:inkMkLst>
        </pc:inkChg>
        <pc:inkChg chg="add del">
          <ac:chgData name="شادن القحطاني ID 443200677" userId="2d5f3d4d-8466-4aa1-ac8a-1cb60ed86c20" providerId="ADAL" clId="{4E7826EA-30B3-F541-A538-740BAA9B3EEF}" dt="2023-04-12T18:11:12.156" v="2076"/>
          <ac:inkMkLst>
            <pc:docMk/>
            <pc:sldMk cId="0" sldId="312"/>
            <ac:inkMk id="2" creationId="{295A0842-FE91-3F0B-91B9-AA941491910C}"/>
          </ac:inkMkLst>
        </pc:inkChg>
        <pc:inkChg chg="add del">
          <ac:chgData name="شادن القحطاني ID 443200677" userId="2d5f3d4d-8466-4aa1-ac8a-1cb60ed86c20" providerId="ADAL" clId="{4E7826EA-30B3-F541-A538-740BAA9B3EEF}" dt="2023-04-12T18:11:12.156" v="2076"/>
          <ac:inkMkLst>
            <pc:docMk/>
            <pc:sldMk cId="0" sldId="312"/>
            <ac:inkMk id="3" creationId="{746D67E1-DF9D-555B-3420-6D5AECE7A711}"/>
          </ac:inkMkLst>
        </pc:inkChg>
        <pc:inkChg chg="add">
          <ac:chgData name="شادن القحطاني ID 443200677" userId="2d5f3d4d-8466-4aa1-ac8a-1cb60ed86c20" providerId="ADAL" clId="{4E7826EA-30B3-F541-A538-740BAA9B3EEF}" dt="2023-05-03T23:04:35.094" v="2297"/>
          <ac:inkMkLst>
            <pc:docMk/>
            <pc:sldMk cId="0" sldId="312"/>
            <ac:inkMk id="3" creationId="{B44A70F0-71CF-AFE3-9AFE-A7B711ABCC61}"/>
          </ac:inkMkLst>
        </pc:inkChg>
        <pc:inkChg chg="add del">
          <ac:chgData name="شادن القحطاني ID 443200677" userId="2d5f3d4d-8466-4aa1-ac8a-1cb60ed86c20" providerId="ADAL" clId="{4E7826EA-30B3-F541-A538-740BAA9B3EEF}" dt="2023-05-03T23:04:42.769" v="2304"/>
          <ac:inkMkLst>
            <pc:docMk/>
            <pc:sldMk cId="0" sldId="312"/>
            <ac:inkMk id="4" creationId="{1549B6D4-12B8-989E-64C9-0C83BE32072F}"/>
          </ac:inkMkLst>
        </pc:inkChg>
        <pc:inkChg chg="add del">
          <ac:chgData name="شادن القحطاني ID 443200677" userId="2d5f3d4d-8466-4aa1-ac8a-1cb60ed86c20" providerId="ADAL" clId="{4E7826EA-30B3-F541-A538-740BAA9B3EEF}" dt="2023-04-12T18:11:12.156" v="2076"/>
          <ac:inkMkLst>
            <pc:docMk/>
            <pc:sldMk cId="0" sldId="312"/>
            <ac:inkMk id="4" creationId="{AAFF6547-3D06-A320-B44D-F91605D8B856}"/>
          </ac:inkMkLst>
        </pc:inkChg>
        <pc:inkChg chg="add del">
          <ac:chgData name="شادن القحطاني ID 443200677" userId="2d5f3d4d-8466-4aa1-ac8a-1cb60ed86c20" providerId="ADAL" clId="{4E7826EA-30B3-F541-A538-740BAA9B3EEF}" dt="2023-04-12T18:11:12.156" v="2076"/>
          <ac:inkMkLst>
            <pc:docMk/>
            <pc:sldMk cId="0" sldId="312"/>
            <ac:inkMk id="5" creationId="{31CA2EA4-24B0-4338-06E3-450AE14B2A30}"/>
          </ac:inkMkLst>
        </pc:inkChg>
        <pc:inkChg chg="add del">
          <ac:chgData name="شادن القحطاني ID 443200677" userId="2d5f3d4d-8466-4aa1-ac8a-1cb60ed86c20" providerId="ADAL" clId="{4E7826EA-30B3-F541-A538-740BAA9B3EEF}" dt="2023-05-03T23:04:42.769" v="2304"/>
          <ac:inkMkLst>
            <pc:docMk/>
            <pc:sldMk cId="0" sldId="312"/>
            <ac:inkMk id="5" creationId="{9BDFDAFF-111C-7CB6-D9AB-7843E31213C2}"/>
          </ac:inkMkLst>
        </pc:inkChg>
        <pc:inkChg chg="add reco">
          <ac:chgData name="شادن القحطاني ID 443200677" userId="2d5f3d4d-8466-4aa1-ac8a-1cb60ed86c20" providerId="ADAL" clId="{4E7826EA-30B3-F541-A538-740BAA9B3EEF}" dt="2023-04-12T18:11:12.156" v="2076"/>
          <ac:inkMkLst>
            <pc:docMk/>
            <pc:sldMk cId="0" sldId="312"/>
            <ac:inkMk id="8" creationId="{52B963A9-A6AC-AC3F-F8F1-973F95B07087}"/>
          </ac:inkMkLst>
        </pc:inkChg>
        <pc:inkChg chg="add del">
          <ac:chgData name="شادن القحطاني ID 443200677" userId="2d5f3d4d-8466-4aa1-ac8a-1cb60ed86c20" providerId="ADAL" clId="{4E7826EA-30B3-F541-A538-740BAA9B3EEF}" dt="2023-05-03T23:04:42.769" v="2304"/>
          <ac:inkMkLst>
            <pc:docMk/>
            <pc:sldMk cId="0" sldId="312"/>
            <ac:inkMk id="9" creationId="{20580AEE-46D9-130F-FC62-5EFF32634C45}"/>
          </ac:inkMkLst>
        </pc:inkChg>
        <pc:inkChg chg="add del">
          <ac:chgData name="شادن القحطاني ID 443200677" userId="2d5f3d4d-8466-4aa1-ac8a-1cb60ed86c20" providerId="ADAL" clId="{4E7826EA-30B3-F541-A538-740BAA9B3EEF}" dt="2023-04-12T18:11:24.092" v="2087"/>
          <ac:inkMkLst>
            <pc:docMk/>
            <pc:sldMk cId="0" sldId="312"/>
            <ac:inkMk id="9" creationId="{D18BF884-C469-CEC4-B795-9516D8C8579C}"/>
          </ac:inkMkLst>
        </pc:inkChg>
        <pc:inkChg chg="add del">
          <ac:chgData name="شادن القحطاني ID 443200677" userId="2d5f3d4d-8466-4aa1-ac8a-1cb60ed86c20" providerId="ADAL" clId="{4E7826EA-30B3-F541-A538-740BAA9B3EEF}" dt="2023-05-03T23:04:42.769" v="2304"/>
          <ac:inkMkLst>
            <pc:docMk/>
            <pc:sldMk cId="0" sldId="312"/>
            <ac:inkMk id="10" creationId="{864C8A90-9E30-9822-EF73-0AFAD0A02FB6}"/>
          </ac:inkMkLst>
        </pc:inkChg>
        <pc:inkChg chg="add del">
          <ac:chgData name="شادن القحطاني ID 443200677" userId="2d5f3d4d-8466-4aa1-ac8a-1cb60ed86c20" providerId="ADAL" clId="{4E7826EA-30B3-F541-A538-740BAA9B3EEF}" dt="2023-04-12T18:11:24.092" v="2087"/>
          <ac:inkMkLst>
            <pc:docMk/>
            <pc:sldMk cId="0" sldId="312"/>
            <ac:inkMk id="10" creationId="{9228F8DC-178D-165E-8116-43812DD86555}"/>
          </ac:inkMkLst>
        </pc:inkChg>
        <pc:inkChg chg="add del">
          <ac:chgData name="شادن القحطاني ID 443200677" userId="2d5f3d4d-8466-4aa1-ac8a-1cb60ed86c20" providerId="ADAL" clId="{4E7826EA-30B3-F541-A538-740BAA9B3EEF}" dt="2023-04-12T18:11:24.092" v="2087"/>
          <ac:inkMkLst>
            <pc:docMk/>
            <pc:sldMk cId="0" sldId="312"/>
            <ac:inkMk id="11" creationId="{4F0CFC67-DA29-192E-60C7-F2B7805BD328}"/>
          </ac:inkMkLst>
        </pc:inkChg>
        <pc:inkChg chg="add del">
          <ac:chgData name="شادن القحطاني ID 443200677" userId="2d5f3d4d-8466-4aa1-ac8a-1cb60ed86c20" providerId="ADAL" clId="{4E7826EA-30B3-F541-A538-740BAA9B3EEF}" dt="2023-05-03T23:04:42.769" v="2304"/>
          <ac:inkMkLst>
            <pc:docMk/>
            <pc:sldMk cId="0" sldId="312"/>
            <ac:inkMk id="11" creationId="{9D5132E7-0DC1-BE77-E95A-0EB4CEAC8389}"/>
          </ac:inkMkLst>
        </pc:inkChg>
        <pc:inkChg chg="add del reco">
          <ac:chgData name="شادن القحطاني ID 443200677" userId="2d5f3d4d-8466-4aa1-ac8a-1cb60ed86c20" providerId="ADAL" clId="{4E7826EA-30B3-F541-A538-740BAA9B3EEF}" dt="2023-05-03T23:04:42.769" v="2304"/>
          <ac:inkMkLst>
            <pc:docMk/>
            <pc:sldMk cId="0" sldId="312"/>
            <ac:inkMk id="12" creationId="{60BCEE68-C57C-24EF-4D17-7C440FE6AE4E}"/>
          </ac:inkMkLst>
        </pc:inkChg>
        <pc:inkChg chg="add del">
          <ac:chgData name="شادن القحطاني ID 443200677" userId="2d5f3d4d-8466-4aa1-ac8a-1cb60ed86c20" providerId="ADAL" clId="{4E7826EA-30B3-F541-A538-740BAA9B3EEF}" dt="2023-04-12T18:11:24.092" v="2087"/>
          <ac:inkMkLst>
            <pc:docMk/>
            <pc:sldMk cId="0" sldId="312"/>
            <ac:inkMk id="12" creationId="{9EAC437B-8B92-D885-B1E8-CB32F95EE60A}"/>
          </ac:inkMkLst>
        </pc:inkChg>
        <pc:inkChg chg="add del">
          <ac:chgData name="شادن القحطاني ID 443200677" userId="2d5f3d4d-8466-4aa1-ac8a-1cb60ed86c20" providerId="ADAL" clId="{4E7826EA-30B3-F541-A538-740BAA9B3EEF}" dt="2023-04-12T18:11:24.092" v="2087"/>
          <ac:inkMkLst>
            <pc:docMk/>
            <pc:sldMk cId="0" sldId="312"/>
            <ac:inkMk id="13" creationId="{4962DF69-FCE0-5700-E950-BAE0CBD7CE66}"/>
          </ac:inkMkLst>
        </pc:inkChg>
        <pc:inkChg chg="add del">
          <ac:chgData name="شادن القحطاني ID 443200677" userId="2d5f3d4d-8466-4aa1-ac8a-1cb60ed86c20" providerId="ADAL" clId="{4E7826EA-30B3-F541-A538-740BAA9B3EEF}" dt="2023-05-03T23:04:48.115" v="2313"/>
          <ac:inkMkLst>
            <pc:docMk/>
            <pc:sldMk cId="0" sldId="312"/>
            <ac:inkMk id="13" creationId="{4C93398F-1D69-239D-8459-81EA546F3327}"/>
          </ac:inkMkLst>
        </pc:inkChg>
        <pc:inkChg chg="add del">
          <ac:chgData name="شادن القحطاني ID 443200677" userId="2d5f3d4d-8466-4aa1-ac8a-1cb60ed86c20" providerId="ADAL" clId="{4E7826EA-30B3-F541-A538-740BAA9B3EEF}" dt="2023-05-03T23:04:48.115" v="2313"/>
          <ac:inkMkLst>
            <pc:docMk/>
            <pc:sldMk cId="0" sldId="312"/>
            <ac:inkMk id="14" creationId="{6A04FFBA-A8D0-63B6-25DF-63C0AB31A2F3}"/>
          </ac:inkMkLst>
        </pc:inkChg>
        <pc:inkChg chg="add del">
          <ac:chgData name="شادن القحطاني ID 443200677" userId="2d5f3d4d-8466-4aa1-ac8a-1cb60ed86c20" providerId="ADAL" clId="{4E7826EA-30B3-F541-A538-740BAA9B3EEF}" dt="2023-04-12T18:11:24.092" v="2087"/>
          <ac:inkMkLst>
            <pc:docMk/>
            <pc:sldMk cId="0" sldId="312"/>
            <ac:inkMk id="14" creationId="{E425F2EF-7EDA-4034-784F-009C360E03BE}"/>
          </ac:inkMkLst>
        </pc:inkChg>
        <pc:inkChg chg="add del">
          <ac:chgData name="شادن القحطاني ID 443200677" userId="2d5f3d4d-8466-4aa1-ac8a-1cb60ed86c20" providerId="ADAL" clId="{4E7826EA-30B3-F541-A538-740BAA9B3EEF}" dt="2023-05-03T23:04:48.115" v="2313"/>
          <ac:inkMkLst>
            <pc:docMk/>
            <pc:sldMk cId="0" sldId="312"/>
            <ac:inkMk id="15" creationId="{1ECF07B6-ABCB-E8C3-5C43-7D47214BAB19}"/>
          </ac:inkMkLst>
        </pc:inkChg>
        <pc:inkChg chg="add del">
          <ac:chgData name="شادن القحطاني ID 443200677" userId="2d5f3d4d-8466-4aa1-ac8a-1cb60ed86c20" providerId="ADAL" clId="{4E7826EA-30B3-F541-A538-740BAA9B3EEF}" dt="2023-04-12T18:11:24.092" v="2087"/>
          <ac:inkMkLst>
            <pc:docMk/>
            <pc:sldMk cId="0" sldId="312"/>
            <ac:inkMk id="15" creationId="{F582C92A-D5AF-EED2-A206-28976C37CB59}"/>
          </ac:inkMkLst>
        </pc:inkChg>
        <pc:inkChg chg="add del">
          <ac:chgData name="شادن القحطاني ID 443200677" userId="2d5f3d4d-8466-4aa1-ac8a-1cb60ed86c20" providerId="ADAL" clId="{4E7826EA-30B3-F541-A538-740BAA9B3EEF}" dt="2023-04-12T18:11:24.092" v="2087"/>
          <ac:inkMkLst>
            <pc:docMk/>
            <pc:sldMk cId="0" sldId="312"/>
            <ac:inkMk id="16" creationId="{499D966D-CB9D-FF9B-9A20-A0CC321EEC92}"/>
          </ac:inkMkLst>
        </pc:inkChg>
        <pc:inkChg chg="add del">
          <ac:chgData name="شادن القحطاني ID 443200677" userId="2d5f3d4d-8466-4aa1-ac8a-1cb60ed86c20" providerId="ADAL" clId="{4E7826EA-30B3-F541-A538-740BAA9B3EEF}" dt="2023-05-03T23:04:48.115" v="2313"/>
          <ac:inkMkLst>
            <pc:docMk/>
            <pc:sldMk cId="0" sldId="312"/>
            <ac:inkMk id="16" creationId="{A630B685-ED7E-C387-E45B-3DF5180DC99F}"/>
          </ac:inkMkLst>
        </pc:inkChg>
        <pc:inkChg chg="add del">
          <ac:chgData name="شادن القحطاني ID 443200677" userId="2d5f3d4d-8466-4aa1-ac8a-1cb60ed86c20" providerId="ADAL" clId="{4E7826EA-30B3-F541-A538-740BAA9B3EEF}" dt="2023-04-12T18:11:24.092" v="2087"/>
          <ac:inkMkLst>
            <pc:docMk/>
            <pc:sldMk cId="0" sldId="312"/>
            <ac:inkMk id="17" creationId="{350A8C16-BF63-E933-0943-36B093866983}"/>
          </ac:inkMkLst>
        </pc:inkChg>
        <pc:inkChg chg="add del">
          <ac:chgData name="شادن القحطاني ID 443200677" userId="2d5f3d4d-8466-4aa1-ac8a-1cb60ed86c20" providerId="ADAL" clId="{4E7826EA-30B3-F541-A538-740BAA9B3EEF}" dt="2023-05-03T23:04:48.115" v="2313"/>
          <ac:inkMkLst>
            <pc:docMk/>
            <pc:sldMk cId="0" sldId="312"/>
            <ac:inkMk id="17" creationId="{C5496904-5A8E-B087-BAEE-693E06AE495A}"/>
          </ac:inkMkLst>
        </pc:inkChg>
        <pc:inkChg chg="add del">
          <ac:chgData name="شادن القحطاني ID 443200677" userId="2d5f3d4d-8466-4aa1-ac8a-1cb60ed86c20" providerId="ADAL" clId="{4E7826EA-30B3-F541-A538-740BAA9B3EEF}" dt="2023-04-12T18:11:24.092" v="2087"/>
          <ac:inkMkLst>
            <pc:docMk/>
            <pc:sldMk cId="0" sldId="312"/>
            <ac:inkMk id="18" creationId="{D05A114D-258F-5EA2-8DC9-8BF63D88A39E}"/>
          </ac:inkMkLst>
        </pc:inkChg>
        <pc:inkChg chg="add del">
          <ac:chgData name="شادن القحطاني ID 443200677" userId="2d5f3d4d-8466-4aa1-ac8a-1cb60ed86c20" providerId="ADAL" clId="{4E7826EA-30B3-F541-A538-740BAA9B3EEF}" dt="2023-05-03T23:04:48.115" v="2313"/>
          <ac:inkMkLst>
            <pc:docMk/>
            <pc:sldMk cId="0" sldId="312"/>
            <ac:inkMk id="18" creationId="{E28526F9-81D4-5A87-9820-319071902DFA}"/>
          </ac:inkMkLst>
        </pc:inkChg>
        <pc:inkChg chg="add reco">
          <ac:chgData name="شادن القحطاني ID 443200677" userId="2d5f3d4d-8466-4aa1-ac8a-1cb60ed86c20" providerId="ADAL" clId="{4E7826EA-30B3-F541-A538-740BAA9B3EEF}" dt="2023-04-12T18:11:24.092" v="2087"/>
          <ac:inkMkLst>
            <pc:docMk/>
            <pc:sldMk cId="0" sldId="312"/>
            <ac:inkMk id="19" creationId="{3CD71235-112C-1416-9568-C6BE63F36A8C}"/>
          </ac:inkMkLst>
        </pc:inkChg>
        <pc:inkChg chg="add">
          <ac:chgData name="شادن القحطاني ID 443200677" userId="2d5f3d4d-8466-4aa1-ac8a-1cb60ed86c20" providerId="ADAL" clId="{4E7826EA-30B3-F541-A538-740BAA9B3EEF}" dt="2023-04-12T18:11:38.565" v="2088"/>
          <ac:inkMkLst>
            <pc:docMk/>
            <pc:sldMk cId="0" sldId="312"/>
            <ac:inkMk id="20" creationId="{A8CE2CCF-2235-747F-7F7C-841A2B419255}"/>
          </ac:inkMkLst>
        </pc:inkChg>
        <pc:inkChg chg="add del">
          <ac:chgData name="شادن القحطاني ID 443200677" userId="2d5f3d4d-8466-4aa1-ac8a-1cb60ed86c20" providerId="ADAL" clId="{4E7826EA-30B3-F541-A538-740BAA9B3EEF}" dt="2023-04-12T18:11:44.761" v="2101"/>
          <ac:inkMkLst>
            <pc:docMk/>
            <pc:sldMk cId="0" sldId="312"/>
            <ac:inkMk id="21" creationId="{212ACBE4-BC6A-967A-27D7-52B614F4E494}"/>
          </ac:inkMkLst>
        </pc:inkChg>
        <pc:inkChg chg="add del">
          <ac:chgData name="شادن القحطاني ID 443200677" userId="2d5f3d4d-8466-4aa1-ac8a-1cb60ed86c20" providerId="ADAL" clId="{4E7826EA-30B3-F541-A538-740BAA9B3EEF}" dt="2023-05-03T23:04:48.115" v="2313"/>
          <ac:inkMkLst>
            <pc:docMk/>
            <pc:sldMk cId="0" sldId="312"/>
            <ac:inkMk id="21" creationId="{FC06EF78-30CE-9044-1854-1257E86FB38B}"/>
          </ac:inkMkLst>
        </pc:inkChg>
        <pc:inkChg chg="add del">
          <ac:chgData name="شادن القحطاني ID 443200677" userId="2d5f3d4d-8466-4aa1-ac8a-1cb60ed86c20" providerId="ADAL" clId="{4E7826EA-30B3-F541-A538-740BAA9B3EEF}" dt="2023-04-12T18:11:44.761" v="2101"/>
          <ac:inkMkLst>
            <pc:docMk/>
            <pc:sldMk cId="0" sldId="312"/>
            <ac:inkMk id="22" creationId="{76A9A8EA-D121-4736-2CD4-F0752F32A23D}"/>
          </ac:inkMkLst>
        </pc:inkChg>
        <pc:inkChg chg="add del">
          <ac:chgData name="شادن القحطاني ID 443200677" userId="2d5f3d4d-8466-4aa1-ac8a-1cb60ed86c20" providerId="ADAL" clId="{4E7826EA-30B3-F541-A538-740BAA9B3EEF}" dt="2023-05-03T23:04:48.115" v="2313"/>
          <ac:inkMkLst>
            <pc:docMk/>
            <pc:sldMk cId="0" sldId="312"/>
            <ac:inkMk id="22" creationId="{A962A046-A4F9-7A79-34F5-43A72903D33E}"/>
          </ac:inkMkLst>
        </pc:inkChg>
        <pc:inkChg chg="add reco">
          <ac:chgData name="شادن القحطاني ID 443200677" userId="2d5f3d4d-8466-4aa1-ac8a-1cb60ed86c20" providerId="ADAL" clId="{4E7826EA-30B3-F541-A538-740BAA9B3EEF}" dt="2023-05-03T23:04:48.115" v="2313"/>
          <ac:inkMkLst>
            <pc:docMk/>
            <pc:sldMk cId="0" sldId="312"/>
            <ac:inkMk id="23" creationId="{720CF885-5566-E1AE-05A4-66B7584CA31E}"/>
          </ac:inkMkLst>
        </pc:inkChg>
        <pc:inkChg chg="add del">
          <ac:chgData name="شادن القحطاني ID 443200677" userId="2d5f3d4d-8466-4aa1-ac8a-1cb60ed86c20" providerId="ADAL" clId="{4E7826EA-30B3-F541-A538-740BAA9B3EEF}" dt="2023-04-12T18:11:44.761" v="2101"/>
          <ac:inkMkLst>
            <pc:docMk/>
            <pc:sldMk cId="0" sldId="312"/>
            <ac:inkMk id="23" creationId="{89BF5C8E-D3B5-B24C-C8F9-5B24D6347BD9}"/>
          </ac:inkMkLst>
        </pc:inkChg>
        <pc:inkChg chg="add del">
          <ac:chgData name="شادن القحطاني ID 443200677" userId="2d5f3d4d-8466-4aa1-ac8a-1cb60ed86c20" providerId="ADAL" clId="{4E7826EA-30B3-F541-A538-740BAA9B3EEF}" dt="2023-04-12T18:11:44.761" v="2101"/>
          <ac:inkMkLst>
            <pc:docMk/>
            <pc:sldMk cId="0" sldId="312"/>
            <ac:inkMk id="24" creationId="{5503BA47-03EB-CE08-6209-9F28802E8980}"/>
          </ac:inkMkLst>
        </pc:inkChg>
        <pc:inkChg chg="add del">
          <ac:chgData name="شادن القحطاني ID 443200677" userId="2d5f3d4d-8466-4aa1-ac8a-1cb60ed86c20" providerId="ADAL" clId="{4E7826EA-30B3-F541-A538-740BAA9B3EEF}" dt="2023-05-03T23:04:56.812" v="2332"/>
          <ac:inkMkLst>
            <pc:docMk/>
            <pc:sldMk cId="0" sldId="312"/>
            <ac:inkMk id="24" creationId="{7E66A8F3-8B72-9329-AC8F-DA9C1FB2D7B8}"/>
          </ac:inkMkLst>
        </pc:inkChg>
        <pc:inkChg chg="add del">
          <ac:chgData name="شادن القحطاني ID 443200677" userId="2d5f3d4d-8466-4aa1-ac8a-1cb60ed86c20" providerId="ADAL" clId="{4E7826EA-30B3-F541-A538-740BAA9B3EEF}" dt="2023-04-12T18:11:44.761" v="2101"/>
          <ac:inkMkLst>
            <pc:docMk/>
            <pc:sldMk cId="0" sldId="312"/>
            <ac:inkMk id="25" creationId="{0518961A-9DC0-4B84-2D1E-ADA659B9DB51}"/>
          </ac:inkMkLst>
        </pc:inkChg>
        <pc:inkChg chg="add del">
          <ac:chgData name="شادن القحطاني ID 443200677" userId="2d5f3d4d-8466-4aa1-ac8a-1cb60ed86c20" providerId="ADAL" clId="{4E7826EA-30B3-F541-A538-740BAA9B3EEF}" dt="2023-05-03T23:04:56.812" v="2332"/>
          <ac:inkMkLst>
            <pc:docMk/>
            <pc:sldMk cId="0" sldId="312"/>
            <ac:inkMk id="25" creationId="{AD09D469-77F4-1F05-3240-24F10338F014}"/>
          </ac:inkMkLst>
        </pc:inkChg>
        <pc:inkChg chg="add del">
          <ac:chgData name="شادن القحطاني ID 443200677" userId="2d5f3d4d-8466-4aa1-ac8a-1cb60ed86c20" providerId="ADAL" clId="{4E7826EA-30B3-F541-A538-740BAA9B3EEF}" dt="2023-04-12T18:11:44.761" v="2101"/>
          <ac:inkMkLst>
            <pc:docMk/>
            <pc:sldMk cId="0" sldId="312"/>
            <ac:inkMk id="26" creationId="{10E638A6-A651-5204-0921-65F057E1AFF3}"/>
          </ac:inkMkLst>
        </pc:inkChg>
        <pc:inkChg chg="add del">
          <ac:chgData name="شادن القحطاني ID 443200677" userId="2d5f3d4d-8466-4aa1-ac8a-1cb60ed86c20" providerId="ADAL" clId="{4E7826EA-30B3-F541-A538-740BAA9B3EEF}" dt="2023-05-03T23:04:56.812" v="2332"/>
          <ac:inkMkLst>
            <pc:docMk/>
            <pc:sldMk cId="0" sldId="312"/>
            <ac:inkMk id="26" creationId="{98F39E6E-5D3A-AD07-38E8-CFB1AD6643A9}"/>
          </ac:inkMkLst>
        </pc:inkChg>
        <pc:inkChg chg="add del">
          <ac:chgData name="شادن القحطاني ID 443200677" userId="2d5f3d4d-8466-4aa1-ac8a-1cb60ed86c20" providerId="ADAL" clId="{4E7826EA-30B3-F541-A538-740BAA9B3EEF}" dt="2023-04-12T18:11:44.761" v="2101"/>
          <ac:inkMkLst>
            <pc:docMk/>
            <pc:sldMk cId="0" sldId="312"/>
            <ac:inkMk id="27" creationId="{0A2F8F04-C520-E571-5CE9-95286B5E6111}"/>
          </ac:inkMkLst>
        </pc:inkChg>
        <pc:inkChg chg="add del">
          <ac:chgData name="شادن القحطاني ID 443200677" userId="2d5f3d4d-8466-4aa1-ac8a-1cb60ed86c20" providerId="ADAL" clId="{4E7826EA-30B3-F541-A538-740BAA9B3EEF}" dt="2023-05-03T23:04:56.812" v="2332"/>
          <ac:inkMkLst>
            <pc:docMk/>
            <pc:sldMk cId="0" sldId="312"/>
            <ac:inkMk id="27" creationId="{80DCEA2A-2CD1-FD78-D17D-788F25929746}"/>
          </ac:inkMkLst>
        </pc:inkChg>
        <pc:inkChg chg="add del">
          <ac:chgData name="شادن القحطاني ID 443200677" userId="2d5f3d4d-8466-4aa1-ac8a-1cb60ed86c20" providerId="ADAL" clId="{4E7826EA-30B3-F541-A538-740BAA9B3EEF}" dt="2023-04-12T18:11:44.761" v="2101"/>
          <ac:inkMkLst>
            <pc:docMk/>
            <pc:sldMk cId="0" sldId="312"/>
            <ac:inkMk id="28" creationId="{6B6249D9-0E95-9388-D83E-E79767BB77B1}"/>
          </ac:inkMkLst>
        </pc:inkChg>
        <pc:inkChg chg="add del">
          <ac:chgData name="شادن القحطاني ID 443200677" userId="2d5f3d4d-8466-4aa1-ac8a-1cb60ed86c20" providerId="ADAL" clId="{4E7826EA-30B3-F541-A538-740BAA9B3EEF}" dt="2023-05-03T23:04:56.812" v="2332"/>
          <ac:inkMkLst>
            <pc:docMk/>
            <pc:sldMk cId="0" sldId="312"/>
            <ac:inkMk id="28" creationId="{EB45D170-25F8-E7ED-9414-4D50EDCBAA1B}"/>
          </ac:inkMkLst>
        </pc:inkChg>
        <pc:inkChg chg="add del">
          <ac:chgData name="شادن القحطاني ID 443200677" userId="2d5f3d4d-8466-4aa1-ac8a-1cb60ed86c20" providerId="ADAL" clId="{4E7826EA-30B3-F541-A538-740BAA9B3EEF}" dt="2023-04-12T18:11:44.761" v="2101"/>
          <ac:inkMkLst>
            <pc:docMk/>
            <pc:sldMk cId="0" sldId="312"/>
            <ac:inkMk id="29" creationId="{14D42EA0-04AE-B1E6-031E-5D455739B4F5}"/>
          </ac:inkMkLst>
        </pc:inkChg>
        <pc:inkChg chg="add del">
          <ac:chgData name="شادن القحطاني ID 443200677" userId="2d5f3d4d-8466-4aa1-ac8a-1cb60ed86c20" providerId="ADAL" clId="{4E7826EA-30B3-F541-A538-740BAA9B3EEF}" dt="2023-05-03T23:04:56.812" v="2332"/>
          <ac:inkMkLst>
            <pc:docMk/>
            <pc:sldMk cId="0" sldId="312"/>
            <ac:inkMk id="29" creationId="{EB4C925A-D51D-C8B9-6781-C6E595ECD14D}"/>
          </ac:inkMkLst>
        </pc:inkChg>
        <pc:inkChg chg="add del">
          <ac:chgData name="شادن القحطاني ID 443200677" userId="2d5f3d4d-8466-4aa1-ac8a-1cb60ed86c20" providerId="ADAL" clId="{4E7826EA-30B3-F541-A538-740BAA9B3EEF}" dt="2023-05-03T23:04:56.812" v="2332"/>
          <ac:inkMkLst>
            <pc:docMk/>
            <pc:sldMk cId="0" sldId="312"/>
            <ac:inkMk id="30" creationId="{49553207-E11C-877F-54D2-88AC946B4FEE}"/>
          </ac:inkMkLst>
        </pc:inkChg>
        <pc:inkChg chg="add del">
          <ac:chgData name="شادن القحطاني ID 443200677" userId="2d5f3d4d-8466-4aa1-ac8a-1cb60ed86c20" providerId="ADAL" clId="{4E7826EA-30B3-F541-A538-740BAA9B3EEF}" dt="2023-04-12T18:11:44.761" v="2101"/>
          <ac:inkMkLst>
            <pc:docMk/>
            <pc:sldMk cId="0" sldId="312"/>
            <ac:inkMk id="30" creationId="{9F6BF1CE-632F-1771-9CCC-8C39AB76119D}"/>
          </ac:inkMkLst>
        </pc:inkChg>
        <pc:inkChg chg="add del">
          <ac:chgData name="شادن القحطاني ID 443200677" userId="2d5f3d4d-8466-4aa1-ac8a-1cb60ed86c20" providerId="ADAL" clId="{4E7826EA-30B3-F541-A538-740BAA9B3EEF}" dt="2023-04-12T18:11:44.761" v="2101"/>
          <ac:inkMkLst>
            <pc:docMk/>
            <pc:sldMk cId="0" sldId="312"/>
            <ac:inkMk id="31" creationId="{B1C92CC0-C236-BDC9-5472-C44F259E636A}"/>
          </ac:inkMkLst>
        </pc:inkChg>
        <pc:inkChg chg="add del">
          <ac:chgData name="شادن القحطاني ID 443200677" userId="2d5f3d4d-8466-4aa1-ac8a-1cb60ed86c20" providerId="ADAL" clId="{4E7826EA-30B3-F541-A538-740BAA9B3EEF}" dt="2023-05-03T23:04:56.812" v="2332"/>
          <ac:inkMkLst>
            <pc:docMk/>
            <pc:sldMk cId="0" sldId="312"/>
            <ac:inkMk id="31" creationId="{CFA7F781-B83C-D208-2115-46951BE5DC15}"/>
          </ac:inkMkLst>
        </pc:inkChg>
        <pc:inkChg chg="add del">
          <ac:chgData name="شادن القحطاني ID 443200677" userId="2d5f3d4d-8466-4aa1-ac8a-1cb60ed86c20" providerId="ADAL" clId="{4E7826EA-30B3-F541-A538-740BAA9B3EEF}" dt="2023-04-12T18:11:44.761" v="2101"/>
          <ac:inkMkLst>
            <pc:docMk/>
            <pc:sldMk cId="0" sldId="312"/>
            <ac:inkMk id="32" creationId="{3C300152-59AB-5AC8-BBC2-0FDAB6636EA9}"/>
          </ac:inkMkLst>
        </pc:inkChg>
        <pc:inkChg chg="add del">
          <ac:chgData name="شادن القحطاني ID 443200677" userId="2d5f3d4d-8466-4aa1-ac8a-1cb60ed86c20" providerId="ADAL" clId="{4E7826EA-30B3-F541-A538-740BAA9B3EEF}" dt="2023-05-03T23:04:56.812" v="2332"/>
          <ac:inkMkLst>
            <pc:docMk/>
            <pc:sldMk cId="0" sldId="312"/>
            <ac:inkMk id="32" creationId="{7BD125D2-939E-D0DD-2A9D-BA804E220D58}"/>
          </ac:inkMkLst>
        </pc:inkChg>
        <pc:inkChg chg="add reco">
          <ac:chgData name="شادن القحطاني ID 443200677" userId="2d5f3d4d-8466-4aa1-ac8a-1cb60ed86c20" providerId="ADAL" clId="{4E7826EA-30B3-F541-A538-740BAA9B3EEF}" dt="2023-04-12T18:11:44.761" v="2101"/>
          <ac:inkMkLst>
            <pc:docMk/>
            <pc:sldMk cId="0" sldId="312"/>
            <ac:inkMk id="33" creationId="{B584F572-E6CF-31E9-C2CD-44EF0ABE5C24}"/>
          </ac:inkMkLst>
        </pc:inkChg>
        <pc:inkChg chg="add del">
          <ac:chgData name="شادن القحطاني ID 443200677" userId="2d5f3d4d-8466-4aa1-ac8a-1cb60ed86c20" providerId="ADAL" clId="{4E7826EA-30B3-F541-A538-740BAA9B3EEF}" dt="2023-04-12T18:11:52.184" v="2113"/>
          <ac:inkMkLst>
            <pc:docMk/>
            <pc:sldMk cId="0" sldId="312"/>
            <ac:inkMk id="34" creationId="{6EA38AFF-FFBD-A768-DB98-553AD7B07C61}"/>
          </ac:inkMkLst>
        </pc:inkChg>
        <pc:inkChg chg="add del">
          <ac:chgData name="شادن القحطاني ID 443200677" userId="2d5f3d4d-8466-4aa1-ac8a-1cb60ed86c20" providerId="ADAL" clId="{4E7826EA-30B3-F541-A538-740BAA9B3EEF}" dt="2023-05-03T23:04:56.812" v="2332"/>
          <ac:inkMkLst>
            <pc:docMk/>
            <pc:sldMk cId="0" sldId="312"/>
            <ac:inkMk id="34" creationId="{90BDCCC5-AE6D-DE67-E2F7-49BFC3A8AED7}"/>
          </ac:inkMkLst>
        </pc:inkChg>
        <pc:inkChg chg="add del">
          <ac:chgData name="شادن القحطاني ID 443200677" userId="2d5f3d4d-8466-4aa1-ac8a-1cb60ed86c20" providerId="ADAL" clId="{4E7826EA-30B3-F541-A538-740BAA9B3EEF}" dt="2023-05-03T23:04:56.812" v="2332"/>
          <ac:inkMkLst>
            <pc:docMk/>
            <pc:sldMk cId="0" sldId="312"/>
            <ac:inkMk id="35" creationId="{506A7ACE-13C9-30E8-9D05-B10E206C0E1F}"/>
          </ac:inkMkLst>
        </pc:inkChg>
        <pc:inkChg chg="add del">
          <ac:chgData name="شادن القحطاني ID 443200677" userId="2d5f3d4d-8466-4aa1-ac8a-1cb60ed86c20" providerId="ADAL" clId="{4E7826EA-30B3-F541-A538-740BAA9B3EEF}" dt="2023-04-12T18:11:52.184" v="2113"/>
          <ac:inkMkLst>
            <pc:docMk/>
            <pc:sldMk cId="0" sldId="312"/>
            <ac:inkMk id="35" creationId="{C157B951-0290-51A7-4079-C63DC240485C}"/>
          </ac:inkMkLst>
        </pc:inkChg>
        <pc:inkChg chg="add del">
          <ac:chgData name="شادن القحطاني ID 443200677" userId="2d5f3d4d-8466-4aa1-ac8a-1cb60ed86c20" providerId="ADAL" clId="{4E7826EA-30B3-F541-A538-740BAA9B3EEF}" dt="2023-05-03T23:04:56.812" v="2332"/>
          <ac:inkMkLst>
            <pc:docMk/>
            <pc:sldMk cId="0" sldId="312"/>
            <ac:inkMk id="36" creationId="{0F7E2362-DDC9-0ED9-33ED-1FBE370BF6B4}"/>
          </ac:inkMkLst>
        </pc:inkChg>
        <pc:inkChg chg="add del">
          <ac:chgData name="شادن القحطاني ID 443200677" userId="2d5f3d4d-8466-4aa1-ac8a-1cb60ed86c20" providerId="ADAL" clId="{4E7826EA-30B3-F541-A538-740BAA9B3EEF}" dt="2023-04-12T18:11:52.184" v="2113"/>
          <ac:inkMkLst>
            <pc:docMk/>
            <pc:sldMk cId="0" sldId="312"/>
            <ac:inkMk id="36" creationId="{D7E1746E-5374-F177-26EE-0002D372D434}"/>
          </ac:inkMkLst>
        </pc:inkChg>
        <pc:inkChg chg="add del">
          <ac:chgData name="شادن القحطاني ID 443200677" userId="2d5f3d4d-8466-4aa1-ac8a-1cb60ed86c20" providerId="ADAL" clId="{4E7826EA-30B3-F541-A538-740BAA9B3EEF}" dt="2023-05-03T23:04:56.812" v="2332"/>
          <ac:inkMkLst>
            <pc:docMk/>
            <pc:sldMk cId="0" sldId="312"/>
            <ac:inkMk id="37" creationId="{6E5D6B20-B291-4C4C-4F43-3316F8546D39}"/>
          </ac:inkMkLst>
        </pc:inkChg>
        <pc:inkChg chg="add del">
          <ac:chgData name="شادن القحطاني ID 443200677" userId="2d5f3d4d-8466-4aa1-ac8a-1cb60ed86c20" providerId="ADAL" clId="{4E7826EA-30B3-F541-A538-740BAA9B3EEF}" dt="2023-04-12T18:11:52.184" v="2113"/>
          <ac:inkMkLst>
            <pc:docMk/>
            <pc:sldMk cId="0" sldId="312"/>
            <ac:inkMk id="37" creationId="{CFA4D4AD-4EDF-E8D2-B983-565734223B16}"/>
          </ac:inkMkLst>
        </pc:inkChg>
        <pc:inkChg chg="add del">
          <ac:chgData name="شادن القحطاني ID 443200677" userId="2d5f3d4d-8466-4aa1-ac8a-1cb60ed86c20" providerId="ADAL" clId="{4E7826EA-30B3-F541-A538-740BAA9B3EEF}" dt="2023-05-03T23:04:56.812" v="2332"/>
          <ac:inkMkLst>
            <pc:docMk/>
            <pc:sldMk cId="0" sldId="312"/>
            <ac:inkMk id="38" creationId="{0605800C-3827-E08B-82AE-823AE0924892}"/>
          </ac:inkMkLst>
        </pc:inkChg>
        <pc:inkChg chg="add del">
          <ac:chgData name="شادن القحطاني ID 443200677" userId="2d5f3d4d-8466-4aa1-ac8a-1cb60ed86c20" providerId="ADAL" clId="{4E7826EA-30B3-F541-A538-740BAA9B3EEF}" dt="2023-04-12T18:11:52.184" v="2113"/>
          <ac:inkMkLst>
            <pc:docMk/>
            <pc:sldMk cId="0" sldId="312"/>
            <ac:inkMk id="38" creationId="{21BA9076-590C-3404-4D7D-108B0CB39867}"/>
          </ac:inkMkLst>
        </pc:inkChg>
        <pc:inkChg chg="add del">
          <ac:chgData name="شادن القحطاني ID 443200677" userId="2d5f3d4d-8466-4aa1-ac8a-1cb60ed86c20" providerId="ADAL" clId="{4E7826EA-30B3-F541-A538-740BAA9B3EEF}" dt="2023-04-12T18:11:52.184" v="2113"/>
          <ac:inkMkLst>
            <pc:docMk/>
            <pc:sldMk cId="0" sldId="312"/>
            <ac:inkMk id="39" creationId="{74F6D2FC-8E40-2E5F-7053-34FEC2296563}"/>
          </ac:inkMkLst>
        </pc:inkChg>
        <pc:inkChg chg="add del">
          <ac:chgData name="شادن القحطاني ID 443200677" userId="2d5f3d4d-8466-4aa1-ac8a-1cb60ed86c20" providerId="ADAL" clId="{4E7826EA-30B3-F541-A538-740BAA9B3EEF}" dt="2023-05-03T23:04:56.812" v="2332"/>
          <ac:inkMkLst>
            <pc:docMk/>
            <pc:sldMk cId="0" sldId="312"/>
            <ac:inkMk id="39" creationId="{FDBBD8F1-E0BF-AABD-5C81-B949FCDCBB47}"/>
          </ac:inkMkLst>
        </pc:inkChg>
        <pc:inkChg chg="add del">
          <ac:chgData name="شادن القحطاني ID 443200677" userId="2d5f3d4d-8466-4aa1-ac8a-1cb60ed86c20" providerId="ADAL" clId="{4E7826EA-30B3-F541-A538-740BAA9B3EEF}" dt="2023-04-12T18:11:52.184" v="2113"/>
          <ac:inkMkLst>
            <pc:docMk/>
            <pc:sldMk cId="0" sldId="312"/>
            <ac:inkMk id="40" creationId="{3108E6FF-A8CC-AFE5-F94D-99E1E54B0722}"/>
          </ac:inkMkLst>
        </pc:inkChg>
        <pc:inkChg chg="add del">
          <ac:chgData name="شادن القحطاني ID 443200677" userId="2d5f3d4d-8466-4aa1-ac8a-1cb60ed86c20" providerId="ADAL" clId="{4E7826EA-30B3-F541-A538-740BAA9B3EEF}" dt="2023-05-03T23:04:56.812" v="2332"/>
          <ac:inkMkLst>
            <pc:docMk/>
            <pc:sldMk cId="0" sldId="312"/>
            <ac:inkMk id="40" creationId="{B0BDC740-42E2-B1EA-0B5C-93CC081B26B8}"/>
          </ac:inkMkLst>
        </pc:inkChg>
        <pc:inkChg chg="add del">
          <ac:chgData name="شادن القحطاني ID 443200677" userId="2d5f3d4d-8466-4aa1-ac8a-1cb60ed86c20" providerId="ADAL" clId="{4E7826EA-30B3-F541-A538-740BAA9B3EEF}" dt="2023-05-03T23:04:56.812" v="2332"/>
          <ac:inkMkLst>
            <pc:docMk/>
            <pc:sldMk cId="0" sldId="312"/>
            <ac:inkMk id="41" creationId="{CC996C28-D5C9-B9FD-41D9-AD93E04B0E2A}"/>
          </ac:inkMkLst>
        </pc:inkChg>
        <pc:inkChg chg="add del">
          <ac:chgData name="شادن القحطاني ID 443200677" userId="2d5f3d4d-8466-4aa1-ac8a-1cb60ed86c20" providerId="ADAL" clId="{4E7826EA-30B3-F541-A538-740BAA9B3EEF}" dt="2023-04-12T18:11:52.184" v="2113"/>
          <ac:inkMkLst>
            <pc:docMk/>
            <pc:sldMk cId="0" sldId="312"/>
            <ac:inkMk id="41" creationId="{E2AD8DEE-18A0-04DA-03D3-9D6AD6EFF42E}"/>
          </ac:inkMkLst>
        </pc:inkChg>
        <pc:inkChg chg="add del">
          <ac:chgData name="شادن القحطاني ID 443200677" userId="2d5f3d4d-8466-4aa1-ac8a-1cb60ed86c20" providerId="ADAL" clId="{4E7826EA-30B3-F541-A538-740BAA9B3EEF}" dt="2023-04-12T18:11:52.184" v="2113"/>
          <ac:inkMkLst>
            <pc:docMk/>
            <pc:sldMk cId="0" sldId="312"/>
            <ac:inkMk id="42" creationId="{CBF6B0D7-5A74-893D-EE6D-52289C6A4268}"/>
          </ac:inkMkLst>
        </pc:inkChg>
        <pc:inkChg chg="add del">
          <ac:chgData name="شادن القحطاني ID 443200677" userId="2d5f3d4d-8466-4aa1-ac8a-1cb60ed86c20" providerId="ADAL" clId="{4E7826EA-30B3-F541-A538-740BAA9B3EEF}" dt="2023-05-03T23:04:56.812" v="2332"/>
          <ac:inkMkLst>
            <pc:docMk/>
            <pc:sldMk cId="0" sldId="312"/>
            <ac:inkMk id="42" creationId="{F4B27124-4687-2295-DBD9-8313E8F8A9F1}"/>
          </ac:inkMkLst>
        </pc:inkChg>
        <pc:inkChg chg="add reco">
          <ac:chgData name="شادن القحطاني ID 443200677" userId="2d5f3d4d-8466-4aa1-ac8a-1cb60ed86c20" providerId="ADAL" clId="{4E7826EA-30B3-F541-A538-740BAA9B3EEF}" dt="2023-05-03T23:04:56.812" v="2332"/>
          <ac:inkMkLst>
            <pc:docMk/>
            <pc:sldMk cId="0" sldId="312"/>
            <ac:inkMk id="43" creationId="{B808184A-99BE-73B3-3539-3AC4CBE5F213}"/>
          </ac:inkMkLst>
        </pc:inkChg>
        <pc:inkChg chg="add del">
          <ac:chgData name="شادن القحطاني ID 443200677" userId="2d5f3d4d-8466-4aa1-ac8a-1cb60ed86c20" providerId="ADAL" clId="{4E7826EA-30B3-F541-A538-740BAA9B3EEF}" dt="2023-04-12T18:11:52.184" v="2113"/>
          <ac:inkMkLst>
            <pc:docMk/>
            <pc:sldMk cId="0" sldId="312"/>
            <ac:inkMk id="43" creationId="{ED11A105-520F-BBE6-E08B-56971039AB18}"/>
          </ac:inkMkLst>
        </pc:inkChg>
        <pc:inkChg chg="add">
          <ac:chgData name="شادن القحطاني ID 443200677" userId="2d5f3d4d-8466-4aa1-ac8a-1cb60ed86c20" providerId="ADAL" clId="{4E7826EA-30B3-F541-A538-740BAA9B3EEF}" dt="2023-05-03T23:04:58.994" v="2333"/>
          <ac:inkMkLst>
            <pc:docMk/>
            <pc:sldMk cId="0" sldId="312"/>
            <ac:inkMk id="44" creationId="{893CE63D-27F5-44EF-2FEF-DE5AF523FBE6}"/>
          </ac:inkMkLst>
        </pc:inkChg>
        <pc:inkChg chg="add del">
          <ac:chgData name="شادن القحطاني ID 443200677" userId="2d5f3d4d-8466-4aa1-ac8a-1cb60ed86c20" providerId="ADAL" clId="{4E7826EA-30B3-F541-A538-740BAA9B3EEF}" dt="2023-04-12T18:11:52.184" v="2113"/>
          <ac:inkMkLst>
            <pc:docMk/>
            <pc:sldMk cId="0" sldId="312"/>
            <ac:inkMk id="44" creationId="{922B6FEF-7B28-5F7A-7F16-80EDF9548E8A}"/>
          </ac:inkMkLst>
        </pc:inkChg>
        <pc:inkChg chg="add reco">
          <ac:chgData name="شادن القحطاني ID 443200677" userId="2d5f3d4d-8466-4aa1-ac8a-1cb60ed86c20" providerId="ADAL" clId="{4E7826EA-30B3-F541-A538-740BAA9B3EEF}" dt="2023-04-12T18:11:52.184" v="2113"/>
          <ac:inkMkLst>
            <pc:docMk/>
            <pc:sldMk cId="0" sldId="312"/>
            <ac:inkMk id="45" creationId="{13F06C10-F9BC-F405-134F-F2D6C961ED37}"/>
          </ac:inkMkLst>
        </pc:inkChg>
        <pc:inkChg chg="add del">
          <ac:chgData name="شادن القحطاني ID 443200677" userId="2d5f3d4d-8466-4aa1-ac8a-1cb60ed86c20" providerId="ADAL" clId="{4E7826EA-30B3-F541-A538-740BAA9B3EEF}" dt="2023-04-12T18:11:59.442" v="2117"/>
          <ac:inkMkLst>
            <pc:docMk/>
            <pc:sldMk cId="0" sldId="312"/>
            <ac:inkMk id="46" creationId="{88D46FAE-1310-4F3F-0E1D-6E07792D25A0}"/>
          </ac:inkMkLst>
        </pc:inkChg>
        <pc:inkChg chg="add del">
          <ac:chgData name="شادن القحطاني ID 443200677" userId="2d5f3d4d-8466-4aa1-ac8a-1cb60ed86c20" providerId="ADAL" clId="{4E7826EA-30B3-F541-A538-740BAA9B3EEF}" dt="2023-04-12T18:11:59.442" v="2117"/>
          <ac:inkMkLst>
            <pc:docMk/>
            <pc:sldMk cId="0" sldId="312"/>
            <ac:inkMk id="47" creationId="{3BCE074E-33E3-AC3E-6F16-43F79E9A269D}"/>
          </ac:inkMkLst>
        </pc:inkChg>
        <pc:inkChg chg="add del">
          <ac:chgData name="شادن القحطاني ID 443200677" userId="2d5f3d4d-8466-4aa1-ac8a-1cb60ed86c20" providerId="ADAL" clId="{4E7826EA-30B3-F541-A538-740BAA9B3EEF}" dt="2023-05-03T23:05:27.486" v="2339"/>
          <ac:inkMkLst>
            <pc:docMk/>
            <pc:sldMk cId="0" sldId="312"/>
            <ac:inkMk id="47" creationId="{440F5617-614C-E899-09A8-65518CA81B25}"/>
          </ac:inkMkLst>
        </pc:inkChg>
        <pc:inkChg chg="add del reco">
          <ac:chgData name="شادن القحطاني ID 443200677" userId="2d5f3d4d-8466-4aa1-ac8a-1cb60ed86c20" providerId="ADAL" clId="{4E7826EA-30B3-F541-A538-740BAA9B3EEF}" dt="2023-04-12T18:11:59.442" v="2117"/>
          <ac:inkMkLst>
            <pc:docMk/>
            <pc:sldMk cId="0" sldId="312"/>
            <ac:inkMk id="48" creationId="{A04438B8-9EFF-54F2-72CE-3B20177AFCB5}"/>
          </ac:inkMkLst>
        </pc:inkChg>
        <pc:inkChg chg="add del">
          <ac:chgData name="شادن القحطاني ID 443200677" userId="2d5f3d4d-8466-4aa1-ac8a-1cb60ed86c20" providerId="ADAL" clId="{4E7826EA-30B3-F541-A538-740BAA9B3EEF}" dt="2023-05-03T23:05:28.272" v="2341"/>
          <ac:inkMkLst>
            <pc:docMk/>
            <pc:sldMk cId="0" sldId="312"/>
            <ac:inkMk id="48" creationId="{BC7388B7-9468-5E5D-A274-7AFA8170472C}"/>
          </ac:inkMkLst>
        </pc:inkChg>
        <pc:inkChg chg="add del">
          <ac:chgData name="شادن القحطاني ID 443200677" userId="2d5f3d4d-8466-4aa1-ac8a-1cb60ed86c20" providerId="ADAL" clId="{4E7826EA-30B3-F541-A538-740BAA9B3EEF}" dt="2023-05-03T23:05:27.754" v="2340"/>
          <ac:inkMkLst>
            <pc:docMk/>
            <pc:sldMk cId="0" sldId="312"/>
            <ac:inkMk id="49" creationId="{E0C9A3FC-54BC-AEA7-D0F4-D1CC33E985D4}"/>
          </ac:inkMkLst>
        </pc:inkChg>
        <pc:inkChg chg="add del">
          <ac:chgData name="شادن القحطاني ID 443200677" userId="2d5f3d4d-8466-4aa1-ac8a-1cb60ed86c20" providerId="ADAL" clId="{4E7826EA-30B3-F541-A538-740BAA9B3EEF}" dt="2023-04-12T18:12:11.454" v="2132"/>
          <ac:inkMkLst>
            <pc:docMk/>
            <pc:sldMk cId="0" sldId="312"/>
            <ac:inkMk id="49" creationId="{FD6797BA-4F69-FC62-AEFB-AC2BB83CF63C}"/>
          </ac:inkMkLst>
        </pc:inkChg>
        <pc:inkChg chg="add del">
          <ac:chgData name="شادن القحطاني ID 443200677" userId="2d5f3d4d-8466-4aa1-ac8a-1cb60ed86c20" providerId="ADAL" clId="{4E7826EA-30B3-F541-A538-740BAA9B3EEF}" dt="2023-05-03T23:05:27.486" v="2339"/>
          <ac:inkMkLst>
            <pc:docMk/>
            <pc:sldMk cId="0" sldId="312"/>
            <ac:inkMk id="50" creationId="{AC05F86C-6AC2-C1AB-CC8A-51EEBE683DEF}"/>
          </ac:inkMkLst>
        </pc:inkChg>
        <pc:inkChg chg="add del">
          <ac:chgData name="شادن القحطاني ID 443200677" userId="2d5f3d4d-8466-4aa1-ac8a-1cb60ed86c20" providerId="ADAL" clId="{4E7826EA-30B3-F541-A538-740BAA9B3EEF}" dt="2023-04-12T18:12:11.454" v="2132"/>
          <ac:inkMkLst>
            <pc:docMk/>
            <pc:sldMk cId="0" sldId="312"/>
            <ac:inkMk id="50" creationId="{D3771EF8-4586-5F8F-35D9-C6F5DC71ED2D}"/>
          </ac:inkMkLst>
        </pc:inkChg>
        <pc:inkChg chg="add del">
          <ac:chgData name="شادن القحطاني ID 443200677" userId="2d5f3d4d-8466-4aa1-ac8a-1cb60ed86c20" providerId="ADAL" clId="{4E7826EA-30B3-F541-A538-740BAA9B3EEF}" dt="2023-04-12T18:12:11.454" v="2132"/>
          <ac:inkMkLst>
            <pc:docMk/>
            <pc:sldMk cId="0" sldId="312"/>
            <ac:inkMk id="51" creationId="{F1852738-3F53-4741-D9BF-BD9004AC03C8}"/>
          </ac:inkMkLst>
        </pc:inkChg>
        <pc:inkChg chg="add del reco">
          <ac:chgData name="شادن القحطاني ID 443200677" userId="2d5f3d4d-8466-4aa1-ac8a-1cb60ed86c20" providerId="ADAL" clId="{4E7826EA-30B3-F541-A538-740BAA9B3EEF}" dt="2023-05-03T23:05:27.486" v="2339"/>
          <ac:inkMkLst>
            <pc:docMk/>
            <pc:sldMk cId="0" sldId="312"/>
            <ac:inkMk id="51" creationId="{F6E664CE-694F-F3E1-D59C-A7ACEB8D406D}"/>
          </ac:inkMkLst>
        </pc:inkChg>
        <pc:inkChg chg="add del">
          <ac:chgData name="شادن القحطاني ID 443200677" userId="2d5f3d4d-8466-4aa1-ac8a-1cb60ed86c20" providerId="ADAL" clId="{4E7826EA-30B3-F541-A538-740BAA9B3EEF}" dt="2023-04-12T18:12:11.454" v="2132"/>
          <ac:inkMkLst>
            <pc:docMk/>
            <pc:sldMk cId="0" sldId="312"/>
            <ac:inkMk id="52" creationId="{AD784654-D071-B507-C04D-44B36E2A0889}"/>
          </ac:inkMkLst>
        </pc:inkChg>
        <pc:inkChg chg="add del">
          <ac:chgData name="شادن القحطاني ID 443200677" userId="2d5f3d4d-8466-4aa1-ac8a-1cb60ed86c20" providerId="ADAL" clId="{4E7826EA-30B3-F541-A538-740BAA9B3EEF}" dt="2023-05-03T23:05:32.292" v="2345"/>
          <ac:inkMkLst>
            <pc:docMk/>
            <pc:sldMk cId="0" sldId="312"/>
            <ac:inkMk id="52" creationId="{B5421892-B1D2-0883-3257-7E3FCEB04F25}"/>
          </ac:inkMkLst>
        </pc:inkChg>
        <pc:inkChg chg="add del">
          <ac:chgData name="شادن القحطاني ID 443200677" userId="2d5f3d4d-8466-4aa1-ac8a-1cb60ed86c20" providerId="ADAL" clId="{4E7826EA-30B3-F541-A538-740BAA9B3EEF}" dt="2023-05-03T23:05:32.292" v="2345"/>
          <ac:inkMkLst>
            <pc:docMk/>
            <pc:sldMk cId="0" sldId="312"/>
            <ac:inkMk id="53" creationId="{8D1019A1-D981-3264-C4A4-4CDD42E33D36}"/>
          </ac:inkMkLst>
        </pc:inkChg>
        <pc:inkChg chg="add del">
          <ac:chgData name="شادن القحطاني ID 443200677" userId="2d5f3d4d-8466-4aa1-ac8a-1cb60ed86c20" providerId="ADAL" clId="{4E7826EA-30B3-F541-A538-740BAA9B3EEF}" dt="2023-04-12T18:12:11.454" v="2132"/>
          <ac:inkMkLst>
            <pc:docMk/>
            <pc:sldMk cId="0" sldId="312"/>
            <ac:inkMk id="53" creationId="{9A6CBB7D-241E-5230-CD68-94CFD1BA993C}"/>
          </ac:inkMkLst>
        </pc:inkChg>
        <pc:inkChg chg="add del">
          <ac:chgData name="شادن القحطاني ID 443200677" userId="2d5f3d4d-8466-4aa1-ac8a-1cb60ed86c20" providerId="ADAL" clId="{4E7826EA-30B3-F541-A538-740BAA9B3EEF}" dt="2023-04-12T18:12:11.454" v="2132"/>
          <ac:inkMkLst>
            <pc:docMk/>
            <pc:sldMk cId="0" sldId="312"/>
            <ac:inkMk id="54" creationId="{4B7B427A-D1AC-2206-DF40-8029BDACFF1D}"/>
          </ac:inkMkLst>
        </pc:inkChg>
        <pc:inkChg chg="add del">
          <ac:chgData name="شادن القحطاني ID 443200677" userId="2d5f3d4d-8466-4aa1-ac8a-1cb60ed86c20" providerId="ADAL" clId="{4E7826EA-30B3-F541-A538-740BAA9B3EEF}" dt="2023-05-03T23:05:32.292" v="2345"/>
          <ac:inkMkLst>
            <pc:docMk/>
            <pc:sldMk cId="0" sldId="312"/>
            <ac:inkMk id="54" creationId="{5630B94B-0C29-2190-0B5D-76B17E296177}"/>
          </ac:inkMkLst>
        </pc:inkChg>
        <pc:inkChg chg="add del">
          <ac:chgData name="شادن القحطاني ID 443200677" userId="2d5f3d4d-8466-4aa1-ac8a-1cb60ed86c20" providerId="ADAL" clId="{4E7826EA-30B3-F541-A538-740BAA9B3EEF}" dt="2023-04-12T18:12:11.454" v="2132"/>
          <ac:inkMkLst>
            <pc:docMk/>
            <pc:sldMk cId="0" sldId="312"/>
            <ac:inkMk id="55" creationId="{0636E92D-83B8-1E4C-1714-B6C85C40E536}"/>
          </ac:inkMkLst>
        </pc:inkChg>
        <pc:inkChg chg="add reco">
          <ac:chgData name="شادن القحطاني ID 443200677" userId="2d5f3d4d-8466-4aa1-ac8a-1cb60ed86c20" providerId="ADAL" clId="{4E7826EA-30B3-F541-A538-740BAA9B3EEF}" dt="2023-05-03T23:05:32.292" v="2345"/>
          <ac:inkMkLst>
            <pc:docMk/>
            <pc:sldMk cId="0" sldId="312"/>
            <ac:inkMk id="55" creationId="{B795963B-980B-AC93-B594-15B7151ABF40}"/>
          </ac:inkMkLst>
        </pc:inkChg>
        <pc:inkChg chg="add del">
          <ac:chgData name="شادن القحطاني ID 443200677" userId="2d5f3d4d-8466-4aa1-ac8a-1cb60ed86c20" providerId="ADAL" clId="{4E7826EA-30B3-F541-A538-740BAA9B3EEF}" dt="2023-04-12T18:12:11.454" v="2132"/>
          <ac:inkMkLst>
            <pc:docMk/>
            <pc:sldMk cId="0" sldId="312"/>
            <ac:inkMk id="56" creationId="{4B04602A-CD34-9A66-09CF-9F2A4B324B67}"/>
          </ac:inkMkLst>
        </pc:inkChg>
        <pc:inkChg chg="add del">
          <ac:chgData name="شادن القحطاني ID 443200677" userId="2d5f3d4d-8466-4aa1-ac8a-1cb60ed86c20" providerId="ADAL" clId="{4E7826EA-30B3-F541-A538-740BAA9B3EEF}" dt="2023-05-03T23:05:39.648" v="2356"/>
          <ac:inkMkLst>
            <pc:docMk/>
            <pc:sldMk cId="0" sldId="312"/>
            <ac:inkMk id="56" creationId="{ACC344DB-5C97-D8E0-084F-37EE51F6B3CE}"/>
          </ac:inkMkLst>
        </pc:inkChg>
        <pc:inkChg chg="add del">
          <ac:chgData name="شادن القحطاني ID 443200677" userId="2d5f3d4d-8466-4aa1-ac8a-1cb60ed86c20" providerId="ADAL" clId="{4E7826EA-30B3-F541-A538-740BAA9B3EEF}" dt="2023-05-03T23:05:39.648" v="2356"/>
          <ac:inkMkLst>
            <pc:docMk/>
            <pc:sldMk cId="0" sldId="312"/>
            <ac:inkMk id="57" creationId="{BB42CAA7-4D44-22C4-6E2F-70BA4A7168EC}"/>
          </ac:inkMkLst>
        </pc:inkChg>
        <pc:inkChg chg="add del">
          <ac:chgData name="شادن القحطاني ID 443200677" userId="2d5f3d4d-8466-4aa1-ac8a-1cb60ed86c20" providerId="ADAL" clId="{4E7826EA-30B3-F541-A538-740BAA9B3EEF}" dt="2023-04-12T18:12:11.454" v="2132"/>
          <ac:inkMkLst>
            <pc:docMk/>
            <pc:sldMk cId="0" sldId="312"/>
            <ac:inkMk id="57" creationId="{D9038CA9-9628-9B29-D19C-8D880FB93DF1}"/>
          </ac:inkMkLst>
        </pc:inkChg>
        <pc:inkChg chg="add del">
          <ac:chgData name="شادن القحطاني ID 443200677" userId="2d5f3d4d-8466-4aa1-ac8a-1cb60ed86c20" providerId="ADAL" clId="{4E7826EA-30B3-F541-A538-740BAA9B3EEF}" dt="2023-04-12T18:12:11.454" v="2132"/>
          <ac:inkMkLst>
            <pc:docMk/>
            <pc:sldMk cId="0" sldId="312"/>
            <ac:inkMk id="58" creationId="{7B0231DF-4DAA-9B50-35ED-2382D7485785}"/>
          </ac:inkMkLst>
        </pc:inkChg>
        <pc:inkChg chg="add del">
          <ac:chgData name="شادن القحطاني ID 443200677" userId="2d5f3d4d-8466-4aa1-ac8a-1cb60ed86c20" providerId="ADAL" clId="{4E7826EA-30B3-F541-A538-740BAA9B3EEF}" dt="2023-05-03T23:05:39.648" v="2356"/>
          <ac:inkMkLst>
            <pc:docMk/>
            <pc:sldMk cId="0" sldId="312"/>
            <ac:inkMk id="58" creationId="{9E47A384-2F12-EBA6-5B29-77CE31A0D99C}"/>
          </ac:inkMkLst>
        </pc:inkChg>
        <pc:inkChg chg="add del">
          <ac:chgData name="شادن القحطاني ID 443200677" userId="2d5f3d4d-8466-4aa1-ac8a-1cb60ed86c20" providerId="ADAL" clId="{4E7826EA-30B3-F541-A538-740BAA9B3EEF}" dt="2023-05-03T23:05:39.648" v="2356"/>
          <ac:inkMkLst>
            <pc:docMk/>
            <pc:sldMk cId="0" sldId="312"/>
            <ac:inkMk id="59" creationId="{0A67791A-3F56-D366-C4E1-5AADA0705EE3}"/>
          </ac:inkMkLst>
        </pc:inkChg>
        <pc:inkChg chg="add del">
          <ac:chgData name="شادن القحطاني ID 443200677" userId="2d5f3d4d-8466-4aa1-ac8a-1cb60ed86c20" providerId="ADAL" clId="{4E7826EA-30B3-F541-A538-740BAA9B3EEF}" dt="2023-04-12T18:12:11.454" v="2132"/>
          <ac:inkMkLst>
            <pc:docMk/>
            <pc:sldMk cId="0" sldId="312"/>
            <ac:inkMk id="59" creationId="{C002D771-9F8D-BA53-885D-B57DEE9CC72E}"/>
          </ac:inkMkLst>
        </pc:inkChg>
        <pc:inkChg chg="add del">
          <ac:chgData name="شادن القحطاني ID 443200677" userId="2d5f3d4d-8466-4aa1-ac8a-1cb60ed86c20" providerId="ADAL" clId="{4E7826EA-30B3-F541-A538-740BAA9B3EEF}" dt="2023-05-03T23:05:39.648" v="2356"/>
          <ac:inkMkLst>
            <pc:docMk/>
            <pc:sldMk cId="0" sldId="312"/>
            <ac:inkMk id="60" creationId="{793C7D54-0B9F-8F9D-8EBA-21215CD21D4F}"/>
          </ac:inkMkLst>
        </pc:inkChg>
        <pc:inkChg chg="add del">
          <ac:chgData name="شادن القحطاني ID 443200677" userId="2d5f3d4d-8466-4aa1-ac8a-1cb60ed86c20" providerId="ADAL" clId="{4E7826EA-30B3-F541-A538-740BAA9B3EEF}" dt="2023-04-12T18:12:11.454" v="2132"/>
          <ac:inkMkLst>
            <pc:docMk/>
            <pc:sldMk cId="0" sldId="312"/>
            <ac:inkMk id="60" creationId="{994BDEEC-02C3-459F-4066-B0F0CE80D441}"/>
          </ac:inkMkLst>
        </pc:inkChg>
        <pc:inkChg chg="add del">
          <ac:chgData name="شادن القحطاني ID 443200677" userId="2d5f3d4d-8466-4aa1-ac8a-1cb60ed86c20" providerId="ADAL" clId="{4E7826EA-30B3-F541-A538-740BAA9B3EEF}" dt="2023-04-12T18:12:11.454" v="2132"/>
          <ac:inkMkLst>
            <pc:docMk/>
            <pc:sldMk cId="0" sldId="312"/>
            <ac:inkMk id="61" creationId="{818C4C5A-18CD-6F65-9EE5-E4B03D4509C0}"/>
          </ac:inkMkLst>
        </pc:inkChg>
        <pc:inkChg chg="add del">
          <ac:chgData name="شادن القحطاني ID 443200677" userId="2d5f3d4d-8466-4aa1-ac8a-1cb60ed86c20" providerId="ADAL" clId="{4E7826EA-30B3-F541-A538-740BAA9B3EEF}" dt="2023-05-03T23:05:39.648" v="2356"/>
          <ac:inkMkLst>
            <pc:docMk/>
            <pc:sldMk cId="0" sldId="312"/>
            <ac:inkMk id="61" creationId="{CE59851F-1E7C-7E16-54CE-EC240A6C93C3}"/>
          </ac:inkMkLst>
        </pc:inkChg>
        <pc:inkChg chg="add del">
          <ac:chgData name="شادن القحطاني ID 443200677" userId="2d5f3d4d-8466-4aa1-ac8a-1cb60ed86c20" providerId="ADAL" clId="{4E7826EA-30B3-F541-A538-740BAA9B3EEF}" dt="2023-05-03T23:05:39.648" v="2356"/>
          <ac:inkMkLst>
            <pc:docMk/>
            <pc:sldMk cId="0" sldId="312"/>
            <ac:inkMk id="62" creationId="{C4F81C65-3C1D-4770-57F7-A9DE6F6607B8}"/>
          </ac:inkMkLst>
        </pc:inkChg>
        <pc:inkChg chg="add del">
          <ac:chgData name="شادن القحطاني ID 443200677" userId="2d5f3d4d-8466-4aa1-ac8a-1cb60ed86c20" providerId="ADAL" clId="{4E7826EA-30B3-F541-A538-740BAA9B3EEF}" dt="2023-04-12T18:12:11.454" v="2132"/>
          <ac:inkMkLst>
            <pc:docMk/>
            <pc:sldMk cId="0" sldId="312"/>
            <ac:inkMk id="62" creationId="{C8857CAA-7F0A-72AD-E6CF-7A53C4F745E1}"/>
          </ac:inkMkLst>
        </pc:inkChg>
        <pc:inkChg chg="add reco">
          <ac:chgData name="شادن القحطاني ID 443200677" userId="2d5f3d4d-8466-4aa1-ac8a-1cb60ed86c20" providerId="ADAL" clId="{4E7826EA-30B3-F541-A538-740BAA9B3EEF}" dt="2023-04-12T18:12:11.454" v="2132"/>
          <ac:inkMkLst>
            <pc:docMk/>
            <pc:sldMk cId="0" sldId="312"/>
            <ac:inkMk id="63" creationId="{287B0921-13D2-0BF2-7800-49F1CE8C537E}"/>
          </ac:inkMkLst>
        </pc:inkChg>
        <pc:inkChg chg="add del">
          <ac:chgData name="شادن القحطاني ID 443200677" userId="2d5f3d4d-8466-4aa1-ac8a-1cb60ed86c20" providerId="ADAL" clId="{4E7826EA-30B3-F541-A538-740BAA9B3EEF}" dt="2023-05-03T23:05:39.648" v="2356"/>
          <ac:inkMkLst>
            <pc:docMk/>
            <pc:sldMk cId="0" sldId="312"/>
            <ac:inkMk id="53248" creationId="{8D07F60A-E03F-0B79-54B8-EFEA5FF91258}"/>
          </ac:inkMkLst>
        </pc:inkChg>
        <pc:inkChg chg="add del">
          <ac:chgData name="شادن القحطاني ID 443200677" userId="2d5f3d4d-8466-4aa1-ac8a-1cb60ed86c20" providerId="ADAL" clId="{4E7826EA-30B3-F541-A538-740BAA9B3EEF}" dt="2023-04-12T18:12:53.214" v="2149"/>
          <ac:inkMkLst>
            <pc:docMk/>
            <pc:sldMk cId="0" sldId="312"/>
            <ac:inkMk id="53248" creationId="{F9C2192E-8035-2F90-A5CF-2FB9F1F7D9BD}"/>
          </ac:inkMkLst>
        </pc:inkChg>
        <pc:inkChg chg="add del">
          <ac:chgData name="شادن القحطاني ID 443200677" userId="2d5f3d4d-8466-4aa1-ac8a-1cb60ed86c20" providerId="ADAL" clId="{4E7826EA-30B3-F541-A538-740BAA9B3EEF}" dt="2023-05-03T23:05:39.648" v="2356"/>
          <ac:inkMkLst>
            <pc:docMk/>
            <pc:sldMk cId="0" sldId="312"/>
            <ac:inkMk id="53250" creationId="{1C48AA45-D283-49AB-8933-E55974CAB4E5}"/>
          </ac:inkMkLst>
        </pc:inkChg>
        <pc:inkChg chg="add del">
          <ac:chgData name="شادن القحطاني ID 443200677" userId="2d5f3d4d-8466-4aa1-ac8a-1cb60ed86c20" providerId="ADAL" clId="{4E7826EA-30B3-F541-A538-740BAA9B3EEF}" dt="2023-04-12T18:12:53.214" v="2149"/>
          <ac:inkMkLst>
            <pc:docMk/>
            <pc:sldMk cId="0" sldId="312"/>
            <ac:inkMk id="53250" creationId="{B847B9E1-583B-E76D-0235-626BC4824E3C}"/>
          </ac:inkMkLst>
        </pc:inkChg>
        <pc:inkChg chg="add del">
          <ac:chgData name="شادن القحطاني ID 443200677" userId="2d5f3d4d-8466-4aa1-ac8a-1cb60ed86c20" providerId="ADAL" clId="{4E7826EA-30B3-F541-A538-740BAA9B3EEF}" dt="2023-05-03T23:05:39.648" v="2356"/>
          <ac:inkMkLst>
            <pc:docMk/>
            <pc:sldMk cId="0" sldId="312"/>
            <ac:inkMk id="53251" creationId="{083CC216-C472-7B59-98D3-05D00F146308}"/>
          </ac:inkMkLst>
        </pc:inkChg>
        <pc:inkChg chg="add del">
          <ac:chgData name="شادن القحطاني ID 443200677" userId="2d5f3d4d-8466-4aa1-ac8a-1cb60ed86c20" providerId="ADAL" clId="{4E7826EA-30B3-F541-A538-740BAA9B3EEF}" dt="2023-04-12T18:12:53.214" v="2149"/>
          <ac:inkMkLst>
            <pc:docMk/>
            <pc:sldMk cId="0" sldId="312"/>
            <ac:inkMk id="53251" creationId="{D1BC09E7-BDB1-6A39-F5B7-97003F8A9C7D}"/>
          </ac:inkMkLst>
        </pc:inkChg>
        <pc:inkChg chg="add reco">
          <ac:chgData name="شادن القحطاني ID 443200677" userId="2d5f3d4d-8466-4aa1-ac8a-1cb60ed86c20" providerId="ADAL" clId="{4E7826EA-30B3-F541-A538-740BAA9B3EEF}" dt="2023-05-03T23:05:39.648" v="2356"/>
          <ac:inkMkLst>
            <pc:docMk/>
            <pc:sldMk cId="0" sldId="312"/>
            <ac:inkMk id="53252" creationId="{2A46A7B5-67E7-3BBD-2F19-575FFA095402}"/>
          </ac:inkMkLst>
        </pc:inkChg>
        <pc:inkChg chg="add del">
          <ac:chgData name="شادن القحطاني ID 443200677" userId="2d5f3d4d-8466-4aa1-ac8a-1cb60ed86c20" providerId="ADAL" clId="{4E7826EA-30B3-F541-A538-740BAA9B3EEF}" dt="2023-04-12T18:12:53.214" v="2149"/>
          <ac:inkMkLst>
            <pc:docMk/>
            <pc:sldMk cId="0" sldId="312"/>
            <ac:inkMk id="53252" creationId="{C69ED3CD-8C7E-76E3-7D73-263600CE0C1F}"/>
          </ac:inkMkLst>
        </pc:inkChg>
        <pc:inkChg chg="add reco">
          <ac:chgData name="شادن القحطاني ID 443200677" userId="2d5f3d4d-8466-4aa1-ac8a-1cb60ed86c20" providerId="ADAL" clId="{4E7826EA-30B3-F541-A538-740BAA9B3EEF}" dt="2023-05-03T23:05:39.648" v="2356"/>
          <ac:inkMkLst>
            <pc:docMk/>
            <pc:sldMk cId="0" sldId="312"/>
            <ac:inkMk id="53253" creationId="{5CABF822-E1FA-B4DD-B0AF-EFEC4B53E632}"/>
          </ac:inkMkLst>
        </pc:inkChg>
        <pc:inkChg chg="add del">
          <ac:chgData name="شادن القحطاني ID 443200677" userId="2d5f3d4d-8466-4aa1-ac8a-1cb60ed86c20" providerId="ADAL" clId="{4E7826EA-30B3-F541-A538-740BAA9B3EEF}" dt="2023-04-12T18:12:53.214" v="2149"/>
          <ac:inkMkLst>
            <pc:docMk/>
            <pc:sldMk cId="0" sldId="312"/>
            <ac:inkMk id="53253" creationId="{C6C22CB0-96B0-E138-4AA5-2639FAF87237}"/>
          </ac:inkMkLst>
        </pc:inkChg>
        <pc:inkChg chg="add del">
          <ac:chgData name="شادن القحطاني ID 443200677" userId="2d5f3d4d-8466-4aa1-ac8a-1cb60ed86c20" providerId="ADAL" clId="{4E7826EA-30B3-F541-A538-740BAA9B3EEF}" dt="2023-04-12T18:12:53.214" v="2149"/>
          <ac:inkMkLst>
            <pc:docMk/>
            <pc:sldMk cId="0" sldId="312"/>
            <ac:inkMk id="53254" creationId="{720DC2C4-7584-5D0D-01BC-7885EEA21F55}"/>
          </ac:inkMkLst>
        </pc:inkChg>
        <pc:inkChg chg="add">
          <ac:chgData name="شادن القحطاني ID 443200677" userId="2d5f3d4d-8466-4aa1-ac8a-1cb60ed86c20" providerId="ADAL" clId="{4E7826EA-30B3-F541-A538-740BAA9B3EEF}" dt="2023-05-03T23:06:00.715" v="2357"/>
          <ac:inkMkLst>
            <pc:docMk/>
            <pc:sldMk cId="0" sldId="312"/>
            <ac:inkMk id="53254" creationId="{B4495530-F420-47EA-8930-234CC61C7174}"/>
          </ac:inkMkLst>
        </pc:inkChg>
        <pc:inkChg chg="add del">
          <ac:chgData name="شادن القحطاني ID 443200677" userId="2d5f3d4d-8466-4aa1-ac8a-1cb60ed86c20" providerId="ADAL" clId="{4E7826EA-30B3-F541-A538-740BAA9B3EEF}" dt="2023-04-12T18:12:53.214" v="2149"/>
          <ac:inkMkLst>
            <pc:docMk/>
            <pc:sldMk cId="0" sldId="312"/>
            <ac:inkMk id="53255" creationId="{0870D172-D226-9881-A548-95A3042D3FD7}"/>
          </ac:inkMkLst>
        </pc:inkChg>
        <pc:inkChg chg="add del">
          <ac:chgData name="شادن القحطاني ID 443200677" userId="2d5f3d4d-8466-4aa1-ac8a-1cb60ed86c20" providerId="ADAL" clId="{4E7826EA-30B3-F541-A538-740BAA9B3EEF}" dt="2023-05-03T23:06:11.025" v="2364"/>
          <ac:inkMkLst>
            <pc:docMk/>
            <pc:sldMk cId="0" sldId="312"/>
            <ac:inkMk id="53255" creationId="{1E371C99-CA39-7112-A527-70003F114B5F}"/>
          </ac:inkMkLst>
        </pc:inkChg>
        <pc:inkChg chg="add del">
          <ac:chgData name="شادن القحطاني ID 443200677" userId="2d5f3d4d-8466-4aa1-ac8a-1cb60ed86c20" providerId="ADAL" clId="{4E7826EA-30B3-F541-A538-740BAA9B3EEF}" dt="2023-04-12T18:12:53.214" v="2149"/>
          <ac:inkMkLst>
            <pc:docMk/>
            <pc:sldMk cId="0" sldId="312"/>
            <ac:inkMk id="53257" creationId="{6AD8C5D7-4E28-62F2-387B-233B9B650354}"/>
          </ac:inkMkLst>
        </pc:inkChg>
        <pc:inkChg chg="add del">
          <ac:chgData name="شادن القحطاني ID 443200677" userId="2d5f3d4d-8466-4aa1-ac8a-1cb60ed86c20" providerId="ADAL" clId="{4E7826EA-30B3-F541-A538-740BAA9B3EEF}" dt="2023-05-03T23:06:11.025" v="2364"/>
          <ac:inkMkLst>
            <pc:docMk/>
            <pc:sldMk cId="0" sldId="312"/>
            <ac:inkMk id="53257" creationId="{FD75CD66-8D80-3BA2-568E-824797E93A02}"/>
          </ac:inkMkLst>
        </pc:inkChg>
        <pc:inkChg chg="add del">
          <ac:chgData name="شادن القحطاني ID 443200677" userId="2d5f3d4d-8466-4aa1-ac8a-1cb60ed86c20" providerId="ADAL" clId="{4E7826EA-30B3-F541-A538-740BAA9B3EEF}" dt="2023-05-03T23:06:11.025" v="2364"/>
          <ac:inkMkLst>
            <pc:docMk/>
            <pc:sldMk cId="0" sldId="312"/>
            <ac:inkMk id="53258" creationId="{39EBB20D-E323-D9E2-02B8-D224399A6794}"/>
          </ac:inkMkLst>
        </pc:inkChg>
        <pc:inkChg chg="add del">
          <ac:chgData name="شادن القحطاني ID 443200677" userId="2d5f3d4d-8466-4aa1-ac8a-1cb60ed86c20" providerId="ADAL" clId="{4E7826EA-30B3-F541-A538-740BAA9B3EEF}" dt="2023-04-12T18:12:53.214" v="2149"/>
          <ac:inkMkLst>
            <pc:docMk/>
            <pc:sldMk cId="0" sldId="312"/>
            <ac:inkMk id="53258" creationId="{C6A9A7B1-9EDF-B10D-6541-107473FD791F}"/>
          </ac:inkMkLst>
        </pc:inkChg>
        <pc:inkChg chg="add del">
          <ac:chgData name="شادن القحطاني ID 443200677" userId="2d5f3d4d-8466-4aa1-ac8a-1cb60ed86c20" providerId="ADAL" clId="{4E7826EA-30B3-F541-A538-740BAA9B3EEF}" dt="2023-04-12T18:12:53.214" v="2149"/>
          <ac:inkMkLst>
            <pc:docMk/>
            <pc:sldMk cId="0" sldId="312"/>
            <ac:inkMk id="53259" creationId="{7EAFC80D-B775-C01F-AAED-FFE218419D24}"/>
          </ac:inkMkLst>
        </pc:inkChg>
        <pc:inkChg chg="add del">
          <ac:chgData name="شادن القحطاني ID 443200677" userId="2d5f3d4d-8466-4aa1-ac8a-1cb60ed86c20" providerId="ADAL" clId="{4E7826EA-30B3-F541-A538-740BAA9B3EEF}" dt="2023-05-03T23:06:11.025" v="2364"/>
          <ac:inkMkLst>
            <pc:docMk/>
            <pc:sldMk cId="0" sldId="312"/>
            <ac:inkMk id="53259" creationId="{9E73DD58-8051-28A4-589B-99B0155A3039}"/>
          </ac:inkMkLst>
        </pc:inkChg>
        <pc:inkChg chg="add del">
          <ac:chgData name="شادن القحطاني ID 443200677" userId="2d5f3d4d-8466-4aa1-ac8a-1cb60ed86c20" providerId="ADAL" clId="{4E7826EA-30B3-F541-A538-740BAA9B3EEF}" dt="2023-04-12T18:12:53.214" v="2149"/>
          <ac:inkMkLst>
            <pc:docMk/>
            <pc:sldMk cId="0" sldId="312"/>
            <ac:inkMk id="53260" creationId="{718F69D1-1289-AA6F-13FB-6E7C9340717F}"/>
          </ac:inkMkLst>
        </pc:inkChg>
        <pc:inkChg chg="add del">
          <ac:chgData name="شادن القحطاني ID 443200677" userId="2d5f3d4d-8466-4aa1-ac8a-1cb60ed86c20" providerId="ADAL" clId="{4E7826EA-30B3-F541-A538-740BAA9B3EEF}" dt="2023-05-03T23:06:11.025" v="2364"/>
          <ac:inkMkLst>
            <pc:docMk/>
            <pc:sldMk cId="0" sldId="312"/>
            <ac:inkMk id="53260" creationId="{9BA236C8-BD88-F965-2235-C6717BAE6223}"/>
          </ac:inkMkLst>
        </pc:inkChg>
        <pc:inkChg chg="add del">
          <ac:chgData name="شادن القحطاني ID 443200677" userId="2d5f3d4d-8466-4aa1-ac8a-1cb60ed86c20" providerId="ADAL" clId="{4E7826EA-30B3-F541-A538-740BAA9B3EEF}" dt="2023-04-12T18:12:53.214" v="2149"/>
          <ac:inkMkLst>
            <pc:docMk/>
            <pc:sldMk cId="0" sldId="312"/>
            <ac:inkMk id="53261" creationId="{28C33817-C5EA-0439-F805-3900CE0C8144}"/>
          </ac:inkMkLst>
        </pc:inkChg>
        <pc:inkChg chg="add del">
          <ac:chgData name="شادن القحطاني ID 443200677" userId="2d5f3d4d-8466-4aa1-ac8a-1cb60ed86c20" providerId="ADAL" clId="{4E7826EA-30B3-F541-A538-740BAA9B3EEF}" dt="2023-05-03T23:06:11.025" v="2364"/>
          <ac:inkMkLst>
            <pc:docMk/>
            <pc:sldMk cId="0" sldId="312"/>
            <ac:inkMk id="53261" creationId="{D7CC46EB-3C89-9974-5674-409A22D690B9}"/>
          </ac:inkMkLst>
        </pc:inkChg>
        <pc:inkChg chg="add reco">
          <ac:chgData name="شادن القحطاني ID 443200677" userId="2d5f3d4d-8466-4aa1-ac8a-1cb60ed86c20" providerId="ADAL" clId="{4E7826EA-30B3-F541-A538-740BAA9B3EEF}" dt="2023-05-03T23:06:11.025" v="2364"/>
          <ac:inkMkLst>
            <pc:docMk/>
            <pc:sldMk cId="0" sldId="312"/>
            <ac:inkMk id="53262" creationId="{08D790DF-5E39-B9DE-DB03-FD31D66EC5F3}"/>
          </ac:inkMkLst>
        </pc:inkChg>
        <pc:inkChg chg="add del">
          <ac:chgData name="شادن القحطاني ID 443200677" userId="2d5f3d4d-8466-4aa1-ac8a-1cb60ed86c20" providerId="ADAL" clId="{4E7826EA-30B3-F541-A538-740BAA9B3EEF}" dt="2023-04-12T18:12:53.214" v="2149"/>
          <ac:inkMkLst>
            <pc:docMk/>
            <pc:sldMk cId="0" sldId="312"/>
            <ac:inkMk id="53262" creationId="{F4BFDB03-C4CF-DCF3-AE17-6A3706A8C3C4}"/>
          </ac:inkMkLst>
        </pc:inkChg>
        <pc:inkChg chg="add del">
          <ac:chgData name="شادن القحطاني ID 443200677" userId="2d5f3d4d-8466-4aa1-ac8a-1cb60ed86c20" providerId="ADAL" clId="{4E7826EA-30B3-F541-A538-740BAA9B3EEF}" dt="2023-04-12T18:12:53.214" v="2149"/>
          <ac:inkMkLst>
            <pc:docMk/>
            <pc:sldMk cId="0" sldId="312"/>
            <ac:inkMk id="53263" creationId="{39E754E1-593B-24AB-516F-910851DAC6C7}"/>
          </ac:inkMkLst>
        </pc:inkChg>
        <pc:inkChg chg="add del">
          <ac:chgData name="شادن القحطاني ID 443200677" userId="2d5f3d4d-8466-4aa1-ac8a-1cb60ed86c20" providerId="ADAL" clId="{4E7826EA-30B3-F541-A538-740BAA9B3EEF}" dt="2023-05-03T23:06:17.314" v="2373"/>
          <ac:inkMkLst>
            <pc:docMk/>
            <pc:sldMk cId="0" sldId="312"/>
            <ac:inkMk id="53263" creationId="{5B648DDA-6197-E2F8-2576-8557BD54262D}"/>
          </ac:inkMkLst>
        </pc:inkChg>
        <pc:inkChg chg="add del">
          <ac:chgData name="شادن القحطاني ID 443200677" userId="2d5f3d4d-8466-4aa1-ac8a-1cb60ed86c20" providerId="ADAL" clId="{4E7826EA-30B3-F541-A538-740BAA9B3EEF}" dt="2023-05-03T23:06:17.314" v="2373"/>
          <ac:inkMkLst>
            <pc:docMk/>
            <pc:sldMk cId="0" sldId="312"/>
            <ac:inkMk id="53264" creationId="{0D09055F-DB11-8A7B-5B1F-E86DDF710771}"/>
          </ac:inkMkLst>
        </pc:inkChg>
        <pc:inkChg chg="add del">
          <ac:chgData name="شادن القحطاني ID 443200677" userId="2d5f3d4d-8466-4aa1-ac8a-1cb60ed86c20" providerId="ADAL" clId="{4E7826EA-30B3-F541-A538-740BAA9B3EEF}" dt="2023-04-12T18:12:53.214" v="2149"/>
          <ac:inkMkLst>
            <pc:docMk/>
            <pc:sldMk cId="0" sldId="312"/>
            <ac:inkMk id="53264" creationId="{A71054CA-B22E-8102-73A6-F12F0317BE84}"/>
          </ac:inkMkLst>
        </pc:inkChg>
        <pc:inkChg chg="add del">
          <ac:chgData name="شادن القحطاني ID 443200677" userId="2d5f3d4d-8466-4aa1-ac8a-1cb60ed86c20" providerId="ADAL" clId="{4E7826EA-30B3-F541-A538-740BAA9B3EEF}" dt="2023-04-12T18:12:53.214" v="2149"/>
          <ac:inkMkLst>
            <pc:docMk/>
            <pc:sldMk cId="0" sldId="312"/>
            <ac:inkMk id="53265" creationId="{B58F6016-EBE5-8642-FEEA-859B6D013AB5}"/>
          </ac:inkMkLst>
        </pc:inkChg>
        <pc:inkChg chg="add del">
          <ac:chgData name="شادن القحطاني ID 443200677" userId="2d5f3d4d-8466-4aa1-ac8a-1cb60ed86c20" providerId="ADAL" clId="{4E7826EA-30B3-F541-A538-740BAA9B3EEF}" dt="2023-05-03T23:06:17.314" v="2373"/>
          <ac:inkMkLst>
            <pc:docMk/>
            <pc:sldMk cId="0" sldId="312"/>
            <ac:inkMk id="53265" creationId="{F3B3CF73-9B36-5225-EBFE-B71A066A4F32}"/>
          </ac:inkMkLst>
        </pc:inkChg>
        <pc:inkChg chg="add reco">
          <ac:chgData name="شادن القحطاني ID 443200677" userId="2d5f3d4d-8466-4aa1-ac8a-1cb60ed86c20" providerId="ADAL" clId="{4E7826EA-30B3-F541-A538-740BAA9B3EEF}" dt="2023-04-12T18:12:53.214" v="2149"/>
          <ac:inkMkLst>
            <pc:docMk/>
            <pc:sldMk cId="0" sldId="312"/>
            <ac:inkMk id="53266" creationId="{1E483B70-7D45-1ACE-FFAF-0A49C01A2178}"/>
          </ac:inkMkLst>
        </pc:inkChg>
        <pc:inkChg chg="add reco">
          <ac:chgData name="شادن القحطاني ID 443200677" userId="2d5f3d4d-8466-4aa1-ac8a-1cb60ed86c20" providerId="ADAL" clId="{4E7826EA-30B3-F541-A538-740BAA9B3EEF}" dt="2023-04-12T18:12:53.214" v="2149"/>
          <ac:inkMkLst>
            <pc:docMk/>
            <pc:sldMk cId="0" sldId="312"/>
            <ac:inkMk id="53267" creationId="{26050119-AC51-EF92-F155-D1E26A3B83F8}"/>
          </ac:inkMkLst>
        </pc:inkChg>
        <pc:inkChg chg="add reco">
          <ac:chgData name="شادن القحطاني ID 443200677" userId="2d5f3d4d-8466-4aa1-ac8a-1cb60ed86c20" providerId="ADAL" clId="{4E7826EA-30B3-F541-A538-740BAA9B3EEF}" dt="2023-04-12T18:12:53.214" v="2149"/>
          <ac:inkMkLst>
            <pc:docMk/>
            <pc:sldMk cId="0" sldId="312"/>
            <ac:inkMk id="53268" creationId="{8626A85A-427E-6F1D-4BD9-6AFAF6427F12}"/>
          </ac:inkMkLst>
        </pc:inkChg>
        <pc:inkChg chg="add del">
          <ac:chgData name="شادن القحطاني ID 443200677" userId="2d5f3d4d-8466-4aa1-ac8a-1cb60ed86c20" providerId="ADAL" clId="{4E7826EA-30B3-F541-A538-740BAA9B3EEF}" dt="2023-04-12T18:13:05.399" v="2164"/>
          <ac:inkMkLst>
            <pc:docMk/>
            <pc:sldMk cId="0" sldId="312"/>
            <ac:inkMk id="53269" creationId="{787B7518-8066-B950-DDB5-EE8F20DE0613}"/>
          </ac:inkMkLst>
        </pc:inkChg>
        <pc:inkChg chg="add del">
          <ac:chgData name="شادن القحطاني ID 443200677" userId="2d5f3d4d-8466-4aa1-ac8a-1cb60ed86c20" providerId="ADAL" clId="{4E7826EA-30B3-F541-A538-740BAA9B3EEF}" dt="2023-05-03T23:06:17.314" v="2373"/>
          <ac:inkMkLst>
            <pc:docMk/>
            <pc:sldMk cId="0" sldId="312"/>
            <ac:inkMk id="53269" creationId="{CBEDFA6A-5211-E7ED-CBF9-2326CA3204B8}"/>
          </ac:inkMkLst>
        </pc:inkChg>
        <pc:inkChg chg="add del">
          <ac:chgData name="شادن القحطاني ID 443200677" userId="2d5f3d4d-8466-4aa1-ac8a-1cb60ed86c20" providerId="ADAL" clId="{4E7826EA-30B3-F541-A538-740BAA9B3EEF}" dt="2023-05-03T23:06:17.314" v="2373"/>
          <ac:inkMkLst>
            <pc:docMk/>
            <pc:sldMk cId="0" sldId="312"/>
            <ac:inkMk id="53270" creationId="{1612A234-4D63-99D6-2F49-0783F452EF85}"/>
          </ac:inkMkLst>
        </pc:inkChg>
        <pc:inkChg chg="add del">
          <ac:chgData name="شادن القحطاني ID 443200677" userId="2d5f3d4d-8466-4aa1-ac8a-1cb60ed86c20" providerId="ADAL" clId="{4E7826EA-30B3-F541-A538-740BAA9B3EEF}" dt="2023-04-12T18:13:05.399" v="2164"/>
          <ac:inkMkLst>
            <pc:docMk/>
            <pc:sldMk cId="0" sldId="312"/>
            <ac:inkMk id="53270" creationId="{E2AA33D3-6A43-FF16-22A3-88A4CFFF899D}"/>
          </ac:inkMkLst>
        </pc:inkChg>
        <pc:inkChg chg="add del">
          <ac:chgData name="شادن القحطاني ID 443200677" userId="2d5f3d4d-8466-4aa1-ac8a-1cb60ed86c20" providerId="ADAL" clId="{4E7826EA-30B3-F541-A538-740BAA9B3EEF}" dt="2023-05-03T23:06:17.314" v="2373"/>
          <ac:inkMkLst>
            <pc:docMk/>
            <pc:sldMk cId="0" sldId="312"/>
            <ac:inkMk id="53271" creationId="{0B77268E-2134-4C0D-054F-2F9970F74A06}"/>
          </ac:inkMkLst>
        </pc:inkChg>
        <pc:inkChg chg="add del">
          <ac:chgData name="شادن القحطاني ID 443200677" userId="2d5f3d4d-8466-4aa1-ac8a-1cb60ed86c20" providerId="ADAL" clId="{4E7826EA-30B3-F541-A538-740BAA9B3EEF}" dt="2023-04-12T18:13:05.399" v="2164"/>
          <ac:inkMkLst>
            <pc:docMk/>
            <pc:sldMk cId="0" sldId="312"/>
            <ac:inkMk id="53271" creationId="{F3E640A1-3C01-62BC-5901-BDFEDF745B75}"/>
          </ac:inkMkLst>
        </pc:inkChg>
        <pc:inkChg chg="add del">
          <ac:chgData name="شادن القحطاني ID 443200677" userId="2d5f3d4d-8466-4aa1-ac8a-1cb60ed86c20" providerId="ADAL" clId="{4E7826EA-30B3-F541-A538-740BAA9B3EEF}" dt="2023-05-03T23:06:17.314" v="2373"/>
          <ac:inkMkLst>
            <pc:docMk/>
            <pc:sldMk cId="0" sldId="312"/>
            <ac:inkMk id="53272" creationId="{6D18574D-8F43-28AF-AB7A-E356E3A7054E}"/>
          </ac:inkMkLst>
        </pc:inkChg>
        <pc:inkChg chg="add del">
          <ac:chgData name="شادن القحطاني ID 443200677" userId="2d5f3d4d-8466-4aa1-ac8a-1cb60ed86c20" providerId="ADAL" clId="{4E7826EA-30B3-F541-A538-740BAA9B3EEF}" dt="2023-04-12T18:13:05.399" v="2164"/>
          <ac:inkMkLst>
            <pc:docMk/>
            <pc:sldMk cId="0" sldId="312"/>
            <ac:inkMk id="53272" creationId="{A402F15D-F42D-066F-FFA7-CB087F05DF84}"/>
          </ac:inkMkLst>
        </pc:inkChg>
        <pc:inkChg chg="add del">
          <ac:chgData name="شادن القحطاني ID 443200677" userId="2d5f3d4d-8466-4aa1-ac8a-1cb60ed86c20" providerId="ADAL" clId="{4E7826EA-30B3-F541-A538-740BAA9B3EEF}" dt="2023-05-03T23:06:17.314" v="2373"/>
          <ac:inkMkLst>
            <pc:docMk/>
            <pc:sldMk cId="0" sldId="312"/>
            <ac:inkMk id="53273" creationId="{88D91ED3-6F52-5FCB-2A9D-A40DF8A33FDA}"/>
          </ac:inkMkLst>
        </pc:inkChg>
        <pc:inkChg chg="add del">
          <ac:chgData name="شادن القحطاني ID 443200677" userId="2d5f3d4d-8466-4aa1-ac8a-1cb60ed86c20" providerId="ADAL" clId="{4E7826EA-30B3-F541-A538-740BAA9B3EEF}" dt="2023-04-12T18:13:05.399" v="2164"/>
          <ac:inkMkLst>
            <pc:docMk/>
            <pc:sldMk cId="0" sldId="312"/>
            <ac:inkMk id="53273" creationId="{EBFBD5DB-B0C7-BB32-A428-AAD8EEBC87D4}"/>
          </ac:inkMkLst>
        </pc:inkChg>
        <pc:inkChg chg="add del">
          <ac:chgData name="شادن القحطاني ID 443200677" userId="2d5f3d4d-8466-4aa1-ac8a-1cb60ed86c20" providerId="ADAL" clId="{4E7826EA-30B3-F541-A538-740BAA9B3EEF}" dt="2023-04-12T18:13:05.399" v="2164"/>
          <ac:inkMkLst>
            <pc:docMk/>
            <pc:sldMk cId="0" sldId="312"/>
            <ac:inkMk id="53274" creationId="{67FCC0F8-9192-F6CC-9069-C213CC7DE72A}"/>
          </ac:inkMkLst>
        </pc:inkChg>
        <pc:inkChg chg="add reco">
          <ac:chgData name="شادن القحطاني ID 443200677" userId="2d5f3d4d-8466-4aa1-ac8a-1cb60ed86c20" providerId="ADAL" clId="{4E7826EA-30B3-F541-A538-740BAA9B3EEF}" dt="2023-05-03T23:06:17.314" v="2373"/>
          <ac:inkMkLst>
            <pc:docMk/>
            <pc:sldMk cId="0" sldId="312"/>
            <ac:inkMk id="53274" creationId="{DC818E59-70C2-8DD7-47D1-878546B21D1F}"/>
          </ac:inkMkLst>
        </pc:inkChg>
        <pc:inkChg chg="add del">
          <ac:chgData name="شادن القحطاني ID 443200677" userId="2d5f3d4d-8466-4aa1-ac8a-1cb60ed86c20" providerId="ADAL" clId="{4E7826EA-30B3-F541-A538-740BAA9B3EEF}" dt="2023-05-03T23:06:20.193" v="2380"/>
          <ac:inkMkLst>
            <pc:docMk/>
            <pc:sldMk cId="0" sldId="312"/>
            <ac:inkMk id="53275" creationId="{1F886FBC-1F57-0C55-9719-D63EC06E76E5}"/>
          </ac:inkMkLst>
        </pc:inkChg>
        <pc:inkChg chg="add del">
          <ac:chgData name="شادن القحطاني ID 443200677" userId="2d5f3d4d-8466-4aa1-ac8a-1cb60ed86c20" providerId="ADAL" clId="{4E7826EA-30B3-F541-A538-740BAA9B3EEF}" dt="2023-04-12T18:13:05.399" v="2164"/>
          <ac:inkMkLst>
            <pc:docMk/>
            <pc:sldMk cId="0" sldId="312"/>
            <ac:inkMk id="53275" creationId="{C1F91EFC-24AD-FCF9-C85E-42584F2D74F2}"/>
          </ac:inkMkLst>
        </pc:inkChg>
        <pc:inkChg chg="add del">
          <ac:chgData name="شادن القحطاني ID 443200677" userId="2d5f3d4d-8466-4aa1-ac8a-1cb60ed86c20" providerId="ADAL" clId="{4E7826EA-30B3-F541-A538-740BAA9B3EEF}" dt="2023-04-12T18:13:05.399" v="2164"/>
          <ac:inkMkLst>
            <pc:docMk/>
            <pc:sldMk cId="0" sldId="312"/>
            <ac:inkMk id="53276" creationId="{17F879B1-B18B-B35E-1522-ED632DEDA5FD}"/>
          </ac:inkMkLst>
        </pc:inkChg>
        <pc:inkChg chg="add del">
          <ac:chgData name="شادن القحطاني ID 443200677" userId="2d5f3d4d-8466-4aa1-ac8a-1cb60ed86c20" providerId="ADAL" clId="{4E7826EA-30B3-F541-A538-740BAA9B3EEF}" dt="2023-05-03T23:06:20.193" v="2380"/>
          <ac:inkMkLst>
            <pc:docMk/>
            <pc:sldMk cId="0" sldId="312"/>
            <ac:inkMk id="53276" creationId="{FA4FECEA-7A4C-59C4-9A1C-D22E68DF621C}"/>
          </ac:inkMkLst>
        </pc:inkChg>
        <pc:inkChg chg="add del">
          <ac:chgData name="شادن القحطاني ID 443200677" userId="2d5f3d4d-8466-4aa1-ac8a-1cb60ed86c20" providerId="ADAL" clId="{4E7826EA-30B3-F541-A538-740BAA9B3EEF}" dt="2023-05-03T23:06:20.193" v="2380"/>
          <ac:inkMkLst>
            <pc:docMk/>
            <pc:sldMk cId="0" sldId="312"/>
            <ac:inkMk id="53277" creationId="{55EE818A-B1A9-A640-3E99-F364161E24AC}"/>
          </ac:inkMkLst>
        </pc:inkChg>
        <pc:inkChg chg="add del">
          <ac:chgData name="شادن القحطاني ID 443200677" userId="2d5f3d4d-8466-4aa1-ac8a-1cb60ed86c20" providerId="ADAL" clId="{4E7826EA-30B3-F541-A538-740BAA9B3EEF}" dt="2023-04-12T18:13:05.399" v="2164"/>
          <ac:inkMkLst>
            <pc:docMk/>
            <pc:sldMk cId="0" sldId="312"/>
            <ac:inkMk id="53277" creationId="{F2090B8C-1429-38E4-F52A-DF59388E3C05}"/>
          </ac:inkMkLst>
        </pc:inkChg>
        <pc:inkChg chg="add del">
          <ac:chgData name="شادن القحطاني ID 443200677" userId="2d5f3d4d-8466-4aa1-ac8a-1cb60ed86c20" providerId="ADAL" clId="{4E7826EA-30B3-F541-A538-740BAA9B3EEF}" dt="2023-05-03T23:06:20.193" v="2380"/>
          <ac:inkMkLst>
            <pc:docMk/>
            <pc:sldMk cId="0" sldId="312"/>
            <ac:inkMk id="53278" creationId="{82B0ED0E-E780-DD18-ED77-DFB96D65C4F3}"/>
          </ac:inkMkLst>
        </pc:inkChg>
        <pc:inkChg chg="add del">
          <ac:chgData name="شادن القحطاني ID 443200677" userId="2d5f3d4d-8466-4aa1-ac8a-1cb60ed86c20" providerId="ADAL" clId="{4E7826EA-30B3-F541-A538-740BAA9B3EEF}" dt="2023-04-12T18:13:05.399" v="2164"/>
          <ac:inkMkLst>
            <pc:docMk/>
            <pc:sldMk cId="0" sldId="312"/>
            <ac:inkMk id="53278" creationId="{D2A98685-7290-CBE0-40D0-88A42CF513D0}"/>
          </ac:inkMkLst>
        </pc:inkChg>
        <pc:inkChg chg="add del">
          <ac:chgData name="شادن القحطاني ID 443200677" userId="2d5f3d4d-8466-4aa1-ac8a-1cb60ed86c20" providerId="ADAL" clId="{4E7826EA-30B3-F541-A538-740BAA9B3EEF}" dt="2023-05-03T23:06:20.193" v="2380"/>
          <ac:inkMkLst>
            <pc:docMk/>
            <pc:sldMk cId="0" sldId="312"/>
            <ac:inkMk id="53279" creationId="{0B4A3376-7FA0-EAF4-39E9-C3EFD600D7D5}"/>
          </ac:inkMkLst>
        </pc:inkChg>
        <pc:inkChg chg="add del">
          <ac:chgData name="شادن القحطاني ID 443200677" userId="2d5f3d4d-8466-4aa1-ac8a-1cb60ed86c20" providerId="ADAL" clId="{4E7826EA-30B3-F541-A538-740BAA9B3EEF}" dt="2023-04-12T18:13:05.399" v="2164"/>
          <ac:inkMkLst>
            <pc:docMk/>
            <pc:sldMk cId="0" sldId="312"/>
            <ac:inkMk id="53279" creationId="{A679283B-ED7A-6E65-57E1-F5C244F34115}"/>
          </ac:inkMkLst>
        </pc:inkChg>
        <pc:inkChg chg="add del">
          <ac:chgData name="شادن القحطاني ID 443200677" userId="2d5f3d4d-8466-4aa1-ac8a-1cb60ed86c20" providerId="ADAL" clId="{4E7826EA-30B3-F541-A538-740BAA9B3EEF}" dt="2023-04-12T18:13:05.399" v="2164"/>
          <ac:inkMkLst>
            <pc:docMk/>
            <pc:sldMk cId="0" sldId="312"/>
            <ac:inkMk id="53280" creationId="{8153241D-3C91-7666-013F-DBB86A5D3D91}"/>
          </ac:inkMkLst>
        </pc:inkChg>
        <pc:inkChg chg="add del">
          <ac:chgData name="شادن القحطاني ID 443200677" userId="2d5f3d4d-8466-4aa1-ac8a-1cb60ed86c20" providerId="ADAL" clId="{4E7826EA-30B3-F541-A538-740BAA9B3EEF}" dt="2023-05-03T23:06:20.193" v="2380"/>
          <ac:inkMkLst>
            <pc:docMk/>
            <pc:sldMk cId="0" sldId="312"/>
            <ac:inkMk id="53280" creationId="{8F7CA710-960C-2E6F-EA49-9127EA69051E}"/>
          </ac:inkMkLst>
        </pc:inkChg>
        <pc:inkChg chg="add reco">
          <ac:chgData name="شادن القحطاني ID 443200677" userId="2d5f3d4d-8466-4aa1-ac8a-1cb60ed86c20" providerId="ADAL" clId="{4E7826EA-30B3-F541-A538-740BAA9B3EEF}" dt="2023-05-03T23:06:20.193" v="2380"/>
          <ac:inkMkLst>
            <pc:docMk/>
            <pc:sldMk cId="0" sldId="312"/>
            <ac:inkMk id="53281" creationId="{21788CFD-1D31-E4EC-7E1B-2619BE63B940}"/>
          </ac:inkMkLst>
        </pc:inkChg>
        <pc:inkChg chg="add del">
          <ac:chgData name="شادن القحطاني ID 443200677" userId="2d5f3d4d-8466-4aa1-ac8a-1cb60ed86c20" providerId="ADAL" clId="{4E7826EA-30B3-F541-A538-740BAA9B3EEF}" dt="2023-04-12T18:13:05.399" v="2164"/>
          <ac:inkMkLst>
            <pc:docMk/>
            <pc:sldMk cId="0" sldId="312"/>
            <ac:inkMk id="53281" creationId="{90866362-6BDE-019E-E2F8-DF253C2E10C4}"/>
          </ac:inkMkLst>
        </pc:inkChg>
        <pc:inkChg chg="add del">
          <ac:chgData name="شادن القحطاني ID 443200677" userId="2d5f3d4d-8466-4aa1-ac8a-1cb60ed86c20" providerId="ADAL" clId="{4E7826EA-30B3-F541-A538-740BAA9B3EEF}" dt="2023-04-12T18:13:05.399" v="2164"/>
          <ac:inkMkLst>
            <pc:docMk/>
            <pc:sldMk cId="0" sldId="312"/>
            <ac:inkMk id="53282" creationId="{15A299F4-91AE-8B7C-6B54-1282D397124E}"/>
          </ac:inkMkLst>
        </pc:inkChg>
        <pc:inkChg chg="add del">
          <ac:chgData name="شادن القحطاني ID 443200677" userId="2d5f3d4d-8466-4aa1-ac8a-1cb60ed86c20" providerId="ADAL" clId="{4E7826EA-30B3-F541-A538-740BAA9B3EEF}" dt="2023-05-03T23:06:22.599" v="2384"/>
          <ac:inkMkLst>
            <pc:docMk/>
            <pc:sldMk cId="0" sldId="312"/>
            <ac:inkMk id="53282" creationId="{937D5F37-BE25-1848-3D8A-27093FA655BE}"/>
          </ac:inkMkLst>
        </pc:inkChg>
        <pc:inkChg chg="add reco">
          <ac:chgData name="شادن القحطاني ID 443200677" userId="2d5f3d4d-8466-4aa1-ac8a-1cb60ed86c20" providerId="ADAL" clId="{4E7826EA-30B3-F541-A538-740BAA9B3EEF}" dt="2023-04-12T18:13:05.399" v="2164"/>
          <ac:inkMkLst>
            <pc:docMk/>
            <pc:sldMk cId="0" sldId="312"/>
            <ac:inkMk id="53283" creationId="{B2FC7D0A-5D81-3879-6B04-1BEAD919DB81}"/>
          </ac:inkMkLst>
        </pc:inkChg>
        <pc:inkChg chg="add reco">
          <ac:chgData name="شادن القحطاني ID 443200677" userId="2d5f3d4d-8466-4aa1-ac8a-1cb60ed86c20" providerId="ADAL" clId="{4E7826EA-30B3-F541-A538-740BAA9B3EEF}" dt="2023-04-12T18:13:05.399" v="2164"/>
          <ac:inkMkLst>
            <pc:docMk/>
            <pc:sldMk cId="0" sldId="312"/>
            <ac:inkMk id="53284" creationId="{D7FE732B-B9C4-7311-4CCF-BDED784A0B41}"/>
          </ac:inkMkLst>
        </pc:inkChg>
        <pc:inkChg chg="add">
          <ac:chgData name="شادن القحطاني ID 443200677" userId="2d5f3d4d-8466-4aa1-ac8a-1cb60ed86c20" providerId="ADAL" clId="{4E7826EA-30B3-F541-A538-740BAA9B3EEF}" dt="2023-04-12T18:13:07.882" v="2165"/>
          <ac:inkMkLst>
            <pc:docMk/>
            <pc:sldMk cId="0" sldId="312"/>
            <ac:inkMk id="53285" creationId="{68D21538-C996-9E68-1ECF-C251A8ABB3CF}"/>
          </ac:inkMkLst>
        </pc:inkChg>
        <pc:inkChg chg="add del">
          <ac:chgData name="شادن القحطاني ID 443200677" userId="2d5f3d4d-8466-4aa1-ac8a-1cb60ed86c20" providerId="ADAL" clId="{4E7826EA-30B3-F541-A538-740BAA9B3EEF}" dt="2023-04-12T18:13:12.245" v="2171"/>
          <ac:inkMkLst>
            <pc:docMk/>
            <pc:sldMk cId="0" sldId="312"/>
            <ac:inkMk id="53286" creationId="{0C8BE04F-F758-CCB1-0057-DF8C19921F52}"/>
          </ac:inkMkLst>
        </pc:inkChg>
        <pc:inkChg chg="add del">
          <ac:chgData name="شادن القحطاني ID 443200677" userId="2d5f3d4d-8466-4aa1-ac8a-1cb60ed86c20" providerId="ADAL" clId="{4E7826EA-30B3-F541-A538-740BAA9B3EEF}" dt="2023-05-03T23:06:22.599" v="2384"/>
          <ac:inkMkLst>
            <pc:docMk/>
            <pc:sldMk cId="0" sldId="312"/>
            <ac:inkMk id="53286" creationId="{3255D3A1-E400-9CC5-6BD2-8C3696DAAA66}"/>
          </ac:inkMkLst>
        </pc:inkChg>
        <pc:inkChg chg="add del">
          <ac:chgData name="شادن القحطاني ID 443200677" userId="2d5f3d4d-8466-4aa1-ac8a-1cb60ed86c20" providerId="ADAL" clId="{4E7826EA-30B3-F541-A538-740BAA9B3EEF}" dt="2023-04-12T18:13:12.245" v="2171"/>
          <ac:inkMkLst>
            <pc:docMk/>
            <pc:sldMk cId="0" sldId="312"/>
            <ac:inkMk id="53287" creationId="{39B7AFA8-B09E-D979-061F-7C1836F7F69F}"/>
          </ac:inkMkLst>
        </pc:inkChg>
        <pc:inkChg chg="add del">
          <ac:chgData name="شادن القحطاني ID 443200677" userId="2d5f3d4d-8466-4aa1-ac8a-1cb60ed86c20" providerId="ADAL" clId="{4E7826EA-30B3-F541-A538-740BAA9B3EEF}" dt="2023-05-03T23:06:22.599" v="2384"/>
          <ac:inkMkLst>
            <pc:docMk/>
            <pc:sldMk cId="0" sldId="312"/>
            <ac:inkMk id="53287" creationId="{C473F429-D070-7007-71E1-99C0D729AA48}"/>
          </ac:inkMkLst>
        </pc:inkChg>
        <pc:inkChg chg="add del">
          <ac:chgData name="شادن القحطاني ID 443200677" userId="2d5f3d4d-8466-4aa1-ac8a-1cb60ed86c20" providerId="ADAL" clId="{4E7826EA-30B3-F541-A538-740BAA9B3EEF}" dt="2023-04-12T18:13:12.245" v="2171"/>
          <ac:inkMkLst>
            <pc:docMk/>
            <pc:sldMk cId="0" sldId="312"/>
            <ac:inkMk id="53288" creationId="{26EEA3FF-9245-8D1D-1DA7-36CA8D600F83}"/>
          </ac:inkMkLst>
        </pc:inkChg>
        <pc:inkChg chg="add reco">
          <ac:chgData name="شادن القحطاني ID 443200677" userId="2d5f3d4d-8466-4aa1-ac8a-1cb60ed86c20" providerId="ADAL" clId="{4E7826EA-30B3-F541-A538-740BAA9B3EEF}" dt="2023-05-03T23:06:22.599" v="2384"/>
          <ac:inkMkLst>
            <pc:docMk/>
            <pc:sldMk cId="0" sldId="312"/>
            <ac:inkMk id="53288" creationId="{464E513E-E66D-A07F-4440-2E561E96EC9D}"/>
          </ac:inkMkLst>
        </pc:inkChg>
        <pc:inkChg chg="add del">
          <ac:chgData name="شادن القحطاني ID 443200677" userId="2d5f3d4d-8466-4aa1-ac8a-1cb60ed86c20" providerId="ADAL" clId="{4E7826EA-30B3-F541-A538-740BAA9B3EEF}" dt="2023-05-03T23:06:30.034" v="2392"/>
          <ac:inkMkLst>
            <pc:docMk/>
            <pc:sldMk cId="0" sldId="312"/>
            <ac:inkMk id="53289" creationId="{7B046C48-D7A0-7FB1-41A8-CCE54C41104F}"/>
          </ac:inkMkLst>
        </pc:inkChg>
        <pc:inkChg chg="add del">
          <ac:chgData name="شادن القحطاني ID 443200677" userId="2d5f3d4d-8466-4aa1-ac8a-1cb60ed86c20" providerId="ADAL" clId="{4E7826EA-30B3-F541-A538-740BAA9B3EEF}" dt="2023-04-12T18:13:12.245" v="2171"/>
          <ac:inkMkLst>
            <pc:docMk/>
            <pc:sldMk cId="0" sldId="312"/>
            <ac:inkMk id="53289" creationId="{C209D833-2813-1AB3-2BC6-0622F9D060BA}"/>
          </ac:inkMkLst>
        </pc:inkChg>
        <pc:inkChg chg="add del">
          <ac:chgData name="شادن القحطاني ID 443200677" userId="2d5f3d4d-8466-4aa1-ac8a-1cb60ed86c20" providerId="ADAL" clId="{4E7826EA-30B3-F541-A538-740BAA9B3EEF}" dt="2023-04-12T18:13:12.245" v="2171"/>
          <ac:inkMkLst>
            <pc:docMk/>
            <pc:sldMk cId="0" sldId="312"/>
            <ac:inkMk id="53290" creationId="{1CE4CBBC-964D-054D-4875-E9EA8EF3E66E}"/>
          </ac:inkMkLst>
        </pc:inkChg>
        <pc:inkChg chg="add del">
          <ac:chgData name="شادن القحطاني ID 443200677" userId="2d5f3d4d-8466-4aa1-ac8a-1cb60ed86c20" providerId="ADAL" clId="{4E7826EA-30B3-F541-A538-740BAA9B3EEF}" dt="2023-05-03T23:06:30.034" v="2392"/>
          <ac:inkMkLst>
            <pc:docMk/>
            <pc:sldMk cId="0" sldId="312"/>
            <ac:inkMk id="53290" creationId="{95E2B18F-B833-5C49-D61A-932573F032BD}"/>
          </ac:inkMkLst>
        </pc:inkChg>
        <pc:inkChg chg="add reco">
          <ac:chgData name="شادن القحطاني ID 443200677" userId="2d5f3d4d-8466-4aa1-ac8a-1cb60ed86c20" providerId="ADAL" clId="{4E7826EA-30B3-F541-A538-740BAA9B3EEF}" dt="2023-04-12T18:13:12.245" v="2171"/>
          <ac:inkMkLst>
            <pc:docMk/>
            <pc:sldMk cId="0" sldId="312"/>
            <ac:inkMk id="53291" creationId="{C8D4C876-B17D-A622-86B0-C6E756889FB4}"/>
          </ac:inkMkLst>
        </pc:inkChg>
        <pc:inkChg chg="add del">
          <ac:chgData name="شادن القحطاني ID 443200677" userId="2d5f3d4d-8466-4aa1-ac8a-1cb60ed86c20" providerId="ADAL" clId="{4E7826EA-30B3-F541-A538-740BAA9B3EEF}" dt="2023-05-03T23:06:30.034" v="2392"/>
          <ac:inkMkLst>
            <pc:docMk/>
            <pc:sldMk cId="0" sldId="312"/>
            <ac:inkMk id="53292" creationId="{76F01B5E-410D-2D74-4A48-EB9AF2BE4462}"/>
          </ac:inkMkLst>
        </pc:inkChg>
        <pc:inkChg chg="add del">
          <ac:chgData name="شادن القحطاني ID 443200677" userId="2d5f3d4d-8466-4aa1-ac8a-1cb60ed86c20" providerId="ADAL" clId="{4E7826EA-30B3-F541-A538-740BAA9B3EEF}" dt="2023-05-03T23:06:30.034" v="2392"/>
          <ac:inkMkLst>
            <pc:docMk/>
            <pc:sldMk cId="0" sldId="312"/>
            <ac:inkMk id="53293" creationId="{0E49539C-0761-6F39-17B0-0CE27C961303}"/>
          </ac:inkMkLst>
        </pc:inkChg>
        <pc:inkChg chg="add del">
          <ac:chgData name="شادن القحطاني ID 443200677" userId="2d5f3d4d-8466-4aa1-ac8a-1cb60ed86c20" providerId="ADAL" clId="{4E7826EA-30B3-F541-A538-740BAA9B3EEF}" dt="2023-05-03T23:06:30.034" v="2392"/>
          <ac:inkMkLst>
            <pc:docMk/>
            <pc:sldMk cId="0" sldId="312"/>
            <ac:inkMk id="53294" creationId="{4EB867EB-A279-BEED-5D9E-DE475C31184D}"/>
          </ac:inkMkLst>
        </pc:inkChg>
        <pc:inkChg chg="add del">
          <ac:chgData name="شادن القحطاني ID 443200677" userId="2d5f3d4d-8466-4aa1-ac8a-1cb60ed86c20" providerId="ADAL" clId="{4E7826EA-30B3-F541-A538-740BAA9B3EEF}" dt="2023-05-03T23:06:30.034" v="2392"/>
          <ac:inkMkLst>
            <pc:docMk/>
            <pc:sldMk cId="0" sldId="312"/>
            <ac:inkMk id="53295" creationId="{0D825532-CA2D-8260-32A3-99E0F39FABF4}"/>
          </ac:inkMkLst>
        </pc:inkChg>
        <pc:inkChg chg="add del">
          <ac:chgData name="شادن القحطاني ID 443200677" userId="2d5f3d4d-8466-4aa1-ac8a-1cb60ed86c20" providerId="ADAL" clId="{4E7826EA-30B3-F541-A538-740BAA9B3EEF}" dt="2023-05-03T23:06:30.034" v="2392"/>
          <ac:inkMkLst>
            <pc:docMk/>
            <pc:sldMk cId="0" sldId="312"/>
            <ac:inkMk id="53296" creationId="{90BAF15A-565C-C532-260C-6EEA7AE2F94A}"/>
          </ac:inkMkLst>
        </pc:inkChg>
        <pc:inkChg chg="add reco">
          <ac:chgData name="شادن القحطاني ID 443200677" userId="2d5f3d4d-8466-4aa1-ac8a-1cb60ed86c20" providerId="ADAL" clId="{4E7826EA-30B3-F541-A538-740BAA9B3EEF}" dt="2023-05-03T23:06:30.034" v="2392"/>
          <ac:inkMkLst>
            <pc:docMk/>
            <pc:sldMk cId="0" sldId="312"/>
            <ac:inkMk id="53297" creationId="{E91B01FC-6FA3-46B3-11F7-8AE16ECDB6F8}"/>
          </ac:inkMkLst>
        </pc:inkChg>
        <pc:inkChg chg="add del">
          <ac:chgData name="شادن القحطاني ID 443200677" userId="2d5f3d4d-8466-4aa1-ac8a-1cb60ed86c20" providerId="ADAL" clId="{4E7826EA-30B3-F541-A538-740BAA9B3EEF}" dt="2023-05-03T23:06:34.132" v="2398"/>
          <ac:inkMkLst>
            <pc:docMk/>
            <pc:sldMk cId="0" sldId="312"/>
            <ac:inkMk id="53298" creationId="{6052734A-38D7-784E-EAF6-C84C74C53809}"/>
          </ac:inkMkLst>
        </pc:inkChg>
        <pc:inkChg chg="add del">
          <ac:chgData name="شادن القحطاني ID 443200677" userId="2d5f3d4d-8466-4aa1-ac8a-1cb60ed86c20" providerId="ADAL" clId="{4E7826EA-30B3-F541-A538-740BAA9B3EEF}" dt="2023-05-03T23:06:34.132" v="2398"/>
          <ac:inkMkLst>
            <pc:docMk/>
            <pc:sldMk cId="0" sldId="312"/>
            <ac:inkMk id="53299" creationId="{86DEBC6E-F6F5-457B-328A-08F9456F801E}"/>
          </ac:inkMkLst>
        </pc:inkChg>
        <pc:inkChg chg="add del">
          <ac:chgData name="شادن القحطاني ID 443200677" userId="2d5f3d4d-8466-4aa1-ac8a-1cb60ed86c20" providerId="ADAL" clId="{4E7826EA-30B3-F541-A538-740BAA9B3EEF}" dt="2023-05-03T23:06:34.132" v="2398"/>
          <ac:inkMkLst>
            <pc:docMk/>
            <pc:sldMk cId="0" sldId="312"/>
            <ac:inkMk id="53300" creationId="{FBACD15D-BBF8-BDF6-9EB8-D4C81ADA2A73}"/>
          </ac:inkMkLst>
        </pc:inkChg>
        <pc:inkChg chg="add del">
          <ac:chgData name="شادن القحطاني ID 443200677" userId="2d5f3d4d-8466-4aa1-ac8a-1cb60ed86c20" providerId="ADAL" clId="{4E7826EA-30B3-F541-A538-740BAA9B3EEF}" dt="2023-05-03T23:06:34.132" v="2398"/>
          <ac:inkMkLst>
            <pc:docMk/>
            <pc:sldMk cId="0" sldId="312"/>
            <ac:inkMk id="53301" creationId="{933A8465-AADA-64C8-9BB6-B962EED5561E}"/>
          </ac:inkMkLst>
        </pc:inkChg>
        <pc:inkChg chg="add del">
          <ac:chgData name="شادن القحطاني ID 443200677" userId="2d5f3d4d-8466-4aa1-ac8a-1cb60ed86c20" providerId="ADAL" clId="{4E7826EA-30B3-F541-A538-740BAA9B3EEF}" dt="2023-05-03T23:06:34.132" v="2398"/>
          <ac:inkMkLst>
            <pc:docMk/>
            <pc:sldMk cId="0" sldId="312"/>
            <ac:inkMk id="53302" creationId="{986B7A1F-FCC6-01D5-E4B0-50DD9AF5E457}"/>
          </ac:inkMkLst>
        </pc:inkChg>
        <pc:inkChg chg="add reco">
          <ac:chgData name="شادن القحطاني ID 443200677" userId="2d5f3d4d-8466-4aa1-ac8a-1cb60ed86c20" providerId="ADAL" clId="{4E7826EA-30B3-F541-A538-740BAA9B3EEF}" dt="2023-05-03T23:06:34.132" v="2398"/>
          <ac:inkMkLst>
            <pc:docMk/>
            <pc:sldMk cId="0" sldId="312"/>
            <ac:inkMk id="53303" creationId="{C05DFD87-8C5E-1C0F-0A01-7C581D70F465}"/>
          </ac:inkMkLst>
        </pc:inkChg>
        <pc:inkChg chg="add del">
          <ac:chgData name="شادن القحطاني ID 443200677" userId="2d5f3d4d-8466-4aa1-ac8a-1cb60ed86c20" providerId="ADAL" clId="{4E7826EA-30B3-F541-A538-740BAA9B3EEF}" dt="2023-05-03T23:07:03.610" v="2400"/>
          <ac:inkMkLst>
            <pc:docMk/>
            <pc:sldMk cId="0" sldId="312"/>
            <ac:inkMk id="53304" creationId="{CEB6DD43-D4F8-A265-3118-241A6F3D0CFB}"/>
          </ac:inkMkLst>
        </pc:inkChg>
        <pc:inkChg chg="add">
          <ac:chgData name="شادن القحطاني ID 443200677" userId="2d5f3d4d-8466-4aa1-ac8a-1cb60ed86c20" providerId="ADAL" clId="{4E7826EA-30B3-F541-A538-740BAA9B3EEF}" dt="2023-05-03T23:07:09.235" v="2401"/>
          <ac:inkMkLst>
            <pc:docMk/>
            <pc:sldMk cId="0" sldId="312"/>
            <ac:inkMk id="53305" creationId="{3B10D42C-3DBA-CB18-50EA-077ECF5D16AF}"/>
          </ac:inkMkLst>
        </pc:inkChg>
        <pc:inkChg chg="add del">
          <ac:chgData name="شادن القحطاني ID 443200677" userId="2d5f3d4d-8466-4aa1-ac8a-1cb60ed86c20" providerId="ADAL" clId="{4E7826EA-30B3-F541-A538-740BAA9B3EEF}" dt="2023-05-03T23:07:16.347" v="2412"/>
          <ac:inkMkLst>
            <pc:docMk/>
            <pc:sldMk cId="0" sldId="312"/>
            <ac:inkMk id="53306" creationId="{8FA6F381-7F5F-247B-19DB-0FAF1AB22696}"/>
          </ac:inkMkLst>
        </pc:inkChg>
        <pc:inkChg chg="add del">
          <ac:chgData name="شادن القحطاني ID 443200677" userId="2d5f3d4d-8466-4aa1-ac8a-1cb60ed86c20" providerId="ADAL" clId="{4E7826EA-30B3-F541-A538-740BAA9B3EEF}" dt="2023-05-03T23:07:16.347" v="2412"/>
          <ac:inkMkLst>
            <pc:docMk/>
            <pc:sldMk cId="0" sldId="312"/>
            <ac:inkMk id="53307" creationId="{53DA06B2-9030-4BD7-E8DF-35535D664BE3}"/>
          </ac:inkMkLst>
        </pc:inkChg>
        <pc:inkChg chg="add del">
          <ac:chgData name="شادن القحطاني ID 443200677" userId="2d5f3d4d-8466-4aa1-ac8a-1cb60ed86c20" providerId="ADAL" clId="{4E7826EA-30B3-F541-A538-740BAA9B3EEF}" dt="2023-05-03T23:07:16.347" v="2412"/>
          <ac:inkMkLst>
            <pc:docMk/>
            <pc:sldMk cId="0" sldId="312"/>
            <ac:inkMk id="53308" creationId="{31E76F84-435B-0393-D5A2-3DCC7B1E0F18}"/>
          </ac:inkMkLst>
        </pc:inkChg>
        <pc:inkChg chg="add del">
          <ac:chgData name="شادن القحطاني ID 443200677" userId="2d5f3d4d-8466-4aa1-ac8a-1cb60ed86c20" providerId="ADAL" clId="{4E7826EA-30B3-F541-A538-740BAA9B3EEF}" dt="2023-05-03T23:07:16.347" v="2412"/>
          <ac:inkMkLst>
            <pc:docMk/>
            <pc:sldMk cId="0" sldId="312"/>
            <ac:inkMk id="53309" creationId="{90E274B4-F846-E5A8-8253-AB000AD095A1}"/>
          </ac:inkMkLst>
        </pc:inkChg>
        <pc:inkChg chg="add del">
          <ac:chgData name="شادن القحطاني ID 443200677" userId="2d5f3d4d-8466-4aa1-ac8a-1cb60ed86c20" providerId="ADAL" clId="{4E7826EA-30B3-F541-A538-740BAA9B3EEF}" dt="2023-05-03T23:07:16.347" v="2412"/>
          <ac:inkMkLst>
            <pc:docMk/>
            <pc:sldMk cId="0" sldId="312"/>
            <ac:inkMk id="53310" creationId="{8A3EDB73-41E2-7062-C3D9-521554B5DEE2}"/>
          </ac:inkMkLst>
        </pc:inkChg>
        <pc:inkChg chg="add del">
          <ac:chgData name="شادن القحطاني ID 443200677" userId="2d5f3d4d-8466-4aa1-ac8a-1cb60ed86c20" providerId="ADAL" clId="{4E7826EA-30B3-F541-A538-740BAA9B3EEF}" dt="2023-05-03T23:07:16.347" v="2412"/>
          <ac:inkMkLst>
            <pc:docMk/>
            <pc:sldMk cId="0" sldId="312"/>
            <ac:inkMk id="53311" creationId="{FDEB1F52-9BA2-22E0-FA03-5F1AFE390D54}"/>
          </ac:inkMkLst>
        </pc:inkChg>
        <pc:inkChg chg="add del">
          <ac:chgData name="شادن القحطاني ID 443200677" userId="2d5f3d4d-8466-4aa1-ac8a-1cb60ed86c20" providerId="ADAL" clId="{4E7826EA-30B3-F541-A538-740BAA9B3EEF}" dt="2023-05-03T23:07:16.347" v="2412"/>
          <ac:inkMkLst>
            <pc:docMk/>
            <pc:sldMk cId="0" sldId="312"/>
            <ac:inkMk id="53312" creationId="{8EA7E5F1-0356-7BB4-9C37-85A8619BE83E}"/>
          </ac:inkMkLst>
        </pc:inkChg>
        <pc:inkChg chg="add del">
          <ac:chgData name="شادن القحطاني ID 443200677" userId="2d5f3d4d-8466-4aa1-ac8a-1cb60ed86c20" providerId="ADAL" clId="{4E7826EA-30B3-F541-A538-740BAA9B3EEF}" dt="2023-05-03T23:07:16.347" v="2412"/>
          <ac:inkMkLst>
            <pc:docMk/>
            <pc:sldMk cId="0" sldId="312"/>
            <ac:inkMk id="53313" creationId="{B48D3B40-1734-862E-BC27-9DC92051CD35}"/>
          </ac:inkMkLst>
        </pc:inkChg>
        <pc:inkChg chg="add del">
          <ac:chgData name="شادن القحطاني ID 443200677" userId="2d5f3d4d-8466-4aa1-ac8a-1cb60ed86c20" providerId="ADAL" clId="{4E7826EA-30B3-F541-A538-740BAA9B3EEF}" dt="2023-05-03T23:07:16.347" v="2412"/>
          <ac:inkMkLst>
            <pc:docMk/>
            <pc:sldMk cId="0" sldId="312"/>
            <ac:inkMk id="53314" creationId="{C425A526-55F1-3C00-B352-1BC936C89D0A}"/>
          </ac:inkMkLst>
        </pc:inkChg>
        <pc:inkChg chg="add del">
          <ac:chgData name="شادن القحطاني ID 443200677" userId="2d5f3d4d-8466-4aa1-ac8a-1cb60ed86c20" providerId="ADAL" clId="{4E7826EA-30B3-F541-A538-740BAA9B3EEF}" dt="2023-05-03T23:07:16.347" v="2412"/>
          <ac:inkMkLst>
            <pc:docMk/>
            <pc:sldMk cId="0" sldId="312"/>
            <ac:inkMk id="53315" creationId="{A53720D6-99BE-A0D8-6772-A9CECE1173A7}"/>
          </ac:inkMkLst>
        </pc:inkChg>
        <pc:inkChg chg="add reco">
          <ac:chgData name="شادن القحطاني ID 443200677" userId="2d5f3d4d-8466-4aa1-ac8a-1cb60ed86c20" providerId="ADAL" clId="{4E7826EA-30B3-F541-A538-740BAA9B3EEF}" dt="2023-05-03T23:07:16.347" v="2412"/>
          <ac:inkMkLst>
            <pc:docMk/>
            <pc:sldMk cId="0" sldId="312"/>
            <ac:inkMk id="53316" creationId="{EC515AC7-4A2F-8A7E-4D67-0D5C29164E37}"/>
          </ac:inkMkLst>
        </pc:inkChg>
        <pc:inkChg chg="add del">
          <ac:chgData name="شادن القحطاني ID 443200677" userId="2d5f3d4d-8466-4aa1-ac8a-1cb60ed86c20" providerId="ADAL" clId="{4E7826EA-30B3-F541-A538-740BAA9B3EEF}" dt="2023-05-03T23:07:21.067" v="2422"/>
          <ac:inkMkLst>
            <pc:docMk/>
            <pc:sldMk cId="0" sldId="312"/>
            <ac:inkMk id="53317" creationId="{F8A6C97D-9889-6834-F7E6-8D31958493DB}"/>
          </ac:inkMkLst>
        </pc:inkChg>
        <pc:inkChg chg="add del">
          <ac:chgData name="شادن القحطاني ID 443200677" userId="2d5f3d4d-8466-4aa1-ac8a-1cb60ed86c20" providerId="ADAL" clId="{4E7826EA-30B3-F541-A538-740BAA9B3EEF}" dt="2023-05-03T23:07:21.067" v="2422"/>
          <ac:inkMkLst>
            <pc:docMk/>
            <pc:sldMk cId="0" sldId="312"/>
            <ac:inkMk id="53318" creationId="{A8393F62-0585-172A-67D6-8FADFA1A561A}"/>
          </ac:inkMkLst>
        </pc:inkChg>
        <pc:inkChg chg="add del">
          <ac:chgData name="شادن القحطاني ID 443200677" userId="2d5f3d4d-8466-4aa1-ac8a-1cb60ed86c20" providerId="ADAL" clId="{4E7826EA-30B3-F541-A538-740BAA9B3EEF}" dt="2023-05-03T23:07:21.067" v="2422"/>
          <ac:inkMkLst>
            <pc:docMk/>
            <pc:sldMk cId="0" sldId="312"/>
            <ac:inkMk id="53319" creationId="{D5236457-D9A2-A287-03CD-C20CB20FB0C2}"/>
          </ac:inkMkLst>
        </pc:inkChg>
        <pc:inkChg chg="add del">
          <ac:chgData name="شادن القحطاني ID 443200677" userId="2d5f3d4d-8466-4aa1-ac8a-1cb60ed86c20" providerId="ADAL" clId="{4E7826EA-30B3-F541-A538-740BAA9B3EEF}" dt="2023-05-03T23:07:21.067" v="2422"/>
          <ac:inkMkLst>
            <pc:docMk/>
            <pc:sldMk cId="0" sldId="312"/>
            <ac:inkMk id="53320" creationId="{C2F93A1B-B370-A8B0-0477-205DCFC45578}"/>
          </ac:inkMkLst>
        </pc:inkChg>
        <pc:inkChg chg="add del">
          <ac:chgData name="شادن القحطاني ID 443200677" userId="2d5f3d4d-8466-4aa1-ac8a-1cb60ed86c20" providerId="ADAL" clId="{4E7826EA-30B3-F541-A538-740BAA9B3EEF}" dt="2023-05-03T23:07:21.067" v="2422"/>
          <ac:inkMkLst>
            <pc:docMk/>
            <pc:sldMk cId="0" sldId="312"/>
            <ac:inkMk id="53321" creationId="{0E1690D7-284F-FEF2-34CD-A29E436911D0}"/>
          </ac:inkMkLst>
        </pc:inkChg>
        <pc:inkChg chg="add del">
          <ac:chgData name="شادن القحطاني ID 443200677" userId="2d5f3d4d-8466-4aa1-ac8a-1cb60ed86c20" providerId="ADAL" clId="{4E7826EA-30B3-F541-A538-740BAA9B3EEF}" dt="2023-05-03T23:07:21.067" v="2422"/>
          <ac:inkMkLst>
            <pc:docMk/>
            <pc:sldMk cId="0" sldId="312"/>
            <ac:inkMk id="53322" creationId="{D9F29A4A-519D-E51C-4111-F09E5818854E}"/>
          </ac:inkMkLst>
        </pc:inkChg>
        <pc:inkChg chg="add del">
          <ac:chgData name="شادن القحطاني ID 443200677" userId="2d5f3d4d-8466-4aa1-ac8a-1cb60ed86c20" providerId="ADAL" clId="{4E7826EA-30B3-F541-A538-740BAA9B3EEF}" dt="2023-05-03T23:07:21.067" v="2422"/>
          <ac:inkMkLst>
            <pc:docMk/>
            <pc:sldMk cId="0" sldId="312"/>
            <ac:inkMk id="53323" creationId="{0D7E5E81-3DF6-F0DC-7CF8-FB5B98870EBB}"/>
          </ac:inkMkLst>
        </pc:inkChg>
        <pc:inkChg chg="add del">
          <ac:chgData name="شادن القحطاني ID 443200677" userId="2d5f3d4d-8466-4aa1-ac8a-1cb60ed86c20" providerId="ADAL" clId="{4E7826EA-30B3-F541-A538-740BAA9B3EEF}" dt="2023-05-03T23:07:21.067" v="2422"/>
          <ac:inkMkLst>
            <pc:docMk/>
            <pc:sldMk cId="0" sldId="312"/>
            <ac:inkMk id="53324" creationId="{A375B290-39DA-602C-2D9C-A075AF7EBE6E}"/>
          </ac:inkMkLst>
        </pc:inkChg>
        <pc:inkChg chg="add del">
          <ac:chgData name="شادن القحطاني ID 443200677" userId="2d5f3d4d-8466-4aa1-ac8a-1cb60ed86c20" providerId="ADAL" clId="{4E7826EA-30B3-F541-A538-740BAA9B3EEF}" dt="2023-05-03T23:07:21.067" v="2422"/>
          <ac:inkMkLst>
            <pc:docMk/>
            <pc:sldMk cId="0" sldId="312"/>
            <ac:inkMk id="53325" creationId="{F684F7C7-4BBD-E086-9215-1AB5B84A0506}"/>
          </ac:inkMkLst>
        </pc:inkChg>
        <pc:inkChg chg="add reco">
          <ac:chgData name="شادن القحطاني ID 443200677" userId="2d5f3d4d-8466-4aa1-ac8a-1cb60ed86c20" providerId="ADAL" clId="{4E7826EA-30B3-F541-A538-740BAA9B3EEF}" dt="2023-05-03T23:07:21.067" v="2422"/>
          <ac:inkMkLst>
            <pc:docMk/>
            <pc:sldMk cId="0" sldId="312"/>
            <ac:inkMk id="53326" creationId="{16C746CB-7060-A61F-FC25-E957574925ED}"/>
          </ac:inkMkLst>
        </pc:inkChg>
        <pc:inkChg chg="add del">
          <ac:chgData name="شادن القحطاني ID 443200677" userId="2d5f3d4d-8466-4aa1-ac8a-1cb60ed86c20" providerId="ADAL" clId="{4E7826EA-30B3-F541-A538-740BAA9B3EEF}" dt="2023-05-03T23:07:40.480" v="2430"/>
          <ac:inkMkLst>
            <pc:docMk/>
            <pc:sldMk cId="0" sldId="312"/>
            <ac:inkMk id="53327" creationId="{351F4E4A-D5DE-189E-E21A-E06FF4C729AA}"/>
          </ac:inkMkLst>
        </pc:inkChg>
        <pc:inkChg chg="add del">
          <ac:chgData name="شادن القحطاني ID 443200677" userId="2d5f3d4d-8466-4aa1-ac8a-1cb60ed86c20" providerId="ADAL" clId="{4E7826EA-30B3-F541-A538-740BAA9B3EEF}" dt="2023-05-03T23:07:40.480" v="2430"/>
          <ac:inkMkLst>
            <pc:docMk/>
            <pc:sldMk cId="0" sldId="312"/>
            <ac:inkMk id="53328" creationId="{AD8964E0-3D4D-F630-6207-E581516966F4}"/>
          </ac:inkMkLst>
        </pc:inkChg>
        <pc:inkChg chg="add del">
          <ac:chgData name="شادن القحطاني ID 443200677" userId="2d5f3d4d-8466-4aa1-ac8a-1cb60ed86c20" providerId="ADAL" clId="{4E7826EA-30B3-F541-A538-740BAA9B3EEF}" dt="2023-05-03T23:07:40.480" v="2430"/>
          <ac:inkMkLst>
            <pc:docMk/>
            <pc:sldMk cId="0" sldId="312"/>
            <ac:inkMk id="53329" creationId="{C6DC6BCE-EECB-7B59-52F3-C61051CCCEC9}"/>
          </ac:inkMkLst>
        </pc:inkChg>
        <pc:inkChg chg="add del">
          <ac:chgData name="شادن القحطاني ID 443200677" userId="2d5f3d4d-8466-4aa1-ac8a-1cb60ed86c20" providerId="ADAL" clId="{4E7826EA-30B3-F541-A538-740BAA9B3EEF}" dt="2023-05-03T23:07:40.480" v="2430"/>
          <ac:inkMkLst>
            <pc:docMk/>
            <pc:sldMk cId="0" sldId="312"/>
            <ac:inkMk id="53330" creationId="{4C176A9D-B41E-7A08-06E4-425EBF7216DD}"/>
          </ac:inkMkLst>
        </pc:inkChg>
        <pc:inkChg chg="add del">
          <ac:chgData name="شادن القحطاني ID 443200677" userId="2d5f3d4d-8466-4aa1-ac8a-1cb60ed86c20" providerId="ADAL" clId="{4E7826EA-30B3-F541-A538-740BAA9B3EEF}" dt="2023-05-03T23:07:40.480" v="2430"/>
          <ac:inkMkLst>
            <pc:docMk/>
            <pc:sldMk cId="0" sldId="312"/>
            <ac:inkMk id="53331" creationId="{A5CB5117-181F-B93B-C11C-AFB990A0C1C7}"/>
          </ac:inkMkLst>
        </pc:inkChg>
        <pc:inkChg chg="add del">
          <ac:chgData name="شادن القحطاني ID 443200677" userId="2d5f3d4d-8466-4aa1-ac8a-1cb60ed86c20" providerId="ADAL" clId="{4E7826EA-30B3-F541-A538-740BAA9B3EEF}" dt="2023-05-03T23:07:40.480" v="2430"/>
          <ac:inkMkLst>
            <pc:docMk/>
            <pc:sldMk cId="0" sldId="312"/>
            <ac:inkMk id="53332" creationId="{4FB0DBBF-6CD6-7D0B-DCE6-E230D734E80D}"/>
          </ac:inkMkLst>
        </pc:inkChg>
        <pc:inkChg chg="add del">
          <ac:chgData name="شادن القحطاني ID 443200677" userId="2d5f3d4d-8466-4aa1-ac8a-1cb60ed86c20" providerId="ADAL" clId="{4E7826EA-30B3-F541-A538-740BAA9B3EEF}" dt="2023-05-03T23:07:40.480" v="2430"/>
          <ac:inkMkLst>
            <pc:docMk/>
            <pc:sldMk cId="0" sldId="312"/>
            <ac:inkMk id="53333" creationId="{4A46BA8A-C2D3-71ED-DB62-5C69F8E6C50B}"/>
          </ac:inkMkLst>
        </pc:inkChg>
        <pc:inkChg chg="add reco">
          <ac:chgData name="شادن القحطاني ID 443200677" userId="2d5f3d4d-8466-4aa1-ac8a-1cb60ed86c20" providerId="ADAL" clId="{4E7826EA-30B3-F541-A538-740BAA9B3EEF}" dt="2023-05-03T23:07:40.480" v="2430"/>
          <ac:inkMkLst>
            <pc:docMk/>
            <pc:sldMk cId="0" sldId="312"/>
            <ac:inkMk id="53334" creationId="{8847C6B1-63C2-F675-9E0C-E04F0052DEC3}"/>
          </ac:inkMkLst>
        </pc:inkChg>
        <pc:inkChg chg="add del">
          <ac:chgData name="شادن القحطاني ID 443200677" userId="2d5f3d4d-8466-4aa1-ac8a-1cb60ed86c20" providerId="ADAL" clId="{4E7826EA-30B3-F541-A538-740BAA9B3EEF}" dt="2023-05-03T23:08:12.271" v="2436"/>
          <ac:inkMkLst>
            <pc:docMk/>
            <pc:sldMk cId="0" sldId="312"/>
            <ac:inkMk id="53335" creationId="{DA9CBD77-DF48-AB56-87D4-90521E2302DD}"/>
          </ac:inkMkLst>
        </pc:inkChg>
        <pc:inkChg chg="add del">
          <ac:chgData name="شادن القحطاني ID 443200677" userId="2d5f3d4d-8466-4aa1-ac8a-1cb60ed86c20" providerId="ADAL" clId="{4E7826EA-30B3-F541-A538-740BAA9B3EEF}" dt="2023-05-03T23:08:12.271" v="2436"/>
          <ac:inkMkLst>
            <pc:docMk/>
            <pc:sldMk cId="0" sldId="312"/>
            <ac:inkMk id="53336" creationId="{86781430-2FE5-35AF-2C9C-63A3BBB9C572}"/>
          </ac:inkMkLst>
        </pc:inkChg>
        <pc:inkChg chg="add del">
          <ac:chgData name="شادن القحطاني ID 443200677" userId="2d5f3d4d-8466-4aa1-ac8a-1cb60ed86c20" providerId="ADAL" clId="{4E7826EA-30B3-F541-A538-740BAA9B3EEF}" dt="2023-05-03T23:08:12.271" v="2436"/>
          <ac:inkMkLst>
            <pc:docMk/>
            <pc:sldMk cId="0" sldId="312"/>
            <ac:inkMk id="53337" creationId="{16362100-6731-42C6-E667-8027996A0FF7}"/>
          </ac:inkMkLst>
        </pc:inkChg>
        <pc:inkChg chg="add del">
          <ac:chgData name="شادن القحطاني ID 443200677" userId="2d5f3d4d-8466-4aa1-ac8a-1cb60ed86c20" providerId="ADAL" clId="{4E7826EA-30B3-F541-A538-740BAA9B3EEF}" dt="2023-05-03T23:08:12.271" v="2436"/>
          <ac:inkMkLst>
            <pc:docMk/>
            <pc:sldMk cId="0" sldId="312"/>
            <ac:inkMk id="53338" creationId="{2322625D-BACD-ED80-A5E2-9C048EB329D2}"/>
          </ac:inkMkLst>
        </pc:inkChg>
        <pc:inkChg chg="add del">
          <ac:chgData name="شادن القحطاني ID 443200677" userId="2d5f3d4d-8466-4aa1-ac8a-1cb60ed86c20" providerId="ADAL" clId="{4E7826EA-30B3-F541-A538-740BAA9B3EEF}" dt="2023-05-03T23:08:12.271" v="2436"/>
          <ac:inkMkLst>
            <pc:docMk/>
            <pc:sldMk cId="0" sldId="312"/>
            <ac:inkMk id="53339" creationId="{0F6BF3D9-1E08-EEBD-C090-6C38BA0B0B6F}"/>
          </ac:inkMkLst>
        </pc:inkChg>
        <pc:inkChg chg="add reco">
          <ac:chgData name="شادن القحطاني ID 443200677" userId="2d5f3d4d-8466-4aa1-ac8a-1cb60ed86c20" providerId="ADAL" clId="{4E7826EA-30B3-F541-A538-740BAA9B3EEF}" dt="2023-05-03T23:08:12.271" v="2436"/>
          <ac:inkMkLst>
            <pc:docMk/>
            <pc:sldMk cId="0" sldId="312"/>
            <ac:inkMk id="53340" creationId="{B90BD761-A022-9598-5540-529721AEED54}"/>
          </ac:inkMkLst>
        </pc:inkChg>
        <pc:inkChg chg="add del">
          <ac:chgData name="شادن القحطاني ID 443200677" userId="2d5f3d4d-8466-4aa1-ac8a-1cb60ed86c20" providerId="ADAL" clId="{4E7826EA-30B3-F541-A538-740BAA9B3EEF}" dt="2023-05-03T23:08:25.487" v="2446"/>
          <ac:inkMkLst>
            <pc:docMk/>
            <pc:sldMk cId="0" sldId="312"/>
            <ac:inkMk id="53341" creationId="{29F6ADC2-AC28-E284-3345-0B7664E02844}"/>
          </ac:inkMkLst>
        </pc:inkChg>
        <pc:inkChg chg="add del">
          <ac:chgData name="شادن القحطاني ID 443200677" userId="2d5f3d4d-8466-4aa1-ac8a-1cb60ed86c20" providerId="ADAL" clId="{4E7826EA-30B3-F541-A538-740BAA9B3EEF}" dt="2023-05-03T23:08:25.353" v="2445"/>
          <ac:inkMkLst>
            <pc:docMk/>
            <pc:sldMk cId="0" sldId="312"/>
            <ac:inkMk id="53342" creationId="{75C511BB-FF80-7A6F-189A-08CD07B8C68D}"/>
          </ac:inkMkLst>
        </pc:inkChg>
        <pc:inkChg chg="add del">
          <ac:chgData name="شادن القحطاني ID 443200677" userId="2d5f3d4d-8466-4aa1-ac8a-1cb60ed86c20" providerId="ADAL" clId="{4E7826EA-30B3-F541-A538-740BAA9B3EEF}" dt="2023-05-03T23:08:25.204" v="2444"/>
          <ac:inkMkLst>
            <pc:docMk/>
            <pc:sldMk cId="0" sldId="312"/>
            <ac:inkMk id="53343" creationId="{88D947A7-9B9B-4DEA-C463-AFCC4D34813D}"/>
          </ac:inkMkLst>
        </pc:inkChg>
        <pc:inkChg chg="add del">
          <ac:chgData name="شادن القحطاني ID 443200677" userId="2d5f3d4d-8466-4aa1-ac8a-1cb60ed86c20" providerId="ADAL" clId="{4E7826EA-30B3-F541-A538-740BAA9B3EEF}" dt="2023-05-03T23:08:25.053" v="2443"/>
          <ac:inkMkLst>
            <pc:docMk/>
            <pc:sldMk cId="0" sldId="312"/>
            <ac:inkMk id="53344" creationId="{77F24874-C1B0-36BB-CE45-67911DEA8477}"/>
          </ac:inkMkLst>
        </pc:inkChg>
        <pc:inkChg chg="add del">
          <ac:chgData name="شادن القحطاني ID 443200677" userId="2d5f3d4d-8466-4aa1-ac8a-1cb60ed86c20" providerId="ADAL" clId="{4E7826EA-30B3-F541-A538-740BAA9B3EEF}" dt="2023-05-03T23:08:24.891" v="2442"/>
          <ac:inkMkLst>
            <pc:docMk/>
            <pc:sldMk cId="0" sldId="312"/>
            <ac:inkMk id="53345" creationId="{FD5698DB-68DE-D6BD-359C-9BAF6DE11F99}"/>
          </ac:inkMkLst>
        </pc:inkChg>
        <pc:inkChg chg="add del">
          <ac:chgData name="شادن القحطاني ID 443200677" userId="2d5f3d4d-8466-4aa1-ac8a-1cb60ed86c20" providerId="ADAL" clId="{4E7826EA-30B3-F541-A538-740BAA9B3EEF}" dt="2023-05-03T23:08:33.815" v="2462"/>
          <ac:inkMkLst>
            <pc:docMk/>
            <pc:sldMk cId="0" sldId="312"/>
            <ac:inkMk id="53346" creationId="{9CBD7EC7-352C-88B1-ED96-80F44977BF14}"/>
          </ac:inkMkLst>
        </pc:inkChg>
        <pc:inkChg chg="add del">
          <ac:chgData name="شادن القحطاني ID 443200677" userId="2d5f3d4d-8466-4aa1-ac8a-1cb60ed86c20" providerId="ADAL" clId="{4E7826EA-30B3-F541-A538-740BAA9B3EEF}" dt="2023-05-03T23:08:33.815" v="2462"/>
          <ac:inkMkLst>
            <pc:docMk/>
            <pc:sldMk cId="0" sldId="312"/>
            <ac:inkMk id="53347" creationId="{ABE770DB-C7ED-B319-72A0-C069E2081C19}"/>
          </ac:inkMkLst>
        </pc:inkChg>
        <pc:inkChg chg="add del">
          <ac:chgData name="شادن القحطاني ID 443200677" userId="2d5f3d4d-8466-4aa1-ac8a-1cb60ed86c20" providerId="ADAL" clId="{4E7826EA-30B3-F541-A538-740BAA9B3EEF}" dt="2023-05-03T23:08:33.815" v="2462"/>
          <ac:inkMkLst>
            <pc:docMk/>
            <pc:sldMk cId="0" sldId="312"/>
            <ac:inkMk id="53348" creationId="{87630B67-A2D9-278B-8B21-A749E0B2AF80}"/>
          </ac:inkMkLst>
        </pc:inkChg>
        <pc:inkChg chg="add del">
          <ac:chgData name="شادن القحطاني ID 443200677" userId="2d5f3d4d-8466-4aa1-ac8a-1cb60ed86c20" providerId="ADAL" clId="{4E7826EA-30B3-F541-A538-740BAA9B3EEF}" dt="2023-05-03T23:08:33.815" v="2462"/>
          <ac:inkMkLst>
            <pc:docMk/>
            <pc:sldMk cId="0" sldId="312"/>
            <ac:inkMk id="53349" creationId="{72A29C33-70A6-300E-0159-D44973908645}"/>
          </ac:inkMkLst>
        </pc:inkChg>
        <pc:inkChg chg="add del">
          <ac:chgData name="شادن القحطاني ID 443200677" userId="2d5f3d4d-8466-4aa1-ac8a-1cb60ed86c20" providerId="ADAL" clId="{4E7826EA-30B3-F541-A538-740BAA9B3EEF}" dt="2023-05-03T23:08:33.815" v="2462"/>
          <ac:inkMkLst>
            <pc:docMk/>
            <pc:sldMk cId="0" sldId="312"/>
            <ac:inkMk id="53350" creationId="{44A639A2-E4DB-5935-1CD4-B1B24E63AF09}"/>
          </ac:inkMkLst>
        </pc:inkChg>
        <pc:inkChg chg="add del">
          <ac:chgData name="شادن القحطاني ID 443200677" userId="2d5f3d4d-8466-4aa1-ac8a-1cb60ed86c20" providerId="ADAL" clId="{4E7826EA-30B3-F541-A538-740BAA9B3EEF}" dt="2023-05-03T23:08:33.815" v="2462"/>
          <ac:inkMkLst>
            <pc:docMk/>
            <pc:sldMk cId="0" sldId="312"/>
            <ac:inkMk id="53351" creationId="{D5A85DD9-69F3-695F-6720-F22BC0795449}"/>
          </ac:inkMkLst>
        </pc:inkChg>
        <pc:inkChg chg="add del">
          <ac:chgData name="شادن القحطاني ID 443200677" userId="2d5f3d4d-8466-4aa1-ac8a-1cb60ed86c20" providerId="ADAL" clId="{4E7826EA-30B3-F541-A538-740BAA9B3EEF}" dt="2023-05-03T23:08:33.815" v="2462"/>
          <ac:inkMkLst>
            <pc:docMk/>
            <pc:sldMk cId="0" sldId="312"/>
            <ac:inkMk id="53352" creationId="{624E901C-3DBE-6170-C590-8E239B4B5BC8}"/>
          </ac:inkMkLst>
        </pc:inkChg>
        <pc:inkChg chg="add del">
          <ac:chgData name="شادن القحطاني ID 443200677" userId="2d5f3d4d-8466-4aa1-ac8a-1cb60ed86c20" providerId="ADAL" clId="{4E7826EA-30B3-F541-A538-740BAA9B3EEF}" dt="2023-05-03T23:08:33.815" v="2462"/>
          <ac:inkMkLst>
            <pc:docMk/>
            <pc:sldMk cId="0" sldId="312"/>
            <ac:inkMk id="53353" creationId="{3F441225-FE2E-DD5B-99BA-B3DBE6F7E91B}"/>
          </ac:inkMkLst>
        </pc:inkChg>
        <pc:inkChg chg="add del">
          <ac:chgData name="شادن القحطاني ID 443200677" userId="2d5f3d4d-8466-4aa1-ac8a-1cb60ed86c20" providerId="ADAL" clId="{4E7826EA-30B3-F541-A538-740BAA9B3EEF}" dt="2023-05-03T23:08:33.815" v="2462"/>
          <ac:inkMkLst>
            <pc:docMk/>
            <pc:sldMk cId="0" sldId="312"/>
            <ac:inkMk id="53354" creationId="{2802A4D7-A513-7D2D-1E4A-9AB07CEF56E6}"/>
          </ac:inkMkLst>
        </pc:inkChg>
        <pc:inkChg chg="add del">
          <ac:chgData name="شادن القحطاني ID 443200677" userId="2d5f3d4d-8466-4aa1-ac8a-1cb60ed86c20" providerId="ADAL" clId="{4E7826EA-30B3-F541-A538-740BAA9B3EEF}" dt="2023-05-03T23:08:33.815" v="2462"/>
          <ac:inkMkLst>
            <pc:docMk/>
            <pc:sldMk cId="0" sldId="312"/>
            <ac:inkMk id="53355" creationId="{54EB08B0-AC03-2114-E986-6A6B4C3D7E5D}"/>
          </ac:inkMkLst>
        </pc:inkChg>
        <pc:inkChg chg="add del">
          <ac:chgData name="شادن القحطاني ID 443200677" userId="2d5f3d4d-8466-4aa1-ac8a-1cb60ed86c20" providerId="ADAL" clId="{4E7826EA-30B3-F541-A538-740BAA9B3EEF}" dt="2023-05-03T23:08:33.815" v="2462"/>
          <ac:inkMkLst>
            <pc:docMk/>
            <pc:sldMk cId="0" sldId="312"/>
            <ac:inkMk id="53356" creationId="{B493C291-5106-7098-B94F-5FB5CD95487C}"/>
          </ac:inkMkLst>
        </pc:inkChg>
        <pc:inkChg chg="add del">
          <ac:chgData name="شادن القحطاني ID 443200677" userId="2d5f3d4d-8466-4aa1-ac8a-1cb60ed86c20" providerId="ADAL" clId="{4E7826EA-30B3-F541-A538-740BAA9B3EEF}" dt="2023-05-03T23:08:33.815" v="2462"/>
          <ac:inkMkLst>
            <pc:docMk/>
            <pc:sldMk cId="0" sldId="312"/>
            <ac:inkMk id="53357" creationId="{1455BDD4-4A02-3A63-052A-17E9B50712DE}"/>
          </ac:inkMkLst>
        </pc:inkChg>
        <pc:inkChg chg="add del">
          <ac:chgData name="شادن القحطاني ID 443200677" userId="2d5f3d4d-8466-4aa1-ac8a-1cb60ed86c20" providerId="ADAL" clId="{4E7826EA-30B3-F541-A538-740BAA9B3EEF}" dt="2023-05-03T23:08:33.815" v="2462"/>
          <ac:inkMkLst>
            <pc:docMk/>
            <pc:sldMk cId="0" sldId="312"/>
            <ac:inkMk id="53358" creationId="{ACDFE430-40C6-4F49-7A08-831451FEFAB8}"/>
          </ac:inkMkLst>
        </pc:inkChg>
        <pc:inkChg chg="add del">
          <ac:chgData name="شادن القحطاني ID 443200677" userId="2d5f3d4d-8466-4aa1-ac8a-1cb60ed86c20" providerId="ADAL" clId="{4E7826EA-30B3-F541-A538-740BAA9B3EEF}" dt="2023-05-03T23:08:33.815" v="2462"/>
          <ac:inkMkLst>
            <pc:docMk/>
            <pc:sldMk cId="0" sldId="312"/>
            <ac:inkMk id="53359" creationId="{2CECA569-CE42-5CD8-BDBE-0DD570CA7A83}"/>
          </ac:inkMkLst>
        </pc:inkChg>
        <pc:inkChg chg="add del">
          <ac:chgData name="شادن القحطاني ID 443200677" userId="2d5f3d4d-8466-4aa1-ac8a-1cb60ed86c20" providerId="ADAL" clId="{4E7826EA-30B3-F541-A538-740BAA9B3EEF}" dt="2023-05-03T23:08:33.815" v="2462"/>
          <ac:inkMkLst>
            <pc:docMk/>
            <pc:sldMk cId="0" sldId="312"/>
            <ac:inkMk id="53360" creationId="{A1B7F320-0700-F4C9-CF2E-915C7EA3CE4F}"/>
          </ac:inkMkLst>
        </pc:inkChg>
        <pc:inkChg chg="add reco">
          <ac:chgData name="شادن القحطاني ID 443200677" userId="2d5f3d4d-8466-4aa1-ac8a-1cb60ed86c20" providerId="ADAL" clId="{4E7826EA-30B3-F541-A538-740BAA9B3EEF}" dt="2023-05-03T23:08:33.815" v="2462"/>
          <ac:inkMkLst>
            <pc:docMk/>
            <pc:sldMk cId="0" sldId="312"/>
            <ac:inkMk id="53361" creationId="{8E60A201-ED6B-98CE-A733-B5EAD291EC3D}"/>
          </ac:inkMkLst>
        </pc:inkChg>
        <pc:inkChg chg="add del">
          <ac:chgData name="شادن القحطاني ID 443200677" userId="2d5f3d4d-8466-4aa1-ac8a-1cb60ed86c20" providerId="ADAL" clId="{4E7826EA-30B3-F541-A538-740BAA9B3EEF}" dt="2023-05-03T23:08:39.821" v="2466"/>
          <ac:inkMkLst>
            <pc:docMk/>
            <pc:sldMk cId="0" sldId="312"/>
            <ac:inkMk id="53362" creationId="{FD2CAAC3-4A38-9EBD-6267-3BB2BA10E148}"/>
          </ac:inkMkLst>
        </pc:inkChg>
        <pc:inkChg chg="add del">
          <ac:chgData name="شادن القحطاني ID 443200677" userId="2d5f3d4d-8466-4aa1-ac8a-1cb60ed86c20" providerId="ADAL" clId="{4E7826EA-30B3-F541-A538-740BAA9B3EEF}" dt="2023-05-03T23:08:39.821" v="2466"/>
          <ac:inkMkLst>
            <pc:docMk/>
            <pc:sldMk cId="0" sldId="312"/>
            <ac:inkMk id="53363" creationId="{86D6FD31-3DE1-3814-0DB2-2F7AF76AE9D2}"/>
          </ac:inkMkLst>
        </pc:inkChg>
        <pc:inkChg chg="add del">
          <ac:chgData name="شادن القحطاني ID 443200677" userId="2d5f3d4d-8466-4aa1-ac8a-1cb60ed86c20" providerId="ADAL" clId="{4E7826EA-30B3-F541-A538-740BAA9B3EEF}" dt="2023-05-03T23:08:39.821" v="2466"/>
          <ac:inkMkLst>
            <pc:docMk/>
            <pc:sldMk cId="0" sldId="312"/>
            <ac:inkMk id="53364" creationId="{AFF95A71-BC3B-F525-1A65-5784B3E0F9B5}"/>
          </ac:inkMkLst>
        </pc:inkChg>
        <pc:inkChg chg="add reco">
          <ac:chgData name="شادن القحطاني ID 443200677" userId="2d5f3d4d-8466-4aa1-ac8a-1cb60ed86c20" providerId="ADAL" clId="{4E7826EA-30B3-F541-A538-740BAA9B3EEF}" dt="2023-05-03T23:08:39.821" v="2466"/>
          <ac:inkMkLst>
            <pc:docMk/>
            <pc:sldMk cId="0" sldId="312"/>
            <ac:inkMk id="53365" creationId="{C528FDC6-A231-F190-E8B7-A3A7921C01F8}"/>
          </ac:inkMkLst>
        </pc:inkChg>
        <pc:inkChg chg="add">
          <ac:chgData name="شادن القحطاني ID 443200677" userId="2d5f3d4d-8466-4aa1-ac8a-1cb60ed86c20" providerId="ADAL" clId="{4E7826EA-30B3-F541-A538-740BAA9B3EEF}" dt="2023-05-03T23:08:45.836" v="2467"/>
          <ac:inkMkLst>
            <pc:docMk/>
            <pc:sldMk cId="0" sldId="312"/>
            <ac:inkMk id="53366" creationId="{D3C4E623-7FBA-2140-6AF5-A35C16960D9B}"/>
          </ac:inkMkLst>
        </pc:inkChg>
        <pc:inkChg chg="add del">
          <ac:chgData name="شادن القحطاني ID 443200677" userId="2d5f3d4d-8466-4aa1-ac8a-1cb60ed86c20" providerId="ADAL" clId="{4E7826EA-30B3-F541-A538-740BAA9B3EEF}" dt="2023-05-03T23:08:47.806" v="2469"/>
          <ac:inkMkLst>
            <pc:docMk/>
            <pc:sldMk cId="0" sldId="312"/>
            <ac:inkMk id="53367" creationId="{6D985071-9A58-BC00-5B1D-F9661F69F8CF}"/>
          </ac:inkMkLst>
        </pc:inkChg>
        <pc:inkChg chg="add">
          <ac:chgData name="شادن القحطاني ID 443200677" userId="2d5f3d4d-8466-4aa1-ac8a-1cb60ed86c20" providerId="ADAL" clId="{4E7826EA-30B3-F541-A538-740BAA9B3EEF}" dt="2023-05-03T23:08:49.377" v="2470"/>
          <ac:inkMkLst>
            <pc:docMk/>
            <pc:sldMk cId="0" sldId="312"/>
            <ac:inkMk id="53368" creationId="{36936C4E-FC18-9CF4-5028-DAD2384CCC4A}"/>
          </ac:inkMkLst>
        </pc:inkChg>
        <pc:inkChg chg="add">
          <ac:chgData name="شادن القحطاني ID 443200677" userId="2d5f3d4d-8466-4aa1-ac8a-1cb60ed86c20" providerId="ADAL" clId="{4E7826EA-30B3-F541-A538-740BAA9B3EEF}" dt="2023-05-03T23:08:49.603" v="2471"/>
          <ac:inkMkLst>
            <pc:docMk/>
            <pc:sldMk cId="0" sldId="312"/>
            <ac:inkMk id="53369" creationId="{660CFA9F-F83A-D640-1FEC-314E5C903866}"/>
          </ac:inkMkLst>
        </pc:inkChg>
        <pc:inkChg chg="add">
          <ac:chgData name="شادن القحطاني ID 443200677" userId="2d5f3d4d-8466-4aa1-ac8a-1cb60ed86c20" providerId="ADAL" clId="{4E7826EA-30B3-F541-A538-740BAA9B3EEF}" dt="2023-05-03T23:08:50.375" v="2472"/>
          <ac:inkMkLst>
            <pc:docMk/>
            <pc:sldMk cId="0" sldId="312"/>
            <ac:inkMk id="53370" creationId="{9150156D-A4E7-9776-1E03-BBD0BA949507}"/>
          </ac:inkMkLst>
        </pc:inkChg>
        <pc:inkChg chg="add">
          <ac:chgData name="شادن القحطاني ID 443200677" userId="2d5f3d4d-8466-4aa1-ac8a-1cb60ed86c20" providerId="ADAL" clId="{4E7826EA-30B3-F541-A538-740BAA9B3EEF}" dt="2023-05-03T23:08:50.620" v="2473"/>
          <ac:inkMkLst>
            <pc:docMk/>
            <pc:sldMk cId="0" sldId="312"/>
            <ac:inkMk id="53371" creationId="{AF51A1FF-A55A-7311-162D-D2A863180850}"/>
          </ac:inkMkLst>
        </pc:inkChg>
        <pc:inkChg chg="add">
          <ac:chgData name="شادن القحطاني ID 443200677" userId="2d5f3d4d-8466-4aa1-ac8a-1cb60ed86c20" providerId="ADAL" clId="{4E7826EA-30B3-F541-A538-740BAA9B3EEF}" dt="2023-05-03T23:08:50.854" v="2474"/>
          <ac:inkMkLst>
            <pc:docMk/>
            <pc:sldMk cId="0" sldId="312"/>
            <ac:inkMk id="53372" creationId="{AE763919-E9ED-2C22-70B8-C9E055B1050A}"/>
          </ac:inkMkLst>
        </pc:inkChg>
        <pc:inkChg chg="add">
          <ac:chgData name="شادن القحطاني ID 443200677" userId="2d5f3d4d-8466-4aa1-ac8a-1cb60ed86c20" providerId="ADAL" clId="{4E7826EA-30B3-F541-A538-740BAA9B3EEF}" dt="2023-05-03T23:08:51.538" v="2475"/>
          <ac:inkMkLst>
            <pc:docMk/>
            <pc:sldMk cId="0" sldId="312"/>
            <ac:inkMk id="53373" creationId="{B8170BBB-A2B1-162A-5A6D-5362FEAD7786}"/>
          </ac:inkMkLst>
        </pc:inkChg>
        <pc:inkChg chg="add">
          <ac:chgData name="شادن القحطاني ID 443200677" userId="2d5f3d4d-8466-4aa1-ac8a-1cb60ed86c20" providerId="ADAL" clId="{4E7826EA-30B3-F541-A538-740BAA9B3EEF}" dt="2023-05-03T23:08:51.685" v="2476"/>
          <ac:inkMkLst>
            <pc:docMk/>
            <pc:sldMk cId="0" sldId="312"/>
            <ac:inkMk id="53374" creationId="{076C958E-219F-BB7E-BCA5-B0C746A918EA}"/>
          </ac:inkMkLst>
        </pc:inkChg>
        <pc:inkChg chg="add">
          <ac:chgData name="شادن القحطاني ID 443200677" userId="2d5f3d4d-8466-4aa1-ac8a-1cb60ed86c20" providerId="ADAL" clId="{4E7826EA-30B3-F541-A538-740BAA9B3EEF}" dt="2023-05-03T23:08:52.025" v="2477"/>
          <ac:inkMkLst>
            <pc:docMk/>
            <pc:sldMk cId="0" sldId="312"/>
            <ac:inkMk id="53375" creationId="{EBDD47FC-FFC4-D587-E644-36398C6969EF}"/>
          </ac:inkMkLst>
        </pc:inkChg>
        <pc:inkChg chg="add">
          <ac:chgData name="شادن القحطاني ID 443200677" userId="2d5f3d4d-8466-4aa1-ac8a-1cb60ed86c20" providerId="ADAL" clId="{4E7826EA-30B3-F541-A538-740BAA9B3EEF}" dt="2023-05-03T23:08:52.156" v="2478"/>
          <ac:inkMkLst>
            <pc:docMk/>
            <pc:sldMk cId="0" sldId="312"/>
            <ac:inkMk id="53376" creationId="{DFBF1796-F563-3531-DF8F-C6BF8A156F7D}"/>
          </ac:inkMkLst>
        </pc:inkChg>
        <pc:inkChg chg="add">
          <ac:chgData name="شادن القحطاني ID 443200677" userId="2d5f3d4d-8466-4aa1-ac8a-1cb60ed86c20" providerId="ADAL" clId="{4E7826EA-30B3-F541-A538-740BAA9B3EEF}" dt="2023-05-03T23:08:52.387" v="2479"/>
          <ac:inkMkLst>
            <pc:docMk/>
            <pc:sldMk cId="0" sldId="312"/>
            <ac:inkMk id="53377" creationId="{692322AD-BD0E-DEAE-0996-0FFACC17438B}"/>
          </ac:inkMkLst>
        </pc:inkChg>
        <pc:inkChg chg="add">
          <ac:chgData name="شادن القحطاني ID 443200677" userId="2d5f3d4d-8466-4aa1-ac8a-1cb60ed86c20" providerId="ADAL" clId="{4E7826EA-30B3-F541-A538-740BAA9B3EEF}" dt="2023-05-03T23:08:52.908" v="2480"/>
          <ac:inkMkLst>
            <pc:docMk/>
            <pc:sldMk cId="0" sldId="312"/>
            <ac:inkMk id="53378" creationId="{EAB515BA-BA54-CC51-BA89-FECA721B39AA}"/>
          </ac:inkMkLst>
        </pc:inkChg>
        <pc:inkChg chg="add">
          <ac:chgData name="شادن القحطاني ID 443200677" userId="2d5f3d4d-8466-4aa1-ac8a-1cb60ed86c20" providerId="ADAL" clId="{4E7826EA-30B3-F541-A538-740BAA9B3EEF}" dt="2023-05-03T23:08:53.690" v="2481"/>
          <ac:inkMkLst>
            <pc:docMk/>
            <pc:sldMk cId="0" sldId="312"/>
            <ac:inkMk id="53379" creationId="{D4A60385-C90C-2F66-5C23-3A43963CEED4}"/>
          </ac:inkMkLst>
        </pc:inkChg>
        <pc:inkChg chg="add">
          <ac:chgData name="شادن القحطاني ID 443200677" userId="2d5f3d4d-8466-4aa1-ac8a-1cb60ed86c20" providerId="ADAL" clId="{4E7826EA-30B3-F541-A538-740BAA9B3EEF}" dt="2023-05-03T23:08:53.868" v="2482"/>
          <ac:inkMkLst>
            <pc:docMk/>
            <pc:sldMk cId="0" sldId="312"/>
            <ac:inkMk id="53380" creationId="{3A4AD699-D59D-41AF-7E72-7E3EB8B897DB}"/>
          </ac:inkMkLst>
        </pc:inkChg>
        <pc:inkChg chg="add">
          <ac:chgData name="شادن القحطاني ID 443200677" userId="2d5f3d4d-8466-4aa1-ac8a-1cb60ed86c20" providerId="ADAL" clId="{4E7826EA-30B3-F541-A538-740BAA9B3EEF}" dt="2023-05-03T23:08:54.104" v="2483"/>
          <ac:inkMkLst>
            <pc:docMk/>
            <pc:sldMk cId="0" sldId="312"/>
            <ac:inkMk id="53381" creationId="{98EA63F8-DE03-CED2-A5FD-3F7FF8C7A3B8}"/>
          </ac:inkMkLst>
        </pc:inkChg>
        <pc:inkChg chg="add">
          <ac:chgData name="شادن القحطاني ID 443200677" userId="2d5f3d4d-8466-4aa1-ac8a-1cb60ed86c20" providerId="ADAL" clId="{4E7826EA-30B3-F541-A538-740BAA9B3EEF}" dt="2023-05-03T23:08:54.593" v="2484"/>
          <ac:inkMkLst>
            <pc:docMk/>
            <pc:sldMk cId="0" sldId="312"/>
            <ac:inkMk id="53382" creationId="{820D13B2-D04D-4993-D036-CF7533E1740F}"/>
          </ac:inkMkLst>
        </pc:inkChg>
        <pc:inkChg chg="add">
          <ac:chgData name="شادن القحطاني ID 443200677" userId="2d5f3d4d-8466-4aa1-ac8a-1cb60ed86c20" providerId="ADAL" clId="{4E7826EA-30B3-F541-A538-740BAA9B3EEF}" dt="2023-05-03T23:08:55.677" v="2485"/>
          <ac:inkMkLst>
            <pc:docMk/>
            <pc:sldMk cId="0" sldId="312"/>
            <ac:inkMk id="53383" creationId="{E4100229-3933-F2B2-15BC-59CBEEE8FB4A}"/>
          </ac:inkMkLst>
        </pc:inkChg>
        <pc:inkChg chg="add">
          <ac:chgData name="شادن القحطاني ID 443200677" userId="2d5f3d4d-8466-4aa1-ac8a-1cb60ed86c20" providerId="ADAL" clId="{4E7826EA-30B3-F541-A538-740BAA9B3EEF}" dt="2023-05-03T23:08:56.420" v="2486"/>
          <ac:inkMkLst>
            <pc:docMk/>
            <pc:sldMk cId="0" sldId="312"/>
            <ac:inkMk id="53384" creationId="{E4B4416A-9B03-F733-A724-2159B1BB799F}"/>
          </ac:inkMkLst>
        </pc:inkChg>
        <pc:inkChg chg="add">
          <ac:chgData name="شادن القحطاني ID 443200677" userId="2d5f3d4d-8466-4aa1-ac8a-1cb60ed86c20" providerId="ADAL" clId="{4E7826EA-30B3-F541-A538-740BAA9B3EEF}" dt="2023-05-03T23:08:56.804" v="2487"/>
          <ac:inkMkLst>
            <pc:docMk/>
            <pc:sldMk cId="0" sldId="312"/>
            <ac:inkMk id="53385" creationId="{4AF8BAF1-AEC0-125D-0B92-9D0CD09550AE}"/>
          </ac:inkMkLst>
        </pc:inkChg>
        <pc:inkChg chg="add">
          <ac:chgData name="شادن القحطاني ID 443200677" userId="2d5f3d4d-8466-4aa1-ac8a-1cb60ed86c20" providerId="ADAL" clId="{4E7826EA-30B3-F541-A538-740BAA9B3EEF}" dt="2023-05-03T23:08:57.053" v="2488"/>
          <ac:inkMkLst>
            <pc:docMk/>
            <pc:sldMk cId="0" sldId="312"/>
            <ac:inkMk id="53386" creationId="{7883C7B9-B382-6F48-2DAA-DF566C04783F}"/>
          </ac:inkMkLst>
        </pc:inkChg>
        <pc:inkChg chg="add">
          <ac:chgData name="شادن القحطاني ID 443200677" userId="2d5f3d4d-8466-4aa1-ac8a-1cb60ed86c20" providerId="ADAL" clId="{4E7826EA-30B3-F541-A538-740BAA9B3EEF}" dt="2023-05-03T23:08:57.737" v="2489"/>
          <ac:inkMkLst>
            <pc:docMk/>
            <pc:sldMk cId="0" sldId="312"/>
            <ac:inkMk id="53387" creationId="{1FA21A57-B09F-3CCA-3607-555A7F38E41F}"/>
          </ac:inkMkLst>
        </pc:inkChg>
        <pc:inkChg chg="add">
          <ac:chgData name="شادن القحطاني ID 443200677" userId="2d5f3d4d-8466-4aa1-ac8a-1cb60ed86c20" providerId="ADAL" clId="{4E7826EA-30B3-F541-A538-740BAA9B3EEF}" dt="2023-05-03T23:08:58.723" v="2490"/>
          <ac:inkMkLst>
            <pc:docMk/>
            <pc:sldMk cId="0" sldId="312"/>
            <ac:inkMk id="53388" creationId="{54387DB5-791A-A686-E30E-E7F804A31C11}"/>
          </ac:inkMkLst>
        </pc:inkChg>
        <pc:inkChg chg="add">
          <ac:chgData name="شادن القحطاني ID 443200677" userId="2d5f3d4d-8466-4aa1-ac8a-1cb60ed86c20" providerId="ADAL" clId="{4E7826EA-30B3-F541-A538-740BAA9B3EEF}" dt="2023-05-03T23:08:58.884" v="2491"/>
          <ac:inkMkLst>
            <pc:docMk/>
            <pc:sldMk cId="0" sldId="312"/>
            <ac:inkMk id="53389" creationId="{BE17207A-A2FA-EE28-1740-3868B8209C79}"/>
          </ac:inkMkLst>
        </pc:inkChg>
        <pc:inkChg chg="add">
          <ac:chgData name="شادن القحطاني ID 443200677" userId="2d5f3d4d-8466-4aa1-ac8a-1cb60ed86c20" providerId="ADAL" clId="{4E7826EA-30B3-F541-A538-740BAA9B3EEF}" dt="2023-05-03T23:08:59.018" v="2492"/>
          <ac:inkMkLst>
            <pc:docMk/>
            <pc:sldMk cId="0" sldId="312"/>
            <ac:inkMk id="53390" creationId="{1F1FACC9-2481-9DD0-1D46-822F44CB6DA4}"/>
          </ac:inkMkLst>
        </pc:inkChg>
      </pc:sldChg>
      <pc:sldChg chg="addSp delSp modNotesTx">
        <pc:chgData name="شادن القحطاني ID 443200677" userId="2d5f3d4d-8466-4aa1-ac8a-1cb60ed86c20" providerId="ADAL" clId="{4E7826EA-30B3-F541-A538-740BAA9B3EEF}" dt="2023-05-03T23:12:09.823" v="2505" actId="20577"/>
        <pc:sldMkLst>
          <pc:docMk/>
          <pc:sldMk cId="0" sldId="314"/>
        </pc:sldMkLst>
        <pc:inkChg chg="add">
          <ac:chgData name="شادن القحطاني ID 443200677" userId="2d5f3d4d-8466-4aa1-ac8a-1cb60ed86c20" providerId="ADAL" clId="{4E7826EA-30B3-F541-A538-740BAA9B3EEF}" dt="2023-04-12T18:16:53.887" v="2172"/>
          <ac:inkMkLst>
            <pc:docMk/>
            <pc:sldMk cId="0" sldId="314"/>
            <ac:inkMk id="2" creationId="{58770668-9336-1F04-7BA2-9177F2971C13}"/>
          </ac:inkMkLst>
        </pc:inkChg>
        <pc:inkChg chg="add del">
          <ac:chgData name="شادن القحطاني ID 443200677" userId="2d5f3d4d-8466-4aa1-ac8a-1cb60ed86c20" providerId="ADAL" clId="{4E7826EA-30B3-F541-A538-740BAA9B3EEF}" dt="2023-05-03T23:10:30.822" v="2495"/>
          <ac:inkMkLst>
            <pc:docMk/>
            <pc:sldMk cId="0" sldId="314"/>
            <ac:inkMk id="3" creationId="{05A7DE40-DDFA-1A04-0A02-A9AA50E58CED}"/>
          </ac:inkMkLst>
        </pc:inkChg>
        <pc:inkChg chg="add del">
          <ac:chgData name="شادن القحطاني ID 443200677" userId="2d5f3d4d-8466-4aa1-ac8a-1cb60ed86c20" providerId="ADAL" clId="{4E7826EA-30B3-F541-A538-740BAA9B3EEF}" dt="2023-04-12T18:17:01.937" v="2176"/>
          <ac:inkMkLst>
            <pc:docMk/>
            <pc:sldMk cId="0" sldId="314"/>
            <ac:inkMk id="3" creationId="{F21D0212-D011-DA31-9107-8A5EB21B3C4F}"/>
          </ac:inkMkLst>
        </pc:inkChg>
        <pc:inkChg chg="add del">
          <ac:chgData name="شادن القحطاني ID 443200677" userId="2d5f3d4d-8466-4aa1-ac8a-1cb60ed86c20" providerId="ADAL" clId="{4E7826EA-30B3-F541-A538-740BAA9B3EEF}" dt="2023-04-12T18:17:01.937" v="2176"/>
          <ac:inkMkLst>
            <pc:docMk/>
            <pc:sldMk cId="0" sldId="314"/>
            <ac:inkMk id="4" creationId="{6A38A142-E839-0C58-4618-F0D7D150A4A4}"/>
          </ac:inkMkLst>
        </pc:inkChg>
        <pc:inkChg chg="add del">
          <ac:chgData name="شادن القحطاني ID 443200677" userId="2d5f3d4d-8466-4aa1-ac8a-1cb60ed86c20" providerId="ADAL" clId="{4E7826EA-30B3-F541-A538-740BAA9B3EEF}" dt="2023-05-03T23:10:30.822" v="2495"/>
          <ac:inkMkLst>
            <pc:docMk/>
            <pc:sldMk cId="0" sldId="314"/>
            <ac:inkMk id="4" creationId="{B9FB36E9-8ADA-4FA6-F771-6A72A4FB9B1A}"/>
          </ac:inkMkLst>
        </pc:inkChg>
        <pc:inkChg chg="add reco">
          <ac:chgData name="شادن القحطاني ID 443200677" userId="2d5f3d4d-8466-4aa1-ac8a-1cb60ed86c20" providerId="ADAL" clId="{4E7826EA-30B3-F541-A538-740BAA9B3EEF}" dt="2023-05-03T23:10:30.822" v="2495"/>
          <ac:inkMkLst>
            <pc:docMk/>
            <pc:sldMk cId="0" sldId="314"/>
            <ac:inkMk id="5" creationId="{4076EC58-18D2-7ED5-7F8C-E3BFC630827D}"/>
          </ac:inkMkLst>
        </pc:inkChg>
        <pc:inkChg chg="add del">
          <ac:chgData name="شادن القحطاني ID 443200677" userId="2d5f3d4d-8466-4aa1-ac8a-1cb60ed86c20" providerId="ADAL" clId="{4E7826EA-30B3-F541-A538-740BAA9B3EEF}" dt="2023-04-12T18:17:04.193" v="2180"/>
          <ac:inkMkLst>
            <pc:docMk/>
            <pc:sldMk cId="0" sldId="314"/>
            <ac:inkMk id="5" creationId="{E43A80F3-C100-4AB5-5D05-BDF986FA4A87}"/>
          </ac:inkMkLst>
        </pc:inkChg>
        <pc:inkChg chg="add reco">
          <ac:chgData name="شادن القحطاني ID 443200677" userId="2d5f3d4d-8466-4aa1-ac8a-1cb60ed86c20" providerId="ADAL" clId="{4E7826EA-30B3-F541-A538-740BAA9B3EEF}" dt="2023-04-12T18:17:01.937" v="2176"/>
          <ac:inkMkLst>
            <pc:docMk/>
            <pc:sldMk cId="0" sldId="314"/>
            <ac:inkMk id="8" creationId="{B2592F8C-9514-0829-C6A9-7296EF7F72A0}"/>
          </ac:inkMkLst>
        </pc:inkChg>
        <pc:inkChg chg="add del">
          <ac:chgData name="شادن القحطاني ID 443200677" userId="2d5f3d4d-8466-4aa1-ac8a-1cb60ed86c20" providerId="ADAL" clId="{4E7826EA-30B3-F541-A538-740BAA9B3EEF}" dt="2023-04-12T18:17:04.193" v="2180"/>
          <ac:inkMkLst>
            <pc:docMk/>
            <pc:sldMk cId="0" sldId="314"/>
            <ac:inkMk id="10" creationId="{391F3A23-7E87-A78C-7B7D-63315B12C3A6}"/>
          </ac:inkMkLst>
        </pc:inkChg>
        <pc:inkChg chg="add del">
          <ac:chgData name="شادن القحطاني ID 443200677" userId="2d5f3d4d-8466-4aa1-ac8a-1cb60ed86c20" providerId="ADAL" clId="{4E7826EA-30B3-F541-A538-740BAA9B3EEF}" dt="2023-05-03T23:10:31.978" v="2498"/>
          <ac:inkMkLst>
            <pc:docMk/>
            <pc:sldMk cId="0" sldId="314"/>
            <ac:inkMk id="10" creationId="{7ACD53CD-6140-3285-CD87-3BCD041B0635}"/>
          </ac:inkMkLst>
        </pc:inkChg>
        <pc:inkChg chg="add del">
          <ac:chgData name="شادن القحطاني ID 443200677" userId="2d5f3d4d-8466-4aa1-ac8a-1cb60ed86c20" providerId="ADAL" clId="{4E7826EA-30B3-F541-A538-740BAA9B3EEF}" dt="2023-05-03T23:10:31.978" v="2498"/>
          <ac:inkMkLst>
            <pc:docMk/>
            <pc:sldMk cId="0" sldId="314"/>
            <ac:inkMk id="11" creationId="{9B4E6277-192B-6BC9-9A02-C92092A33B9F}"/>
          </ac:inkMkLst>
        </pc:inkChg>
        <pc:inkChg chg="add del">
          <ac:chgData name="شادن القحطاني ID 443200677" userId="2d5f3d4d-8466-4aa1-ac8a-1cb60ed86c20" providerId="ADAL" clId="{4E7826EA-30B3-F541-A538-740BAA9B3EEF}" dt="2023-04-12T18:17:04.193" v="2180"/>
          <ac:inkMkLst>
            <pc:docMk/>
            <pc:sldMk cId="0" sldId="314"/>
            <ac:inkMk id="11" creationId="{BCE86D9B-9CC5-014D-AE8D-51E7753163E1}"/>
          </ac:inkMkLst>
        </pc:inkChg>
        <pc:inkChg chg="add del">
          <ac:chgData name="شادن القحطاني ID 443200677" userId="2d5f3d4d-8466-4aa1-ac8a-1cb60ed86c20" providerId="ADAL" clId="{4E7826EA-30B3-F541-A538-740BAA9B3EEF}" dt="2023-04-12T18:17:04.193" v="2180"/>
          <ac:inkMkLst>
            <pc:docMk/>
            <pc:sldMk cId="0" sldId="314"/>
            <ac:inkMk id="12" creationId="{DE23AB31-5E8A-1BDB-14A3-214F3A82C812}"/>
          </ac:inkMkLst>
        </pc:inkChg>
        <pc:inkChg chg="add reco">
          <ac:chgData name="شادن القحطاني ID 443200677" userId="2d5f3d4d-8466-4aa1-ac8a-1cb60ed86c20" providerId="ADAL" clId="{4E7826EA-30B3-F541-A538-740BAA9B3EEF}" dt="2023-05-03T23:10:31.978" v="2498"/>
          <ac:inkMkLst>
            <pc:docMk/>
            <pc:sldMk cId="0" sldId="314"/>
            <ac:inkMk id="12" creationId="{E7B9140C-09B8-E441-82D8-DACFCFAE2186}"/>
          </ac:inkMkLst>
        </pc:inkChg>
        <pc:inkChg chg="add reco">
          <ac:chgData name="شادن القحطاني ID 443200677" userId="2d5f3d4d-8466-4aa1-ac8a-1cb60ed86c20" providerId="ADAL" clId="{4E7826EA-30B3-F541-A538-740BAA9B3EEF}" dt="2023-04-12T18:17:04.193" v="2180"/>
          <ac:inkMkLst>
            <pc:docMk/>
            <pc:sldMk cId="0" sldId="314"/>
            <ac:inkMk id="13" creationId="{55C23BF0-F7F1-6CA4-57A0-9311C24734E6}"/>
          </ac:inkMkLst>
        </pc:inkChg>
        <pc:inkChg chg="add del">
          <ac:chgData name="شادن القحطاني ID 443200677" userId="2d5f3d4d-8466-4aa1-ac8a-1cb60ed86c20" providerId="ADAL" clId="{4E7826EA-30B3-F541-A538-740BAA9B3EEF}" dt="2023-05-03T23:10:36.212" v="2501"/>
          <ac:inkMkLst>
            <pc:docMk/>
            <pc:sldMk cId="0" sldId="314"/>
            <ac:inkMk id="14" creationId="{9EDCBE06-EDA1-6537-683A-349992B4AB77}"/>
          </ac:inkMkLst>
        </pc:inkChg>
        <pc:inkChg chg="add del">
          <ac:chgData name="شادن القحطاني ID 443200677" userId="2d5f3d4d-8466-4aa1-ac8a-1cb60ed86c20" providerId="ADAL" clId="{4E7826EA-30B3-F541-A538-740BAA9B3EEF}" dt="2023-04-12T18:17:17.603" v="2192"/>
          <ac:inkMkLst>
            <pc:docMk/>
            <pc:sldMk cId="0" sldId="314"/>
            <ac:inkMk id="14" creationId="{B737410D-7576-5365-F879-C9E47E3E49D5}"/>
          </ac:inkMkLst>
        </pc:inkChg>
        <pc:inkChg chg="add del">
          <ac:chgData name="شادن القحطاني ID 443200677" userId="2d5f3d4d-8466-4aa1-ac8a-1cb60ed86c20" providerId="ADAL" clId="{4E7826EA-30B3-F541-A538-740BAA9B3EEF}" dt="2023-04-12T18:17:17.603" v="2192"/>
          <ac:inkMkLst>
            <pc:docMk/>
            <pc:sldMk cId="0" sldId="314"/>
            <ac:inkMk id="15" creationId="{D54D1184-08AE-566D-EF33-5A09064274FA}"/>
          </ac:inkMkLst>
        </pc:inkChg>
        <pc:inkChg chg="add del">
          <ac:chgData name="شادن القحطاني ID 443200677" userId="2d5f3d4d-8466-4aa1-ac8a-1cb60ed86c20" providerId="ADAL" clId="{4E7826EA-30B3-F541-A538-740BAA9B3EEF}" dt="2023-05-03T23:10:36.212" v="2501"/>
          <ac:inkMkLst>
            <pc:docMk/>
            <pc:sldMk cId="0" sldId="314"/>
            <ac:inkMk id="15" creationId="{DC19DA4C-F3F3-17FF-BAEE-B52B95C9F90F}"/>
          </ac:inkMkLst>
        </pc:inkChg>
        <pc:inkChg chg="add reco">
          <ac:chgData name="شادن القحطاني ID 443200677" userId="2d5f3d4d-8466-4aa1-ac8a-1cb60ed86c20" providerId="ADAL" clId="{4E7826EA-30B3-F541-A538-740BAA9B3EEF}" dt="2023-05-03T23:10:36.212" v="2501"/>
          <ac:inkMkLst>
            <pc:docMk/>
            <pc:sldMk cId="0" sldId="314"/>
            <ac:inkMk id="16" creationId="{C51B9E1F-1B41-F1C9-F59E-2EB336A9C5D5}"/>
          </ac:inkMkLst>
        </pc:inkChg>
        <pc:inkChg chg="add del">
          <ac:chgData name="شادن القحطاني ID 443200677" userId="2d5f3d4d-8466-4aa1-ac8a-1cb60ed86c20" providerId="ADAL" clId="{4E7826EA-30B3-F541-A538-740BAA9B3EEF}" dt="2023-04-12T18:17:17.603" v="2192"/>
          <ac:inkMkLst>
            <pc:docMk/>
            <pc:sldMk cId="0" sldId="314"/>
            <ac:inkMk id="16" creationId="{EDFBC401-99FF-11CB-286C-858B7BD1F810}"/>
          </ac:inkMkLst>
        </pc:inkChg>
        <pc:inkChg chg="add del">
          <ac:chgData name="شادن القحطاني ID 443200677" userId="2d5f3d4d-8466-4aa1-ac8a-1cb60ed86c20" providerId="ADAL" clId="{4E7826EA-30B3-F541-A538-740BAA9B3EEF}" dt="2023-04-12T18:17:17.603" v="2192"/>
          <ac:inkMkLst>
            <pc:docMk/>
            <pc:sldMk cId="0" sldId="314"/>
            <ac:inkMk id="17" creationId="{0565C3C0-F048-0764-1388-225EB374C5AB}"/>
          </ac:inkMkLst>
        </pc:inkChg>
        <pc:inkChg chg="add">
          <ac:chgData name="شادن القحطاني ID 443200677" userId="2d5f3d4d-8466-4aa1-ac8a-1cb60ed86c20" providerId="ADAL" clId="{4E7826EA-30B3-F541-A538-740BAA9B3EEF}" dt="2023-05-03T23:10:36.534" v="2502"/>
          <ac:inkMkLst>
            <pc:docMk/>
            <pc:sldMk cId="0" sldId="314"/>
            <ac:inkMk id="17" creationId="{AA344185-B73F-5022-4129-DF8C7F340799}"/>
          </ac:inkMkLst>
        </pc:inkChg>
        <pc:inkChg chg="add del">
          <ac:chgData name="شادن القحطاني ID 443200677" userId="2d5f3d4d-8466-4aa1-ac8a-1cb60ed86c20" providerId="ADAL" clId="{4E7826EA-30B3-F541-A538-740BAA9B3EEF}" dt="2023-04-12T18:17:17.603" v="2192"/>
          <ac:inkMkLst>
            <pc:docMk/>
            <pc:sldMk cId="0" sldId="314"/>
            <ac:inkMk id="18" creationId="{83F640AC-6FC6-1352-FD9E-F273BE42C08E}"/>
          </ac:inkMkLst>
        </pc:inkChg>
        <pc:inkChg chg="add del">
          <ac:chgData name="شادن القحطاني ID 443200677" userId="2d5f3d4d-8466-4aa1-ac8a-1cb60ed86c20" providerId="ADAL" clId="{4E7826EA-30B3-F541-A538-740BAA9B3EEF}" dt="2023-04-12T18:17:17.603" v="2192"/>
          <ac:inkMkLst>
            <pc:docMk/>
            <pc:sldMk cId="0" sldId="314"/>
            <ac:inkMk id="19" creationId="{2EF4EBCD-0962-38C3-A851-642E9F3A0E9B}"/>
          </ac:inkMkLst>
        </pc:inkChg>
        <pc:inkChg chg="add del">
          <ac:chgData name="شادن القحطاني ID 443200677" userId="2d5f3d4d-8466-4aa1-ac8a-1cb60ed86c20" providerId="ADAL" clId="{4E7826EA-30B3-F541-A538-740BAA9B3EEF}" dt="2023-04-12T18:17:17.603" v="2192"/>
          <ac:inkMkLst>
            <pc:docMk/>
            <pc:sldMk cId="0" sldId="314"/>
            <ac:inkMk id="20" creationId="{8AC94587-84DD-FF5F-4940-D1D4318E9E74}"/>
          </ac:inkMkLst>
        </pc:inkChg>
        <pc:inkChg chg="add del">
          <ac:chgData name="شادن القحطاني ID 443200677" userId="2d5f3d4d-8466-4aa1-ac8a-1cb60ed86c20" providerId="ADAL" clId="{4E7826EA-30B3-F541-A538-740BAA9B3EEF}" dt="2023-04-12T18:17:17.603" v="2192"/>
          <ac:inkMkLst>
            <pc:docMk/>
            <pc:sldMk cId="0" sldId="314"/>
            <ac:inkMk id="21" creationId="{161E51FF-AC2D-56FA-B269-C1CD68BCD902}"/>
          </ac:inkMkLst>
        </pc:inkChg>
        <pc:inkChg chg="add del">
          <ac:chgData name="شادن القحطاني ID 443200677" userId="2d5f3d4d-8466-4aa1-ac8a-1cb60ed86c20" providerId="ADAL" clId="{4E7826EA-30B3-F541-A538-740BAA9B3EEF}" dt="2023-04-12T18:17:17.603" v="2192"/>
          <ac:inkMkLst>
            <pc:docMk/>
            <pc:sldMk cId="0" sldId="314"/>
            <ac:inkMk id="22" creationId="{037B9020-1CC1-E37C-1B33-6C3CAF5D183C}"/>
          </ac:inkMkLst>
        </pc:inkChg>
        <pc:inkChg chg="add del">
          <ac:chgData name="شادن القحطاني ID 443200677" userId="2d5f3d4d-8466-4aa1-ac8a-1cb60ed86c20" providerId="ADAL" clId="{4E7826EA-30B3-F541-A538-740BAA9B3EEF}" dt="2023-04-12T18:17:17.603" v="2192"/>
          <ac:inkMkLst>
            <pc:docMk/>
            <pc:sldMk cId="0" sldId="314"/>
            <ac:inkMk id="23" creationId="{8B34BBA2-8604-6515-2976-57FC2CD0FA08}"/>
          </ac:inkMkLst>
        </pc:inkChg>
        <pc:inkChg chg="add del">
          <ac:chgData name="شادن القحطاني ID 443200677" userId="2d5f3d4d-8466-4aa1-ac8a-1cb60ed86c20" providerId="ADAL" clId="{4E7826EA-30B3-F541-A538-740BAA9B3EEF}" dt="2023-04-12T18:17:17.603" v="2192"/>
          <ac:inkMkLst>
            <pc:docMk/>
            <pc:sldMk cId="0" sldId="314"/>
            <ac:inkMk id="24" creationId="{8E0F43D3-8E34-8B59-9146-5431AB817BD6}"/>
          </ac:inkMkLst>
        </pc:inkChg>
        <pc:inkChg chg="add reco">
          <ac:chgData name="شادن القحطاني ID 443200677" userId="2d5f3d4d-8466-4aa1-ac8a-1cb60ed86c20" providerId="ADAL" clId="{4E7826EA-30B3-F541-A538-740BAA9B3EEF}" dt="2023-04-12T18:17:17.603" v="2192"/>
          <ac:inkMkLst>
            <pc:docMk/>
            <pc:sldMk cId="0" sldId="314"/>
            <ac:inkMk id="25" creationId="{BDDA7C01-7B1D-10BA-AB67-0140A27A8170}"/>
          </ac:inkMkLst>
        </pc:inkChg>
        <pc:inkChg chg="add del">
          <ac:chgData name="شادن القحطاني ID 443200677" userId="2d5f3d4d-8466-4aa1-ac8a-1cb60ed86c20" providerId="ADAL" clId="{4E7826EA-30B3-F541-A538-740BAA9B3EEF}" dt="2023-04-12T18:17:24.066" v="2205"/>
          <ac:inkMkLst>
            <pc:docMk/>
            <pc:sldMk cId="0" sldId="314"/>
            <ac:inkMk id="26" creationId="{E97DB8F1-4353-6C7F-8049-8670F646EC0F}"/>
          </ac:inkMkLst>
        </pc:inkChg>
        <pc:inkChg chg="add del">
          <ac:chgData name="شادن القحطاني ID 443200677" userId="2d5f3d4d-8466-4aa1-ac8a-1cb60ed86c20" providerId="ADAL" clId="{4E7826EA-30B3-F541-A538-740BAA9B3EEF}" dt="2023-04-12T18:17:24.066" v="2205"/>
          <ac:inkMkLst>
            <pc:docMk/>
            <pc:sldMk cId="0" sldId="314"/>
            <ac:inkMk id="27" creationId="{54681D57-FDED-9763-C5F3-A30A5C8DCCE6}"/>
          </ac:inkMkLst>
        </pc:inkChg>
        <pc:inkChg chg="add del">
          <ac:chgData name="شادن القحطاني ID 443200677" userId="2d5f3d4d-8466-4aa1-ac8a-1cb60ed86c20" providerId="ADAL" clId="{4E7826EA-30B3-F541-A538-740BAA9B3EEF}" dt="2023-04-12T18:17:24.066" v="2205"/>
          <ac:inkMkLst>
            <pc:docMk/>
            <pc:sldMk cId="0" sldId="314"/>
            <ac:inkMk id="28" creationId="{9896FBE3-D387-DAF0-E78D-CF5AFE0C64A8}"/>
          </ac:inkMkLst>
        </pc:inkChg>
        <pc:inkChg chg="add del">
          <ac:chgData name="شادن القحطاني ID 443200677" userId="2d5f3d4d-8466-4aa1-ac8a-1cb60ed86c20" providerId="ADAL" clId="{4E7826EA-30B3-F541-A538-740BAA9B3EEF}" dt="2023-04-12T18:17:24.066" v="2205"/>
          <ac:inkMkLst>
            <pc:docMk/>
            <pc:sldMk cId="0" sldId="314"/>
            <ac:inkMk id="29" creationId="{8320EFA5-D105-D076-2B40-D02023D5AF51}"/>
          </ac:inkMkLst>
        </pc:inkChg>
        <pc:inkChg chg="add del">
          <ac:chgData name="شادن القحطاني ID 443200677" userId="2d5f3d4d-8466-4aa1-ac8a-1cb60ed86c20" providerId="ADAL" clId="{4E7826EA-30B3-F541-A538-740BAA9B3EEF}" dt="2023-04-12T18:17:24.066" v="2205"/>
          <ac:inkMkLst>
            <pc:docMk/>
            <pc:sldMk cId="0" sldId="314"/>
            <ac:inkMk id="30" creationId="{7A140101-7593-0426-D3BB-6AD5C18BDB4F}"/>
          </ac:inkMkLst>
        </pc:inkChg>
        <pc:inkChg chg="add del">
          <ac:chgData name="شادن القحطاني ID 443200677" userId="2d5f3d4d-8466-4aa1-ac8a-1cb60ed86c20" providerId="ADAL" clId="{4E7826EA-30B3-F541-A538-740BAA9B3EEF}" dt="2023-04-12T18:17:24.066" v="2205"/>
          <ac:inkMkLst>
            <pc:docMk/>
            <pc:sldMk cId="0" sldId="314"/>
            <ac:inkMk id="31" creationId="{0D811339-2670-699B-FA1E-E4883C5B966F}"/>
          </ac:inkMkLst>
        </pc:inkChg>
        <pc:inkChg chg="add del">
          <ac:chgData name="شادن القحطاني ID 443200677" userId="2d5f3d4d-8466-4aa1-ac8a-1cb60ed86c20" providerId="ADAL" clId="{4E7826EA-30B3-F541-A538-740BAA9B3EEF}" dt="2023-04-12T18:17:24.066" v="2205"/>
          <ac:inkMkLst>
            <pc:docMk/>
            <pc:sldMk cId="0" sldId="314"/>
            <ac:inkMk id="32" creationId="{802BF414-D843-7C81-C64D-2953E168FA83}"/>
          </ac:inkMkLst>
        </pc:inkChg>
        <pc:inkChg chg="add del">
          <ac:chgData name="شادن القحطاني ID 443200677" userId="2d5f3d4d-8466-4aa1-ac8a-1cb60ed86c20" providerId="ADAL" clId="{4E7826EA-30B3-F541-A538-740BAA9B3EEF}" dt="2023-04-12T18:17:24.066" v="2205"/>
          <ac:inkMkLst>
            <pc:docMk/>
            <pc:sldMk cId="0" sldId="314"/>
            <ac:inkMk id="33" creationId="{8BCFEEE8-A5BD-5345-609B-3C66FDDB3B33}"/>
          </ac:inkMkLst>
        </pc:inkChg>
        <pc:inkChg chg="add del">
          <ac:chgData name="شادن القحطاني ID 443200677" userId="2d5f3d4d-8466-4aa1-ac8a-1cb60ed86c20" providerId="ADAL" clId="{4E7826EA-30B3-F541-A538-740BAA9B3EEF}" dt="2023-04-12T18:17:24.066" v="2205"/>
          <ac:inkMkLst>
            <pc:docMk/>
            <pc:sldMk cId="0" sldId="314"/>
            <ac:inkMk id="34" creationId="{E3113667-576F-997E-B219-1F7AD350B0E2}"/>
          </ac:inkMkLst>
        </pc:inkChg>
        <pc:inkChg chg="add del">
          <ac:chgData name="شادن القحطاني ID 443200677" userId="2d5f3d4d-8466-4aa1-ac8a-1cb60ed86c20" providerId="ADAL" clId="{4E7826EA-30B3-F541-A538-740BAA9B3EEF}" dt="2023-04-12T18:17:24.066" v="2205"/>
          <ac:inkMkLst>
            <pc:docMk/>
            <pc:sldMk cId="0" sldId="314"/>
            <ac:inkMk id="35" creationId="{682C02D8-9DEC-0E07-7BAF-D28FB5826FFB}"/>
          </ac:inkMkLst>
        </pc:inkChg>
        <pc:inkChg chg="add del">
          <ac:chgData name="شادن القحطاني ID 443200677" userId="2d5f3d4d-8466-4aa1-ac8a-1cb60ed86c20" providerId="ADAL" clId="{4E7826EA-30B3-F541-A538-740BAA9B3EEF}" dt="2023-04-12T18:17:24.066" v="2205"/>
          <ac:inkMkLst>
            <pc:docMk/>
            <pc:sldMk cId="0" sldId="314"/>
            <ac:inkMk id="36" creationId="{EB300B36-74EA-D70D-F7A2-63B7E47FFCF8}"/>
          </ac:inkMkLst>
        </pc:inkChg>
        <pc:inkChg chg="add">
          <ac:chgData name="شادن القحطاني ID 443200677" userId="2d5f3d4d-8466-4aa1-ac8a-1cb60ed86c20" providerId="ADAL" clId="{4E7826EA-30B3-F541-A538-740BAA9B3EEF}" dt="2023-04-12T18:17:23.376" v="2204"/>
          <ac:inkMkLst>
            <pc:docMk/>
            <pc:sldMk cId="0" sldId="314"/>
            <ac:inkMk id="37" creationId="{A3C047F1-5D75-B736-52E6-D6D62D81F281}"/>
          </ac:inkMkLst>
        </pc:inkChg>
        <pc:inkChg chg="add reco">
          <ac:chgData name="شادن القحطاني ID 443200677" userId="2d5f3d4d-8466-4aa1-ac8a-1cb60ed86c20" providerId="ADAL" clId="{4E7826EA-30B3-F541-A538-740BAA9B3EEF}" dt="2023-04-12T18:17:24.066" v="2205"/>
          <ac:inkMkLst>
            <pc:docMk/>
            <pc:sldMk cId="0" sldId="314"/>
            <ac:inkMk id="38" creationId="{1C191E13-38D1-0C91-DA5A-81ED571209DC}"/>
          </ac:inkMkLst>
        </pc:inkChg>
        <pc:inkChg chg="add reco">
          <ac:chgData name="شادن القحطاني ID 443200677" userId="2d5f3d4d-8466-4aa1-ac8a-1cb60ed86c20" providerId="ADAL" clId="{4E7826EA-30B3-F541-A538-740BAA9B3EEF}" dt="2023-04-12T18:17:24.066" v="2205"/>
          <ac:inkMkLst>
            <pc:docMk/>
            <pc:sldMk cId="0" sldId="314"/>
            <ac:inkMk id="39" creationId="{77DE211C-3506-9404-7546-AAA033585BFD}"/>
          </ac:inkMkLst>
        </pc:inkChg>
        <pc:inkChg chg="add del">
          <ac:chgData name="شادن القحطاني ID 443200677" userId="2d5f3d4d-8466-4aa1-ac8a-1cb60ed86c20" providerId="ADAL" clId="{4E7826EA-30B3-F541-A538-740BAA9B3EEF}" dt="2023-04-12T18:17:30.687" v="2208"/>
          <ac:inkMkLst>
            <pc:docMk/>
            <pc:sldMk cId="0" sldId="314"/>
            <ac:inkMk id="40" creationId="{CFB9EC30-4BBA-6273-1146-678F831B01F3}"/>
          </ac:inkMkLst>
        </pc:inkChg>
        <pc:inkChg chg="add del">
          <ac:chgData name="شادن القحطاني ID 443200677" userId="2d5f3d4d-8466-4aa1-ac8a-1cb60ed86c20" providerId="ADAL" clId="{4E7826EA-30B3-F541-A538-740BAA9B3EEF}" dt="2023-04-12T18:17:30.687" v="2208"/>
          <ac:inkMkLst>
            <pc:docMk/>
            <pc:sldMk cId="0" sldId="314"/>
            <ac:inkMk id="41" creationId="{EC1C30E1-FB36-D08F-FEFE-EB1F6497FB66}"/>
          </ac:inkMkLst>
        </pc:inkChg>
        <pc:inkChg chg="add reco">
          <ac:chgData name="شادن القحطاني ID 443200677" userId="2d5f3d4d-8466-4aa1-ac8a-1cb60ed86c20" providerId="ADAL" clId="{4E7826EA-30B3-F541-A538-740BAA9B3EEF}" dt="2023-04-12T18:17:30.687" v="2208"/>
          <ac:inkMkLst>
            <pc:docMk/>
            <pc:sldMk cId="0" sldId="314"/>
            <ac:inkMk id="42" creationId="{E05B4333-9906-A2A6-E0CD-1E2026382D73}"/>
          </ac:inkMkLst>
        </pc:inkChg>
        <pc:inkChg chg="add del">
          <ac:chgData name="شادن القحطاني ID 443200677" userId="2d5f3d4d-8466-4aa1-ac8a-1cb60ed86c20" providerId="ADAL" clId="{4E7826EA-30B3-F541-A538-740BAA9B3EEF}" dt="2023-04-12T18:35:11.756" v="2216"/>
          <ac:inkMkLst>
            <pc:docMk/>
            <pc:sldMk cId="0" sldId="314"/>
            <ac:inkMk id="43" creationId="{5219A76B-51D5-59FD-FCE2-4647B9A54B0C}"/>
          </ac:inkMkLst>
        </pc:inkChg>
        <pc:inkChg chg="add del">
          <ac:chgData name="شادن القحطاني ID 443200677" userId="2d5f3d4d-8466-4aa1-ac8a-1cb60ed86c20" providerId="ADAL" clId="{4E7826EA-30B3-F541-A538-740BAA9B3EEF}" dt="2023-04-12T18:35:11.756" v="2216"/>
          <ac:inkMkLst>
            <pc:docMk/>
            <pc:sldMk cId="0" sldId="314"/>
            <ac:inkMk id="44" creationId="{90F9816E-A0C1-24D6-F506-873829C77122}"/>
          </ac:inkMkLst>
        </pc:inkChg>
        <pc:inkChg chg="add del">
          <ac:chgData name="شادن القحطاني ID 443200677" userId="2d5f3d4d-8466-4aa1-ac8a-1cb60ed86c20" providerId="ADAL" clId="{4E7826EA-30B3-F541-A538-740BAA9B3EEF}" dt="2023-04-12T18:35:11.756" v="2216"/>
          <ac:inkMkLst>
            <pc:docMk/>
            <pc:sldMk cId="0" sldId="314"/>
            <ac:inkMk id="45" creationId="{9843B232-06D0-005B-AD9B-98DD57058334}"/>
          </ac:inkMkLst>
        </pc:inkChg>
        <pc:inkChg chg="add del">
          <ac:chgData name="شادن القحطاني ID 443200677" userId="2d5f3d4d-8466-4aa1-ac8a-1cb60ed86c20" providerId="ADAL" clId="{4E7826EA-30B3-F541-A538-740BAA9B3EEF}" dt="2023-04-12T18:35:11.756" v="2216"/>
          <ac:inkMkLst>
            <pc:docMk/>
            <pc:sldMk cId="0" sldId="314"/>
            <ac:inkMk id="46" creationId="{6C51A818-844B-8FD5-3DBF-C0710AD477FC}"/>
          </ac:inkMkLst>
        </pc:inkChg>
        <pc:inkChg chg="add del">
          <ac:chgData name="شادن القحطاني ID 443200677" userId="2d5f3d4d-8466-4aa1-ac8a-1cb60ed86c20" providerId="ADAL" clId="{4E7826EA-30B3-F541-A538-740BAA9B3EEF}" dt="2023-04-12T18:35:11.756" v="2216"/>
          <ac:inkMkLst>
            <pc:docMk/>
            <pc:sldMk cId="0" sldId="314"/>
            <ac:inkMk id="47" creationId="{D5076331-47D7-736F-996D-34B81A5C2E7F}"/>
          </ac:inkMkLst>
        </pc:inkChg>
        <pc:inkChg chg="add del">
          <ac:chgData name="شادن القحطاني ID 443200677" userId="2d5f3d4d-8466-4aa1-ac8a-1cb60ed86c20" providerId="ADAL" clId="{4E7826EA-30B3-F541-A538-740BAA9B3EEF}" dt="2023-04-12T18:35:11.756" v="2216"/>
          <ac:inkMkLst>
            <pc:docMk/>
            <pc:sldMk cId="0" sldId="314"/>
            <ac:inkMk id="48" creationId="{F170A379-5011-446B-589C-7E00893C4937}"/>
          </ac:inkMkLst>
        </pc:inkChg>
        <pc:inkChg chg="add del reco">
          <ac:chgData name="شادن القحطاني ID 443200677" userId="2d5f3d4d-8466-4aa1-ac8a-1cb60ed86c20" providerId="ADAL" clId="{4E7826EA-30B3-F541-A538-740BAA9B3EEF}" dt="2023-04-12T18:35:11.756" v="2216"/>
          <ac:inkMkLst>
            <pc:docMk/>
            <pc:sldMk cId="0" sldId="314"/>
            <ac:inkMk id="49" creationId="{F8581C9E-53EE-ED0A-A575-DC2E72D3D8C8}"/>
          </ac:inkMkLst>
        </pc:inkChg>
      </pc:sldChg>
      <pc:sldChg chg="addSp delSp">
        <pc:chgData name="شادن القحطاني ID 443200677" userId="2d5f3d4d-8466-4aa1-ac8a-1cb60ed86c20" providerId="ADAL" clId="{4E7826EA-30B3-F541-A538-740BAA9B3EEF}" dt="2023-04-12T16:29:25.973" v="199"/>
        <pc:sldMkLst>
          <pc:docMk/>
          <pc:sldMk cId="3053649889" sldId="320"/>
        </pc:sldMkLst>
        <pc:inkChg chg="add del">
          <ac:chgData name="شادن القحطاني ID 443200677" userId="2d5f3d4d-8466-4aa1-ac8a-1cb60ed86c20" providerId="ADAL" clId="{4E7826EA-30B3-F541-A538-740BAA9B3EEF}" dt="2023-04-12T16:27:36.518" v="156"/>
          <ac:inkMkLst>
            <pc:docMk/>
            <pc:sldMk cId="3053649889" sldId="320"/>
            <ac:inkMk id="2" creationId="{CAE09EFA-DFD3-A374-04AB-9B309114140A}"/>
          </ac:inkMkLst>
        </pc:inkChg>
        <pc:inkChg chg="add">
          <ac:chgData name="شادن القحطاني ID 443200677" userId="2d5f3d4d-8466-4aa1-ac8a-1cb60ed86c20" providerId="ADAL" clId="{4E7826EA-30B3-F541-A538-740BAA9B3EEF}" dt="2023-04-12T16:27:34.687" v="152"/>
          <ac:inkMkLst>
            <pc:docMk/>
            <pc:sldMk cId="3053649889" sldId="320"/>
            <ac:inkMk id="3" creationId="{4885AD34-CEFB-5FC9-B183-4FE093E691D0}"/>
          </ac:inkMkLst>
        </pc:inkChg>
        <pc:inkChg chg="add del">
          <ac:chgData name="شادن القحطاني ID 443200677" userId="2d5f3d4d-8466-4aa1-ac8a-1cb60ed86c20" providerId="ADAL" clId="{4E7826EA-30B3-F541-A538-740BAA9B3EEF}" dt="2023-04-12T16:27:36.518" v="156"/>
          <ac:inkMkLst>
            <pc:docMk/>
            <pc:sldMk cId="3053649889" sldId="320"/>
            <ac:inkMk id="4" creationId="{D284F805-9C72-DAB3-68BF-ED8E4F0F4C90}"/>
          </ac:inkMkLst>
        </pc:inkChg>
        <pc:inkChg chg="add del">
          <ac:chgData name="شادن القحطاني ID 443200677" userId="2d5f3d4d-8466-4aa1-ac8a-1cb60ed86c20" providerId="ADAL" clId="{4E7826EA-30B3-F541-A538-740BAA9B3EEF}" dt="2023-04-12T16:27:36.518" v="156"/>
          <ac:inkMkLst>
            <pc:docMk/>
            <pc:sldMk cId="3053649889" sldId="320"/>
            <ac:inkMk id="5" creationId="{F72C7C2A-1261-39AD-396D-AC41B8222D19}"/>
          </ac:inkMkLst>
        </pc:inkChg>
        <pc:inkChg chg="add del">
          <ac:chgData name="شادن القحطاني ID 443200677" userId="2d5f3d4d-8466-4aa1-ac8a-1cb60ed86c20" providerId="ADAL" clId="{4E7826EA-30B3-F541-A538-740BAA9B3EEF}" dt="2023-04-12T16:27:36.518" v="156"/>
          <ac:inkMkLst>
            <pc:docMk/>
            <pc:sldMk cId="3053649889" sldId="320"/>
            <ac:inkMk id="8" creationId="{D0F0FF6B-4343-034A-071A-8A87790AA0EC}"/>
          </ac:inkMkLst>
        </pc:inkChg>
        <pc:inkChg chg="add reco">
          <ac:chgData name="شادن القحطاني ID 443200677" userId="2d5f3d4d-8466-4aa1-ac8a-1cb60ed86c20" providerId="ADAL" clId="{4E7826EA-30B3-F541-A538-740BAA9B3EEF}" dt="2023-04-12T16:27:36.518" v="156"/>
          <ac:inkMkLst>
            <pc:docMk/>
            <pc:sldMk cId="3053649889" sldId="320"/>
            <ac:inkMk id="9" creationId="{1E985E00-0574-8E2D-CE15-D00C80A67B29}"/>
          </ac:inkMkLst>
        </pc:inkChg>
        <pc:inkChg chg="add reco">
          <ac:chgData name="شادن القحطاني ID 443200677" userId="2d5f3d4d-8466-4aa1-ac8a-1cb60ed86c20" providerId="ADAL" clId="{4E7826EA-30B3-F541-A538-740BAA9B3EEF}" dt="2023-04-12T16:27:36.518" v="156"/>
          <ac:inkMkLst>
            <pc:docMk/>
            <pc:sldMk cId="3053649889" sldId="320"/>
            <ac:inkMk id="11" creationId="{1CF28FE8-B83E-B15F-5EB3-D9CB2B241226}"/>
          </ac:inkMkLst>
        </pc:inkChg>
        <pc:inkChg chg="add del">
          <ac:chgData name="شادن القحطاني ID 443200677" userId="2d5f3d4d-8466-4aa1-ac8a-1cb60ed86c20" providerId="ADAL" clId="{4E7826EA-30B3-F541-A538-740BAA9B3EEF}" dt="2023-04-12T16:28:24.638" v="163"/>
          <ac:inkMkLst>
            <pc:docMk/>
            <pc:sldMk cId="3053649889" sldId="320"/>
            <ac:inkMk id="12" creationId="{2C93FAC9-2EFE-078C-916D-70A539371CDE}"/>
          </ac:inkMkLst>
        </pc:inkChg>
        <pc:inkChg chg="add del">
          <ac:chgData name="شادن القحطاني ID 443200677" userId="2d5f3d4d-8466-4aa1-ac8a-1cb60ed86c20" providerId="ADAL" clId="{4E7826EA-30B3-F541-A538-740BAA9B3EEF}" dt="2023-04-12T16:28:24.638" v="163"/>
          <ac:inkMkLst>
            <pc:docMk/>
            <pc:sldMk cId="3053649889" sldId="320"/>
            <ac:inkMk id="13" creationId="{75990824-1A80-1AE3-6640-188BB60410D5}"/>
          </ac:inkMkLst>
        </pc:inkChg>
        <pc:inkChg chg="add del">
          <ac:chgData name="شادن القحطاني ID 443200677" userId="2d5f3d4d-8466-4aa1-ac8a-1cb60ed86c20" providerId="ADAL" clId="{4E7826EA-30B3-F541-A538-740BAA9B3EEF}" dt="2023-04-12T16:28:24.638" v="163"/>
          <ac:inkMkLst>
            <pc:docMk/>
            <pc:sldMk cId="3053649889" sldId="320"/>
            <ac:inkMk id="14" creationId="{BD3A9C44-031C-9CFD-178D-9AA9E2B446DB}"/>
          </ac:inkMkLst>
        </pc:inkChg>
        <pc:inkChg chg="add del">
          <ac:chgData name="شادن القحطاني ID 443200677" userId="2d5f3d4d-8466-4aa1-ac8a-1cb60ed86c20" providerId="ADAL" clId="{4E7826EA-30B3-F541-A538-740BAA9B3EEF}" dt="2023-04-12T16:28:24.638" v="163"/>
          <ac:inkMkLst>
            <pc:docMk/>
            <pc:sldMk cId="3053649889" sldId="320"/>
            <ac:inkMk id="15" creationId="{B1F24F47-2F34-9A01-D0E3-AC1A59901459}"/>
          </ac:inkMkLst>
        </pc:inkChg>
        <pc:inkChg chg="add del">
          <ac:chgData name="شادن القحطاني ID 443200677" userId="2d5f3d4d-8466-4aa1-ac8a-1cb60ed86c20" providerId="ADAL" clId="{4E7826EA-30B3-F541-A538-740BAA9B3EEF}" dt="2023-04-12T16:28:24.638" v="163"/>
          <ac:inkMkLst>
            <pc:docMk/>
            <pc:sldMk cId="3053649889" sldId="320"/>
            <ac:inkMk id="16" creationId="{E5628D1C-FAAC-035C-51FD-C5DFD64CA995}"/>
          </ac:inkMkLst>
        </pc:inkChg>
        <pc:inkChg chg="add del">
          <ac:chgData name="شادن القحطاني ID 443200677" userId="2d5f3d4d-8466-4aa1-ac8a-1cb60ed86c20" providerId="ADAL" clId="{4E7826EA-30B3-F541-A538-740BAA9B3EEF}" dt="2023-04-12T16:28:24.638" v="163"/>
          <ac:inkMkLst>
            <pc:docMk/>
            <pc:sldMk cId="3053649889" sldId="320"/>
            <ac:inkMk id="17" creationId="{C8CA5C27-9D5B-637A-B70E-0BCF472274B7}"/>
          </ac:inkMkLst>
        </pc:inkChg>
        <pc:inkChg chg="add reco">
          <ac:chgData name="شادن القحطاني ID 443200677" userId="2d5f3d4d-8466-4aa1-ac8a-1cb60ed86c20" providerId="ADAL" clId="{4E7826EA-30B3-F541-A538-740BAA9B3EEF}" dt="2023-04-12T16:28:24.638" v="163"/>
          <ac:inkMkLst>
            <pc:docMk/>
            <pc:sldMk cId="3053649889" sldId="320"/>
            <ac:inkMk id="18" creationId="{58E37093-F656-50D1-E1AE-F77770871352}"/>
          </ac:inkMkLst>
        </pc:inkChg>
        <pc:inkChg chg="add">
          <ac:chgData name="شادن القحطاني ID 443200677" userId="2d5f3d4d-8466-4aa1-ac8a-1cb60ed86c20" providerId="ADAL" clId="{4E7826EA-30B3-F541-A538-740BAA9B3EEF}" dt="2023-04-12T16:28:29.399" v="164"/>
          <ac:inkMkLst>
            <pc:docMk/>
            <pc:sldMk cId="3053649889" sldId="320"/>
            <ac:inkMk id="19" creationId="{6EB0CC7F-2FC4-E818-1C25-0A1A93AAC1D9}"/>
          </ac:inkMkLst>
        </pc:inkChg>
        <pc:inkChg chg="add del">
          <ac:chgData name="شادن القحطاني ID 443200677" userId="2d5f3d4d-8466-4aa1-ac8a-1cb60ed86c20" providerId="ADAL" clId="{4E7826EA-30B3-F541-A538-740BAA9B3EEF}" dt="2023-04-12T16:28:34.612" v="169"/>
          <ac:inkMkLst>
            <pc:docMk/>
            <pc:sldMk cId="3053649889" sldId="320"/>
            <ac:inkMk id="20" creationId="{51F2572A-93D3-B00E-AD4F-73D909144602}"/>
          </ac:inkMkLst>
        </pc:inkChg>
        <pc:inkChg chg="add del">
          <ac:chgData name="شادن القحطاني ID 443200677" userId="2d5f3d4d-8466-4aa1-ac8a-1cb60ed86c20" providerId="ADAL" clId="{4E7826EA-30B3-F541-A538-740BAA9B3EEF}" dt="2023-04-12T16:28:34.612" v="169"/>
          <ac:inkMkLst>
            <pc:docMk/>
            <pc:sldMk cId="3053649889" sldId="320"/>
            <ac:inkMk id="21" creationId="{E1772A80-E28C-4E2C-78F0-C1CED4CC4449}"/>
          </ac:inkMkLst>
        </pc:inkChg>
        <pc:inkChg chg="add del">
          <ac:chgData name="شادن القحطاني ID 443200677" userId="2d5f3d4d-8466-4aa1-ac8a-1cb60ed86c20" providerId="ADAL" clId="{4E7826EA-30B3-F541-A538-740BAA9B3EEF}" dt="2023-04-12T16:28:34.612" v="169"/>
          <ac:inkMkLst>
            <pc:docMk/>
            <pc:sldMk cId="3053649889" sldId="320"/>
            <ac:inkMk id="22" creationId="{896176B7-42E0-F7C8-1333-A2E57329766F}"/>
          </ac:inkMkLst>
        </pc:inkChg>
        <pc:inkChg chg="add del">
          <ac:chgData name="شادن القحطاني ID 443200677" userId="2d5f3d4d-8466-4aa1-ac8a-1cb60ed86c20" providerId="ADAL" clId="{4E7826EA-30B3-F541-A538-740BAA9B3EEF}" dt="2023-04-12T16:28:34.612" v="169"/>
          <ac:inkMkLst>
            <pc:docMk/>
            <pc:sldMk cId="3053649889" sldId="320"/>
            <ac:inkMk id="23" creationId="{182F2F37-826E-7254-EBC3-F0931611A1AE}"/>
          </ac:inkMkLst>
        </pc:inkChg>
        <pc:inkChg chg="add reco">
          <ac:chgData name="شادن القحطاني ID 443200677" userId="2d5f3d4d-8466-4aa1-ac8a-1cb60ed86c20" providerId="ADAL" clId="{4E7826EA-30B3-F541-A538-740BAA9B3EEF}" dt="2023-04-12T16:28:34.612" v="169"/>
          <ac:inkMkLst>
            <pc:docMk/>
            <pc:sldMk cId="3053649889" sldId="320"/>
            <ac:inkMk id="24" creationId="{FA59A632-34C7-6334-6398-4E01866880F9}"/>
          </ac:inkMkLst>
        </pc:inkChg>
        <pc:inkChg chg="add del">
          <ac:chgData name="شادن القحطاني ID 443200677" userId="2d5f3d4d-8466-4aa1-ac8a-1cb60ed86c20" providerId="ADAL" clId="{4E7826EA-30B3-F541-A538-740BAA9B3EEF}" dt="2023-04-12T16:28:40.980" v="176"/>
          <ac:inkMkLst>
            <pc:docMk/>
            <pc:sldMk cId="3053649889" sldId="320"/>
            <ac:inkMk id="25" creationId="{BBB2D69A-F85E-0DCC-88DB-10EDE96D3438}"/>
          </ac:inkMkLst>
        </pc:inkChg>
        <pc:inkChg chg="add del">
          <ac:chgData name="شادن القحطاني ID 443200677" userId="2d5f3d4d-8466-4aa1-ac8a-1cb60ed86c20" providerId="ADAL" clId="{4E7826EA-30B3-F541-A538-740BAA9B3EEF}" dt="2023-04-12T16:28:40.980" v="176"/>
          <ac:inkMkLst>
            <pc:docMk/>
            <pc:sldMk cId="3053649889" sldId="320"/>
            <ac:inkMk id="26" creationId="{AB2C5220-BD74-D550-7070-FBDD17BD9EB3}"/>
          </ac:inkMkLst>
        </pc:inkChg>
        <pc:inkChg chg="add del">
          <ac:chgData name="شادن القحطاني ID 443200677" userId="2d5f3d4d-8466-4aa1-ac8a-1cb60ed86c20" providerId="ADAL" clId="{4E7826EA-30B3-F541-A538-740BAA9B3EEF}" dt="2023-04-12T16:28:40.980" v="176"/>
          <ac:inkMkLst>
            <pc:docMk/>
            <pc:sldMk cId="3053649889" sldId="320"/>
            <ac:inkMk id="27" creationId="{9A4F8883-0150-A9C8-3905-5D6B42F2FE88}"/>
          </ac:inkMkLst>
        </pc:inkChg>
        <pc:inkChg chg="add del">
          <ac:chgData name="شادن القحطاني ID 443200677" userId="2d5f3d4d-8466-4aa1-ac8a-1cb60ed86c20" providerId="ADAL" clId="{4E7826EA-30B3-F541-A538-740BAA9B3EEF}" dt="2023-04-12T16:28:40.980" v="176"/>
          <ac:inkMkLst>
            <pc:docMk/>
            <pc:sldMk cId="3053649889" sldId="320"/>
            <ac:inkMk id="28" creationId="{605B35FC-4D55-271E-BCD1-F974D4ACD0FB}"/>
          </ac:inkMkLst>
        </pc:inkChg>
        <pc:inkChg chg="add del">
          <ac:chgData name="شادن القحطاني ID 443200677" userId="2d5f3d4d-8466-4aa1-ac8a-1cb60ed86c20" providerId="ADAL" clId="{4E7826EA-30B3-F541-A538-740BAA9B3EEF}" dt="2023-04-12T16:28:40.980" v="176"/>
          <ac:inkMkLst>
            <pc:docMk/>
            <pc:sldMk cId="3053649889" sldId="320"/>
            <ac:inkMk id="29" creationId="{491DDDB6-A16B-B33F-4559-AFFF7DDD26C5}"/>
          </ac:inkMkLst>
        </pc:inkChg>
        <pc:inkChg chg="add del">
          <ac:chgData name="شادن القحطاني ID 443200677" userId="2d5f3d4d-8466-4aa1-ac8a-1cb60ed86c20" providerId="ADAL" clId="{4E7826EA-30B3-F541-A538-740BAA9B3EEF}" dt="2023-04-12T16:28:40.980" v="176"/>
          <ac:inkMkLst>
            <pc:docMk/>
            <pc:sldMk cId="3053649889" sldId="320"/>
            <ac:inkMk id="30" creationId="{664B6BA4-40DC-2AD9-304C-B30A0DF77FDB}"/>
          </ac:inkMkLst>
        </pc:inkChg>
        <pc:inkChg chg="add reco">
          <ac:chgData name="شادن القحطاني ID 443200677" userId="2d5f3d4d-8466-4aa1-ac8a-1cb60ed86c20" providerId="ADAL" clId="{4E7826EA-30B3-F541-A538-740BAA9B3EEF}" dt="2023-04-12T16:28:40.980" v="176"/>
          <ac:inkMkLst>
            <pc:docMk/>
            <pc:sldMk cId="3053649889" sldId="320"/>
            <ac:inkMk id="31" creationId="{0850D34A-61D1-8AFC-4A70-135B6F0F238A}"/>
          </ac:inkMkLst>
        </pc:inkChg>
        <pc:inkChg chg="add del">
          <ac:chgData name="شادن القحطاني ID 443200677" userId="2d5f3d4d-8466-4aa1-ac8a-1cb60ed86c20" providerId="ADAL" clId="{4E7826EA-30B3-F541-A538-740BAA9B3EEF}" dt="2023-04-12T16:28:46.667" v="181"/>
          <ac:inkMkLst>
            <pc:docMk/>
            <pc:sldMk cId="3053649889" sldId="320"/>
            <ac:inkMk id="32" creationId="{1383D553-DD41-28BB-EBB5-F9124DE5A467}"/>
          </ac:inkMkLst>
        </pc:inkChg>
        <pc:inkChg chg="add del">
          <ac:chgData name="شادن القحطاني ID 443200677" userId="2d5f3d4d-8466-4aa1-ac8a-1cb60ed86c20" providerId="ADAL" clId="{4E7826EA-30B3-F541-A538-740BAA9B3EEF}" dt="2023-04-12T16:28:46.667" v="181"/>
          <ac:inkMkLst>
            <pc:docMk/>
            <pc:sldMk cId="3053649889" sldId="320"/>
            <ac:inkMk id="33" creationId="{8D3CAB39-C01D-D72F-CC83-8A77E9F3E855}"/>
          </ac:inkMkLst>
        </pc:inkChg>
        <pc:inkChg chg="add del">
          <ac:chgData name="شادن القحطاني ID 443200677" userId="2d5f3d4d-8466-4aa1-ac8a-1cb60ed86c20" providerId="ADAL" clId="{4E7826EA-30B3-F541-A538-740BAA9B3EEF}" dt="2023-04-12T16:28:46.667" v="181"/>
          <ac:inkMkLst>
            <pc:docMk/>
            <pc:sldMk cId="3053649889" sldId="320"/>
            <ac:inkMk id="34" creationId="{AE634B78-EDD6-97E8-3A8B-BF5849C44A03}"/>
          </ac:inkMkLst>
        </pc:inkChg>
        <pc:inkChg chg="add del">
          <ac:chgData name="شادن القحطاني ID 443200677" userId="2d5f3d4d-8466-4aa1-ac8a-1cb60ed86c20" providerId="ADAL" clId="{4E7826EA-30B3-F541-A538-740BAA9B3EEF}" dt="2023-04-12T16:28:46.667" v="181"/>
          <ac:inkMkLst>
            <pc:docMk/>
            <pc:sldMk cId="3053649889" sldId="320"/>
            <ac:inkMk id="35" creationId="{AF4F2EE2-AFD8-10F9-2E14-60E3AB8D81EE}"/>
          </ac:inkMkLst>
        </pc:inkChg>
        <pc:inkChg chg="add reco">
          <ac:chgData name="شادن القحطاني ID 443200677" userId="2d5f3d4d-8466-4aa1-ac8a-1cb60ed86c20" providerId="ADAL" clId="{4E7826EA-30B3-F541-A538-740BAA9B3EEF}" dt="2023-04-12T16:28:46.667" v="181"/>
          <ac:inkMkLst>
            <pc:docMk/>
            <pc:sldMk cId="3053649889" sldId="320"/>
            <ac:inkMk id="36" creationId="{23D250AA-A595-4AE7-B70A-4C68E616E79C}"/>
          </ac:inkMkLst>
        </pc:inkChg>
        <pc:inkChg chg="add del">
          <ac:chgData name="شادن القحطاني ID 443200677" userId="2d5f3d4d-8466-4aa1-ac8a-1cb60ed86c20" providerId="ADAL" clId="{4E7826EA-30B3-F541-A538-740BAA9B3EEF}" dt="2023-04-12T16:28:52.296" v="184"/>
          <ac:inkMkLst>
            <pc:docMk/>
            <pc:sldMk cId="3053649889" sldId="320"/>
            <ac:inkMk id="37" creationId="{5FBDE055-96FF-6684-7E11-30932BA09A59}"/>
          </ac:inkMkLst>
        </pc:inkChg>
        <pc:inkChg chg="add del">
          <ac:chgData name="شادن القحطاني ID 443200677" userId="2d5f3d4d-8466-4aa1-ac8a-1cb60ed86c20" providerId="ADAL" clId="{4E7826EA-30B3-F541-A538-740BAA9B3EEF}" dt="2023-04-12T16:28:52.296" v="184"/>
          <ac:inkMkLst>
            <pc:docMk/>
            <pc:sldMk cId="3053649889" sldId="320"/>
            <ac:inkMk id="38" creationId="{F28A8B99-90D5-F0C6-AEBF-31DC91CDD7CB}"/>
          </ac:inkMkLst>
        </pc:inkChg>
        <pc:inkChg chg="add reco">
          <ac:chgData name="شادن القحطاني ID 443200677" userId="2d5f3d4d-8466-4aa1-ac8a-1cb60ed86c20" providerId="ADAL" clId="{4E7826EA-30B3-F541-A538-740BAA9B3EEF}" dt="2023-04-12T16:28:52.296" v="184"/>
          <ac:inkMkLst>
            <pc:docMk/>
            <pc:sldMk cId="3053649889" sldId="320"/>
            <ac:inkMk id="39" creationId="{B347E0C0-B7E2-0EA5-9200-881524623752}"/>
          </ac:inkMkLst>
        </pc:inkChg>
        <pc:inkChg chg="add">
          <ac:chgData name="شادن القحطاني ID 443200677" userId="2d5f3d4d-8466-4aa1-ac8a-1cb60ed86c20" providerId="ADAL" clId="{4E7826EA-30B3-F541-A538-740BAA9B3EEF}" dt="2023-04-12T16:28:53.063" v="185"/>
          <ac:inkMkLst>
            <pc:docMk/>
            <pc:sldMk cId="3053649889" sldId="320"/>
            <ac:inkMk id="40" creationId="{C63AA2D7-3428-0FB0-0F0E-6A998835B1F3}"/>
          </ac:inkMkLst>
        </pc:inkChg>
        <pc:inkChg chg="add del">
          <ac:chgData name="شادن القحطاني ID 443200677" userId="2d5f3d4d-8466-4aa1-ac8a-1cb60ed86c20" providerId="ADAL" clId="{4E7826EA-30B3-F541-A538-740BAA9B3EEF}" dt="2023-04-12T16:28:56.510" v="187"/>
          <ac:inkMkLst>
            <pc:docMk/>
            <pc:sldMk cId="3053649889" sldId="320"/>
            <ac:inkMk id="41" creationId="{7BABC905-BD12-977B-1887-E902904F2F40}"/>
          </ac:inkMkLst>
        </pc:inkChg>
        <pc:inkChg chg="add">
          <ac:chgData name="شادن القحطاني ID 443200677" userId="2d5f3d4d-8466-4aa1-ac8a-1cb60ed86c20" providerId="ADAL" clId="{4E7826EA-30B3-F541-A538-740BAA9B3EEF}" dt="2023-04-12T16:29:06.721" v="188"/>
          <ac:inkMkLst>
            <pc:docMk/>
            <pc:sldMk cId="3053649889" sldId="320"/>
            <ac:inkMk id="42" creationId="{B2802AAE-CFE1-768C-7AE0-B6371D315F53}"/>
          </ac:inkMkLst>
        </pc:inkChg>
        <pc:inkChg chg="add del">
          <ac:chgData name="شادن القحطاني ID 443200677" userId="2d5f3d4d-8466-4aa1-ac8a-1cb60ed86c20" providerId="ADAL" clId="{4E7826EA-30B3-F541-A538-740BAA9B3EEF}" dt="2023-04-12T16:29:09.883" v="191"/>
          <ac:inkMkLst>
            <pc:docMk/>
            <pc:sldMk cId="3053649889" sldId="320"/>
            <ac:inkMk id="43" creationId="{F9F64ED6-FAE2-8689-1261-FBDCD3722C66}"/>
          </ac:inkMkLst>
        </pc:inkChg>
        <pc:inkChg chg="add del">
          <ac:chgData name="شادن القحطاني ID 443200677" userId="2d5f3d4d-8466-4aa1-ac8a-1cb60ed86c20" providerId="ADAL" clId="{4E7826EA-30B3-F541-A538-740BAA9B3EEF}" dt="2023-04-12T16:29:09.883" v="191"/>
          <ac:inkMkLst>
            <pc:docMk/>
            <pc:sldMk cId="3053649889" sldId="320"/>
            <ac:inkMk id="44" creationId="{81E74D63-E4E3-6E60-4EF4-D6E272F62E3D}"/>
          </ac:inkMkLst>
        </pc:inkChg>
        <pc:inkChg chg="add reco">
          <ac:chgData name="شادن القحطاني ID 443200677" userId="2d5f3d4d-8466-4aa1-ac8a-1cb60ed86c20" providerId="ADAL" clId="{4E7826EA-30B3-F541-A538-740BAA9B3EEF}" dt="2023-04-12T16:29:09.883" v="191"/>
          <ac:inkMkLst>
            <pc:docMk/>
            <pc:sldMk cId="3053649889" sldId="320"/>
            <ac:inkMk id="45" creationId="{9DB6DD28-B9C4-5D86-60B7-F41766E66024}"/>
          </ac:inkMkLst>
        </pc:inkChg>
        <pc:inkChg chg="add">
          <ac:chgData name="شادن القحطاني ID 443200677" userId="2d5f3d4d-8466-4aa1-ac8a-1cb60ed86c20" providerId="ADAL" clId="{4E7826EA-30B3-F541-A538-740BAA9B3EEF}" dt="2023-04-12T16:29:10.026" v="192"/>
          <ac:inkMkLst>
            <pc:docMk/>
            <pc:sldMk cId="3053649889" sldId="320"/>
            <ac:inkMk id="46" creationId="{DC59A703-D83F-61FB-522F-6C503A0BEE82}"/>
          </ac:inkMkLst>
        </pc:inkChg>
        <pc:inkChg chg="add">
          <ac:chgData name="شادن القحطاني ID 443200677" userId="2d5f3d4d-8466-4aa1-ac8a-1cb60ed86c20" providerId="ADAL" clId="{4E7826EA-30B3-F541-A538-740BAA9B3EEF}" dt="2023-04-12T16:29:11.762" v="193"/>
          <ac:inkMkLst>
            <pc:docMk/>
            <pc:sldMk cId="3053649889" sldId="320"/>
            <ac:inkMk id="47" creationId="{4853375F-F816-63C9-626A-B4FC7782812F}"/>
          </ac:inkMkLst>
        </pc:inkChg>
        <pc:inkChg chg="add del">
          <ac:chgData name="شادن القحطاني ID 443200677" userId="2d5f3d4d-8466-4aa1-ac8a-1cb60ed86c20" providerId="ADAL" clId="{4E7826EA-30B3-F541-A538-740BAA9B3EEF}" dt="2023-04-12T16:29:25.973" v="199"/>
          <ac:inkMkLst>
            <pc:docMk/>
            <pc:sldMk cId="3053649889" sldId="320"/>
            <ac:inkMk id="48" creationId="{3FFA3064-B6E8-8CAE-6552-33A39BD5A810}"/>
          </ac:inkMkLst>
        </pc:inkChg>
        <pc:inkChg chg="add del">
          <ac:chgData name="شادن القحطاني ID 443200677" userId="2d5f3d4d-8466-4aa1-ac8a-1cb60ed86c20" providerId="ADAL" clId="{4E7826EA-30B3-F541-A538-740BAA9B3EEF}" dt="2023-04-12T16:29:25.973" v="199"/>
          <ac:inkMkLst>
            <pc:docMk/>
            <pc:sldMk cId="3053649889" sldId="320"/>
            <ac:inkMk id="49" creationId="{1EF72A03-E0A9-1B57-7923-56A5354F32B6}"/>
          </ac:inkMkLst>
        </pc:inkChg>
        <pc:inkChg chg="add del">
          <ac:chgData name="شادن القحطاني ID 443200677" userId="2d5f3d4d-8466-4aa1-ac8a-1cb60ed86c20" providerId="ADAL" clId="{4E7826EA-30B3-F541-A538-740BAA9B3EEF}" dt="2023-04-12T16:29:25.973" v="199"/>
          <ac:inkMkLst>
            <pc:docMk/>
            <pc:sldMk cId="3053649889" sldId="320"/>
            <ac:inkMk id="50" creationId="{D1B3DAF8-0851-4A00-C12E-1920907520F3}"/>
          </ac:inkMkLst>
        </pc:inkChg>
        <pc:inkChg chg="add del">
          <ac:chgData name="شادن القحطاني ID 443200677" userId="2d5f3d4d-8466-4aa1-ac8a-1cb60ed86c20" providerId="ADAL" clId="{4E7826EA-30B3-F541-A538-740BAA9B3EEF}" dt="2023-04-12T16:29:25.973" v="199"/>
          <ac:inkMkLst>
            <pc:docMk/>
            <pc:sldMk cId="3053649889" sldId="320"/>
            <ac:inkMk id="51" creationId="{A3ECDF9C-B1B1-7EEF-ABDD-FA1602361E22}"/>
          </ac:inkMkLst>
        </pc:inkChg>
        <pc:inkChg chg="add del">
          <ac:chgData name="شادن القحطاني ID 443200677" userId="2d5f3d4d-8466-4aa1-ac8a-1cb60ed86c20" providerId="ADAL" clId="{4E7826EA-30B3-F541-A538-740BAA9B3EEF}" dt="2023-04-12T16:29:25.973" v="199"/>
          <ac:inkMkLst>
            <pc:docMk/>
            <pc:sldMk cId="3053649889" sldId="320"/>
            <ac:inkMk id="52" creationId="{95628D55-EACC-D3B6-46DE-A1DCF64E3B42}"/>
          </ac:inkMkLst>
        </pc:inkChg>
        <pc:inkChg chg="add reco">
          <ac:chgData name="شادن القحطاني ID 443200677" userId="2d5f3d4d-8466-4aa1-ac8a-1cb60ed86c20" providerId="ADAL" clId="{4E7826EA-30B3-F541-A538-740BAA9B3EEF}" dt="2023-04-12T16:29:25.973" v="199"/>
          <ac:inkMkLst>
            <pc:docMk/>
            <pc:sldMk cId="3053649889" sldId="320"/>
            <ac:inkMk id="53" creationId="{A1B97B6E-1737-9E79-88BD-B928A8F3222C}"/>
          </ac:inkMkLst>
        </pc:inkChg>
      </pc:sldChg>
      <pc:sldChg chg="addSp delSp">
        <pc:chgData name="شادن القحطاني ID 443200677" userId="2d5f3d4d-8466-4aa1-ac8a-1cb60ed86c20" providerId="ADAL" clId="{4E7826EA-30B3-F541-A538-740BAA9B3EEF}" dt="2023-04-12T17:18:49.214" v="700"/>
        <pc:sldMkLst>
          <pc:docMk/>
          <pc:sldMk cId="210806095" sldId="321"/>
        </pc:sldMkLst>
        <pc:inkChg chg="add del">
          <ac:chgData name="شادن القحطاني ID 443200677" userId="2d5f3d4d-8466-4aa1-ac8a-1cb60ed86c20" providerId="ADAL" clId="{4E7826EA-30B3-F541-A538-740BAA9B3EEF}" dt="2023-04-12T17:13:38.544" v="555"/>
          <ac:inkMkLst>
            <pc:docMk/>
            <pc:sldMk cId="210806095" sldId="321"/>
            <ac:inkMk id="2" creationId="{475038E0-0628-CF45-8915-5D6F94FFF37B}"/>
          </ac:inkMkLst>
        </pc:inkChg>
        <pc:inkChg chg="add del">
          <ac:chgData name="شادن القحطاني ID 443200677" userId="2d5f3d4d-8466-4aa1-ac8a-1cb60ed86c20" providerId="ADAL" clId="{4E7826EA-30B3-F541-A538-740BAA9B3EEF}" dt="2023-04-12T17:13:38.544" v="555"/>
          <ac:inkMkLst>
            <pc:docMk/>
            <pc:sldMk cId="210806095" sldId="321"/>
            <ac:inkMk id="3" creationId="{95FBF71D-363D-5B02-6263-9C9EB081299A}"/>
          </ac:inkMkLst>
        </pc:inkChg>
        <pc:inkChg chg="add del">
          <ac:chgData name="شادن القحطاني ID 443200677" userId="2d5f3d4d-8466-4aa1-ac8a-1cb60ed86c20" providerId="ADAL" clId="{4E7826EA-30B3-F541-A538-740BAA9B3EEF}" dt="2023-04-12T17:13:38.544" v="555"/>
          <ac:inkMkLst>
            <pc:docMk/>
            <pc:sldMk cId="210806095" sldId="321"/>
            <ac:inkMk id="4" creationId="{ACA27688-9A8C-22EA-3CB0-D18807480425}"/>
          </ac:inkMkLst>
        </pc:inkChg>
        <pc:inkChg chg="add del">
          <ac:chgData name="شادن القحطاني ID 443200677" userId="2d5f3d4d-8466-4aa1-ac8a-1cb60ed86c20" providerId="ADAL" clId="{4E7826EA-30B3-F541-A538-740BAA9B3EEF}" dt="2023-04-12T17:13:38.544" v="555"/>
          <ac:inkMkLst>
            <pc:docMk/>
            <pc:sldMk cId="210806095" sldId="321"/>
            <ac:inkMk id="5" creationId="{39EA1A89-7C82-AE7D-72D2-872B6880F3DB}"/>
          </ac:inkMkLst>
        </pc:inkChg>
        <pc:inkChg chg="add del">
          <ac:chgData name="شادن القحطاني ID 443200677" userId="2d5f3d4d-8466-4aa1-ac8a-1cb60ed86c20" providerId="ADAL" clId="{4E7826EA-30B3-F541-A538-740BAA9B3EEF}" dt="2023-04-12T17:13:38.544" v="555"/>
          <ac:inkMkLst>
            <pc:docMk/>
            <pc:sldMk cId="210806095" sldId="321"/>
            <ac:inkMk id="8" creationId="{D630D4DA-6490-B989-5A3D-10C080210CAB}"/>
          </ac:inkMkLst>
        </pc:inkChg>
        <pc:inkChg chg="add del">
          <ac:chgData name="شادن القحطاني ID 443200677" userId="2d5f3d4d-8466-4aa1-ac8a-1cb60ed86c20" providerId="ADAL" clId="{4E7826EA-30B3-F541-A538-740BAA9B3EEF}" dt="2023-04-12T17:13:38.544" v="555"/>
          <ac:inkMkLst>
            <pc:docMk/>
            <pc:sldMk cId="210806095" sldId="321"/>
            <ac:inkMk id="10" creationId="{A87EC1B6-5911-127E-1C30-E2862FC9063A}"/>
          </ac:inkMkLst>
        </pc:inkChg>
        <pc:inkChg chg="add reco">
          <ac:chgData name="شادن القحطاني ID 443200677" userId="2d5f3d4d-8466-4aa1-ac8a-1cb60ed86c20" providerId="ADAL" clId="{4E7826EA-30B3-F541-A538-740BAA9B3EEF}" dt="2023-04-12T17:13:38.544" v="555"/>
          <ac:inkMkLst>
            <pc:docMk/>
            <pc:sldMk cId="210806095" sldId="321"/>
            <ac:inkMk id="11" creationId="{4CADF432-839C-36FA-5D7D-067B75FBC6ED}"/>
          </ac:inkMkLst>
        </pc:inkChg>
        <pc:inkChg chg="add del">
          <ac:chgData name="شادن القحطاني ID 443200677" userId="2d5f3d4d-8466-4aa1-ac8a-1cb60ed86c20" providerId="ADAL" clId="{4E7826EA-30B3-F541-A538-740BAA9B3EEF}" dt="2023-04-12T17:13:43.423" v="563"/>
          <ac:inkMkLst>
            <pc:docMk/>
            <pc:sldMk cId="210806095" sldId="321"/>
            <ac:inkMk id="12" creationId="{7930F34C-B564-6738-9E48-D8CC6D8518E8}"/>
          </ac:inkMkLst>
        </pc:inkChg>
        <pc:inkChg chg="add del">
          <ac:chgData name="شادن القحطاني ID 443200677" userId="2d5f3d4d-8466-4aa1-ac8a-1cb60ed86c20" providerId="ADAL" clId="{4E7826EA-30B3-F541-A538-740BAA9B3EEF}" dt="2023-04-12T17:13:43.423" v="563"/>
          <ac:inkMkLst>
            <pc:docMk/>
            <pc:sldMk cId="210806095" sldId="321"/>
            <ac:inkMk id="13" creationId="{4E4E49F8-4897-41D1-8F04-CFBDE93C6629}"/>
          </ac:inkMkLst>
        </pc:inkChg>
        <pc:inkChg chg="add del">
          <ac:chgData name="شادن القحطاني ID 443200677" userId="2d5f3d4d-8466-4aa1-ac8a-1cb60ed86c20" providerId="ADAL" clId="{4E7826EA-30B3-F541-A538-740BAA9B3EEF}" dt="2023-04-12T17:13:43.423" v="563"/>
          <ac:inkMkLst>
            <pc:docMk/>
            <pc:sldMk cId="210806095" sldId="321"/>
            <ac:inkMk id="14" creationId="{6A27B376-F890-699A-1E78-C9C8A207D84A}"/>
          </ac:inkMkLst>
        </pc:inkChg>
        <pc:inkChg chg="add del">
          <ac:chgData name="شادن القحطاني ID 443200677" userId="2d5f3d4d-8466-4aa1-ac8a-1cb60ed86c20" providerId="ADAL" clId="{4E7826EA-30B3-F541-A538-740BAA9B3EEF}" dt="2023-04-12T17:13:43.423" v="563"/>
          <ac:inkMkLst>
            <pc:docMk/>
            <pc:sldMk cId="210806095" sldId="321"/>
            <ac:inkMk id="15" creationId="{220E1A5C-CCB5-F224-13F5-1D7B53CB2AF2}"/>
          </ac:inkMkLst>
        </pc:inkChg>
        <pc:inkChg chg="add del">
          <ac:chgData name="شادن القحطاني ID 443200677" userId="2d5f3d4d-8466-4aa1-ac8a-1cb60ed86c20" providerId="ADAL" clId="{4E7826EA-30B3-F541-A538-740BAA9B3EEF}" dt="2023-04-12T17:13:43.423" v="563"/>
          <ac:inkMkLst>
            <pc:docMk/>
            <pc:sldMk cId="210806095" sldId="321"/>
            <ac:inkMk id="16" creationId="{5A29C3F4-25F6-6A3E-8DFB-14532A42C96B}"/>
          </ac:inkMkLst>
        </pc:inkChg>
        <pc:inkChg chg="add del">
          <ac:chgData name="شادن القحطاني ID 443200677" userId="2d5f3d4d-8466-4aa1-ac8a-1cb60ed86c20" providerId="ADAL" clId="{4E7826EA-30B3-F541-A538-740BAA9B3EEF}" dt="2023-04-12T17:13:43.423" v="563"/>
          <ac:inkMkLst>
            <pc:docMk/>
            <pc:sldMk cId="210806095" sldId="321"/>
            <ac:inkMk id="17" creationId="{276CE6E2-702C-5796-9E97-5AA261F9731C}"/>
          </ac:inkMkLst>
        </pc:inkChg>
        <pc:inkChg chg="add del">
          <ac:chgData name="شادن القحطاني ID 443200677" userId="2d5f3d4d-8466-4aa1-ac8a-1cb60ed86c20" providerId="ADAL" clId="{4E7826EA-30B3-F541-A538-740BAA9B3EEF}" dt="2023-04-12T17:13:43.423" v="563"/>
          <ac:inkMkLst>
            <pc:docMk/>
            <pc:sldMk cId="210806095" sldId="321"/>
            <ac:inkMk id="18" creationId="{3D239D9A-66BD-6B21-F8D3-6AF662B28825}"/>
          </ac:inkMkLst>
        </pc:inkChg>
        <pc:inkChg chg="add reco">
          <ac:chgData name="شادن القحطاني ID 443200677" userId="2d5f3d4d-8466-4aa1-ac8a-1cb60ed86c20" providerId="ADAL" clId="{4E7826EA-30B3-F541-A538-740BAA9B3EEF}" dt="2023-04-12T17:13:43.423" v="563"/>
          <ac:inkMkLst>
            <pc:docMk/>
            <pc:sldMk cId="210806095" sldId="321"/>
            <ac:inkMk id="19" creationId="{116636F9-B92B-09C8-0493-1A5DFA1B911A}"/>
          </ac:inkMkLst>
        </pc:inkChg>
        <pc:inkChg chg="add reco">
          <ac:chgData name="شادن القحطاني ID 443200677" userId="2d5f3d4d-8466-4aa1-ac8a-1cb60ed86c20" providerId="ADAL" clId="{4E7826EA-30B3-F541-A538-740BAA9B3EEF}" dt="2023-04-12T17:13:43.423" v="563"/>
          <ac:inkMkLst>
            <pc:docMk/>
            <pc:sldMk cId="210806095" sldId="321"/>
            <ac:inkMk id="20" creationId="{40933EF7-C833-4A8E-4280-CC3177E275A5}"/>
          </ac:inkMkLst>
        </pc:inkChg>
        <pc:inkChg chg="add del">
          <ac:chgData name="شادن القحطاني ID 443200677" userId="2d5f3d4d-8466-4aa1-ac8a-1cb60ed86c20" providerId="ADAL" clId="{4E7826EA-30B3-F541-A538-740BAA9B3EEF}" dt="2023-04-12T17:13:45.714" v="568"/>
          <ac:inkMkLst>
            <pc:docMk/>
            <pc:sldMk cId="210806095" sldId="321"/>
            <ac:inkMk id="21" creationId="{589DA746-D4BA-DD85-2F22-2CF272F2CD37}"/>
          </ac:inkMkLst>
        </pc:inkChg>
        <pc:inkChg chg="add del">
          <ac:chgData name="شادن القحطاني ID 443200677" userId="2d5f3d4d-8466-4aa1-ac8a-1cb60ed86c20" providerId="ADAL" clId="{4E7826EA-30B3-F541-A538-740BAA9B3EEF}" dt="2023-04-12T17:13:45.714" v="568"/>
          <ac:inkMkLst>
            <pc:docMk/>
            <pc:sldMk cId="210806095" sldId="321"/>
            <ac:inkMk id="22" creationId="{AE642BFA-30A6-DF53-93B1-9762E98D0C07}"/>
          </ac:inkMkLst>
        </pc:inkChg>
        <pc:inkChg chg="add del">
          <ac:chgData name="شادن القحطاني ID 443200677" userId="2d5f3d4d-8466-4aa1-ac8a-1cb60ed86c20" providerId="ADAL" clId="{4E7826EA-30B3-F541-A538-740BAA9B3EEF}" dt="2023-04-12T17:13:45.714" v="568"/>
          <ac:inkMkLst>
            <pc:docMk/>
            <pc:sldMk cId="210806095" sldId="321"/>
            <ac:inkMk id="23" creationId="{3A86CA81-9F30-7E1D-4387-DB1DDC0080AC}"/>
          </ac:inkMkLst>
        </pc:inkChg>
        <pc:inkChg chg="add del">
          <ac:chgData name="شادن القحطاني ID 443200677" userId="2d5f3d4d-8466-4aa1-ac8a-1cb60ed86c20" providerId="ADAL" clId="{4E7826EA-30B3-F541-A538-740BAA9B3EEF}" dt="2023-04-12T17:13:45.714" v="568"/>
          <ac:inkMkLst>
            <pc:docMk/>
            <pc:sldMk cId="210806095" sldId="321"/>
            <ac:inkMk id="24" creationId="{369AD971-78B1-489C-D24E-BE1998BCC5B3}"/>
          </ac:inkMkLst>
        </pc:inkChg>
        <pc:inkChg chg="add reco">
          <ac:chgData name="شادن القحطاني ID 443200677" userId="2d5f3d4d-8466-4aa1-ac8a-1cb60ed86c20" providerId="ADAL" clId="{4E7826EA-30B3-F541-A538-740BAA9B3EEF}" dt="2023-04-12T17:13:45.714" v="568"/>
          <ac:inkMkLst>
            <pc:docMk/>
            <pc:sldMk cId="210806095" sldId="321"/>
            <ac:inkMk id="25" creationId="{8E22762B-9CC4-F2A7-0F5C-8EE425F84508}"/>
          </ac:inkMkLst>
        </pc:inkChg>
        <pc:inkChg chg="add reco">
          <ac:chgData name="شادن القحطاني ID 443200677" userId="2d5f3d4d-8466-4aa1-ac8a-1cb60ed86c20" providerId="ADAL" clId="{4E7826EA-30B3-F541-A538-740BAA9B3EEF}" dt="2023-04-12T17:13:45.714" v="568"/>
          <ac:inkMkLst>
            <pc:docMk/>
            <pc:sldMk cId="210806095" sldId="321"/>
            <ac:inkMk id="26" creationId="{CFD4C056-312D-18C1-4E04-357557E90F36}"/>
          </ac:inkMkLst>
        </pc:inkChg>
        <pc:inkChg chg="add">
          <ac:chgData name="شادن القحطاني ID 443200677" userId="2d5f3d4d-8466-4aa1-ac8a-1cb60ed86c20" providerId="ADAL" clId="{4E7826EA-30B3-F541-A538-740BAA9B3EEF}" dt="2023-04-12T17:13:55.541" v="569"/>
          <ac:inkMkLst>
            <pc:docMk/>
            <pc:sldMk cId="210806095" sldId="321"/>
            <ac:inkMk id="27" creationId="{FA928A0C-9750-CD6F-FEDF-0952C3F8DF0F}"/>
          </ac:inkMkLst>
        </pc:inkChg>
        <pc:inkChg chg="add">
          <ac:chgData name="شادن القحطاني ID 443200677" userId="2d5f3d4d-8466-4aa1-ac8a-1cb60ed86c20" providerId="ADAL" clId="{4E7826EA-30B3-F541-A538-740BAA9B3EEF}" dt="2023-04-12T17:14:05.913" v="570"/>
          <ac:inkMkLst>
            <pc:docMk/>
            <pc:sldMk cId="210806095" sldId="321"/>
            <ac:inkMk id="28" creationId="{BF83CD7B-249B-3BB3-467A-0A2E24B49FB8}"/>
          </ac:inkMkLst>
        </pc:inkChg>
        <pc:inkChg chg="add del">
          <ac:chgData name="شادن القحطاني ID 443200677" userId="2d5f3d4d-8466-4aa1-ac8a-1cb60ed86c20" providerId="ADAL" clId="{4E7826EA-30B3-F541-A538-740BAA9B3EEF}" dt="2023-04-12T17:14:39.766" v="581"/>
          <ac:inkMkLst>
            <pc:docMk/>
            <pc:sldMk cId="210806095" sldId="321"/>
            <ac:inkMk id="29" creationId="{DD7023AC-B996-1C85-251A-D08A919ADB49}"/>
          </ac:inkMkLst>
        </pc:inkChg>
        <pc:inkChg chg="add del">
          <ac:chgData name="شادن القحطاني ID 443200677" userId="2d5f3d4d-8466-4aa1-ac8a-1cb60ed86c20" providerId="ADAL" clId="{4E7826EA-30B3-F541-A538-740BAA9B3EEF}" dt="2023-04-12T17:14:39.766" v="581"/>
          <ac:inkMkLst>
            <pc:docMk/>
            <pc:sldMk cId="210806095" sldId="321"/>
            <ac:inkMk id="30" creationId="{714D1184-0E33-877C-F496-89C1DF454CFD}"/>
          </ac:inkMkLst>
        </pc:inkChg>
        <pc:inkChg chg="add del">
          <ac:chgData name="شادن القحطاني ID 443200677" userId="2d5f3d4d-8466-4aa1-ac8a-1cb60ed86c20" providerId="ADAL" clId="{4E7826EA-30B3-F541-A538-740BAA9B3EEF}" dt="2023-04-12T17:14:39.766" v="581"/>
          <ac:inkMkLst>
            <pc:docMk/>
            <pc:sldMk cId="210806095" sldId="321"/>
            <ac:inkMk id="31" creationId="{4D61F252-19ED-4140-5B25-1E5C853C05A0}"/>
          </ac:inkMkLst>
        </pc:inkChg>
        <pc:inkChg chg="add del">
          <ac:chgData name="شادن القحطاني ID 443200677" userId="2d5f3d4d-8466-4aa1-ac8a-1cb60ed86c20" providerId="ADAL" clId="{4E7826EA-30B3-F541-A538-740BAA9B3EEF}" dt="2023-04-12T17:14:39.766" v="581"/>
          <ac:inkMkLst>
            <pc:docMk/>
            <pc:sldMk cId="210806095" sldId="321"/>
            <ac:inkMk id="32" creationId="{696617C9-0178-BBA4-C99E-EB99DAD7FA0B}"/>
          </ac:inkMkLst>
        </pc:inkChg>
        <pc:inkChg chg="add del">
          <ac:chgData name="شادن القحطاني ID 443200677" userId="2d5f3d4d-8466-4aa1-ac8a-1cb60ed86c20" providerId="ADAL" clId="{4E7826EA-30B3-F541-A538-740BAA9B3EEF}" dt="2023-04-12T17:14:39.766" v="581"/>
          <ac:inkMkLst>
            <pc:docMk/>
            <pc:sldMk cId="210806095" sldId="321"/>
            <ac:inkMk id="33" creationId="{5D9A5816-A1AE-0097-C1C9-976C210DE69B}"/>
          </ac:inkMkLst>
        </pc:inkChg>
        <pc:inkChg chg="add del">
          <ac:chgData name="شادن القحطاني ID 443200677" userId="2d5f3d4d-8466-4aa1-ac8a-1cb60ed86c20" providerId="ADAL" clId="{4E7826EA-30B3-F541-A538-740BAA9B3EEF}" dt="2023-04-12T17:14:39.766" v="581"/>
          <ac:inkMkLst>
            <pc:docMk/>
            <pc:sldMk cId="210806095" sldId="321"/>
            <ac:inkMk id="34" creationId="{C56D2E39-9488-B4F3-FC93-F1DA48BD61DD}"/>
          </ac:inkMkLst>
        </pc:inkChg>
        <pc:inkChg chg="add del">
          <ac:chgData name="شادن القحطاني ID 443200677" userId="2d5f3d4d-8466-4aa1-ac8a-1cb60ed86c20" providerId="ADAL" clId="{4E7826EA-30B3-F541-A538-740BAA9B3EEF}" dt="2023-04-12T17:14:39.766" v="581"/>
          <ac:inkMkLst>
            <pc:docMk/>
            <pc:sldMk cId="210806095" sldId="321"/>
            <ac:inkMk id="35" creationId="{CA0382AE-9B98-EFD7-5262-F941506D48E2}"/>
          </ac:inkMkLst>
        </pc:inkChg>
        <pc:inkChg chg="add del">
          <ac:chgData name="شادن القحطاني ID 443200677" userId="2d5f3d4d-8466-4aa1-ac8a-1cb60ed86c20" providerId="ADAL" clId="{4E7826EA-30B3-F541-A538-740BAA9B3EEF}" dt="2023-04-12T17:14:39.766" v="581"/>
          <ac:inkMkLst>
            <pc:docMk/>
            <pc:sldMk cId="210806095" sldId="321"/>
            <ac:inkMk id="36" creationId="{EE141F10-6E8F-B11D-7080-1A3B414DAE5E}"/>
          </ac:inkMkLst>
        </pc:inkChg>
        <pc:inkChg chg="add del">
          <ac:chgData name="شادن القحطاني ID 443200677" userId="2d5f3d4d-8466-4aa1-ac8a-1cb60ed86c20" providerId="ADAL" clId="{4E7826EA-30B3-F541-A538-740BAA9B3EEF}" dt="2023-04-12T17:14:39.766" v="581"/>
          <ac:inkMkLst>
            <pc:docMk/>
            <pc:sldMk cId="210806095" sldId="321"/>
            <ac:inkMk id="37" creationId="{86E5DF8A-A528-9D56-B17B-E4A5D4BA656C}"/>
          </ac:inkMkLst>
        </pc:inkChg>
        <pc:inkChg chg="add del">
          <ac:chgData name="شادن القحطاني ID 443200677" userId="2d5f3d4d-8466-4aa1-ac8a-1cb60ed86c20" providerId="ADAL" clId="{4E7826EA-30B3-F541-A538-740BAA9B3EEF}" dt="2023-04-12T17:14:39.766" v="581"/>
          <ac:inkMkLst>
            <pc:docMk/>
            <pc:sldMk cId="210806095" sldId="321"/>
            <ac:inkMk id="38" creationId="{E7F33496-4494-00BD-E8B1-05ED81CB2194}"/>
          </ac:inkMkLst>
        </pc:inkChg>
        <pc:inkChg chg="add reco">
          <ac:chgData name="شادن القحطاني ID 443200677" userId="2d5f3d4d-8466-4aa1-ac8a-1cb60ed86c20" providerId="ADAL" clId="{4E7826EA-30B3-F541-A538-740BAA9B3EEF}" dt="2023-04-12T17:14:39.766" v="581"/>
          <ac:inkMkLst>
            <pc:docMk/>
            <pc:sldMk cId="210806095" sldId="321"/>
            <ac:inkMk id="39" creationId="{23A0069F-D8B2-E478-CB20-BFC7E226FCF4}"/>
          </ac:inkMkLst>
        </pc:inkChg>
        <pc:inkChg chg="add del">
          <ac:chgData name="شادن القحطاني ID 443200677" userId="2d5f3d4d-8466-4aa1-ac8a-1cb60ed86c20" providerId="ADAL" clId="{4E7826EA-30B3-F541-A538-740BAA9B3EEF}" dt="2023-04-12T17:14:58.821" v="585"/>
          <ac:inkMkLst>
            <pc:docMk/>
            <pc:sldMk cId="210806095" sldId="321"/>
            <ac:inkMk id="40" creationId="{EE026065-E40B-2AB1-4C21-7830A7C277A6}"/>
          </ac:inkMkLst>
        </pc:inkChg>
        <pc:inkChg chg="add del">
          <ac:chgData name="شادن القحطاني ID 443200677" userId="2d5f3d4d-8466-4aa1-ac8a-1cb60ed86c20" providerId="ADAL" clId="{4E7826EA-30B3-F541-A538-740BAA9B3EEF}" dt="2023-04-12T17:14:58.821" v="585"/>
          <ac:inkMkLst>
            <pc:docMk/>
            <pc:sldMk cId="210806095" sldId="321"/>
            <ac:inkMk id="41" creationId="{A06BA01A-7006-3D09-17FE-8CB1C28504D3}"/>
          </ac:inkMkLst>
        </pc:inkChg>
        <pc:inkChg chg="add del">
          <ac:chgData name="شادن القحطاني ID 443200677" userId="2d5f3d4d-8466-4aa1-ac8a-1cb60ed86c20" providerId="ADAL" clId="{4E7826EA-30B3-F541-A538-740BAA9B3EEF}" dt="2023-04-12T17:14:58.821" v="585"/>
          <ac:inkMkLst>
            <pc:docMk/>
            <pc:sldMk cId="210806095" sldId="321"/>
            <ac:inkMk id="42" creationId="{4BE355CA-5E14-C634-4D68-B57F177777B6}"/>
          </ac:inkMkLst>
        </pc:inkChg>
        <pc:inkChg chg="add reco">
          <ac:chgData name="شادن القحطاني ID 443200677" userId="2d5f3d4d-8466-4aa1-ac8a-1cb60ed86c20" providerId="ADAL" clId="{4E7826EA-30B3-F541-A538-740BAA9B3EEF}" dt="2023-04-12T17:14:58.821" v="585"/>
          <ac:inkMkLst>
            <pc:docMk/>
            <pc:sldMk cId="210806095" sldId="321"/>
            <ac:inkMk id="43" creationId="{4EA930D1-6748-69D3-7E1E-2F0A8A495E30}"/>
          </ac:inkMkLst>
        </pc:inkChg>
        <pc:inkChg chg="add del">
          <ac:chgData name="شادن القحطاني ID 443200677" userId="2d5f3d4d-8466-4aa1-ac8a-1cb60ed86c20" providerId="ADAL" clId="{4E7826EA-30B3-F541-A538-740BAA9B3EEF}" dt="2023-04-12T17:15:11.809" v="588"/>
          <ac:inkMkLst>
            <pc:docMk/>
            <pc:sldMk cId="210806095" sldId="321"/>
            <ac:inkMk id="44" creationId="{E886A050-94D7-B33A-568F-AEA9A962456C}"/>
          </ac:inkMkLst>
        </pc:inkChg>
        <pc:inkChg chg="add del">
          <ac:chgData name="شادن القحطاني ID 443200677" userId="2d5f3d4d-8466-4aa1-ac8a-1cb60ed86c20" providerId="ADAL" clId="{4E7826EA-30B3-F541-A538-740BAA9B3EEF}" dt="2023-04-12T17:15:11.809" v="588"/>
          <ac:inkMkLst>
            <pc:docMk/>
            <pc:sldMk cId="210806095" sldId="321"/>
            <ac:inkMk id="45" creationId="{432DD158-9EE0-5ECF-99F4-9F3FD741BE10}"/>
          </ac:inkMkLst>
        </pc:inkChg>
        <pc:inkChg chg="add reco">
          <ac:chgData name="شادن القحطاني ID 443200677" userId="2d5f3d4d-8466-4aa1-ac8a-1cb60ed86c20" providerId="ADAL" clId="{4E7826EA-30B3-F541-A538-740BAA9B3EEF}" dt="2023-04-12T17:15:11.809" v="588"/>
          <ac:inkMkLst>
            <pc:docMk/>
            <pc:sldMk cId="210806095" sldId="321"/>
            <ac:inkMk id="46" creationId="{CF0239C8-1E66-A622-FEE3-EC2E30CC8B72}"/>
          </ac:inkMkLst>
        </pc:inkChg>
        <pc:inkChg chg="add del">
          <ac:chgData name="شادن القحطاني ID 443200677" userId="2d5f3d4d-8466-4aa1-ac8a-1cb60ed86c20" providerId="ADAL" clId="{4E7826EA-30B3-F541-A538-740BAA9B3EEF}" dt="2023-04-12T17:15:14.816" v="591"/>
          <ac:inkMkLst>
            <pc:docMk/>
            <pc:sldMk cId="210806095" sldId="321"/>
            <ac:inkMk id="47" creationId="{49A9C9CA-F798-DD65-9DAE-A576AF797997}"/>
          </ac:inkMkLst>
        </pc:inkChg>
        <pc:inkChg chg="add del">
          <ac:chgData name="شادن القحطاني ID 443200677" userId="2d5f3d4d-8466-4aa1-ac8a-1cb60ed86c20" providerId="ADAL" clId="{4E7826EA-30B3-F541-A538-740BAA9B3EEF}" dt="2023-04-12T17:15:14.816" v="591"/>
          <ac:inkMkLst>
            <pc:docMk/>
            <pc:sldMk cId="210806095" sldId="321"/>
            <ac:inkMk id="48" creationId="{C7619FD5-4660-AB45-0808-3CC5296BEA56}"/>
          </ac:inkMkLst>
        </pc:inkChg>
        <pc:inkChg chg="add reco">
          <ac:chgData name="شادن القحطاني ID 443200677" userId="2d5f3d4d-8466-4aa1-ac8a-1cb60ed86c20" providerId="ADAL" clId="{4E7826EA-30B3-F541-A538-740BAA9B3EEF}" dt="2023-04-12T17:15:14.816" v="591"/>
          <ac:inkMkLst>
            <pc:docMk/>
            <pc:sldMk cId="210806095" sldId="321"/>
            <ac:inkMk id="49" creationId="{CBDE5A2B-6009-FE1F-0942-EC3A83EADBF1}"/>
          </ac:inkMkLst>
        </pc:inkChg>
        <pc:inkChg chg="add del">
          <ac:chgData name="شادن القحطاني ID 443200677" userId="2d5f3d4d-8466-4aa1-ac8a-1cb60ed86c20" providerId="ADAL" clId="{4E7826EA-30B3-F541-A538-740BAA9B3EEF}" dt="2023-04-12T17:15:16.592" v="596"/>
          <ac:inkMkLst>
            <pc:docMk/>
            <pc:sldMk cId="210806095" sldId="321"/>
            <ac:inkMk id="50" creationId="{A2A3DE89-517B-1F6E-CBFE-5F251A53641C}"/>
          </ac:inkMkLst>
        </pc:inkChg>
        <pc:inkChg chg="add del">
          <ac:chgData name="شادن القحطاني ID 443200677" userId="2d5f3d4d-8466-4aa1-ac8a-1cb60ed86c20" providerId="ADAL" clId="{4E7826EA-30B3-F541-A538-740BAA9B3EEF}" dt="2023-04-12T17:15:16.592" v="596"/>
          <ac:inkMkLst>
            <pc:docMk/>
            <pc:sldMk cId="210806095" sldId="321"/>
            <ac:inkMk id="51" creationId="{63D5AA0C-0249-5FF2-FAE6-0C67BFB8275D}"/>
          </ac:inkMkLst>
        </pc:inkChg>
        <pc:inkChg chg="add del">
          <ac:chgData name="شادن القحطاني ID 443200677" userId="2d5f3d4d-8466-4aa1-ac8a-1cb60ed86c20" providerId="ADAL" clId="{4E7826EA-30B3-F541-A538-740BAA9B3EEF}" dt="2023-04-12T17:15:16.592" v="596"/>
          <ac:inkMkLst>
            <pc:docMk/>
            <pc:sldMk cId="210806095" sldId="321"/>
            <ac:inkMk id="52" creationId="{36DE75F0-5DC7-BC76-32CC-826B35A835FC}"/>
          </ac:inkMkLst>
        </pc:inkChg>
        <pc:inkChg chg="add del">
          <ac:chgData name="شادن القحطاني ID 443200677" userId="2d5f3d4d-8466-4aa1-ac8a-1cb60ed86c20" providerId="ADAL" clId="{4E7826EA-30B3-F541-A538-740BAA9B3EEF}" dt="2023-04-12T17:15:16.592" v="596"/>
          <ac:inkMkLst>
            <pc:docMk/>
            <pc:sldMk cId="210806095" sldId="321"/>
            <ac:inkMk id="53" creationId="{02E56DDD-4CC5-B6F8-2640-AC425312C677}"/>
          </ac:inkMkLst>
        </pc:inkChg>
        <pc:inkChg chg="add reco">
          <ac:chgData name="شادن القحطاني ID 443200677" userId="2d5f3d4d-8466-4aa1-ac8a-1cb60ed86c20" providerId="ADAL" clId="{4E7826EA-30B3-F541-A538-740BAA9B3EEF}" dt="2023-04-12T17:15:16.592" v="596"/>
          <ac:inkMkLst>
            <pc:docMk/>
            <pc:sldMk cId="210806095" sldId="321"/>
            <ac:inkMk id="54" creationId="{A4DF6F54-A5A0-0947-B8F8-854BBF5EF152}"/>
          </ac:inkMkLst>
        </pc:inkChg>
        <pc:inkChg chg="add reco">
          <ac:chgData name="شادن القحطاني ID 443200677" userId="2d5f3d4d-8466-4aa1-ac8a-1cb60ed86c20" providerId="ADAL" clId="{4E7826EA-30B3-F541-A538-740BAA9B3EEF}" dt="2023-04-12T17:15:16.592" v="596"/>
          <ac:inkMkLst>
            <pc:docMk/>
            <pc:sldMk cId="210806095" sldId="321"/>
            <ac:inkMk id="55" creationId="{945ADF0C-FA50-8861-49D2-797C57077BD9}"/>
          </ac:inkMkLst>
        </pc:inkChg>
        <pc:inkChg chg="add del">
          <ac:chgData name="شادن القحطاني ID 443200677" userId="2d5f3d4d-8466-4aa1-ac8a-1cb60ed86c20" providerId="ADAL" clId="{4E7826EA-30B3-F541-A538-740BAA9B3EEF}" dt="2023-04-12T17:15:37.668" v="600"/>
          <ac:inkMkLst>
            <pc:docMk/>
            <pc:sldMk cId="210806095" sldId="321"/>
            <ac:inkMk id="56" creationId="{C21084E2-CD90-78F6-440F-B7CE86661B1B}"/>
          </ac:inkMkLst>
        </pc:inkChg>
        <pc:inkChg chg="add del">
          <ac:chgData name="شادن القحطاني ID 443200677" userId="2d5f3d4d-8466-4aa1-ac8a-1cb60ed86c20" providerId="ADAL" clId="{4E7826EA-30B3-F541-A538-740BAA9B3EEF}" dt="2023-04-12T17:15:37.668" v="600"/>
          <ac:inkMkLst>
            <pc:docMk/>
            <pc:sldMk cId="210806095" sldId="321"/>
            <ac:inkMk id="57" creationId="{4F5995E7-DA21-4F49-9DB6-56AF8088FBE8}"/>
          </ac:inkMkLst>
        </pc:inkChg>
        <pc:inkChg chg="add del">
          <ac:chgData name="شادن القحطاني ID 443200677" userId="2d5f3d4d-8466-4aa1-ac8a-1cb60ed86c20" providerId="ADAL" clId="{4E7826EA-30B3-F541-A538-740BAA9B3EEF}" dt="2023-04-12T17:15:37.668" v="600"/>
          <ac:inkMkLst>
            <pc:docMk/>
            <pc:sldMk cId="210806095" sldId="321"/>
            <ac:inkMk id="58" creationId="{8CF8354D-BB59-3F81-46E8-37C573A337FD}"/>
          </ac:inkMkLst>
        </pc:inkChg>
        <pc:inkChg chg="add reco">
          <ac:chgData name="شادن القحطاني ID 443200677" userId="2d5f3d4d-8466-4aa1-ac8a-1cb60ed86c20" providerId="ADAL" clId="{4E7826EA-30B3-F541-A538-740BAA9B3EEF}" dt="2023-04-12T17:15:37.668" v="600"/>
          <ac:inkMkLst>
            <pc:docMk/>
            <pc:sldMk cId="210806095" sldId="321"/>
            <ac:inkMk id="59" creationId="{F62B7993-3A8C-6427-4D80-BFBDB8A4B40E}"/>
          </ac:inkMkLst>
        </pc:inkChg>
        <pc:inkChg chg="add del">
          <ac:chgData name="شادن القحطاني ID 443200677" userId="2d5f3d4d-8466-4aa1-ac8a-1cb60ed86c20" providerId="ADAL" clId="{4E7826EA-30B3-F541-A538-740BAA9B3EEF}" dt="2023-04-12T17:15:39.485" v="603"/>
          <ac:inkMkLst>
            <pc:docMk/>
            <pc:sldMk cId="210806095" sldId="321"/>
            <ac:inkMk id="60" creationId="{1A0F09E7-FAC4-5D81-F37A-294E265B6F0D}"/>
          </ac:inkMkLst>
        </pc:inkChg>
        <pc:inkChg chg="add del">
          <ac:chgData name="شادن القحطاني ID 443200677" userId="2d5f3d4d-8466-4aa1-ac8a-1cb60ed86c20" providerId="ADAL" clId="{4E7826EA-30B3-F541-A538-740BAA9B3EEF}" dt="2023-04-12T17:15:39.485" v="603"/>
          <ac:inkMkLst>
            <pc:docMk/>
            <pc:sldMk cId="210806095" sldId="321"/>
            <ac:inkMk id="61" creationId="{D1948058-66C8-2B17-2D1B-90C5D3023571}"/>
          </ac:inkMkLst>
        </pc:inkChg>
        <pc:inkChg chg="add reco">
          <ac:chgData name="شادن القحطاني ID 443200677" userId="2d5f3d4d-8466-4aa1-ac8a-1cb60ed86c20" providerId="ADAL" clId="{4E7826EA-30B3-F541-A538-740BAA9B3EEF}" dt="2023-04-12T17:15:39.485" v="603"/>
          <ac:inkMkLst>
            <pc:docMk/>
            <pc:sldMk cId="210806095" sldId="321"/>
            <ac:inkMk id="62" creationId="{D4253052-F6BD-6C8B-F9EB-2AA248315C12}"/>
          </ac:inkMkLst>
        </pc:inkChg>
        <pc:inkChg chg="add del">
          <ac:chgData name="شادن القحطاني ID 443200677" userId="2d5f3d4d-8466-4aa1-ac8a-1cb60ed86c20" providerId="ADAL" clId="{4E7826EA-30B3-F541-A538-740BAA9B3EEF}" dt="2023-04-12T17:15:42.688" v="609"/>
          <ac:inkMkLst>
            <pc:docMk/>
            <pc:sldMk cId="210806095" sldId="321"/>
            <ac:inkMk id="63" creationId="{1554CEE7-AD4B-91DE-C5DA-209B6AE58E72}"/>
          </ac:inkMkLst>
        </pc:inkChg>
        <pc:inkChg chg="add del">
          <ac:chgData name="شادن القحطاني ID 443200677" userId="2d5f3d4d-8466-4aa1-ac8a-1cb60ed86c20" providerId="ADAL" clId="{4E7826EA-30B3-F541-A538-740BAA9B3EEF}" dt="2023-04-12T17:15:42.688" v="609"/>
          <ac:inkMkLst>
            <pc:docMk/>
            <pc:sldMk cId="210806095" sldId="321"/>
            <ac:inkMk id="36864" creationId="{7A59B555-556D-C384-8E21-7D8F686BAAAD}"/>
          </ac:inkMkLst>
        </pc:inkChg>
        <pc:inkChg chg="add del">
          <ac:chgData name="شادن القحطاني ID 443200677" userId="2d5f3d4d-8466-4aa1-ac8a-1cb60ed86c20" providerId="ADAL" clId="{4E7826EA-30B3-F541-A538-740BAA9B3EEF}" dt="2023-04-12T17:15:42.688" v="609"/>
          <ac:inkMkLst>
            <pc:docMk/>
            <pc:sldMk cId="210806095" sldId="321"/>
            <ac:inkMk id="36865" creationId="{847175AA-8938-8F7A-3E10-5EE4FCA88603}"/>
          </ac:inkMkLst>
        </pc:inkChg>
        <pc:inkChg chg="add del">
          <ac:chgData name="شادن القحطاني ID 443200677" userId="2d5f3d4d-8466-4aa1-ac8a-1cb60ed86c20" providerId="ADAL" clId="{4E7826EA-30B3-F541-A538-740BAA9B3EEF}" dt="2023-04-12T17:15:42.688" v="609"/>
          <ac:inkMkLst>
            <pc:docMk/>
            <pc:sldMk cId="210806095" sldId="321"/>
            <ac:inkMk id="36866" creationId="{33137DD4-1B9F-1D1B-D07F-410B74CC2B19}"/>
          </ac:inkMkLst>
        </pc:inkChg>
        <pc:inkChg chg="add del">
          <ac:chgData name="شادن القحطاني ID 443200677" userId="2d5f3d4d-8466-4aa1-ac8a-1cb60ed86c20" providerId="ADAL" clId="{4E7826EA-30B3-F541-A538-740BAA9B3EEF}" dt="2023-04-12T17:15:42.688" v="609"/>
          <ac:inkMkLst>
            <pc:docMk/>
            <pc:sldMk cId="210806095" sldId="321"/>
            <ac:inkMk id="36867" creationId="{0D303FF1-ECBF-0358-F958-2B80A3F3304F}"/>
          </ac:inkMkLst>
        </pc:inkChg>
        <pc:inkChg chg="add reco">
          <ac:chgData name="شادن القحطاني ID 443200677" userId="2d5f3d4d-8466-4aa1-ac8a-1cb60ed86c20" providerId="ADAL" clId="{4E7826EA-30B3-F541-A538-740BAA9B3EEF}" dt="2023-04-12T17:15:42.688" v="609"/>
          <ac:inkMkLst>
            <pc:docMk/>
            <pc:sldMk cId="210806095" sldId="321"/>
            <ac:inkMk id="36868" creationId="{81BEB7CC-03E8-F5E7-8CFF-F501D72BFCBB}"/>
          </ac:inkMkLst>
        </pc:inkChg>
        <pc:inkChg chg="add del">
          <ac:chgData name="شادن القحطاني ID 443200677" userId="2d5f3d4d-8466-4aa1-ac8a-1cb60ed86c20" providerId="ADAL" clId="{4E7826EA-30B3-F541-A538-740BAA9B3EEF}" dt="2023-04-12T17:16:00.246" v="613"/>
          <ac:inkMkLst>
            <pc:docMk/>
            <pc:sldMk cId="210806095" sldId="321"/>
            <ac:inkMk id="36869" creationId="{21950D1E-AFEF-40F3-AACF-67B6264B797D}"/>
          </ac:inkMkLst>
        </pc:inkChg>
        <pc:inkChg chg="add del">
          <ac:chgData name="شادن القحطاني ID 443200677" userId="2d5f3d4d-8466-4aa1-ac8a-1cb60ed86c20" providerId="ADAL" clId="{4E7826EA-30B3-F541-A538-740BAA9B3EEF}" dt="2023-04-12T17:16:00.246" v="613"/>
          <ac:inkMkLst>
            <pc:docMk/>
            <pc:sldMk cId="210806095" sldId="321"/>
            <ac:inkMk id="36870" creationId="{96A5DCF3-F6F6-3705-0C97-6F2728CBC095}"/>
          </ac:inkMkLst>
        </pc:inkChg>
        <pc:inkChg chg="add del">
          <ac:chgData name="شادن القحطاني ID 443200677" userId="2d5f3d4d-8466-4aa1-ac8a-1cb60ed86c20" providerId="ADAL" clId="{4E7826EA-30B3-F541-A538-740BAA9B3EEF}" dt="2023-04-12T17:16:00.246" v="613"/>
          <ac:inkMkLst>
            <pc:docMk/>
            <pc:sldMk cId="210806095" sldId="321"/>
            <ac:inkMk id="36871" creationId="{76A08A85-E390-FFFB-7543-CE09784F4FFB}"/>
          </ac:inkMkLst>
        </pc:inkChg>
        <pc:inkChg chg="add reco">
          <ac:chgData name="شادن القحطاني ID 443200677" userId="2d5f3d4d-8466-4aa1-ac8a-1cb60ed86c20" providerId="ADAL" clId="{4E7826EA-30B3-F541-A538-740BAA9B3EEF}" dt="2023-04-12T17:16:00.246" v="613"/>
          <ac:inkMkLst>
            <pc:docMk/>
            <pc:sldMk cId="210806095" sldId="321"/>
            <ac:inkMk id="36873" creationId="{B9D87CFC-43C4-A453-F15A-71EE5356144A}"/>
          </ac:inkMkLst>
        </pc:inkChg>
        <pc:inkChg chg="add del">
          <ac:chgData name="شادن القحطاني ID 443200677" userId="2d5f3d4d-8466-4aa1-ac8a-1cb60ed86c20" providerId="ADAL" clId="{4E7826EA-30B3-F541-A538-740BAA9B3EEF}" dt="2023-04-12T17:16:06.601" v="620"/>
          <ac:inkMkLst>
            <pc:docMk/>
            <pc:sldMk cId="210806095" sldId="321"/>
            <ac:inkMk id="36874" creationId="{B5659C7F-1EC8-96B2-8224-C2D2CB717D5C}"/>
          </ac:inkMkLst>
        </pc:inkChg>
        <pc:inkChg chg="add del">
          <ac:chgData name="شادن القحطاني ID 443200677" userId="2d5f3d4d-8466-4aa1-ac8a-1cb60ed86c20" providerId="ADAL" clId="{4E7826EA-30B3-F541-A538-740BAA9B3EEF}" dt="2023-04-12T17:16:06.601" v="620"/>
          <ac:inkMkLst>
            <pc:docMk/>
            <pc:sldMk cId="210806095" sldId="321"/>
            <ac:inkMk id="36875" creationId="{AC4E0D50-6F5D-78C2-86D0-329B10AA9369}"/>
          </ac:inkMkLst>
        </pc:inkChg>
        <pc:inkChg chg="add del">
          <ac:chgData name="شادن القحطاني ID 443200677" userId="2d5f3d4d-8466-4aa1-ac8a-1cb60ed86c20" providerId="ADAL" clId="{4E7826EA-30B3-F541-A538-740BAA9B3EEF}" dt="2023-04-12T17:16:06.601" v="620"/>
          <ac:inkMkLst>
            <pc:docMk/>
            <pc:sldMk cId="210806095" sldId="321"/>
            <ac:inkMk id="36876" creationId="{15C68756-049D-8078-C410-1FC8C2940488}"/>
          </ac:inkMkLst>
        </pc:inkChg>
        <pc:inkChg chg="add del">
          <ac:chgData name="شادن القحطاني ID 443200677" userId="2d5f3d4d-8466-4aa1-ac8a-1cb60ed86c20" providerId="ADAL" clId="{4E7826EA-30B3-F541-A538-740BAA9B3EEF}" dt="2023-04-12T17:16:06.601" v="620"/>
          <ac:inkMkLst>
            <pc:docMk/>
            <pc:sldMk cId="210806095" sldId="321"/>
            <ac:inkMk id="36877" creationId="{8ECCC13E-3664-CCBA-5443-F984FECDD74F}"/>
          </ac:inkMkLst>
        </pc:inkChg>
        <pc:inkChg chg="add del">
          <ac:chgData name="شادن القحطاني ID 443200677" userId="2d5f3d4d-8466-4aa1-ac8a-1cb60ed86c20" providerId="ADAL" clId="{4E7826EA-30B3-F541-A538-740BAA9B3EEF}" dt="2023-04-12T17:16:06.601" v="620"/>
          <ac:inkMkLst>
            <pc:docMk/>
            <pc:sldMk cId="210806095" sldId="321"/>
            <ac:inkMk id="36878" creationId="{F9775B7F-99A3-C289-B1B2-F9877CD3E993}"/>
          </ac:inkMkLst>
        </pc:inkChg>
        <pc:inkChg chg="add del">
          <ac:chgData name="شادن القحطاني ID 443200677" userId="2d5f3d4d-8466-4aa1-ac8a-1cb60ed86c20" providerId="ADAL" clId="{4E7826EA-30B3-F541-A538-740BAA9B3EEF}" dt="2023-04-12T17:16:06.601" v="620"/>
          <ac:inkMkLst>
            <pc:docMk/>
            <pc:sldMk cId="210806095" sldId="321"/>
            <ac:inkMk id="36879" creationId="{678FED63-2214-ECE8-C1D1-C3230735AE84}"/>
          </ac:inkMkLst>
        </pc:inkChg>
        <pc:inkChg chg="add reco">
          <ac:chgData name="شادن القحطاني ID 443200677" userId="2d5f3d4d-8466-4aa1-ac8a-1cb60ed86c20" providerId="ADAL" clId="{4E7826EA-30B3-F541-A538-740BAA9B3EEF}" dt="2023-04-12T17:16:06.601" v="620"/>
          <ac:inkMkLst>
            <pc:docMk/>
            <pc:sldMk cId="210806095" sldId="321"/>
            <ac:inkMk id="36880" creationId="{2E81E127-DC63-AE49-33C2-15BBD59AEBA4}"/>
          </ac:inkMkLst>
        </pc:inkChg>
        <pc:inkChg chg="add del">
          <ac:chgData name="شادن القحطاني ID 443200677" userId="2d5f3d4d-8466-4aa1-ac8a-1cb60ed86c20" providerId="ADAL" clId="{4E7826EA-30B3-F541-A538-740BAA9B3EEF}" dt="2023-04-12T17:16:21.228" v="632"/>
          <ac:inkMkLst>
            <pc:docMk/>
            <pc:sldMk cId="210806095" sldId="321"/>
            <ac:inkMk id="36881" creationId="{119716C5-5155-0C0D-DB67-D695C84B1382}"/>
          </ac:inkMkLst>
        </pc:inkChg>
        <pc:inkChg chg="add del">
          <ac:chgData name="شادن القحطاني ID 443200677" userId="2d5f3d4d-8466-4aa1-ac8a-1cb60ed86c20" providerId="ADAL" clId="{4E7826EA-30B3-F541-A538-740BAA9B3EEF}" dt="2023-04-12T17:16:21.228" v="632"/>
          <ac:inkMkLst>
            <pc:docMk/>
            <pc:sldMk cId="210806095" sldId="321"/>
            <ac:inkMk id="36882" creationId="{E98A4746-3E49-C021-566D-070D1330DFB6}"/>
          </ac:inkMkLst>
        </pc:inkChg>
        <pc:inkChg chg="add del">
          <ac:chgData name="شادن القحطاني ID 443200677" userId="2d5f3d4d-8466-4aa1-ac8a-1cb60ed86c20" providerId="ADAL" clId="{4E7826EA-30B3-F541-A538-740BAA9B3EEF}" dt="2023-04-12T17:16:21.228" v="632"/>
          <ac:inkMkLst>
            <pc:docMk/>
            <pc:sldMk cId="210806095" sldId="321"/>
            <ac:inkMk id="36883" creationId="{18277C7A-005D-9FBE-C22C-BE2D289B1464}"/>
          </ac:inkMkLst>
        </pc:inkChg>
        <pc:inkChg chg="add del">
          <ac:chgData name="شادن القحطاني ID 443200677" userId="2d5f3d4d-8466-4aa1-ac8a-1cb60ed86c20" providerId="ADAL" clId="{4E7826EA-30B3-F541-A538-740BAA9B3EEF}" dt="2023-04-12T17:16:21.228" v="632"/>
          <ac:inkMkLst>
            <pc:docMk/>
            <pc:sldMk cId="210806095" sldId="321"/>
            <ac:inkMk id="36884" creationId="{CF149501-E8EC-5286-F3DE-FC683F8A2BA1}"/>
          </ac:inkMkLst>
        </pc:inkChg>
        <pc:inkChg chg="add del">
          <ac:chgData name="شادن القحطاني ID 443200677" userId="2d5f3d4d-8466-4aa1-ac8a-1cb60ed86c20" providerId="ADAL" clId="{4E7826EA-30B3-F541-A538-740BAA9B3EEF}" dt="2023-04-12T17:16:21.228" v="632"/>
          <ac:inkMkLst>
            <pc:docMk/>
            <pc:sldMk cId="210806095" sldId="321"/>
            <ac:inkMk id="36885" creationId="{8E4CC2AF-4B80-6466-A246-D0D6F0E6D57E}"/>
          </ac:inkMkLst>
        </pc:inkChg>
        <pc:inkChg chg="add del">
          <ac:chgData name="شادن القحطاني ID 443200677" userId="2d5f3d4d-8466-4aa1-ac8a-1cb60ed86c20" providerId="ADAL" clId="{4E7826EA-30B3-F541-A538-740BAA9B3EEF}" dt="2023-04-12T17:16:21.228" v="632"/>
          <ac:inkMkLst>
            <pc:docMk/>
            <pc:sldMk cId="210806095" sldId="321"/>
            <ac:inkMk id="36886" creationId="{FD28A5C0-9C1F-D495-F397-3823BEE8B42F}"/>
          </ac:inkMkLst>
        </pc:inkChg>
        <pc:inkChg chg="add del">
          <ac:chgData name="شادن القحطاني ID 443200677" userId="2d5f3d4d-8466-4aa1-ac8a-1cb60ed86c20" providerId="ADAL" clId="{4E7826EA-30B3-F541-A538-740BAA9B3EEF}" dt="2023-04-12T17:16:21.228" v="632"/>
          <ac:inkMkLst>
            <pc:docMk/>
            <pc:sldMk cId="210806095" sldId="321"/>
            <ac:inkMk id="36887" creationId="{D0CBEE3B-44A8-1135-EB7C-C08947FE408B}"/>
          </ac:inkMkLst>
        </pc:inkChg>
        <pc:inkChg chg="add del">
          <ac:chgData name="شادن القحطاني ID 443200677" userId="2d5f3d4d-8466-4aa1-ac8a-1cb60ed86c20" providerId="ADAL" clId="{4E7826EA-30B3-F541-A538-740BAA9B3EEF}" dt="2023-04-12T17:16:21.228" v="632"/>
          <ac:inkMkLst>
            <pc:docMk/>
            <pc:sldMk cId="210806095" sldId="321"/>
            <ac:inkMk id="36888" creationId="{3C1D9CAA-BE10-9DB7-5037-EEC11F0D12F2}"/>
          </ac:inkMkLst>
        </pc:inkChg>
        <pc:inkChg chg="add del">
          <ac:chgData name="شادن القحطاني ID 443200677" userId="2d5f3d4d-8466-4aa1-ac8a-1cb60ed86c20" providerId="ADAL" clId="{4E7826EA-30B3-F541-A538-740BAA9B3EEF}" dt="2023-04-12T17:16:21.228" v="632"/>
          <ac:inkMkLst>
            <pc:docMk/>
            <pc:sldMk cId="210806095" sldId="321"/>
            <ac:inkMk id="36889" creationId="{DA8C85DC-AB5F-8F1B-0967-3A7D63A91550}"/>
          </ac:inkMkLst>
        </pc:inkChg>
        <pc:inkChg chg="add del">
          <ac:chgData name="شادن القحطاني ID 443200677" userId="2d5f3d4d-8466-4aa1-ac8a-1cb60ed86c20" providerId="ADAL" clId="{4E7826EA-30B3-F541-A538-740BAA9B3EEF}" dt="2023-04-12T17:16:21.228" v="632"/>
          <ac:inkMkLst>
            <pc:docMk/>
            <pc:sldMk cId="210806095" sldId="321"/>
            <ac:inkMk id="36890" creationId="{148599EE-C3B9-C36C-06BD-C1A652407382}"/>
          </ac:inkMkLst>
        </pc:inkChg>
        <pc:inkChg chg="add del">
          <ac:chgData name="شادن القحطاني ID 443200677" userId="2d5f3d4d-8466-4aa1-ac8a-1cb60ed86c20" providerId="ADAL" clId="{4E7826EA-30B3-F541-A538-740BAA9B3EEF}" dt="2023-04-12T17:16:21.228" v="632"/>
          <ac:inkMkLst>
            <pc:docMk/>
            <pc:sldMk cId="210806095" sldId="321"/>
            <ac:inkMk id="36891" creationId="{31C728C2-AE74-41FA-4099-3985FC6BD04E}"/>
          </ac:inkMkLst>
        </pc:inkChg>
        <pc:inkChg chg="add reco">
          <ac:chgData name="شادن القحطاني ID 443200677" userId="2d5f3d4d-8466-4aa1-ac8a-1cb60ed86c20" providerId="ADAL" clId="{4E7826EA-30B3-F541-A538-740BAA9B3EEF}" dt="2023-04-12T17:16:21.228" v="632"/>
          <ac:inkMkLst>
            <pc:docMk/>
            <pc:sldMk cId="210806095" sldId="321"/>
            <ac:inkMk id="36892" creationId="{19AC0F1A-3CE8-0844-8818-36B26C530E4F}"/>
          </ac:inkMkLst>
        </pc:inkChg>
        <pc:inkChg chg="add del">
          <ac:chgData name="شادن القحطاني ID 443200677" userId="2d5f3d4d-8466-4aa1-ac8a-1cb60ed86c20" providerId="ADAL" clId="{4E7826EA-30B3-F541-A538-740BAA9B3EEF}" dt="2023-04-12T17:16:45.971" v="641"/>
          <ac:inkMkLst>
            <pc:docMk/>
            <pc:sldMk cId="210806095" sldId="321"/>
            <ac:inkMk id="36893" creationId="{5884727F-B4AF-A890-5FA0-2A81475B8F38}"/>
          </ac:inkMkLst>
        </pc:inkChg>
        <pc:inkChg chg="add del">
          <ac:chgData name="شادن القحطاني ID 443200677" userId="2d5f3d4d-8466-4aa1-ac8a-1cb60ed86c20" providerId="ADAL" clId="{4E7826EA-30B3-F541-A538-740BAA9B3EEF}" dt="2023-04-12T17:16:45.971" v="641"/>
          <ac:inkMkLst>
            <pc:docMk/>
            <pc:sldMk cId="210806095" sldId="321"/>
            <ac:inkMk id="36894" creationId="{9567FA7D-6A8D-C8D2-0D8D-BE9D9FCA8523}"/>
          </ac:inkMkLst>
        </pc:inkChg>
        <pc:inkChg chg="add del">
          <ac:chgData name="شادن القحطاني ID 443200677" userId="2d5f3d4d-8466-4aa1-ac8a-1cb60ed86c20" providerId="ADAL" clId="{4E7826EA-30B3-F541-A538-740BAA9B3EEF}" dt="2023-04-12T17:16:45.971" v="641"/>
          <ac:inkMkLst>
            <pc:docMk/>
            <pc:sldMk cId="210806095" sldId="321"/>
            <ac:inkMk id="36895" creationId="{B3BEDD68-D47E-3994-2008-4A929DE4F6E9}"/>
          </ac:inkMkLst>
        </pc:inkChg>
        <pc:inkChg chg="add del">
          <ac:chgData name="شادن القحطاني ID 443200677" userId="2d5f3d4d-8466-4aa1-ac8a-1cb60ed86c20" providerId="ADAL" clId="{4E7826EA-30B3-F541-A538-740BAA9B3EEF}" dt="2023-04-12T17:16:45.971" v="641"/>
          <ac:inkMkLst>
            <pc:docMk/>
            <pc:sldMk cId="210806095" sldId="321"/>
            <ac:inkMk id="36896" creationId="{F3857B42-DF8B-34EC-8EFC-3C9EAA49E5EC}"/>
          </ac:inkMkLst>
        </pc:inkChg>
        <pc:inkChg chg="add del">
          <ac:chgData name="شادن القحطاني ID 443200677" userId="2d5f3d4d-8466-4aa1-ac8a-1cb60ed86c20" providerId="ADAL" clId="{4E7826EA-30B3-F541-A538-740BAA9B3EEF}" dt="2023-04-12T17:16:45.971" v="641"/>
          <ac:inkMkLst>
            <pc:docMk/>
            <pc:sldMk cId="210806095" sldId="321"/>
            <ac:inkMk id="36897" creationId="{BC87A9DF-5BDB-97B4-E9A0-3714FEDA6CE0}"/>
          </ac:inkMkLst>
        </pc:inkChg>
        <pc:inkChg chg="add del">
          <ac:chgData name="شادن القحطاني ID 443200677" userId="2d5f3d4d-8466-4aa1-ac8a-1cb60ed86c20" providerId="ADAL" clId="{4E7826EA-30B3-F541-A538-740BAA9B3EEF}" dt="2023-04-12T17:16:45.971" v="641"/>
          <ac:inkMkLst>
            <pc:docMk/>
            <pc:sldMk cId="210806095" sldId="321"/>
            <ac:inkMk id="36898" creationId="{AAE99BEF-3059-C7E4-3F9A-3DA15EA852ED}"/>
          </ac:inkMkLst>
        </pc:inkChg>
        <pc:inkChg chg="add del">
          <ac:chgData name="شادن القحطاني ID 443200677" userId="2d5f3d4d-8466-4aa1-ac8a-1cb60ed86c20" providerId="ADAL" clId="{4E7826EA-30B3-F541-A538-740BAA9B3EEF}" dt="2023-04-12T17:16:45.971" v="641"/>
          <ac:inkMkLst>
            <pc:docMk/>
            <pc:sldMk cId="210806095" sldId="321"/>
            <ac:inkMk id="36899" creationId="{85F9458D-8EEA-CB5A-8464-D59530952456}"/>
          </ac:inkMkLst>
        </pc:inkChg>
        <pc:inkChg chg="add del">
          <ac:chgData name="شادن القحطاني ID 443200677" userId="2d5f3d4d-8466-4aa1-ac8a-1cb60ed86c20" providerId="ADAL" clId="{4E7826EA-30B3-F541-A538-740BAA9B3EEF}" dt="2023-04-12T17:16:45.971" v="641"/>
          <ac:inkMkLst>
            <pc:docMk/>
            <pc:sldMk cId="210806095" sldId="321"/>
            <ac:inkMk id="36900" creationId="{89908EB1-B92A-0023-DD06-DFD1E6D08FC9}"/>
          </ac:inkMkLst>
        </pc:inkChg>
        <pc:inkChg chg="add reco">
          <ac:chgData name="شادن القحطاني ID 443200677" userId="2d5f3d4d-8466-4aa1-ac8a-1cb60ed86c20" providerId="ADAL" clId="{4E7826EA-30B3-F541-A538-740BAA9B3EEF}" dt="2023-04-12T17:16:45.971" v="641"/>
          <ac:inkMkLst>
            <pc:docMk/>
            <pc:sldMk cId="210806095" sldId="321"/>
            <ac:inkMk id="36901" creationId="{592E141C-B794-EA6B-BF29-B4FA7CC705E3}"/>
          </ac:inkMkLst>
        </pc:inkChg>
        <pc:inkChg chg="add del">
          <ac:chgData name="شادن القحطاني ID 443200677" userId="2d5f3d4d-8466-4aa1-ac8a-1cb60ed86c20" providerId="ADAL" clId="{4E7826EA-30B3-F541-A538-740BAA9B3EEF}" dt="2023-04-12T17:16:51.995" v="647"/>
          <ac:inkMkLst>
            <pc:docMk/>
            <pc:sldMk cId="210806095" sldId="321"/>
            <ac:inkMk id="36902" creationId="{67C47FA5-F02A-35EC-55E1-BA48C714CCA5}"/>
          </ac:inkMkLst>
        </pc:inkChg>
        <pc:inkChg chg="add del">
          <ac:chgData name="شادن القحطاني ID 443200677" userId="2d5f3d4d-8466-4aa1-ac8a-1cb60ed86c20" providerId="ADAL" clId="{4E7826EA-30B3-F541-A538-740BAA9B3EEF}" dt="2023-04-12T17:16:51.995" v="647"/>
          <ac:inkMkLst>
            <pc:docMk/>
            <pc:sldMk cId="210806095" sldId="321"/>
            <ac:inkMk id="36903" creationId="{E7218E53-AABD-CFA5-7E27-FEE115ABBD33}"/>
          </ac:inkMkLst>
        </pc:inkChg>
        <pc:inkChg chg="add del">
          <ac:chgData name="شادن القحطاني ID 443200677" userId="2d5f3d4d-8466-4aa1-ac8a-1cb60ed86c20" providerId="ADAL" clId="{4E7826EA-30B3-F541-A538-740BAA9B3EEF}" dt="2023-04-12T17:16:51.995" v="647"/>
          <ac:inkMkLst>
            <pc:docMk/>
            <pc:sldMk cId="210806095" sldId="321"/>
            <ac:inkMk id="36904" creationId="{1E95F557-5EA6-F81F-DC9E-62F2665E5BA4}"/>
          </ac:inkMkLst>
        </pc:inkChg>
        <pc:inkChg chg="add del">
          <ac:chgData name="شادن القحطاني ID 443200677" userId="2d5f3d4d-8466-4aa1-ac8a-1cb60ed86c20" providerId="ADAL" clId="{4E7826EA-30B3-F541-A538-740BAA9B3EEF}" dt="2023-04-12T17:16:51.995" v="647"/>
          <ac:inkMkLst>
            <pc:docMk/>
            <pc:sldMk cId="210806095" sldId="321"/>
            <ac:inkMk id="36905" creationId="{EBAE3A93-DA63-F25C-58DF-1489ACE3A03B}"/>
          </ac:inkMkLst>
        </pc:inkChg>
        <pc:inkChg chg="add del">
          <ac:chgData name="شادن القحطاني ID 443200677" userId="2d5f3d4d-8466-4aa1-ac8a-1cb60ed86c20" providerId="ADAL" clId="{4E7826EA-30B3-F541-A538-740BAA9B3EEF}" dt="2023-04-12T17:16:51.995" v="647"/>
          <ac:inkMkLst>
            <pc:docMk/>
            <pc:sldMk cId="210806095" sldId="321"/>
            <ac:inkMk id="36906" creationId="{08BA4B31-A427-EF21-D214-403EB56247D2}"/>
          </ac:inkMkLst>
        </pc:inkChg>
        <pc:inkChg chg="add reco">
          <ac:chgData name="شادن القحطاني ID 443200677" userId="2d5f3d4d-8466-4aa1-ac8a-1cb60ed86c20" providerId="ADAL" clId="{4E7826EA-30B3-F541-A538-740BAA9B3EEF}" dt="2023-04-12T17:16:51.995" v="647"/>
          <ac:inkMkLst>
            <pc:docMk/>
            <pc:sldMk cId="210806095" sldId="321"/>
            <ac:inkMk id="36907" creationId="{17D97921-20AC-B853-7FC1-37DB5118284C}"/>
          </ac:inkMkLst>
        </pc:inkChg>
        <pc:inkChg chg="add del">
          <ac:chgData name="شادن القحطاني ID 443200677" userId="2d5f3d4d-8466-4aa1-ac8a-1cb60ed86c20" providerId="ADAL" clId="{4E7826EA-30B3-F541-A538-740BAA9B3EEF}" dt="2023-04-12T17:17:09.904" v="660"/>
          <ac:inkMkLst>
            <pc:docMk/>
            <pc:sldMk cId="210806095" sldId="321"/>
            <ac:inkMk id="36908" creationId="{88447299-CC6D-BC7A-3E5F-3969DF6A4789}"/>
          </ac:inkMkLst>
        </pc:inkChg>
        <pc:inkChg chg="add del">
          <ac:chgData name="شادن القحطاني ID 443200677" userId="2d5f3d4d-8466-4aa1-ac8a-1cb60ed86c20" providerId="ADAL" clId="{4E7826EA-30B3-F541-A538-740BAA9B3EEF}" dt="2023-04-12T17:17:09.904" v="660"/>
          <ac:inkMkLst>
            <pc:docMk/>
            <pc:sldMk cId="210806095" sldId="321"/>
            <ac:inkMk id="36909" creationId="{32ED19C3-2FB8-F310-741F-36BA21680B53}"/>
          </ac:inkMkLst>
        </pc:inkChg>
        <pc:inkChg chg="add del">
          <ac:chgData name="شادن القحطاني ID 443200677" userId="2d5f3d4d-8466-4aa1-ac8a-1cb60ed86c20" providerId="ADAL" clId="{4E7826EA-30B3-F541-A538-740BAA9B3EEF}" dt="2023-04-12T17:17:09.904" v="660"/>
          <ac:inkMkLst>
            <pc:docMk/>
            <pc:sldMk cId="210806095" sldId="321"/>
            <ac:inkMk id="36910" creationId="{6FB89FFF-80CC-A2BC-566E-69636F1DE63B}"/>
          </ac:inkMkLst>
        </pc:inkChg>
        <pc:inkChg chg="add del">
          <ac:chgData name="شادن القحطاني ID 443200677" userId="2d5f3d4d-8466-4aa1-ac8a-1cb60ed86c20" providerId="ADAL" clId="{4E7826EA-30B3-F541-A538-740BAA9B3EEF}" dt="2023-04-12T17:17:09.904" v="660"/>
          <ac:inkMkLst>
            <pc:docMk/>
            <pc:sldMk cId="210806095" sldId="321"/>
            <ac:inkMk id="36911" creationId="{73A13A39-873D-3809-592B-2F8B149F86AB}"/>
          </ac:inkMkLst>
        </pc:inkChg>
        <pc:inkChg chg="add del">
          <ac:chgData name="شادن القحطاني ID 443200677" userId="2d5f3d4d-8466-4aa1-ac8a-1cb60ed86c20" providerId="ADAL" clId="{4E7826EA-30B3-F541-A538-740BAA9B3EEF}" dt="2023-04-12T17:17:09.904" v="660"/>
          <ac:inkMkLst>
            <pc:docMk/>
            <pc:sldMk cId="210806095" sldId="321"/>
            <ac:inkMk id="36912" creationId="{132311EE-8280-36D7-7423-02DD9B5A01CB}"/>
          </ac:inkMkLst>
        </pc:inkChg>
        <pc:inkChg chg="add del">
          <ac:chgData name="شادن القحطاني ID 443200677" userId="2d5f3d4d-8466-4aa1-ac8a-1cb60ed86c20" providerId="ADAL" clId="{4E7826EA-30B3-F541-A538-740BAA9B3EEF}" dt="2023-04-12T17:17:09.904" v="660"/>
          <ac:inkMkLst>
            <pc:docMk/>
            <pc:sldMk cId="210806095" sldId="321"/>
            <ac:inkMk id="36913" creationId="{576590C1-757B-68D1-3E1A-87742E14A416}"/>
          </ac:inkMkLst>
        </pc:inkChg>
        <pc:inkChg chg="add del">
          <ac:chgData name="شادن القحطاني ID 443200677" userId="2d5f3d4d-8466-4aa1-ac8a-1cb60ed86c20" providerId="ADAL" clId="{4E7826EA-30B3-F541-A538-740BAA9B3EEF}" dt="2023-04-12T17:17:09.904" v="660"/>
          <ac:inkMkLst>
            <pc:docMk/>
            <pc:sldMk cId="210806095" sldId="321"/>
            <ac:inkMk id="36914" creationId="{CCBD0F42-40AF-5E3A-DC00-322247048439}"/>
          </ac:inkMkLst>
        </pc:inkChg>
        <pc:inkChg chg="add del">
          <ac:chgData name="شادن القحطاني ID 443200677" userId="2d5f3d4d-8466-4aa1-ac8a-1cb60ed86c20" providerId="ADAL" clId="{4E7826EA-30B3-F541-A538-740BAA9B3EEF}" dt="2023-04-12T17:17:09.904" v="660"/>
          <ac:inkMkLst>
            <pc:docMk/>
            <pc:sldMk cId="210806095" sldId="321"/>
            <ac:inkMk id="36915" creationId="{5F49EEBA-CC2C-48B7-D36F-A9FE2FA6FC20}"/>
          </ac:inkMkLst>
        </pc:inkChg>
        <pc:inkChg chg="add del">
          <ac:chgData name="شادن القحطاني ID 443200677" userId="2d5f3d4d-8466-4aa1-ac8a-1cb60ed86c20" providerId="ADAL" clId="{4E7826EA-30B3-F541-A538-740BAA9B3EEF}" dt="2023-04-12T17:17:09.904" v="660"/>
          <ac:inkMkLst>
            <pc:docMk/>
            <pc:sldMk cId="210806095" sldId="321"/>
            <ac:inkMk id="36916" creationId="{9FD1B1F0-1997-F61E-C64B-9782F519EB3A}"/>
          </ac:inkMkLst>
        </pc:inkChg>
        <pc:inkChg chg="add del">
          <ac:chgData name="شادن القحطاني ID 443200677" userId="2d5f3d4d-8466-4aa1-ac8a-1cb60ed86c20" providerId="ADAL" clId="{4E7826EA-30B3-F541-A538-740BAA9B3EEF}" dt="2023-04-12T17:17:09.904" v="660"/>
          <ac:inkMkLst>
            <pc:docMk/>
            <pc:sldMk cId="210806095" sldId="321"/>
            <ac:inkMk id="36917" creationId="{A783B100-BCEC-F214-EA35-647A2C1E6364}"/>
          </ac:inkMkLst>
        </pc:inkChg>
        <pc:inkChg chg="add del">
          <ac:chgData name="شادن القحطاني ID 443200677" userId="2d5f3d4d-8466-4aa1-ac8a-1cb60ed86c20" providerId="ADAL" clId="{4E7826EA-30B3-F541-A538-740BAA9B3EEF}" dt="2023-04-12T17:17:09.904" v="660"/>
          <ac:inkMkLst>
            <pc:docMk/>
            <pc:sldMk cId="210806095" sldId="321"/>
            <ac:inkMk id="36918" creationId="{115C5593-71E4-073E-BF85-7D319318DA88}"/>
          </ac:inkMkLst>
        </pc:inkChg>
        <pc:inkChg chg="add del">
          <ac:chgData name="شادن القحطاني ID 443200677" userId="2d5f3d4d-8466-4aa1-ac8a-1cb60ed86c20" providerId="ADAL" clId="{4E7826EA-30B3-F541-A538-740BAA9B3EEF}" dt="2023-04-12T17:17:09.904" v="660"/>
          <ac:inkMkLst>
            <pc:docMk/>
            <pc:sldMk cId="210806095" sldId="321"/>
            <ac:inkMk id="36919" creationId="{D5B795E7-E46E-02E4-0329-2CA6033CB205}"/>
          </ac:inkMkLst>
        </pc:inkChg>
        <pc:inkChg chg="add reco">
          <ac:chgData name="شادن القحطاني ID 443200677" userId="2d5f3d4d-8466-4aa1-ac8a-1cb60ed86c20" providerId="ADAL" clId="{4E7826EA-30B3-F541-A538-740BAA9B3EEF}" dt="2023-04-12T17:17:09.904" v="660"/>
          <ac:inkMkLst>
            <pc:docMk/>
            <pc:sldMk cId="210806095" sldId="321"/>
            <ac:inkMk id="36920" creationId="{A4AE16C6-B041-A97D-A138-4F3F2625689E}"/>
          </ac:inkMkLst>
        </pc:inkChg>
        <pc:inkChg chg="add del">
          <ac:chgData name="شادن القحطاني ID 443200677" userId="2d5f3d4d-8466-4aa1-ac8a-1cb60ed86c20" providerId="ADAL" clId="{4E7826EA-30B3-F541-A538-740BAA9B3EEF}" dt="2023-04-12T17:17:27.953" v="665"/>
          <ac:inkMkLst>
            <pc:docMk/>
            <pc:sldMk cId="210806095" sldId="321"/>
            <ac:inkMk id="36921" creationId="{72893AB3-11E7-99E7-86E5-987E6F22B334}"/>
          </ac:inkMkLst>
        </pc:inkChg>
        <pc:inkChg chg="add del">
          <ac:chgData name="شادن القحطاني ID 443200677" userId="2d5f3d4d-8466-4aa1-ac8a-1cb60ed86c20" providerId="ADAL" clId="{4E7826EA-30B3-F541-A538-740BAA9B3EEF}" dt="2023-04-12T17:17:27.953" v="665"/>
          <ac:inkMkLst>
            <pc:docMk/>
            <pc:sldMk cId="210806095" sldId="321"/>
            <ac:inkMk id="36922" creationId="{CB0C0EAE-1F84-78F9-CC67-FC59B03F1E3D}"/>
          </ac:inkMkLst>
        </pc:inkChg>
        <pc:inkChg chg="add del">
          <ac:chgData name="شادن القحطاني ID 443200677" userId="2d5f3d4d-8466-4aa1-ac8a-1cb60ed86c20" providerId="ADAL" clId="{4E7826EA-30B3-F541-A538-740BAA9B3EEF}" dt="2023-04-12T17:17:27.953" v="665"/>
          <ac:inkMkLst>
            <pc:docMk/>
            <pc:sldMk cId="210806095" sldId="321"/>
            <ac:inkMk id="36923" creationId="{9EBA8128-F653-F88B-D46E-FC74DA6A98FB}"/>
          </ac:inkMkLst>
        </pc:inkChg>
        <pc:inkChg chg="add del">
          <ac:chgData name="شادن القحطاني ID 443200677" userId="2d5f3d4d-8466-4aa1-ac8a-1cb60ed86c20" providerId="ADAL" clId="{4E7826EA-30B3-F541-A538-740BAA9B3EEF}" dt="2023-04-12T17:17:27.953" v="665"/>
          <ac:inkMkLst>
            <pc:docMk/>
            <pc:sldMk cId="210806095" sldId="321"/>
            <ac:inkMk id="36924" creationId="{0F87CE83-C1BD-76C2-F1D7-FB99E0EAC0C2}"/>
          </ac:inkMkLst>
        </pc:inkChg>
        <pc:inkChg chg="add reco">
          <ac:chgData name="شادن القحطاني ID 443200677" userId="2d5f3d4d-8466-4aa1-ac8a-1cb60ed86c20" providerId="ADAL" clId="{4E7826EA-30B3-F541-A538-740BAA9B3EEF}" dt="2023-04-12T17:17:27.953" v="665"/>
          <ac:inkMkLst>
            <pc:docMk/>
            <pc:sldMk cId="210806095" sldId="321"/>
            <ac:inkMk id="36925" creationId="{D69A6592-CFBF-20A7-1453-0D9D23298AB3}"/>
          </ac:inkMkLst>
        </pc:inkChg>
        <pc:inkChg chg="add">
          <ac:chgData name="شادن القحطاني ID 443200677" userId="2d5f3d4d-8466-4aa1-ac8a-1cb60ed86c20" providerId="ADAL" clId="{4E7826EA-30B3-F541-A538-740BAA9B3EEF}" dt="2023-04-12T17:17:53.095" v="666"/>
          <ac:inkMkLst>
            <pc:docMk/>
            <pc:sldMk cId="210806095" sldId="321"/>
            <ac:inkMk id="36926" creationId="{1A390C0F-CC35-FA30-43DD-35098FA32561}"/>
          </ac:inkMkLst>
        </pc:inkChg>
        <pc:inkChg chg="add del">
          <ac:chgData name="شادن القحطاني ID 443200677" userId="2d5f3d4d-8466-4aa1-ac8a-1cb60ed86c20" providerId="ADAL" clId="{4E7826EA-30B3-F541-A538-740BAA9B3EEF}" dt="2023-04-12T17:18:02.562" v="673"/>
          <ac:inkMkLst>
            <pc:docMk/>
            <pc:sldMk cId="210806095" sldId="321"/>
            <ac:inkMk id="36927" creationId="{8CF2EC7B-5AF6-2BCE-2232-E7EAF0B32C20}"/>
          </ac:inkMkLst>
        </pc:inkChg>
        <pc:inkChg chg="add del">
          <ac:chgData name="شادن القحطاني ID 443200677" userId="2d5f3d4d-8466-4aa1-ac8a-1cb60ed86c20" providerId="ADAL" clId="{4E7826EA-30B3-F541-A538-740BAA9B3EEF}" dt="2023-04-12T17:18:02.562" v="673"/>
          <ac:inkMkLst>
            <pc:docMk/>
            <pc:sldMk cId="210806095" sldId="321"/>
            <ac:inkMk id="36928" creationId="{0A755039-4B59-7DEC-A5B0-140E3754752F}"/>
          </ac:inkMkLst>
        </pc:inkChg>
        <pc:inkChg chg="add del">
          <ac:chgData name="شادن القحطاني ID 443200677" userId="2d5f3d4d-8466-4aa1-ac8a-1cb60ed86c20" providerId="ADAL" clId="{4E7826EA-30B3-F541-A538-740BAA9B3EEF}" dt="2023-04-12T17:18:02.562" v="673"/>
          <ac:inkMkLst>
            <pc:docMk/>
            <pc:sldMk cId="210806095" sldId="321"/>
            <ac:inkMk id="36929" creationId="{0DF44BED-CDB2-FA8A-0D07-CA0B16F5736C}"/>
          </ac:inkMkLst>
        </pc:inkChg>
        <pc:inkChg chg="add del">
          <ac:chgData name="شادن القحطاني ID 443200677" userId="2d5f3d4d-8466-4aa1-ac8a-1cb60ed86c20" providerId="ADAL" clId="{4E7826EA-30B3-F541-A538-740BAA9B3EEF}" dt="2023-04-12T17:18:02.562" v="673"/>
          <ac:inkMkLst>
            <pc:docMk/>
            <pc:sldMk cId="210806095" sldId="321"/>
            <ac:inkMk id="36930" creationId="{5BB30DBB-14FB-A789-07D7-9816BEF0E8E8}"/>
          </ac:inkMkLst>
        </pc:inkChg>
        <pc:inkChg chg="add del">
          <ac:chgData name="شادن القحطاني ID 443200677" userId="2d5f3d4d-8466-4aa1-ac8a-1cb60ed86c20" providerId="ADAL" clId="{4E7826EA-30B3-F541-A538-740BAA9B3EEF}" dt="2023-04-12T17:18:02.562" v="673"/>
          <ac:inkMkLst>
            <pc:docMk/>
            <pc:sldMk cId="210806095" sldId="321"/>
            <ac:inkMk id="36931" creationId="{A1B6E59C-99DD-190C-0996-548420BB1C24}"/>
          </ac:inkMkLst>
        </pc:inkChg>
        <pc:inkChg chg="add del">
          <ac:chgData name="شادن القحطاني ID 443200677" userId="2d5f3d4d-8466-4aa1-ac8a-1cb60ed86c20" providerId="ADAL" clId="{4E7826EA-30B3-F541-A538-740BAA9B3EEF}" dt="2023-04-12T17:18:02.562" v="673"/>
          <ac:inkMkLst>
            <pc:docMk/>
            <pc:sldMk cId="210806095" sldId="321"/>
            <ac:inkMk id="36932" creationId="{B0B7E15F-7160-A04D-6FF7-28A622C86D59}"/>
          </ac:inkMkLst>
        </pc:inkChg>
        <pc:inkChg chg="add reco">
          <ac:chgData name="شادن القحطاني ID 443200677" userId="2d5f3d4d-8466-4aa1-ac8a-1cb60ed86c20" providerId="ADAL" clId="{4E7826EA-30B3-F541-A538-740BAA9B3EEF}" dt="2023-04-12T17:18:02.562" v="673"/>
          <ac:inkMkLst>
            <pc:docMk/>
            <pc:sldMk cId="210806095" sldId="321"/>
            <ac:inkMk id="36933" creationId="{07120B87-7DF5-4941-DE98-D95E3F966C5D}"/>
          </ac:inkMkLst>
        </pc:inkChg>
        <pc:inkChg chg="add">
          <ac:chgData name="شادن القحطاني ID 443200677" userId="2d5f3d4d-8466-4aa1-ac8a-1cb60ed86c20" providerId="ADAL" clId="{4E7826EA-30B3-F541-A538-740BAA9B3EEF}" dt="2023-04-12T17:18:06.412" v="674"/>
          <ac:inkMkLst>
            <pc:docMk/>
            <pc:sldMk cId="210806095" sldId="321"/>
            <ac:inkMk id="36934" creationId="{925E357F-5185-7B45-EA18-3E1F58FBF6DD}"/>
          </ac:inkMkLst>
        </pc:inkChg>
        <pc:inkChg chg="add del">
          <ac:chgData name="شادن القحطاني ID 443200677" userId="2d5f3d4d-8466-4aa1-ac8a-1cb60ed86c20" providerId="ADAL" clId="{4E7826EA-30B3-F541-A538-740BAA9B3EEF}" dt="2023-04-12T17:18:25.931" v="681"/>
          <ac:inkMkLst>
            <pc:docMk/>
            <pc:sldMk cId="210806095" sldId="321"/>
            <ac:inkMk id="36935" creationId="{8E512780-73A6-3C09-D895-3C4BAB64E8FD}"/>
          </ac:inkMkLst>
        </pc:inkChg>
        <pc:inkChg chg="add del">
          <ac:chgData name="شادن القحطاني ID 443200677" userId="2d5f3d4d-8466-4aa1-ac8a-1cb60ed86c20" providerId="ADAL" clId="{4E7826EA-30B3-F541-A538-740BAA9B3EEF}" dt="2023-04-12T17:18:25.931" v="681"/>
          <ac:inkMkLst>
            <pc:docMk/>
            <pc:sldMk cId="210806095" sldId="321"/>
            <ac:inkMk id="36936" creationId="{2F459187-D280-5D17-B6D3-1889EDF27A0C}"/>
          </ac:inkMkLst>
        </pc:inkChg>
        <pc:inkChg chg="add del">
          <ac:chgData name="شادن القحطاني ID 443200677" userId="2d5f3d4d-8466-4aa1-ac8a-1cb60ed86c20" providerId="ADAL" clId="{4E7826EA-30B3-F541-A538-740BAA9B3EEF}" dt="2023-04-12T17:18:25.931" v="681"/>
          <ac:inkMkLst>
            <pc:docMk/>
            <pc:sldMk cId="210806095" sldId="321"/>
            <ac:inkMk id="36937" creationId="{6A5E31F2-D58C-5721-6DB4-87AEC2700C90}"/>
          </ac:inkMkLst>
        </pc:inkChg>
        <pc:inkChg chg="add del">
          <ac:chgData name="شادن القحطاني ID 443200677" userId="2d5f3d4d-8466-4aa1-ac8a-1cb60ed86c20" providerId="ADAL" clId="{4E7826EA-30B3-F541-A538-740BAA9B3EEF}" dt="2023-04-12T17:18:25.931" v="681"/>
          <ac:inkMkLst>
            <pc:docMk/>
            <pc:sldMk cId="210806095" sldId="321"/>
            <ac:inkMk id="36938" creationId="{AF81FF3A-2EE5-0B6B-7F93-1D297CDD63D0}"/>
          </ac:inkMkLst>
        </pc:inkChg>
        <pc:inkChg chg="add del">
          <ac:chgData name="شادن القحطاني ID 443200677" userId="2d5f3d4d-8466-4aa1-ac8a-1cb60ed86c20" providerId="ADAL" clId="{4E7826EA-30B3-F541-A538-740BAA9B3EEF}" dt="2023-04-12T17:18:25.931" v="681"/>
          <ac:inkMkLst>
            <pc:docMk/>
            <pc:sldMk cId="210806095" sldId="321"/>
            <ac:inkMk id="36939" creationId="{2D9810B7-ACDB-7DCE-E8BC-5883DA6769DA}"/>
          </ac:inkMkLst>
        </pc:inkChg>
        <pc:inkChg chg="add del">
          <ac:chgData name="شادن القحطاني ID 443200677" userId="2d5f3d4d-8466-4aa1-ac8a-1cb60ed86c20" providerId="ADAL" clId="{4E7826EA-30B3-F541-A538-740BAA9B3EEF}" dt="2023-04-12T17:18:25.931" v="681"/>
          <ac:inkMkLst>
            <pc:docMk/>
            <pc:sldMk cId="210806095" sldId="321"/>
            <ac:inkMk id="36940" creationId="{5A40495D-972F-543E-C697-CF017881ACAE}"/>
          </ac:inkMkLst>
        </pc:inkChg>
        <pc:inkChg chg="add reco">
          <ac:chgData name="شادن القحطاني ID 443200677" userId="2d5f3d4d-8466-4aa1-ac8a-1cb60ed86c20" providerId="ADAL" clId="{4E7826EA-30B3-F541-A538-740BAA9B3EEF}" dt="2023-04-12T17:18:25.931" v="681"/>
          <ac:inkMkLst>
            <pc:docMk/>
            <pc:sldMk cId="210806095" sldId="321"/>
            <ac:inkMk id="36941" creationId="{AA68727B-30E5-98D7-4B54-1B6544B06E3D}"/>
          </ac:inkMkLst>
        </pc:inkChg>
        <pc:inkChg chg="add del">
          <ac:chgData name="شادن القحطاني ID 443200677" userId="2d5f3d4d-8466-4aa1-ac8a-1cb60ed86c20" providerId="ADAL" clId="{4E7826EA-30B3-F541-A538-740BAA9B3EEF}" dt="2023-04-12T17:18:38.039" v="686"/>
          <ac:inkMkLst>
            <pc:docMk/>
            <pc:sldMk cId="210806095" sldId="321"/>
            <ac:inkMk id="36942" creationId="{CABCB91E-C509-9EF4-79FD-ADC320E6B214}"/>
          </ac:inkMkLst>
        </pc:inkChg>
        <pc:inkChg chg="add del">
          <ac:chgData name="شادن القحطاني ID 443200677" userId="2d5f3d4d-8466-4aa1-ac8a-1cb60ed86c20" providerId="ADAL" clId="{4E7826EA-30B3-F541-A538-740BAA9B3EEF}" dt="2023-04-12T17:18:38.039" v="686"/>
          <ac:inkMkLst>
            <pc:docMk/>
            <pc:sldMk cId="210806095" sldId="321"/>
            <ac:inkMk id="36943" creationId="{94E79438-8AC7-39E5-0860-2325137CC4B6}"/>
          </ac:inkMkLst>
        </pc:inkChg>
        <pc:inkChg chg="add del">
          <ac:chgData name="شادن القحطاني ID 443200677" userId="2d5f3d4d-8466-4aa1-ac8a-1cb60ed86c20" providerId="ADAL" clId="{4E7826EA-30B3-F541-A538-740BAA9B3EEF}" dt="2023-04-12T17:18:38.039" v="686"/>
          <ac:inkMkLst>
            <pc:docMk/>
            <pc:sldMk cId="210806095" sldId="321"/>
            <ac:inkMk id="36944" creationId="{BEF973D6-6076-8C87-C9A6-3C82C1B82122}"/>
          </ac:inkMkLst>
        </pc:inkChg>
        <pc:inkChg chg="add del">
          <ac:chgData name="شادن القحطاني ID 443200677" userId="2d5f3d4d-8466-4aa1-ac8a-1cb60ed86c20" providerId="ADAL" clId="{4E7826EA-30B3-F541-A538-740BAA9B3EEF}" dt="2023-04-12T17:18:38.039" v="686"/>
          <ac:inkMkLst>
            <pc:docMk/>
            <pc:sldMk cId="210806095" sldId="321"/>
            <ac:inkMk id="36945" creationId="{4D18117F-690A-B760-9762-96EE4E7F894C}"/>
          </ac:inkMkLst>
        </pc:inkChg>
        <pc:inkChg chg="add reco">
          <ac:chgData name="شادن القحطاني ID 443200677" userId="2d5f3d4d-8466-4aa1-ac8a-1cb60ed86c20" providerId="ADAL" clId="{4E7826EA-30B3-F541-A538-740BAA9B3EEF}" dt="2023-04-12T17:18:38.039" v="686"/>
          <ac:inkMkLst>
            <pc:docMk/>
            <pc:sldMk cId="210806095" sldId="321"/>
            <ac:inkMk id="36946" creationId="{3F0DE586-5FE4-426D-7E23-B40B5FF17A17}"/>
          </ac:inkMkLst>
        </pc:inkChg>
        <pc:inkChg chg="add del">
          <ac:chgData name="شادن القحطاني ID 443200677" userId="2d5f3d4d-8466-4aa1-ac8a-1cb60ed86c20" providerId="ADAL" clId="{4E7826EA-30B3-F541-A538-740BAA9B3EEF}" dt="2023-04-12T17:18:44.613" v="691"/>
          <ac:inkMkLst>
            <pc:docMk/>
            <pc:sldMk cId="210806095" sldId="321"/>
            <ac:inkMk id="36947" creationId="{DDCCE77F-1851-2DDD-768D-ADE9057577B4}"/>
          </ac:inkMkLst>
        </pc:inkChg>
        <pc:inkChg chg="add del">
          <ac:chgData name="شادن القحطاني ID 443200677" userId="2d5f3d4d-8466-4aa1-ac8a-1cb60ed86c20" providerId="ADAL" clId="{4E7826EA-30B3-F541-A538-740BAA9B3EEF}" dt="2023-04-12T17:18:44.613" v="691"/>
          <ac:inkMkLst>
            <pc:docMk/>
            <pc:sldMk cId="210806095" sldId="321"/>
            <ac:inkMk id="36948" creationId="{A471D0F6-AACA-DB12-097E-07384ABAB039}"/>
          </ac:inkMkLst>
        </pc:inkChg>
        <pc:inkChg chg="add del">
          <ac:chgData name="شادن القحطاني ID 443200677" userId="2d5f3d4d-8466-4aa1-ac8a-1cb60ed86c20" providerId="ADAL" clId="{4E7826EA-30B3-F541-A538-740BAA9B3EEF}" dt="2023-04-12T17:18:44.613" v="691"/>
          <ac:inkMkLst>
            <pc:docMk/>
            <pc:sldMk cId="210806095" sldId="321"/>
            <ac:inkMk id="36949" creationId="{E17FB0F9-47A6-F6AB-2BFB-50185B6FAC6C}"/>
          </ac:inkMkLst>
        </pc:inkChg>
        <pc:inkChg chg="add del">
          <ac:chgData name="شادن القحطاني ID 443200677" userId="2d5f3d4d-8466-4aa1-ac8a-1cb60ed86c20" providerId="ADAL" clId="{4E7826EA-30B3-F541-A538-740BAA9B3EEF}" dt="2023-04-12T17:18:44.613" v="691"/>
          <ac:inkMkLst>
            <pc:docMk/>
            <pc:sldMk cId="210806095" sldId="321"/>
            <ac:inkMk id="36950" creationId="{B37E4299-46C8-0856-8D9B-93B673EBC308}"/>
          </ac:inkMkLst>
        </pc:inkChg>
        <pc:inkChg chg="add reco">
          <ac:chgData name="شادن القحطاني ID 443200677" userId="2d5f3d4d-8466-4aa1-ac8a-1cb60ed86c20" providerId="ADAL" clId="{4E7826EA-30B3-F541-A538-740BAA9B3EEF}" dt="2023-04-12T17:18:44.613" v="691"/>
          <ac:inkMkLst>
            <pc:docMk/>
            <pc:sldMk cId="210806095" sldId="321"/>
            <ac:inkMk id="36951" creationId="{A8D20DC1-7118-207C-E703-0DB45563A970}"/>
          </ac:inkMkLst>
        </pc:inkChg>
        <pc:inkChg chg="add del">
          <ac:chgData name="شادن القحطاني ID 443200677" userId="2d5f3d4d-8466-4aa1-ac8a-1cb60ed86c20" providerId="ADAL" clId="{4E7826EA-30B3-F541-A538-740BAA9B3EEF}" dt="2023-04-12T17:18:49.214" v="700"/>
          <ac:inkMkLst>
            <pc:docMk/>
            <pc:sldMk cId="210806095" sldId="321"/>
            <ac:inkMk id="36952" creationId="{69785E34-6E6A-B36C-B962-CC22F0774993}"/>
          </ac:inkMkLst>
        </pc:inkChg>
        <pc:inkChg chg="add del">
          <ac:chgData name="شادن القحطاني ID 443200677" userId="2d5f3d4d-8466-4aa1-ac8a-1cb60ed86c20" providerId="ADAL" clId="{4E7826EA-30B3-F541-A538-740BAA9B3EEF}" dt="2023-04-12T17:18:49.214" v="700"/>
          <ac:inkMkLst>
            <pc:docMk/>
            <pc:sldMk cId="210806095" sldId="321"/>
            <ac:inkMk id="36953" creationId="{507DB839-E7E6-331E-A324-591B102CC9E8}"/>
          </ac:inkMkLst>
        </pc:inkChg>
        <pc:inkChg chg="add del">
          <ac:chgData name="شادن القحطاني ID 443200677" userId="2d5f3d4d-8466-4aa1-ac8a-1cb60ed86c20" providerId="ADAL" clId="{4E7826EA-30B3-F541-A538-740BAA9B3EEF}" dt="2023-04-12T17:18:49.214" v="700"/>
          <ac:inkMkLst>
            <pc:docMk/>
            <pc:sldMk cId="210806095" sldId="321"/>
            <ac:inkMk id="36954" creationId="{BF2DFF6F-D9B4-7754-A555-C0FC67D178E5}"/>
          </ac:inkMkLst>
        </pc:inkChg>
        <pc:inkChg chg="add del">
          <ac:chgData name="شادن القحطاني ID 443200677" userId="2d5f3d4d-8466-4aa1-ac8a-1cb60ed86c20" providerId="ADAL" clId="{4E7826EA-30B3-F541-A538-740BAA9B3EEF}" dt="2023-04-12T17:18:49.214" v="700"/>
          <ac:inkMkLst>
            <pc:docMk/>
            <pc:sldMk cId="210806095" sldId="321"/>
            <ac:inkMk id="36955" creationId="{B27D04D9-1EE5-E585-B5FC-DABD55816509}"/>
          </ac:inkMkLst>
        </pc:inkChg>
        <pc:inkChg chg="add del">
          <ac:chgData name="شادن القحطاني ID 443200677" userId="2d5f3d4d-8466-4aa1-ac8a-1cb60ed86c20" providerId="ADAL" clId="{4E7826EA-30B3-F541-A538-740BAA9B3EEF}" dt="2023-04-12T17:18:49.214" v="700"/>
          <ac:inkMkLst>
            <pc:docMk/>
            <pc:sldMk cId="210806095" sldId="321"/>
            <ac:inkMk id="36956" creationId="{6FC0D7FD-85DD-A0EB-2EDC-54AEC5C93292}"/>
          </ac:inkMkLst>
        </pc:inkChg>
        <pc:inkChg chg="add del">
          <ac:chgData name="شادن القحطاني ID 443200677" userId="2d5f3d4d-8466-4aa1-ac8a-1cb60ed86c20" providerId="ADAL" clId="{4E7826EA-30B3-F541-A538-740BAA9B3EEF}" dt="2023-04-12T17:18:49.214" v="700"/>
          <ac:inkMkLst>
            <pc:docMk/>
            <pc:sldMk cId="210806095" sldId="321"/>
            <ac:inkMk id="36957" creationId="{A5920E5F-7C13-3D95-A563-DBA0B905C9EA}"/>
          </ac:inkMkLst>
        </pc:inkChg>
        <pc:inkChg chg="add del">
          <ac:chgData name="شادن القحطاني ID 443200677" userId="2d5f3d4d-8466-4aa1-ac8a-1cb60ed86c20" providerId="ADAL" clId="{4E7826EA-30B3-F541-A538-740BAA9B3EEF}" dt="2023-04-12T17:18:49.214" v="700"/>
          <ac:inkMkLst>
            <pc:docMk/>
            <pc:sldMk cId="210806095" sldId="321"/>
            <ac:inkMk id="36958" creationId="{1F56BB1E-31DB-0225-FDA4-5CACE77C1A2C}"/>
          </ac:inkMkLst>
        </pc:inkChg>
        <pc:inkChg chg="add del">
          <ac:chgData name="شادن القحطاني ID 443200677" userId="2d5f3d4d-8466-4aa1-ac8a-1cb60ed86c20" providerId="ADAL" clId="{4E7826EA-30B3-F541-A538-740BAA9B3EEF}" dt="2023-04-12T17:18:49.214" v="700"/>
          <ac:inkMkLst>
            <pc:docMk/>
            <pc:sldMk cId="210806095" sldId="321"/>
            <ac:inkMk id="36959" creationId="{6682CA67-8936-E7A0-DA71-9B387C1D0848}"/>
          </ac:inkMkLst>
        </pc:inkChg>
        <pc:inkChg chg="add reco">
          <ac:chgData name="شادن القحطاني ID 443200677" userId="2d5f3d4d-8466-4aa1-ac8a-1cb60ed86c20" providerId="ADAL" clId="{4E7826EA-30B3-F541-A538-740BAA9B3EEF}" dt="2023-04-12T17:18:49.214" v="700"/>
          <ac:inkMkLst>
            <pc:docMk/>
            <pc:sldMk cId="210806095" sldId="321"/>
            <ac:inkMk id="36960" creationId="{E2824361-2EBF-3A67-8664-C637F1BE993A}"/>
          </ac:inkMkLst>
        </pc:inkChg>
      </pc:sldChg>
      <pc:sldChg chg="addSp delSp">
        <pc:chgData name="شادن القحطاني ID 443200677" userId="2d5f3d4d-8466-4aa1-ac8a-1cb60ed86c20" providerId="ADAL" clId="{4E7826EA-30B3-F541-A538-740BAA9B3EEF}" dt="2023-04-12T17:26:56.739" v="781"/>
        <pc:sldMkLst>
          <pc:docMk/>
          <pc:sldMk cId="4049512545" sldId="322"/>
        </pc:sldMkLst>
        <pc:inkChg chg="add">
          <ac:chgData name="شادن القحطاني ID 443200677" userId="2d5f3d4d-8466-4aa1-ac8a-1cb60ed86c20" providerId="ADAL" clId="{4E7826EA-30B3-F541-A538-740BAA9B3EEF}" dt="2023-04-12T17:19:36.738" v="701"/>
          <ac:inkMkLst>
            <pc:docMk/>
            <pc:sldMk cId="4049512545" sldId="322"/>
            <ac:inkMk id="2" creationId="{9808DD79-B86E-E237-71C0-66B0FE6747D1}"/>
          </ac:inkMkLst>
        </pc:inkChg>
        <pc:inkChg chg="add del">
          <ac:chgData name="شادن القحطاني ID 443200677" userId="2d5f3d4d-8466-4aa1-ac8a-1cb60ed86c20" providerId="ADAL" clId="{4E7826EA-30B3-F541-A538-740BAA9B3EEF}" dt="2023-04-12T17:25:35.532" v="708"/>
          <ac:inkMkLst>
            <pc:docMk/>
            <pc:sldMk cId="4049512545" sldId="322"/>
            <ac:inkMk id="3" creationId="{6EEA30DB-4D52-3BA3-08BC-0C4BFEAA6AEC}"/>
          </ac:inkMkLst>
        </pc:inkChg>
        <pc:inkChg chg="add del">
          <ac:chgData name="شادن القحطاني ID 443200677" userId="2d5f3d4d-8466-4aa1-ac8a-1cb60ed86c20" providerId="ADAL" clId="{4E7826EA-30B3-F541-A538-740BAA9B3EEF}" dt="2023-04-12T17:25:35.532" v="708"/>
          <ac:inkMkLst>
            <pc:docMk/>
            <pc:sldMk cId="4049512545" sldId="322"/>
            <ac:inkMk id="4" creationId="{CDAB0EA9-87DB-AE83-A795-55BAE9B90623}"/>
          </ac:inkMkLst>
        </pc:inkChg>
        <pc:inkChg chg="add del">
          <ac:chgData name="شادن القحطاني ID 443200677" userId="2d5f3d4d-8466-4aa1-ac8a-1cb60ed86c20" providerId="ADAL" clId="{4E7826EA-30B3-F541-A538-740BAA9B3EEF}" dt="2023-04-12T17:25:35.532" v="708"/>
          <ac:inkMkLst>
            <pc:docMk/>
            <pc:sldMk cId="4049512545" sldId="322"/>
            <ac:inkMk id="5" creationId="{2E9E9261-BA6B-F382-3BED-66A412E2B317}"/>
          </ac:inkMkLst>
        </pc:inkChg>
        <pc:inkChg chg="add del">
          <ac:chgData name="شادن القحطاني ID 443200677" userId="2d5f3d4d-8466-4aa1-ac8a-1cb60ed86c20" providerId="ADAL" clId="{4E7826EA-30B3-F541-A538-740BAA9B3EEF}" dt="2023-04-12T17:25:35.532" v="708"/>
          <ac:inkMkLst>
            <pc:docMk/>
            <pc:sldMk cId="4049512545" sldId="322"/>
            <ac:inkMk id="8" creationId="{EFC0EE44-3C70-4F66-F43A-2309EFD356BE}"/>
          </ac:inkMkLst>
        </pc:inkChg>
        <pc:inkChg chg="add del">
          <ac:chgData name="شادن القحطاني ID 443200677" userId="2d5f3d4d-8466-4aa1-ac8a-1cb60ed86c20" providerId="ADAL" clId="{4E7826EA-30B3-F541-A538-740BAA9B3EEF}" dt="2023-04-12T17:25:35.532" v="708"/>
          <ac:inkMkLst>
            <pc:docMk/>
            <pc:sldMk cId="4049512545" sldId="322"/>
            <ac:inkMk id="10" creationId="{4618EB34-4466-492E-62BA-0AADAFA872EA}"/>
          </ac:inkMkLst>
        </pc:inkChg>
        <pc:inkChg chg="add del">
          <ac:chgData name="شادن القحطاني ID 443200677" userId="2d5f3d4d-8466-4aa1-ac8a-1cb60ed86c20" providerId="ADAL" clId="{4E7826EA-30B3-F541-A538-740BAA9B3EEF}" dt="2023-04-12T17:25:35.532" v="708"/>
          <ac:inkMkLst>
            <pc:docMk/>
            <pc:sldMk cId="4049512545" sldId="322"/>
            <ac:inkMk id="11" creationId="{97D184C5-D982-AE34-3B23-79AB85E838C7}"/>
          </ac:inkMkLst>
        </pc:inkChg>
        <pc:inkChg chg="add reco">
          <ac:chgData name="شادن القحطاني ID 443200677" userId="2d5f3d4d-8466-4aa1-ac8a-1cb60ed86c20" providerId="ADAL" clId="{4E7826EA-30B3-F541-A538-740BAA9B3EEF}" dt="2023-04-12T17:25:35.532" v="708"/>
          <ac:inkMkLst>
            <pc:docMk/>
            <pc:sldMk cId="4049512545" sldId="322"/>
            <ac:inkMk id="12" creationId="{523B9D7E-A970-7DCD-DD84-6670FE4FBAAF}"/>
          </ac:inkMkLst>
        </pc:inkChg>
        <pc:inkChg chg="add del">
          <ac:chgData name="شادن القحطاني ID 443200677" userId="2d5f3d4d-8466-4aa1-ac8a-1cb60ed86c20" providerId="ADAL" clId="{4E7826EA-30B3-F541-A538-740BAA9B3EEF}" dt="2023-04-12T17:25:52.535" v="717"/>
          <ac:inkMkLst>
            <pc:docMk/>
            <pc:sldMk cId="4049512545" sldId="322"/>
            <ac:inkMk id="13" creationId="{5395FFAF-E974-881D-348B-C597158926C9}"/>
          </ac:inkMkLst>
        </pc:inkChg>
        <pc:inkChg chg="add del">
          <ac:chgData name="شادن القحطاني ID 443200677" userId="2d5f3d4d-8466-4aa1-ac8a-1cb60ed86c20" providerId="ADAL" clId="{4E7826EA-30B3-F541-A538-740BAA9B3EEF}" dt="2023-04-12T17:25:52.535" v="717"/>
          <ac:inkMkLst>
            <pc:docMk/>
            <pc:sldMk cId="4049512545" sldId="322"/>
            <ac:inkMk id="14" creationId="{4D3C6AEB-BA76-C660-711F-6C60F7C4F145}"/>
          </ac:inkMkLst>
        </pc:inkChg>
        <pc:inkChg chg="add del">
          <ac:chgData name="شادن القحطاني ID 443200677" userId="2d5f3d4d-8466-4aa1-ac8a-1cb60ed86c20" providerId="ADAL" clId="{4E7826EA-30B3-F541-A538-740BAA9B3EEF}" dt="2023-04-12T17:25:52.535" v="717"/>
          <ac:inkMkLst>
            <pc:docMk/>
            <pc:sldMk cId="4049512545" sldId="322"/>
            <ac:inkMk id="15" creationId="{1FBE9819-C0EC-872B-AF55-FE01D738FFFC}"/>
          </ac:inkMkLst>
        </pc:inkChg>
        <pc:inkChg chg="add del">
          <ac:chgData name="شادن القحطاني ID 443200677" userId="2d5f3d4d-8466-4aa1-ac8a-1cb60ed86c20" providerId="ADAL" clId="{4E7826EA-30B3-F541-A538-740BAA9B3EEF}" dt="2023-04-12T17:25:52.535" v="717"/>
          <ac:inkMkLst>
            <pc:docMk/>
            <pc:sldMk cId="4049512545" sldId="322"/>
            <ac:inkMk id="16" creationId="{89495891-00AE-7BCA-79C0-18D614357B7E}"/>
          </ac:inkMkLst>
        </pc:inkChg>
        <pc:inkChg chg="add del">
          <ac:chgData name="شادن القحطاني ID 443200677" userId="2d5f3d4d-8466-4aa1-ac8a-1cb60ed86c20" providerId="ADAL" clId="{4E7826EA-30B3-F541-A538-740BAA9B3EEF}" dt="2023-04-12T17:25:52.535" v="717"/>
          <ac:inkMkLst>
            <pc:docMk/>
            <pc:sldMk cId="4049512545" sldId="322"/>
            <ac:inkMk id="17" creationId="{CF0F2D8B-36A7-3DBD-E439-6E3F96DDFB12}"/>
          </ac:inkMkLst>
        </pc:inkChg>
        <pc:inkChg chg="add del">
          <ac:chgData name="شادن القحطاني ID 443200677" userId="2d5f3d4d-8466-4aa1-ac8a-1cb60ed86c20" providerId="ADAL" clId="{4E7826EA-30B3-F541-A538-740BAA9B3EEF}" dt="2023-04-12T17:25:52.535" v="717"/>
          <ac:inkMkLst>
            <pc:docMk/>
            <pc:sldMk cId="4049512545" sldId="322"/>
            <ac:inkMk id="18" creationId="{3A1909F9-7A8A-84E2-F82E-8787F1A5E370}"/>
          </ac:inkMkLst>
        </pc:inkChg>
        <pc:inkChg chg="add del">
          <ac:chgData name="شادن القحطاني ID 443200677" userId="2d5f3d4d-8466-4aa1-ac8a-1cb60ed86c20" providerId="ADAL" clId="{4E7826EA-30B3-F541-A538-740BAA9B3EEF}" dt="2023-04-12T17:25:52.535" v="717"/>
          <ac:inkMkLst>
            <pc:docMk/>
            <pc:sldMk cId="4049512545" sldId="322"/>
            <ac:inkMk id="19" creationId="{C0A0B1D8-3F1D-FF9F-5228-F6416E6EAEB0}"/>
          </ac:inkMkLst>
        </pc:inkChg>
        <pc:inkChg chg="add del">
          <ac:chgData name="شادن القحطاني ID 443200677" userId="2d5f3d4d-8466-4aa1-ac8a-1cb60ed86c20" providerId="ADAL" clId="{4E7826EA-30B3-F541-A538-740BAA9B3EEF}" dt="2023-04-12T17:25:52.535" v="717"/>
          <ac:inkMkLst>
            <pc:docMk/>
            <pc:sldMk cId="4049512545" sldId="322"/>
            <ac:inkMk id="20" creationId="{51B057B4-4517-E6C0-7633-C179D93B1D77}"/>
          </ac:inkMkLst>
        </pc:inkChg>
        <pc:inkChg chg="add reco">
          <ac:chgData name="شادن القحطاني ID 443200677" userId="2d5f3d4d-8466-4aa1-ac8a-1cb60ed86c20" providerId="ADAL" clId="{4E7826EA-30B3-F541-A538-740BAA9B3EEF}" dt="2023-04-12T17:25:52.535" v="717"/>
          <ac:inkMkLst>
            <pc:docMk/>
            <pc:sldMk cId="4049512545" sldId="322"/>
            <ac:inkMk id="21" creationId="{69699276-1B3B-E6CF-C168-BF184FC4C659}"/>
          </ac:inkMkLst>
        </pc:inkChg>
        <pc:inkChg chg="add del">
          <ac:chgData name="شادن القحطاني ID 443200677" userId="2d5f3d4d-8466-4aa1-ac8a-1cb60ed86c20" providerId="ADAL" clId="{4E7826EA-30B3-F541-A538-740BAA9B3EEF}" dt="2023-04-12T17:26:01.011" v="723"/>
          <ac:inkMkLst>
            <pc:docMk/>
            <pc:sldMk cId="4049512545" sldId="322"/>
            <ac:inkMk id="22" creationId="{5F5EE42A-09F3-E3D0-7809-A96944DF3A6D}"/>
          </ac:inkMkLst>
        </pc:inkChg>
        <pc:inkChg chg="add del">
          <ac:chgData name="شادن القحطاني ID 443200677" userId="2d5f3d4d-8466-4aa1-ac8a-1cb60ed86c20" providerId="ADAL" clId="{4E7826EA-30B3-F541-A538-740BAA9B3EEF}" dt="2023-04-12T17:26:01.011" v="723"/>
          <ac:inkMkLst>
            <pc:docMk/>
            <pc:sldMk cId="4049512545" sldId="322"/>
            <ac:inkMk id="23" creationId="{7AD6D7A1-E910-2038-1B97-E49689E344B1}"/>
          </ac:inkMkLst>
        </pc:inkChg>
        <pc:inkChg chg="add del">
          <ac:chgData name="شادن القحطاني ID 443200677" userId="2d5f3d4d-8466-4aa1-ac8a-1cb60ed86c20" providerId="ADAL" clId="{4E7826EA-30B3-F541-A538-740BAA9B3EEF}" dt="2023-04-12T17:26:01.011" v="723"/>
          <ac:inkMkLst>
            <pc:docMk/>
            <pc:sldMk cId="4049512545" sldId="322"/>
            <ac:inkMk id="24" creationId="{0663F7DB-A5F3-B919-3C19-F67BFDB6300F}"/>
          </ac:inkMkLst>
        </pc:inkChg>
        <pc:inkChg chg="add del">
          <ac:chgData name="شادن القحطاني ID 443200677" userId="2d5f3d4d-8466-4aa1-ac8a-1cb60ed86c20" providerId="ADAL" clId="{4E7826EA-30B3-F541-A538-740BAA9B3EEF}" dt="2023-04-12T17:26:01.011" v="723"/>
          <ac:inkMkLst>
            <pc:docMk/>
            <pc:sldMk cId="4049512545" sldId="322"/>
            <ac:inkMk id="25" creationId="{AFF21E6B-8BAB-084F-DD63-64CD7B6BA7E3}"/>
          </ac:inkMkLst>
        </pc:inkChg>
        <pc:inkChg chg="add del">
          <ac:chgData name="شادن القحطاني ID 443200677" userId="2d5f3d4d-8466-4aa1-ac8a-1cb60ed86c20" providerId="ADAL" clId="{4E7826EA-30B3-F541-A538-740BAA9B3EEF}" dt="2023-04-12T17:26:01.011" v="723"/>
          <ac:inkMkLst>
            <pc:docMk/>
            <pc:sldMk cId="4049512545" sldId="322"/>
            <ac:inkMk id="26" creationId="{EF09D3FD-8EB4-4734-CFE9-A1E5E32BF449}"/>
          </ac:inkMkLst>
        </pc:inkChg>
        <pc:inkChg chg="add reco">
          <ac:chgData name="شادن القحطاني ID 443200677" userId="2d5f3d4d-8466-4aa1-ac8a-1cb60ed86c20" providerId="ADAL" clId="{4E7826EA-30B3-F541-A538-740BAA9B3EEF}" dt="2023-04-12T17:26:01.011" v="723"/>
          <ac:inkMkLst>
            <pc:docMk/>
            <pc:sldMk cId="4049512545" sldId="322"/>
            <ac:inkMk id="27" creationId="{857BB97D-89EA-0B15-671B-DD0E5E322A5D}"/>
          </ac:inkMkLst>
        </pc:inkChg>
        <pc:inkChg chg="add del">
          <ac:chgData name="شادن القحطاني ID 443200677" userId="2d5f3d4d-8466-4aa1-ac8a-1cb60ed86c20" providerId="ADAL" clId="{4E7826EA-30B3-F541-A538-740BAA9B3EEF}" dt="2023-04-12T17:26:04.492" v="729"/>
          <ac:inkMkLst>
            <pc:docMk/>
            <pc:sldMk cId="4049512545" sldId="322"/>
            <ac:inkMk id="28" creationId="{688AA76E-D32C-27F0-3B6D-97D272E8179A}"/>
          </ac:inkMkLst>
        </pc:inkChg>
        <pc:inkChg chg="add del">
          <ac:chgData name="شادن القحطاني ID 443200677" userId="2d5f3d4d-8466-4aa1-ac8a-1cb60ed86c20" providerId="ADAL" clId="{4E7826EA-30B3-F541-A538-740BAA9B3EEF}" dt="2023-04-12T17:26:04.492" v="729"/>
          <ac:inkMkLst>
            <pc:docMk/>
            <pc:sldMk cId="4049512545" sldId="322"/>
            <ac:inkMk id="29" creationId="{FD7A8F91-7EB0-3018-F1BA-33DFB894818A}"/>
          </ac:inkMkLst>
        </pc:inkChg>
        <pc:inkChg chg="add del">
          <ac:chgData name="شادن القحطاني ID 443200677" userId="2d5f3d4d-8466-4aa1-ac8a-1cb60ed86c20" providerId="ADAL" clId="{4E7826EA-30B3-F541-A538-740BAA9B3EEF}" dt="2023-04-12T17:26:04.492" v="729"/>
          <ac:inkMkLst>
            <pc:docMk/>
            <pc:sldMk cId="4049512545" sldId="322"/>
            <ac:inkMk id="30" creationId="{4660C55E-369D-5391-BBCE-D36A2D313BDD}"/>
          </ac:inkMkLst>
        </pc:inkChg>
        <pc:inkChg chg="add del">
          <ac:chgData name="شادن القحطاني ID 443200677" userId="2d5f3d4d-8466-4aa1-ac8a-1cb60ed86c20" providerId="ADAL" clId="{4E7826EA-30B3-F541-A538-740BAA9B3EEF}" dt="2023-04-12T17:26:04.492" v="729"/>
          <ac:inkMkLst>
            <pc:docMk/>
            <pc:sldMk cId="4049512545" sldId="322"/>
            <ac:inkMk id="31" creationId="{BDDF59E7-5AE5-A35B-7953-90EABB1C6900}"/>
          </ac:inkMkLst>
        </pc:inkChg>
        <pc:inkChg chg="add del">
          <ac:chgData name="شادن القحطاني ID 443200677" userId="2d5f3d4d-8466-4aa1-ac8a-1cb60ed86c20" providerId="ADAL" clId="{4E7826EA-30B3-F541-A538-740BAA9B3EEF}" dt="2023-04-12T17:26:04.492" v="729"/>
          <ac:inkMkLst>
            <pc:docMk/>
            <pc:sldMk cId="4049512545" sldId="322"/>
            <ac:inkMk id="32" creationId="{813D3080-BBE5-4B9A-217E-7415BCE49EC2}"/>
          </ac:inkMkLst>
        </pc:inkChg>
        <pc:inkChg chg="add reco">
          <ac:chgData name="شادن القحطاني ID 443200677" userId="2d5f3d4d-8466-4aa1-ac8a-1cb60ed86c20" providerId="ADAL" clId="{4E7826EA-30B3-F541-A538-740BAA9B3EEF}" dt="2023-04-12T17:26:04.492" v="729"/>
          <ac:inkMkLst>
            <pc:docMk/>
            <pc:sldMk cId="4049512545" sldId="322"/>
            <ac:inkMk id="33" creationId="{6A6849C4-DD09-1230-B624-D884CA6C1677}"/>
          </ac:inkMkLst>
        </pc:inkChg>
        <pc:inkChg chg="add del">
          <ac:chgData name="شادن القحطاني ID 443200677" userId="2d5f3d4d-8466-4aa1-ac8a-1cb60ed86c20" providerId="ADAL" clId="{4E7826EA-30B3-F541-A538-740BAA9B3EEF}" dt="2023-04-12T17:26:07.861" v="737"/>
          <ac:inkMkLst>
            <pc:docMk/>
            <pc:sldMk cId="4049512545" sldId="322"/>
            <ac:inkMk id="34" creationId="{CA4AF169-3AED-982D-DC30-097A94D73FE0}"/>
          </ac:inkMkLst>
        </pc:inkChg>
        <pc:inkChg chg="add del">
          <ac:chgData name="شادن القحطاني ID 443200677" userId="2d5f3d4d-8466-4aa1-ac8a-1cb60ed86c20" providerId="ADAL" clId="{4E7826EA-30B3-F541-A538-740BAA9B3EEF}" dt="2023-04-12T17:26:07.861" v="737"/>
          <ac:inkMkLst>
            <pc:docMk/>
            <pc:sldMk cId="4049512545" sldId="322"/>
            <ac:inkMk id="35" creationId="{39C7AE30-BD6F-D1E1-2043-B506340B615C}"/>
          </ac:inkMkLst>
        </pc:inkChg>
        <pc:inkChg chg="add del">
          <ac:chgData name="شادن القحطاني ID 443200677" userId="2d5f3d4d-8466-4aa1-ac8a-1cb60ed86c20" providerId="ADAL" clId="{4E7826EA-30B3-F541-A538-740BAA9B3EEF}" dt="2023-04-12T17:26:07.861" v="737"/>
          <ac:inkMkLst>
            <pc:docMk/>
            <pc:sldMk cId="4049512545" sldId="322"/>
            <ac:inkMk id="36" creationId="{A614ADD3-DBAA-279A-A5A2-6DD3E918DF3F}"/>
          </ac:inkMkLst>
        </pc:inkChg>
        <pc:inkChg chg="add del">
          <ac:chgData name="شادن القحطاني ID 443200677" userId="2d5f3d4d-8466-4aa1-ac8a-1cb60ed86c20" providerId="ADAL" clId="{4E7826EA-30B3-F541-A538-740BAA9B3EEF}" dt="2023-04-12T17:26:07.861" v="737"/>
          <ac:inkMkLst>
            <pc:docMk/>
            <pc:sldMk cId="4049512545" sldId="322"/>
            <ac:inkMk id="37" creationId="{7388D2AA-AA13-5094-E4CD-D95761F4563F}"/>
          </ac:inkMkLst>
        </pc:inkChg>
        <pc:inkChg chg="add del">
          <ac:chgData name="شادن القحطاني ID 443200677" userId="2d5f3d4d-8466-4aa1-ac8a-1cb60ed86c20" providerId="ADAL" clId="{4E7826EA-30B3-F541-A538-740BAA9B3EEF}" dt="2023-04-12T17:26:07.861" v="737"/>
          <ac:inkMkLst>
            <pc:docMk/>
            <pc:sldMk cId="4049512545" sldId="322"/>
            <ac:inkMk id="38" creationId="{753C3BFB-B704-775F-9C7A-CC65A4D108E2}"/>
          </ac:inkMkLst>
        </pc:inkChg>
        <pc:inkChg chg="add del">
          <ac:chgData name="شادن القحطاني ID 443200677" userId="2d5f3d4d-8466-4aa1-ac8a-1cb60ed86c20" providerId="ADAL" clId="{4E7826EA-30B3-F541-A538-740BAA9B3EEF}" dt="2023-04-12T17:26:07.861" v="737"/>
          <ac:inkMkLst>
            <pc:docMk/>
            <pc:sldMk cId="4049512545" sldId="322"/>
            <ac:inkMk id="39" creationId="{EFD40511-6040-258B-9A07-A61EACFC45AD}"/>
          </ac:inkMkLst>
        </pc:inkChg>
        <pc:inkChg chg="add del">
          <ac:chgData name="شادن القحطاني ID 443200677" userId="2d5f3d4d-8466-4aa1-ac8a-1cb60ed86c20" providerId="ADAL" clId="{4E7826EA-30B3-F541-A538-740BAA9B3EEF}" dt="2023-04-12T17:26:07.861" v="737"/>
          <ac:inkMkLst>
            <pc:docMk/>
            <pc:sldMk cId="4049512545" sldId="322"/>
            <ac:inkMk id="40" creationId="{3E079596-183F-6D90-A75E-8134E57E42CB}"/>
          </ac:inkMkLst>
        </pc:inkChg>
        <pc:inkChg chg="add reco">
          <ac:chgData name="شادن القحطاني ID 443200677" userId="2d5f3d4d-8466-4aa1-ac8a-1cb60ed86c20" providerId="ADAL" clId="{4E7826EA-30B3-F541-A538-740BAA9B3EEF}" dt="2023-04-12T17:26:07.861" v="737"/>
          <ac:inkMkLst>
            <pc:docMk/>
            <pc:sldMk cId="4049512545" sldId="322"/>
            <ac:inkMk id="41" creationId="{67F669CC-A6C1-75D4-D21D-9C832EF745A7}"/>
          </ac:inkMkLst>
        </pc:inkChg>
        <pc:inkChg chg="add del">
          <ac:chgData name="شادن القحطاني ID 443200677" userId="2d5f3d4d-8466-4aa1-ac8a-1cb60ed86c20" providerId="ADAL" clId="{4E7826EA-30B3-F541-A538-740BAA9B3EEF}" dt="2023-04-12T17:26:31.636" v="755"/>
          <ac:inkMkLst>
            <pc:docMk/>
            <pc:sldMk cId="4049512545" sldId="322"/>
            <ac:inkMk id="42" creationId="{E1065F2D-727D-06A2-043B-6D2B4073ADC5}"/>
          </ac:inkMkLst>
        </pc:inkChg>
        <pc:inkChg chg="add del">
          <ac:chgData name="شادن القحطاني ID 443200677" userId="2d5f3d4d-8466-4aa1-ac8a-1cb60ed86c20" providerId="ADAL" clId="{4E7826EA-30B3-F541-A538-740BAA9B3EEF}" dt="2023-04-12T17:26:31.636" v="755"/>
          <ac:inkMkLst>
            <pc:docMk/>
            <pc:sldMk cId="4049512545" sldId="322"/>
            <ac:inkMk id="43" creationId="{D50E92B9-6D61-9BC3-DE96-31D8A20F9807}"/>
          </ac:inkMkLst>
        </pc:inkChg>
        <pc:inkChg chg="add del">
          <ac:chgData name="شادن القحطاني ID 443200677" userId="2d5f3d4d-8466-4aa1-ac8a-1cb60ed86c20" providerId="ADAL" clId="{4E7826EA-30B3-F541-A538-740BAA9B3EEF}" dt="2023-04-12T17:26:31.636" v="755"/>
          <ac:inkMkLst>
            <pc:docMk/>
            <pc:sldMk cId="4049512545" sldId="322"/>
            <ac:inkMk id="44" creationId="{414DF633-07AB-D5C6-3DD1-59E5911259C4}"/>
          </ac:inkMkLst>
        </pc:inkChg>
        <pc:inkChg chg="add del">
          <ac:chgData name="شادن القحطاني ID 443200677" userId="2d5f3d4d-8466-4aa1-ac8a-1cb60ed86c20" providerId="ADAL" clId="{4E7826EA-30B3-F541-A538-740BAA9B3EEF}" dt="2023-04-12T17:26:31.636" v="755"/>
          <ac:inkMkLst>
            <pc:docMk/>
            <pc:sldMk cId="4049512545" sldId="322"/>
            <ac:inkMk id="45" creationId="{A7682500-5A9C-0DFC-B1F8-E9F57E14D2F3}"/>
          </ac:inkMkLst>
        </pc:inkChg>
        <pc:inkChg chg="add">
          <ac:chgData name="شادن القحطاني ID 443200677" userId="2d5f3d4d-8466-4aa1-ac8a-1cb60ed86c20" providerId="ADAL" clId="{4E7826EA-30B3-F541-A538-740BAA9B3EEF}" dt="2023-04-12T17:26:25.514" v="742"/>
          <ac:inkMkLst>
            <pc:docMk/>
            <pc:sldMk cId="4049512545" sldId="322"/>
            <ac:inkMk id="46" creationId="{C8619D64-438E-21D9-8AED-0B2C705886F7}"/>
          </ac:inkMkLst>
        </pc:inkChg>
        <pc:inkChg chg="add del">
          <ac:chgData name="شادن القحطاني ID 443200677" userId="2d5f3d4d-8466-4aa1-ac8a-1cb60ed86c20" providerId="ADAL" clId="{4E7826EA-30B3-F541-A538-740BAA9B3EEF}" dt="2023-04-12T17:26:31.636" v="755"/>
          <ac:inkMkLst>
            <pc:docMk/>
            <pc:sldMk cId="4049512545" sldId="322"/>
            <ac:inkMk id="47" creationId="{72FFF638-2DDB-0905-0B09-FF48C7F0D4B7}"/>
          </ac:inkMkLst>
        </pc:inkChg>
        <pc:inkChg chg="add del">
          <ac:chgData name="شادن القحطاني ID 443200677" userId="2d5f3d4d-8466-4aa1-ac8a-1cb60ed86c20" providerId="ADAL" clId="{4E7826EA-30B3-F541-A538-740BAA9B3EEF}" dt="2023-04-12T17:26:31.636" v="755"/>
          <ac:inkMkLst>
            <pc:docMk/>
            <pc:sldMk cId="4049512545" sldId="322"/>
            <ac:inkMk id="48" creationId="{EDF472AF-B5A3-4806-9CDA-BB98A043E476}"/>
          </ac:inkMkLst>
        </pc:inkChg>
        <pc:inkChg chg="add del">
          <ac:chgData name="شادن القحطاني ID 443200677" userId="2d5f3d4d-8466-4aa1-ac8a-1cb60ed86c20" providerId="ADAL" clId="{4E7826EA-30B3-F541-A538-740BAA9B3EEF}" dt="2023-04-12T17:26:31.636" v="755"/>
          <ac:inkMkLst>
            <pc:docMk/>
            <pc:sldMk cId="4049512545" sldId="322"/>
            <ac:inkMk id="49" creationId="{F71D1803-1D58-6926-DBAC-65F441D5FAAC}"/>
          </ac:inkMkLst>
        </pc:inkChg>
        <pc:inkChg chg="add del">
          <ac:chgData name="شادن القحطاني ID 443200677" userId="2d5f3d4d-8466-4aa1-ac8a-1cb60ed86c20" providerId="ADAL" clId="{4E7826EA-30B3-F541-A538-740BAA9B3EEF}" dt="2023-04-12T17:26:31.636" v="755"/>
          <ac:inkMkLst>
            <pc:docMk/>
            <pc:sldMk cId="4049512545" sldId="322"/>
            <ac:inkMk id="50" creationId="{68CACACB-557A-9662-17CA-B628A6927005}"/>
          </ac:inkMkLst>
        </pc:inkChg>
        <pc:inkChg chg="add del">
          <ac:chgData name="شادن القحطاني ID 443200677" userId="2d5f3d4d-8466-4aa1-ac8a-1cb60ed86c20" providerId="ADAL" clId="{4E7826EA-30B3-F541-A538-740BAA9B3EEF}" dt="2023-04-12T17:26:31.636" v="755"/>
          <ac:inkMkLst>
            <pc:docMk/>
            <pc:sldMk cId="4049512545" sldId="322"/>
            <ac:inkMk id="51" creationId="{7E314DCB-873D-D661-300D-9685528AA56A}"/>
          </ac:inkMkLst>
        </pc:inkChg>
        <pc:inkChg chg="add del">
          <ac:chgData name="شادن القحطاني ID 443200677" userId="2d5f3d4d-8466-4aa1-ac8a-1cb60ed86c20" providerId="ADAL" clId="{4E7826EA-30B3-F541-A538-740BAA9B3EEF}" dt="2023-04-12T17:26:31.636" v="755"/>
          <ac:inkMkLst>
            <pc:docMk/>
            <pc:sldMk cId="4049512545" sldId="322"/>
            <ac:inkMk id="52" creationId="{0C268B2E-CDB0-C066-C5B9-39F7527B1530}"/>
          </ac:inkMkLst>
        </pc:inkChg>
        <pc:inkChg chg="add del">
          <ac:chgData name="شادن القحطاني ID 443200677" userId="2d5f3d4d-8466-4aa1-ac8a-1cb60ed86c20" providerId="ADAL" clId="{4E7826EA-30B3-F541-A538-740BAA9B3EEF}" dt="2023-04-12T17:26:31.636" v="755"/>
          <ac:inkMkLst>
            <pc:docMk/>
            <pc:sldMk cId="4049512545" sldId="322"/>
            <ac:inkMk id="53" creationId="{B32A8B91-A454-57A3-5A26-37BB11A6565B}"/>
          </ac:inkMkLst>
        </pc:inkChg>
        <pc:inkChg chg="add del">
          <ac:chgData name="شادن القحطاني ID 443200677" userId="2d5f3d4d-8466-4aa1-ac8a-1cb60ed86c20" providerId="ADAL" clId="{4E7826EA-30B3-F541-A538-740BAA9B3EEF}" dt="2023-04-12T17:26:31.636" v="755"/>
          <ac:inkMkLst>
            <pc:docMk/>
            <pc:sldMk cId="4049512545" sldId="322"/>
            <ac:inkMk id="54" creationId="{77EE52C0-C141-6A19-AC41-917C6737FB83}"/>
          </ac:inkMkLst>
        </pc:inkChg>
        <pc:inkChg chg="add del">
          <ac:chgData name="شادن القحطاني ID 443200677" userId="2d5f3d4d-8466-4aa1-ac8a-1cb60ed86c20" providerId="ADAL" clId="{4E7826EA-30B3-F541-A538-740BAA9B3EEF}" dt="2023-04-12T17:26:31.636" v="755"/>
          <ac:inkMkLst>
            <pc:docMk/>
            <pc:sldMk cId="4049512545" sldId="322"/>
            <ac:inkMk id="55" creationId="{7AAA1523-E6CE-115D-87F0-51DF6BA2BD29}"/>
          </ac:inkMkLst>
        </pc:inkChg>
        <pc:inkChg chg="add del">
          <ac:chgData name="شادن القحطاني ID 443200677" userId="2d5f3d4d-8466-4aa1-ac8a-1cb60ed86c20" providerId="ADAL" clId="{4E7826EA-30B3-F541-A538-740BAA9B3EEF}" dt="2023-04-12T17:26:31.636" v="755"/>
          <ac:inkMkLst>
            <pc:docMk/>
            <pc:sldMk cId="4049512545" sldId="322"/>
            <ac:inkMk id="56" creationId="{95CBEAA0-76BA-19C1-B637-0EE5B7761DA4}"/>
          </ac:inkMkLst>
        </pc:inkChg>
        <pc:inkChg chg="add del">
          <ac:chgData name="شادن القحطاني ID 443200677" userId="2d5f3d4d-8466-4aa1-ac8a-1cb60ed86c20" providerId="ADAL" clId="{4E7826EA-30B3-F541-A538-740BAA9B3EEF}" dt="2023-04-12T17:26:31.636" v="755"/>
          <ac:inkMkLst>
            <pc:docMk/>
            <pc:sldMk cId="4049512545" sldId="322"/>
            <ac:inkMk id="57" creationId="{271283C5-7DE3-F733-6451-D663924F4574}"/>
          </ac:inkMkLst>
        </pc:inkChg>
        <pc:inkChg chg="add del">
          <ac:chgData name="شادن القحطاني ID 443200677" userId="2d5f3d4d-8466-4aa1-ac8a-1cb60ed86c20" providerId="ADAL" clId="{4E7826EA-30B3-F541-A538-740BAA9B3EEF}" dt="2023-04-12T17:26:31.636" v="755"/>
          <ac:inkMkLst>
            <pc:docMk/>
            <pc:sldMk cId="4049512545" sldId="322"/>
            <ac:inkMk id="58" creationId="{6BEF7F1E-B69D-63C3-3FF4-92871F049623}"/>
          </ac:inkMkLst>
        </pc:inkChg>
        <pc:inkChg chg="add reco">
          <ac:chgData name="شادن القحطاني ID 443200677" userId="2d5f3d4d-8466-4aa1-ac8a-1cb60ed86c20" providerId="ADAL" clId="{4E7826EA-30B3-F541-A538-740BAA9B3EEF}" dt="2023-04-12T17:26:31.636" v="755"/>
          <ac:inkMkLst>
            <pc:docMk/>
            <pc:sldMk cId="4049512545" sldId="322"/>
            <ac:inkMk id="59" creationId="{32195690-99C1-691C-07B9-9160F8606883}"/>
          </ac:inkMkLst>
        </pc:inkChg>
        <pc:inkChg chg="add reco">
          <ac:chgData name="شادن القحطاني ID 443200677" userId="2d5f3d4d-8466-4aa1-ac8a-1cb60ed86c20" providerId="ADAL" clId="{4E7826EA-30B3-F541-A538-740BAA9B3EEF}" dt="2023-04-12T17:26:31.636" v="755"/>
          <ac:inkMkLst>
            <pc:docMk/>
            <pc:sldMk cId="4049512545" sldId="322"/>
            <ac:inkMk id="60" creationId="{EA62B231-DC12-7783-EDCB-DD4F1618C799}"/>
          </ac:inkMkLst>
        </pc:inkChg>
        <pc:inkChg chg="add">
          <ac:chgData name="شادن القحطاني ID 443200677" userId="2d5f3d4d-8466-4aa1-ac8a-1cb60ed86c20" providerId="ADAL" clId="{4E7826EA-30B3-F541-A538-740BAA9B3EEF}" dt="2023-04-12T17:26:37.021" v="756"/>
          <ac:inkMkLst>
            <pc:docMk/>
            <pc:sldMk cId="4049512545" sldId="322"/>
            <ac:inkMk id="61" creationId="{3A0B7E4A-19FE-ECF9-02A6-A99506E95A2C}"/>
          </ac:inkMkLst>
        </pc:inkChg>
        <pc:inkChg chg="add">
          <ac:chgData name="شادن القحطاني ID 443200677" userId="2d5f3d4d-8466-4aa1-ac8a-1cb60ed86c20" providerId="ADAL" clId="{4E7826EA-30B3-F541-A538-740BAA9B3EEF}" dt="2023-04-12T17:26:37.934" v="757"/>
          <ac:inkMkLst>
            <pc:docMk/>
            <pc:sldMk cId="4049512545" sldId="322"/>
            <ac:inkMk id="62" creationId="{49E1A2F6-0524-1A95-7216-0913C2AF5849}"/>
          </ac:inkMkLst>
        </pc:inkChg>
        <pc:inkChg chg="add">
          <ac:chgData name="شادن القحطاني ID 443200677" userId="2d5f3d4d-8466-4aa1-ac8a-1cb60ed86c20" providerId="ADAL" clId="{4E7826EA-30B3-F541-A538-740BAA9B3EEF}" dt="2023-04-12T17:26:38.531" v="758"/>
          <ac:inkMkLst>
            <pc:docMk/>
            <pc:sldMk cId="4049512545" sldId="322"/>
            <ac:inkMk id="63" creationId="{7AD8E9A5-1976-DF8F-87F9-974F46A23CAC}"/>
          </ac:inkMkLst>
        </pc:inkChg>
        <pc:inkChg chg="add">
          <ac:chgData name="شادن القحطاني ID 443200677" userId="2d5f3d4d-8466-4aa1-ac8a-1cb60ed86c20" providerId="ADAL" clId="{4E7826EA-30B3-F541-A538-740BAA9B3EEF}" dt="2023-04-12T17:26:38.782" v="759"/>
          <ac:inkMkLst>
            <pc:docMk/>
            <pc:sldMk cId="4049512545" sldId="322"/>
            <ac:inkMk id="36864" creationId="{BF0B579E-C765-8337-9DB1-914B937B1146}"/>
          </ac:inkMkLst>
        </pc:inkChg>
        <pc:inkChg chg="add">
          <ac:chgData name="شادن القحطاني ID 443200677" userId="2d5f3d4d-8466-4aa1-ac8a-1cb60ed86c20" providerId="ADAL" clId="{4E7826EA-30B3-F541-A538-740BAA9B3EEF}" dt="2023-04-12T17:26:40.217" v="760"/>
          <ac:inkMkLst>
            <pc:docMk/>
            <pc:sldMk cId="4049512545" sldId="322"/>
            <ac:inkMk id="36865" creationId="{84546FC4-12F7-F91A-9B96-0663D736B2CB}"/>
          </ac:inkMkLst>
        </pc:inkChg>
        <pc:inkChg chg="add">
          <ac:chgData name="شادن القحطاني ID 443200677" userId="2d5f3d4d-8466-4aa1-ac8a-1cb60ed86c20" providerId="ADAL" clId="{4E7826EA-30B3-F541-A538-740BAA9B3EEF}" dt="2023-04-12T17:26:40.583" v="761"/>
          <ac:inkMkLst>
            <pc:docMk/>
            <pc:sldMk cId="4049512545" sldId="322"/>
            <ac:inkMk id="36866" creationId="{92C401A0-7320-77E6-7B99-2DC412810038}"/>
          </ac:inkMkLst>
        </pc:inkChg>
        <pc:inkChg chg="add">
          <ac:chgData name="شادن القحطاني ID 443200677" userId="2d5f3d4d-8466-4aa1-ac8a-1cb60ed86c20" providerId="ADAL" clId="{4E7826EA-30B3-F541-A538-740BAA9B3EEF}" dt="2023-04-12T17:26:40.866" v="762"/>
          <ac:inkMkLst>
            <pc:docMk/>
            <pc:sldMk cId="4049512545" sldId="322"/>
            <ac:inkMk id="36867" creationId="{A007E53F-06A8-27BB-BEEC-B2A7FE8B68D6}"/>
          </ac:inkMkLst>
        </pc:inkChg>
        <pc:inkChg chg="add">
          <ac:chgData name="شادن القحطاني ID 443200677" userId="2d5f3d4d-8466-4aa1-ac8a-1cb60ed86c20" providerId="ADAL" clId="{4E7826EA-30B3-F541-A538-740BAA9B3EEF}" dt="2023-04-12T17:26:41.097" v="763"/>
          <ac:inkMkLst>
            <pc:docMk/>
            <pc:sldMk cId="4049512545" sldId="322"/>
            <ac:inkMk id="36868" creationId="{8BA5DF02-CC48-0035-9D15-BB6C477E8E1B}"/>
          </ac:inkMkLst>
        </pc:inkChg>
        <pc:inkChg chg="add">
          <ac:chgData name="شادن القحطاني ID 443200677" userId="2d5f3d4d-8466-4aa1-ac8a-1cb60ed86c20" providerId="ADAL" clId="{4E7826EA-30B3-F541-A538-740BAA9B3EEF}" dt="2023-04-12T17:26:41.261" v="764"/>
          <ac:inkMkLst>
            <pc:docMk/>
            <pc:sldMk cId="4049512545" sldId="322"/>
            <ac:inkMk id="36869" creationId="{14C4DD29-B0A2-9CCC-3429-1CDA5A7D1383}"/>
          </ac:inkMkLst>
        </pc:inkChg>
        <pc:inkChg chg="add">
          <ac:chgData name="شادن القحطاني ID 443200677" userId="2d5f3d4d-8466-4aa1-ac8a-1cb60ed86c20" providerId="ADAL" clId="{4E7826EA-30B3-F541-A538-740BAA9B3EEF}" dt="2023-04-12T17:26:41.515" v="765"/>
          <ac:inkMkLst>
            <pc:docMk/>
            <pc:sldMk cId="4049512545" sldId="322"/>
            <ac:inkMk id="36870" creationId="{3B1E9C97-5C11-526F-0B90-440504F0FEEA}"/>
          </ac:inkMkLst>
        </pc:inkChg>
        <pc:inkChg chg="add">
          <ac:chgData name="شادن القحطاني ID 443200677" userId="2d5f3d4d-8466-4aa1-ac8a-1cb60ed86c20" providerId="ADAL" clId="{4E7826EA-30B3-F541-A538-740BAA9B3EEF}" dt="2023-04-12T17:26:42.483" v="766"/>
          <ac:inkMkLst>
            <pc:docMk/>
            <pc:sldMk cId="4049512545" sldId="322"/>
            <ac:inkMk id="36871" creationId="{0A2A6739-7ECC-B4F0-CB9C-2A6B4E9580B0}"/>
          </ac:inkMkLst>
        </pc:inkChg>
        <pc:inkChg chg="add">
          <ac:chgData name="شادن القحطاني ID 443200677" userId="2d5f3d4d-8466-4aa1-ac8a-1cb60ed86c20" providerId="ADAL" clId="{4E7826EA-30B3-F541-A538-740BAA9B3EEF}" dt="2023-04-12T17:26:42.933" v="767"/>
          <ac:inkMkLst>
            <pc:docMk/>
            <pc:sldMk cId="4049512545" sldId="322"/>
            <ac:inkMk id="36873" creationId="{80C92786-4925-6BAF-50A5-99D0F1BF8976}"/>
          </ac:inkMkLst>
        </pc:inkChg>
        <pc:inkChg chg="add">
          <ac:chgData name="شادن القحطاني ID 443200677" userId="2d5f3d4d-8466-4aa1-ac8a-1cb60ed86c20" providerId="ADAL" clId="{4E7826EA-30B3-F541-A538-740BAA9B3EEF}" dt="2023-04-12T17:26:43.683" v="768"/>
          <ac:inkMkLst>
            <pc:docMk/>
            <pc:sldMk cId="4049512545" sldId="322"/>
            <ac:inkMk id="36874" creationId="{C5FBAE07-7532-8A23-F170-14ACAD4B35CE}"/>
          </ac:inkMkLst>
        </pc:inkChg>
        <pc:inkChg chg="add">
          <ac:chgData name="شادن القحطاني ID 443200677" userId="2d5f3d4d-8466-4aa1-ac8a-1cb60ed86c20" providerId="ADAL" clId="{4E7826EA-30B3-F541-A538-740BAA9B3EEF}" dt="2023-04-12T17:26:43.983" v="769"/>
          <ac:inkMkLst>
            <pc:docMk/>
            <pc:sldMk cId="4049512545" sldId="322"/>
            <ac:inkMk id="36875" creationId="{293B8608-B19F-6EC2-C2AB-9BD1F84AC04B}"/>
          </ac:inkMkLst>
        </pc:inkChg>
        <pc:inkChg chg="add">
          <ac:chgData name="شادن القحطاني ID 443200677" userId="2d5f3d4d-8466-4aa1-ac8a-1cb60ed86c20" providerId="ADAL" clId="{4E7826EA-30B3-F541-A538-740BAA9B3EEF}" dt="2023-04-12T17:26:44.161" v="770"/>
          <ac:inkMkLst>
            <pc:docMk/>
            <pc:sldMk cId="4049512545" sldId="322"/>
            <ac:inkMk id="36876" creationId="{375222F1-57A6-5B93-18B5-74F7543877BC}"/>
          </ac:inkMkLst>
        </pc:inkChg>
        <pc:inkChg chg="add del">
          <ac:chgData name="شادن القحطاني ID 443200677" userId="2d5f3d4d-8466-4aa1-ac8a-1cb60ed86c20" providerId="ADAL" clId="{4E7826EA-30B3-F541-A538-740BAA9B3EEF}" dt="2023-04-12T17:26:56.739" v="781"/>
          <ac:inkMkLst>
            <pc:docMk/>
            <pc:sldMk cId="4049512545" sldId="322"/>
            <ac:inkMk id="36879" creationId="{F27AF473-063E-F142-2A35-26070B179E3B}"/>
          </ac:inkMkLst>
        </pc:inkChg>
        <pc:inkChg chg="add del">
          <ac:chgData name="شادن القحطاني ID 443200677" userId="2d5f3d4d-8466-4aa1-ac8a-1cb60ed86c20" providerId="ADAL" clId="{4E7826EA-30B3-F541-A538-740BAA9B3EEF}" dt="2023-04-12T17:26:56.739" v="781"/>
          <ac:inkMkLst>
            <pc:docMk/>
            <pc:sldMk cId="4049512545" sldId="322"/>
            <ac:inkMk id="36880" creationId="{2FF527E1-AB37-5CB0-426F-3A682411D9C3}"/>
          </ac:inkMkLst>
        </pc:inkChg>
        <pc:inkChg chg="add del">
          <ac:chgData name="شادن القحطاني ID 443200677" userId="2d5f3d4d-8466-4aa1-ac8a-1cb60ed86c20" providerId="ADAL" clId="{4E7826EA-30B3-F541-A538-740BAA9B3EEF}" dt="2023-04-12T17:26:56.739" v="781"/>
          <ac:inkMkLst>
            <pc:docMk/>
            <pc:sldMk cId="4049512545" sldId="322"/>
            <ac:inkMk id="36881" creationId="{59A1973F-6F78-A592-4A0E-E4423E839FFD}"/>
          </ac:inkMkLst>
        </pc:inkChg>
        <pc:inkChg chg="add del">
          <ac:chgData name="شادن القحطاني ID 443200677" userId="2d5f3d4d-8466-4aa1-ac8a-1cb60ed86c20" providerId="ADAL" clId="{4E7826EA-30B3-F541-A538-740BAA9B3EEF}" dt="2023-04-12T17:26:56.739" v="781"/>
          <ac:inkMkLst>
            <pc:docMk/>
            <pc:sldMk cId="4049512545" sldId="322"/>
            <ac:inkMk id="36882" creationId="{B3796D72-5A26-2B03-838A-7AAB40E99627}"/>
          </ac:inkMkLst>
        </pc:inkChg>
        <pc:inkChg chg="add del">
          <ac:chgData name="شادن القحطاني ID 443200677" userId="2d5f3d4d-8466-4aa1-ac8a-1cb60ed86c20" providerId="ADAL" clId="{4E7826EA-30B3-F541-A538-740BAA9B3EEF}" dt="2023-04-12T17:26:56.739" v="781"/>
          <ac:inkMkLst>
            <pc:docMk/>
            <pc:sldMk cId="4049512545" sldId="322"/>
            <ac:inkMk id="36883" creationId="{DDF64D28-1FBE-6978-3830-5E8AB56102F4}"/>
          </ac:inkMkLst>
        </pc:inkChg>
        <pc:inkChg chg="add del">
          <ac:chgData name="شادن القحطاني ID 443200677" userId="2d5f3d4d-8466-4aa1-ac8a-1cb60ed86c20" providerId="ADAL" clId="{4E7826EA-30B3-F541-A538-740BAA9B3EEF}" dt="2023-04-12T17:26:56.739" v="781"/>
          <ac:inkMkLst>
            <pc:docMk/>
            <pc:sldMk cId="4049512545" sldId="322"/>
            <ac:inkMk id="36884" creationId="{57C852B3-3D80-39DE-A2B0-BE01E4A2EF82}"/>
          </ac:inkMkLst>
        </pc:inkChg>
        <pc:inkChg chg="add del">
          <ac:chgData name="شادن القحطاني ID 443200677" userId="2d5f3d4d-8466-4aa1-ac8a-1cb60ed86c20" providerId="ADAL" clId="{4E7826EA-30B3-F541-A538-740BAA9B3EEF}" dt="2023-04-12T17:26:56.739" v="781"/>
          <ac:inkMkLst>
            <pc:docMk/>
            <pc:sldMk cId="4049512545" sldId="322"/>
            <ac:inkMk id="36885" creationId="{5147AB2E-DFC9-D617-5D09-2257E8BFD4C9}"/>
          </ac:inkMkLst>
        </pc:inkChg>
        <pc:inkChg chg="add del">
          <ac:chgData name="شادن القحطاني ID 443200677" userId="2d5f3d4d-8466-4aa1-ac8a-1cb60ed86c20" providerId="ADAL" clId="{4E7826EA-30B3-F541-A538-740BAA9B3EEF}" dt="2023-04-12T17:26:56.739" v="781"/>
          <ac:inkMkLst>
            <pc:docMk/>
            <pc:sldMk cId="4049512545" sldId="322"/>
            <ac:inkMk id="36886" creationId="{78F56A9F-EE33-2926-1571-3F364FF79718}"/>
          </ac:inkMkLst>
        </pc:inkChg>
        <pc:inkChg chg="add del">
          <ac:chgData name="شادن القحطاني ID 443200677" userId="2d5f3d4d-8466-4aa1-ac8a-1cb60ed86c20" providerId="ADAL" clId="{4E7826EA-30B3-F541-A538-740BAA9B3EEF}" dt="2023-04-12T17:26:56.739" v="781"/>
          <ac:inkMkLst>
            <pc:docMk/>
            <pc:sldMk cId="4049512545" sldId="322"/>
            <ac:inkMk id="36887" creationId="{0B3182F7-951A-B491-E528-F8A4D9AD11E9}"/>
          </ac:inkMkLst>
        </pc:inkChg>
        <pc:inkChg chg="add del">
          <ac:chgData name="شادن القحطاني ID 443200677" userId="2d5f3d4d-8466-4aa1-ac8a-1cb60ed86c20" providerId="ADAL" clId="{4E7826EA-30B3-F541-A538-740BAA9B3EEF}" dt="2023-04-12T17:26:56.739" v="781"/>
          <ac:inkMkLst>
            <pc:docMk/>
            <pc:sldMk cId="4049512545" sldId="322"/>
            <ac:inkMk id="36888" creationId="{DA396FFE-D2B4-A01C-3F8C-9707967693BE}"/>
          </ac:inkMkLst>
        </pc:inkChg>
        <pc:inkChg chg="add reco">
          <ac:chgData name="شادن القحطاني ID 443200677" userId="2d5f3d4d-8466-4aa1-ac8a-1cb60ed86c20" providerId="ADAL" clId="{4E7826EA-30B3-F541-A538-740BAA9B3EEF}" dt="2023-04-12T17:26:56.739" v="781"/>
          <ac:inkMkLst>
            <pc:docMk/>
            <pc:sldMk cId="4049512545" sldId="322"/>
            <ac:inkMk id="36889" creationId="{26BF2494-666D-E7C0-2811-59F62289DB7F}"/>
          </ac:inkMkLst>
        </pc:inkChg>
      </pc:sldChg>
      <pc:sldChg chg="addSp delSp">
        <pc:chgData name="شادن القحطاني ID 443200677" userId="2d5f3d4d-8466-4aa1-ac8a-1cb60ed86c20" providerId="ADAL" clId="{4E7826EA-30B3-F541-A538-740BAA9B3EEF}" dt="2023-04-12T17:35:03.440" v="1122"/>
        <pc:sldMkLst>
          <pc:docMk/>
          <pc:sldMk cId="4121125203" sldId="323"/>
        </pc:sldMkLst>
        <pc:inkChg chg="add del">
          <ac:chgData name="شادن القحطاني ID 443200677" userId="2d5f3d4d-8466-4aa1-ac8a-1cb60ed86c20" providerId="ADAL" clId="{4E7826EA-30B3-F541-A538-740BAA9B3EEF}" dt="2023-04-12T17:30:28.928" v="914"/>
          <ac:inkMkLst>
            <pc:docMk/>
            <pc:sldMk cId="4121125203" sldId="323"/>
            <ac:inkMk id="2" creationId="{CAD47088-1F51-DD9E-69B1-EBF83DC38351}"/>
          </ac:inkMkLst>
        </pc:inkChg>
        <pc:inkChg chg="add del">
          <ac:chgData name="شادن القحطاني ID 443200677" userId="2d5f3d4d-8466-4aa1-ac8a-1cb60ed86c20" providerId="ADAL" clId="{4E7826EA-30B3-F541-A538-740BAA9B3EEF}" dt="2023-04-12T17:30:28.928" v="914"/>
          <ac:inkMkLst>
            <pc:docMk/>
            <pc:sldMk cId="4121125203" sldId="323"/>
            <ac:inkMk id="3" creationId="{8410B0E5-015D-3BD7-190C-0EA991D88AE1}"/>
          </ac:inkMkLst>
        </pc:inkChg>
        <pc:inkChg chg="add del">
          <ac:chgData name="شادن القحطاني ID 443200677" userId="2d5f3d4d-8466-4aa1-ac8a-1cb60ed86c20" providerId="ADAL" clId="{4E7826EA-30B3-F541-A538-740BAA9B3EEF}" dt="2023-04-12T17:30:28.928" v="914"/>
          <ac:inkMkLst>
            <pc:docMk/>
            <pc:sldMk cId="4121125203" sldId="323"/>
            <ac:inkMk id="4" creationId="{8382F963-0023-DE49-5469-9748B739248D}"/>
          </ac:inkMkLst>
        </pc:inkChg>
        <pc:inkChg chg="add del">
          <ac:chgData name="شادن القحطاني ID 443200677" userId="2d5f3d4d-8466-4aa1-ac8a-1cb60ed86c20" providerId="ADAL" clId="{4E7826EA-30B3-F541-A538-740BAA9B3EEF}" dt="2023-04-12T17:30:28.928" v="914"/>
          <ac:inkMkLst>
            <pc:docMk/>
            <pc:sldMk cId="4121125203" sldId="323"/>
            <ac:inkMk id="5" creationId="{F836F933-D149-409E-EB0B-126E64A814D6}"/>
          </ac:inkMkLst>
        </pc:inkChg>
        <pc:inkChg chg="add del">
          <ac:chgData name="شادن القحطاني ID 443200677" userId="2d5f3d4d-8466-4aa1-ac8a-1cb60ed86c20" providerId="ADAL" clId="{4E7826EA-30B3-F541-A538-740BAA9B3EEF}" dt="2023-04-12T17:30:28.928" v="914"/>
          <ac:inkMkLst>
            <pc:docMk/>
            <pc:sldMk cId="4121125203" sldId="323"/>
            <ac:inkMk id="8" creationId="{A1B93717-68C3-4294-4C14-E0028FE766C0}"/>
          </ac:inkMkLst>
        </pc:inkChg>
        <pc:inkChg chg="add del reco">
          <ac:chgData name="شادن القحطاني ID 443200677" userId="2d5f3d4d-8466-4aa1-ac8a-1cb60ed86c20" providerId="ADAL" clId="{4E7826EA-30B3-F541-A538-740BAA9B3EEF}" dt="2023-04-12T17:30:33.902" v="917"/>
          <ac:inkMkLst>
            <pc:docMk/>
            <pc:sldMk cId="4121125203" sldId="323"/>
            <ac:inkMk id="10" creationId="{56F0E4D4-F6E4-A4E9-685C-8C668CB05709}"/>
          </ac:inkMkLst>
        </pc:inkChg>
        <pc:inkChg chg="add del">
          <ac:chgData name="شادن القحطاني ID 443200677" userId="2d5f3d4d-8466-4aa1-ac8a-1cb60ed86c20" providerId="ADAL" clId="{4E7826EA-30B3-F541-A538-740BAA9B3EEF}" dt="2023-04-12T17:30:33.906" v="918"/>
          <ac:inkMkLst>
            <pc:docMk/>
            <pc:sldMk cId="4121125203" sldId="323"/>
            <ac:inkMk id="11" creationId="{1DF7A849-19B8-B68B-C034-0B56278306AD}"/>
          </ac:inkMkLst>
        </pc:inkChg>
        <pc:inkChg chg="add del">
          <ac:chgData name="شادن القحطاني ID 443200677" userId="2d5f3d4d-8466-4aa1-ac8a-1cb60ed86c20" providerId="ADAL" clId="{4E7826EA-30B3-F541-A538-740BAA9B3EEF}" dt="2023-04-12T17:30:33.910" v="919"/>
          <ac:inkMkLst>
            <pc:docMk/>
            <pc:sldMk cId="4121125203" sldId="323"/>
            <ac:inkMk id="12" creationId="{0B07ED14-B2A1-2BD2-77AD-FDF4571BF2DA}"/>
          </ac:inkMkLst>
        </pc:inkChg>
        <pc:inkChg chg="add del">
          <ac:chgData name="شادن القحطاني ID 443200677" userId="2d5f3d4d-8466-4aa1-ac8a-1cb60ed86c20" providerId="ADAL" clId="{4E7826EA-30B3-F541-A538-740BAA9B3EEF}" dt="2023-04-12T17:31:11.310" v="938"/>
          <ac:inkMkLst>
            <pc:docMk/>
            <pc:sldMk cId="4121125203" sldId="323"/>
            <ac:inkMk id="13" creationId="{A057FF6B-B69F-EA69-3220-64A04BD776AD}"/>
          </ac:inkMkLst>
        </pc:inkChg>
        <pc:inkChg chg="add del">
          <ac:chgData name="شادن القحطاني ID 443200677" userId="2d5f3d4d-8466-4aa1-ac8a-1cb60ed86c20" providerId="ADAL" clId="{4E7826EA-30B3-F541-A538-740BAA9B3EEF}" dt="2023-04-12T17:31:11.310" v="938"/>
          <ac:inkMkLst>
            <pc:docMk/>
            <pc:sldMk cId="4121125203" sldId="323"/>
            <ac:inkMk id="14" creationId="{D32E8658-7C98-DD5A-42C3-2E6333CC2FF2}"/>
          </ac:inkMkLst>
        </pc:inkChg>
        <pc:inkChg chg="add del">
          <ac:chgData name="شادن القحطاني ID 443200677" userId="2d5f3d4d-8466-4aa1-ac8a-1cb60ed86c20" providerId="ADAL" clId="{4E7826EA-30B3-F541-A538-740BAA9B3EEF}" dt="2023-04-12T17:31:11.310" v="938"/>
          <ac:inkMkLst>
            <pc:docMk/>
            <pc:sldMk cId="4121125203" sldId="323"/>
            <ac:inkMk id="15" creationId="{DCE26F98-1975-B4D8-AFFE-E73B4844552D}"/>
          </ac:inkMkLst>
        </pc:inkChg>
        <pc:inkChg chg="add del">
          <ac:chgData name="شادن القحطاني ID 443200677" userId="2d5f3d4d-8466-4aa1-ac8a-1cb60ed86c20" providerId="ADAL" clId="{4E7826EA-30B3-F541-A538-740BAA9B3EEF}" dt="2023-04-12T17:31:11.310" v="938"/>
          <ac:inkMkLst>
            <pc:docMk/>
            <pc:sldMk cId="4121125203" sldId="323"/>
            <ac:inkMk id="16" creationId="{3296513C-A7C2-3DA8-085F-7369840A80D5}"/>
          </ac:inkMkLst>
        </pc:inkChg>
        <pc:inkChg chg="add del">
          <ac:chgData name="شادن القحطاني ID 443200677" userId="2d5f3d4d-8466-4aa1-ac8a-1cb60ed86c20" providerId="ADAL" clId="{4E7826EA-30B3-F541-A538-740BAA9B3EEF}" dt="2023-04-12T17:31:11.310" v="938"/>
          <ac:inkMkLst>
            <pc:docMk/>
            <pc:sldMk cId="4121125203" sldId="323"/>
            <ac:inkMk id="17" creationId="{DBD12C01-BFA2-D518-FAD6-226DEC40928D}"/>
          </ac:inkMkLst>
        </pc:inkChg>
        <pc:inkChg chg="add del">
          <ac:chgData name="شادن القحطاني ID 443200677" userId="2d5f3d4d-8466-4aa1-ac8a-1cb60ed86c20" providerId="ADAL" clId="{4E7826EA-30B3-F541-A538-740BAA9B3EEF}" dt="2023-04-12T17:31:11.310" v="938"/>
          <ac:inkMkLst>
            <pc:docMk/>
            <pc:sldMk cId="4121125203" sldId="323"/>
            <ac:inkMk id="18" creationId="{25EB8079-86DE-E36C-36DB-B52BF86513BD}"/>
          </ac:inkMkLst>
        </pc:inkChg>
        <pc:inkChg chg="add del">
          <ac:chgData name="شادن القحطاني ID 443200677" userId="2d5f3d4d-8466-4aa1-ac8a-1cb60ed86c20" providerId="ADAL" clId="{4E7826EA-30B3-F541-A538-740BAA9B3EEF}" dt="2023-04-12T17:31:11.310" v="938"/>
          <ac:inkMkLst>
            <pc:docMk/>
            <pc:sldMk cId="4121125203" sldId="323"/>
            <ac:inkMk id="19" creationId="{33C0FC92-E0D8-348B-657F-FC85C8B99ADB}"/>
          </ac:inkMkLst>
        </pc:inkChg>
        <pc:inkChg chg="add del">
          <ac:chgData name="شادن القحطاني ID 443200677" userId="2d5f3d4d-8466-4aa1-ac8a-1cb60ed86c20" providerId="ADAL" clId="{4E7826EA-30B3-F541-A538-740BAA9B3EEF}" dt="2023-04-12T17:31:11.310" v="938"/>
          <ac:inkMkLst>
            <pc:docMk/>
            <pc:sldMk cId="4121125203" sldId="323"/>
            <ac:inkMk id="20" creationId="{E8104DF4-4433-3DE2-3FD0-6FCC08496CA8}"/>
          </ac:inkMkLst>
        </pc:inkChg>
        <pc:inkChg chg="add del">
          <ac:chgData name="شادن القحطاني ID 443200677" userId="2d5f3d4d-8466-4aa1-ac8a-1cb60ed86c20" providerId="ADAL" clId="{4E7826EA-30B3-F541-A538-740BAA9B3EEF}" dt="2023-04-12T17:31:11.310" v="938"/>
          <ac:inkMkLst>
            <pc:docMk/>
            <pc:sldMk cId="4121125203" sldId="323"/>
            <ac:inkMk id="21" creationId="{A674D98B-0EA1-F5E6-F924-ED2AF97F2D89}"/>
          </ac:inkMkLst>
        </pc:inkChg>
        <pc:inkChg chg="add del">
          <ac:chgData name="شادن القحطاني ID 443200677" userId="2d5f3d4d-8466-4aa1-ac8a-1cb60ed86c20" providerId="ADAL" clId="{4E7826EA-30B3-F541-A538-740BAA9B3EEF}" dt="2023-04-12T17:31:11.310" v="938"/>
          <ac:inkMkLst>
            <pc:docMk/>
            <pc:sldMk cId="4121125203" sldId="323"/>
            <ac:inkMk id="22" creationId="{261526C9-63D0-5C69-5A88-31A6E3063685}"/>
          </ac:inkMkLst>
        </pc:inkChg>
        <pc:inkChg chg="add del">
          <ac:chgData name="شادن القحطاني ID 443200677" userId="2d5f3d4d-8466-4aa1-ac8a-1cb60ed86c20" providerId="ADAL" clId="{4E7826EA-30B3-F541-A538-740BAA9B3EEF}" dt="2023-04-12T17:31:11.310" v="938"/>
          <ac:inkMkLst>
            <pc:docMk/>
            <pc:sldMk cId="4121125203" sldId="323"/>
            <ac:inkMk id="23" creationId="{431D1AF0-DCE6-FBE2-D149-5D1A3BEDF4E7}"/>
          </ac:inkMkLst>
        </pc:inkChg>
        <pc:inkChg chg="add del">
          <ac:chgData name="شادن القحطاني ID 443200677" userId="2d5f3d4d-8466-4aa1-ac8a-1cb60ed86c20" providerId="ADAL" clId="{4E7826EA-30B3-F541-A538-740BAA9B3EEF}" dt="2023-04-12T17:31:11.310" v="938"/>
          <ac:inkMkLst>
            <pc:docMk/>
            <pc:sldMk cId="4121125203" sldId="323"/>
            <ac:inkMk id="24" creationId="{12D3B82C-94E7-4F56-D22A-1B90E73CB764}"/>
          </ac:inkMkLst>
        </pc:inkChg>
        <pc:inkChg chg="add del">
          <ac:chgData name="شادن القحطاني ID 443200677" userId="2d5f3d4d-8466-4aa1-ac8a-1cb60ed86c20" providerId="ADAL" clId="{4E7826EA-30B3-F541-A538-740BAA9B3EEF}" dt="2023-04-12T17:31:11.310" v="938"/>
          <ac:inkMkLst>
            <pc:docMk/>
            <pc:sldMk cId="4121125203" sldId="323"/>
            <ac:inkMk id="25" creationId="{D55340ED-B746-C862-3F52-79A3AB7D537E}"/>
          </ac:inkMkLst>
        </pc:inkChg>
        <pc:inkChg chg="add del">
          <ac:chgData name="شادن القحطاني ID 443200677" userId="2d5f3d4d-8466-4aa1-ac8a-1cb60ed86c20" providerId="ADAL" clId="{4E7826EA-30B3-F541-A538-740BAA9B3EEF}" dt="2023-04-12T17:31:11.310" v="938"/>
          <ac:inkMkLst>
            <pc:docMk/>
            <pc:sldMk cId="4121125203" sldId="323"/>
            <ac:inkMk id="26" creationId="{0EA9DDE4-8D59-840E-958A-134BAF29CE47}"/>
          </ac:inkMkLst>
        </pc:inkChg>
        <pc:inkChg chg="add del">
          <ac:chgData name="شادن القحطاني ID 443200677" userId="2d5f3d4d-8466-4aa1-ac8a-1cb60ed86c20" providerId="ADAL" clId="{4E7826EA-30B3-F541-A538-740BAA9B3EEF}" dt="2023-04-12T17:31:11.310" v="938"/>
          <ac:inkMkLst>
            <pc:docMk/>
            <pc:sldMk cId="4121125203" sldId="323"/>
            <ac:inkMk id="27" creationId="{F1620D35-0AB5-31C8-4473-46E17AC73452}"/>
          </ac:inkMkLst>
        </pc:inkChg>
        <pc:inkChg chg="add del">
          <ac:chgData name="شادن القحطاني ID 443200677" userId="2d5f3d4d-8466-4aa1-ac8a-1cb60ed86c20" providerId="ADAL" clId="{4E7826EA-30B3-F541-A538-740BAA9B3EEF}" dt="2023-04-12T17:31:11.310" v="938"/>
          <ac:inkMkLst>
            <pc:docMk/>
            <pc:sldMk cId="4121125203" sldId="323"/>
            <ac:inkMk id="28" creationId="{AD54B91A-E879-A4DB-60B0-1612EB49C0C8}"/>
          </ac:inkMkLst>
        </pc:inkChg>
        <pc:inkChg chg="add del">
          <ac:chgData name="شادن القحطاني ID 443200677" userId="2d5f3d4d-8466-4aa1-ac8a-1cb60ed86c20" providerId="ADAL" clId="{4E7826EA-30B3-F541-A538-740BAA9B3EEF}" dt="2023-04-12T17:31:11.310" v="938"/>
          <ac:inkMkLst>
            <pc:docMk/>
            <pc:sldMk cId="4121125203" sldId="323"/>
            <ac:inkMk id="29" creationId="{5ED44C69-D7D4-AC70-EFC5-00AD0AACA879}"/>
          </ac:inkMkLst>
        </pc:inkChg>
        <pc:inkChg chg="add del">
          <ac:chgData name="شادن القحطاني ID 443200677" userId="2d5f3d4d-8466-4aa1-ac8a-1cb60ed86c20" providerId="ADAL" clId="{4E7826EA-30B3-F541-A538-740BAA9B3EEF}" dt="2023-04-12T17:31:11.310" v="938"/>
          <ac:inkMkLst>
            <pc:docMk/>
            <pc:sldMk cId="4121125203" sldId="323"/>
            <ac:inkMk id="30" creationId="{4D09E514-F4E6-73B0-829F-62AB689A53B0}"/>
          </ac:inkMkLst>
        </pc:inkChg>
        <pc:inkChg chg="add reco">
          <ac:chgData name="شادن القحطاني ID 443200677" userId="2d5f3d4d-8466-4aa1-ac8a-1cb60ed86c20" providerId="ADAL" clId="{4E7826EA-30B3-F541-A538-740BAA9B3EEF}" dt="2023-04-12T17:31:11.310" v="938"/>
          <ac:inkMkLst>
            <pc:docMk/>
            <pc:sldMk cId="4121125203" sldId="323"/>
            <ac:inkMk id="31" creationId="{F2A6ACF3-14CE-DBA3-0F88-ECEA9390781F}"/>
          </ac:inkMkLst>
        </pc:inkChg>
        <pc:inkChg chg="add del">
          <ac:chgData name="شادن القحطاني ID 443200677" userId="2d5f3d4d-8466-4aa1-ac8a-1cb60ed86c20" providerId="ADAL" clId="{4E7826EA-30B3-F541-A538-740BAA9B3EEF}" dt="2023-04-12T17:32:01.266" v="945"/>
          <ac:inkMkLst>
            <pc:docMk/>
            <pc:sldMk cId="4121125203" sldId="323"/>
            <ac:inkMk id="32" creationId="{956F05F9-5309-4FC2-4DDB-40E096173CAC}"/>
          </ac:inkMkLst>
        </pc:inkChg>
        <pc:inkChg chg="add del">
          <ac:chgData name="شادن القحطاني ID 443200677" userId="2d5f3d4d-8466-4aa1-ac8a-1cb60ed86c20" providerId="ADAL" clId="{4E7826EA-30B3-F541-A538-740BAA9B3EEF}" dt="2023-04-12T17:32:01.266" v="945"/>
          <ac:inkMkLst>
            <pc:docMk/>
            <pc:sldMk cId="4121125203" sldId="323"/>
            <ac:inkMk id="33" creationId="{2A681B94-BD25-BC20-610A-343F56D35BFC}"/>
          </ac:inkMkLst>
        </pc:inkChg>
        <pc:inkChg chg="add del">
          <ac:chgData name="شادن القحطاني ID 443200677" userId="2d5f3d4d-8466-4aa1-ac8a-1cb60ed86c20" providerId="ADAL" clId="{4E7826EA-30B3-F541-A538-740BAA9B3EEF}" dt="2023-04-12T17:32:01.266" v="945"/>
          <ac:inkMkLst>
            <pc:docMk/>
            <pc:sldMk cId="4121125203" sldId="323"/>
            <ac:inkMk id="34" creationId="{9A6774C1-914F-9ECC-E85C-65F7A0FFDED0}"/>
          </ac:inkMkLst>
        </pc:inkChg>
        <pc:inkChg chg="add del">
          <ac:chgData name="شادن القحطاني ID 443200677" userId="2d5f3d4d-8466-4aa1-ac8a-1cb60ed86c20" providerId="ADAL" clId="{4E7826EA-30B3-F541-A538-740BAA9B3EEF}" dt="2023-04-12T17:32:01.266" v="945"/>
          <ac:inkMkLst>
            <pc:docMk/>
            <pc:sldMk cId="4121125203" sldId="323"/>
            <ac:inkMk id="35" creationId="{18AB34DA-3766-4DFA-3696-B14F79EAE0F0}"/>
          </ac:inkMkLst>
        </pc:inkChg>
        <pc:inkChg chg="add del">
          <ac:chgData name="شادن القحطاني ID 443200677" userId="2d5f3d4d-8466-4aa1-ac8a-1cb60ed86c20" providerId="ADAL" clId="{4E7826EA-30B3-F541-A538-740BAA9B3EEF}" dt="2023-04-12T17:32:01.266" v="945"/>
          <ac:inkMkLst>
            <pc:docMk/>
            <pc:sldMk cId="4121125203" sldId="323"/>
            <ac:inkMk id="36" creationId="{E3103F25-3611-D802-EB6B-D4CDDBEF1DFD}"/>
          </ac:inkMkLst>
        </pc:inkChg>
        <pc:inkChg chg="add del">
          <ac:chgData name="شادن القحطاني ID 443200677" userId="2d5f3d4d-8466-4aa1-ac8a-1cb60ed86c20" providerId="ADAL" clId="{4E7826EA-30B3-F541-A538-740BAA9B3EEF}" dt="2023-04-12T17:32:01.266" v="945"/>
          <ac:inkMkLst>
            <pc:docMk/>
            <pc:sldMk cId="4121125203" sldId="323"/>
            <ac:inkMk id="37" creationId="{8492A9EB-7A67-C8A9-FC78-01B8393D7916}"/>
          </ac:inkMkLst>
        </pc:inkChg>
        <pc:inkChg chg="add reco">
          <ac:chgData name="شادن القحطاني ID 443200677" userId="2d5f3d4d-8466-4aa1-ac8a-1cb60ed86c20" providerId="ADAL" clId="{4E7826EA-30B3-F541-A538-740BAA9B3EEF}" dt="2023-04-12T17:32:01.266" v="945"/>
          <ac:inkMkLst>
            <pc:docMk/>
            <pc:sldMk cId="4121125203" sldId="323"/>
            <ac:inkMk id="38" creationId="{1A94A097-6072-2512-0EAB-BFB0ABF793BE}"/>
          </ac:inkMkLst>
        </pc:inkChg>
        <pc:inkChg chg="add del">
          <ac:chgData name="شادن القحطاني ID 443200677" userId="2d5f3d4d-8466-4aa1-ac8a-1cb60ed86c20" providerId="ADAL" clId="{4E7826EA-30B3-F541-A538-740BAA9B3EEF}" dt="2023-04-12T17:32:07.282" v="952"/>
          <ac:inkMkLst>
            <pc:docMk/>
            <pc:sldMk cId="4121125203" sldId="323"/>
            <ac:inkMk id="39" creationId="{1DD830C3-E4A6-1FFE-C6DB-654DDFDA07FB}"/>
          </ac:inkMkLst>
        </pc:inkChg>
        <pc:inkChg chg="add del">
          <ac:chgData name="شادن القحطاني ID 443200677" userId="2d5f3d4d-8466-4aa1-ac8a-1cb60ed86c20" providerId="ADAL" clId="{4E7826EA-30B3-F541-A538-740BAA9B3EEF}" dt="2023-04-12T17:32:07.282" v="952"/>
          <ac:inkMkLst>
            <pc:docMk/>
            <pc:sldMk cId="4121125203" sldId="323"/>
            <ac:inkMk id="40" creationId="{DAA54F0B-CF01-67B7-0841-C279045940A6}"/>
          </ac:inkMkLst>
        </pc:inkChg>
        <pc:inkChg chg="add del">
          <ac:chgData name="شادن القحطاني ID 443200677" userId="2d5f3d4d-8466-4aa1-ac8a-1cb60ed86c20" providerId="ADAL" clId="{4E7826EA-30B3-F541-A538-740BAA9B3EEF}" dt="2023-04-12T17:32:07.282" v="952"/>
          <ac:inkMkLst>
            <pc:docMk/>
            <pc:sldMk cId="4121125203" sldId="323"/>
            <ac:inkMk id="41" creationId="{F62CDADA-27A2-DE24-AE84-9FCAB3821139}"/>
          </ac:inkMkLst>
        </pc:inkChg>
        <pc:inkChg chg="add del">
          <ac:chgData name="شادن القحطاني ID 443200677" userId="2d5f3d4d-8466-4aa1-ac8a-1cb60ed86c20" providerId="ADAL" clId="{4E7826EA-30B3-F541-A538-740BAA9B3EEF}" dt="2023-04-12T17:32:07.282" v="952"/>
          <ac:inkMkLst>
            <pc:docMk/>
            <pc:sldMk cId="4121125203" sldId="323"/>
            <ac:inkMk id="42" creationId="{6093625D-6DE8-DC15-6F1C-E393D31D917F}"/>
          </ac:inkMkLst>
        </pc:inkChg>
        <pc:inkChg chg="add del">
          <ac:chgData name="شادن القحطاني ID 443200677" userId="2d5f3d4d-8466-4aa1-ac8a-1cb60ed86c20" providerId="ADAL" clId="{4E7826EA-30B3-F541-A538-740BAA9B3EEF}" dt="2023-04-12T17:32:07.282" v="952"/>
          <ac:inkMkLst>
            <pc:docMk/>
            <pc:sldMk cId="4121125203" sldId="323"/>
            <ac:inkMk id="43" creationId="{4956AAEE-9E57-30D7-11B0-B5D47B78DAC1}"/>
          </ac:inkMkLst>
        </pc:inkChg>
        <pc:inkChg chg="add del">
          <ac:chgData name="شادن القحطاني ID 443200677" userId="2d5f3d4d-8466-4aa1-ac8a-1cb60ed86c20" providerId="ADAL" clId="{4E7826EA-30B3-F541-A538-740BAA9B3EEF}" dt="2023-04-12T17:32:07.282" v="952"/>
          <ac:inkMkLst>
            <pc:docMk/>
            <pc:sldMk cId="4121125203" sldId="323"/>
            <ac:inkMk id="44" creationId="{3CC66D28-6892-050E-A22B-309ED37B1E36}"/>
          </ac:inkMkLst>
        </pc:inkChg>
        <pc:inkChg chg="add reco">
          <ac:chgData name="شادن القحطاني ID 443200677" userId="2d5f3d4d-8466-4aa1-ac8a-1cb60ed86c20" providerId="ADAL" clId="{4E7826EA-30B3-F541-A538-740BAA9B3EEF}" dt="2023-04-12T17:32:07.282" v="952"/>
          <ac:inkMkLst>
            <pc:docMk/>
            <pc:sldMk cId="4121125203" sldId="323"/>
            <ac:inkMk id="45" creationId="{D479306F-F58A-36C1-C1E6-E170F1100E02}"/>
          </ac:inkMkLst>
        </pc:inkChg>
        <pc:inkChg chg="add del">
          <ac:chgData name="شادن القحطاني ID 443200677" userId="2d5f3d4d-8466-4aa1-ac8a-1cb60ed86c20" providerId="ADAL" clId="{4E7826EA-30B3-F541-A538-740BAA9B3EEF}" dt="2023-04-12T17:32:14.454" v="957"/>
          <ac:inkMkLst>
            <pc:docMk/>
            <pc:sldMk cId="4121125203" sldId="323"/>
            <ac:inkMk id="46" creationId="{BC236A87-3A5E-F0F7-4EE3-BD9A53FC9821}"/>
          </ac:inkMkLst>
        </pc:inkChg>
        <pc:inkChg chg="add del">
          <ac:chgData name="شادن القحطاني ID 443200677" userId="2d5f3d4d-8466-4aa1-ac8a-1cb60ed86c20" providerId="ADAL" clId="{4E7826EA-30B3-F541-A538-740BAA9B3EEF}" dt="2023-04-12T17:32:14.454" v="957"/>
          <ac:inkMkLst>
            <pc:docMk/>
            <pc:sldMk cId="4121125203" sldId="323"/>
            <ac:inkMk id="47" creationId="{AF6BE7E6-8F3D-22EB-90FD-F07886C44A81}"/>
          </ac:inkMkLst>
        </pc:inkChg>
        <pc:inkChg chg="add del">
          <ac:chgData name="شادن القحطاني ID 443200677" userId="2d5f3d4d-8466-4aa1-ac8a-1cb60ed86c20" providerId="ADAL" clId="{4E7826EA-30B3-F541-A538-740BAA9B3EEF}" dt="2023-04-12T17:32:14.454" v="957"/>
          <ac:inkMkLst>
            <pc:docMk/>
            <pc:sldMk cId="4121125203" sldId="323"/>
            <ac:inkMk id="48" creationId="{59737326-BA09-41D4-8FA1-C6025828F0ED}"/>
          </ac:inkMkLst>
        </pc:inkChg>
        <pc:inkChg chg="add del">
          <ac:chgData name="شادن القحطاني ID 443200677" userId="2d5f3d4d-8466-4aa1-ac8a-1cb60ed86c20" providerId="ADAL" clId="{4E7826EA-30B3-F541-A538-740BAA9B3EEF}" dt="2023-04-12T17:32:14.454" v="957"/>
          <ac:inkMkLst>
            <pc:docMk/>
            <pc:sldMk cId="4121125203" sldId="323"/>
            <ac:inkMk id="49" creationId="{ED349073-EB58-23E9-61EB-88A66826CF1E}"/>
          </ac:inkMkLst>
        </pc:inkChg>
        <pc:inkChg chg="add reco">
          <ac:chgData name="شادن القحطاني ID 443200677" userId="2d5f3d4d-8466-4aa1-ac8a-1cb60ed86c20" providerId="ADAL" clId="{4E7826EA-30B3-F541-A538-740BAA9B3EEF}" dt="2023-04-12T17:32:14.454" v="957"/>
          <ac:inkMkLst>
            <pc:docMk/>
            <pc:sldMk cId="4121125203" sldId="323"/>
            <ac:inkMk id="50" creationId="{8F5B4F72-D641-1330-EFA5-4AE30EC2DBAC}"/>
          </ac:inkMkLst>
        </pc:inkChg>
        <pc:inkChg chg="add del">
          <ac:chgData name="شادن القحطاني ID 443200677" userId="2d5f3d4d-8466-4aa1-ac8a-1cb60ed86c20" providerId="ADAL" clId="{4E7826EA-30B3-F541-A538-740BAA9B3EEF}" dt="2023-04-12T17:32:37.677" v="985"/>
          <ac:inkMkLst>
            <pc:docMk/>
            <pc:sldMk cId="4121125203" sldId="323"/>
            <ac:inkMk id="51" creationId="{99F7B7EE-0360-E7D6-38B7-D75F483DFF19}"/>
          </ac:inkMkLst>
        </pc:inkChg>
        <pc:inkChg chg="add del">
          <ac:chgData name="شادن القحطاني ID 443200677" userId="2d5f3d4d-8466-4aa1-ac8a-1cb60ed86c20" providerId="ADAL" clId="{4E7826EA-30B3-F541-A538-740BAA9B3EEF}" dt="2023-04-12T17:32:37.677" v="985"/>
          <ac:inkMkLst>
            <pc:docMk/>
            <pc:sldMk cId="4121125203" sldId="323"/>
            <ac:inkMk id="52" creationId="{72C18445-DF82-047B-A093-FE326BF06D2D}"/>
          </ac:inkMkLst>
        </pc:inkChg>
        <pc:inkChg chg="add del">
          <ac:chgData name="شادن القحطاني ID 443200677" userId="2d5f3d4d-8466-4aa1-ac8a-1cb60ed86c20" providerId="ADAL" clId="{4E7826EA-30B3-F541-A538-740BAA9B3EEF}" dt="2023-04-12T17:32:37.677" v="985"/>
          <ac:inkMkLst>
            <pc:docMk/>
            <pc:sldMk cId="4121125203" sldId="323"/>
            <ac:inkMk id="53" creationId="{70F51D9C-A738-1F27-222E-3FFD60454FAC}"/>
          </ac:inkMkLst>
        </pc:inkChg>
        <pc:inkChg chg="add del">
          <ac:chgData name="شادن القحطاني ID 443200677" userId="2d5f3d4d-8466-4aa1-ac8a-1cb60ed86c20" providerId="ADAL" clId="{4E7826EA-30B3-F541-A538-740BAA9B3EEF}" dt="2023-04-12T17:32:37.677" v="985"/>
          <ac:inkMkLst>
            <pc:docMk/>
            <pc:sldMk cId="4121125203" sldId="323"/>
            <ac:inkMk id="54" creationId="{22CED423-D1AC-0C67-C40C-4E6433A668B3}"/>
          </ac:inkMkLst>
        </pc:inkChg>
        <pc:inkChg chg="add del">
          <ac:chgData name="شادن القحطاني ID 443200677" userId="2d5f3d4d-8466-4aa1-ac8a-1cb60ed86c20" providerId="ADAL" clId="{4E7826EA-30B3-F541-A538-740BAA9B3EEF}" dt="2023-04-12T17:32:37.677" v="985"/>
          <ac:inkMkLst>
            <pc:docMk/>
            <pc:sldMk cId="4121125203" sldId="323"/>
            <ac:inkMk id="55" creationId="{241B2089-EC9F-9048-D14A-9CF3CDF85478}"/>
          </ac:inkMkLst>
        </pc:inkChg>
        <pc:inkChg chg="add del">
          <ac:chgData name="شادن القحطاني ID 443200677" userId="2d5f3d4d-8466-4aa1-ac8a-1cb60ed86c20" providerId="ADAL" clId="{4E7826EA-30B3-F541-A538-740BAA9B3EEF}" dt="2023-04-12T17:32:37.677" v="985"/>
          <ac:inkMkLst>
            <pc:docMk/>
            <pc:sldMk cId="4121125203" sldId="323"/>
            <ac:inkMk id="56" creationId="{71E5F40C-4573-1DC9-EFBE-DDDE0EA10734}"/>
          </ac:inkMkLst>
        </pc:inkChg>
        <pc:inkChg chg="add del">
          <ac:chgData name="شادن القحطاني ID 443200677" userId="2d5f3d4d-8466-4aa1-ac8a-1cb60ed86c20" providerId="ADAL" clId="{4E7826EA-30B3-F541-A538-740BAA9B3EEF}" dt="2023-04-12T17:32:37.677" v="985"/>
          <ac:inkMkLst>
            <pc:docMk/>
            <pc:sldMk cId="4121125203" sldId="323"/>
            <ac:inkMk id="57" creationId="{5DF5E88B-F839-E7E0-1D55-FEF8F38AFB0A}"/>
          </ac:inkMkLst>
        </pc:inkChg>
        <pc:inkChg chg="add del">
          <ac:chgData name="شادن القحطاني ID 443200677" userId="2d5f3d4d-8466-4aa1-ac8a-1cb60ed86c20" providerId="ADAL" clId="{4E7826EA-30B3-F541-A538-740BAA9B3EEF}" dt="2023-04-12T17:32:37.677" v="985"/>
          <ac:inkMkLst>
            <pc:docMk/>
            <pc:sldMk cId="4121125203" sldId="323"/>
            <ac:inkMk id="58" creationId="{73728E28-3D96-3BC3-8A70-2B32FD830F08}"/>
          </ac:inkMkLst>
        </pc:inkChg>
        <pc:inkChg chg="add del">
          <ac:chgData name="شادن القحطاني ID 443200677" userId="2d5f3d4d-8466-4aa1-ac8a-1cb60ed86c20" providerId="ADAL" clId="{4E7826EA-30B3-F541-A538-740BAA9B3EEF}" dt="2023-04-12T17:32:37.677" v="985"/>
          <ac:inkMkLst>
            <pc:docMk/>
            <pc:sldMk cId="4121125203" sldId="323"/>
            <ac:inkMk id="59" creationId="{B585C996-D7EB-425F-D0BD-5ABFA4668027}"/>
          </ac:inkMkLst>
        </pc:inkChg>
        <pc:inkChg chg="add del">
          <ac:chgData name="شادن القحطاني ID 443200677" userId="2d5f3d4d-8466-4aa1-ac8a-1cb60ed86c20" providerId="ADAL" clId="{4E7826EA-30B3-F541-A538-740BAA9B3EEF}" dt="2023-04-12T17:32:37.677" v="985"/>
          <ac:inkMkLst>
            <pc:docMk/>
            <pc:sldMk cId="4121125203" sldId="323"/>
            <ac:inkMk id="60" creationId="{7B68D50B-FEDA-0A69-AC62-A161E2F7E263}"/>
          </ac:inkMkLst>
        </pc:inkChg>
        <pc:inkChg chg="add del">
          <ac:chgData name="شادن القحطاني ID 443200677" userId="2d5f3d4d-8466-4aa1-ac8a-1cb60ed86c20" providerId="ADAL" clId="{4E7826EA-30B3-F541-A538-740BAA9B3EEF}" dt="2023-04-12T17:32:37.677" v="985"/>
          <ac:inkMkLst>
            <pc:docMk/>
            <pc:sldMk cId="4121125203" sldId="323"/>
            <ac:inkMk id="61" creationId="{8E72275C-77E5-D7A8-AEF7-2989F8FA6736}"/>
          </ac:inkMkLst>
        </pc:inkChg>
        <pc:inkChg chg="add del">
          <ac:chgData name="شادن القحطاني ID 443200677" userId="2d5f3d4d-8466-4aa1-ac8a-1cb60ed86c20" providerId="ADAL" clId="{4E7826EA-30B3-F541-A538-740BAA9B3EEF}" dt="2023-04-12T17:32:37.677" v="985"/>
          <ac:inkMkLst>
            <pc:docMk/>
            <pc:sldMk cId="4121125203" sldId="323"/>
            <ac:inkMk id="62" creationId="{49F0B703-34C5-C645-D493-3F801BC6822B}"/>
          </ac:inkMkLst>
        </pc:inkChg>
        <pc:inkChg chg="add del">
          <ac:chgData name="شادن القحطاني ID 443200677" userId="2d5f3d4d-8466-4aa1-ac8a-1cb60ed86c20" providerId="ADAL" clId="{4E7826EA-30B3-F541-A538-740BAA9B3EEF}" dt="2023-04-12T17:32:37.677" v="985"/>
          <ac:inkMkLst>
            <pc:docMk/>
            <pc:sldMk cId="4121125203" sldId="323"/>
            <ac:inkMk id="63" creationId="{4212814C-8069-C7BA-6071-DB3F22864CC3}"/>
          </ac:inkMkLst>
        </pc:inkChg>
        <pc:inkChg chg="add del">
          <ac:chgData name="شادن القحطاني ID 443200677" userId="2d5f3d4d-8466-4aa1-ac8a-1cb60ed86c20" providerId="ADAL" clId="{4E7826EA-30B3-F541-A538-740BAA9B3EEF}" dt="2023-04-12T17:32:37.677" v="985"/>
          <ac:inkMkLst>
            <pc:docMk/>
            <pc:sldMk cId="4121125203" sldId="323"/>
            <ac:inkMk id="36864" creationId="{80F27BAA-4627-626D-DCC7-FD2BB97EC7C3}"/>
          </ac:inkMkLst>
        </pc:inkChg>
        <pc:inkChg chg="add del">
          <ac:chgData name="شادن القحطاني ID 443200677" userId="2d5f3d4d-8466-4aa1-ac8a-1cb60ed86c20" providerId="ADAL" clId="{4E7826EA-30B3-F541-A538-740BAA9B3EEF}" dt="2023-04-12T17:32:37.677" v="985"/>
          <ac:inkMkLst>
            <pc:docMk/>
            <pc:sldMk cId="4121125203" sldId="323"/>
            <ac:inkMk id="36865" creationId="{7E5EE5AD-3CE3-4D2B-A63C-4CE4CB301946}"/>
          </ac:inkMkLst>
        </pc:inkChg>
        <pc:inkChg chg="add del">
          <ac:chgData name="شادن القحطاني ID 443200677" userId="2d5f3d4d-8466-4aa1-ac8a-1cb60ed86c20" providerId="ADAL" clId="{4E7826EA-30B3-F541-A538-740BAA9B3EEF}" dt="2023-04-12T17:32:37.677" v="985"/>
          <ac:inkMkLst>
            <pc:docMk/>
            <pc:sldMk cId="4121125203" sldId="323"/>
            <ac:inkMk id="36866" creationId="{9E9F6256-1A6A-E473-C0FF-94ED3F523978}"/>
          </ac:inkMkLst>
        </pc:inkChg>
        <pc:inkChg chg="add del">
          <ac:chgData name="شادن القحطاني ID 443200677" userId="2d5f3d4d-8466-4aa1-ac8a-1cb60ed86c20" providerId="ADAL" clId="{4E7826EA-30B3-F541-A538-740BAA9B3EEF}" dt="2023-04-12T17:32:37.677" v="985"/>
          <ac:inkMkLst>
            <pc:docMk/>
            <pc:sldMk cId="4121125203" sldId="323"/>
            <ac:inkMk id="36867" creationId="{B81D46BD-8A9A-7A88-699E-D9CAFF8A4011}"/>
          </ac:inkMkLst>
        </pc:inkChg>
        <pc:inkChg chg="add del">
          <ac:chgData name="شادن القحطاني ID 443200677" userId="2d5f3d4d-8466-4aa1-ac8a-1cb60ed86c20" providerId="ADAL" clId="{4E7826EA-30B3-F541-A538-740BAA9B3EEF}" dt="2023-04-12T17:32:37.677" v="985"/>
          <ac:inkMkLst>
            <pc:docMk/>
            <pc:sldMk cId="4121125203" sldId="323"/>
            <ac:inkMk id="36868" creationId="{9F072C3E-7AEB-7F58-3998-8F7B493208D2}"/>
          </ac:inkMkLst>
        </pc:inkChg>
        <pc:inkChg chg="add del">
          <ac:chgData name="شادن القحطاني ID 443200677" userId="2d5f3d4d-8466-4aa1-ac8a-1cb60ed86c20" providerId="ADAL" clId="{4E7826EA-30B3-F541-A538-740BAA9B3EEF}" dt="2023-04-12T17:32:37.677" v="985"/>
          <ac:inkMkLst>
            <pc:docMk/>
            <pc:sldMk cId="4121125203" sldId="323"/>
            <ac:inkMk id="36869" creationId="{EA756109-2AF7-1F35-CF99-609DB696AA73}"/>
          </ac:inkMkLst>
        </pc:inkChg>
        <pc:inkChg chg="add del">
          <ac:chgData name="شادن القحطاني ID 443200677" userId="2d5f3d4d-8466-4aa1-ac8a-1cb60ed86c20" providerId="ADAL" clId="{4E7826EA-30B3-F541-A538-740BAA9B3EEF}" dt="2023-04-12T17:32:37.677" v="985"/>
          <ac:inkMkLst>
            <pc:docMk/>
            <pc:sldMk cId="4121125203" sldId="323"/>
            <ac:inkMk id="36870" creationId="{20C69A10-A7EE-09AD-995E-CD45D3C0FC91}"/>
          </ac:inkMkLst>
        </pc:inkChg>
        <pc:inkChg chg="add del">
          <ac:chgData name="شادن القحطاني ID 443200677" userId="2d5f3d4d-8466-4aa1-ac8a-1cb60ed86c20" providerId="ADAL" clId="{4E7826EA-30B3-F541-A538-740BAA9B3EEF}" dt="2023-04-12T17:32:37.677" v="985"/>
          <ac:inkMkLst>
            <pc:docMk/>
            <pc:sldMk cId="4121125203" sldId="323"/>
            <ac:inkMk id="36871" creationId="{825F1432-71B4-5887-6499-6967DD3A2DAD}"/>
          </ac:inkMkLst>
        </pc:inkChg>
        <pc:inkChg chg="add del">
          <ac:chgData name="شادن القحطاني ID 443200677" userId="2d5f3d4d-8466-4aa1-ac8a-1cb60ed86c20" providerId="ADAL" clId="{4E7826EA-30B3-F541-A538-740BAA9B3EEF}" dt="2023-04-12T17:32:37.677" v="985"/>
          <ac:inkMkLst>
            <pc:docMk/>
            <pc:sldMk cId="4121125203" sldId="323"/>
            <ac:inkMk id="36873" creationId="{FC216E87-F2AF-2E8E-1FA3-19B516804411}"/>
          </ac:inkMkLst>
        </pc:inkChg>
        <pc:inkChg chg="add del">
          <ac:chgData name="شادن القحطاني ID 443200677" userId="2d5f3d4d-8466-4aa1-ac8a-1cb60ed86c20" providerId="ADAL" clId="{4E7826EA-30B3-F541-A538-740BAA9B3EEF}" dt="2023-04-12T17:32:37.677" v="985"/>
          <ac:inkMkLst>
            <pc:docMk/>
            <pc:sldMk cId="4121125203" sldId="323"/>
            <ac:inkMk id="36874" creationId="{FCD1A7B1-4215-6A2D-81C6-5C49B18DA0C0}"/>
          </ac:inkMkLst>
        </pc:inkChg>
        <pc:inkChg chg="add del">
          <ac:chgData name="شادن القحطاني ID 443200677" userId="2d5f3d4d-8466-4aa1-ac8a-1cb60ed86c20" providerId="ADAL" clId="{4E7826EA-30B3-F541-A538-740BAA9B3EEF}" dt="2023-04-12T17:32:37.677" v="985"/>
          <ac:inkMkLst>
            <pc:docMk/>
            <pc:sldMk cId="4121125203" sldId="323"/>
            <ac:inkMk id="36875" creationId="{A47D1758-D459-5FD7-DEE6-8911A586ABF9}"/>
          </ac:inkMkLst>
        </pc:inkChg>
        <pc:inkChg chg="add del">
          <ac:chgData name="شادن القحطاني ID 443200677" userId="2d5f3d4d-8466-4aa1-ac8a-1cb60ed86c20" providerId="ADAL" clId="{4E7826EA-30B3-F541-A538-740BAA9B3EEF}" dt="2023-04-12T17:32:37.677" v="985"/>
          <ac:inkMkLst>
            <pc:docMk/>
            <pc:sldMk cId="4121125203" sldId="323"/>
            <ac:inkMk id="36876" creationId="{AEABE40F-4F0D-AFCB-7E27-4095A275CC3D}"/>
          </ac:inkMkLst>
        </pc:inkChg>
        <pc:inkChg chg="add del">
          <ac:chgData name="شادن القحطاني ID 443200677" userId="2d5f3d4d-8466-4aa1-ac8a-1cb60ed86c20" providerId="ADAL" clId="{4E7826EA-30B3-F541-A538-740BAA9B3EEF}" dt="2023-04-12T17:32:37.677" v="985"/>
          <ac:inkMkLst>
            <pc:docMk/>
            <pc:sldMk cId="4121125203" sldId="323"/>
            <ac:inkMk id="36877" creationId="{B239373E-D841-16F7-185E-B0D4460EFBD7}"/>
          </ac:inkMkLst>
        </pc:inkChg>
        <pc:inkChg chg="add del">
          <ac:chgData name="شادن القحطاني ID 443200677" userId="2d5f3d4d-8466-4aa1-ac8a-1cb60ed86c20" providerId="ADAL" clId="{4E7826EA-30B3-F541-A538-740BAA9B3EEF}" dt="2023-04-12T17:32:37.677" v="985"/>
          <ac:inkMkLst>
            <pc:docMk/>
            <pc:sldMk cId="4121125203" sldId="323"/>
            <ac:inkMk id="36878" creationId="{2D0FED6A-4EDD-A13F-F675-CD66C47E2567}"/>
          </ac:inkMkLst>
        </pc:inkChg>
        <pc:inkChg chg="add reco">
          <ac:chgData name="شادن القحطاني ID 443200677" userId="2d5f3d4d-8466-4aa1-ac8a-1cb60ed86c20" providerId="ADAL" clId="{4E7826EA-30B3-F541-A538-740BAA9B3EEF}" dt="2023-04-12T17:32:37.677" v="985"/>
          <ac:inkMkLst>
            <pc:docMk/>
            <pc:sldMk cId="4121125203" sldId="323"/>
            <ac:inkMk id="36879" creationId="{184C8CD5-00C1-BC0D-00BF-69DFAF63D861}"/>
          </ac:inkMkLst>
        </pc:inkChg>
        <pc:inkChg chg="add del">
          <ac:chgData name="شادن القحطاني ID 443200677" userId="2d5f3d4d-8466-4aa1-ac8a-1cb60ed86c20" providerId="ADAL" clId="{4E7826EA-30B3-F541-A538-740BAA9B3EEF}" dt="2023-04-12T17:32:51.215" v="1001"/>
          <ac:inkMkLst>
            <pc:docMk/>
            <pc:sldMk cId="4121125203" sldId="323"/>
            <ac:inkMk id="36880" creationId="{FFDAF9A2-D577-D85E-96EC-76384DCDF177}"/>
          </ac:inkMkLst>
        </pc:inkChg>
        <pc:inkChg chg="add del">
          <ac:chgData name="شادن القحطاني ID 443200677" userId="2d5f3d4d-8466-4aa1-ac8a-1cb60ed86c20" providerId="ADAL" clId="{4E7826EA-30B3-F541-A538-740BAA9B3EEF}" dt="2023-04-12T17:32:51.215" v="1001"/>
          <ac:inkMkLst>
            <pc:docMk/>
            <pc:sldMk cId="4121125203" sldId="323"/>
            <ac:inkMk id="36881" creationId="{F7C31DD9-D2B0-2A6A-D9CE-7C593274E340}"/>
          </ac:inkMkLst>
        </pc:inkChg>
        <pc:inkChg chg="add del">
          <ac:chgData name="شادن القحطاني ID 443200677" userId="2d5f3d4d-8466-4aa1-ac8a-1cb60ed86c20" providerId="ADAL" clId="{4E7826EA-30B3-F541-A538-740BAA9B3EEF}" dt="2023-04-12T17:32:51.215" v="1001"/>
          <ac:inkMkLst>
            <pc:docMk/>
            <pc:sldMk cId="4121125203" sldId="323"/>
            <ac:inkMk id="36882" creationId="{1EBD328F-C7AC-AAC6-7CB1-EF33639A46CD}"/>
          </ac:inkMkLst>
        </pc:inkChg>
        <pc:inkChg chg="add del">
          <ac:chgData name="شادن القحطاني ID 443200677" userId="2d5f3d4d-8466-4aa1-ac8a-1cb60ed86c20" providerId="ADAL" clId="{4E7826EA-30B3-F541-A538-740BAA9B3EEF}" dt="2023-04-12T17:32:51.215" v="1001"/>
          <ac:inkMkLst>
            <pc:docMk/>
            <pc:sldMk cId="4121125203" sldId="323"/>
            <ac:inkMk id="36883" creationId="{87D3B5E2-1A68-8DB5-FF49-C0DDA81B12B4}"/>
          </ac:inkMkLst>
        </pc:inkChg>
        <pc:inkChg chg="add del">
          <ac:chgData name="شادن القحطاني ID 443200677" userId="2d5f3d4d-8466-4aa1-ac8a-1cb60ed86c20" providerId="ADAL" clId="{4E7826EA-30B3-F541-A538-740BAA9B3EEF}" dt="2023-04-12T17:32:51.215" v="1001"/>
          <ac:inkMkLst>
            <pc:docMk/>
            <pc:sldMk cId="4121125203" sldId="323"/>
            <ac:inkMk id="36884" creationId="{3484182A-B028-EC52-43C4-EA5C26022C99}"/>
          </ac:inkMkLst>
        </pc:inkChg>
        <pc:inkChg chg="add del">
          <ac:chgData name="شادن القحطاني ID 443200677" userId="2d5f3d4d-8466-4aa1-ac8a-1cb60ed86c20" providerId="ADAL" clId="{4E7826EA-30B3-F541-A538-740BAA9B3EEF}" dt="2023-04-12T17:32:51.215" v="1001"/>
          <ac:inkMkLst>
            <pc:docMk/>
            <pc:sldMk cId="4121125203" sldId="323"/>
            <ac:inkMk id="36885" creationId="{D1E94FED-34E4-D3B9-D39B-7CD747AEE6AD}"/>
          </ac:inkMkLst>
        </pc:inkChg>
        <pc:inkChg chg="add del">
          <ac:chgData name="شادن القحطاني ID 443200677" userId="2d5f3d4d-8466-4aa1-ac8a-1cb60ed86c20" providerId="ADAL" clId="{4E7826EA-30B3-F541-A538-740BAA9B3EEF}" dt="2023-04-12T17:32:51.215" v="1001"/>
          <ac:inkMkLst>
            <pc:docMk/>
            <pc:sldMk cId="4121125203" sldId="323"/>
            <ac:inkMk id="36886" creationId="{20C7EEDE-ECB2-859E-FD00-61726A263291}"/>
          </ac:inkMkLst>
        </pc:inkChg>
        <pc:inkChg chg="add del">
          <ac:chgData name="شادن القحطاني ID 443200677" userId="2d5f3d4d-8466-4aa1-ac8a-1cb60ed86c20" providerId="ADAL" clId="{4E7826EA-30B3-F541-A538-740BAA9B3EEF}" dt="2023-04-12T17:32:51.215" v="1001"/>
          <ac:inkMkLst>
            <pc:docMk/>
            <pc:sldMk cId="4121125203" sldId="323"/>
            <ac:inkMk id="36887" creationId="{54F0536B-3C68-2FE4-AD57-8C33DA2A0AD8}"/>
          </ac:inkMkLst>
        </pc:inkChg>
        <pc:inkChg chg="add del">
          <ac:chgData name="شادن القحطاني ID 443200677" userId="2d5f3d4d-8466-4aa1-ac8a-1cb60ed86c20" providerId="ADAL" clId="{4E7826EA-30B3-F541-A538-740BAA9B3EEF}" dt="2023-04-12T17:32:51.215" v="1001"/>
          <ac:inkMkLst>
            <pc:docMk/>
            <pc:sldMk cId="4121125203" sldId="323"/>
            <ac:inkMk id="36888" creationId="{B07F54FD-D118-942F-4FD2-4C2D00F964E8}"/>
          </ac:inkMkLst>
        </pc:inkChg>
        <pc:inkChg chg="add del">
          <ac:chgData name="شادن القحطاني ID 443200677" userId="2d5f3d4d-8466-4aa1-ac8a-1cb60ed86c20" providerId="ADAL" clId="{4E7826EA-30B3-F541-A538-740BAA9B3EEF}" dt="2023-04-12T17:32:51.215" v="1001"/>
          <ac:inkMkLst>
            <pc:docMk/>
            <pc:sldMk cId="4121125203" sldId="323"/>
            <ac:inkMk id="36889" creationId="{51427ACE-D831-0F89-4E03-796CA9213D45}"/>
          </ac:inkMkLst>
        </pc:inkChg>
        <pc:inkChg chg="add del">
          <ac:chgData name="شادن القحطاني ID 443200677" userId="2d5f3d4d-8466-4aa1-ac8a-1cb60ed86c20" providerId="ADAL" clId="{4E7826EA-30B3-F541-A538-740BAA9B3EEF}" dt="2023-04-12T17:32:51.215" v="1001"/>
          <ac:inkMkLst>
            <pc:docMk/>
            <pc:sldMk cId="4121125203" sldId="323"/>
            <ac:inkMk id="36890" creationId="{0BBB6FD5-3E57-8976-48EB-092A833107E3}"/>
          </ac:inkMkLst>
        </pc:inkChg>
        <pc:inkChg chg="add del">
          <ac:chgData name="شادن القحطاني ID 443200677" userId="2d5f3d4d-8466-4aa1-ac8a-1cb60ed86c20" providerId="ADAL" clId="{4E7826EA-30B3-F541-A538-740BAA9B3EEF}" dt="2023-04-12T17:32:51.215" v="1001"/>
          <ac:inkMkLst>
            <pc:docMk/>
            <pc:sldMk cId="4121125203" sldId="323"/>
            <ac:inkMk id="36891" creationId="{F065534F-9A64-2CBE-35BF-85E7E4447012}"/>
          </ac:inkMkLst>
        </pc:inkChg>
        <pc:inkChg chg="add del">
          <ac:chgData name="شادن القحطاني ID 443200677" userId="2d5f3d4d-8466-4aa1-ac8a-1cb60ed86c20" providerId="ADAL" clId="{4E7826EA-30B3-F541-A538-740BAA9B3EEF}" dt="2023-04-12T17:32:51.215" v="1001"/>
          <ac:inkMkLst>
            <pc:docMk/>
            <pc:sldMk cId="4121125203" sldId="323"/>
            <ac:inkMk id="36892" creationId="{A1FF55D0-EC08-5B23-B98C-C592E2942FE4}"/>
          </ac:inkMkLst>
        </pc:inkChg>
        <pc:inkChg chg="add del">
          <ac:chgData name="شادن القحطاني ID 443200677" userId="2d5f3d4d-8466-4aa1-ac8a-1cb60ed86c20" providerId="ADAL" clId="{4E7826EA-30B3-F541-A538-740BAA9B3EEF}" dt="2023-04-12T17:32:51.215" v="1001"/>
          <ac:inkMkLst>
            <pc:docMk/>
            <pc:sldMk cId="4121125203" sldId="323"/>
            <ac:inkMk id="36893" creationId="{25254320-68D6-3974-42D1-7179085E24FF}"/>
          </ac:inkMkLst>
        </pc:inkChg>
        <pc:inkChg chg="add del">
          <ac:chgData name="شادن القحطاني ID 443200677" userId="2d5f3d4d-8466-4aa1-ac8a-1cb60ed86c20" providerId="ADAL" clId="{4E7826EA-30B3-F541-A538-740BAA9B3EEF}" dt="2023-04-12T17:32:51.215" v="1001"/>
          <ac:inkMkLst>
            <pc:docMk/>
            <pc:sldMk cId="4121125203" sldId="323"/>
            <ac:inkMk id="36894" creationId="{404F9B0E-65E1-F65B-4A91-5B7D700F9B07}"/>
          </ac:inkMkLst>
        </pc:inkChg>
        <pc:inkChg chg="add reco">
          <ac:chgData name="شادن القحطاني ID 443200677" userId="2d5f3d4d-8466-4aa1-ac8a-1cb60ed86c20" providerId="ADAL" clId="{4E7826EA-30B3-F541-A538-740BAA9B3EEF}" dt="2023-04-12T17:32:51.215" v="1001"/>
          <ac:inkMkLst>
            <pc:docMk/>
            <pc:sldMk cId="4121125203" sldId="323"/>
            <ac:inkMk id="36895" creationId="{0C72A8AA-AAB4-EA36-45F0-5C89FCAA97E6}"/>
          </ac:inkMkLst>
        </pc:inkChg>
        <pc:inkChg chg="add del">
          <ac:chgData name="شادن القحطاني ID 443200677" userId="2d5f3d4d-8466-4aa1-ac8a-1cb60ed86c20" providerId="ADAL" clId="{4E7826EA-30B3-F541-A538-740BAA9B3EEF}" dt="2023-04-12T17:33:12.710" v="1006"/>
          <ac:inkMkLst>
            <pc:docMk/>
            <pc:sldMk cId="4121125203" sldId="323"/>
            <ac:inkMk id="36896" creationId="{EA5978AA-0B7C-6B9F-1F3E-0F5585B0087B}"/>
          </ac:inkMkLst>
        </pc:inkChg>
        <pc:inkChg chg="add">
          <ac:chgData name="شادن القحطاني ID 443200677" userId="2d5f3d4d-8466-4aa1-ac8a-1cb60ed86c20" providerId="ADAL" clId="{4E7826EA-30B3-F541-A538-740BAA9B3EEF}" dt="2023-04-12T17:33:11.419" v="1003"/>
          <ac:inkMkLst>
            <pc:docMk/>
            <pc:sldMk cId="4121125203" sldId="323"/>
            <ac:inkMk id="36897" creationId="{F9368C62-A5B4-A1F5-887A-68D976F46540}"/>
          </ac:inkMkLst>
        </pc:inkChg>
        <pc:inkChg chg="add del">
          <ac:chgData name="شادن القحطاني ID 443200677" userId="2d5f3d4d-8466-4aa1-ac8a-1cb60ed86c20" providerId="ADAL" clId="{4E7826EA-30B3-F541-A538-740BAA9B3EEF}" dt="2023-04-12T17:33:12.710" v="1006"/>
          <ac:inkMkLst>
            <pc:docMk/>
            <pc:sldMk cId="4121125203" sldId="323"/>
            <ac:inkMk id="36898" creationId="{2090BBDA-39C5-A8FD-5C27-98D9BFF6C3DA}"/>
          </ac:inkMkLst>
        </pc:inkChg>
        <pc:inkChg chg="add del">
          <ac:chgData name="شادن القحطاني ID 443200677" userId="2d5f3d4d-8466-4aa1-ac8a-1cb60ed86c20" providerId="ADAL" clId="{4E7826EA-30B3-F541-A538-740BAA9B3EEF}" dt="2023-04-12T17:33:12.710" v="1006"/>
          <ac:inkMkLst>
            <pc:docMk/>
            <pc:sldMk cId="4121125203" sldId="323"/>
            <ac:inkMk id="36899" creationId="{D1A59D0E-6983-CDDE-879F-CB3C27CCB85D}"/>
          </ac:inkMkLst>
        </pc:inkChg>
        <pc:inkChg chg="add reco">
          <ac:chgData name="شادن القحطاني ID 443200677" userId="2d5f3d4d-8466-4aa1-ac8a-1cb60ed86c20" providerId="ADAL" clId="{4E7826EA-30B3-F541-A538-740BAA9B3EEF}" dt="2023-04-12T17:33:12.710" v="1006"/>
          <ac:inkMkLst>
            <pc:docMk/>
            <pc:sldMk cId="4121125203" sldId="323"/>
            <ac:inkMk id="36900" creationId="{65278546-F9B5-6335-78E6-00FC481F9873}"/>
          </ac:inkMkLst>
        </pc:inkChg>
        <pc:inkChg chg="add del">
          <ac:chgData name="شادن القحطاني ID 443200677" userId="2d5f3d4d-8466-4aa1-ac8a-1cb60ed86c20" providerId="ADAL" clId="{4E7826EA-30B3-F541-A538-740BAA9B3EEF}" dt="2023-04-12T17:33:15.904" v="1016"/>
          <ac:inkMkLst>
            <pc:docMk/>
            <pc:sldMk cId="4121125203" sldId="323"/>
            <ac:inkMk id="36901" creationId="{9EC8A00F-244D-7C4C-D881-F32175834AF7}"/>
          </ac:inkMkLst>
        </pc:inkChg>
        <pc:inkChg chg="add del">
          <ac:chgData name="شادن القحطاني ID 443200677" userId="2d5f3d4d-8466-4aa1-ac8a-1cb60ed86c20" providerId="ADAL" clId="{4E7826EA-30B3-F541-A538-740BAA9B3EEF}" dt="2023-04-12T17:33:15.904" v="1016"/>
          <ac:inkMkLst>
            <pc:docMk/>
            <pc:sldMk cId="4121125203" sldId="323"/>
            <ac:inkMk id="36902" creationId="{2A02ADE0-7B7D-C5A7-55FD-0D4BE98F9258}"/>
          </ac:inkMkLst>
        </pc:inkChg>
        <pc:inkChg chg="add del">
          <ac:chgData name="شادن القحطاني ID 443200677" userId="2d5f3d4d-8466-4aa1-ac8a-1cb60ed86c20" providerId="ADAL" clId="{4E7826EA-30B3-F541-A538-740BAA9B3EEF}" dt="2023-04-12T17:33:15.904" v="1016"/>
          <ac:inkMkLst>
            <pc:docMk/>
            <pc:sldMk cId="4121125203" sldId="323"/>
            <ac:inkMk id="36903" creationId="{A08BFD92-542A-64CC-1C8C-D997F7D239D1}"/>
          </ac:inkMkLst>
        </pc:inkChg>
        <pc:inkChg chg="add del">
          <ac:chgData name="شادن القحطاني ID 443200677" userId="2d5f3d4d-8466-4aa1-ac8a-1cb60ed86c20" providerId="ADAL" clId="{4E7826EA-30B3-F541-A538-740BAA9B3EEF}" dt="2023-04-12T17:33:15.904" v="1016"/>
          <ac:inkMkLst>
            <pc:docMk/>
            <pc:sldMk cId="4121125203" sldId="323"/>
            <ac:inkMk id="36904" creationId="{B425F9E8-4819-8FD1-7926-7923B7B3AE97}"/>
          </ac:inkMkLst>
        </pc:inkChg>
        <pc:inkChg chg="add del">
          <ac:chgData name="شادن القحطاني ID 443200677" userId="2d5f3d4d-8466-4aa1-ac8a-1cb60ed86c20" providerId="ADAL" clId="{4E7826EA-30B3-F541-A538-740BAA9B3EEF}" dt="2023-04-12T17:33:15.904" v="1016"/>
          <ac:inkMkLst>
            <pc:docMk/>
            <pc:sldMk cId="4121125203" sldId="323"/>
            <ac:inkMk id="36905" creationId="{00747598-E1A8-03D3-6914-128956D6C092}"/>
          </ac:inkMkLst>
        </pc:inkChg>
        <pc:inkChg chg="add del">
          <ac:chgData name="شادن القحطاني ID 443200677" userId="2d5f3d4d-8466-4aa1-ac8a-1cb60ed86c20" providerId="ADAL" clId="{4E7826EA-30B3-F541-A538-740BAA9B3EEF}" dt="2023-04-12T17:33:15.904" v="1016"/>
          <ac:inkMkLst>
            <pc:docMk/>
            <pc:sldMk cId="4121125203" sldId="323"/>
            <ac:inkMk id="36906" creationId="{E78034D8-4EAB-CA19-0558-AAC3D96EA2CA}"/>
          </ac:inkMkLst>
        </pc:inkChg>
        <pc:inkChg chg="add del">
          <ac:chgData name="شادن القحطاني ID 443200677" userId="2d5f3d4d-8466-4aa1-ac8a-1cb60ed86c20" providerId="ADAL" clId="{4E7826EA-30B3-F541-A538-740BAA9B3EEF}" dt="2023-04-12T17:33:15.904" v="1016"/>
          <ac:inkMkLst>
            <pc:docMk/>
            <pc:sldMk cId="4121125203" sldId="323"/>
            <ac:inkMk id="36907" creationId="{F4A01AD0-A9B2-D47A-B7C0-584B6E54B261}"/>
          </ac:inkMkLst>
        </pc:inkChg>
        <pc:inkChg chg="add del">
          <ac:chgData name="شادن القحطاني ID 443200677" userId="2d5f3d4d-8466-4aa1-ac8a-1cb60ed86c20" providerId="ADAL" clId="{4E7826EA-30B3-F541-A538-740BAA9B3EEF}" dt="2023-04-12T17:33:15.904" v="1016"/>
          <ac:inkMkLst>
            <pc:docMk/>
            <pc:sldMk cId="4121125203" sldId="323"/>
            <ac:inkMk id="36908" creationId="{D4946AA1-4D7D-74E7-4DE3-19B5249B428D}"/>
          </ac:inkMkLst>
        </pc:inkChg>
        <pc:inkChg chg="add del">
          <ac:chgData name="شادن القحطاني ID 443200677" userId="2d5f3d4d-8466-4aa1-ac8a-1cb60ed86c20" providerId="ADAL" clId="{4E7826EA-30B3-F541-A538-740BAA9B3EEF}" dt="2023-04-12T17:33:15.904" v="1016"/>
          <ac:inkMkLst>
            <pc:docMk/>
            <pc:sldMk cId="4121125203" sldId="323"/>
            <ac:inkMk id="36909" creationId="{D54D6B22-B924-60EC-216B-B4487F5945BF}"/>
          </ac:inkMkLst>
        </pc:inkChg>
        <pc:inkChg chg="add reco">
          <ac:chgData name="شادن القحطاني ID 443200677" userId="2d5f3d4d-8466-4aa1-ac8a-1cb60ed86c20" providerId="ADAL" clId="{4E7826EA-30B3-F541-A538-740BAA9B3EEF}" dt="2023-04-12T17:33:15.904" v="1016"/>
          <ac:inkMkLst>
            <pc:docMk/>
            <pc:sldMk cId="4121125203" sldId="323"/>
            <ac:inkMk id="36910" creationId="{D49DB7A0-04E4-92C9-5DAA-85C3204AF25E}"/>
          </ac:inkMkLst>
        </pc:inkChg>
        <pc:inkChg chg="add">
          <ac:chgData name="شادن القحطاني ID 443200677" userId="2d5f3d4d-8466-4aa1-ac8a-1cb60ed86c20" providerId="ADAL" clId="{4E7826EA-30B3-F541-A538-740BAA9B3EEF}" dt="2023-04-12T17:33:21.393" v="1017"/>
          <ac:inkMkLst>
            <pc:docMk/>
            <pc:sldMk cId="4121125203" sldId="323"/>
            <ac:inkMk id="36911" creationId="{62C569B2-BF70-1209-3B46-6D247DD87FE8}"/>
          </ac:inkMkLst>
        </pc:inkChg>
        <pc:inkChg chg="add del">
          <ac:chgData name="شادن القحطاني ID 443200677" userId="2d5f3d4d-8466-4aa1-ac8a-1cb60ed86c20" providerId="ADAL" clId="{4E7826EA-30B3-F541-A538-740BAA9B3EEF}" dt="2023-04-12T17:33:26.125" v="1023"/>
          <ac:inkMkLst>
            <pc:docMk/>
            <pc:sldMk cId="4121125203" sldId="323"/>
            <ac:inkMk id="36912" creationId="{ECC1A18F-6EA5-4F11-569E-3D05D81FF1B3}"/>
          </ac:inkMkLst>
        </pc:inkChg>
        <pc:inkChg chg="add del">
          <ac:chgData name="شادن القحطاني ID 443200677" userId="2d5f3d4d-8466-4aa1-ac8a-1cb60ed86c20" providerId="ADAL" clId="{4E7826EA-30B3-F541-A538-740BAA9B3EEF}" dt="2023-04-12T17:33:26.125" v="1023"/>
          <ac:inkMkLst>
            <pc:docMk/>
            <pc:sldMk cId="4121125203" sldId="323"/>
            <ac:inkMk id="36913" creationId="{B6079F55-FF8F-0547-9F6E-B0EA40A0A6CD}"/>
          </ac:inkMkLst>
        </pc:inkChg>
        <pc:inkChg chg="add del">
          <ac:chgData name="شادن القحطاني ID 443200677" userId="2d5f3d4d-8466-4aa1-ac8a-1cb60ed86c20" providerId="ADAL" clId="{4E7826EA-30B3-F541-A538-740BAA9B3EEF}" dt="2023-04-12T17:33:26.125" v="1023"/>
          <ac:inkMkLst>
            <pc:docMk/>
            <pc:sldMk cId="4121125203" sldId="323"/>
            <ac:inkMk id="36914" creationId="{0A8213BC-BF7F-57AA-B52D-EED94B71C666}"/>
          </ac:inkMkLst>
        </pc:inkChg>
        <pc:inkChg chg="add del">
          <ac:chgData name="شادن القحطاني ID 443200677" userId="2d5f3d4d-8466-4aa1-ac8a-1cb60ed86c20" providerId="ADAL" clId="{4E7826EA-30B3-F541-A538-740BAA9B3EEF}" dt="2023-04-12T17:33:26.125" v="1023"/>
          <ac:inkMkLst>
            <pc:docMk/>
            <pc:sldMk cId="4121125203" sldId="323"/>
            <ac:inkMk id="36915" creationId="{A06E53B1-21DA-940D-3705-705A33ED1C4A}"/>
          </ac:inkMkLst>
        </pc:inkChg>
        <pc:inkChg chg="add del">
          <ac:chgData name="شادن القحطاني ID 443200677" userId="2d5f3d4d-8466-4aa1-ac8a-1cb60ed86c20" providerId="ADAL" clId="{4E7826EA-30B3-F541-A538-740BAA9B3EEF}" dt="2023-04-12T17:33:26.125" v="1023"/>
          <ac:inkMkLst>
            <pc:docMk/>
            <pc:sldMk cId="4121125203" sldId="323"/>
            <ac:inkMk id="36916" creationId="{68F6F17C-B3CD-2A74-EA7D-BDFA3F5C4D4F}"/>
          </ac:inkMkLst>
        </pc:inkChg>
        <pc:inkChg chg="add reco">
          <ac:chgData name="شادن القحطاني ID 443200677" userId="2d5f3d4d-8466-4aa1-ac8a-1cb60ed86c20" providerId="ADAL" clId="{4E7826EA-30B3-F541-A538-740BAA9B3EEF}" dt="2023-04-12T17:33:26.125" v="1023"/>
          <ac:inkMkLst>
            <pc:docMk/>
            <pc:sldMk cId="4121125203" sldId="323"/>
            <ac:inkMk id="36917" creationId="{DD9EAA59-E818-306E-CFEC-FA9E733F7CC2}"/>
          </ac:inkMkLst>
        </pc:inkChg>
        <pc:inkChg chg="add del">
          <ac:chgData name="شادن القحطاني ID 443200677" userId="2d5f3d4d-8466-4aa1-ac8a-1cb60ed86c20" providerId="ADAL" clId="{4E7826EA-30B3-F541-A538-740BAA9B3EEF}" dt="2023-04-12T17:33:44.760" v="1037"/>
          <ac:inkMkLst>
            <pc:docMk/>
            <pc:sldMk cId="4121125203" sldId="323"/>
            <ac:inkMk id="36918" creationId="{C07B5AB6-E7F4-DCDF-B0EC-ACD5AF61EF74}"/>
          </ac:inkMkLst>
        </pc:inkChg>
        <pc:inkChg chg="add del">
          <ac:chgData name="شادن القحطاني ID 443200677" userId="2d5f3d4d-8466-4aa1-ac8a-1cb60ed86c20" providerId="ADAL" clId="{4E7826EA-30B3-F541-A538-740BAA9B3EEF}" dt="2023-04-12T17:33:44.760" v="1037"/>
          <ac:inkMkLst>
            <pc:docMk/>
            <pc:sldMk cId="4121125203" sldId="323"/>
            <ac:inkMk id="36919" creationId="{7065C81D-5137-4BA2-281D-CBDD63A2F7F0}"/>
          </ac:inkMkLst>
        </pc:inkChg>
        <pc:inkChg chg="add del">
          <ac:chgData name="شادن القحطاني ID 443200677" userId="2d5f3d4d-8466-4aa1-ac8a-1cb60ed86c20" providerId="ADAL" clId="{4E7826EA-30B3-F541-A538-740BAA9B3EEF}" dt="2023-04-12T17:33:44.760" v="1037"/>
          <ac:inkMkLst>
            <pc:docMk/>
            <pc:sldMk cId="4121125203" sldId="323"/>
            <ac:inkMk id="36920" creationId="{54A0419B-88AC-5C93-C329-88D9A8269AFE}"/>
          </ac:inkMkLst>
        </pc:inkChg>
        <pc:inkChg chg="add del">
          <ac:chgData name="شادن القحطاني ID 443200677" userId="2d5f3d4d-8466-4aa1-ac8a-1cb60ed86c20" providerId="ADAL" clId="{4E7826EA-30B3-F541-A538-740BAA9B3EEF}" dt="2023-04-12T17:33:44.760" v="1037"/>
          <ac:inkMkLst>
            <pc:docMk/>
            <pc:sldMk cId="4121125203" sldId="323"/>
            <ac:inkMk id="36921" creationId="{FC93A52B-861D-30D5-4B92-4045D40827A5}"/>
          </ac:inkMkLst>
        </pc:inkChg>
        <pc:inkChg chg="add del">
          <ac:chgData name="شادن القحطاني ID 443200677" userId="2d5f3d4d-8466-4aa1-ac8a-1cb60ed86c20" providerId="ADAL" clId="{4E7826EA-30B3-F541-A538-740BAA9B3EEF}" dt="2023-04-12T17:33:44.760" v="1037"/>
          <ac:inkMkLst>
            <pc:docMk/>
            <pc:sldMk cId="4121125203" sldId="323"/>
            <ac:inkMk id="36922" creationId="{B2F2BD4F-9405-5E60-FC5C-17EC31A9EAB1}"/>
          </ac:inkMkLst>
        </pc:inkChg>
        <pc:inkChg chg="add del">
          <ac:chgData name="شادن القحطاني ID 443200677" userId="2d5f3d4d-8466-4aa1-ac8a-1cb60ed86c20" providerId="ADAL" clId="{4E7826EA-30B3-F541-A538-740BAA9B3EEF}" dt="2023-04-12T17:33:44.760" v="1037"/>
          <ac:inkMkLst>
            <pc:docMk/>
            <pc:sldMk cId="4121125203" sldId="323"/>
            <ac:inkMk id="36923" creationId="{16627B91-F923-F673-5DD3-5CBBBC8FCF84}"/>
          </ac:inkMkLst>
        </pc:inkChg>
        <pc:inkChg chg="add del">
          <ac:chgData name="شادن القحطاني ID 443200677" userId="2d5f3d4d-8466-4aa1-ac8a-1cb60ed86c20" providerId="ADAL" clId="{4E7826EA-30B3-F541-A538-740BAA9B3EEF}" dt="2023-04-12T17:33:44.760" v="1037"/>
          <ac:inkMkLst>
            <pc:docMk/>
            <pc:sldMk cId="4121125203" sldId="323"/>
            <ac:inkMk id="36924" creationId="{81278E0A-E9B5-C968-3A5C-9146A064C843}"/>
          </ac:inkMkLst>
        </pc:inkChg>
        <pc:inkChg chg="add del">
          <ac:chgData name="شادن القحطاني ID 443200677" userId="2d5f3d4d-8466-4aa1-ac8a-1cb60ed86c20" providerId="ADAL" clId="{4E7826EA-30B3-F541-A538-740BAA9B3EEF}" dt="2023-04-12T17:33:44.760" v="1037"/>
          <ac:inkMkLst>
            <pc:docMk/>
            <pc:sldMk cId="4121125203" sldId="323"/>
            <ac:inkMk id="36925" creationId="{BF3CA598-8B18-9358-8DD6-EB82BC4556CE}"/>
          </ac:inkMkLst>
        </pc:inkChg>
        <pc:inkChg chg="add del">
          <ac:chgData name="شادن القحطاني ID 443200677" userId="2d5f3d4d-8466-4aa1-ac8a-1cb60ed86c20" providerId="ADAL" clId="{4E7826EA-30B3-F541-A538-740BAA9B3EEF}" dt="2023-04-12T17:33:44.760" v="1037"/>
          <ac:inkMkLst>
            <pc:docMk/>
            <pc:sldMk cId="4121125203" sldId="323"/>
            <ac:inkMk id="36926" creationId="{5662A931-E9B2-F506-3659-959DD85A50E7}"/>
          </ac:inkMkLst>
        </pc:inkChg>
        <pc:inkChg chg="add del">
          <ac:chgData name="شادن القحطاني ID 443200677" userId="2d5f3d4d-8466-4aa1-ac8a-1cb60ed86c20" providerId="ADAL" clId="{4E7826EA-30B3-F541-A538-740BAA9B3EEF}" dt="2023-04-12T17:33:44.760" v="1037"/>
          <ac:inkMkLst>
            <pc:docMk/>
            <pc:sldMk cId="4121125203" sldId="323"/>
            <ac:inkMk id="36927" creationId="{838D9194-B35A-EA8D-3AAB-E225765AAC49}"/>
          </ac:inkMkLst>
        </pc:inkChg>
        <pc:inkChg chg="add del">
          <ac:chgData name="شادن القحطاني ID 443200677" userId="2d5f3d4d-8466-4aa1-ac8a-1cb60ed86c20" providerId="ADAL" clId="{4E7826EA-30B3-F541-A538-740BAA9B3EEF}" dt="2023-04-12T17:33:44.760" v="1037"/>
          <ac:inkMkLst>
            <pc:docMk/>
            <pc:sldMk cId="4121125203" sldId="323"/>
            <ac:inkMk id="36928" creationId="{B0EC5949-56F0-BC59-4FE5-1E8C97F3212A}"/>
          </ac:inkMkLst>
        </pc:inkChg>
        <pc:inkChg chg="add del">
          <ac:chgData name="شادن القحطاني ID 443200677" userId="2d5f3d4d-8466-4aa1-ac8a-1cb60ed86c20" providerId="ADAL" clId="{4E7826EA-30B3-F541-A538-740BAA9B3EEF}" dt="2023-04-12T17:33:44.760" v="1037"/>
          <ac:inkMkLst>
            <pc:docMk/>
            <pc:sldMk cId="4121125203" sldId="323"/>
            <ac:inkMk id="36929" creationId="{9D253239-F2FE-3150-6B9C-06647AFD4A81}"/>
          </ac:inkMkLst>
        </pc:inkChg>
        <pc:inkChg chg="add del">
          <ac:chgData name="شادن القحطاني ID 443200677" userId="2d5f3d4d-8466-4aa1-ac8a-1cb60ed86c20" providerId="ADAL" clId="{4E7826EA-30B3-F541-A538-740BAA9B3EEF}" dt="2023-04-12T17:33:44.760" v="1037"/>
          <ac:inkMkLst>
            <pc:docMk/>
            <pc:sldMk cId="4121125203" sldId="323"/>
            <ac:inkMk id="36930" creationId="{7AEA10D3-3C77-4495-DB80-716683649120}"/>
          </ac:inkMkLst>
        </pc:inkChg>
        <pc:inkChg chg="add reco">
          <ac:chgData name="شادن القحطاني ID 443200677" userId="2d5f3d4d-8466-4aa1-ac8a-1cb60ed86c20" providerId="ADAL" clId="{4E7826EA-30B3-F541-A538-740BAA9B3EEF}" dt="2023-04-12T17:33:44.760" v="1037"/>
          <ac:inkMkLst>
            <pc:docMk/>
            <pc:sldMk cId="4121125203" sldId="323"/>
            <ac:inkMk id="36931" creationId="{8EFAC9EE-399C-64A6-33C2-1E72A65F7329}"/>
          </ac:inkMkLst>
        </pc:inkChg>
        <pc:inkChg chg="add del">
          <ac:chgData name="شادن القحطاني ID 443200677" userId="2d5f3d4d-8466-4aa1-ac8a-1cb60ed86c20" providerId="ADAL" clId="{4E7826EA-30B3-F541-A538-740BAA9B3EEF}" dt="2023-04-12T17:33:50.100" v="1048"/>
          <ac:inkMkLst>
            <pc:docMk/>
            <pc:sldMk cId="4121125203" sldId="323"/>
            <ac:inkMk id="36932" creationId="{5801AFFB-450B-151F-14FC-A9BCF12725C3}"/>
          </ac:inkMkLst>
        </pc:inkChg>
        <pc:inkChg chg="add del">
          <ac:chgData name="شادن القحطاني ID 443200677" userId="2d5f3d4d-8466-4aa1-ac8a-1cb60ed86c20" providerId="ADAL" clId="{4E7826EA-30B3-F541-A538-740BAA9B3EEF}" dt="2023-04-12T17:33:50.100" v="1048"/>
          <ac:inkMkLst>
            <pc:docMk/>
            <pc:sldMk cId="4121125203" sldId="323"/>
            <ac:inkMk id="36933" creationId="{474F7898-CA7E-39FD-8D39-8BB1418DAFEB}"/>
          </ac:inkMkLst>
        </pc:inkChg>
        <pc:inkChg chg="add del">
          <ac:chgData name="شادن القحطاني ID 443200677" userId="2d5f3d4d-8466-4aa1-ac8a-1cb60ed86c20" providerId="ADAL" clId="{4E7826EA-30B3-F541-A538-740BAA9B3EEF}" dt="2023-04-12T17:33:50.100" v="1048"/>
          <ac:inkMkLst>
            <pc:docMk/>
            <pc:sldMk cId="4121125203" sldId="323"/>
            <ac:inkMk id="36934" creationId="{6607ED26-CD23-1325-9E98-343A1159B204}"/>
          </ac:inkMkLst>
        </pc:inkChg>
        <pc:inkChg chg="add del">
          <ac:chgData name="شادن القحطاني ID 443200677" userId="2d5f3d4d-8466-4aa1-ac8a-1cb60ed86c20" providerId="ADAL" clId="{4E7826EA-30B3-F541-A538-740BAA9B3EEF}" dt="2023-04-12T17:33:50.100" v="1048"/>
          <ac:inkMkLst>
            <pc:docMk/>
            <pc:sldMk cId="4121125203" sldId="323"/>
            <ac:inkMk id="36935" creationId="{9C9FC923-DED0-5FFB-6778-BAADAC3DD910}"/>
          </ac:inkMkLst>
        </pc:inkChg>
        <pc:inkChg chg="add del">
          <ac:chgData name="شادن القحطاني ID 443200677" userId="2d5f3d4d-8466-4aa1-ac8a-1cb60ed86c20" providerId="ADAL" clId="{4E7826EA-30B3-F541-A538-740BAA9B3EEF}" dt="2023-04-12T17:33:50.100" v="1048"/>
          <ac:inkMkLst>
            <pc:docMk/>
            <pc:sldMk cId="4121125203" sldId="323"/>
            <ac:inkMk id="36936" creationId="{D0C72E1F-65D4-FE13-3D2C-6D1190CD8CC2}"/>
          </ac:inkMkLst>
        </pc:inkChg>
        <pc:inkChg chg="add del">
          <ac:chgData name="شادن القحطاني ID 443200677" userId="2d5f3d4d-8466-4aa1-ac8a-1cb60ed86c20" providerId="ADAL" clId="{4E7826EA-30B3-F541-A538-740BAA9B3EEF}" dt="2023-04-12T17:33:50.100" v="1048"/>
          <ac:inkMkLst>
            <pc:docMk/>
            <pc:sldMk cId="4121125203" sldId="323"/>
            <ac:inkMk id="36937" creationId="{EE781461-48A8-DF6E-BAB9-7C82A9BBA5D7}"/>
          </ac:inkMkLst>
        </pc:inkChg>
        <pc:inkChg chg="add del">
          <ac:chgData name="شادن القحطاني ID 443200677" userId="2d5f3d4d-8466-4aa1-ac8a-1cb60ed86c20" providerId="ADAL" clId="{4E7826EA-30B3-F541-A538-740BAA9B3EEF}" dt="2023-04-12T17:33:50.100" v="1048"/>
          <ac:inkMkLst>
            <pc:docMk/>
            <pc:sldMk cId="4121125203" sldId="323"/>
            <ac:inkMk id="36938" creationId="{EE2E6216-A8AD-2D2B-0BAB-BC1C5302068C}"/>
          </ac:inkMkLst>
        </pc:inkChg>
        <pc:inkChg chg="add del">
          <ac:chgData name="شادن القحطاني ID 443200677" userId="2d5f3d4d-8466-4aa1-ac8a-1cb60ed86c20" providerId="ADAL" clId="{4E7826EA-30B3-F541-A538-740BAA9B3EEF}" dt="2023-04-12T17:33:50.100" v="1048"/>
          <ac:inkMkLst>
            <pc:docMk/>
            <pc:sldMk cId="4121125203" sldId="323"/>
            <ac:inkMk id="36939" creationId="{1DAC6EEC-1FF5-EB8E-03C1-27CE9C7E9D79}"/>
          </ac:inkMkLst>
        </pc:inkChg>
        <pc:inkChg chg="add del">
          <ac:chgData name="شادن القحطاني ID 443200677" userId="2d5f3d4d-8466-4aa1-ac8a-1cb60ed86c20" providerId="ADAL" clId="{4E7826EA-30B3-F541-A538-740BAA9B3EEF}" dt="2023-04-12T17:33:50.100" v="1048"/>
          <ac:inkMkLst>
            <pc:docMk/>
            <pc:sldMk cId="4121125203" sldId="323"/>
            <ac:inkMk id="36940" creationId="{76D00904-7E37-381E-53C3-331A3850698C}"/>
          </ac:inkMkLst>
        </pc:inkChg>
        <pc:inkChg chg="add del">
          <ac:chgData name="شادن القحطاني ID 443200677" userId="2d5f3d4d-8466-4aa1-ac8a-1cb60ed86c20" providerId="ADAL" clId="{4E7826EA-30B3-F541-A538-740BAA9B3EEF}" dt="2023-04-12T17:33:50.100" v="1048"/>
          <ac:inkMkLst>
            <pc:docMk/>
            <pc:sldMk cId="4121125203" sldId="323"/>
            <ac:inkMk id="36941" creationId="{DCD9452E-C726-ACAD-F723-15342CE735D4}"/>
          </ac:inkMkLst>
        </pc:inkChg>
        <pc:inkChg chg="add reco">
          <ac:chgData name="شادن القحطاني ID 443200677" userId="2d5f3d4d-8466-4aa1-ac8a-1cb60ed86c20" providerId="ADAL" clId="{4E7826EA-30B3-F541-A538-740BAA9B3EEF}" dt="2023-04-12T17:33:50.100" v="1048"/>
          <ac:inkMkLst>
            <pc:docMk/>
            <pc:sldMk cId="4121125203" sldId="323"/>
            <ac:inkMk id="36942" creationId="{006793CF-ADC8-FBB3-8C8B-617425847B08}"/>
          </ac:inkMkLst>
        </pc:inkChg>
        <pc:inkChg chg="add">
          <ac:chgData name="شادن القحطاني ID 443200677" userId="2d5f3d4d-8466-4aa1-ac8a-1cb60ed86c20" providerId="ADAL" clId="{4E7826EA-30B3-F541-A538-740BAA9B3EEF}" dt="2023-04-12T17:33:50.571" v="1049"/>
          <ac:inkMkLst>
            <pc:docMk/>
            <pc:sldMk cId="4121125203" sldId="323"/>
            <ac:inkMk id="36943" creationId="{F95F41BF-D598-54F2-3397-B98864CA07A0}"/>
          </ac:inkMkLst>
        </pc:inkChg>
        <pc:inkChg chg="add del">
          <ac:chgData name="شادن القحطاني ID 443200677" userId="2d5f3d4d-8466-4aa1-ac8a-1cb60ed86c20" providerId="ADAL" clId="{4E7826EA-30B3-F541-A538-740BAA9B3EEF}" dt="2023-04-12T17:34:06.274" v="1067"/>
          <ac:inkMkLst>
            <pc:docMk/>
            <pc:sldMk cId="4121125203" sldId="323"/>
            <ac:inkMk id="36944" creationId="{620EC373-3F06-6808-30BC-2E9979000B6E}"/>
          </ac:inkMkLst>
        </pc:inkChg>
        <pc:inkChg chg="add del">
          <ac:chgData name="شادن القحطاني ID 443200677" userId="2d5f3d4d-8466-4aa1-ac8a-1cb60ed86c20" providerId="ADAL" clId="{4E7826EA-30B3-F541-A538-740BAA9B3EEF}" dt="2023-04-12T17:34:06.274" v="1067"/>
          <ac:inkMkLst>
            <pc:docMk/>
            <pc:sldMk cId="4121125203" sldId="323"/>
            <ac:inkMk id="36945" creationId="{ACFD6705-3B16-739E-BAEA-4FE13A73DBB6}"/>
          </ac:inkMkLst>
        </pc:inkChg>
        <pc:inkChg chg="add del">
          <ac:chgData name="شادن القحطاني ID 443200677" userId="2d5f3d4d-8466-4aa1-ac8a-1cb60ed86c20" providerId="ADAL" clId="{4E7826EA-30B3-F541-A538-740BAA9B3EEF}" dt="2023-04-12T17:34:06.274" v="1067"/>
          <ac:inkMkLst>
            <pc:docMk/>
            <pc:sldMk cId="4121125203" sldId="323"/>
            <ac:inkMk id="36946" creationId="{218CD597-419C-6584-2CCF-E3FC587E0671}"/>
          </ac:inkMkLst>
        </pc:inkChg>
        <pc:inkChg chg="add del">
          <ac:chgData name="شادن القحطاني ID 443200677" userId="2d5f3d4d-8466-4aa1-ac8a-1cb60ed86c20" providerId="ADAL" clId="{4E7826EA-30B3-F541-A538-740BAA9B3EEF}" dt="2023-04-12T17:34:06.274" v="1067"/>
          <ac:inkMkLst>
            <pc:docMk/>
            <pc:sldMk cId="4121125203" sldId="323"/>
            <ac:inkMk id="36947" creationId="{7099C7C0-E8E5-55F3-D557-7CA48861DCAB}"/>
          </ac:inkMkLst>
        </pc:inkChg>
        <pc:inkChg chg="add del">
          <ac:chgData name="شادن القحطاني ID 443200677" userId="2d5f3d4d-8466-4aa1-ac8a-1cb60ed86c20" providerId="ADAL" clId="{4E7826EA-30B3-F541-A538-740BAA9B3EEF}" dt="2023-04-12T17:34:06.274" v="1067"/>
          <ac:inkMkLst>
            <pc:docMk/>
            <pc:sldMk cId="4121125203" sldId="323"/>
            <ac:inkMk id="36948" creationId="{97325F25-31F1-37D6-4006-35B2648B8516}"/>
          </ac:inkMkLst>
        </pc:inkChg>
        <pc:inkChg chg="add del">
          <ac:chgData name="شادن القحطاني ID 443200677" userId="2d5f3d4d-8466-4aa1-ac8a-1cb60ed86c20" providerId="ADAL" clId="{4E7826EA-30B3-F541-A538-740BAA9B3EEF}" dt="2023-04-12T17:34:06.274" v="1067"/>
          <ac:inkMkLst>
            <pc:docMk/>
            <pc:sldMk cId="4121125203" sldId="323"/>
            <ac:inkMk id="36949" creationId="{FF850239-64A3-1723-1BFC-EB81D6E3471B}"/>
          </ac:inkMkLst>
        </pc:inkChg>
        <pc:inkChg chg="add del">
          <ac:chgData name="شادن القحطاني ID 443200677" userId="2d5f3d4d-8466-4aa1-ac8a-1cb60ed86c20" providerId="ADAL" clId="{4E7826EA-30B3-F541-A538-740BAA9B3EEF}" dt="2023-04-12T17:34:06.274" v="1067"/>
          <ac:inkMkLst>
            <pc:docMk/>
            <pc:sldMk cId="4121125203" sldId="323"/>
            <ac:inkMk id="36950" creationId="{5091D660-52C8-5205-7AA6-60C97A3EA0AD}"/>
          </ac:inkMkLst>
        </pc:inkChg>
        <pc:inkChg chg="add del">
          <ac:chgData name="شادن القحطاني ID 443200677" userId="2d5f3d4d-8466-4aa1-ac8a-1cb60ed86c20" providerId="ADAL" clId="{4E7826EA-30B3-F541-A538-740BAA9B3EEF}" dt="2023-04-12T17:34:06.274" v="1067"/>
          <ac:inkMkLst>
            <pc:docMk/>
            <pc:sldMk cId="4121125203" sldId="323"/>
            <ac:inkMk id="36951" creationId="{23FE40EE-314E-7D34-0470-4DD907AC4533}"/>
          </ac:inkMkLst>
        </pc:inkChg>
        <pc:inkChg chg="add del">
          <ac:chgData name="شادن القحطاني ID 443200677" userId="2d5f3d4d-8466-4aa1-ac8a-1cb60ed86c20" providerId="ADAL" clId="{4E7826EA-30B3-F541-A538-740BAA9B3EEF}" dt="2023-04-12T17:34:06.274" v="1067"/>
          <ac:inkMkLst>
            <pc:docMk/>
            <pc:sldMk cId="4121125203" sldId="323"/>
            <ac:inkMk id="36952" creationId="{4625742B-51F9-144D-94FE-9FE5F3E2D8F8}"/>
          </ac:inkMkLst>
        </pc:inkChg>
        <pc:inkChg chg="add del">
          <ac:chgData name="شادن القحطاني ID 443200677" userId="2d5f3d4d-8466-4aa1-ac8a-1cb60ed86c20" providerId="ADAL" clId="{4E7826EA-30B3-F541-A538-740BAA9B3EEF}" dt="2023-04-12T17:34:06.274" v="1067"/>
          <ac:inkMkLst>
            <pc:docMk/>
            <pc:sldMk cId="4121125203" sldId="323"/>
            <ac:inkMk id="36953" creationId="{9A99A365-3730-8300-BB94-ED72322FEF4E}"/>
          </ac:inkMkLst>
        </pc:inkChg>
        <pc:inkChg chg="add del">
          <ac:chgData name="شادن القحطاني ID 443200677" userId="2d5f3d4d-8466-4aa1-ac8a-1cb60ed86c20" providerId="ADAL" clId="{4E7826EA-30B3-F541-A538-740BAA9B3EEF}" dt="2023-04-12T17:34:06.274" v="1067"/>
          <ac:inkMkLst>
            <pc:docMk/>
            <pc:sldMk cId="4121125203" sldId="323"/>
            <ac:inkMk id="36954" creationId="{C1A28EFD-85EC-E996-73F8-6CA4AF5A710D}"/>
          </ac:inkMkLst>
        </pc:inkChg>
        <pc:inkChg chg="add del">
          <ac:chgData name="شادن القحطاني ID 443200677" userId="2d5f3d4d-8466-4aa1-ac8a-1cb60ed86c20" providerId="ADAL" clId="{4E7826EA-30B3-F541-A538-740BAA9B3EEF}" dt="2023-04-12T17:34:06.274" v="1067"/>
          <ac:inkMkLst>
            <pc:docMk/>
            <pc:sldMk cId="4121125203" sldId="323"/>
            <ac:inkMk id="36955" creationId="{5AF4F092-1D6C-1834-C4D5-E117B40013B1}"/>
          </ac:inkMkLst>
        </pc:inkChg>
        <pc:inkChg chg="add del">
          <ac:chgData name="شادن القحطاني ID 443200677" userId="2d5f3d4d-8466-4aa1-ac8a-1cb60ed86c20" providerId="ADAL" clId="{4E7826EA-30B3-F541-A538-740BAA9B3EEF}" dt="2023-04-12T17:34:06.274" v="1067"/>
          <ac:inkMkLst>
            <pc:docMk/>
            <pc:sldMk cId="4121125203" sldId="323"/>
            <ac:inkMk id="36956" creationId="{AF0E095F-2B77-F848-5384-01EB55C66F71}"/>
          </ac:inkMkLst>
        </pc:inkChg>
        <pc:inkChg chg="add del">
          <ac:chgData name="شادن القحطاني ID 443200677" userId="2d5f3d4d-8466-4aa1-ac8a-1cb60ed86c20" providerId="ADAL" clId="{4E7826EA-30B3-F541-A538-740BAA9B3EEF}" dt="2023-04-12T17:34:06.274" v="1067"/>
          <ac:inkMkLst>
            <pc:docMk/>
            <pc:sldMk cId="4121125203" sldId="323"/>
            <ac:inkMk id="36957" creationId="{92401774-87F2-3330-CF1C-DB50C6F2B64B}"/>
          </ac:inkMkLst>
        </pc:inkChg>
        <pc:inkChg chg="add del">
          <ac:chgData name="شادن القحطاني ID 443200677" userId="2d5f3d4d-8466-4aa1-ac8a-1cb60ed86c20" providerId="ADAL" clId="{4E7826EA-30B3-F541-A538-740BAA9B3EEF}" dt="2023-04-12T17:34:06.274" v="1067"/>
          <ac:inkMkLst>
            <pc:docMk/>
            <pc:sldMk cId="4121125203" sldId="323"/>
            <ac:inkMk id="36958" creationId="{FE73DC62-B13E-35FF-78FF-FFCA8DACF181}"/>
          </ac:inkMkLst>
        </pc:inkChg>
        <pc:inkChg chg="add del">
          <ac:chgData name="شادن القحطاني ID 443200677" userId="2d5f3d4d-8466-4aa1-ac8a-1cb60ed86c20" providerId="ADAL" clId="{4E7826EA-30B3-F541-A538-740BAA9B3EEF}" dt="2023-04-12T17:34:06.274" v="1067"/>
          <ac:inkMkLst>
            <pc:docMk/>
            <pc:sldMk cId="4121125203" sldId="323"/>
            <ac:inkMk id="36959" creationId="{00C45553-6ADF-AFA5-02DD-4ED12262C143}"/>
          </ac:inkMkLst>
        </pc:inkChg>
        <pc:inkChg chg="add del">
          <ac:chgData name="شادن القحطاني ID 443200677" userId="2d5f3d4d-8466-4aa1-ac8a-1cb60ed86c20" providerId="ADAL" clId="{4E7826EA-30B3-F541-A538-740BAA9B3EEF}" dt="2023-04-12T17:34:06.274" v="1067"/>
          <ac:inkMkLst>
            <pc:docMk/>
            <pc:sldMk cId="4121125203" sldId="323"/>
            <ac:inkMk id="36960" creationId="{8F4507D5-0B2D-7B2C-49B9-A3685A256937}"/>
          </ac:inkMkLst>
        </pc:inkChg>
        <pc:inkChg chg="add reco">
          <ac:chgData name="شادن القحطاني ID 443200677" userId="2d5f3d4d-8466-4aa1-ac8a-1cb60ed86c20" providerId="ADAL" clId="{4E7826EA-30B3-F541-A538-740BAA9B3EEF}" dt="2023-04-12T17:34:06.274" v="1067"/>
          <ac:inkMkLst>
            <pc:docMk/>
            <pc:sldMk cId="4121125203" sldId="323"/>
            <ac:inkMk id="36961" creationId="{9D18CD37-3271-7CE4-9984-E8975F9A428A}"/>
          </ac:inkMkLst>
        </pc:inkChg>
        <pc:inkChg chg="add reco">
          <ac:chgData name="شادن القحطاني ID 443200677" userId="2d5f3d4d-8466-4aa1-ac8a-1cb60ed86c20" providerId="ADAL" clId="{4E7826EA-30B3-F541-A538-740BAA9B3EEF}" dt="2023-04-12T17:34:06.274" v="1067"/>
          <ac:inkMkLst>
            <pc:docMk/>
            <pc:sldMk cId="4121125203" sldId="323"/>
            <ac:inkMk id="36962" creationId="{890FEADA-FFE1-6ABA-1EA0-21B7CEC53277}"/>
          </ac:inkMkLst>
        </pc:inkChg>
        <pc:inkChg chg="add del">
          <ac:chgData name="شادن القحطاني ID 443200677" userId="2d5f3d4d-8466-4aa1-ac8a-1cb60ed86c20" providerId="ADAL" clId="{4E7826EA-30B3-F541-A538-740BAA9B3EEF}" dt="2023-04-12T17:34:16.781" v="1073"/>
          <ac:inkMkLst>
            <pc:docMk/>
            <pc:sldMk cId="4121125203" sldId="323"/>
            <ac:inkMk id="36963" creationId="{7E97A26B-8C0E-B15C-A68F-8BB571B3107D}"/>
          </ac:inkMkLst>
        </pc:inkChg>
        <pc:inkChg chg="add del">
          <ac:chgData name="شادن القحطاني ID 443200677" userId="2d5f3d4d-8466-4aa1-ac8a-1cb60ed86c20" providerId="ADAL" clId="{4E7826EA-30B3-F541-A538-740BAA9B3EEF}" dt="2023-04-12T17:34:16.781" v="1073"/>
          <ac:inkMkLst>
            <pc:docMk/>
            <pc:sldMk cId="4121125203" sldId="323"/>
            <ac:inkMk id="36964" creationId="{C76E51CE-86A0-0B15-296B-412A64E9E46A}"/>
          </ac:inkMkLst>
        </pc:inkChg>
        <pc:inkChg chg="add del">
          <ac:chgData name="شادن القحطاني ID 443200677" userId="2d5f3d4d-8466-4aa1-ac8a-1cb60ed86c20" providerId="ADAL" clId="{4E7826EA-30B3-F541-A538-740BAA9B3EEF}" dt="2023-04-12T17:34:16.781" v="1073"/>
          <ac:inkMkLst>
            <pc:docMk/>
            <pc:sldMk cId="4121125203" sldId="323"/>
            <ac:inkMk id="36965" creationId="{B5254C74-1CA6-8880-DDAA-A36BF374AD34}"/>
          </ac:inkMkLst>
        </pc:inkChg>
        <pc:inkChg chg="add del">
          <ac:chgData name="شادن القحطاني ID 443200677" userId="2d5f3d4d-8466-4aa1-ac8a-1cb60ed86c20" providerId="ADAL" clId="{4E7826EA-30B3-F541-A538-740BAA9B3EEF}" dt="2023-04-12T17:34:16.781" v="1073"/>
          <ac:inkMkLst>
            <pc:docMk/>
            <pc:sldMk cId="4121125203" sldId="323"/>
            <ac:inkMk id="36966" creationId="{E2CDADF6-D91F-4FA6-11D8-8348478D6FD6}"/>
          </ac:inkMkLst>
        </pc:inkChg>
        <pc:inkChg chg="add del">
          <ac:chgData name="شادن القحطاني ID 443200677" userId="2d5f3d4d-8466-4aa1-ac8a-1cb60ed86c20" providerId="ADAL" clId="{4E7826EA-30B3-F541-A538-740BAA9B3EEF}" dt="2023-04-12T17:34:16.781" v="1073"/>
          <ac:inkMkLst>
            <pc:docMk/>
            <pc:sldMk cId="4121125203" sldId="323"/>
            <ac:inkMk id="36967" creationId="{2A0FEC2E-BD14-1BA4-43BD-A2EFF44C4CFA}"/>
          </ac:inkMkLst>
        </pc:inkChg>
        <pc:inkChg chg="add reco">
          <ac:chgData name="شادن القحطاني ID 443200677" userId="2d5f3d4d-8466-4aa1-ac8a-1cb60ed86c20" providerId="ADAL" clId="{4E7826EA-30B3-F541-A538-740BAA9B3EEF}" dt="2023-04-12T17:34:16.781" v="1073"/>
          <ac:inkMkLst>
            <pc:docMk/>
            <pc:sldMk cId="4121125203" sldId="323"/>
            <ac:inkMk id="36968" creationId="{39B1FEAC-FE24-0023-27B4-97999E7A86EC}"/>
          </ac:inkMkLst>
        </pc:inkChg>
        <pc:inkChg chg="add del">
          <ac:chgData name="شادن القحطاني ID 443200677" userId="2d5f3d4d-8466-4aa1-ac8a-1cb60ed86c20" providerId="ADAL" clId="{4E7826EA-30B3-F541-A538-740BAA9B3EEF}" dt="2023-04-12T17:34:19.232" v="1078"/>
          <ac:inkMkLst>
            <pc:docMk/>
            <pc:sldMk cId="4121125203" sldId="323"/>
            <ac:inkMk id="36969" creationId="{F5695F4D-D844-8F89-6651-20AAAFA13BA9}"/>
          </ac:inkMkLst>
        </pc:inkChg>
        <pc:inkChg chg="add del">
          <ac:chgData name="شادن القحطاني ID 443200677" userId="2d5f3d4d-8466-4aa1-ac8a-1cb60ed86c20" providerId="ADAL" clId="{4E7826EA-30B3-F541-A538-740BAA9B3EEF}" dt="2023-04-12T17:34:19.232" v="1078"/>
          <ac:inkMkLst>
            <pc:docMk/>
            <pc:sldMk cId="4121125203" sldId="323"/>
            <ac:inkMk id="36970" creationId="{C138A6DA-DF68-D7E6-CAC0-9AF350FB5D5D}"/>
          </ac:inkMkLst>
        </pc:inkChg>
        <pc:inkChg chg="add del">
          <ac:chgData name="شادن القحطاني ID 443200677" userId="2d5f3d4d-8466-4aa1-ac8a-1cb60ed86c20" providerId="ADAL" clId="{4E7826EA-30B3-F541-A538-740BAA9B3EEF}" dt="2023-04-12T17:34:19.232" v="1078"/>
          <ac:inkMkLst>
            <pc:docMk/>
            <pc:sldMk cId="4121125203" sldId="323"/>
            <ac:inkMk id="36971" creationId="{0B9A2709-F2F2-9730-CF70-C8466364C51F}"/>
          </ac:inkMkLst>
        </pc:inkChg>
        <pc:inkChg chg="add del">
          <ac:chgData name="شادن القحطاني ID 443200677" userId="2d5f3d4d-8466-4aa1-ac8a-1cb60ed86c20" providerId="ADAL" clId="{4E7826EA-30B3-F541-A538-740BAA9B3EEF}" dt="2023-04-12T17:34:19.232" v="1078"/>
          <ac:inkMkLst>
            <pc:docMk/>
            <pc:sldMk cId="4121125203" sldId="323"/>
            <ac:inkMk id="36972" creationId="{B0A6185F-BBB9-BBDF-C55D-50A239C8651C}"/>
          </ac:inkMkLst>
        </pc:inkChg>
        <pc:inkChg chg="add reco">
          <ac:chgData name="شادن القحطاني ID 443200677" userId="2d5f3d4d-8466-4aa1-ac8a-1cb60ed86c20" providerId="ADAL" clId="{4E7826EA-30B3-F541-A538-740BAA9B3EEF}" dt="2023-04-12T17:34:19.232" v="1078"/>
          <ac:inkMkLst>
            <pc:docMk/>
            <pc:sldMk cId="4121125203" sldId="323"/>
            <ac:inkMk id="36973" creationId="{1AE64DAA-3289-721E-55EC-2C863471CA43}"/>
          </ac:inkMkLst>
        </pc:inkChg>
        <pc:inkChg chg="add del">
          <ac:chgData name="شادن القحطاني ID 443200677" userId="2d5f3d4d-8466-4aa1-ac8a-1cb60ed86c20" providerId="ADAL" clId="{4E7826EA-30B3-F541-A538-740BAA9B3EEF}" dt="2023-04-12T17:34:27.782" v="1086"/>
          <ac:inkMkLst>
            <pc:docMk/>
            <pc:sldMk cId="4121125203" sldId="323"/>
            <ac:inkMk id="36974" creationId="{A57A2A20-77BC-118C-993A-D47F66DD08E1}"/>
          </ac:inkMkLst>
        </pc:inkChg>
        <pc:inkChg chg="add del">
          <ac:chgData name="شادن القحطاني ID 443200677" userId="2d5f3d4d-8466-4aa1-ac8a-1cb60ed86c20" providerId="ADAL" clId="{4E7826EA-30B3-F541-A538-740BAA9B3EEF}" dt="2023-04-12T17:34:27.782" v="1086"/>
          <ac:inkMkLst>
            <pc:docMk/>
            <pc:sldMk cId="4121125203" sldId="323"/>
            <ac:inkMk id="36975" creationId="{BDACAF78-284D-CED1-EA65-02A443FFCCB9}"/>
          </ac:inkMkLst>
        </pc:inkChg>
        <pc:inkChg chg="add del">
          <ac:chgData name="شادن القحطاني ID 443200677" userId="2d5f3d4d-8466-4aa1-ac8a-1cb60ed86c20" providerId="ADAL" clId="{4E7826EA-30B3-F541-A538-740BAA9B3EEF}" dt="2023-04-12T17:34:27.782" v="1086"/>
          <ac:inkMkLst>
            <pc:docMk/>
            <pc:sldMk cId="4121125203" sldId="323"/>
            <ac:inkMk id="36976" creationId="{0F2E1AC5-55DF-9A19-2020-24240C6A032A}"/>
          </ac:inkMkLst>
        </pc:inkChg>
        <pc:inkChg chg="add del">
          <ac:chgData name="شادن القحطاني ID 443200677" userId="2d5f3d4d-8466-4aa1-ac8a-1cb60ed86c20" providerId="ADAL" clId="{4E7826EA-30B3-F541-A538-740BAA9B3EEF}" dt="2023-04-12T17:34:27.782" v="1086"/>
          <ac:inkMkLst>
            <pc:docMk/>
            <pc:sldMk cId="4121125203" sldId="323"/>
            <ac:inkMk id="36977" creationId="{ED76C843-695D-AC1B-5A9E-D8FA7D66654D}"/>
          </ac:inkMkLst>
        </pc:inkChg>
        <pc:inkChg chg="add del">
          <ac:chgData name="شادن القحطاني ID 443200677" userId="2d5f3d4d-8466-4aa1-ac8a-1cb60ed86c20" providerId="ADAL" clId="{4E7826EA-30B3-F541-A538-740BAA9B3EEF}" dt="2023-04-12T17:34:27.782" v="1086"/>
          <ac:inkMkLst>
            <pc:docMk/>
            <pc:sldMk cId="4121125203" sldId="323"/>
            <ac:inkMk id="36978" creationId="{12DD8F6A-43F2-F8D7-D335-3F9D0753FABE}"/>
          </ac:inkMkLst>
        </pc:inkChg>
        <pc:inkChg chg="add del">
          <ac:chgData name="شادن القحطاني ID 443200677" userId="2d5f3d4d-8466-4aa1-ac8a-1cb60ed86c20" providerId="ADAL" clId="{4E7826EA-30B3-F541-A538-740BAA9B3EEF}" dt="2023-04-12T17:34:27.782" v="1086"/>
          <ac:inkMkLst>
            <pc:docMk/>
            <pc:sldMk cId="4121125203" sldId="323"/>
            <ac:inkMk id="36979" creationId="{681FC641-E869-29A6-9338-AF6FF1E61DAC}"/>
          </ac:inkMkLst>
        </pc:inkChg>
        <pc:inkChg chg="add del">
          <ac:chgData name="شادن القحطاني ID 443200677" userId="2d5f3d4d-8466-4aa1-ac8a-1cb60ed86c20" providerId="ADAL" clId="{4E7826EA-30B3-F541-A538-740BAA9B3EEF}" dt="2023-04-12T17:34:27.782" v="1086"/>
          <ac:inkMkLst>
            <pc:docMk/>
            <pc:sldMk cId="4121125203" sldId="323"/>
            <ac:inkMk id="36980" creationId="{04179B1C-E623-40F4-C472-AEF07C2EF30C}"/>
          </ac:inkMkLst>
        </pc:inkChg>
        <pc:inkChg chg="add reco">
          <ac:chgData name="شادن القحطاني ID 443200677" userId="2d5f3d4d-8466-4aa1-ac8a-1cb60ed86c20" providerId="ADAL" clId="{4E7826EA-30B3-F541-A538-740BAA9B3EEF}" dt="2023-04-12T17:34:27.782" v="1086"/>
          <ac:inkMkLst>
            <pc:docMk/>
            <pc:sldMk cId="4121125203" sldId="323"/>
            <ac:inkMk id="36981" creationId="{4CC0E6CE-7064-0C0F-79F9-5E5247C29A8B}"/>
          </ac:inkMkLst>
        </pc:inkChg>
        <pc:inkChg chg="add del">
          <ac:chgData name="شادن القحطاني ID 443200677" userId="2d5f3d4d-8466-4aa1-ac8a-1cb60ed86c20" providerId="ADAL" clId="{4E7826EA-30B3-F541-A538-740BAA9B3EEF}" dt="2023-04-12T17:34:43.785" v="1091"/>
          <ac:inkMkLst>
            <pc:docMk/>
            <pc:sldMk cId="4121125203" sldId="323"/>
            <ac:inkMk id="36982" creationId="{4B2B2FD0-06FC-67BD-E2D2-0AB55BBB9F60}"/>
          </ac:inkMkLst>
        </pc:inkChg>
        <pc:inkChg chg="add del">
          <ac:chgData name="شادن القحطاني ID 443200677" userId="2d5f3d4d-8466-4aa1-ac8a-1cb60ed86c20" providerId="ADAL" clId="{4E7826EA-30B3-F541-A538-740BAA9B3EEF}" dt="2023-04-12T17:34:43.785" v="1091"/>
          <ac:inkMkLst>
            <pc:docMk/>
            <pc:sldMk cId="4121125203" sldId="323"/>
            <ac:inkMk id="36983" creationId="{C0A16FAA-021E-7D10-BF6A-2F2E1E7113D9}"/>
          </ac:inkMkLst>
        </pc:inkChg>
        <pc:inkChg chg="add del">
          <ac:chgData name="شادن القحطاني ID 443200677" userId="2d5f3d4d-8466-4aa1-ac8a-1cb60ed86c20" providerId="ADAL" clId="{4E7826EA-30B3-F541-A538-740BAA9B3EEF}" dt="2023-04-12T17:34:43.785" v="1091"/>
          <ac:inkMkLst>
            <pc:docMk/>
            <pc:sldMk cId="4121125203" sldId="323"/>
            <ac:inkMk id="36984" creationId="{E92F1610-B3F1-1E69-3CEF-7D1FA8E8C834}"/>
          </ac:inkMkLst>
        </pc:inkChg>
        <pc:inkChg chg="add del reco">
          <ac:chgData name="شادن القحطاني ID 443200677" userId="2d5f3d4d-8466-4aa1-ac8a-1cb60ed86c20" providerId="ADAL" clId="{4E7826EA-30B3-F541-A538-740BAA9B3EEF}" dt="2023-04-12T17:34:43.785" v="1091"/>
          <ac:inkMkLst>
            <pc:docMk/>
            <pc:sldMk cId="4121125203" sldId="323"/>
            <ac:inkMk id="36985" creationId="{B98B1D53-4842-5936-E0E3-26D32373B485}"/>
          </ac:inkMkLst>
        </pc:inkChg>
        <pc:inkChg chg="add del">
          <ac:chgData name="شادن القحطاني ID 443200677" userId="2d5f3d4d-8466-4aa1-ac8a-1cb60ed86c20" providerId="ADAL" clId="{4E7826EA-30B3-F541-A538-740BAA9B3EEF}" dt="2023-04-12T17:34:51.410" v="1105"/>
          <ac:inkMkLst>
            <pc:docMk/>
            <pc:sldMk cId="4121125203" sldId="323"/>
            <ac:inkMk id="36986" creationId="{2F142771-A611-0A85-797A-6C957388014D}"/>
          </ac:inkMkLst>
        </pc:inkChg>
        <pc:inkChg chg="add del">
          <ac:chgData name="شادن القحطاني ID 443200677" userId="2d5f3d4d-8466-4aa1-ac8a-1cb60ed86c20" providerId="ADAL" clId="{4E7826EA-30B3-F541-A538-740BAA9B3EEF}" dt="2023-04-12T17:34:51.410" v="1105"/>
          <ac:inkMkLst>
            <pc:docMk/>
            <pc:sldMk cId="4121125203" sldId="323"/>
            <ac:inkMk id="36987" creationId="{5F9F95D8-3D18-E6B8-870C-C64024555CE2}"/>
          </ac:inkMkLst>
        </pc:inkChg>
        <pc:inkChg chg="add del">
          <ac:chgData name="شادن القحطاني ID 443200677" userId="2d5f3d4d-8466-4aa1-ac8a-1cb60ed86c20" providerId="ADAL" clId="{4E7826EA-30B3-F541-A538-740BAA9B3EEF}" dt="2023-04-12T17:34:51.410" v="1105"/>
          <ac:inkMkLst>
            <pc:docMk/>
            <pc:sldMk cId="4121125203" sldId="323"/>
            <ac:inkMk id="36988" creationId="{ED4477B3-B0CF-94B5-F6B4-784D0AED1501}"/>
          </ac:inkMkLst>
        </pc:inkChg>
        <pc:inkChg chg="add del">
          <ac:chgData name="شادن القحطاني ID 443200677" userId="2d5f3d4d-8466-4aa1-ac8a-1cb60ed86c20" providerId="ADAL" clId="{4E7826EA-30B3-F541-A538-740BAA9B3EEF}" dt="2023-04-12T17:34:51.410" v="1105"/>
          <ac:inkMkLst>
            <pc:docMk/>
            <pc:sldMk cId="4121125203" sldId="323"/>
            <ac:inkMk id="36989" creationId="{4371F0FE-4CDC-FB40-82EC-EFB187B546BF}"/>
          </ac:inkMkLst>
        </pc:inkChg>
        <pc:inkChg chg="add del">
          <ac:chgData name="شادن القحطاني ID 443200677" userId="2d5f3d4d-8466-4aa1-ac8a-1cb60ed86c20" providerId="ADAL" clId="{4E7826EA-30B3-F541-A538-740BAA9B3EEF}" dt="2023-04-12T17:34:51.410" v="1105"/>
          <ac:inkMkLst>
            <pc:docMk/>
            <pc:sldMk cId="4121125203" sldId="323"/>
            <ac:inkMk id="36990" creationId="{170D281A-B9D5-1990-6F69-3305708D50A6}"/>
          </ac:inkMkLst>
        </pc:inkChg>
        <pc:inkChg chg="add del">
          <ac:chgData name="شادن القحطاني ID 443200677" userId="2d5f3d4d-8466-4aa1-ac8a-1cb60ed86c20" providerId="ADAL" clId="{4E7826EA-30B3-F541-A538-740BAA9B3EEF}" dt="2023-04-12T17:34:51.410" v="1105"/>
          <ac:inkMkLst>
            <pc:docMk/>
            <pc:sldMk cId="4121125203" sldId="323"/>
            <ac:inkMk id="36991" creationId="{1523953A-6A6F-A554-0CFC-69475EC93A7B}"/>
          </ac:inkMkLst>
        </pc:inkChg>
        <pc:inkChg chg="add del">
          <ac:chgData name="شادن القحطاني ID 443200677" userId="2d5f3d4d-8466-4aa1-ac8a-1cb60ed86c20" providerId="ADAL" clId="{4E7826EA-30B3-F541-A538-740BAA9B3EEF}" dt="2023-04-12T17:34:51.410" v="1105"/>
          <ac:inkMkLst>
            <pc:docMk/>
            <pc:sldMk cId="4121125203" sldId="323"/>
            <ac:inkMk id="36992" creationId="{5958EA9F-5316-279C-0089-C0E4970665A2}"/>
          </ac:inkMkLst>
        </pc:inkChg>
        <pc:inkChg chg="add del">
          <ac:chgData name="شادن القحطاني ID 443200677" userId="2d5f3d4d-8466-4aa1-ac8a-1cb60ed86c20" providerId="ADAL" clId="{4E7826EA-30B3-F541-A538-740BAA9B3EEF}" dt="2023-04-12T17:34:51.410" v="1105"/>
          <ac:inkMkLst>
            <pc:docMk/>
            <pc:sldMk cId="4121125203" sldId="323"/>
            <ac:inkMk id="36993" creationId="{D0882E5A-37A4-956E-C8A4-B50DEDC39140}"/>
          </ac:inkMkLst>
        </pc:inkChg>
        <pc:inkChg chg="add del">
          <ac:chgData name="شادن القحطاني ID 443200677" userId="2d5f3d4d-8466-4aa1-ac8a-1cb60ed86c20" providerId="ADAL" clId="{4E7826EA-30B3-F541-A538-740BAA9B3EEF}" dt="2023-04-12T17:34:51.410" v="1105"/>
          <ac:inkMkLst>
            <pc:docMk/>
            <pc:sldMk cId="4121125203" sldId="323"/>
            <ac:inkMk id="36994" creationId="{99026A81-4457-AE01-9A3F-DDB54D4113AD}"/>
          </ac:inkMkLst>
        </pc:inkChg>
        <pc:inkChg chg="add del">
          <ac:chgData name="شادن القحطاني ID 443200677" userId="2d5f3d4d-8466-4aa1-ac8a-1cb60ed86c20" providerId="ADAL" clId="{4E7826EA-30B3-F541-A538-740BAA9B3EEF}" dt="2023-04-12T17:34:51.410" v="1105"/>
          <ac:inkMkLst>
            <pc:docMk/>
            <pc:sldMk cId="4121125203" sldId="323"/>
            <ac:inkMk id="36995" creationId="{E66AEB6C-8379-B473-F5E8-A99420827036}"/>
          </ac:inkMkLst>
        </pc:inkChg>
        <pc:inkChg chg="add del">
          <ac:chgData name="شادن القحطاني ID 443200677" userId="2d5f3d4d-8466-4aa1-ac8a-1cb60ed86c20" providerId="ADAL" clId="{4E7826EA-30B3-F541-A538-740BAA9B3EEF}" dt="2023-04-12T17:34:51.410" v="1105"/>
          <ac:inkMkLst>
            <pc:docMk/>
            <pc:sldMk cId="4121125203" sldId="323"/>
            <ac:inkMk id="36996" creationId="{049100CD-3006-9AD2-4967-CFCE5A254B10}"/>
          </ac:inkMkLst>
        </pc:inkChg>
        <pc:inkChg chg="add del">
          <ac:chgData name="شادن القحطاني ID 443200677" userId="2d5f3d4d-8466-4aa1-ac8a-1cb60ed86c20" providerId="ADAL" clId="{4E7826EA-30B3-F541-A538-740BAA9B3EEF}" dt="2023-04-12T17:34:51.410" v="1105"/>
          <ac:inkMkLst>
            <pc:docMk/>
            <pc:sldMk cId="4121125203" sldId="323"/>
            <ac:inkMk id="37000" creationId="{24A737CB-4F95-0C0E-9733-A042D41C4F8D}"/>
          </ac:inkMkLst>
        </pc:inkChg>
        <pc:inkChg chg="add del">
          <ac:chgData name="شادن القحطاني ID 443200677" userId="2d5f3d4d-8466-4aa1-ac8a-1cb60ed86c20" providerId="ADAL" clId="{4E7826EA-30B3-F541-A538-740BAA9B3EEF}" dt="2023-04-12T17:34:51.410" v="1105"/>
          <ac:inkMkLst>
            <pc:docMk/>
            <pc:sldMk cId="4121125203" sldId="323"/>
            <ac:inkMk id="37001" creationId="{80D1F349-FD32-8EBD-9BEF-500D38A6E617}"/>
          </ac:inkMkLst>
        </pc:inkChg>
        <pc:inkChg chg="add reco">
          <ac:chgData name="شادن القحطاني ID 443200677" userId="2d5f3d4d-8466-4aa1-ac8a-1cb60ed86c20" providerId="ADAL" clId="{4E7826EA-30B3-F541-A538-740BAA9B3EEF}" dt="2023-04-12T17:34:51.410" v="1105"/>
          <ac:inkMkLst>
            <pc:docMk/>
            <pc:sldMk cId="4121125203" sldId="323"/>
            <ac:inkMk id="37002" creationId="{E6397C16-39F5-0A7F-4DD3-440D935093C9}"/>
          </ac:inkMkLst>
        </pc:inkChg>
        <pc:inkChg chg="add del">
          <ac:chgData name="شادن القحطاني ID 443200677" userId="2d5f3d4d-8466-4aa1-ac8a-1cb60ed86c20" providerId="ADAL" clId="{4E7826EA-30B3-F541-A538-740BAA9B3EEF}" dt="2023-04-12T17:34:57.084" v="1112"/>
          <ac:inkMkLst>
            <pc:docMk/>
            <pc:sldMk cId="4121125203" sldId="323"/>
            <ac:inkMk id="37003" creationId="{D252CC4A-8D6B-D379-6918-7F4071FF4EA1}"/>
          </ac:inkMkLst>
        </pc:inkChg>
        <pc:inkChg chg="add del">
          <ac:chgData name="شادن القحطاني ID 443200677" userId="2d5f3d4d-8466-4aa1-ac8a-1cb60ed86c20" providerId="ADAL" clId="{4E7826EA-30B3-F541-A538-740BAA9B3EEF}" dt="2023-04-12T17:34:57.084" v="1112"/>
          <ac:inkMkLst>
            <pc:docMk/>
            <pc:sldMk cId="4121125203" sldId="323"/>
            <ac:inkMk id="37004" creationId="{463E8090-20B8-0CC0-CA90-07C71847D663}"/>
          </ac:inkMkLst>
        </pc:inkChg>
        <pc:inkChg chg="add del">
          <ac:chgData name="شادن القحطاني ID 443200677" userId="2d5f3d4d-8466-4aa1-ac8a-1cb60ed86c20" providerId="ADAL" clId="{4E7826EA-30B3-F541-A538-740BAA9B3EEF}" dt="2023-04-12T17:34:57.084" v="1112"/>
          <ac:inkMkLst>
            <pc:docMk/>
            <pc:sldMk cId="4121125203" sldId="323"/>
            <ac:inkMk id="37005" creationId="{4092C361-7492-0C5E-EFD5-739CE64E6418}"/>
          </ac:inkMkLst>
        </pc:inkChg>
        <pc:inkChg chg="add del">
          <ac:chgData name="شادن القحطاني ID 443200677" userId="2d5f3d4d-8466-4aa1-ac8a-1cb60ed86c20" providerId="ADAL" clId="{4E7826EA-30B3-F541-A538-740BAA9B3EEF}" dt="2023-04-12T17:34:57.084" v="1112"/>
          <ac:inkMkLst>
            <pc:docMk/>
            <pc:sldMk cId="4121125203" sldId="323"/>
            <ac:inkMk id="37006" creationId="{5E9CD67E-68A7-6606-0C0A-7821938D86AC}"/>
          </ac:inkMkLst>
        </pc:inkChg>
        <pc:inkChg chg="add del">
          <ac:chgData name="شادن القحطاني ID 443200677" userId="2d5f3d4d-8466-4aa1-ac8a-1cb60ed86c20" providerId="ADAL" clId="{4E7826EA-30B3-F541-A538-740BAA9B3EEF}" dt="2023-04-12T17:34:57.084" v="1112"/>
          <ac:inkMkLst>
            <pc:docMk/>
            <pc:sldMk cId="4121125203" sldId="323"/>
            <ac:inkMk id="37007" creationId="{FE39D4AD-BDD9-3428-F1DF-1A496061D1F1}"/>
          </ac:inkMkLst>
        </pc:inkChg>
        <pc:inkChg chg="add del">
          <ac:chgData name="شادن القحطاني ID 443200677" userId="2d5f3d4d-8466-4aa1-ac8a-1cb60ed86c20" providerId="ADAL" clId="{4E7826EA-30B3-F541-A538-740BAA9B3EEF}" dt="2023-04-12T17:34:57.084" v="1112"/>
          <ac:inkMkLst>
            <pc:docMk/>
            <pc:sldMk cId="4121125203" sldId="323"/>
            <ac:inkMk id="37008" creationId="{6E338899-4DB6-5058-1E31-7270C62014C1}"/>
          </ac:inkMkLst>
        </pc:inkChg>
        <pc:inkChg chg="add reco">
          <ac:chgData name="شادن القحطاني ID 443200677" userId="2d5f3d4d-8466-4aa1-ac8a-1cb60ed86c20" providerId="ADAL" clId="{4E7826EA-30B3-F541-A538-740BAA9B3EEF}" dt="2023-04-12T17:34:57.084" v="1112"/>
          <ac:inkMkLst>
            <pc:docMk/>
            <pc:sldMk cId="4121125203" sldId="323"/>
            <ac:inkMk id="37009" creationId="{89DFB906-0BAC-B78B-3B05-986145C757C0}"/>
          </ac:inkMkLst>
        </pc:inkChg>
        <pc:inkChg chg="add del">
          <ac:chgData name="شادن القحطاني ID 443200677" userId="2d5f3d4d-8466-4aa1-ac8a-1cb60ed86c20" providerId="ADAL" clId="{4E7826EA-30B3-F541-A538-740BAA9B3EEF}" dt="2023-04-12T17:35:03.440" v="1122"/>
          <ac:inkMkLst>
            <pc:docMk/>
            <pc:sldMk cId="4121125203" sldId="323"/>
            <ac:inkMk id="37010" creationId="{9F021644-7984-517A-46B8-051D7762BF18}"/>
          </ac:inkMkLst>
        </pc:inkChg>
        <pc:inkChg chg="add del">
          <ac:chgData name="شادن القحطاني ID 443200677" userId="2d5f3d4d-8466-4aa1-ac8a-1cb60ed86c20" providerId="ADAL" clId="{4E7826EA-30B3-F541-A538-740BAA9B3EEF}" dt="2023-04-12T17:35:03.440" v="1122"/>
          <ac:inkMkLst>
            <pc:docMk/>
            <pc:sldMk cId="4121125203" sldId="323"/>
            <ac:inkMk id="37011" creationId="{6398CB44-BB9D-02EC-6AA7-B86E2D588765}"/>
          </ac:inkMkLst>
        </pc:inkChg>
        <pc:inkChg chg="add del">
          <ac:chgData name="شادن القحطاني ID 443200677" userId="2d5f3d4d-8466-4aa1-ac8a-1cb60ed86c20" providerId="ADAL" clId="{4E7826EA-30B3-F541-A538-740BAA9B3EEF}" dt="2023-04-12T17:35:03.440" v="1122"/>
          <ac:inkMkLst>
            <pc:docMk/>
            <pc:sldMk cId="4121125203" sldId="323"/>
            <ac:inkMk id="37012" creationId="{A93BFAE4-C505-F28C-31C3-FC0E02FF5580}"/>
          </ac:inkMkLst>
        </pc:inkChg>
        <pc:inkChg chg="add del">
          <ac:chgData name="شادن القحطاني ID 443200677" userId="2d5f3d4d-8466-4aa1-ac8a-1cb60ed86c20" providerId="ADAL" clId="{4E7826EA-30B3-F541-A538-740BAA9B3EEF}" dt="2023-04-12T17:35:03.440" v="1122"/>
          <ac:inkMkLst>
            <pc:docMk/>
            <pc:sldMk cId="4121125203" sldId="323"/>
            <ac:inkMk id="37013" creationId="{0D1DFF2B-FADB-70A3-25A9-CEFEE9D1C976}"/>
          </ac:inkMkLst>
        </pc:inkChg>
        <pc:inkChg chg="add del">
          <ac:chgData name="شادن القحطاني ID 443200677" userId="2d5f3d4d-8466-4aa1-ac8a-1cb60ed86c20" providerId="ADAL" clId="{4E7826EA-30B3-F541-A538-740BAA9B3EEF}" dt="2023-04-12T17:35:03.440" v="1122"/>
          <ac:inkMkLst>
            <pc:docMk/>
            <pc:sldMk cId="4121125203" sldId="323"/>
            <ac:inkMk id="37014" creationId="{25231843-55C8-35AF-FD54-AAB0E928DE98}"/>
          </ac:inkMkLst>
        </pc:inkChg>
        <pc:inkChg chg="add del">
          <ac:chgData name="شادن القحطاني ID 443200677" userId="2d5f3d4d-8466-4aa1-ac8a-1cb60ed86c20" providerId="ADAL" clId="{4E7826EA-30B3-F541-A538-740BAA9B3EEF}" dt="2023-04-12T17:35:03.440" v="1122"/>
          <ac:inkMkLst>
            <pc:docMk/>
            <pc:sldMk cId="4121125203" sldId="323"/>
            <ac:inkMk id="37015" creationId="{BEC96D31-9398-B108-317C-11F3826C9868}"/>
          </ac:inkMkLst>
        </pc:inkChg>
        <pc:inkChg chg="add del">
          <ac:chgData name="شادن القحطاني ID 443200677" userId="2d5f3d4d-8466-4aa1-ac8a-1cb60ed86c20" providerId="ADAL" clId="{4E7826EA-30B3-F541-A538-740BAA9B3EEF}" dt="2023-04-12T17:35:03.440" v="1122"/>
          <ac:inkMkLst>
            <pc:docMk/>
            <pc:sldMk cId="4121125203" sldId="323"/>
            <ac:inkMk id="37016" creationId="{BF5AA47E-E104-4415-986A-BC09CA64C989}"/>
          </ac:inkMkLst>
        </pc:inkChg>
        <pc:inkChg chg="add del">
          <ac:chgData name="شادن القحطاني ID 443200677" userId="2d5f3d4d-8466-4aa1-ac8a-1cb60ed86c20" providerId="ADAL" clId="{4E7826EA-30B3-F541-A538-740BAA9B3EEF}" dt="2023-04-12T17:35:03.440" v="1122"/>
          <ac:inkMkLst>
            <pc:docMk/>
            <pc:sldMk cId="4121125203" sldId="323"/>
            <ac:inkMk id="37017" creationId="{20FD89D3-064B-8C87-4450-B0A71BD553D7}"/>
          </ac:inkMkLst>
        </pc:inkChg>
        <pc:inkChg chg="add del">
          <ac:chgData name="شادن القحطاني ID 443200677" userId="2d5f3d4d-8466-4aa1-ac8a-1cb60ed86c20" providerId="ADAL" clId="{4E7826EA-30B3-F541-A538-740BAA9B3EEF}" dt="2023-04-12T17:35:03.440" v="1122"/>
          <ac:inkMkLst>
            <pc:docMk/>
            <pc:sldMk cId="4121125203" sldId="323"/>
            <ac:inkMk id="37018" creationId="{C9E02406-713C-C500-DD35-D501751399EA}"/>
          </ac:inkMkLst>
        </pc:inkChg>
        <pc:inkChg chg="add reco">
          <ac:chgData name="شادن القحطاني ID 443200677" userId="2d5f3d4d-8466-4aa1-ac8a-1cb60ed86c20" providerId="ADAL" clId="{4E7826EA-30B3-F541-A538-740BAA9B3EEF}" dt="2023-04-12T17:35:03.440" v="1122"/>
          <ac:inkMkLst>
            <pc:docMk/>
            <pc:sldMk cId="4121125203" sldId="323"/>
            <ac:inkMk id="37019" creationId="{DF20B4E0-5EC9-96DB-D4B0-B62B5FE4D0E7}"/>
          </ac:inkMkLst>
        </pc:inkChg>
      </pc:sldChg>
      <pc:sldChg chg="addSp delSp">
        <pc:chgData name="شادن القحطاني ID 443200677" userId="2d5f3d4d-8466-4aa1-ac8a-1cb60ed86c20" providerId="ADAL" clId="{4E7826EA-30B3-F541-A538-740BAA9B3EEF}" dt="2023-04-12T17:48:32.312" v="1432"/>
        <pc:sldMkLst>
          <pc:docMk/>
          <pc:sldMk cId="1399125849" sldId="324"/>
        </pc:sldMkLst>
        <pc:inkChg chg="add">
          <ac:chgData name="شادن القحطاني ID 443200677" userId="2d5f3d4d-8466-4aa1-ac8a-1cb60ed86c20" providerId="ADAL" clId="{4E7826EA-30B3-F541-A538-740BAA9B3EEF}" dt="2023-04-12T17:46:21.041" v="1347"/>
          <ac:inkMkLst>
            <pc:docMk/>
            <pc:sldMk cId="1399125849" sldId="324"/>
            <ac:inkMk id="2" creationId="{F31CFD26-25CE-318E-77D1-196C9307AF5D}"/>
          </ac:inkMkLst>
        </pc:inkChg>
        <pc:inkChg chg="add">
          <ac:chgData name="شادن القحطاني ID 443200677" userId="2d5f3d4d-8466-4aa1-ac8a-1cb60ed86c20" providerId="ADAL" clId="{4E7826EA-30B3-F541-A538-740BAA9B3EEF}" dt="2023-04-12T17:46:24.596" v="1348"/>
          <ac:inkMkLst>
            <pc:docMk/>
            <pc:sldMk cId="1399125849" sldId="324"/>
            <ac:inkMk id="3" creationId="{C2040A51-360B-A502-9EF1-A4FE32F2FA75}"/>
          </ac:inkMkLst>
        </pc:inkChg>
        <pc:inkChg chg="add del">
          <ac:chgData name="شادن القحطاني ID 443200677" userId="2d5f3d4d-8466-4aa1-ac8a-1cb60ed86c20" providerId="ADAL" clId="{4E7826EA-30B3-F541-A538-740BAA9B3EEF}" dt="2023-04-12T17:46:27.954" v="1351"/>
          <ac:inkMkLst>
            <pc:docMk/>
            <pc:sldMk cId="1399125849" sldId="324"/>
            <ac:inkMk id="4" creationId="{C0703C49-1E70-1A38-37F4-1484D86ED5F6}"/>
          </ac:inkMkLst>
        </pc:inkChg>
        <pc:inkChg chg="add del">
          <ac:chgData name="شادن القحطاني ID 443200677" userId="2d5f3d4d-8466-4aa1-ac8a-1cb60ed86c20" providerId="ADAL" clId="{4E7826EA-30B3-F541-A538-740BAA9B3EEF}" dt="2023-04-12T17:46:27.954" v="1351"/>
          <ac:inkMkLst>
            <pc:docMk/>
            <pc:sldMk cId="1399125849" sldId="324"/>
            <ac:inkMk id="5" creationId="{A83B059B-9028-A52E-A0B1-8D1A9CBBD4B6}"/>
          </ac:inkMkLst>
        </pc:inkChg>
        <pc:inkChg chg="add reco">
          <ac:chgData name="شادن القحطاني ID 443200677" userId="2d5f3d4d-8466-4aa1-ac8a-1cb60ed86c20" providerId="ADAL" clId="{4E7826EA-30B3-F541-A538-740BAA9B3EEF}" dt="2023-04-12T17:46:27.954" v="1351"/>
          <ac:inkMkLst>
            <pc:docMk/>
            <pc:sldMk cId="1399125849" sldId="324"/>
            <ac:inkMk id="8" creationId="{F6A61649-4A3D-7BBB-EEDC-98332680DF7F}"/>
          </ac:inkMkLst>
        </pc:inkChg>
        <pc:inkChg chg="add del">
          <ac:chgData name="شادن القحطاني ID 443200677" userId="2d5f3d4d-8466-4aa1-ac8a-1cb60ed86c20" providerId="ADAL" clId="{4E7826EA-30B3-F541-A538-740BAA9B3EEF}" dt="2023-04-12T17:47:17.230" v="1382"/>
          <ac:inkMkLst>
            <pc:docMk/>
            <pc:sldMk cId="1399125849" sldId="324"/>
            <ac:inkMk id="9" creationId="{023E3E0C-C92E-D37C-14FF-B2C71FB7FCE2}"/>
          </ac:inkMkLst>
        </pc:inkChg>
        <pc:inkChg chg="add del">
          <ac:chgData name="شادن القحطاني ID 443200677" userId="2d5f3d4d-8466-4aa1-ac8a-1cb60ed86c20" providerId="ADAL" clId="{4E7826EA-30B3-F541-A538-740BAA9B3EEF}" dt="2023-04-12T17:47:17.230" v="1382"/>
          <ac:inkMkLst>
            <pc:docMk/>
            <pc:sldMk cId="1399125849" sldId="324"/>
            <ac:inkMk id="10" creationId="{1B1AA7B5-24C6-146A-106D-F302A438EC2A}"/>
          </ac:inkMkLst>
        </pc:inkChg>
        <pc:inkChg chg="add del">
          <ac:chgData name="شادن القحطاني ID 443200677" userId="2d5f3d4d-8466-4aa1-ac8a-1cb60ed86c20" providerId="ADAL" clId="{4E7826EA-30B3-F541-A538-740BAA9B3EEF}" dt="2023-04-12T17:46:57.090" v="1361"/>
          <ac:inkMkLst>
            <pc:docMk/>
            <pc:sldMk cId="1399125849" sldId="324"/>
            <ac:inkMk id="11" creationId="{5D521AE8-5303-44BD-87FC-83342C16A8DB}"/>
          </ac:inkMkLst>
        </pc:inkChg>
        <pc:inkChg chg="add del">
          <ac:chgData name="شادن القحطاني ID 443200677" userId="2d5f3d4d-8466-4aa1-ac8a-1cb60ed86c20" providerId="ADAL" clId="{4E7826EA-30B3-F541-A538-740BAA9B3EEF}" dt="2023-04-12T17:46:57.090" v="1361"/>
          <ac:inkMkLst>
            <pc:docMk/>
            <pc:sldMk cId="1399125849" sldId="324"/>
            <ac:inkMk id="12" creationId="{2C04D4E5-BC0E-57F1-0E7B-AF8F16074CA8}"/>
          </ac:inkMkLst>
        </pc:inkChg>
        <pc:inkChg chg="add del">
          <ac:chgData name="شادن القحطاني ID 443200677" userId="2d5f3d4d-8466-4aa1-ac8a-1cb60ed86c20" providerId="ADAL" clId="{4E7826EA-30B3-F541-A538-740BAA9B3EEF}" dt="2023-04-12T17:46:57.090" v="1361"/>
          <ac:inkMkLst>
            <pc:docMk/>
            <pc:sldMk cId="1399125849" sldId="324"/>
            <ac:inkMk id="13" creationId="{1DB5179E-25B4-788C-3F95-49EE3AC5A365}"/>
          </ac:inkMkLst>
        </pc:inkChg>
        <pc:inkChg chg="add del">
          <ac:chgData name="شادن القحطاني ID 443200677" userId="2d5f3d4d-8466-4aa1-ac8a-1cb60ed86c20" providerId="ADAL" clId="{4E7826EA-30B3-F541-A538-740BAA9B3EEF}" dt="2023-04-12T17:46:57.090" v="1361"/>
          <ac:inkMkLst>
            <pc:docMk/>
            <pc:sldMk cId="1399125849" sldId="324"/>
            <ac:inkMk id="14" creationId="{5FA99C49-5D44-25A4-098F-71626C674BCE}"/>
          </ac:inkMkLst>
        </pc:inkChg>
        <pc:inkChg chg="add del">
          <ac:chgData name="شادن القحطاني ID 443200677" userId="2d5f3d4d-8466-4aa1-ac8a-1cb60ed86c20" providerId="ADAL" clId="{4E7826EA-30B3-F541-A538-740BAA9B3EEF}" dt="2023-04-12T17:46:57.090" v="1361"/>
          <ac:inkMkLst>
            <pc:docMk/>
            <pc:sldMk cId="1399125849" sldId="324"/>
            <ac:inkMk id="15" creationId="{21CBB40B-9F43-C047-ABA4-863664A14F48}"/>
          </ac:inkMkLst>
        </pc:inkChg>
        <pc:inkChg chg="add del">
          <ac:chgData name="شادن القحطاني ID 443200677" userId="2d5f3d4d-8466-4aa1-ac8a-1cb60ed86c20" providerId="ADAL" clId="{4E7826EA-30B3-F541-A538-740BAA9B3EEF}" dt="2023-04-12T17:46:57.090" v="1361"/>
          <ac:inkMkLst>
            <pc:docMk/>
            <pc:sldMk cId="1399125849" sldId="324"/>
            <ac:inkMk id="16" creationId="{AC864FDD-539B-0B10-6086-DA18A636991E}"/>
          </ac:inkMkLst>
        </pc:inkChg>
        <pc:inkChg chg="add del">
          <ac:chgData name="شادن القحطاني ID 443200677" userId="2d5f3d4d-8466-4aa1-ac8a-1cb60ed86c20" providerId="ADAL" clId="{4E7826EA-30B3-F541-A538-740BAA9B3EEF}" dt="2023-04-12T17:46:57.090" v="1361"/>
          <ac:inkMkLst>
            <pc:docMk/>
            <pc:sldMk cId="1399125849" sldId="324"/>
            <ac:inkMk id="17" creationId="{10F3FADC-342B-4F4F-F8EA-73338CBC703F}"/>
          </ac:inkMkLst>
        </pc:inkChg>
        <pc:inkChg chg="add reco">
          <ac:chgData name="شادن القحطاني ID 443200677" userId="2d5f3d4d-8466-4aa1-ac8a-1cb60ed86c20" providerId="ADAL" clId="{4E7826EA-30B3-F541-A538-740BAA9B3EEF}" dt="2023-04-12T17:46:57.090" v="1361"/>
          <ac:inkMkLst>
            <pc:docMk/>
            <pc:sldMk cId="1399125849" sldId="324"/>
            <ac:inkMk id="18" creationId="{ABFFDE66-EF24-2524-41E6-3780200260AB}"/>
          </ac:inkMkLst>
        </pc:inkChg>
        <pc:inkChg chg="add del">
          <ac:chgData name="شادن القحطاني ID 443200677" userId="2d5f3d4d-8466-4aa1-ac8a-1cb60ed86c20" providerId="ADAL" clId="{4E7826EA-30B3-F541-A538-740BAA9B3EEF}" dt="2023-04-12T17:47:08.766" v="1370"/>
          <ac:inkMkLst>
            <pc:docMk/>
            <pc:sldMk cId="1399125849" sldId="324"/>
            <ac:inkMk id="19" creationId="{14979739-97F1-D9E3-700C-1561ED968C81}"/>
          </ac:inkMkLst>
        </pc:inkChg>
        <pc:inkChg chg="add del">
          <ac:chgData name="شادن القحطاني ID 443200677" userId="2d5f3d4d-8466-4aa1-ac8a-1cb60ed86c20" providerId="ADAL" clId="{4E7826EA-30B3-F541-A538-740BAA9B3EEF}" dt="2023-04-12T17:47:08.766" v="1370"/>
          <ac:inkMkLst>
            <pc:docMk/>
            <pc:sldMk cId="1399125849" sldId="324"/>
            <ac:inkMk id="20" creationId="{9D9B48CD-4714-5672-4AB8-E203FE809DB2}"/>
          </ac:inkMkLst>
        </pc:inkChg>
        <pc:inkChg chg="add del">
          <ac:chgData name="شادن القحطاني ID 443200677" userId="2d5f3d4d-8466-4aa1-ac8a-1cb60ed86c20" providerId="ADAL" clId="{4E7826EA-30B3-F541-A538-740BAA9B3EEF}" dt="2023-04-12T17:47:08.766" v="1370"/>
          <ac:inkMkLst>
            <pc:docMk/>
            <pc:sldMk cId="1399125849" sldId="324"/>
            <ac:inkMk id="21" creationId="{EBF9A0DA-D436-9434-991A-AB588019C187}"/>
          </ac:inkMkLst>
        </pc:inkChg>
        <pc:inkChg chg="add del">
          <ac:chgData name="شادن القحطاني ID 443200677" userId="2d5f3d4d-8466-4aa1-ac8a-1cb60ed86c20" providerId="ADAL" clId="{4E7826EA-30B3-F541-A538-740BAA9B3EEF}" dt="2023-04-12T17:47:08.766" v="1370"/>
          <ac:inkMkLst>
            <pc:docMk/>
            <pc:sldMk cId="1399125849" sldId="324"/>
            <ac:inkMk id="22" creationId="{374DE706-84CE-73BA-E73C-988694A62B09}"/>
          </ac:inkMkLst>
        </pc:inkChg>
        <pc:inkChg chg="add del">
          <ac:chgData name="شادن القحطاني ID 443200677" userId="2d5f3d4d-8466-4aa1-ac8a-1cb60ed86c20" providerId="ADAL" clId="{4E7826EA-30B3-F541-A538-740BAA9B3EEF}" dt="2023-04-12T17:47:08.766" v="1370"/>
          <ac:inkMkLst>
            <pc:docMk/>
            <pc:sldMk cId="1399125849" sldId="324"/>
            <ac:inkMk id="23" creationId="{DFA74C04-0ACB-A6E9-356F-1B0FDDAB5954}"/>
          </ac:inkMkLst>
        </pc:inkChg>
        <pc:inkChg chg="add del">
          <ac:chgData name="شادن القحطاني ID 443200677" userId="2d5f3d4d-8466-4aa1-ac8a-1cb60ed86c20" providerId="ADAL" clId="{4E7826EA-30B3-F541-A538-740BAA9B3EEF}" dt="2023-04-12T17:47:08.766" v="1370"/>
          <ac:inkMkLst>
            <pc:docMk/>
            <pc:sldMk cId="1399125849" sldId="324"/>
            <ac:inkMk id="24" creationId="{4FD189DA-FE99-BC77-BECC-D269E563941A}"/>
          </ac:inkMkLst>
        </pc:inkChg>
        <pc:inkChg chg="add del">
          <ac:chgData name="شادن القحطاني ID 443200677" userId="2d5f3d4d-8466-4aa1-ac8a-1cb60ed86c20" providerId="ADAL" clId="{4E7826EA-30B3-F541-A538-740BAA9B3EEF}" dt="2023-04-12T17:47:08.766" v="1370"/>
          <ac:inkMkLst>
            <pc:docMk/>
            <pc:sldMk cId="1399125849" sldId="324"/>
            <ac:inkMk id="25" creationId="{D56B03B3-A327-FF26-5FA8-BF526F85E19B}"/>
          </ac:inkMkLst>
        </pc:inkChg>
        <pc:inkChg chg="add del">
          <ac:chgData name="شادن القحطاني ID 443200677" userId="2d5f3d4d-8466-4aa1-ac8a-1cb60ed86c20" providerId="ADAL" clId="{4E7826EA-30B3-F541-A538-740BAA9B3EEF}" dt="2023-04-12T17:47:08.766" v="1370"/>
          <ac:inkMkLst>
            <pc:docMk/>
            <pc:sldMk cId="1399125849" sldId="324"/>
            <ac:inkMk id="26" creationId="{7F9943EE-F569-1ADF-160A-409843DD0E48}"/>
          </ac:inkMkLst>
        </pc:inkChg>
        <pc:inkChg chg="add reco">
          <ac:chgData name="شادن القحطاني ID 443200677" userId="2d5f3d4d-8466-4aa1-ac8a-1cb60ed86c20" providerId="ADAL" clId="{4E7826EA-30B3-F541-A538-740BAA9B3EEF}" dt="2023-04-12T17:47:08.766" v="1370"/>
          <ac:inkMkLst>
            <pc:docMk/>
            <pc:sldMk cId="1399125849" sldId="324"/>
            <ac:inkMk id="27" creationId="{F7017378-CD84-D36A-1D0F-1253F6FC706A}"/>
          </ac:inkMkLst>
        </pc:inkChg>
        <pc:inkChg chg="add del">
          <ac:chgData name="شادن القحطاني ID 443200677" userId="2d5f3d4d-8466-4aa1-ac8a-1cb60ed86c20" providerId="ADAL" clId="{4E7826EA-30B3-F541-A538-740BAA9B3EEF}" dt="2023-04-12T17:47:12.722" v="1375"/>
          <ac:inkMkLst>
            <pc:docMk/>
            <pc:sldMk cId="1399125849" sldId="324"/>
            <ac:inkMk id="28" creationId="{5315A1B1-8D96-6C7E-0094-9F896C2976CC}"/>
          </ac:inkMkLst>
        </pc:inkChg>
        <pc:inkChg chg="add del">
          <ac:chgData name="شادن القحطاني ID 443200677" userId="2d5f3d4d-8466-4aa1-ac8a-1cb60ed86c20" providerId="ADAL" clId="{4E7826EA-30B3-F541-A538-740BAA9B3EEF}" dt="2023-04-12T17:47:12.722" v="1375"/>
          <ac:inkMkLst>
            <pc:docMk/>
            <pc:sldMk cId="1399125849" sldId="324"/>
            <ac:inkMk id="29" creationId="{5F6F8427-A6F4-1F79-9411-B6304A8CC86A}"/>
          </ac:inkMkLst>
        </pc:inkChg>
        <pc:inkChg chg="add del">
          <ac:chgData name="شادن القحطاني ID 443200677" userId="2d5f3d4d-8466-4aa1-ac8a-1cb60ed86c20" providerId="ADAL" clId="{4E7826EA-30B3-F541-A538-740BAA9B3EEF}" dt="2023-04-12T17:47:12.722" v="1375"/>
          <ac:inkMkLst>
            <pc:docMk/>
            <pc:sldMk cId="1399125849" sldId="324"/>
            <ac:inkMk id="30" creationId="{5E1EB47B-A6BC-1E5F-AFD0-528D4F943C65}"/>
          </ac:inkMkLst>
        </pc:inkChg>
        <pc:inkChg chg="add del">
          <ac:chgData name="شادن القحطاني ID 443200677" userId="2d5f3d4d-8466-4aa1-ac8a-1cb60ed86c20" providerId="ADAL" clId="{4E7826EA-30B3-F541-A538-740BAA9B3EEF}" dt="2023-04-12T17:47:12.722" v="1375"/>
          <ac:inkMkLst>
            <pc:docMk/>
            <pc:sldMk cId="1399125849" sldId="324"/>
            <ac:inkMk id="31" creationId="{AE79B129-59E9-BE03-94FD-E6DD10FEC941}"/>
          </ac:inkMkLst>
        </pc:inkChg>
        <pc:inkChg chg="add reco">
          <ac:chgData name="شادن القحطاني ID 443200677" userId="2d5f3d4d-8466-4aa1-ac8a-1cb60ed86c20" providerId="ADAL" clId="{4E7826EA-30B3-F541-A538-740BAA9B3EEF}" dt="2023-04-12T17:47:12.722" v="1375"/>
          <ac:inkMkLst>
            <pc:docMk/>
            <pc:sldMk cId="1399125849" sldId="324"/>
            <ac:inkMk id="32" creationId="{73CA5CA5-F08D-2AE8-D84F-5D7E4183E7ED}"/>
          </ac:inkMkLst>
        </pc:inkChg>
        <pc:inkChg chg="add del">
          <ac:chgData name="شادن القحطاني ID 443200677" userId="2d5f3d4d-8466-4aa1-ac8a-1cb60ed86c20" providerId="ADAL" clId="{4E7826EA-30B3-F541-A538-740BAA9B3EEF}" dt="2023-04-12T17:47:17.230" v="1382"/>
          <ac:inkMkLst>
            <pc:docMk/>
            <pc:sldMk cId="1399125849" sldId="324"/>
            <ac:inkMk id="33" creationId="{380D1147-6541-5C23-696B-839A15312814}"/>
          </ac:inkMkLst>
        </pc:inkChg>
        <pc:inkChg chg="add del">
          <ac:chgData name="شادن القحطاني ID 443200677" userId="2d5f3d4d-8466-4aa1-ac8a-1cb60ed86c20" providerId="ADAL" clId="{4E7826EA-30B3-F541-A538-740BAA9B3EEF}" dt="2023-04-12T17:47:17.230" v="1382"/>
          <ac:inkMkLst>
            <pc:docMk/>
            <pc:sldMk cId="1399125849" sldId="324"/>
            <ac:inkMk id="34" creationId="{6D52A1AC-46F3-18D8-12FE-A55B3D3EC6A0}"/>
          </ac:inkMkLst>
        </pc:inkChg>
        <pc:inkChg chg="add del">
          <ac:chgData name="شادن القحطاني ID 443200677" userId="2d5f3d4d-8466-4aa1-ac8a-1cb60ed86c20" providerId="ADAL" clId="{4E7826EA-30B3-F541-A538-740BAA9B3EEF}" dt="2023-04-12T17:47:17.230" v="1382"/>
          <ac:inkMkLst>
            <pc:docMk/>
            <pc:sldMk cId="1399125849" sldId="324"/>
            <ac:inkMk id="35" creationId="{D04AB9DF-F161-4CAC-B3A0-50D52E0A4F71}"/>
          </ac:inkMkLst>
        </pc:inkChg>
        <pc:inkChg chg="add del">
          <ac:chgData name="شادن القحطاني ID 443200677" userId="2d5f3d4d-8466-4aa1-ac8a-1cb60ed86c20" providerId="ADAL" clId="{4E7826EA-30B3-F541-A538-740BAA9B3EEF}" dt="2023-04-12T17:47:17.230" v="1382"/>
          <ac:inkMkLst>
            <pc:docMk/>
            <pc:sldMk cId="1399125849" sldId="324"/>
            <ac:inkMk id="36" creationId="{ED9D3AF5-C468-1418-B022-324A7050658E}"/>
          </ac:inkMkLst>
        </pc:inkChg>
        <pc:inkChg chg="add del">
          <ac:chgData name="شادن القحطاني ID 443200677" userId="2d5f3d4d-8466-4aa1-ac8a-1cb60ed86c20" providerId="ADAL" clId="{4E7826EA-30B3-F541-A538-740BAA9B3EEF}" dt="2023-04-12T17:47:17.230" v="1382"/>
          <ac:inkMkLst>
            <pc:docMk/>
            <pc:sldMk cId="1399125849" sldId="324"/>
            <ac:inkMk id="37" creationId="{F259FAD3-2502-1B88-E0F4-5B00E6B6C6C2}"/>
          </ac:inkMkLst>
        </pc:inkChg>
        <pc:inkChg chg="add del">
          <ac:chgData name="شادن القحطاني ID 443200677" userId="2d5f3d4d-8466-4aa1-ac8a-1cb60ed86c20" providerId="ADAL" clId="{4E7826EA-30B3-F541-A538-740BAA9B3EEF}" dt="2023-04-12T17:47:17.230" v="1382"/>
          <ac:inkMkLst>
            <pc:docMk/>
            <pc:sldMk cId="1399125849" sldId="324"/>
            <ac:inkMk id="38" creationId="{0C9B162E-6C88-17D7-A092-FB5ECCB13D63}"/>
          </ac:inkMkLst>
        </pc:inkChg>
        <pc:inkChg chg="add reco">
          <ac:chgData name="شادن القحطاني ID 443200677" userId="2d5f3d4d-8466-4aa1-ac8a-1cb60ed86c20" providerId="ADAL" clId="{4E7826EA-30B3-F541-A538-740BAA9B3EEF}" dt="2023-04-12T17:47:17.230" v="1382"/>
          <ac:inkMkLst>
            <pc:docMk/>
            <pc:sldMk cId="1399125849" sldId="324"/>
            <ac:inkMk id="39" creationId="{9333E878-0EC1-ADE4-C541-51EFD206C74C}"/>
          </ac:inkMkLst>
        </pc:inkChg>
        <pc:inkChg chg="add del">
          <ac:chgData name="شادن القحطاني ID 443200677" userId="2d5f3d4d-8466-4aa1-ac8a-1cb60ed86c20" providerId="ADAL" clId="{4E7826EA-30B3-F541-A538-740BAA9B3EEF}" dt="2023-04-12T17:47:58.042" v="1386"/>
          <ac:inkMkLst>
            <pc:docMk/>
            <pc:sldMk cId="1399125849" sldId="324"/>
            <ac:inkMk id="40" creationId="{0248E6FC-37DB-7BDE-AD21-D6B69E1FD9CE}"/>
          </ac:inkMkLst>
        </pc:inkChg>
        <pc:inkChg chg="add del">
          <ac:chgData name="شادن القحطاني ID 443200677" userId="2d5f3d4d-8466-4aa1-ac8a-1cb60ed86c20" providerId="ADAL" clId="{4E7826EA-30B3-F541-A538-740BAA9B3EEF}" dt="2023-04-12T17:47:58.042" v="1386"/>
          <ac:inkMkLst>
            <pc:docMk/>
            <pc:sldMk cId="1399125849" sldId="324"/>
            <ac:inkMk id="41" creationId="{33FD262D-9443-202A-73AD-769BE0BE311F}"/>
          </ac:inkMkLst>
        </pc:inkChg>
        <pc:inkChg chg="add del">
          <ac:chgData name="شادن القحطاني ID 443200677" userId="2d5f3d4d-8466-4aa1-ac8a-1cb60ed86c20" providerId="ADAL" clId="{4E7826EA-30B3-F541-A538-740BAA9B3EEF}" dt="2023-04-12T17:47:58.042" v="1386"/>
          <ac:inkMkLst>
            <pc:docMk/>
            <pc:sldMk cId="1399125849" sldId="324"/>
            <ac:inkMk id="42" creationId="{1359EE11-760E-8DA1-2DB1-65C77E201E6B}"/>
          </ac:inkMkLst>
        </pc:inkChg>
        <pc:inkChg chg="add reco">
          <ac:chgData name="شادن القحطاني ID 443200677" userId="2d5f3d4d-8466-4aa1-ac8a-1cb60ed86c20" providerId="ADAL" clId="{4E7826EA-30B3-F541-A538-740BAA9B3EEF}" dt="2023-04-12T17:47:58.042" v="1386"/>
          <ac:inkMkLst>
            <pc:docMk/>
            <pc:sldMk cId="1399125849" sldId="324"/>
            <ac:inkMk id="43" creationId="{7FA5DEEE-6135-D77F-B986-D6036D5BCD0E}"/>
          </ac:inkMkLst>
        </pc:inkChg>
        <pc:inkChg chg="add del">
          <ac:chgData name="شادن القحطاني ID 443200677" userId="2d5f3d4d-8466-4aa1-ac8a-1cb60ed86c20" providerId="ADAL" clId="{4E7826EA-30B3-F541-A538-740BAA9B3EEF}" dt="2023-04-12T17:48:00.892" v="1391"/>
          <ac:inkMkLst>
            <pc:docMk/>
            <pc:sldMk cId="1399125849" sldId="324"/>
            <ac:inkMk id="44" creationId="{35348806-36A4-EF45-5915-5E1B9DB0EDDE}"/>
          </ac:inkMkLst>
        </pc:inkChg>
        <pc:inkChg chg="add del">
          <ac:chgData name="شادن القحطاني ID 443200677" userId="2d5f3d4d-8466-4aa1-ac8a-1cb60ed86c20" providerId="ADAL" clId="{4E7826EA-30B3-F541-A538-740BAA9B3EEF}" dt="2023-04-12T17:48:00.892" v="1391"/>
          <ac:inkMkLst>
            <pc:docMk/>
            <pc:sldMk cId="1399125849" sldId="324"/>
            <ac:inkMk id="45" creationId="{D620F2E5-8C51-190B-C4F9-B96B370AB361}"/>
          </ac:inkMkLst>
        </pc:inkChg>
        <pc:inkChg chg="add del">
          <ac:chgData name="شادن القحطاني ID 443200677" userId="2d5f3d4d-8466-4aa1-ac8a-1cb60ed86c20" providerId="ADAL" clId="{4E7826EA-30B3-F541-A538-740BAA9B3EEF}" dt="2023-04-12T17:48:00.892" v="1391"/>
          <ac:inkMkLst>
            <pc:docMk/>
            <pc:sldMk cId="1399125849" sldId="324"/>
            <ac:inkMk id="46" creationId="{47B70738-2FBE-9A63-D10B-81C85E6CAA00}"/>
          </ac:inkMkLst>
        </pc:inkChg>
        <pc:inkChg chg="add del">
          <ac:chgData name="شادن القحطاني ID 443200677" userId="2d5f3d4d-8466-4aa1-ac8a-1cb60ed86c20" providerId="ADAL" clId="{4E7826EA-30B3-F541-A538-740BAA9B3EEF}" dt="2023-04-12T17:48:00.892" v="1391"/>
          <ac:inkMkLst>
            <pc:docMk/>
            <pc:sldMk cId="1399125849" sldId="324"/>
            <ac:inkMk id="47" creationId="{E45AA9F8-231F-ADAA-DEB7-CE6CA9C0CB38}"/>
          </ac:inkMkLst>
        </pc:inkChg>
        <pc:inkChg chg="add reco">
          <ac:chgData name="شادن القحطاني ID 443200677" userId="2d5f3d4d-8466-4aa1-ac8a-1cb60ed86c20" providerId="ADAL" clId="{4E7826EA-30B3-F541-A538-740BAA9B3EEF}" dt="2023-04-12T17:48:00.892" v="1391"/>
          <ac:inkMkLst>
            <pc:docMk/>
            <pc:sldMk cId="1399125849" sldId="324"/>
            <ac:inkMk id="48" creationId="{5D7FDBCB-CD35-6CD4-A96B-AC6A61DE3C4E}"/>
          </ac:inkMkLst>
        </pc:inkChg>
        <pc:inkChg chg="add del">
          <ac:chgData name="شادن القحطاني ID 443200677" userId="2d5f3d4d-8466-4aa1-ac8a-1cb60ed86c20" providerId="ADAL" clId="{4E7826EA-30B3-F541-A538-740BAA9B3EEF}" dt="2023-04-12T17:48:08.758" v="1398"/>
          <ac:inkMkLst>
            <pc:docMk/>
            <pc:sldMk cId="1399125849" sldId="324"/>
            <ac:inkMk id="49" creationId="{640067AD-6CE1-14DA-92E3-C3DAD03ECC5D}"/>
          </ac:inkMkLst>
        </pc:inkChg>
        <pc:inkChg chg="add del">
          <ac:chgData name="شادن القحطاني ID 443200677" userId="2d5f3d4d-8466-4aa1-ac8a-1cb60ed86c20" providerId="ADAL" clId="{4E7826EA-30B3-F541-A538-740BAA9B3EEF}" dt="2023-04-12T17:48:08.758" v="1398"/>
          <ac:inkMkLst>
            <pc:docMk/>
            <pc:sldMk cId="1399125849" sldId="324"/>
            <ac:inkMk id="50" creationId="{3ECE3F53-8560-9C5A-00A3-50F1E06A4E83}"/>
          </ac:inkMkLst>
        </pc:inkChg>
        <pc:inkChg chg="add del">
          <ac:chgData name="شادن القحطاني ID 443200677" userId="2d5f3d4d-8466-4aa1-ac8a-1cb60ed86c20" providerId="ADAL" clId="{4E7826EA-30B3-F541-A538-740BAA9B3EEF}" dt="2023-04-12T17:48:08.758" v="1398"/>
          <ac:inkMkLst>
            <pc:docMk/>
            <pc:sldMk cId="1399125849" sldId="324"/>
            <ac:inkMk id="51" creationId="{53D19AE4-0667-6B9D-6397-D0B10E6C98BD}"/>
          </ac:inkMkLst>
        </pc:inkChg>
        <pc:inkChg chg="add del">
          <ac:chgData name="شادن القحطاني ID 443200677" userId="2d5f3d4d-8466-4aa1-ac8a-1cb60ed86c20" providerId="ADAL" clId="{4E7826EA-30B3-F541-A538-740BAA9B3EEF}" dt="2023-04-12T17:48:08.758" v="1398"/>
          <ac:inkMkLst>
            <pc:docMk/>
            <pc:sldMk cId="1399125849" sldId="324"/>
            <ac:inkMk id="52" creationId="{6B394C05-FFC1-979F-EAF5-C034E08A01C0}"/>
          </ac:inkMkLst>
        </pc:inkChg>
        <pc:inkChg chg="add del">
          <ac:chgData name="شادن القحطاني ID 443200677" userId="2d5f3d4d-8466-4aa1-ac8a-1cb60ed86c20" providerId="ADAL" clId="{4E7826EA-30B3-F541-A538-740BAA9B3EEF}" dt="2023-04-12T17:48:08.758" v="1398"/>
          <ac:inkMkLst>
            <pc:docMk/>
            <pc:sldMk cId="1399125849" sldId="324"/>
            <ac:inkMk id="53" creationId="{408BDA86-C4F4-0CEA-1EAD-B4BE2B2C8121}"/>
          </ac:inkMkLst>
        </pc:inkChg>
        <pc:inkChg chg="add del">
          <ac:chgData name="شادن القحطاني ID 443200677" userId="2d5f3d4d-8466-4aa1-ac8a-1cb60ed86c20" providerId="ADAL" clId="{4E7826EA-30B3-F541-A538-740BAA9B3EEF}" dt="2023-04-12T17:48:08.758" v="1398"/>
          <ac:inkMkLst>
            <pc:docMk/>
            <pc:sldMk cId="1399125849" sldId="324"/>
            <ac:inkMk id="54" creationId="{8060BBCB-B421-493C-A984-5B22DF80384B}"/>
          </ac:inkMkLst>
        </pc:inkChg>
        <pc:inkChg chg="add reco">
          <ac:chgData name="شادن القحطاني ID 443200677" userId="2d5f3d4d-8466-4aa1-ac8a-1cb60ed86c20" providerId="ADAL" clId="{4E7826EA-30B3-F541-A538-740BAA9B3EEF}" dt="2023-04-12T17:48:08.758" v="1398"/>
          <ac:inkMkLst>
            <pc:docMk/>
            <pc:sldMk cId="1399125849" sldId="324"/>
            <ac:inkMk id="55" creationId="{C645D3BD-9A40-90C5-118F-72A386EB928F}"/>
          </ac:inkMkLst>
        </pc:inkChg>
        <pc:inkChg chg="add del">
          <ac:chgData name="شادن القحطاني ID 443200677" userId="2d5f3d4d-8466-4aa1-ac8a-1cb60ed86c20" providerId="ADAL" clId="{4E7826EA-30B3-F541-A538-740BAA9B3EEF}" dt="2023-04-12T17:48:11.798" v="1403"/>
          <ac:inkMkLst>
            <pc:docMk/>
            <pc:sldMk cId="1399125849" sldId="324"/>
            <ac:inkMk id="56" creationId="{66BC46B5-46D8-2901-F3AB-09D65E4CFAD6}"/>
          </ac:inkMkLst>
        </pc:inkChg>
        <pc:inkChg chg="add del">
          <ac:chgData name="شادن القحطاني ID 443200677" userId="2d5f3d4d-8466-4aa1-ac8a-1cb60ed86c20" providerId="ADAL" clId="{4E7826EA-30B3-F541-A538-740BAA9B3EEF}" dt="2023-04-12T17:48:11.798" v="1403"/>
          <ac:inkMkLst>
            <pc:docMk/>
            <pc:sldMk cId="1399125849" sldId="324"/>
            <ac:inkMk id="57" creationId="{612A8B14-D155-81B7-3836-0EC7424E376B}"/>
          </ac:inkMkLst>
        </pc:inkChg>
        <pc:inkChg chg="add del">
          <ac:chgData name="شادن القحطاني ID 443200677" userId="2d5f3d4d-8466-4aa1-ac8a-1cb60ed86c20" providerId="ADAL" clId="{4E7826EA-30B3-F541-A538-740BAA9B3EEF}" dt="2023-04-12T17:48:11.798" v="1403"/>
          <ac:inkMkLst>
            <pc:docMk/>
            <pc:sldMk cId="1399125849" sldId="324"/>
            <ac:inkMk id="58" creationId="{F24FEEA5-B433-0C1A-EE45-16708534D414}"/>
          </ac:inkMkLst>
        </pc:inkChg>
        <pc:inkChg chg="add del">
          <ac:chgData name="شادن القحطاني ID 443200677" userId="2d5f3d4d-8466-4aa1-ac8a-1cb60ed86c20" providerId="ADAL" clId="{4E7826EA-30B3-F541-A538-740BAA9B3EEF}" dt="2023-04-12T17:48:11.798" v="1403"/>
          <ac:inkMkLst>
            <pc:docMk/>
            <pc:sldMk cId="1399125849" sldId="324"/>
            <ac:inkMk id="59" creationId="{4292BB0A-35A6-DF29-E71F-2654F5203507}"/>
          </ac:inkMkLst>
        </pc:inkChg>
        <pc:inkChg chg="add reco">
          <ac:chgData name="شادن القحطاني ID 443200677" userId="2d5f3d4d-8466-4aa1-ac8a-1cb60ed86c20" providerId="ADAL" clId="{4E7826EA-30B3-F541-A538-740BAA9B3EEF}" dt="2023-04-12T17:48:11.798" v="1403"/>
          <ac:inkMkLst>
            <pc:docMk/>
            <pc:sldMk cId="1399125849" sldId="324"/>
            <ac:inkMk id="60" creationId="{8968B440-F08C-4E9B-42E0-4DCE9532195D}"/>
          </ac:inkMkLst>
        </pc:inkChg>
        <pc:inkChg chg="add del">
          <ac:chgData name="شادن القحطاني ID 443200677" userId="2d5f3d4d-8466-4aa1-ac8a-1cb60ed86c20" providerId="ADAL" clId="{4E7826EA-30B3-F541-A538-740BAA9B3EEF}" dt="2023-04-12T17:48:13.762" v="1407"/>
          <ac:inkMkLst>
            <pc:docMk/>
            <pc:sldMk cId="1399125849" sldId="324"/>
            <ac:inkMk id="61" creationId="{FB4C838B-225A-114F-151E-B0F3D12FADE8}"/>
          </ac:inkMkLst>
        </pc:inkChg>
        <pc:inkChg chg="add del">
          <ac:chgData name="شادن القحطاني ID 443200677" userId="2d5f3d4d-8466-4aa1-ac8a-1cb60ed86c20" providerId="ADAL" clId="{4E7826EA-30B3-F541-A538-740BAA9B3EEF}" dt="2023-04-12T17:48:13.762" v="1407"/>
          <ac:inkMkLst>
            <pc:docMk/>
            <pc:sldMk cId="1399125849" sldId="324"/>
            <ac:inkMk id="62" creationId="{9F56A85F-4139-09E7-6A7B-5147A5C3B605}"/>
          </ac:inkMkLst>
        </pc:inkChg>
        <pc:inkChg chg="add del">
          <ac:chgData name="شادن القحطاني ID 443200677" userId="2d5f3d4d-8466-4aa1-ac8a-1cb60ed86c20" providerId="ADAL" clId="{4E7826EA-30B3-F541-A538-740BAA9B3EEF}" dt="2023-04-12T17:48:13.762" v="1407"/>
          <ac:inkMkLst>
            <pc:docMk/>
            <pc:sldMk cId="1399125849" sldId="324"/>
            <ac:inkMk id="63" creationId="{83658A08-23ED-B6F0-DBCD-BFDF80C30E6F}"/>
          </ac:inkMkLst>
        </pc:inkChg>
        <pc:inkChg chg="add reco">
          <ac:chgData name="شادن القحطاني ID 443200677" userId="2d5f3d4d-8466-4aa1-ac8a-1cb60ed86c20" providerId="ADAL" clId="{4E7826EA-30B3-F541-A538-740BAA9B3EEF}" dt="2023-04-12T17:48:13.762" v="1407"/>
          <ac:inkMkLst>
            <pc:docMk/>
            <pc:sldMk cId="1399125849" sldId="324"/>
            <ac:inkMk id="40960" creationId="{5DD8610D-3FC4-9982-729E-0C8D6E0FF068}"/>
          </ac:inkMkLst>
        </pc:inkChg>
        <pc:inkChg chg="add del">
          <ac:chgData name="شادن القحطاني ID 443200677" userId="2d5f3d4d-8466-4aa1-ac8a-1cb60ed86c20" providerId="ADAL" clId="{4E7826EA-30B3-F541-A538-740BAA9B3EEF}" dt="2023-04-12T17:48:24.118" v="1415"/>
          <ac:inkMkLst>
            <pc:docMk/>
            <pc:sldMk cId="1399125849" sldId="324"/>
            <ac:inkMk id="40962" creationId="{7F9C6183-C6B7-5131-722E-F06FE4569D9D}"/>
          </ac:inkMkLst>
        </pc:inkChg>
        <pc:inkChg chg="add del">
          <ac:chgData name="شادن القحطاني ID 443200677" userId="2d5f3d4d-8466-4aa1-ac8a-1cb60ed86c20" providerId="ADAL" clId="{4E7826EA-30B3-F541-A538-740BAA9B3EEF}" dt="2023-04-12T17:48:24.118" v="1415"/>
          <ac:inkMkLst>
            <pc:docMk/>
            <pc:sldMk cId="1399125849" sldId="324"/>
            <ac:inkMk id="40963" creationId="{17D41B8C-7578-DCE8-6D8D-7F29ADACBF0C}"/>
          </ac:inkMkLst>
        </pc:inkChg>
        <pc:inkChg chg="add del">
          <ac:chgData name="شادن القحطاني ID 443200677" userId="2d5f3d4d-8466-4aa1-ac8a-1cb60ed86c20" providerId="ADAL" clId="{4E7826EA-30B3-F541-A538-740BAA9B3EEF}" dt="2023-04-12T17:48:24.118" v="1415"/>
          <ac:inkMkLst>
            <pc:docMk/>
            <pc:sldMk cId="1399125849" sldId="324"/>
            <ac:inkMk id="40964" creationId="{CAD25412-233F-8E9B-0E45-D719789EB32C}"/>
          </ac:inkMkLst>
        </pc:inkChg>
        <pc:inkChg chg="add del">
          <ac:chgData name="شادن القحطاني ID 443200677" userId="2d5f3d4d-8466-4aa1-ac8a-1cb60ed86c20" providerId="ADAL" clId="{4E7826EA-30B3-F541-A538-740BAA9B3EEF}" dt="2023-04-12T17:48:24.118" v="1415"/>
          <ac:inkMkLst>
            <pc:docMk/>
            <pc:sldMk cId="1399125849" sldId="324"/>
            <ac:inkMk id="40965" creationId="{F165DC44-0089-5804-B1DB-9A3CC7EBE049}"/>
          </ac:inkMkLst>
        </pc:inkChg>
        <pc:inkChg chg="add del">
          <ac:chgData name="شادن القحطاني ID 443200677" userId="2d5f3d4d-8466-4aa1-ac8a-1cb60ed86c20" providerId="ADAL" clId="{4E7826EA-30B3-F541-A538-740BAA9B3EEF}" dt="2023-04-12T17:48:24.118" v="1415"/>
          <ac:inkMkLst>
            <pc:docMk/>
            <pc:sldMk cId="1399125849" sldId="324"/>
            <ac:inkMk id="40966" creationId="{9215F228-0453-B9F9-6108-DD2F6D690AA0}"/>
          </ac:inkMkLst>
        </pc:inkChg>
        <pc:inkChg chg="add del">
          <ac:chgData name="شادن القحطاني ID 443200677" userId="2d5f3d4d-8466-4aa1-ac8a-1cb60ed86c20" providerId="ADAL" clId="{4E7826EA-30B3-F541-A538-740BAA9B3EEF}" dt="2023-04-12T17:48:24.118" v="1415"/>
          <ac:inkMkLst>
            <pc:docMk/>
            <pc:sldMk cId="1399125849" sldId="324"/>
            <ac:inkMk id="40967" creationId="{D4812AAF-6BAE-C579-13CF-CE78EF95BDF1}"/>
          </ac:inkMkLst>
        </pc:inkChg>
        <pc:inkChg chg="add del">
          <ac:chgData name="شادن القحطاني ID 443200677" userId="2d5f3d4d-8466-4aa1-ac8a-1cb60ed86c20" providerId="ADAL" clId="{4E7826EA-30B3-F541-A538-740BAA9B3EEF}" dt="2023-04-12T17:48:24.118" v="1415"/>
          <ac:inkMkLst>
            <pc:docMk/>
            <pc:sldMk cId="1399125849" sldId="324"/>
            <ac:inkMk id="40969" creationId="{A8C430A5-F71D-19BA-FAFD-8B3D6D9CAE94}"/>
          </ac:inkMkLst>
        </pc:inkChg>
        <pc:inkChg chg="add reco">
          <ac:chgData name="شادن القحطاني ID 443200677" userId="2d5f3d4d-8466-4aa1-ac8a-1cb60ed86c20" providerId="ADAL" clId="{4E7826EA-30B3-F541-A538-740BAA9B3EEF}" dt="2023-04-12T17:48:24.118" v="1415"/>
          <ac:inkMkLst>
            <pc:docMk/>
            <pc:sldMk cId="1399125849" sldId="324"/>
            <ac:inkMk id="40970" creationId="{1913A5EA-E700-3C62-2B80-DA2A5E3DF093}"/>
          </ac:inkMkLst>
        </pc:inkChg>
        <pc:inkChg chg="add del">
          <ac:chgData name="شادن القحطاني ID 443200677" userId="2d5f3d4d-8466-4aa1-ac8a-1cb60ed86c20" providerId="ADAL" clId="{4E7826EA-30B3-F541-A538-740BAA9B3EEF}" dt="2023-04-12T17:48:32.312" v="1432"/>
          <ac:inkMkLst>
            <pc:docMk/>
            <pc:sldMk cId="1399125849" sldId="324"/>
            <ac:inkMk id="40971" creationId="{BF2DB578-62E5-6AC0-2B88-CB60B6168167}"/>
          </ac:inkMkLst>
        </pc:inkChg>
        <pc:inkChg chg="add del">
          <ac:chgData name="شادن القحطاني ID 443200677" userId="2d5f3d4d-8466-4aa1-ac8a-1cb60ed86c20" providerId="ADAL" clId="{4E7826EA-30B3-F541-A538-740BAA9B3EEF}" dt="2023-04-12T17:48:32.312" v="1432"/>
          <ac:inkMkLst>
            <pc:docMk/>
            <pc:sldMk cId="1399125849" sldId="324"/>
            <ac:inkMk id="40972" creationId="{CDA1940D-DDDD-EDD4-2B42-40FCA338DFAF}"/>
          </ac:inkMkLst>
        </pc:inkChg>
        <pc:inkChg chg="add del">
          <ac:chgData name="شادن القحطاني ID 443200677" userId="2d5f3d4d-8466-4aa1-ac8a-1cb60ed86c20" providerId="ADAL" clId="{4E7826EA-30B3-F541-A538-740BAA9B3EEF}" dt="2023-04-12T17:48:32.312" v="1432"/>
          <ac:inkMkLst>
            <pc:docMk/>
            <pc:sldMk cId="1399125849" sldId="324"/>
            <ac:inkMk id="40973" creationId="{862E3906-8793-CFC9-3563-40BACF293326}"/>
          </ac:inkMkLst>
        </pc:inkChg>
        <pc:inkChg chg="add del">
          <ac:chgData name="شادن القحطاني ID 443200677" userId="2d5f3d4d-8466-4aa1-ac8a-1cb60ed86c20" providerId="ADAL" clId="{4E7826EA-30B3-F541-A538-740BAA9B3EEF}" dt="2023-04-12T17:48:32.312" v="1432"/>
          <ac:inkMkLst>
            <pc:docMk/>
            <pc:sldMk cId="1399125849" sldId="324"/>
            <ac:inkMk id="40974" creationId="{CFA9BA83-98D9-B340-743F-53FF0A2B8147}"/>
          </ac:inkMkLst>
        </pc:inkChg>
        <pc:inkChg chg="add del">
          <ac:chgData name="شادن القحطاني ID 443200677" userId="2d5f3d4d-8466-4aa1-ac8a-1cb60ed86c20" providerId="ADAL" clId="{4E7826EA-30B3-F541-A538-740BAA9B3EEF}" dt="2023-04-12T17:48:32.312" v="1432"/>
          <ac:inkMkLst>
            <pc:docMk/>
            <pc:sldMk cId="1399125849" sldId="324"/>
            <ac:inkMk id="40975" creationId="{C7AE9D29-A0DF-6B11-F335-585C09E44085}"/>
          </ac:inkMkLst>
        </pc:inkChg>
        <pc:inkChg chg="add del">
          <ac:chgData name="شادن القحطاني ID 443200677" userId="2d5f3d4d-8466-4aa1-ac8a-1cb60ed86c20" providerId="ADAL" clId="{4E7826EA-30B3-F541-A538-740BAA9B3EEF}" dt="2023-04-12T17:48:32.312" v="1432"/>
          <ac:inkMkLst>
            <pc:docMk/>
            <pc:sldMk cId="1399125849" sldId="324"/>
            <ac:inkMk id="40976" creationId="{8A763125-D150-024F-351E-7F73786D86B7}"/>
          </ac:inkMkLst>
        </pc:inkChg>
        <pc:inkChg chg="add del">
          <ac:chgData name="شادن القحطاني ID 443200677" userId="2d5f3d4d-8466-4aa1-ac8a-1cb60ed86c20" providerId="ADAL" clId="{4E7826EA-30B3-F541-A538-740BAA9B3EEF}" dt="2023-04-12T17:48:32.312" v="1432"/>
          <ac:inkMkLst>
            <pc:docMk/>
            <pc:sldMk cId="1399125849" sldId="324"/>
            <ac:inkMk id="40977" creationId="{090A512D-408B-954A-1890-9C50E6BDC893}"/>
          </ac:inkMkLst>
        </pc:inkChg>
        <pc:inkChg chg="add del">
          <ac:chgData name="شادن القحطاني ID 443200677" userId="2d5f3d4d-8466-4aa1-ac8a-1cb60ed86c20" providerId="ADAL" clId="{4E7826EA-30B3-F541-A538-740BAA9B3EEF}" dt="2023-04-12T17:48:32.312" v="1432"/>
          <ac:inkMkLst>
            <pc:docMk/>
            <pc:sldMk cId="1399125849" sldId="324"/>
            <ac:inkMk id="40978" creationId="{4E99622D-EAD7-7250-9B74-60FB0BDC1E01}"/>
          </ac:inkMkLst>
        </pc:inkChg>
        <pc:inkChg chg="add del">
          <ac:chgData name="شادن القحطاني ID 443200677" userId="2d5f3d4d-8466-4aa1-ac8a-1cb60ed86c20" providerId="ADAL" clId="{4E7826EA-30B3-F541-A538-740BAA9B3EEF}" dt="2023-04-12T17:48:32.312" v="1432"/>
          <ac:inkMkLst>
            <pc:docMk/>
            <pc:sldMk cId="1399125849" sldId="324"/>
            <ac:inkMk id="40979" creationId="{DE0DF2FF-FC4A-C61D-8383-9AA87CD2DC93}"/>
          </ac:inkMkLst>
        </pc:inkChg>
        <pc:inkChg chg="add del">
          <ac:chgData name="شادن القحطاني ID 443200677" userId="2d5f3d4d-8466-4aa1-ac8a-1cb60ed86c20" providerId="ADAL" clId="{4E7826EA-30B3-F541-A538-740BAA9B3EEF}" dt="2023-04-12T17:48:32.312" v="1432"/>
          <ac:inkMkLst>
            <pc:docMk/>
            <pc:sldMk cId="1399125849" sldId="324"/>
            <ac:inkMk id="40980" creationId="{8C265DBA-B5D2-AE60-D35D-B38801EC096F}"/>
          </ac:inkMkLst>
        </pc:inkChg>
        <pc:inkChg chg="add del">
          <ac:chgData name="شادن القحطاني ID 443200677" userId="2d5f3d4d-8466-4aa1-ac8a-1cb60ed86c20" providerId="ADAL" clId="{4E7826EA-30B3-F541-A538-740BAA9B3EEF}" dt="2023-04-12T17:48:32.312" v="1432"/>
          <ac:inkMkLst>
            <pc:docMk/>
            <pc:sldMk cId="1399125849" sldId="324"/>
            <ac:inkMk id="40981" creationId="{B5E861F5-3D75-2D1B-9FF4-7271CDE1275C}"/>
          </ac:inkMkLst>
        </pc:inkChg>
        <pc:inkChg chg="add del">
          <ac:chgData name="شادن القحطاني ID 443200677" userId="2d5f3d4d-8466-4aa1-ac8a-1cb60ed86c20" providerId="ADAL" clId="{4E7826EA-30B3-F541-A538-740BAA9B3EEF}" dt="2023-04-12T17:48:32.312" v="1432"/>
          <ac:inkMkLst>
            <pc:docMk/>
            <pc:sldMk cId="1399125849" sldId="324"/>
            <ac:inkMk id="40982" creationId="{69419FF3-EFD2-A41E-8535-BE115FB2EFD6}"/>
          </ac:inkMkLst>
        </pc:inkChg>
        <pc:inkChg chg="add del">
          <ac:chgData name="شادن القحطاني ID 443200677" userId="2d5f3d4d-8466-4aa1-ac8a-1cb60ed86c20" providerId="ADAL" clId="{4E7826EA-30B3-F541-A538-740BAA9B3EEF}" dt="2023-04-12T17:48:32.312" v="1432"/>
          <ac:inkMkLst>
            <pc:docMk/>
            <pc:sldMk cId="1399125849" sldId="324"/>
            <ac:inkMk id="40983" creationId="{B67C60C9-75B5-6E29-24E1-2F46415EF7F7}"/>
          </ac:inkMkLst>
        </pc:inkChg>
        <pc:inkChg chg="add del">
          <ac:chgData name="شادن القحطاني ID 443200677" userId="2d5f3d4d-8466-4aa1-ac8a-1cb60ed86c20" providerId="ADAL" clId="{4E7826EA-30B3-F541-A538-740BAA9B3EEF}" dt="2023-04-12T17:48:32.312" v="1432"/>
          <ac:inkMkLst>
            <pc:docMk/>
            <pc:sldMk cId="1399125849" sldId="324"/>
            <ac:inkMk id="40984" creationId="{34EC975D-99FA-B188-7AA2-174B92070D5C}"/>
          </ac:inkMkLst>
        </pc:inkChg>
        <pc:inkChg chg="add del">
          <ac:chgData name="شادن القحطاني ID 443200677" userId="2d5f3d4d-8466-4aa1-ac8a-1cb60ed86c20" providerId="ADAL" clId="{4E7826EA-30B3-F541-A538-740BAA9B3EEF}" dt="2023-04-12T17:48:32.312" v="1432"/>
          <ac:inkMkLst>
            <pc:docMk/>
            <pc:sldMk cId="1399125849" sldId="324"/>
            <ac:inkMk id="40985" creationId="{530EEF6C-A694-55DF-5E8A-26FABAE9D5F8}"/>
          </ac:inkMkLst>
        </pc:inkChg>
        <pc:inkChg chg="add del">
          <ac:chgData name="شادن القحطاني ID 443200677" userId="2d5f3d4d-8466-4aa1-ac8a-1cb60ed86c20" providerId="ADAL" clId="{4E7826EA-30B3-F541-A538-740BAA9B3EEF}" dt="2023-04-12T17:48:32.312" v="1432"/>
          <ac:inkMkLst>
            <pc:docMk/>
            <pc:sldMk cId="1399125849" sldId="324"/>
            <ac:inkMk id="40986" creationId="{0E3F5012-F932-B6E9-7958-F976268F5E26}"/>
          </ac:inkMkLst>
        </pc:inkChg>
        <pc:inkChg chg="add reco">
          <ac:chgData name="شادن القحطاني ID 443200677" userId="2d5f3d4d-8466-4aa1-ac8a-1cb60ed86c20" providerId="ADAL" clId="{4E7826EA-30B3-F541-A538-740BAA9B3EEF}" dt="2023-04-12T17:48:32.312" v="1432"/>
          <ac:inkMkLst>
            <pc:docMk/>
            <pc:sldMk cId="1399125849" sldId="324"/>
            <ac:inkMk id="40987" creationId="{9702C84B-43AF-A522-D9F6-27E373C79783}"/>
          </ac:inkMkLst>
        </pc:inkChg>
      </pc:sldChg>
      <pc:sldChg chg="addSp">
        <pc:chgData name="شادن القحطاني ID 443200677" userId="2d5f3d4d-8466-4aa1-ac8a-1cb60ed86c20" providerId="ADAL" clId="{4E7826EA-30B3-F541-A538-740BAA9B3EEF}" dt="2023-05-03T22:36:53.845" v="2289"/>
        <pc:sldMkLst>
          <pc:docMk/>
          <pc:sldMk cId="3680547826" sldId="325"/>
        </pc:sldMkLst>
        <pc:inkChg chg="add">
          <ac:chgData name="شادن القحطاني ID 443200677" userId="2d5f3d4d-8466-4aa1-ac8a-1cb60ed86c20" providerId="ADAL" clId="{4E7826EA-30B3-F541-A538-740BAA9B3EEF}" dt="2023-05-03T22:36:53.300" v="2288"/>
          <ac:inkMkLst>
            <pc:docMk/>
            <pc:sldMk cId="3680547826" sldId="325"/>
            <ac:inkMk id="3" creationId="{6436BBF0-9073-A766-0F81-B1CEB3739A44}"/>
          </ac:inkMkLst>
        </pc:inkChg>
        <pc:inkChg chg="add">
          <ac:chgData name="شادن القحطاني ID 443200677" userId="2d5f3d4d-8466-4aa1-ac8a-1cb60ed86c20" providerId="ADAL" clId="{4E7826EA-30B3-F541-A538-740BAA9B3EEF}" dt="2023-05-03T22:36:53.845" v="2289"/>
          <ac:inkMkLst>
            <pc:docMk/>
            <pc:sldMk cId="3680547826" sldId="325"/>
            <ac:inkMk id="4" creationId="{6F77CA41-0576-76C4-5B22-600FD8D4F1E0}"/>
          </ac:inkMkLst>
        </pc:inkChg>
      </pc:sldChg>
      <pc:sldChg chg="addSp delSp modSp">
        <pc:chgData name="شادن القحطاني ID 443200677" userId="2d5f3d4d-8466-4aa1-ac8a-1cb60ed86c20" providerId="ADAL" clId="{4E7826EA-30B3-F541-A538-740BAA9B3EEF}" dt="2023-05-03T23:26:14.359" v="2514"/>
        <pc:sldMkLst>
          <pc:docMk/>
          <pc:sldMk cId="2581632188" sldId="330"/>
        </pc:sldMkLst>
        <pc:spChg chg="mod">
          <ac:chgData name="شادن القحطاني ID 443200677" userId="2d5f3d4d-8466-4aa1-ac8a-1cb60ed86c20" providerId="ADAL" clId="{4E7826EA-30B3-F541-A538-740BAA9B3EEF}" dt="2023-05-03T22:36:40.431" v="2287" actId="1076"/>
          <ac:spMkLst>
            <pc:docMk/>
            <pc:sldMk cId="2581632188" sldId="330"/>
            <ac:spMk id="36872" creationId="{00000000-0000-0000-0000-000000000000}"/>
          </ac:spMkLst>
        </pc:spChg>
        <pc:inkChg chg="add">
          <ac:chgData name="شادن القحطاني ID 443200677" userId="2d5f3d4d-8466-4aa1-ac8a-1cb60ed86c20" providerId="ADAL" clId="{4E7826EA-30B3-F541-A538-740BAA9B3EEF}" dt="2023-05-03T23:26:04.267" v="2507"/>
          <ac:inkMkLst>
            <pc:docMk/>
            <pc:sldMk cId="2581632188" sldId="330"/>
            <ac:inkMk id="2" creationId="{0950E826-6FEE-5446-87F8-BB23241363DA}"/>
          </ac:inkMkLst>
        </pc:inkChg>
        <pc:inkChg chg="add del">
          <ac:chgData name="شادن القحطاني ID 443200677" userId="2d5f3d4d-8466-4aa1-ac8a-1cb60ed86c20" providerId="ADAL" clId="{4E7826EA-30B3-F541-A538-740BAA9B3EEF}" dt="2023-04-12T17:27:36.606" v="786"/>
          <ac:inkMkLst>
            <pc:docMk/>
            <pc:sldMk cId="2581632188" sldId="330"/>
            <ac:inkMk id="2" creationId="{579A1A9D-8C8C-FD79-CA90-614EC2549CAE}"/>
          </ac:inkMkLst>
        </pc:inkChg>
        <pc:inkChg chg="add del">
          <ac:chgData name="شادن القحطاني ID 443200677" userId="2d5f3d4d-8466-4aa1-ac8a-1cb60ed86c20" providerId="ADAL" clId="{4E7826EA-30B3-F541-A538-740BAA9B3EEF}" dt="2023-05-03T23:26:11.896" v="2511"/>
          <ac:inkMkLst>
            <pc:docMk/>
            <pc:sldMk cId="2581632188" sldId="330"/>
            <ac:inkMk id="3" creationId="{8B5D9FAA-8521-B0A4-AEA5-64263B9C76EE}"/>
          </ac:inkMkLst>
        </pc:inkChg>
        <pc:inkChg chg="add del">
          <ac:chgData name="شادن القحطاني ID 443200677" userId="2d5f3d4d-8466-4aa1-ac8a-1cb60ed86c20" providerId="ADAL" clId="{4E7826EA-30B3-F541-A538-740BAA9B3EEF}" dt="2023-04-12T17:27:36.606" v="786"/>
          <ac:inkMkLst>
            <pc:docMk/>
            <pc:sldMk cId="2581632188" sldId="330"/>
            <ac:inkMk id="3" creationId="{D431FF5F-5EAD-E967-C812-03C1E1256A48}"/>
          </ac:inkMkLst>
        </pc:inkChg>
        <pc:inkChg chg="add del">
          <ac:chgData name="شادن القحطاني ID 443200677" userId="2d5f3d4d-8466-4aa1-ac8a-1cb60ed86c20" providerId="ADAL" clId="{4E7826EA-30B3-F541-A538-740BAA9B3EEF}" dt="2023-04-12T17:27:36.606" v="786"/>
          <ac:inkMkLst>
            <pc:docMk/>
            <pc:sldMk cId="2581632188" sldId="330"/>
            <ac:inkMk id="4" creationId="{65FE0834-8E7D-8C99-F3FC-FD868CE61705}"/>
          </ac:inkMkLst>
        </pc:inkChg>
        <pc:inkChg chg="add del">
          <ac:chgData name="شادن القحطاني ID 443200677" userId="2d5f3d4d-8466-4aa1-ac8a-1cb60ed86c20" providerId="ADAL" clId="{4E7826EA-30B3-F541-A538-740BAA9B3EEF}" dt="2023-05-03T23:26:11.896" v="2511"/>
          <ac:inkMkLst>
            <pc:docMk/>
            <pc:sldMk cId="2581632188" sldId="330"/>
            <ac:inkMk id="4" creationId="{EDBDB26F-AF52-DDC9-B457-3D2320884D09}"/>
          </ac:inkMkLst>
        </pc:inkChg>
        <pc:inkChg chg="add del">
          <ac:chgData name="شادن القحطاني ID 443200677" userId="2d5f3d4d-8466-4aa1-ac8a-1cb60ed86c20" providerId="ADAL" clId="{4E7826EA-30B3-F541-A538-740BAA9B3EEF}" dt="2023-05-03T23:26:11.896" v="2511"/>
          <ac:inkMkLst>
            <pc:docMk/>
            <pc:sldMk cId="2581632188" sldId="330"/>
            <ac:inkMk id="5" creationId="{C32BC2F9-B5C2-F580-46B0-8BEEE7B39058}"/>
          </ac:inkMkLst>
        </pc:inkChg>
        <pc:inkChg chg="add del">
          <ac:chgData name="شادن القحطاني ID 443200677" userId="2d5f3d4d-8466-4aa1-ac8a-1cb60ed86c20" providerId="ADAL" clId="{4E7826EA-30B3-F541-A538-740BAA9B3EEF}" dt="2023-04-12T17:27:36.606" v="786"/>
          <ac:inkMkLst>
            <pc:docMk/>
            <pc:sldMk cId="2581632188" sldId="330"/>
            <ac:inkMk id="5" creationId="{D80FD71A-5C41-D2B7-DD78-7EE7AD3B7989}"/>
          </ac:inkMkLst>
        </pc:inkChg>
        <pc:inkChg chg="add reco">
          <ac:chgData name="شادن القحطاني ID 443200677" userId="2d5f3d4d-8466-4aa1-ac8a-1cb60ed86c20" providerId="ADAL" clId="{4E7826EA-30B3-F541-A538-740BAA9B3EEF}" dt="2023-04-12T17:27:36.606" v="786"/>
          <ac:inkMkLst>
            <pc:docMk/>
            <pc:sldMk cId="2581632188" sldId="330"/>
            <ac:inkMk id="8" creationId="{D49BF2C2-9576-B9CD-B367-CEBE7AB21B3E}"/>
          </ac:inkMkLst>
        </pc:inkChg>
        <pc:inkChg chg="add del">
          <ac:chgData name="شادن القحطاني ID 443200677" userId="2d5f3d4d-8466-4aa1-ac8a-1cb60ed86c20" providerId="ADAL" clId="{4E7826EA-30B3-F541-A538-740BAA9B3EEF}" dt="2023-04-12T17:27:43.362" v="796"/>
          <ac:inkMkLst>
            <pc:docMk/>
            <pc:sldMk cId="2581632188" sldId="330"/>
            <ac:inkMk id="10" creationId="{56410977-A91D-84DD-4854-2EAE721BDCA7}"/>
          </ac:inkMkLst>
        </pc:inkChg>
        <pc:inkChg chg="add reco">
          <ac:chgData name="شادن القحطاني ID 443200677" userId="2d5f3d4d-8466-4aa1-ac8a-1cb60ed86c20" providerId="ADAL" clId="{4E7826EA-30B3-F541-A538-740BAA9B3EEF}" dt="2023-05-03T23:26:11.896" v="2511"/>
          <ac:inkMkLst>
            <pc:docMk/>
            <pc:sldMk cId="2581632188" sldId="330"/>
            <ac:inkMk id="10" creationId="{95CB7A1C-B683-643F-274D-07708FD28118}"/>
          </ac:inkMkLst>
        </pc:inkChg>
        <pc:inkChg chg="add del">
          <ac:chgData name="شادن القحطاني ID 443200677" userId="2d5f3d4d-8466-4aa1-ac8a-1cb60ed86c20" providerId="ADAL" clId="{4E7826EA-30B3-F541-A538-740BAA9B3EEF}" dt="2023-04-12T17:27:43.362" v="796"/>
          <ac:inkMkLst>
            <pc:docMk/>
            <pc:sldMk cId="2581632188" sldId="330"/>
            <ac:inkMk id="11" creationId="{52A0CD1F-1046-E70D-3717-1B901D2FDA4D}"/>
          </ac:inkMkLst>
        </pc:inkChg>
        <pc:inkChg chg="add del">
          <ac:chgData name="شادن القحطاني ID 443200677" userId="2d5f3d4d-8466-4aa1-ac8a-1cb60ed86c20" providerId="ADAL" clId="{4E7826EA-30B3-F541-A538-740BAA9B3EEF}" dt="2023-05-03T23:26:14.359" v="2514"/>
          <ac:inkMkLst>
            <pc:docMk/>
            <pc:sldMk cId="2581632188" sldId="330"/>
            <ac:inkMk id="11" creationId="{CCF48012-80B8-AA3B-B0A3-D1A17DCD5334}"/>
          </ac:inkMkLst>
        </pc:inkChg>
        <pc:inkChg chg="add del">
          <ac:chgData name="شادن القحطاني ID 443200677" userId="2d5f3d4d-8466-4aa1-ac8a-1cb60ed86c20" providerId="ADAL" clId="{4E7826EA-30B3-F541-A538-740BAA9B3EEF}" dt="2023-04-12T17:27:43.362" v="796"/>
          <ac:inkMkLst>
            <pc:docMk/>
            <pc:sldMk cId="2581632188" sldId="330"/>
            <ac:inkMk id="12" creationId="{C58B1BC8-0009-572A-AB8D-E945507AFAE9}"/>
          </ac:inkMkLst>
        </pc:inkChg>
        <pc:inkChg chg="add del">
          <ac:chgData name="شادن القحطاني ID 443200677" userId="2d5f3d4d-8466-4aa1-ac8a-1cb60ed86c20" providerId="ADAL" clId="{4E7826EA-30B3-F541-A538-740BAA9B3EEF}" dt="2023-05-03T23:26:14.359" v="2514"/>
          <ac:inkMkLst>
            <pc:docMk/>
            <pc:sldMk cId="2581632188" sldId="330"/>
            <ac:inkMk id="12" creationId="{E94C13B2-5483-E0AF-5F8F-C1F21D9A3427}"/>
          </ac:inkMkLst>
        </pc:inkChg>
        <pc:inkChg chg="add reco">
          <ac:chgData name="شادن القحطاني ID 443200677" userId="2d5f3d4d-8466-4aa1-ac8a-1cb60ed86c20" providerId="ADAL" clId="{4E7826EA-30B3-F541-A538-740BAA9B3EEF}" dt="2023-05-03T23:26:14.359" v="2514"/>
          <ac:inkMkLst>
            <pc:docMk/>
            <pc:sldMk cId="2581632188" sldId="330"/>
            <ac:inkMk id="13" creationId="{ADD33122-C5B0-FE9B-6053-2190EE26D45C}"/>
          </ac:inkMkLst>
        </pc:inkChg>
        <pc:inkChg chg="add del">
          <ac:chgData name="شادن القحطاني ID 443200677" userId="2d5f3d4d-8466-4aa1-ac8a-1cb60ed86c20" providerId="ADAL" clId="{4E7826EA-30B3-F541-A538-740BAA9B3EEF}" dt="2023-04-12T17:27:43.362" v="796"/>
          <ac:inkMkLst>
            <pc:docMk/>
            <pc:sldMk cId="2581632188" sldId="330"/>
            <ac:inkMk id="13" creationId="{F0388937-9278-547F-5403-3D7D52602C21}"/>
          </ac:inkMkLst>
        </pc:inkChg>
        <pc:inkChg chg="add del">
          <ac:chgData name="شادن القحطاني ID 443200677" userId="2d5f3d4d-8466-4aa1-ac8a-1cb60ed86c20" providerId="ADAL" clId="{4E7826EA-30B3-F541-A538-740BAA9B3EEF}" dt="2023-04-12T17:27:43.362" v="796"/>
          <ac:inkMkLst>
            <pc:docMk/>
            <pc:sldMk cId="2581632188" sldId="330"/>
            <ac:inkMk id="14" creationId="{F3401B5F-F4CB-0C1C-B82C-0A7AE3B37541}"/>
          </ac:inkMkLst>
        </pc:inkChg>
        <pc:inkChg chg="add del">
          <ac:chgData name="شادن القحطاني ID 443200677" userId="2d5f3d4d-8466-4aa1-ac8a-1cb60ed86c20" providerId="ADAL" clId="{4E7826EA-30B3-F541-A538-740BAA9B3EEF}" dt="2023-04-12T17:27:43.362" v="796"/>
          <ac:inkMkLst>
            <pc:docMk/>
            <pc:sldMk cId="2581632188" sldId="330"/>
            <ac:inkMk id="15" creationId="{3A6A0A6B-40BC-AEAA-1A2A-40D34998A532}"/>
          </ac:inkMkLst>
        </pc:inkChg>
        <pc:inkChg chg="add del">
          <ac:chgData name="شادن القحطاني ID 443200677" userId="2d5f3d4d-8466-4aa1-ac8a-1cb60ed86c20" providerId="ADAL" clId="{4E7826EA-30B3-F541-A538-740BAA9B3EEF}" dt="2023-04-12T17:27:43.362" v="796"/>
          <ac:inkMkLst>
            <pc:docMk/>
            <pc:sldMk cId="2581632188" sldId="330"/>
            <ac:inkMk id="16" creationId="{7DD7A2C0-E717-0CED-E9A3-74C922E75375}"/>
          </ac:inkMkLst>
        </pc:inkChg>
        <pc:inkChg chg="add del">
          <ac:chgData name="شادن القحطاني ID 443200677" userId="2d5f3d4d-8466-4aa1-ac8a-1cb60ed86c20" providerId="ADAL" clId="{4E7826EA-30B3-F541-A538-740BAA9B3EEF}" dt="2023-04-12T17:27:43.362" v="796"/>
          <ac:inkMkLst>
            <pc:docMk/>
            <pc:sldMk cId="2581632188" sldId="330"/>
            <ac:inkMk id="17" creationId="{32538DC3-2D0E-C023-6230-5796EF495BD1}"/>
          </ac:inkMkLst>
        </pc:inkChg>
        <pc:inkChg chg="add del">
          <ac:chgData name="شادن القحطاني ID 443200677" userId="2d5f3d4d-8466-4aa1-ac8a-1cb60ed86c20" providerId="ADAL" clId="{4E7826EA-30B3-F541-A538-740BAA9B3EEF}" dt="2023-04-12T17:27:43.362" v="796"/>
          <ac:inkMkLst>
            <pc:docMk/>
            <pc:sldMk cId="2581632188" sldId="330"/>
            <ac:inkMk id="18" creationId="{96E476A2-ACFC-5760-8762-B33A0290A10A}"/>
          </ac:inkMkLst>
        </pc:inkChg>
        <pc:inkChg chg="add reco">
          <ac:chgData name="شادن القحطاني ID 443200677" userId="2d5f3d4d-8466-4aa1-ac8a-1cb60ed86c20" providerId="ADAL" clId="{4E7826EA-30B3-F541-A538-740BAA9B3EEF}" dt="2023-04-12T17:27:43.362" v="796"/>
          <ac:inkMkLst>
            <pc:docMk/>
            <pc:sldMk cId="2581632188" sldId="330"/>
            <ac:inkMk id="19" creationId="{A559FCE1-99D3-F776-251B-2F1725136FFA}"/>
          </ac:inkMkLst>
        </pc:inkChg>
        <pc:inkChg chg="add del">
          <ac:chgData name="شادن القحطاني ID 443200677" userId="2d5f3d4d-8466-4aa1-ac8a-1cb60ed86c20" providerId="ADAL" clId="{4E7826EA-30B3-F541-A538-740BAA9B3EEF}" dt="2023-04-12T17:27:56.814" v="800"/>
          <ac:inkMkLst>
            <pc:docMk/>
            <pc:sldMk cId="2581632188" sldId="330"/>
            <ac:inkMk id="20" creationId="{9B796A4B-7580-E679-2A8B-EB15CF786C5C}"/>
          </ac:inkMkLst>
        </pc:inkChg>
        <pc:inkChg chg="add del">
          <ac:chgData name="شادن القحطاني ID 443200677" userId="2d5f3d4d-8466-4aa1-ac8a-1cb60ed86c20" providerId="ADAL" clId="{4E7826EA-30B3-F541-A538-740BAA9B3EEF}" dt="2023-04-12T17:27:56.814" v="800"/>
          <ac:inkMkLst>
            <pc:docMk/>
            <pc:sldMk cId="2581632188" sldId="330"/>
            <ac:inkMk id="21" creationId="{94C0FA9D-E9D6-F6CB-A0EE-4B87F0A5F06D}"/>
          </ac:inkMkLst>
        </pc:inkChg>
        <pc:inkChg chg="add del">
          <ac:chgData name="شادن القحطاني ID 443200677" userId="2d5f3d4d-8466-4aa1-ac8a-1cb60ed86c20" providerId="ADAL" clId="{4E7826EA-30B3-F541-A538-740BAA9B3EEF}" dt="2023-04-12T17:27:56.814" v="800"/>
          <ac:inkMkLst>
            <pc:docMk/>
            <pc:sldMk cId="2581632188" sldId="330"/>
            <ac:inkMk id="22" creationId="{F84EF8FD-E788-218F-4310-EEF83032DACC}"/>
          </ac:inkMkLst>
        </pc:inkChg>
        <pc:inkChg chg="add reco">
          <ac:chgData name="شادن القحطاني ID 443200677" userId="2d5f3d4d-8466-4aa1-ac8a-1cb60ed86c20" providerId="ADAL" clId="{4E7826EA-30B3-F541-A538-740BAA9B3EEF}" dt="2023-04-12T17:27:56.814" v="800"/>
          <ac:inkMkLst>
            <pc:docMk/>
            <pc:sldMk cId="2581632188" sldId="330"/>
            <ac:inkMk id="23" creationId="{FD51BBF2-D6D3-928B-4542-1D5B744EBB30}"/>
          </ac:inkMkLst>
        </pc:inkChg>
        <pc:inkChg chg="add del">
          <ac:chgData name="شادن القحطاني ID 443200677" userId="2d5f3d4d-8466-4aa1-ac8a-1cb60ed86c20" providerId="ADAL" clId="{4E7826EA-30B3-F541-A538-740BAA9B3EEF}" dt="2023-04-12T17:28:01.144" v="811"/>
          <ac:inkMkLst>
            <pc:docMk/>
            <pc:sldMk cId="2581632188" sldId="330"/>
            <ac:inkMk id="24" creationId="{F4EC5D74-40CA-8284-B022-CD4619B5F68E}"/>
          </ac:inkMkLst>
        </pc:inkChg>
        <pc:inkChg chg="add del">
          <ac:chgData name="شادن القحطاني ID 443200677" userId="2d5f3d4d-8466-4aa1-ac8a-1cb60ed86c20" providerId="ADAL" clId="{4E7826EA-30B3-F541-A538-740BAA9B3EEF}" dt="2023-04-12T17:28:01.144" v="811"/>
          <ac:inkMkLst>
            <pc:docMk/>
            <pc:sldMk cId="2581632188" sldId="330"/>
            <ac:inkMk id="25" creationId="{EB8A6410-7B00-DC95-821C-968515C9862E}"/>
          </ac:inkMkLst>
        </pc:inkChg>
        <pc:inkChg chg="add">
          <ac:chgData name="شادن القحطاني ID 443200677" userId="2d5f3d4d-8466-4aa1-ac8a-1cb60ed86c20" providerId="ADAL" clId="{4E7826EA-30B3-F541-A538-740BAA9B3EEF}" dt="2023-04-12T17:27:57.207" v="803"/>
          <ac:inkMkLst>
            <pc:docMk/>
            <pc:sldMk cId="2581632188" sldId="330"/>
            <ac:inkMk id="26" creationId="{AAEB0CCE-2F3F-1240-BAE7-E6E93D9615A8}"/>
          </ac:inkMkLst>
        </pc:inkChg>
        <pc:inkChg chg="add del">
          <ac:chgData name="شادن القحطاني ID 443200677" userId="2d5f3d4d-8466-4aa1-ac8a-1cb60ed86c20" providerId="ADAL" clId="{4E7826EA-30B3-F541-A538-740BAA9B3EEF}" dt="2023-04-12T17:28:01.144" v="811"/>
          <ac:inkMkLst>
            <pc:docMk/>
            <pc:sldMk cId="2581632188" sldId="330"/>
            <ac:inkMk id="27" creationId="{5CE8391D-5305-6F09-4984-3DB3225B77FC}"/>
          </ac:inkMkLst>
        </pc:inkChg>
        <pc:inkChg chg="add del">
          <ac:chgData name="شادن القحطاني ID 443200677" userId="2d5f3d4d-8466-4aa1-ac8a-1cb60ed86c20" providerId="ADAL" clId="{4E7826EA-30B3-F541-A538-740BAA9B3EEF}" dt="2023-04-12T17:28:01.144" v="811"/>
          <ac:inkMkLst>
            <pc:docMk/>
            <pc:sldMk cId="2581632188" sldId="330"/>
            <ac:inkMk id="28" creationId="{8BC4A561-4616-7E15-CD9A-82B9DD085950}"/>
          </ac:inkMkLst>
        </pc:inkChg>
        <pc:inkChg chg="add del">
          <ac:chgData name="شادن القحطاني ID 443200677" userId="2d5f3d4d-8466-4aa1-ac8a-1cb60ed86c20" providerId="ADAL" clId="{4E7826EA-30B3-F541-A538-740BAA9B3EEF}" dt="2023-04-12T17:28:01.144" v="811"/>
          <ac:inkMkLst>
            <pc:docMk/>
            <pc:sldMk cId="2581632188" sldId="330"/>
            <ac:inkMk id="29" creationId="{044A9C96-B025-E443-4D0A-5685646987D1}"/>
          </ac:inkMkLst>
        </pc:inkChg>
        <pc:inkChg chg="add del">
          <ac:chgData name="شادن القحطاني ID 443200677" userId="2d5f3d4d-8466-4aa1-ac8a-1cb60ed86c20" providerId="ADAL" clId="{4E7826EA-30B3-F541-A538-740BAA9B3EEF}" dt="2023-04-12T17:28:01.144" v="811"/>
          <ac:inkMkLst>
            <pc:docMk/>
            <pc:sldMk cId="2581632188" sldId="330"/>
            <ac:inkMk id="30" creationId="{435863D3-C0DA-C925-EFBC-BA7A22713BA4}"/>
          </ac:inkMkLst>
        </pc:inkChg>
        <pc:inkChg chg="add del">
          <ac:chgData name="شادن القحطاني ID 443200677" userId="2d5f3d4d-8466-4aa1-ac8a-1cb60ed86c20" providerId="ADAL" clId="{4E7826EA-30B3-F541-A538-740BAA9B3EEF}" dt="2023-04-12T17:28:01.144" v="811"/>
          <ac:inkMkLst>
            <pc:docMk/>
            <pc:sldMk cId="2581632188" sldId="330"/>
            <ac:inkMk id="31" creationId="{4E1E6CD3-C379-14EF-2DA2-E2F82AABD6B9}"/>
          </ac:inkMkLst>
        </pc:inkChg>
        <pc:inkChg chg="add del">
          <ac:chgData name="شادن القحطاني ID 443200677" userId="2d5f3d4d-8466-4aa1-ac8a-1cb60ed86c20" providerId="ADAL" clId="{4E7826EA-30B3-F541-A538-740BAA9B3EEF}" dt="2023-04-12T17:28:01.144" v="811"/>
          <ac:inkMkLst>
            <pc:docMk/>
            <pc:sldMk cId="2581632188" sldId="330"/>
            <ac:inkMk id="32" creationId="{D15865DB-FFB9-1894-1ED6-92CEE8DED7B6}"/>
          </ac:inkMkLst>
        </pc:inkChg>
        <pc:inkChg chg="add del">
          <ac:chgData name="شادن القحطاني ID 443200677" userId="2d5f3d4d-8466-4aa1-ac8a-1cb60ed86c20" providerId="ADAL" clId="{4E7826EA-30B3-F541-A538-740BAA9B3EEF}" dt="2023-04-12T17:28:01.144" v="811"/>
          <ac:inkMkLst>
            <pc:docMk/>
            <pc:sldMk cId="2581632188" sldId="330"/>
            <ac:inkMk id="33" creationId="{2A36B6B2-3956-9CA9-279E-03E99101C816}"/>
          </ac:inkMkLst>
        </pc:inkChg>
        <pc:inkChg chg="add reco">
          <ac:chgData name="شادن القحطاني ID 443200677" userId="2d5f3d4d-8466-4aa1-ac8a-1cb60ed86c20" providerId="ADAL" clId="{4E7826EA-30B3-F541-A538-740BAA9B3EEF}" dt="2023-04-12T17:28:01.144" v="811"/>
          <ac:inkMkLst>
            <pc:docMk/>
            <pc:sldMk cId="2581632188" sldId="330"/>
            <ac:inkMk id="34" creationId="{504B041D-3C18-65FC-A2BD-EBBD3C17AD76}"/>
          </ac:inkMkLst>
        </pc:inkChg>
        <pc:inkChg chg="add reco">
          <ac:chgData name="شادن القحطاني ID 443200677" userId="2d5f3d4d-8466-4aa1-ac8a-1cb60ed86c20" providerId="ADAL" clId="{4E7826EA-30B3-F541-A538-740BAA9B3EEF}" dt="2023-04-12T17:28:01.144" v="811"/>
          <ac:inkMkLst>
            <pc:docMk/>
            <pc:sldMk cId="2581632188" sldId="330"/>
            <ac:inkMk id="35" creationId="{1EE80325-8053-F8A1-6B1A-5B3763499C25}"/>
          </ac:inkMkLst>
        </pc:inkChg>
        <pc:inkChg chg="add del">
          <ac:chgData name="شادن القحطاني ID 443200677" userId="2d5f3d4d-8466-4aa1-ac8a-1cb60ed86c20" providerId="ADAL" clId="{4E7826EA-30B3-F541-A538-740BAA9B3EEF}" dt="2023-04-12T17:28:09.338" v="823"/>
          <ac:inkMkLst>
            <pc:docMk/>
            <pc:sldMk cId="2581632188" sldId="330"/>
            <ac:inkMk id="36" creationId="{ADE0E2E2-2F03-BC88-8F7A-54EE113E1B75}"/>
          </ac:inkMkLst>
        </pc:inkChg>
        <pc:inkChg chg="add del">
          <ac:chgData name="شادن القحطاني ID 443200677" userId="2d5f3d4d-8466-4aa1-ac8a-1cb60ed86c20" providerId="ADAL" clId="{4E7826EA-30B3-F541-A538-740BAA9B3EEF}" dt="2023-04-12T17:28:09.338" v="823"/>
          <ac:inkMkLst>
            <pc:docMk/>
            <pc:sldMk cId="2581632188" sldId="330"/>
            <ac:inkMk id="37" creationId="{1ECFBFAA-52A0-1105-51CA-812094517992}"/>
          </ac:inkMkLst>
        </pc:inkChg>
        <pc:inkChg chg="add del">
          <ac:chgData name="شادن القحطاني ID 443200677" userId="2d5f3d4d-8466-4aa1-ac8a-1cb60ed86c20" providerId="ADAL" clId="{4E7826EA-30B3-F541-A538-740BAA9B3EEF}" dt="2023-04-12T17:28:09.338" v="823"/>
          <ac:inkMkLst>
            <pc:docMk/>
            <pc:sldMk cId="2581632188" sldId="330"/>
            <ac:inkMk id="38" creationId="{03751F0E-DC75-E391-838B-AA632DAC4946}"/>
          </ac:inkMkLst>
        </pc:inkChg>
        <pc:inkChg chg="add del">
          <ac:chgData name="شادن القحطاني ID 443200677" userId="2d5f3d4d-8466-4aa1-ac8a-1cb60ed86c20" providerId="ADAL" clId="{4E7826EA-30B3-F541-A538-740BAA9B3EEF}" dt="2023-04-12T17:28:09.338" v="823"/>
          <ac:inkMkLst>
            <pc:docMk/>
            <pc:sldMk cId="2581632188" sldId="330"/>
            <ac:inkMk id="39" creationId="{BD2EA1AC-0B69-245A-E583-8716102CE970}"/>
          </ac:inkMkLst>
        </pc:inkChg>
        <pc:inkChg chg="add del">
          <ac:chgData name="شادن القحطاني ID 443200677" userId="2d5f3d4d-8466-4aa1-ac8a-1cb60ed86c20" providerId="ADAL" clId="{4E7826EA-30B3-F541-A538-740BAA9B3EEF}" dt="2023-04-12T17:28:09.338" v="823"/>
          <ac:inkMkLst>
            <pc:docMk/>
            <pc:sldMk cId="2581632188" sldId="330"/>
            <ac:inkMk id="40" creationId="{C4AFD18A-BB74-3DC9-39ED-3F9457FE1883}"/>
          </ac:inkMkLst>
        </pc:inkChg>
        <pc:inkChg chg="add del">
          <ac:chgData name="شادن القحطاني ID 443200677" userId="2d5f3d4d-8466-4aa1-ac8a-1cb60ed86c20" providerId="ADAL" clId="{4E7826EA-30B3-F541-A538-740BAA9B3EEF}" dt="2023-04-12T17:28:09.338" v="823"/>
          <ac:inkMkLst>
            <pc:docMk/>
            <pc:sldMk cId="2581632188" sldId="330"/>
            <ac:inkMk id="41" creationId="{A676BDBB-CB37-E132-B69E-3442F7A0461C}"/>
          </ac:inkMkLst>
        </pc:inkChg>
        <pc:inkChg chg="add del">
          <ac:chgData name="شادن القحطاني ID 443200677" userId="2d5f3d4d-8466-4aa1-ac8a-1cb60ed86c20" providerId="ADAL" clId="{4E7826EA-30B3-F541-A538-740BAA9B3EEF}" dt="2023-04-12T17:28:09.338" v="823"/>
          <ac:inkMkLst>
            <pc:docMk/>
            <pc:sldMk cId="2581632188" sldId="330"/>
            <ac:inkMk id="42" creationId="{8730B316-B01E-6992-108C-A0FF6099DE6E}"/>
          </ac:inkMkLst>
        </pc:inkChg>
        <pc:inkChg chg="add del">
          <ac:chgData name="شادن القحطاني ID 443200677" userId="2d5f3d4d-8466-4aa1-ac8a-1cb60ed86c20" providerId="ADAL" clId="{4E7826EA-30B3-F541-A538-740BAA9B3EEF}" dt="2023-04-12T17:28:09.338" v="823"/>
          <ac:inkMkLst>
            <pc:docMk/>
            <pc:sldMk cId="2581632188" sldId="330"/>
            <ac:inkMk id="43" creationId="{B740A20D-5799-E039-B6CE-8854C00831E0}"/>
          </ac:inkMkLst>
        </pc:inkChg>
        <pc:inkChg chg="add del">
          <ac:chgData name="شادن القحطاني ID 443200677" userId="2d5f3d4d-8466-4aa1-ac8a-1cb60ed86c20" providerId="ADAL" clId="{4E7826EA-30B3-F541-A538-740BAA9B3EEF}" dt="2023-04-12T17:28:09.338" v="823"/>
          <ac:inkMkLst>
            <pc:docMk/>
            <pc:sldMk cId="2581632188" sldId="330"/>
            <ac:inkMk id="44" creationId="{41BBA34F-B735-ACE5-AA14-235CD262CF7F}"/>
          </ac:inkMkLst>
        </pc:inkChg>
        <pc:inkChg chg="add del">
          <ac:chgData name="شادن القحطاني ID 443200677" userId="2d5f3d4d-8466-4aa1-ac8a-1cb60ed86c20" providerId="ADAL" clId="{4E7826EA-30B3-F541-A538-740BAA9B3EEF}" dt="2023-04-12T17:28:09.338" v="823"/>
          <ac:inkMkLst>
            <pc:docMk/>
            <pc:sldMk cId="2581632188" sldId="330"/>
            <ac:inkMk id="45" creationId="{83D6D70E-BA50-F91B-81D9-0B0F5FD56A1A}"/>
          </ac:inkMkLst>
        </pc:inkChg>
        <pc:inkChg chg="add del">
          <ac:chgData name="شادن القحطاني ID 443200677" userId="2d5f3d4d-8466-4aa1-ac8a-1cb60ed86c20" providerId="ADAL" clId="{4E7826EA-30B3-F541-A538-740BAA9B3EEF}" dt="2023-04-12T17:28:09.338" v="823"/>
          <ac:inkMkLst>
            <pc:docMk/>
            <pc:sldMk cId="2581632188" sldId="330"/>
            <ac:inkMk id="46" creationId="{C98CC3AD-3E23-C47C-0897-DFE772CE70CB}"/>
          </ac:inkMkLst>
        </pc:inkChg>
        <pc:inkChg chg="add reco">
          <ac:chgData name="شادن القحطاني ID 443200677" userId="2d5f3d4d-8466-4aa1-ac8a-1cb60ed86c20" providerId="ADAL" clId="{4E7826EA-30B3-F541-A538-740BAA9B3EEF}" dt="2023-04-12T17:28:09.338" v="823"/>
          <ac:inkMkLst>
            <pc:docMk/>
            <pc:sldMk cId="2581632188" sldId="330"/>
            <ac:inkMk id="47" creationId="{DE31E748-98ED-4438-44C2-6D66E2D3AD6E}"/>
          </ac:inkMkLst>
        </pc:inkChg>
        <pc:inkChg chg="add">
          <ac:chgData name="شادن القحطاني ID 443200677" userId="2d5f3d4d-8466-4aa1-ac8a-1cb60ed86c20" providerId="ADAL" clId="{4E7826EA-30B3-F541-A538-740BAA9B3EEF}" dt="2023-04-12T17:28:25.800" v="824"/>
          <ac:inkMkLst>
            <pc:docMk/>
            <pc:sldMk cId="2581632188" sldId="330"/>
            <ac:inkMk id="48" creationId="{F27B1C64-05E4-8BBE-237F-40CCCD571F63}"/>
          </ac:inkMkLst>
        </pc:inkChg>
        <pc:inkChg chg="add del">
          <ac:chgData name="شادن القحطاني ID 443200677" userId="2d5f3d4d-8466-4aa1-ac8a-1cb60ed86c20" providerId="ADAL" clId="{4E7826EA-30B3-F541-A538-740BAA9B3EEF}" dt="2023-04-12T17:28:33.994" v="831"/>
          <ac:inkMkLst>
            <pc:docMk/>
            <pc:sldMk cId="2581632188" sldId="330"/>
            <ac:inkMk id="49" creationId="{02D5C186-EB3B-BCC6-D234-9E24B419EECA}"/>
          </ac:inkMkLst>
        </pc:inkChg>
        <pc:inkChg chg="add del">
          <ac:chgData name="شادن القحطاني ID 443200677" userId="2d5f3d4d-8466-4aa1-ac8a-1cb60ed86c20" providerId="ADAL" clId="{4E7826EA-30B3-F541-A538-740BAA9B3EEF}" dt="2023-04-12T17:28:33.994" v="831"/>
          <ac:inkMkLst>
            <pc:docMk/>
            <pc:sldMk cId="2581632188" sldId="330"/>
            <ac:inkMk id="50" creationId="{6220FFFD-9851-25B5-737B-4057437A2606}"/>
          </ac:inkMkLst>
        </pc:inkChg>
        <pc:inkChg chg="add del">
          <ac:chgData name="شادن القحطاني ID 443200677" userId="2d5f3d4d-8466-4aa1-ac8a-1cb60ed86c20" providerId="ADAL" clId="{4E7826EA-30B3-F541-A538-740BAA9B3EEF}" dt="2023-04-12T17:28:33.994" v="831"/>
          <ac:inkMkLst>
            <pc:docMk/>
            <pc:sldMk cId="2581632188" sldId="330"/>
            <ac:inkMk id="51" creationId="{CD0A7469-2C1F-A66C-DF03-5AD7EB5679F6}"/>
          </ac:inkMkLst>
        </pc:inkChg>
        <pc:inkChg chg="add del">
          <ac:chgData name="شادن القحطاني ID 443200677" userId="2d5f3d4d-8466-4aa1-ac8a-1cb60ed86c20" providerId="ADAL" clId="{4E7826EA-30B3-F541-A538-740BAA9B3EEF}" dt="2023-04-12T17:28:33.994" v="831"/>
          <ac:inkMkLst>
            <pc:docMk/>
            <pc:sldMk cId="2581632188" sldId="330"/>
            <ac:inkMk id="52" creationId="{976187F2-4289-757B-084A-93095F1B4E87}"/>
          </ac:inkMkLst>
        </pc:inkChg>
        <pc:inkChg chg="add del">
          <ac:chgData name="شادن القحطاني ID 443200677" userId="2d5f3d4d-8466-4aa1-ac8a-1cb60ed86c20" providerId="ADAL" clId="{4E7826EA-30B3-F541-A538-740BAA9B3EEF}" dt="2023-04-12T17:28:33.994" v="831"/>
          <ac:inkMkLst>
            <pc:docMk/>
            <pc:sldMk cId="2581632188" sldId="330"/>
            <ac:inkMk id="53" creationId="{E7925783-58E2-2FC4-CD5F-F089D1D9D398}"/>
          </ac:inkMkLst>
        </pc:inkChg>
        <pc:inkChg chg="add del">
          <ac:chgData name="شادن القحطاني ID 443200677" userId="2d5f3d4d-8466-4aa1-ac8a-1cb60ed86c20" providerId="ADAL" clId="{4E7826EA-30B3-F541-A538-740BAA9B3EEF}" dt="2023-04-12T17:28:33.994" v="831"/>
          <ac:inkMkLst>
            <pc:docMk/>
            <pc:sldMk cId="2581632188" sldId="330"/>
            <ac:inkMk id="54" creationId="{FFE3FC1A-554D-1270-6674-B3E8B0488CCC}"/>
          </ac:inkMkLst>
        </pc:inkChg>
        <pc:inkChg chg="add reco">
          <ac:chgData name="شادن القحطاني ID 443200677" userId="2d5f3d4d-8466-4aa1-ac8a-1cb60ed86c20" providerId="ADAL" clId="{4E7826EA-30B3-F541-A538-740BAA9B3EEF}" dt="2023-04-12T17:28:33.994" v="831"/>
          <ac:inkMkLst>
            <pc:docMk/>
            <pc:sldMk cId="2581632188" sldId="330"/>
            <ac:inkMk id="55" creationId="{5313A40C-A5B4-F4AD-66B8-4A52C470A88B}"/>
          </ac:inkMkLst>
        </pc:inkChg>
        <pc:inkChg chg="add del">
          <ac:chgData name="شادن القحطاني ID 443200677" userId="2d5f3d4d-8466-4aa1-ac8a-1cb60ed86c20" providerId="ADAL" clId="{4E7826EA-30B3-F541-A538-740BAA9B3EEF}" dt="2023-04-12T17:28:45.871" v="839"/>
          <ac:inkMkLst>
            <pc:docMk/>
            <pc:sldMk cId="2581632188" sldId="330"/>
            <ac:inkMk id="56" creationId="{3093A9D6-FBCF-9B72-138F-0CB079824896}"/>
          </ac:inkMkLst>
        </pc:inkChg>
        <pc:inkChg chg="add del">
          <ac:chgData name="شادن القحطاني ID 443200677" userId="2d5f3d4d-8466-4aa1-ac8a-1cb60ed86c20" providerId="ADAL" clId="{4E7826EA-30B3-F541-A538-740BAA9B3EEF}" dt="2023-04-12T17:28:45.871" v="839"/>
          <ac:inkMkLst>
            <pc:docMk/>
            <pc:sldMk cId="2581632188" sldId="330"/>
            <ac:inkMk id="57" creationId="{1AF2B9C3-C7A2-5D42-DB19-7016E1001CFC}"/>
          </ac:inkMkLst>
        </pc:inkChg>
        <pc:inkChg chg="add del">
          <ac:chgData name="شادن القحطاني ID 443200677" userId="2d5f3d4d-8466-4aa1-ac8a-1cb60ed86c20" providerId="ADAL" clId="{4E7826EA-30B3-F541-A538-740BAA9B3EEF}" dt="2023-04-12T17:28:45.871" v="839"/>
          <ac:inkMkLst>
            <pc:docMk/>
            <pc:sldMk cId="2581632188" sldId="330"/>
            <ac:inkMk id="58" creationId="{98A6B3A9-DAFE-C039-7F08-49A361DEFE19}"/>
          </ac:inkMkLst>
        </pc:inkChg>
        <pc:inkChg chg="add del">
          <ac:chgData name="شادن القحطاني ID 443200677" userId="2d5f3d4d-8466-4aa1-ac8a-1cb60ed86c20" providerId="ADAL" clId="{4E7826EA-30B3-F541-A538-740BAA9B3EEF}" dt="2023-04-12T17:28:45.871" v="839"/>
          <ac:inkMkLst>
            <pc:docMk/>
            <pc:sldMk cId="2581632188" sldId="330"/>
            <ac:inkMk id="59" creationId="{A92E3C2E-4DD1-C579-C68D-9EE545812740}"/>
          </ac:inkMkLst>
        </pc:inkChg>
        <pc:inkChg chg="add del">
          <ac:chgData name="شادن القحطاني ID 443200677" userId="2d5f3d4d-8466-4aa1-ac8a-1cb60ed86c20" providerId="ADAL" clId="{4E7826EA-30B3-F541-A538-740BAA9B3EEF}" dt="2023-04-12T17:28:45.871" v="839"/>
          <ac:inkMkLst>
            <pc:docMk/>
            <pc:sldMk cId="2581632188" sldId="330"/>
            <ac:inkMk id="60" creationId="{11BB84D1-4ADF-4838-4D1B-273CA7607222}"/>
          </ac:inkMkLst>
        </pc:inkChg>
        <pc:inkChg chg="add del">
          <ac:chgData name="شادن القحطاني ID 443200677" userId="2d5f3d4d-8466-4aa1-ac8a-1cb60ed86c20" providerId="ADAL" clId="{4E7826EA-30B3-F541-A538-740BAA9B3EEF}" dt="2023-04-12T17:28:45.871" v="839"/>
          <ac:inkMkLst>
            <pc:docMk/>
            <pc:sldMk cId="2581632188" sldId="330"/>
            <ac:inkMk id="61" creationId="{3E02C2C9-F93C-1502-96C7-6DF46E1E69BD}"/>
          </ac:inkMkLst>
        </pc:inkChg>
        <pc:inkChg chg="add del">
          <ac:chgData name="شادن القحطاني ID 443200677" userId="2d5f3d4d-8466-4aa1-ac8a-1cb60ed86c20" providerId="ADAL" clId="{4E7826EA-30B3-F541-A538-740BAA9B3EEF}" dt="2023-04-12T17:28:45.871" v="839"/>
          <ac:inkMkLst>
            <pc:docMk/>
            <pc:sldMk cId="2581632188" sldId="330"/>
            <ac:inkMk id="62" creationId="{A2F5F321-BEA0-843D-4E97-7B422F2C84DB}"/>
          </ac:inkMkLst>
        </pc:inkChg>
        <pc:inkChg chg="add reco">
          <ac:chgData name="شادن القحطاني ID 443200677" userId="2d5f3d4d-8466-4aa1-ac8a-1cb60ed86c20" providerId="ADAL" clId="{4E7826EA-30B3-F541-A538-740BAA9B3EEF}" dt="2023-04-12T17:28:45.871" v="839"/>
          <ac:inkMkLst>
            <pc:docMk/>
            <pc:sldMk cId="2581632188" sldId="330"/>
            <ac:inkMk id="63" creationId="{CE2CD896-937E-36E2-E5B9-9F3D9CEEBF42}"/>
          </ac:inkMkLst>
        </pc:inkChg>
        <pc:inkChg chg="add del">
          <ac:chgData name="شادن القحطاني ID 443200677" userId="2d5f3d4d-8466-4aa1-ac8a-1cb60ed86c20" providerId="ADAL" clId="{4E7826EA-30B3-F541-A538-740BAA9B3EEF}" dt="2023-04-12T17:28:50.355" v="846"/>
          <ac:inkMkLst>
            <pc:docMk/>
            <pc:sldMk cId="2581632188" sldId="330"/>
            <ac:inkMk id="36864" creationId="{DD67D81F-7B2B-9BCD-BD68-9AF076699FCC}"/>
          </ac:inkMkLst>
        </pc:inkChg>
        <pc:inkChg chg="add del">
          <ac:chgData name="شادن القحطاني ID 443200677" userId="2d5f3d4d-8466-4aa1-ac8a-1cb60ed86c20" providerId="ADAL" clId="{4E7826EA-30B3-F541-A538-740BAA9B3EEF}" dt="2023-04-12T17:28:50.355" v="846"/>
          <ac:inkMkLst>
            <pc:docMk/>
            <pc:sldMk cId="2581632188" sldId="330"/>
            <ac:inkMk id="36865" creationId="{BA91A3B7-059B-6E08-22D7-1BB01146242A}"/>
          </ac:inkMkLst>
        </pc:inkChg>
        <pc:inkChg chg="add del">
          <ac:chgData name="شادن القحطاني ID 443200677" userId="2d5f3d4d-8466-4aa1-ac8a-1cb60ed86c20" providerId="ADAL" clId="{4E7826EA-30B3-F541-A538-740BAA9B3EEF}" dt="2023-04-12T17:28:50.355" v="846"/>
          <ac:inkMkLst>
            <pc:docMk/>
            <pc:sldMk cId="2581632188" sldId="330"/>
            <ac:inkMk id="36866" creationId="{0616571B-17BC-6775-DF31-0718CBD8C572}"/>
          </ac:inkMkLst>
        </pc:inkChg>
        <pc:inkChg chg="add del">
          <ac:chgData name="شادن القحطاني ID 443200677" userId="2d5f3d4d-8466-4aa1-ac8a-1cb60ed86c20" providerId="ADAL" clId="{4E7826EA-30B3-F541-A538-740BAA9B3EEF}" dt="2023-04-12T17:28:50.355" v="846"/>
          <ac:inkMkLst>
            <pc:docMk/>
            <pc:sldMk cId="2581632188" sldId="330"/>
            <ac:inkMk id="36867" creationId="{22BA0969-47E3-1223-F3F2-AA0F262292E4}"/>
          </ac:inkMkLst>
        </pc:inkChg>
        <pc:inkChg chg="add del">
          <ac:chgData name="شادن القحطاني ID 443200677" userId="2d5f3d4d-8466-4aa1-ac8a-1cb60ed86c20" providerId="ADAL" clId="{4E7826EA-30B3-F541-A538-740BAA9B3EEF}" dt="2023-04-12T17:28:50.355" v="846"/>
          <ac:inkMkLst>
            <pc:docMk/>
            <pc:sldMk cId="2581632188" sldId="330"/>
            <ac:inkMk id="36868" creationId="{2B2A2C58-9FE6-67D8-71B0-CA171444E00B}"/>
          </ac:inkMkLst>
        </pc:inkChg>
        <pc:inkChg chg="add del">
          <ac:chgData name="شادن القحطاني ID 443200677" userId="2d5f3d4d-8466-4aa1-ac8a-1cb60ed86c20" providerId="ADAL" clId="{4E7826EA-30B3-F541-A538-740BAA9B3EEF}" dt="2023-04-12T17:28:50.355" v="846"/>
          <ac:inkMkLst>
            <pc:docMk/>
            <pc:sldMk cId="2581632188" sldId="330"/>
            <ac:inkMk id="36869" creationId="{8FE44F93-ED15-D398-40A9-B604C165A850}"/>
          </ac:inkMkLst>
        </pc:inkChg>
        <pc:inkChg chg="add del reco">
          <ac:chgData name="شادن القحطاني ID 443200677" userId="2d5f3d4d-8466-4aa1-ac8a-1cb60ed86c20" providerId="ADAL" clId="{4E7826EA-30B3-F541-A538-740BAA9B3EEF}" dt="2023-05-03T23:26:01.345" v="2506"/>
          <ac:inkMkLst>
            <pc:docMk/>
            <pc:sldMk cId="2581632188" sldId="330"/>
            <ac:inkMk id="36870" creationId="{FD91092F-CE75-5C23-40C4-EE8D9F576C7A}"/>
          </ac:inkMkLst>
        </pc:inkChg>
        <pc:inkChg chg="add del">
          <ac:chgData name="شادن القحطاني ID 443200677" userId="2d5f3d4d-8466-4aa1-ac8a-1cb60ed86c20" providerId="ADAL" clId="{4E7826EA-30B3-F541-A538-740BAA9B3EEF}" dt="2023-04-12T17:28:59.332" v="851"/>
          <ac:inkMkLst>
            <pc:docMk/>
            <pc:sldMk cId="2581632188" sldId="330"/>
            <ac:inkMk id="36871" creationId="{FF6496C1-04F4-ED2A-6916-A5FE86CEBB89}"/>
          </ac:inkMkLst>
        </pc:inkChg>
        <pc:inkChg chg="add del">
          <ac:chgData name="شادن القحطاني ID 443200677" userId="2d5f3d4d-8466-4aa1-ac8a-1cb60ed86c20" providerId="ADAL" clId="{4E7826EA-30B3-F541-A538-740BAA9B3EEF}" dt="2023-04-12T17:28:59.332" v="851"/>
          <ac:inkMkLst>
            <pc:docMk/>
            <pc:sldMk cId="2581632188" sldId="330"/>
            <ac:inkMk id="36873" creationId="{99A218A3-5875-AC05-9BCB-E5FC5C8D99B7}"/>
          </ac:inkMkLst>
        </pc:inkChg>
        <pc:inkChg chg="add del">
          <ac:chgData name="شادن القحطاني ID 443200677" userId="2d5f3d4d-8466-4aa1-ac8a-1cb60ed86c20" providerId="ADAL" clId="{4E7826EA-30B3-F541-A538-740BAA9B3EEF}" dt="2023-04-12T17:28:59.332" v="851"/>
          <ac:inkMkLst>
            <pc:docMk/>
            <pc:sldMk cId="2581632188" sldId="330"/>
            <ac:inkMk id="36874" creationId="{519BF390-AABA-05D4-A71C-A533153030E2}"/>
          </ac:inkMkLst>
        </pc:inkChg>
        <pc:inkChg chg="add del">
          <ac:chgData name="شادن القحطاني ID 443200677" userId="2d5f3d4d-8466-4aa1-ac8a-1cb60ed86c20" providerId="ADAL" clId="{4E7826EA-30B3-F541-A538-740BAA9B3EEF}" dt="2023-04-12T17:28:59.332" v="851"/>
          <ac:inkMkLst>
            <pc:docMk/>
            <pc:sldMk cId="2581632188" sldId="330"/>
            <ac:inkMk id="36875" creationId="{D08D0DA7-4E90-C1AD-C8D7-CE6C7B3B912A}"/>
          </ac:inkMkLst>
        </pc:inkChg>
        <pc:inkChg chg="add reco">
          <ac:chgData name="شادن القحطاني ID 443200677" userId="2d5f3d4d-8466-4aa1-ac8a-1cb60ed86c20" providerId="ADAL" clId="{4E7826EA-30B3-F541-A538-740BAA9B3EEF}" dt="2023-04-12T17:28:59.332" v="851"/>
          <ac:inkMkLst>
            <pc:docMk/>
            <pc:sldMk cId="2581632188" sldId="330"/>
            <ac:inkMk id="36876" creationId="{7ED6E4BB-69AA-72CA-3AC9-58AA341C9817}"/>
          </ac:inkMkLst>
        </pc:inkChg>
        <pc:inkChg chg="add del">
          <ac:chgData name="شادن القحطاني ID 443200677" userId="2d5f3d4d-8466-4aa1-ac8a-1cb60ed86c20" providerId="ADAL" clId="{4E7826EA-30B3-F541-A538-740BAA9B3EEF}" dt="2023-04-12T17:29:12.403" v="862"/>
          <ac:inkMkLst>
            <pc:docMk/>
            <pc:sldMk cId="2581632188" sldId="330"/>
            <ac:inkMk id="36877" creationId="{31BA41A3-6F2B-C5F9-71FA-5D5942313A56}"/>
          </ac:inkMkLst>
        </pc:inkChg>
        <pc:inkChg chg="add del">
          <ac:chgData name="شادن القحطاني ID 443200677" userId="2d5f3d4d-8466-4aa1-ac8a-1cb60ed86c20" providerId="ADAL" clId="{4E7826EA-30B3-F541-A538-740BAA9B3EEF}" dt="2023-04-12T17:29:12.403" v="862"/>
          <ac:inkMkLst>
            <pc:docMk/>
            <pc:sldMk cId="2581632188" sldId="330"/>
            <ac:inkMk id="36878" creationId="{EE7E9F6C-432B-10FB-2BC4-312B94F93464}"/>
          </ac:inkMkLst>
        </pc:inkChg>
        <pc:inkChg chg="add del">
          <ac:chgData name="شادن القحطاني ID 443200677" userId="2d5f3d4d-8466-4aa1-ac8a-1cb60ed86c20" providerId="ADAL" clId="{4E7826EA-30B3-F541-A538-740BAA9B3EEF}" dt="2023-04-12T17:29:12.403" v="862"/>
          <ac:inkMkLst>
            <pc:docMk/>
            <pc:sldMk cId="2581632188" sldId="330"/>
            <ac:inkMk id="36879" creationId="{5BD9D6E2-1C30-FEFA-0ED3-5DE02F1BB426}"/>
          </ac:inkMkLst>
        </pc:inkChg>
        <pc:inkChg chg="add del">
          <ac:chgData name="شادن القحطاني ID 443200677" userId="2d5f3d4d-8466-4aa1-ac8a-1cb60ed86c20" providerId="ADAL" clId="{4E7826EA-30B3-F541-A538-740BAA9B3EEF}" dt="2023-04-12T17:29:12.403" v="862"/>
          <ac:inkMkLst>
            <pc:docMk/>
            <pc:sldMk cId="2581632188" sldId="330"/>
            <ac:inkMk id="36880" creationId="{49E91548-FA6E-1488-0370-1DD7EEBE8625}"/>
          </ac:inkMkLst>
        </pc:inkChg>
        <pc:inkChg chg="add del">
          <ac:chgData name="شادن القحطاني ID 443200677" userId="2d5f3d4d-8466-4aa1-ac8a-1cb60ed86c20" providerId="ADAL" clId="{4E7826EA-30B3-F541-A538-740BAA9B3EEF}" dt="2023-04-12T17:29:12.403" v="862"/>
          <ac:inkMkLst>
            <pc:docMk/>
            <pc:sldMk cId="2581632188" sldId="330"/>
            <ac:inkMk id="36881" creationId="{BE4F8E41-9B7E-2E2E-F440-B009D2BEF102}"/>
          </ac:inkMkLst>
        </pc:inkChg>
        <pc:inkChg chg="add del">
          <ac:chgData name="شادن القحطاني ID 443200677" userId="2d5f3d4d-8466-4aa1-ac8a-1cb60ed86c20" providerId="ADAL" clId="{4E7826EA-30B3-F541-A538-740BAA9B3EEF}" dt="2023-04-12T17:29:12.403" v="862"/>
          <ac:inkMkLst>
            <pc:docMk/>
            <pc:sldMk cId="2581632188" sldId="330"/>
            <ac:inkMk id="36882" creationId="{72FD4539-D8E2-5759-F38E-B2D08F25C0A8}"/>
          </ac:inkMkLst>
        </pc:inkChg>
        <pc:inkChg chg="add del">
          <ac:chgData name="شادن القحطاني ID 443200677" userId="2d5f3d4d-8466-4aa1-ac8a-1cb60ed86c20" providerId="ADAL" clId="{4E7826EA-30B3-F541-A538-740BAA9B3EEF}" dt="2023-04-12T17:29:12.403" v="862"/>
          <ac:inkMkLst>
            <pc:docMk/>
            <pc:sldMk cId="2581632188" sldId="330"/>
            <ac:inkMk id="36883" creationId="{32B55B29-9255-B426-E3BE-196D25CDEEE3}"/>
          </ac:inkMkLst>
        </pc:inkChg>
        <pc:inkChg chg="add del">
          <ac:chgData name="شادن القحطاني ID 443200677" userId="2d5f3d4d-8466-4aa1-ac8a-1cb60ed86c20" providerId="ADAL" clId="{4E7826EA-30B3-F541-A538-740BAA9B3EEF}" dt="2023-04-12T17:29:12.403" v="862"/>
          <ac:inkMkLst>
            <pc:docMk/>
            <pc:sldMk cId="2581632188" sldId="330"/>
            <ac:inkMk id="36884" creationId="{318D4C33-E6BF-C464-9764-ECFCEB22D034}"/>
          </ac:inkMkLst>
        </pc:inkChg>
        <pc:inkChg chg="add del">
          <ac:chgData name="شادن القحطاني ID 443200677" userId="2d5f3d4d-8466-4aa1-ac8a-1cb60ed86c20" providerId="ADAL" clId="{4E7826EA-30B3-F541-A538-740BAA9B3EEF}" dt="2023-04-12T17:29:12.403" v="862"/>
          <ac:inkMkLst>
            <pc:docMk/>
            <pc:sldMk cId="2581632188" sldId="330"/>
            <ac:inkMk id="36885" creationId="{8793DFA8-CF5F-8D9D-FA60-97E7B86B68F6}"/>
          </ac:inkMkLst>
        </pc:inkChg>
        <pc:inkChg chg="add del reco">
          <ac:chgData name="شادن القحطاني ID 443200677" userId="2d5f3d4d-8466-4aa1-ac8a-1cb60ed86c20" providerId="ADAL" clId="{4E7826EA-30B3-F541-A538-740BAA9B3EEF}" dt="2023-04-12T17:29:12.403" v="862"/>
          <ac:inkMkLst>
            <pc:docMk/>
            <pc:sldMk cId="2581632188" sldId="330"/>
            <ac:inkMk id="36886" creationId="{02C0A749-13CD-7CD5-1B4F-BB9D1CE5C2D4}"/>
          </ac:inkMkLst>
        </pc:inkChg>
        <pc:inkChg chg="add del">
          <ac:chgData name="شادن القحطاني ID 443200677" userId="2d5f3d4d-8466-4aa1-ac8a-1cb60ed86c20" providerId="ADAL" clId="{4E7826EA-30B3-F541-A538-740BAA9B3EEF}" dt="2023-04-12T17:29:17.811" v="868"/>
          <ac:inkMkLst>
            <pc:docMk/>
            <pc:sldMk cId="2581632188" sldId="330"/>
            <ac:inkMk id="36887" creationId="{F70BB9A4-3290-2183-89FC-6DB02932B8B8}"/>
          </ac:inkMkLst>
        </pc:inkChg>
        <pc:inkChg chg="add del">
          <ac:chgData name="شادن القحطاني ID 443200677" userId="2d5f3d4d-8466-4aa1-ac8a-1cb60ed86c20" providerId="ADAL" clId="{4E7826EA-30B3-F541-A538-740BAA9B3EEF}" dt="2023-04-12T17:29:17.811" v="868"/>
          <ac:inkMkLst>
            <pc:docMk/>
            <pc:sldMk cId="2581632188" sldId="330"/>
            <ac:inkMk id="36888" creationId="{437F78CC-C267-2BBF-A54F-D62DABA8FD8C}"/>
          </ac:inkMkLst>
        </pc:inkChg>
        <pc:inkChg chg="add del">
          <ac:chgData name="شادن القحطاني ID 443200677" userId="2d5f3d4d-8466-4aa1-ac8a-1cb60ed86c20" providerId="ADAL" clId="{4E7826EA-30B3-F541-A538-740BAA9B3EEF}" dt="2023-04-12T17:29:17.811" v="868"/>
          <ac:inkMkLst>
            <pc:docMk/>
            <pc:sldMk cId="2581632188" sldId="330"/>
            <ac:inkMk id="36889" creationId="{A87E1B47-4DCC-79AE-1613-7463276B77E5}"/>
          </ac:inkMkLst>
        </pc:inkChg>
        <pc:inkChg chg="add del">
          <ac:chgData name="شادن القحطاني ID 443200677" userId="2d5f3d4d-8466-4aa1-ac8a-1cb60ed86c20" providerId="ADAL" clId="{4E7826EA-30B3-F541-A538-740BAA9B3EEF}" dt="2023-04-12T17:29:17.811" v="868"/>
          <ac:inkMkLst>
            <pc:docMk/>
            <pc:sldMk cId="2581632188" sldId="330"/>
            <ac:inkMk id="36890" creationId="{AA5AD3EC-75F6-0FC3-E429-59304DF0E006}"/>
          </ac:inkMkLst>
        </pc:inkChg>
        <pc:inkChg chg="add del">
          <ac:chgData name="شادن القحطاني ID 443200677" userId="2d5f3d4d-8466-4aa1-ac8a-1cb60ed86c20" providerId="ADAL" clId="{4E7826EA-30B3-F541-A538-740BAA9B3EEF}" dt="2023-04-12T17:29:17.811" v="868"/>
          <ac:inkMkLst>
            <pc:docMk/>
            <pc:sldMk cId="2581632188" sldId="330"/>
            <ac:inkMk id="36891" creationId="{CC987167-7B91-E10A-FC06-2DA9A47FB069}"/>
          </ac:inkMkLst>
        </pc:inkChg>
        <pc:inkChg chg="add reco">
          <ac:chgData name="شادن القحطاني ID 443200677" userId="2d5f3d4d-8466-4aa1-ac8a-1cb60ed86c20" providerId="ADAL" clId="{4E7826EA-30B3-F541-A538-740BAA9B3EEF}" dt="2023-04-12T17:29:17.811" v="868"/>
          <ac:inkMkLst>
            <pc:docMk/>
            <pc:sldMk cId="2581632188" sldId="330"/>
            <ac:inkMk id="36892" creationId="{00D2AA27-3992-E775-CD9A-EA774A20DB16}"/>
          </ac:inkMkLst>
        </pc:inkChg>
        <pc:inkChg chg="add del">
          <ac:chgData name="شادن القحطاني ID 443200677" userId="2d5f3d4d-8466-4aa1-ac8a-1cb60ed86c20" providerId="ADAL" clId="{4E7826EA-30B3-F541-A538-740BAA9B3EEF}" dt="2023-04-12T17:29:33.755" v="880"/>
          <ac:inkMkLst>
            <pc:docMk/>
            <pc:sldMk cId="2581632188" sldId="330"/>
            <ac:inkMk id="36893" creationId="{D0DE5D55-A561-DBCD-3026-BAD7935959E1}"/>
          </ac:inkMkLst>
        </pc:inkChg>
        <pc:inkChg chg="add del">
          <ac:chgData name="شادن القحطاني ID 443200677" userId="2d5f3d4d-8466-4aa1-ac8a-1cb60ed86c20" providerId="ADAL" clId="{4E7826EA-30B3-F541-A538-740BAA9B3EEF}" dt="2023-04-12T17:29:33.755" v="880"/>
          <ac:inkMkLst>
            <pc:docMk/>
            <pc:sldMk cId="2581632188" sldId="330"/>
            <ac:inkMk id="36894" creationId="{347EFEBD-8BD5-2175-2DE9-4462267FBD7D}"/>
          </ac:inkMkLst>
        </pc:inkChg>
        <pc:inkChg chg="add del">
          <ac:chgData name="شادن القحطاني ID 443200677" userId="2d5f3d4d-8466-4aa1-ac8a-1cb60ed86c20" providerId="ADAL" clId="{4E7826EA-30B3-F541-A538-740BAA9B3EEF}" dt="2023-04-12T17:29:33.755" v="880"/>
          <ac:inkMkLst>
            <pc:docMk/>
            <pc:sldMk cId="2581632188" sldId="330"/>
            <ac:inkMk id="36895" creationId="{522E195E-FE22-77D4-A0FC-1936D8D1C1A7}"/>
          </ac:inkMkLst>
        </pc:inkChg>
        <pc:inkChg chg="add del">
          <ac:chgData name="شادن القحطاني ID 443200677" userId="2d5f3d4d-8466-4aa1-ac8a-1cb60ed86c20" providerId="ADAL" clId="{4E7826EA-30B3-F541-A538-740BAA9B3EEF}" dt="2023-04-12T17:29:33.755" v="880"/>
          <ac:inkMkLst>
            <pc:docMk/>
            <pc:sldMk cId="2581632188" sldId="330"/>
            <ac:inkMk id="36896" creationId="{70D30238-2EC2-90CD-C07F-BE119C6ECB6D}"/>
          </ac:inkMkLst>
        </pc:inkChg>
        <pc:inkChg chg="add del">
          <ac:chgData name="شادن القحطاني ID 443200677" userId="2d5f3d4d-8466-4aa1-ac8a-1cb60ed86c20" providerId="ADAL" clId="{4E7826EA-30B3-F541-A538-740BAA9B3EEF}" dt="2023-04-12T17:29:33.755" v="880"/>
          <ac:inkMkLst>
            <pc:docMk/>
            <pc:sldMk cId="2581632188" sldId="330"/>
            <ac:inkMk id="36897" creationId="{4F0AAFF5-6AA4-0EA6-8F04-E2C90AB4D6BB}"/>
          </ac:inkMkLst>
        </pc:inkChg>
        <pc:inkChg chg="add del">
          <ac:chgData name="شادن القحطاني ID 443200677" userId="2d5f3d4d-8466-4aa1-ac8a-1cb60ed86c20" providerId="ADAL" clId="{4E7826EA-30B3-F541-A538-740BAA9B3EEF}" dt="2023-04-12T17:29:33.755" v="880"/>
          <ac:inkMkLst>
            <pc:docMk/>
            <pc:sldMk cId="2581632188" sldId="330"/>
            <ac:inkMk id="36898" creationId="{F0512074-C691-E640-415B-17E47EEA33A0}"/>
          </ac:inkMkLst>
        </pc:inkChg>
        <pc:inkChg chg="add del">
          <ac:chgData name="شادن القحطاني ID 443200677" userId="2d5f3d4d-8466-4aa1-ac8a-1cb60ed86c20" providerId="ADAL" clId="{4E7826EA-30B3-F541-A538-740BAA9B3EEF}" dt="2023-04-12T17:29:33.755" v="880"/>
          <ac:inkMkLst>
            <pc:docMk/>
            <pc:sldMk cId="2581632188" sldId="330"/>
            <ac:inkMk id="36899" creationId="{B4DACEDD-DAAC-A876-049B-A800AE777540}"/>
          </ac:inkMkLst>
        </pc:inkChg>
        <pc:inkChg chg="add del">
          <ac:chgData name="شادن القحطاني ID 443200677" userId="2d5f3d4d-8466-4aa1-ac8a-1cb60ed86c20" providerId="ADAL" clId="{4E7826EA-30B3-F541-A538-740BAA9B3EEF}" dt="2023-04-12T17:29:33.755" v="880"/>
          <ac:inkMkLst>
            <pc:docMk/>
            <pc:sldMk cId="2581632188" sldId="330"/>
            <ac:inkMk id="36900" creationId="{2667037A-C856-7B17-E4ED-A51F033B8B16}"/>
          </ac:inkMkLst>
        </pc:inkChg>
        <pc:inkChg chg="add del">
          <ac:chgData name="شادن القحطاني ID 443200677" userId="2d5f3d4d-8466-4aa1-ac8a-1cb60ed86c20" providerId="ADAL" clId="{4E7826EA-30B3-F541-A538-740BAA9B3EEF}" dt="2023-04-12T17:29:33.755" v="880"/>
          <ac:inkMkLst>
            <pc:docMk/>
            <pc:sldMk cId="2581632188" sldId="330"/>
            <ac:inkMk id="36901" creationId="{5D7B4830-6235-B24B-0BE3-BDFED49825FA}"/>
          </ac:inkMkLst>
        </pc:inkChg>
        <pc:inkChg chg="add del">
          <ac:chgData name="شادن القحطاني ID 443200677" userId="2d5f3d4d-8466-4aa1-ac8a-1cb60ed86c20" providerId="ADAL" clId="{4E7826EA-30B3-F541-A538-740BAA9B3EEF}" dt="2023-04-12T17:29:33.755" v="880"/>
          <ac:inkMkLst>
            <pc:docMk/>
            <pc:sldMk cId="2581632188" sldId="330"/>
            <ac:inkMk id="36902" creationId="{0487FA21-46A4-F1C0-CCCD-0A0F646149C4}"/>
          </ac:inkMkLst>
        </pc:inkChg>
        <pc:inkChg chg="add del">
          <ac:chgData name="شادن القحطاني ID 443200677" userId="2d5f3d4d-8466-4aa1-ac8a-1cb60ed86c20" providerId="ADAL" clId="{4E7826EA-30B3-F541-A538-740BAA9B3EEF}" dt="2023-04-12T17:29:33.755" v="880"/>
          <ac:inkMkLst>
            <pc:docMk/>
            <pc:sldMk cId="2581632188" sldId="330"/>
            <ac:inkMk id="36903" creationId="{09AF96BC-0504-95C1-79F8-D7CA3F57084A}"/>
          </ac:inkMkLst>
        </pc:inkChg>
        <pc:inkChg chg="add reco">
          <ac:chgData name="شادن القحطاني ID 443200677" userId="2d5f3d4d-8466-4aa1-ac8a-1cb60ed86c20" providerId="ADAL" clId="{4E7826EA-30B3-F541-A538-740BAA9B3EEF}" dt="2023-04-12T17:29:33.755" v="880"/>
          <ac:inkMkLst>
            <pc:docMk/>
            <pc:sldMk cId="2581632188" sldId="330"/>
            <ac:inkMk id="36904" creationId="{C3590E14-6895-09B4-EC3C-9F1640AC3AA2}"/>
          </ac:inkMkLst>
        </pc:inkChg>
        <pc:inkChg chg="add del">
          <ac:chgData name="شادن القحطاني ID 443200677" userId="2d5f3d4d-8466-4aa1-ac8a-1cb60ed86c20" providerId="ADAL" clId="{4E7826EA-30B3-F541-A538-740BAA9B3EEF}" dt="2023-04-12T17:29:38.721" v="885"/>
          <ac:inkMkLst>
            <pc:docMk/>
            <pc:sldMk cId="2581632188" sldId="330"/>
            <ac:inkMk id="36905" creationId="{A1E4E4AC-6835-F1CF-3920-A1348B777D2A}"/>
          </ac:inkMkLst>
        </pc:inkChg>
        <pc:inkChg chg="add del">
          <ac:chgData name="شادن القحطاني ID 443200677" userId="2d5f3d4d-8466-4aa1-ac8a-1cb60ed86c20" providerId="ADAL" clId="{4E7826EA-30B3-F541-A538-740BAA9B3EEF}" dt="2023-04-12T17:29:38.721" v="885"/>
          <ac:inkMkLst>
            <pc:docMk/>
            <pc:sldMk cId="2581632188" sldId="330"/>
            <ac:inkMk id="36906" creationId="{4513FC8B-D2CE-F9F5-77D5-6708EC466575}"/>
          </ac:inkMkLst>
        </pc:inkChg>
        <pc:inkChg chg="add del">
          <ac:chgData name="شادن القحطاني ID 443200677" userId="2d5f3d4d-8466-4aa1-ac8a-1cb60ed86c20" providerId="ADAL" clId="{4E7826EA-30B3-F541-A538-740BAA9B3EEF}" dt="2023-04-12T17:29:38.721" v="885"/>
          <ac:inkMkLst>
            <pc:docMk/>
            <pc:sldMk cId="2581632188" sldId="330"/>
            <ac:inkMk id="36907" creationId="{8041D351-5B21-B177-5E87-C190D3C4E74C}"/>
          </ac:inkMkLst>
        </pc:inkChg>
        <pc:inkChg chg="add del">
          <ac:chgData name="شادن القحطاني ID 443200677" userId="2d5f3d4d-8466-4aa1-ac8a-1cb60ed86c20" providerId="ADAL" clId="{4E7826EA-30B3-F541-A538-740BAA9B3EEF}" dt="2023-04-12T17:29:38.721" v="885"/>
          <ac:inkMkLst>
            <pc:docMk/>
            <pc:sldMk cId="2581632188" sldId="330"/>
            <ac:inkMk id="36908" creationId="{C26BFB16-96A3-3748-2CB7-612CE7E6AEE7}"/>
          </ac:inkMkLst>
        </pc:inkChg>
        <pc:inkChg chg="add reco">
          <ac:chgData name="شادن القحطاني ID 443200677" userId="2d5f3d4d-8466-4aa1-ac8a-1cb60ed86c20" providerId="ADAL" clId="{4E7826EA-30B3-F541-A538-740BAA9B3EEF}" dt="2023-04-12T17:29:38.721" v="885"/>
          <ac:inkMkLst>
            <pc:docMk/>
            <pc:sldMk cId="2581632188" sldId="330"/>
            <ac:inkMk id="36909" creationId="{9AF9C75A-EAAA-D56D-49B7-819BA2F24A31}"/>
          </ac:inkMkLst>
        </pc:inkChg>
        <pc:inkChg chg="add del">
          <ac:chgData name="شادن القحطاني ID 443200677" userId="2d5f3d4d-8466-4aa1-ac8a-1cb60ed86c20" providerId="ADAL" clId="{4E7826EA-30B3-F541-A538-740BAA9B3EEF}" dt="2023-04-12T17:29:46.372" v="897"/>
          <ac:inkMkLst>
            <pc:docMk/>
            <pc:sldMk cId="2581632188" sldId="330"/>
            <ac:inkMk id="36910" creationId="{C406BB41-B4B6-8B5B-CD33-8AD26B43BFB7}"/>
          </ac:inkMkLst>
        </pc:inkChg>
        <pc:inkChg chg="add del">
          <ac:chgData name="شادن القحطاني ID 443200677" userId="2d5f3d4d-8466-4aa1-ac8a-1cb60ed86c20" providerId="ADAL" clId="{4E7826EA-30B3-F541-A538-740BAA9B3EEF}" dt="2023-04-12T17:29:46.372" v="897"/>
          <ac:inkMkLst>
            <pc:docMk/>
            <pc:sldMk cId="2581632188" sldId="330"/>
            <ac:inkMk id="36911" creationId="{62DA8CF7-7A20-353D-5257-6BCB5F3F2F63}"/>
          </ac:inkMkLst>
        </pc:inkChg>
        <pc:inkChg chg="add del">
          <ac:chgData name="شادن القحطاني ID 443200677" userId="2d5f3d4d-8466-4aa1-ac8a-1cb60ed86c20" providerId="ADAL" clId="{4E7826EA-30B3-F541-A538-740BAA9B3EEF}" dt="2023-04-12T17:29:46.372" v="897"/>
          <ac:inkMkLst>
            <pc:docMk/>
            <pc:sldMk cId="2581632188" sldId="330"/>
            <ac:inkMk id="36912" creationId="{25E4339B-AAF8-4CD3-6329-172154440670}"/>
          </ac:inkMkLst>
        </pc:inkChg>
        <pc:inkChg chg="add del">
          <ac:chgData name="شادن القحطاني ID 443200677" userId="2d5f3d4d-8466-4aa1-ac8a-1cb60ed86c20" providerId="ADAL" clId="{4E7826EA-30B3-F541-A538-740BAA9B3EEF}" dt="2023-04-12T17:29:46.372" v="897"/>
          <ac:inkMkLst>
            <pc:docMk/>
            <pc:sldMk cId="2581632188" sldId="330"/>
            <ac:inkMk id="36913" creationId="{4D4CCEAD-026A-44D7-8424-4804064BD7B9}"/>
          </ac:inkMkLst>
        </pc:inkChg>
        <pc:inkChg chg="add del">
          <ac:chgData name="شادن القحطاني ID 443200677" userId="2d5f3d4d-8466-4aa1-ac8a-1cb60ed86c20" providerId="ADAL" clId="{4E7826EA-30B3-F541-A538-740BAA9B3EEF}" dt="2023-04-12T17:29:46.372" v="897"/>
          <ac:inkMkLst>
            <pc:docMk/>
            <pc:sldMk cId="2581632188" sldId="330"/>
            <ac:inkMk id="36914" creationId="{9069C66C-BE85-C86A-DBEA-91B41FADD081}"/>
          </ac:inkMkLst>
        </pc:inkChg>
        <pc:inkChg chg="add del">
          <ac:chgData name="شادن القحطاني ID 443200677" userId="2d5f3d4d-8466-4aa1-ac8a-1cb60ed86c20" providerId="ADAL" clId="{4E7826EA-30B3-F541-A538-740BAA9B3EEF}" dt="2023-04-12T17:29:46.372" v="897"/>
          <ac:inkMkLst>
            <pc:docMk/>
            <pc:sldMk cId="2581632188" sldId="330"/>
            <ac:inkMk id="36915" creationId="{0E75059E-7AD1-8FB9-2486-0C70787F6B94}"/>
          </ac:inkMkLst>
        </pc:inkChg>
        <pc:inkChg chg="add del">
          <ac:chgData name="شادن القحطاني ID 443200677" userId="2d5f3d4d-8466-4aa1-ac8a-1cb60ed86c20" providerId="ADAL" clId="{4E7826EA-30B3-F541-A538-740BAA9B3EEF}" dt="2023-04-12T17:29:46.372" v="897"/>
          <ac:inkMkLst>
            <pc:docMk/>
            <pc:sldMk cId="2581632188" sldId="330"/>
            <ac:inkMk id="36916" creationId="{2768299F-915B-2013-D08F-6585FDBEFC92}"/>
          </ac:inkMkLst>
        </pc:inkChg>
        <pc:inkChg chg="add del">
          <ac:chgData name="شادن القحطاني ID 443200677" userId="2d5f3d4d-8466-4aa1-ac8a-1cb60ed86c20" providerId="ADAL" clId="{4E7826EA-30B3-F541-A538-740BAA9B3EEF}" dt="2023-04-12T17:29:46.372" v="897"/>
          <ac:inkMkLst>
            <pc:docMk/>
            <pc:sldMk cId="2581632188" sldId="330"/>
            <ac:inkMk id="36917" creationId="{0CF4E4A7-B9CA-8642-D1C1-2C3EDF2503E3}"/>
          </ac:inkMkLst>
        </pc:inkChg>
        <pc:inkChg chg="add del">
          <ac:chgData name="شادن القحطاني ID 443200677" userId="2d5f3d4d-8466-4aa1-ac8a-1cb60ed86c20" providerId="ADAL" clId="{4E7826EA-30B3-F541-A538-740BAA9B3EEF}" dt="2023-04-12T17:29:46.372" v="897"/>
          <ac:inkMkLst>
            <pc:docMk/>
            <pc:sldMk cId="2581632188" sldId="330"/>
            <ac:inkMk id="36918" creationId="{4AB62176-C02F-466F-F06B-0DD20439E182}"/>
          </ac:inkMkLst>
        </pc:inkChg>
        <pc:inkChg chg="add del">
          <ac:chgData name="شادن القحطاني ID 443200677" userId="2d5f3d4d-8466-4aa1-ac8a-1cb60ed86c20" providerId="ADAL" clId="{4E7826EA-30B3-F541-A538-740BAA9B3EEF}" dt="2023-04-12T17:29:46.372" v="897"/>
          <ac:inkMkLst>
            <pc:docMk/>
            <pc:sldMk cId="2581632188" sldId="330"/>
            <ac:inkMk id="36919" creationId="{740E7058-504D-E6EA-67D9-ED2BAEFDCB02}"/>
          </ac:inkMkLst>
        </pc:inkChg>
        <pc:inkChg chg="add del">
          <ac:chgData name="شادن القحطاني ID 443200677" userId="2d5f3d4d-8466-4aa1-ac8a-1cb60ed86c20" providerId="ADAL" clId="{4E7826EA-30B3-F541-A538-740BAA9B3EEF}" dt="2023-04-12T17:29:46.372" v="897"/>
          <ac:inkMkLst>
            <pc:docMk/>
            <pc:sldMk cId="2581632188" sldId="330"/>
            <ac:inkMk id="36920" creationId="{50F9EB2F-6EBB-5D9E-7C6C-FE1F799C0860}"/>
          </ac:inkMkLst>
        </pc:inkChg>
        <pc:inkChg chg="add reco">
          <ac:chgData name="شادن القحطاني ID 443200677" userId="2d5f3d4d-8466-4aa1-ac8a-1cb60ed86c20" providerId="ADAL" clId="{4E7826EA-30B3-F541-A538-740BAA9B3EEF}" dt="2023-04-12T17:29:46.372" v="897"/>
          <ac:inkMkLst>
            <pc:docMk/>
            <pc:sldMk cId="2581632188" sldId="330"/>
            <ac:inkMk id="36921" creationId="{0B726448-40FD-F7B0-28E1-49BB1EDF9C1C}"/>
          </ac:inkMkLst>
        </pc:inkChg>
        <pc:inkChg chg="add del">
          <ac:chgData name="شادن القحطاني ID 443200677" userId="2d5f3d4d-8466-4aa1-ac8a-1cb60ed86c20" providerId="ADAL" clId="{4E7826EA-30B3-F541-A538-740BAA9B3EEF}" dt="2023-04-12T17:30:07.871" v="908"/>
          <ac:inkMkLst>
            <pc:docMk/>
            <pc:sldMk cId="2581632188" sldId="330"/>
            <ac:inkMk id="36922" creationId="{AF170AB5-9467-A4A5-95A8-E381EE3253AF}"/>
          </ac:inkMkLst>
        </pc:inkChg>
        <pc:inkChg chg="add del">
          <ac:chgData name="شادن القحطاني ID 443200677" userId="2d5f3d4d-8466-4aa1-ac8a-1cb60ed86c20" providerId="ADAL" clId="{4E7826EA-30B3-F541-A538-740BAA9B3EEF}" dt="2023-04-12T17:30:07.871" v="908"/>
          <ac:inkMkLst>
            <pc:docMk/>
            <pc:sldMk cId="2581632188" sldId="330"/>
            <ac:inkMk id="36923" creationId="{A2E63512-1F63-A64E-A58C-6A8D7B9C78A3}"/>
          </ac:inkMkLst>
        </pc:inkChg>
        <pc:inkChg chg="add del">
          <ac:chgData name="شادن القحطاني ID 443200677" userId="2d5f3d4d-8466-4aa1-ac8a-1cb60ed86c20" providerId="ADAL" clId="{4E7826EA-30B3-F541-A538-740BAA9B3EEF}" dt="2023-04-12T17:30:07.871" v="908"/>
          <ac:inkMkLst>
            <pc:docMk/>
            <pc:sldMk cId="2581632188" sldId="330"/>
            <ac:inkMk id="36924" creationId="{E51D6BF0-6E54-E464-D477-0596E461D5DF}"/>
          </ac:inkMkLst>
        </pc:inkChg>
        <pc:inkChg chg="add del">
          <ac:chgData name="شادن القحطاني ID 443200677" userId="2d5f3d4d-8466-4aa1-ac8a-1cb60ed86c20" providerId="ADAL" clId="{4E7826EA-30B3-F541-A538-740BAA9B3EEF}" dt="2023-04-12T17:30:07.871" v="908"/>
          <ac:inkMkLst>
            <pc:docMk/>
            <pc:sldMk cId="2581632188" sldId="330"/>
            <ac:inkMk id="36925" creationId="{E593C70E-6D8B-3486-92CB-19C6CEB20991}"/>
          </ac:inkMkLst>
        </pc:inkChg>
        <pc:inkChg chg="add del">
          <ac:chgData name="شادن القحطاني ID 443200677" userId="2d5f3d4d-8466-4aa1-ac8a-1cb60ed86c20" providerId="ADAL" clId="{4E7826EA-30B3-F541-A538-740BAA9B3EEF}" dt="2023-04-12T17:30:07.871" v="908"/>
          <ac:inkMkLst>
            <pc:docMk/>
            <pc:sldMk cId="2581632188" sldId="330"/>
            <ac:inkMk id="36926" creationId="{BBBEB672-0C0B-48D0-794D-809348753CF6}"/>
          </ac:inkMkLst>
        </pc:inkChg>
        <pc:inkChg chg="add del">
          <ac:chgData name="شادن القحطاني ID 443200677" userId="2d5f3d4d-8466-4aa1-ac8a-1cb60ed86c20" providerId="ADAL" clId="{4E7826EA-30B3-F541-A538-740BAA9B3EEF}" dt="2023-04-12T17:30:07.871" v="908"/>
          <ac:inkMkLst>
            <pc:docMk/>
            <pc:sldMk cId="2581632188" sldId="330"/>
            <ac:inkMk id="36927" creationId="{581C40A4-91CA-BFA9-5E30-06D0A348174B}"/>
          </ac:inkMkLst>
        </pc:inkChg>
        <pc:inkChg chg="add del">
          <ac:chgData name="شادن القحطاني ID 443200677" userId="2d5f3d4d-8466-4aa1-ac8a-1cb60ed86c20" providerId="ADAL" clId="{4E7826EA-30B3-F541-A538-740BAA9B3EEF}" dt="2023-04-12T17:30:07.871" v="908"/>
          <ac:inkMkLst>
            <pc:docMk/>
            <pc:sldMk cId="2581632188" sldId="330"/>
            <ac:inkMk id="36928" creationId="{147F4F81-368B-4450-8BA0-AB514F677794}"/>
          </ac:inkMkLst>
        </pc:inkChg>
        <pc:inkChg chg="add del">
          <ac:chgData name="شادن القحطاني ID 443200677" userId="2d5f3d4d-8466-4aa1-ac8a-1cb60ed86c20" providerId="ADAL" clId="{4E7826EA-30B3-F541-A538-740BAA9B3EEF}" dt="2023-04-12T17:30:07.871" v="908"/>
          <ac:inkMkLst>
            <pc:docMk/>
            <pc:sldMk cId="2581632188" sldId="330"/>
            <ac:inkMk id="36929" creationId="{A60DA614-6C5F-0957-047C-AAC96E48025D}"/>
          </ac:inkMkLst>
        </pc:inkChg>
        <pc:inkChg chg="add del">
          <ac:chgData name="شادن القحطاني ID 443200677" userId="2d5f3d4d-8466-4aa1-ac8a-1cb60ed86c20" providerId="ADAL" clId="{4E7826EA-30B3-F541-A538-740BAA9B3EEF}" dt="2023-04-12T17:30:07.871" v="908"/>
          <ac:inkMkLst>
            <pc:docMk/>
            <pc:sldMk cId="2581632188" sldId="330"/>
            <ac:inkMk id="36930" creationId="{DD8F7945-EEA8-E877-8BD9-5EFB45DB2E85}"/>
          </ac:inkMkLst>
        </pc:inkChg>
        <pc:inkChg chg="add del">
          <ac:chgData name="شادن القحطاني ID 443200677" userId="2d5f3d4d-8466-4aa1-ac8a-1cb60ed86c20" providerId="ADAL" clId="{4E7826EA-30B3-F541-A538-740BAA9B3EEF}" dt="2023-04-12T17:30:07.871" v="908"/>
          <ac:inkMkLst>
            <pc:docMk/>
            <pc:sldMk cId="2581632188" sldId="330"/>
            <ac:inkMk id="36931" creationId="{D82111BA-4318-C7A3-5C49-B6C109AD98FC}"/>
          </ac:inkMkLst>
        </pc:inkChg>
        <pc:inkChg chg="add reco">
          <ac:chgData name="شادن القحطاني ID 443200677" userId="2d5f3d4d-8466-4aa1-ac8a-1cb60ed86c20" providerId="ADAL" clId="{4E7826EA-30B3-F541-A538-740BAA9B3EEF}" dt="2023-04-12T17:30:07.871" v="908"/>
          <ac:inkMkLst>
            <pc:docMk/>
            <pc:sldMk cId="2581632188" sldId="330"/>
            <ac:inkMk id="36932" creationId="{0DABD2BE-1D38-D1D8-DFE8-FD67B015415B}"/>
          </ac:inkMkLst>
        </pc:inkChg>
        <pc:inkChg chg="add reco">
          <ac:chgData name="شادن القحطاني ID 443200677" userId="2d5f3d4d-8466-4aa1-ac8a-1cb60ed86c20" providerId="ADAL" clId="{4E7826EA-30B3-F541-A538-740BAA9B3EEF}" dt="2023-04-12T17:30:07.871" v="908"/>
          <ac:inkMkLst>
            <pc:docMk/>
            <pc:sldMk cId="2581632188" sldId="330"/>
            <ac:inkMk id="36933" creationId="{B2EAD1EE-B5C5-D69C-D651-42B4549AA054}"/>
          </ac:inkMkLst>
        </pc:inkChg>
      </pc:sldChg>
      <pc:sldChg chg="addSp delSp modSp">
        <pc:chgData name="شادن القحطاني ID 443200677" userId="2d5f3d4d-8466-4aa1-ac8a-1cb60ed86c20" providerId="ADAL" clId="{4E7826EA-30B3-F541-A538-740BAA9B3EEF}" dt="2023-04-12T17:52:25.646" v="1543"/>
        <pc:sldMkLst>
          <pc:docMk/>
          <pc:sldMk cId="430234846" sldId="331"/>
        </pc:sldMkLst>
        <pc:inkChg chg="add del">
          <ac:chgData name="شادن القحطاني ID 443200677" userId="2d5f3d4d-8466-4aa1-ac8a-1cb60ed86c20" providerId="ADAL" clId="{4E7826EA-30B3-F541-A538-740BAA9B3EEF}" dt="2023-04-12T17:50:12.038" v="1437"/>
          <ac:inkMkLst>
            <pc:docMk/>
            <pc:sldMk cId="430234846" sldId="331"/>
            <ac:inkMk id="2" creationId="{CD3EDAC8-9488-C25D-2B80-D0998886A7E4}"/>
          </ac:inkMkLst>
        </pc:inkChg>
        <pc:inkChg chg="add del">
          <ac:chgData name="شادن القحطاني ID 443200677" userId="2d5f3d4d-8466-4aa1-ac8a-1cb60ed86c20" providerId="ADAL" clId="{4E7826EA-30B3-F541-A538-740BAA9B3EEF}" dt="2023-04-12T17:50:12.038" v="1437"/>
          <ac:inkMkLst>
            <pc:docMk/>
            <pc:sldMk cId="430234846" sldId="331"/>
            <ac:inkMk id="3" creationId="{332AB473-3504-0AEA-6984-F27D4F63500C}"/>
          </ac:inkMkLst>
        </pc:inkChg>
        <pc:inkChg chg="add del">
          <ac:chgData name="شادن القحطاني ID 443200677" userId="2d5f3d4d-8466-4aa1-ac8a-1cb60ed86c20" providerId="ADAL" clId="{4E7826EA-30B3-F541-A538-740BAA9B3EEF}" dt="2023-04-12T17:50:12.038" v="1437"/>
          <ac:inkMkLst>
            <pc:docMk/>
            <pc:sldMk cId="430234846" sldId="331"/>
            <ac:inkMk id="4" creationId="{10A18F31-749E-2746-B2CD-B3069F6FA3CC}"/>
          </ac:inkMkLst>
        </pc:inkChg>
        <pc:inkChg chg="add del">
          <ac:chgData name="شادن القحطاني ID 443200677" userId="2d5f3d4d-8466-4aa1-ac8a-1cb60ed86c20" providerId="ADAL" clId="{4E7826EA-30B3-F541-A538-740BAA9B3EEF}" dt="2023-04-12T17:50:12.038" v="1437"/>
          <ac:inkMkLst>
            <pc:docMk/>
            <pc:sldMk cId="430234846" sldId="331"/>
            <ac:inkMk id="5" creationId="{3687DEDE-1132-52EF-A09A-3890DF4B5643}"/>
          </ac:inkMkLst>
        </pc:inkChg>
        <pc:inkChg chg="add reco">
          <ac:chgData name="شادن القحطاني ID 443200677" userId="2d5f3d4d-8466-4aa1-ac8a-1cb60ed86c20" providerId="ADAL" clId="{4E7826EA-30B3-F541-A538-740BAA9B3EEF}" dt="2023-04-12T17:50:12.038" v="1437"/>
          <ac:inkMkLst>
            <pc:docMk/>
            <pc:sldMk cId="430234846" sldId="331"/>
            <ac:inkMk id="8" creationId="{DEB48DEE-F8EC-844B-84D4-370E57C7D980}"/>
          </ac:inkMkLst>
        </pc:inkChg>
        <pc:inkChg chg="add del">
          <ac:chgData name="شادن القحطاني ID 443200677" userId="2d5f3d4d-8466-4aa1-ac8a-1cb60ed86c20" providerId="ADAL" clId="{4E7826EA-30B3-F541-A538-740BAA9B3EEF}" dt="2023-04-12T17:50:17.379" v="1445"/>
          <ac:inkMkLst>
            <pc:docMk/>
            <pc:sldMk cId="430234846" sldId="331"/>
            <ac:inkMk id="9" creationId="{C9FF05C9-0043-26C8-6EF4-85044C6DF3BA}"/>
          </ac:inkMkLst>
        </pc:inkChg>
        <pc:inkChg chg="add del">
          <ac:chgData name="شادن القحطاني ID 443200677" userId="2d5f3d4d-8466-4aa1-ac8a-1cb60ed86c20" providerId="ADAL" clId="{4E7826EA-30B3-F541-A538-740BAA9B3EEF}" dt="2023-04-12T17:50:17.379" v="1445"/>
          <ac:inkMkLst>
            <pc:docMk/>
            <pc:sldMk cId="430234846" sldId="331"/>
            <ac:inkMk id="10" creationId="{DDA18F1B-33EA-E61F-96C7-742A011D2306}"/>
          </ac:inkMkLst>
        </pc:inkChg>
        <pc:inkChg chg="add del">
          <ac:chgData name="شادن القحطاني ID 443200677" userId="2d5f3d4d-8466-4aa1-ac8a-1cb60ed86c20" providerId="ADAL" clId="{4E7826EA-30B3-F541-A538-740BAA9B3EEF}" dt="2023-04-12T17:50:17.379" v="1445"/>
          <ac:inkMkLst>
            <pc:docMk/>
            <pc:sldMk cId="430234846" sldId="331"/>
            <ac:inkMk id="11" creationId="{F744B0CB-435D-786F-7A7D-F43235273E68}"/>
          </ac:inkMkLst>
        </pc:inkChg>
        <pc:inkChg chg="add del">
          <ac:chgData name="شادن القحطاني ID 443200677" userId="2d5f3d4d-8466-4aa1-ac8a-1cb60ed86c20" providerId="ADAL" clId="{4E7826EA-30B3-F541-A538-740BAA9B3EEF}" dt="2023-04-12T17:50:17.379" v="1445"/>
          <ac:inkMkLst>
            <pc:docMk/>
            <pc:sldMk cId="430234846" sldId="331"/>
            <ac:inkMk id="12" creationId="{11C28F11-19AF-7FB1-E757-4841C6FA01E6}"/>
          </ac:inkMkLst>
        </pc:inkChg>
        <pc:inkChg chg="add del">
          <ac:chgData name="شادن القحطاني ID 443200677" userId="2d5f3d4d-8466-4aa1-ac8a-1cb60ed86c20" providerId="ADAL" clId="{4E7826EA-30B3-F541-A538-740BAA9B3EEF}" dt="2023-04-12T17:50:17.379" v="1445"/>
          <ac:inkMkLst>
            <pc:docMk/>
            <pc:sldMk cId="430234846" sldId="331"/>
            <ac:inkMk id="13" creationId="{2CE4129A-FDD4-F47D-4697-B8486E453831}"/>
          </ac:inkMkLst>
        </pc:inkChg>
        <pc:inkChg chg="add del">
          <ac:chgData name="شادن القحطاني ID 443200677" userId="2d5f3d4d-8466-4aa1-ac8a-1cb60ed86c20" providerId="ADAL" clId="{4E7826EA-30B3-F541-A538-740BAA9B3EEF}" dt="2023-04-12T17:50:17.379" v="1445"/>
          <ac:inkMkLst>
            <pc:docMk/>
            <pc:sldMk cId="430234846" sldId="331"/>
            <ac:inkMk id="14" creationId="{EC80FD26-E1A8-A559-DEB4-DABE21D7BF1D}"/>
          </ac:inkMkLst>
        </pc:inkChg>
        <pc:inkChg chg="add del">
          <ac:chgData name="شادن القحطاني ID 443200677" userId="2d5f3d4d-8466-4aa1-ac8a-1cb60ed86c20" providerId="ADAL" clId="{4E7826EA-30B3-F541-A538-740BAA9B3EEF}" dt="2023-04-12T17:50:17.379" v="1445"/>
          <ac:inkMkLst>
            <pc:docMk/>
            <pc:sldMk cId="430234846" sldId="331"/>
            <ac:inkMk id="15" creationId="{A6CBF922-C526-D763-D0C8-576495E48533}"/>
          </ac:inkMkLst>
        </pc:inkChg>
        <pc:inkChg chg="add reco">
          <ac:chgData name="شادن القحطاني ID 443200677" userId="2d5f3d4d-8466-4aa1-ac8a-1cb60ed86c20" providerId="ADAL" clId="{4E7826EA-30B3-F541-A538-740BAA9B3EEF}" dt="2023-04-12T17:50:17.379" v="1445"/>
          <ac:inkMkLst>
            <pc:docMk/>
            <pc:sldMk cId="430234846" sldId="331"/>
            <ac:inkMk id="16" creationId="{4FFE2566-6E83-752D-D3AB-4607FC606AED}"/>
          </ac:inkMkLst>
        </pc:inkChg>
        <pc:inkChg chg="add del">
          <ac:chgData name="شادن القحطاني ID 443200677" userId="2d5f3d4d-8466-4aa1-ac8a-1cb60ed86c20" providerId="ADAL" clId="{4E7826EA-30B3-F541-A538-740BAA9B3EEF}" dt="2023-04-12T17:50:22.305" v="1452"/>
          <ac:inkMkLst>
            <pc:docMk/>
            <pc:sldMk cId="430234846" sldId="331"/>
            <ac:inkMk id="17" creationId="{5E9FE25B-3ACC-6AAB-DEFD-AA68E90CB2B4}"/>
          </ac:inkMkLst>
        </pc:inkChg>
        <pc:inkChg chg="add del">
          <ac:chgData name="شادن القحطاني ID 443200677" userId="2d5f3d4d-8466-4aa1-ac8a-1cb60ed86c20" providerId="ADAL" clId="{4E7826EA-30B3-F541-A538-740BAA9B3EEF}" dt="2023-04-12T17:50:22.305" v="1452"/>
          <ac:inkMkLst>
            <pc:docMk/>
            <pc:sldMk cId="430234846" sldId="331"/>
            <ac:inkMk id="18" creationId="{063DD68C-546E-ECC2-F1E6-9BB6960FFF69}"/>
          </ac:inkMkLst>
        </pc:inkChg>
        <pc:inkChg chg="add del">
          <ac:chgData name="شادن القحطاني ID 443200677" userId="2d5f3d4d-8466-4aa1-ac8a-1cb60ed86c20" providerId="ADAL" clId="{4E7826EA-30B3-F541-A538-740BAA9B3EEF}" dt="2023-04-12T17:50:22.305" v="1452"/>
          <ac:inkMkLst>
            <pc:docMk/>
            <pc:sldMk cId="430234846" sldId="331"/>
            <ac:inkMk id="19" creationId="{7947F86E-E751-E421-C7EC-4CF53AAD73D6}"/>
          </ac:inkMkLst>
        </pc:inkChg>
        <pc:inkChg chg="add del">
          <ac:chgData name="شادن القحطاني ID 443200677" userId="2d5f3d4d-8466-4aa1-ac8a-1cb60ed86c20" providerId="ADAL" clId="{4E7826EA-30B3-F541-A538-740BAA9B3EEF}" dt="2023-04-12T17:50:22.305" v="1452"/>
          <ac:inkMkLst>
            <pc:docMk/>
            <pc:sldMk cId="430234846" sldId="331"/>
            <ac:inkMk id="20" creationId="{2EFE757A-7C82-7D5E-7232-83CBEA9253E7}"/>
          </ac:inkMkLst>
        </pc:inkChg>
        <pc:inkChg chg="add del">
          <ac:chgData name="شادن القحطاني ID 443200677" userId="2d5f3d4d-8466-4aa1-ac8a-1cb60ed86c20" providerId="ADAL" clId="{4E7826EA-30B3-F541-A538-740BAA9B3EEF}" dt="2023-04-12T17:50:22.305" v="1452"/>
          <ac:inkMkLst>
            <pc:docMk/>
            <pc:sldMk cId="430234846" sldId="331"/>
            <ac:inkMk id="21" creationId="{4376316A-DE5C-B20C-CD94-BA8357141E1D}"/>
          </ac:inkMkLst>
        </pc:inkChg>
        <pc:inkChg chg="add del">
          <ac:chgData name="شادن القحطاني ID 443200677" userId="2d5f3d4d-8466-4aa1-ac8a-1cb60ed86c20" providerId="ADAL" clId="{4E7826EA-30B3-F541-A538-740BAA9B3EEF}" dt="2023-04-12T17:50:22.305" v="1452"/>
          <ac:inkMkLst>
            <pc:docMk/>
            <pc:sldMk cId="430234846" sldId="331"/>
            <ac:inkMk id="22" creationId="{D57DE063-B184-E8DD-B3AA-49E595CFA5AA}"/>
          </ac:inkMkLst>
        </pc:inkChg>
        <pc:inkChg chg="add mod reco modStrokes">
          <ac:chgData name="شادن القحطاني ID 443200677" userId="2d5f3d4d-8466-4aa1-ac8a-1cb60ed86c20" providerId="ADAL" clId="{4E7826EA-30B3-F541-A538-740BAA9B3EEF}" dt="2023-04-12T17:51:16.064" v="1494"/>
          <ac:inkMkLst>
            <pc:docMk/>
            <pc:sldMk cId="430234846" sldId="331"/>
            <ac:inkMk id="23" creationId="{82A46609-2A85-CB14-AA19-F09AB6B636BA}"/>
          </ac:inkMkLst>
        </pc:inkChg>
        <pc:inkChg chg="add del">
          <ac:chgData name="شادن القحطاني ID 443200677" userId="2d5f3d4d-8466-4aa1-ac8a-1cb60ed86c20" providerId="ADAL" clId="{4E7826EA-30B3-F541-A538-740BAA9B3EEF}" dt="2023-04-12T17:50:25.957" v="1455"/>
          <ac:inkMkLst>
            <pc:docMk/>
            <pc:sldMk cId="430234846" sldId="331"/>
            <ac:inkMk id="24" creationId="{1F31A034-5ABA-4489-0C59-D4E55F28BE10}"/>
          </ac:inkMkLst>
        </pc:inkChg>
        <pc:inkChg chg="add del">
          <ac:chgData name="شادن القحطاني ID 443200677" userId="2d5f3d4d-8466-4aa1-ac8a-1cb60ed86c20" providerId="ADAL" clId="{4E7826EA-30B3-F541-A538-740BAA9B3EEF}" dt="2023-04-12T17:50:25.957" v="1455"/>
          <ac:inkMkLst>
            <pc:docMk/>
            <pc:sldMk cId="430234846" sldId="331"/>
            <ac:inkMk id="25" creationId="{4841E935-C616-2E07-0078-4E99791539C3}"/>
          </ac:inkMkLst>
        </pc:inkChg>
        <pc:inkChg chg="add mod reco modStrokes">
          <ac:chgData name="شادن القحطاني ID 443200677" userId="2d5f3d4d-8466-4aa1-ac8a-1cb60ed86c20" providerId="ADAL" clId="{4E7826EA-30B3-F541-A538-740BAA9B3EEF}" dt="2023-04-12T17:51:15.081" v="1492"/>
          <ac:inkMkLst>
            <pc:docMk/>
            <pc:sldMk cId="430234846" sldId="331"/>
            <ac:inkMk id="26" creationId="{2458FEC2-3D72-1A7E-4B75-7C247AEA8684}"/>
          </ac:inkMkLst>
        </pc:inkChg>
        <pc:inkChg chg="add del">
          <ac:chgData name="شادن القحطاني ID 443200677" userId="2d5f3d4d-8466-4aa1-ac8a-1cb60ed86c20" providerId="ADAL" clId="{4E7826EA-30B3-F541-A538-740BAA9B3EEF}" dt="2023-04-12T17:50:28.499" v="1459"/>
          <ac:inkMkLst>
            <pc:docMk/>
            <pc:sldMk cId="430234846" sldId="331"/>
            <ac:inkMk id="27" creationId="{1E73055E-984F-5F1E-F90B-0544A3BAABE4}"/>
          </ac:inkMkLst>
        </pc:inkChg>
        <pc:inkChg chg="add del">
          <ac:chgData name="شادن القحطاني ID 443200677" userId="2d5f3d4d-8466-4aa1-ac8a-1cb60ed86c20" providerId="ADAL" clId="{4E7826EA-30B3-F541-A538-740BAA9B3EEF}" dt="2023-04-12T17:50:28.499" v="1459"/>
          <ac:inkMkLst>
            <pc:docMk/>
            <pc:sldMk cId="430234846" sldId="331"/>
            <ac:inkMk id="28" creationId="{FEFADBC4-BE84-767D-4263-1DB0E8EC03BD}"/>
          </ac:inkMkLst>
        </pc:inkChg>
        <pc:inkChg chg="add del">
          <ac:chgData name="شادن القحطاني ID 443200677" userId="2d5f3d4d-8466-4aa1-ac8a-1cb60ed86c20" providerId="ADAL" clId="{4E7826EA-30B3-F541-A538-740BAA9B3EEF}" dt="2023-04-12T17:50:28.499" v="1459"/>
          <ac:inkMkLst>
            <pc:docMk/>
            <pc:sldMk cId="430234846" sldId="331"/>
            <ac:inkMk id="29" creationId="{8511FDCC-63F3-81C8-D478-3024EAAA94B9}"/>
          </ac:inkMkLst>
        </pc:inkChg>
        <pc:inkChg chg="add mod reco modStrokes">
          <ac:chgData name="شادن القحطاني ID 443200677" userId="2d5f3d4d-8466-4aa1-ac8a-1cb60ed86c20" providerId="ADAL" clId="{4E7826EA-30B3-F541-A538-740BAA9B3EEF}" dt="2023-04-12T17:51:15.480" v="1493"/>
          <ac:inkMkLst>
            <pc:docMk/>
            <pc:sldMk cId="430234846" sldId="331"/>
            <ac:inkMk id="30" creationId="{13F1719B-C126-38F8-AB35-ACE606682CEE}"/>
          </ac:inkMkLst>
        </pc:inkChg>
        <pc:inkChg chg="add del">
          <ac:chgData name="شادن القحطاني ID 443200677" userId="2d5f3d4d-8466-4aa1-ac8a-1cb60ed86c20" providerId="ADAL" clId="{4E7826EA-30B3-F541-A538-740BAA9B3EEF}" dt="2023-04-12T17:50:42.934" v="1471"/>
          <ac:inkMkLst>
            <pc:docMk/>
            <pc:sldMk cId="430234846" sldId="331"/>
            <ac:inkMk id="31" creationId="{D6BFB15E-8B66-8CDB-D6F7-3D230934EF6E}"/>
          </ac:inkMkLst>
        </pc:inkChg>
        <pc:inkChg chg="add del">
          <ac:chgData name="شادن القحطاني ID 443200677" userId="2d5f3d4d-8466-4aa1-ac8a-1cb60ed86c20" providerId="ADAL" clId="{4E7826EA-30B3-F541-A538-740BAA9B3EEF}" dt="2023-04-12T17:50:42.934" v="1471"/>
          <ac:inkMkLst>
            <pc:docMk/>
            <pc:sldMk cId="430234846" sldId="331"/>
            <ac:inkMk id="32" creationId="{8D5140C0-3AD0-5AC3-6E77-B965BA2F3818}"/>
          </ac:inkMkLst>
        </pc:inkChg>
        <pc:inkChg chg="add del">
          <ac:chgData name="شادن القحطاني ID 443200677" userId="2d5f3d4d-8466-4aa1-ac8a-1cb60ed86c20" providerId="ADAL" clId="{4E7826EA-30B3-F541-A538-740BAA9B3EEF}" dt="2023-04-12T17:50:42.934" v="1471"/>
          <ac:inkMkLst>
            <pc:docMk/>
            <pc:sldMk cId="430234846" sldId="331"/>
            <ac:inkMk id="33" creationId="{C7E0995C-1575-1329-FE1E-DB6370CDEB8B}"/>
          </ac:inkMkLst>
        </pc:inkChg>
        <pc:inkChg chg="add del">
          <ac:chgData name="شادن القحطاني ID 443200677" userId="2d5f3d4d-8466-4aa1-ac8a-1cb60ed86c20" providerId="ADAL" clId="{4E7826EA-30B3-F541-A538-740BAA9B3EEF}" dt="2023-04-12T17:50:42.934" v="1471"/>
          <ac:inkMkLst>
            <pc:docMk/>
            <pc:sldMk cId="430234846" sldId="331"/>
            <ac:inkMk id="34" creationId="{CD9CDD3C-744F-D6A9-605D-EEF954EC058D}"/>
          </ac:inkMkLst>
        </pc:inkChg>
        <pc:inkChg chg="add del">
          <ac:chgData name="شادن القحطاني ID 443200677" userId="2d5f3d4d-8466-4aa1-ac8a-1cb60ed86c20" providerId="ADAL" clId="{4E7826EA-30B3-F541-A538-740BAA9B3EEF}" dt="2023-04-12T17:50:42.934" v="1471"/>
          <ac:inkMkLst>
            <pc:docMk/>
            <pc:sldMk cId="430234846" sldId="331"/>
            <ac:inkMk id="35" creationId="{0DEA70EA-8674-CA50-40AB-98F172838654}"/>
          </ac:inkMkLst>
        </pc:inkChg>
        <pc:inkChg chg="add del">
          <ac:chgData name="شادن القحطاني ID 443200677" userId="2d5f3d4d-8466-4aa1-ac8a-1cb60ed86c20" providerId="ADAL" clId="{4E7826EA-30B3-F541-A538-740BAA9B3EEF}" dt="2023-04-12T17:50:42.934" v="1471"/>
          <ac:inkMkLst>
            <pc:docMk/>
            <pc:sldMk cId="430234846" sldId="331"/>
            <ac:inkMk id="36" creationId="{35A6A234-1AC2-93C0-D485-88E4777C57AF}"/>
          </ac:inkMkLst>
        </pc:inkChg>
        <pc:inkChg chg="add del">
          <ac:chgData name="شادن القحطاني ID 443200677" userId="2d5f3d4d-8466-4aa1-ac8a-1cb60ed86c20" providerId="ADAL" clId="{4E7826EA-30B3-F541-A538-740BAA9B3EEF}" dt="2023-04-12T17:50:42.934" v="1471"/>
          <ac:inkMkLst>
            <pc:docMk/>
            <pc:sldMk cId="430234846" sldId="331"/>
            <ac:inkMk id="37" creationId="{A8749DEF-7FE6-FCC4-3719-37DB4E749CDB}"/>
          </ac:inkMkLst>
        </pc:inkChg>
        <pc:inkChg chg="add del">
          <ac:chgData name="شادن القحطاني ID 443200677" userId="2d5f3d4d-8466-4aa1-ac8a-1cb60ed86c20" providerId="ADAL" clId="{4E7826EA-30B3-F541-A538-740BAA9B3EEF}" dt="2023-04-12T17:50:42.934" v="1471"/>
          <ac:inkMkLst>
            <pc:docMk/>
            <pc:sldMk cId="430234846" sldId="331"/>
            <ac:inkMk id="38" creationId="{42BAE0FD-3538-08E7-590A-66F7B8027AD0}"/>
          </ac:inkMkLst>
        </pc:inkChg>
        <pc:inkChg chg="add del">
          <ac:chgData name="شادن القحطاني ID 443200677" userId="2d5f3d4d-8466-4aa1-ac8a-1cb60ed86c20" providerId="ADAL" clId="{4E7826EA-30B3-F541-A538-740BAA9B3EEF}" dt="2023-04-12T17:50:42.934" v="1471"/>
          <ac:inkMkLst>
            <pc:docMk/>
            <pc:sldMk cId="430234846" sldId="331"/>
            <ac:inkMk id="39" creationId="{7C9718C5-2EBB-D674-C88D-21E624542BE1}"/>
          </ac:inkMkLst>
        </pc:inkChg>
        <pc:inkChg chg="add del">
          <ac:chgData name="شادن القحطاني ID 443200677" userId="2d5f3d4d-8466-4aa1-ac8a-1cb60ed86c20" providerId="ADAL" clId="{4E7826EA-30B3-F541-A538-740BAA9B3EEF}" dt="2023-04-12T17:50:42.934" v="1471"/>
          <ac:inkMkLst>
            <pc:docMk/>
            <pc:sldMk cId="430234846" sldId="331"/>
            <ac:inkMk id="40" creationId="{5453AB05-27F7-424A-6FAC-A0048A38C46F}"/>
          </ac:inkMkLst>
        </pc:inkChg>
        <pc:inkChg chg="add del">
          <ac:chgData name="شادن القحطاني ID 443200677" userId="2d5f3d4d-8466-4aa1-ac8a-1cb60ed86c20" providerId="ADAL" clId="{4E7826EA-30B3-F541-A538-740BAA9B3EEF}" dt="2023-04-12T17:50:42.934" v="1471"/>
          <ac:inkMkLst>
            <pc:docMk/>
            <pc:sldMk cId="430234846" sldId="331"/>
            <ac:inkMk id="41" creationId="{711067DD-738A-C0AF-2FFE-D03CA7C2D95B}"/>
          </ac:inkMkLst>
        </pc:inkChg>
        <pc:inkChg chg="add reco">
          <ac:chgData name="شادن القحطاني ID 443200677" userId="2d5f3d4d-8466-4aa1-ac8a-1cb60ed86c20" providerId="ADAL" clId="{4E7826EA-30B3-F541-A538-740BAA9B3EEF}" dt="2023-04-12T17:50:42.934" v="1471"/>
          <ac:inkMkLst>
            <pc:docMk/>
            <pc:sldMk cId="430234846" sldId="331"/>
            <ac:inkMk id="42" creationId="{F227FC39-407D-B057-D47A-C0C2726A8D28}"/>
          </ac:inkMkLst>
        </pc:inkChg>
        <pc:inkChg chg="add del">
          <ac:chgData name="شادن القحطاني ID 443200677" userId="2d5f3d4d-8466-4aa1-ac8a-1cb60ed86c20" providerId="ADAL" clId="{4E7826EA-30B3-F541-A538-740BAA9B3EEF}" dt="2023-04-12T17:50:51.825" v="1479"/>
          <ac:inkMkLst>
            <pc:docMk/>
            <pc:sldMk cId="430234846" sldId="331"/>
            <ac:inkMk id="43" creationId="{D81FD654-B526-5301-3DDA-473BD55E50CC}"/>
          </ac:inkMkLst>
        </pc:inkChg>
        <pc:inkChg chg="add del">
          <ac:chgData name="شادن القحطاني ID 443200677" userId="2d5f3d4d-8466-4aa1-ac8a-1cb60ed86c20" providerId="ADAL" clId="{4E7826EA-30B3-F541-A538-740BAA9B3EEF}" dt="2023-04-12T17:50:51.825" v="1479"/>
          <ac:inkMkLst>
            <pc:docMk/>
            <pc:sldMk cId="430234846" sldId="331"/>
            <ac:inkMk id="44" creationId="{717B5B4C-3EB8-2779-5DB6-AB7900AAE8F5}"/>
          </ac:inkMkLst>
        </pc:inkChg>
        <pc:inkChg chg="add del">
          <ac:chgData name="شادن القحطاني ID 443200677" userId="2d5f3d4d-8466-4aa1-ac8a-1cb60ed86c20" providerId="ADAL" clId="{4E7826EA-30B3-F541-A538-740BAA9B3EEF}" dt="2023-04-12T17:50:51.825" v="1479"/>
          <ac:inkMkLst>
            <pc:docMk/>
            <pc:sldMk cId="430234846" sldId="331"/>
            <ac:inkMk id="45" creationId="{09BEEAE4-C314-A603-780A-5D5A7A0F7940}"/>
          </ac:inkMkLst>
        </pc:inkChg>
        <pc:inkChg chg="add del">
          <ac:chgData name="شادن القحطاني ID 443200677" userId="2d5f3d4d-8466-4aa1-ac8a-1cb60ed86c20" providerId="ADAL" clId="{4E7826EA-30B3-F541-A538-740BAA9B3EEF}" dt="2023-04-12T17:50:51.825" v="1479"/>
          <ac:inkMkLst>
            <pc:docMk/>
            <pc:sldMk cId="430234846" sldId="331"/>
            <ac:inkMk id="46" creationId="{D14D3867-404D-26DE-742B-CC8D13A4DE60}"/>
          </ac:inkMkLst>
        </pc:inkChg>
        <pc:inkChg chg="add del">
          <ac:chgData name="شادن القحطاني ID 443200677" userId="2d5f3d4d-8466-4aa1-ac8a-1cb60ed86c20" providerId="ADAL" clId="{4E7826EA-30B3-F541-A538-740BAA9B3EEF}" dt="2023-04-12T17:50:51.825" v="1479"/>
          <ac:inkMkLst>
            <pc:docMk/>
            <pc:sldMk cId="430234846" sldId="331"/>
            <ac:inkMk id="47" creationId="{48BBF68F-18AE-7989-22DD-78E55C980057}"/>
          </ac:inkMkLst>
        </pc:inkChg>
        <pc:inkChg chg="add del">
          <ac:chgData name="شادن القحطاني ID 443200677" userId="2d5f3d4d-8466-4aa1-ac8a-1cb60ed86c20" providerId="ADAL" clId="{4E7826EA-30B3-F541-A538-740BAA9B3EEF}" dt="2023-04-12T17:50:51.825" v="1479"/>
          <ac:inkMkLst>
            <pc:docMk/>
            <pc:sldMk cId="430234846" sldId="331"/>
            <ac:inkMk id="48" creationId="{9DD1BB14-4A32-574D-55A0-038155362216}"/>
          </ac:inkMkLst>
        </pc:inkChg>
        <pc:inkChg chg="add del">
          <ac:chgData name="شادن القحطاني ID 443200677" userId="2d5f3d4d-8466-4aa1-ac8a-1cb60ed86c20" providerId="ADAL" clId="{4E7826EA-30B3-F541-A538-740BAA9B3EEF}" dt="2023-04-12T17:51:10.438" v="1487"/>
          <ac:inkMkLst>
            <pc:docMk/>
            <pc:sldMk cId="430234846" sldId="331"/>
            <ac:inkMk id="49" creationId="{49F6FCEE-6307-3825-95F9-D15A843BF72D}"/>
          </ac:inkMkLst>
        </pc:inkChg>
        <pc:inkChg chg="add del reco">
          <ac:chgData name="شادن القحطاني ID 443200677" userId="2d5f3d4d-8466-4aa1-ac8a-1cb60ed86c20" providerId="ADAL" clId="{4E7826EA-30B3-F541-A538-740BAA9B3EEF}" dt="2023-04-12T17:51:10.443" v="1488"/>
          <ac:inkMkLst>
            <pc:docMk/>
            <pc:sldMk cId="430234846" sldId="331"/>
            <ac:inkMk id="50" creationId="{7DC83D0C-4F88-5D5D-9010-492CBA6D1B3E}"/>
          </ac:inkMkLst>
        </pc:inkChg>
        <pc:inkChg chg="add del">
          <ac:chgData name="شادن القحطاني ID 443200677" userId="2d5f3d4d-8466-4aa1-ac8a-1cb60ed86c20" providerId="ADAL" clId="{4E7826EA-30B3-F541-A538-740BAA9B3EEF}" dt="2023-04-12T17:51:07.548" v="1486"/>
          <ac:inkMkLst>
            <pc:docMk/>
            <pc:sldMk cId="430234846" sldId="331"/>
            <ac:inkMk id="51" creationId="{63A2670F-2F8E-144D-9A2F-18C90DE6FDBF}"/>
          </ac:inkMkLst>
        </pc:inkChg>
        <pc:inkChg chg="add del">
          <ac:chgData name="شادن القحطاني ID 443200677" userId="2d5f3d4d-8466-4aa1-ac8a-1cb60ed86c20" providerId="ADAL" clId="{4E7826EA-30B3-F541-A538-740BAA9B3EEF}" dt="2023-04-12T17:51:07.548" v="1486"/>
          <ac:inkMkLst>
            <pc:docMk/>
            <pc:sldMk cId="430234846" sldId="331"/>
            <ac:inkMk id="52" creationId="{6773F148-2A35-D669-D426-536394F4CE74}"/>
          </ac:inkMkLst>
        </pc:inkChg>
        <pc:inkChg chg="add del">
          <ac:chgData name="شادن القحطاني ID 443200677" userId="2d5f3d4d-8466-4aa1-ac8a-1cb60ed86c20" providerId="ADAL" clId="{4E7826EA-30B3-F541-A538-740BAA9B3EEF}" dt="2023-04-12T17:51:07.548" v="1486"/>
          <ac:inkMkLst>
            <pc:docMk/>
            <pc:sldMk cId="430234846" sldId="331"/>
            <ac:inkMk id="53" creationId="{11C61B68-0AEB-3135-881E-9C1A655783D1}"/>
          </ac:inkMkLst>
        </pc:inkChg>
        <pc:inkChg chg="add del">
          <ac:chgData name="شادن القحطاني ID 443200677" userId="2d5f3d4d-8466-4aa1-ac8a-1cb60ed86c20" providerId="ADAL" clId="{4E7826EA-30B3-F541-A538-740BAA9B3EEF}" dt="2023-04-12T17:51:07.548" v="1486"/>
          <ac:inkMkLst>
            <pc:docMk/>
            <pc:sldMk cId="430234846" sldId="331"/>
            <ac:inkMk id="54" creationId="{D8B17D23-E719-0C14-11BC-4EB44E97EA67}"/>
          </ac:inkMkLst>
        </pc:inkChg>
        <pc:inkChg chg="add del">
          <ac:chgData name="شادن القحطاني ID 443200677" userId="2d5f3d4d-8466-4aa1-ac8a-1cb60ed86c20" providerId="ADAL" clId="{4E7826EA-30B3-F541-A538-740BAA9B3EEF}" dt="2023-04-12T17:51:07.548" v="1486"/>
          <ac:inkMkLst>
            <pc:docMk/>
            <pc:sldMk cId="430234846" sldId="331"/>
            <ac:inkMk id="55" creationId="{FD9AAE4E-3A93-A627-C68D-C0C2F113DA95}"/>
          </ac:inkMkLst>
        </pc:inkChg>
        <pc:inkChg chg="add del">
          <ac:chgData name="شادن القحطاني ID 443200677" userId="2d5f3d4d-8466-4aa1-ac8a-1cb60ed86c20" providerId="ADAL" clId="{4E7826EA-30B3-F541-A538-740BAA9B3EEF}" dt="2023-04-12T17:51:07.548" v="1486"/>
          <ac:inkMkLst>
            <pc:docMk/>
            <pc:sldMk cId="430234846" sldId="331"/>
            <ac:inkMk id="56" creationId="{6C2867EA-DC84-AA71-E67E-03F6E872F26B}"/>
          </ac:inkMkLst>
        </pc:inkChg>
        <pc:inkChg chg="add reco">
          <ac:chgData name="شادن القحطاني ID 443200677" userId="2d5f3d4d-8466-4aa1-ac8a-1cb60ed86c20" providerId="ADAL" clId="{4E7826EA-30B3-F541-A538-740BAA9B3EEF}" dt="2023-04-12T17:51:07.548" v="1486"/>
          <ac:inkMkLst>
            <pc:docMk/>
            <pc:sldMk cId="430234846" sldId="331"/>
            <ac:inkMk id="57" creationId="{5E32F24E-4DE3-5221-7DDB-D2C4059F9F5B}"/>
          </ac:inkMkLst>
        </pc:inkChg>
        <pc:inkChg chg="add del">
          <ac:chgData name="شادن القحطاني ID 443200677" userId="2d5f3d4d-8466-4aa1-ac8a-1cb60ed86c20" providerId="ADAL" clId="{4E7826EA-30B3-F541-A538-740BAA9B3EEF}" dt="2023-04-12T17:51:26.451" v="1502"/>
          <ac:inkMkLst>
            <pc:docMk/>
            <pc:sldMk cId="430234846" sldId="331"/>
            <ac:inkMk id="58" creationId="{4721DE65-5692-7798-19D7-FA48F1A8E8B9}"/>
          </ac:inkMkLst>
        </pc:inkChg>
        <pc:inkChg chg="add del">
          <ac:chgData name="شادن القحطاني ID 443200677" userId="2d5f3d4d-8466-4aa1-ac8a-1cb60ed86c20" providerId="ADAL" clId="{4E7826EA-30B3-F541-A538-740BAA9B3EEF}" dt="2023-04-12T17:51:26.451" v="1502"/>
          <ac:inkMkLst>
            <pc:docMk/>
            <pc:sldMk cId="430234846" sldId="331"/>
            <ac:inkMk id="59" creationId="{84AE9287-09E4-909F-30D8-837921F2AD07}"/>
          </ac:inkMkLst>
        </pc:inkChg>
        <pc:inkChg chg="add del">
          <ac:chgData name="شادن القحطاني ID 443200677" userId="2d5f3d4d-8466-4aa1-ac8a-1cb60ed86c20" providerId="ADAL" clId="{4E7826EA-30B3-F541-A538-740BAA9B3EEF}" dt="2023-04-12T17:51:26.451" v="1502"/>
          <ac:inkMkLst>
            <pc:docMk/>
            <pc:sldMk cId="430234846" sldId="331"/>
            <ac:inkMk id="60" creationId="{1A045A8D-CF8E-F53F-BC07-F49C6C351C8A}"/>
          </ac:inkMkLst>
        </pc:inkChg>
        <pc:inkChg chg="add del">
          <ac:chgData name="شادن القحطاني ID 443200677" userId="2d5f3d4d-8466-4aa1-ac8a-1cb60ed86c20" providerId="ADAL" clId="{4E7826EA-30B3-F541-A538-740BAA9B3EEF}" dt="2023-04-12T17:51:26.451" v="1502"/>
          <ac:inkMkLst>
            <pc:docMk/>
            <pc:sldMk cId="430234846" sldId="331"/>
            <ac:inkMk id="61" creationId="{F47C92C8-3B6F-B072-3AC4-1E798683F3D9}"/>
          </ac:inkMkLst>
        </pc:inkChg>
        <pc:inkChg chg="add del">
          <ac:chgData name="شادن القحطاني ID 443200677" userId="2d5f3d4d-8466-4aa1-ac8a-1cb60ed86c20" providerId="ADAL" clId="{4E7826EA-30B3-F541-A538-740BAA9B3EEF}" dt="2023-04-12T17:51:26.451" v="1502"/>
          <ac:inkMkLst>
            <pc:docMk/>
            <pc:sldMk cId="430234846" sldId="331"/>
            <ac:inkMk id="62" creationId="{7A3B1EFC-FBE0-1C51-27B4-7E37B9EEA137}"/>
          </ac:inkMkLst>
        </pc:inkChg>
        <pc:inkChg chg="add del">
          <ac:chgData name="شادن القحطاني ID 443200677" userId="2d5f3d4d-8466-4aa1-ac8a-1cb60ed86c20" providerId="ADAL" clId="{4E7826EA-30B3-F541-A538-740BAA9B3EEF}" dt="2023-04-12T17:51:26.451" v="1502"/>
          <ac:inkMkLst>
            <pc:docMk/>
            <pc:sldMk cId="430234846" sldId="331"/>
            <ac:inkMk id="63" creationId="{BF5DFB3A-5CE4-9653-EEEC-B6B9BBC4D150}"/>
          </ac:inkMkLst>
        </pc:inkChg>
        <pc:inkChg chg="add del">
          <ac:chgData name="شادن القحطاني ID 443200677" userId="2d5f3d4d-8466-4aa1-ac8a-1cb60ed86c20" providerId="ADAL" clId="{4E7826EA-30B3-F541-A538-740BAA9B3EEF}" dt="2023-04-12T17:51:26.451" v="1502"/>
          <ac:inkMkLst>
            <pc:docMk/>
            <pc:sldMk cId="430234846" sldId="331"/>
            <ac:inkMk id="40960" creationId="{9C4B98D4-A8FA-C5E9-AE23-EEA13F8DB3CC}"/>
          </ac:inkMkLst>
        </pc:inkChg>
        <pc:inkChg chg="add reco">
          <ac:chgData name="شادن القحطاني ID 443200677" userId="2d5f3d4d-8466-4aa1-ac8a-1cb60ed86c20" providerId="ADAL" clId="{4E7826EA-30B3-F541-A538-740BAA9B3EEF}" dt="2023-04-12T17:51:26.451" v="1502"/>
          <ac:inkMkLst>
            <pc:docMk/>
            <pc:sldMk cId="430234846" sldId="331"/>
            <ac:inkMk id="40962" creationId="{14AE5881-6515-50CA-1036-91CD2F2FC361}"/>
          </ac:inkMkLst>
        </pc:inkChg>
        <pc:inkChg chg="add del">
          <ac:chgData name="شادن القحطاني ID 443200677" userId="2d5f3d4d-8466-4aa1-ac8a-1cb60ed86c20" providerId="ADAL" clId="{4E7826EA-30B3-F541-A538-740BAA9B3EEF}" dt="2023-04-12T17:52:07.485" v="1517"/>
          <ac:inkMkLst>
            <pc:docMk/>
            <pc:sldMk cId="430234846" sldId="331"/>
            <ac:inkMk id="40963" creationId="{D7D6B67E-A22E-BC0C-600F-E6DF91815456}"/>
          </ac:inkMkLst>
        </pc:inkChg>
        <pc:inkChg chg="add del">
          <ac:chgData name="شادن القحطاني ID 443200677" userId="2d5f3d4d-8466-4aa1-ac8a-1cb60ed86c20" providerId="ADAL" clId="{4E7826EA-30B3-F541-A538-740BAA9B3EEF}" dt="2023-04-12T17:52:07.485" v="1517"/>
          <ac:inkMkLst>
            <pc:docMk/>
            <pc:sldMk cId="430234846" sldId="331"/>
            <ac:inkMk id="40964" creationId="{DE6AF1FB-2D13-83F4-9B6B-FF9552F5757E}"/>
          </ac:inkMkLst>
        </pc:inkChg>
        <pc:inkChg chg="add del">
          <ac:chgData name="شادن القحطاني ID 443200677" userId="2d5f3d4d-8466-4aa1-ac8a-1cb60ed86c20" providerId="ADAL" clId="{4E7826EA-30B3-F541-A538-740BAA9B3EEF}" dt="2023-04-12T17:52:07.485" v="1517"/>
          <ac:inkMkLst>
            <pc:docMk/>
            <pc:sldMk cId="430234846" sldId="331"/>
            <ac:inkMk id="40965" creationId="{DAD9507F-75F0-7A18-D510-9923A05D16C6}"/>
          </ac:inkMkLst>
        </pc:inkChg>
        <pc:inkChg chg="add del">
          <ac:chgData name="شادن القحطاني ID 443200677" userId="2d5f3d4d-8466-4aa1-ac8a-1cb60ed86c20" providerId="ADAL" clId="{4E7826EA-30B3-F541-A538-740BAA9B3EEF}" dt="2023-04-12T17:52:07.485" v="1517"/>
          <ac:inkMkLst>
            <pc:docMk/>
            <pc:sldMk cId="430234846" sldId="331"/>
            <ac:inkMk id="40966" creationId="{1E43D35C-0AAF-0C3E-68AF-17D552464605}"/>
          </ac:inkMkLst>
        </pc:inkChg>
        <pc:inkChg chg="add del">
          <ac:chgData name="شادن القحطاني ID 443200677" userId="2d5f3d4d-8466-4aa1-ac8a-1cb60ed86c20" providerId="ADAL" clId="{4E7826EA-30B3-F541-A538-740BAA9B3EEF}" dt="2023-04-12T17:52:07.485" v="1517"/>
          <ac:inkMkLst>
            <pc:docMk/>
            <pc:sldMk cId="430234846" sldId="331"/>
            <ac:inkMk id="40967" creationId="{168AF53C-6F7D-0759-99D5-FE3874C7A310}"/>
          </ac:inkMkLst>
        </pc:inkChg>
        <pc:inkChg chg="add del">
          <ac:chgData name="شادن القحطاني ID 443200677" userId="2d5f3d4d-8466-4aa1-ac8a-1cb60ed86c20" providerId="ADAL" clId="{4E7826EA-30B3-F541-A538-740BAA9B3EEF}" dt="2023-04-12T17:52:07.485" v="1517"/>
          <ac:inkMkLst>
            <pc:docMk/>
            <pc:sldMk cId="430234846" sldId="331"/>
            <ac:inkMk id="40969" creationId="{3F8062F6-9A6B-F5F6-18B1-0C3D1CC05451}"/>
          </ac:inkMkLst>
        </pc:inkChg>
        <pc:inkChg chg="add del">
          <ac:chgData name="شادن القحطاني ID 443200677" userId="2d5f3d4d-8466-4aa1-ac8a-1cb60ed86c20" providerId="ADAL" clId="{4E7826EA-30B3-F541-A538-740BAA9B3EEF}" dt="2023-04-12T17:52:07.485" v="1517"/>
          <ac:inkMkLst>
            <pc:docMk/>
            <pc:sldMk cId="430234846" sldId="331"/>
            <ac:inkMk id="40970" creationId="{6A9BBE95-53A5-9F1D-2C27-1E9667F77D6F}"/>
          </ac:inkMkLst>
        </pc:inkChg>
        <pc:inkChg chg="add del">
          <ac:chgData name="شادن القحطاني ID 443200677" userId="2d5f3d4d-8466-4aa1-ac8a-1cb60ed86c20" providerId="ADAL" clId="{4E7826EA-30B3-F541-A538-740BAA9B3EEF}" dt="2023-04-12T17:52:07.485" v="1517"/>
          <ac:inkMkLst>
            <pc:docMk/>
            <pc:sldMk cId="430234846" sldId="331"/>
            <ac:inkMk id="40971" creationId="{04C4AC15-782F-05C6-4070-1C494E0977A0}"/>
          </ac:inkMkLst>
        </pc:inkChg>
        <pc:inkChg chg="add del">
          <ac:chgData name="شادن القحطاني ID 443200677" userId="2d5f3d4d-8466-4aa1-ac8a-1cb60ed86c20" providerId="ADAL" clId="{4E7826EA-30B3-F541-A538-740BAA9B3EEF}" dt="2023-04-12T17:52:07.485" v="1517"/>
          <ac:inkMkLst>
            <pc:docMk/>
            <pc:sldMk cId="430234846" sldId="331"/>
            <ac:inkMk id="40972" creationId="{8314A928-6DFE-7463-2E01-0946D5BA61DD}"/>
          </ac:inkMkLst>
        </pc:inkChg>
        <pc:inkChg chg="add del">
          <ac:chgData name="شادن القحطاني ID 443200677" userId="2d5f3d4d-8466-4aa1-ac8a-1cb60ed86c20" providerId="ADAL" clId="{4E7826EA-30B3-F541-A538-740BAA9B3EEF}" dt="2023-04-12T17:52:07.485" v="1517"/>
          <ac:inkMkLst>
            <pc:docMk/>
            <pc:sldMk cId="430234846" sldId="331"/>
            <ac:inkMk id="40973" creationId="{350F6311-A46A-06E4-AEFF-73A2708B973B}"/>
          </ac:inkMkLst>
        </pc:inkChg>
        <pc:inkChg chg="add del">
          <ac:chgData name="شادن القحطاني ID 443200677" userId="2d5f3d4d-8466-4aa1-ac8a-1cb60ed86c20" providerId="ADAL" clId="{4E7826EA-30B3-F541-A538-740BAA9B3EEF}" dt="2023-04-12T17:52:07.485" v="1517"/>
          <ac:inkMkLst>
            <pc:docMk/>
            <pc:sldMk cId="430234846" sldId="331"/>
            <ac:inkMk id="40974" creationId="{D64BE105-58E7-BE9D-2D96-5D43B6EFCBD8}"/>
          </ac:inkMkLst>
        </pc:inkChg>
        <pc:inkChg chg="add">
          <ac:chgData name="شادن القحطاني ID 443200677" userId="2d5f3d4d-8466-4aa1-ac8a-1cb60ed86c20" providerId="ADAL" clId="{4E7826EA-30B3-F541-A538-740BAA9B3EEF}" dt="2023-04-12T17:52:04.283" v="1514"/>
          <ac:inkMkLst>
            <pc:docMk/>
            <pc:sldMk cId="430234846" sldId="331"/>
            <ac:inkMk id="40975" creationId="{BBAE7569-5773-4DF2-4681-E5423C71E943}"/>
          </ac:inkMkLst>
        </pc:inkChg>
        <pc:inkChg chg="add del">
          <ac:chgData name="شادن القحطاني ID 443200677" userId="2d5f3d4d-8466-4aa1-ac8a-1cb60ed86c20" providerId="ADAL" clId="{4E7826EA-30B3-F541-A538-740BAA9B3EEF}" dt="2023-04-12T17:52:07.485" v="1517"/>
          <ac:inkMkLst>
            <pc:docMk/>
            <pc:sldMk cId="430234846" sldId="331"/>
            <ac:inkMk id="40976" creationId="{DF2B6AE9-69A7-1C10-896F-DA0C4293C4DD}"/>
          </ac:inkMkLst>
        </pc:inkChg>
        <pc:inkChg chg="add del">
          <ac:chgData name="شادن القحطاني ID 443200677" userId="2d5f3d4d-8466-4aa1-ac8a-1cb60ed86c20" providerId="ADAL" clId="{4E7826EA-30B3-F541-A538-740BAA9B3EEF}" dt="2023-04-12T17:52:07.485" v="1517"/>
          <ac:inkMkLst>
            <pc:docMk/>
            <pc:sldMk cId="430234846" sldId="331"/>
            <ac:inkMk id="40977" creationId="{F33775CA-2B96-D61F-9B96-5F390DC014DE}"/>
          </ac:inkMkLst>
        </pc:inkChg>
        <pc:inkChg chg="add reco">
          <ac:chgData name="شادن القحطاني ID 443200677" userId="2d5f3d4d-8466-4aa1-ac8a-1cb60ed86c20" providerId="ADAL" clId="{4E7826EA-30B3-F541-A538-740BAA9B3EEF}" dt="2023-04-12T17:52:07.485" v="1517"/>
          <ac:inkMkLst>
            <pc:docMk/>
            <pc:sldMk cId="430234846" sldId="331"/>
            <ac:inkMk id="40978" creationId="{A4583E9C-86D8-CC24-B2FF-EFA9E5E69B94}"/>
          </ac:inkMkLst>
        </pc:inkChg>
        <pc:inkChg chg="add reco">
          <ac:chgData name="شادن القحطاني ID 443200677" userId="2d5f3d4d-8466-4aa1-ac8a-1cb60ed86c20" providerId="ADAL" clId="{4E7826EA-30B3-F541-A538-740BAA9B3EEF}" dt="2023-04-12T17:52:07.485" v="1517"/>
          <ac:inkMkLst>
            <pc:docMk/>
            <pc:sldMk cId="430234846" sldId="331"/>
            <ac:inkMk id="40979" creationId="{65E54786-2C66-26E1-BE3F-C3539AE23175}"/>
          </ac:inkMkLst>
        </pc:inkChg>
        <pc:inkChg chg="add reco">
          <ac:chgData name="شادن القحطاني ID 443200677" userId="2d5f3d4d-8466-4aa1-ac8a-1cb60ed86c20" providerId="ADAL" clId="{4E7826EA-30B3-F541-A538-740BAA9B3EEF}" dt="2023-04-12T17:52:07.485" v="1517"/>
          <ac:inkMkLst>
            <pc:docMk/>
            <pc:sldMk cId="430234846" sldId="331"/>
            <ac:inkMk id="40980" creationId="{A4C89053-4389-D2B3-35B2-D594306D0D59}"/>
          </ac:inkMkLst>
        </pc:inkChg>
        <pc:inkChg chg="add del">
          <ac:chgData name="شادن القحطاني ID 443200677" userId="2d5f3d4d-8466-4aa1-ac8a-1cb60ed86c20" providerId="ADAL" clId="{4E7826EA-30B3-F541-A538-740BAA9B3EEF}" dt="2023-04-12T17:52:13.212" v="1524"/>
          <ac:inkMkLst>
            <pc:docMk/>
            <pc:sldMk cId="430234846" sldId="331"/>
            <ac:inkMk id="40981" creationId="{095E7E72-8D4F-491A-FBFD-98F9CE1732A4}"/>
          </ac:inkMkLst>
        </pc:inkChg>
        <pc:inkChg chg="add del">
          <ac:chgData name="شادن القحطاني ID 443200677" userId="2d5f3d4d-8466-4aa1-ac8a-1cb60ed86c20" providerId="ADAL" clId="{4E7826EA-30B3-F541-A538-740BAA9B3EEF}" dt="2023-04-12T17:52:13.212" v="1524"/>
          <ac:inkMkLst>
            <pc:docMk/>
            <pc:sldMk cId="430234846" sldId="331"/>
            <ac:inkMk id="40982" creationId="{B09617F2-799A-EDC5-B8ED-4B1882EB3B5D}"/>
          </ac:inkMkLst>
        </pc:inkChg>
        <pc:inkChg chg="add del">
          <ac:chgData name="شادن القحطاني ID 443200677" userId="2d5f3d4d-8466-4aa1-ac8a-1cb60ed86c20" providerId="ADAL" clId="{4E7826EA-30B3-F541-A538-740BAA9B3EEF}" dt="2023-04-12T17:52:13.212" v="1524"/>
          <ac:inkMkLst>
            <pc:docMk/>
            <pc:sldMk cId="430234846" sldId="331"/>
            <ac:inkMk id="40983" creationId="{462582C7-302B-5E86-CB25-BD80506ED870}"/>
          </ac:inkMkLst>
        </pc:inkChg>
        <pc:inkChg chg="add del">
          <ac:chgData name="شادن القحطاني ID 443200677" userId="2d5f3d4d-8466-4aa1-ac8a-1cb60ed86c20" providerId="ADAL" clId="{4E7826EA-30B3-F541-A538-740BAA9B3EEF}" dt="2023-04-12T17:52:13.212" v="1524"/>
          <ac:inkMkLst>
            <pc:docMk/>
            <pc:sldMk cId="430234846" sldId="331"/>
            <ac:inkMk id="40984" creationId="{EAA1900F-1D50-5760-96A6-2BDFC4578AFB}"/>
          </ac:inkMkLst>
        </pc:inkChg>
        <pc:inkChg chg="add del">
          <ac:chgData name="شادن القحطاني ID 443200677" userId="2d5f3d4d-8466-4aa1-ac8a-1cb60ed86c20" providerId="ADAL" clId="{4E7826EA-30B3-F541-A538-740BAA9B3EEF}" dt="2023-04-12T17:52:13.212" v="1524"/>
          <ac:inkMkLst>
            <pc:docMk/>
            <pc:sldMk cId="430234846" sldId="331"/>
            <ac:inkMk id="40985" creationId="{D91611C4-BCEB-9CD6-ACA0-CD52ED532970}"/>
          </ac:inkMkLst>
        </pc:inkChg>
        <pc:inkChg chg="add del">
          <ac:chgData name="شادن القحطاني ID 443200677" userId="2d5f3d4d-8466-4aa1-ac8a-1cb60ed86c20" providerId="ADAL" clId="{4E7826EA-30B3-F541-A538-740BAA9B3EEF}" dt="2023-04-12T17:52:13.212" v="1524"/>
          <ac:inkMkLst>
            <pc:docMk/>
            <pc:sldMk cId="430234846" sldId="331"/>
            <ac:inkMk id="40986" creationId="{5728F8AA-2902-F459-6729-C1CCF05149C4}"/>
          </ac:inkMkLst>
        </pc:inkChg>
        <pc:inkChg chg="add reco">
          <ac:chgData name="شادن القحطاني ID 443200677" userId="2d5f3d4d-8466-4aa1-ac8a-1cb60ed86c20" providerId="ADAL" clId="{4E7826EA-30B3-F541-A538-740BAA9B3EEF}" dt="2023-04-12T17:52:13.212" v="1524"/>
          <ac:inkMkLst>
            <pc:docMk/>
            <pc:sldMk cId="430234846" sldId="331"/>
            <ac:inkMk id="40987" creationId="{1B938108-200D-8D00-934F-7BCA5112930D}"/>
          </ac:inkMkLst>
        </pc:inkChg>
        <pc:inkChg chg="add del">
          <ac:chgData name="شادن القحطاني ID 443200677" userId="2d5f3d4d-8466-4aa1-ac8a-1cb60ed86c20" providerId="ADAL" clId="{4E7826EA-30B3-F541-A538-740BAA9B3EEF}" dt="2023-04-12T17:52:20.911" v="1535"/>
          <ac:inkMkLst>
            <pc:docMk/>
            <pc:sldMk cId="430234846" sldId="331"/>
            <ac:inkMk id="40988" creationId="{DB96253D-E565-2B81-B652-AE15CF18EEE8}"/>
          </ac:inkMkLst>
        </pc:inkChg>
        <pc:inkChg chg="add del">
          <ac:chgData name="شادن القحطاني ID 443200677" userId="2d5f3d4d-8466-4aa1-ac8a-1cb60ed86c20" providerId="ADAL" clId="{4E7826EA-30B3-F541-A538-740BAA9B3EEF}" dt="2023-04-12T17:52:20.911" v="1535"/>
          <ac:inkMkLst>
            <pc:docMk/>
            <pc:sldMk cId="430234846" sldId="331"/>
            <ac:inkMk id="40989" creationId="{81804C80-F1B8-658F-B1F3-DC36FA6BD861}"/>
          </ac:inkMkLst>
        </pc:inkChg>
        <pc:inkChg chg="add del">
          <ac:chgData name="شادن القحطاني ID 443200677" userId="2d5f3d4d-8466-4aa1-ac8a-1cb60ed86c20" providerId="ADAL" clId="{4E7826EA-30B3-F541-A538-740BAA9B3EEF}" dt="2023-04-12T17:52:20.911" v="1535"/>
          <ac:inkMkLst>
            <pc:docMk/>
            <pc:sldMk cId="430234846" sldId="331"/>
            <ac:inkMk id="40990" creationId="{B565DD92-541D-B12E-6DE5-A783851D0C55}"/>
          </ac:inkMkLst>
        </pc:inkChg>
        <pc:inkChg chg="add del">
          <ac:chgData name="شادن القحطاني ID 443200677" userId="2d5f3d4d-8466-4aa1-ac8a-1cb60ed86c20" providerId="ADAL" clId="{4E7826EA-30B3-F541-A538-740BAA9B3EEF}" dt="2023-04-12T17:52:20.911" v="1535"/>
          <ac:inkMkLst>
            <pc:docMk/>
            <pc:sldMk cId="430234846" sldId="331"/>
            <ac:inkMk id="40991" creationId="{4F066579-4FDD-3FA6-0FF7-9310686ACE0A}"/>
          </ac:inkMkLst>
        </pc:inkChg>
        <pc:inkChg chg="add del">
          <ac:chgData name="شادن القحطاني ID 443200677" userId="2d5f3d4d-8466-4aa1-ac8a-1cb60ed86c20" providerId="ADAL" clId="{4E7826EA-30B3-F541-A538-740BAA9B3EEF}" dt="2023-04-12T17:52:20.911" v="1535"/>
          <ac:inkMkLst>
            <pc:docMk/>
            <pc:sldMk cId="430234846" sldId="331"/>
            <ac:inkMk id="40992" creationId="{4B2B99B3-E933-2124-D60D-A4ECE9B5CA1A}"/>
          </ac:inkMkLst>
        </pc:inkChg>
        <pc:inkChg chg="add del">
          <ac:chgData name="شادن القحطاني ID 443200677" userId="2d5f3d4d-8466-4aa1-ac8a-1cb60ed86c20" providerId="ADAL" clId="{4E7826EA-30B3-F541-A538-740BAA9B3EEF}" dt="2023-04-12T17:52:20.911" v="1535"/>
          <ac:inkMkLst>
            <pc:docMk/>
            <pc:sldMk cId="430234846" sldId="331"/>
            <ac:inkMk id="40993" creationId="{51C48E44-63D1-2DD0-19DE-6C5FC960A68A}"/>
          </ac:inkMkLst>
        </pc:inkChg>
        <pc:inkChg chg="add del">
          <ac:chgData name="شادن القحطاني ID 443200677" userId="2d5f3d4d-8466-4aa1-ac8a-1cb60ed86c20" providerId="ADAL" clId="{4E7826EA-30B3-F541-A538-740BAA9B3EEF}" dt="2023-04-12T17:52:20.911" v="1535"/>
          <ac:inkMkLst>
            <pc:docMk/>
            <pc:sldMk cId="430234846" sldId="331"/>
            <ac:inkMk id="40994" creationId="{75372DD8-265E-4893-7343-8E6BC14EFC35}"/>
          </ac:inkMkLst>
        </pc:inkChg>
        <pc:inkChg chg="add del">
          <ac:chgData name="شادن القحطاني ID 443200677" userId="2d5f3d4d-8466-4aa1-ac8a-1cb60ed86c20" providerId="ADAL" clId="{4E7826EA-30B3-F541-A538-740BAA9B3EEF}" dt="2023-04-12T17:52:20.911" v="1535"/>
          <ac:inkMkLst>
            <pc:docMk/>
            <pc:sldMk cId="430234846" sldId="331"/>
            <ac:inkMk id="40995" creationId="{726D6E90-901A-8237-3F5E-80F41C93EEAB}"/>
          </ac:inkMkLst>
        </pc:inkChg>
        <pc:inkChg chg="add del">
          <ac:chgData name="شادن القحطاني ID 443200677" userId="2d5f3d4d-8466-4aa1-ac8a-1cb60ed86c20" providerId="ADAL" clId="{4E7826EA-30B3-F541-A538-740BAA9B3EEF}" dt="2023-04-12T17:52:20.911" v="1535"/>
          <ac:inkMkLst>
            <pc:docMk/>
            <pc:sldMk cId="430234846" sldId="331"/>
            <ac:inkMk id="40996" creationId="{542F7A8C-F4EB-4D65-B2D4-F18F2BEDD9E4}"/>
          </ac:inkMkLst>
        </pc:inkChg>
        <pc:inkChg chg="add del">
          <ac:chgData name="شادن القحطاني ID 443200677" userId="2d5f3d4d-8466-4aa1-ac8a-1cb60ed86c20" providerId="ADAL" clId="{4E7826EA-30B3-F541-A538-740BAA9B3EEF}" dt="2023-04-12T17:52:20.911" v="1535"/>
          <ac:inkMkLst>
            <pc:docMk/>
            <pc:sldMk cId="430234846" sldId="331"/>
            <ac:inkMk id="40997" creationId="{BDD4ECDD-0026-512E-9CF9-F7C8905D0DC2}"/>
          </ac:inkMkLst>
        </pc:inkChg>
        <pc:inkChg chg="add reco">
          <ac:chgData name="شادن القحطاني ID 443200677" userId="2d5f3d4d-8466-4aa1-ac8a-1cb60ed86c20" providerId="ADAL" clId="{4E7826EA-30B3-F541-A538-740BAA9B3EEF}" dt="2023-04-12T17:52:20.911" v="1535"/>
          <ac:inkMkLst>
            <pc:docMk/>
            <pc:sldMk cId="430234846" sldId="331"/>
            <ac:inkMk id="40998" creationId="{9FA500CE-7700-302A-04C6-8D8A899F14B5}"/>
          </ac:inkMkLst>
        </pc:inkChg>
        <pc:inkChg chg="add del">
          <ac:chgData name="شادن القحطاني ID 443200677" userId="2d5f3d4d-8466-4aa1-ac8a-1cb60ed86c20" providerId="ADAL" clId="{4E7826EA-30B3-F541-A538-740BAA9B3EEF}" dt="2023-04-12T17:52:23.918" v="1540"/>
          <ac:inkMkLst>
            <pc:docMk/>
            <pc:sldMk cId="430234846" sldId="331"/>
            <ac:inkMk id="40999" creationId="{EE1870BD-4AD4-FA90-B26C-A76508298694}"/>
          </ac:inkMkLst>
        </pc:inkChg>
        <pc:inkChg chg="add del">
          <ac:chgData name="شادن القحطاني ID 443200677" userId="2d5f3d4d-8466-4aa1-ac8a-1cb60ed86c20" providerId="ADAL" clId="{4E7826EA-30B3-F541-A538-740BAA9B3EEF}" dt="2023-04-12T17:52:23.918" v="1540"/>
          <ac:inkMkLst>
            <pc:docMk/>
            <pc:sldMk cId="430234846" sldId="331"/>
            <ac:inkMk id="41000" creationId="{96BF40A8-4A0F-84C0-D79A-A9BB70B5C893}"/>
          </ac:inkMkLst>
        </pc:inkChg>
        <pc:inkChg chg="add del">
          <ac:chgData name="شادن القحطاني ID 443200677" userId="2d5f3d4d-8466-4aa1-ac8a-1cb60ed86c20" providerId="ADAL" clId="{4E7826EA-30B3-F541-A538-740BAA9B3EEF}" dt="2023-04-12T17:52:23.918" v="1540"/>
          <ac:inkMkLst>
            <pc:docMk/>
            <pc:sldMk cId="430234846" sldId="331"/>
            <ac:inkMk id="41001" creationId="{77435E30-75AF-47B8-393E-18DEE3524F08}"/>
          </ac:inkMkLst>
        </pc:inkChg>
        <pc:inkChg chg="add del">
          <ac:chgData name="شادن القحطاني ID 443200677" userId="2d5f3d4d-8466-4aa1-ac8a-1cb60ed86c20" providerId="ADAL" clId="{4E7826EA-30B3-F541-A538-740BAA9B3EEF}" dt="2023-04-12T17:52:23.918" v="1540"/>
          <ac:inkMkLst>
            <pc:docMk/>
            <pc:sldMk cId="430234846" sldId="331"/>
            <ac:inkMk id="41002" creationId="{A303B89C-52BB-BAC7-7212-2116D5A394E0}"/>
          </ac:inkMkLst>
        </pc:inkChg>
        <pc:inkChg chg="add reco">
          <ac:chgData name="شادن القحطاني ID 443200677" userId="2d5f3d4d-8466-4aa1-ac8a-1cb60ed86c20" providerId="ADAL" clId="{4E7826EA-30B3-F541-A538-740BAA9B3EEF}" dt="2023-04-12T17:52:23.918" v="1540"/>
          <ac:inkMkLst>
            <pc:docMk/>
            <pc:sldMk cId="430234846" sldId="331"/>
            <ac:inkMk id="41003" creationId="{295C1C26-1865-E8E9-64C9-1B4F7465EC76}"/>
          </ac:inkMkLst>
        </pc:inkChg>
        <pc:inkChg chg="add del">
          <ac:chgData name="شادن القحطاني ID 443200677" userId="2d5f3d4d-8466-4aa1-ac8a-1cb60ed86c20" providerId="ADAL" clId="{4E7826EA-30B3-F541-A538-740BAA9B3EEF}" dt="2023-04-12T17:52:25.646" v="1543"/>
          <ac:inkMkLst>
            <pc:docMk/>
            <pc:sldMk cId="430234846" sldId="331"/>
            <ac:inkMk id="41004" creationId="{93A3D59D-F3DF-18B5-7F2B-A3454F2850B6}"/>
          </ac:inkMkLst>
        </pc:inkChg>
        <pc:inkChg chg="add del">
          <ac:chgData name="شادن القحطاني ID 443200677" userId="2d5f3d4d-8466-4aa1-ac8a-1cb60ed86c20" providerId="ADAL" clId="{4E7826EA-30B3-F541-A538-740BAA9B3EEF}" dt="2023-04-12T17:52:25.646" v="1543"/>
          <ac:inkMkLst>
            <pc:docMk/>
            <pc:sldMk cId="430234846" sldId="331"/>
            <ac:inkMk id="41005" creationId="{0FFBDAD4-662B-E0B3-7A4F-3913793CA8A4}"/>
          </ac:inkMkLst>
        </pc:inkChg>
        <pc:inkChg chg="add reco">
          <ac:chgData name="شادن القحطاني ID 443200677" userId="2d5f3d4d-8466-4aa1-ac8a-1cb60ed86c20" providerId="ADAL" clId="{4E7826EA-30B3-F541-A538-740BAA9B3EEF}" dt="2023-04-12T17:52:25.646" v="1543"/>
          <ac:inkMkLst>
            <pc:docMk/>
            <pc:sldMk cId="430234846" sldId="331"/>
            <ac:inkMk id="41006" creationId="{BBE3D45A-B85B-2697-C085-5C0414DC565C}"/>
          </ac:inkMkLst>
        </pc:inkChg>
      </pc:sldChg>
      <pc:sldChg chg="addSp delSp">
        <pc:chgData name="شادن القحطاني ID 443200677" userId="2d5f3d4d-8466-4aa1-ac8a-1cb60ed86c20" providerId="ADAL" clId="{4E7826EA-30B3-F541-A538-740BAA9B3EEF}" dt="2023-04-12T18:09:38.718" v="2071"/>
        <pc:sldMkLst>
          <pc:docMk/>
          <pc:sldMk cId="4221685149" sldId="332"/>
        </pc:sldMkLst>
        <pc:inkChg chg="add del">
          <ac:chgData name="شادن القحطاني ID 443200677" userId="2d5f3d4d-8466-4aa1-ac8a-1cb60ed86c20" providerId="ADAL" clId="{4E7826EA-30B3-F541-A538-740BAA9B3EEF}" dt="2023-04-12T18:08:44.171" v="2032"/>
          <ac:inkMkLst>
            <pc:docMk/>
            <pc:sldMk cId="4221685149" sldId="332"/>
            <ac:inkMk id="2" creationId="{7B81ECC5-96B1-3058-781D-11679B4E0C2C}"/>
          </ac:inkMkLst>
        </pc:inkChg>
        <pc:inkChg chg="add del">
          <ac:chgData name="شادن القحطاني ID 443200677" userId="2d5f3d4d-8466-4aa1-ac8a-1cb60ed86c20" providerId="ADAL" clId="{4E7826EA-30B3-F541-A538-740BAA9B3EEF}" dt="2023-04-12T18:08:44.171" v="2032"/>
          <ac:inkMkLst>
            <pc:docMk/>
            <pc:sldMk cId="4221685149" sldId="332"/>
            <ac:inkMk id="3" creationId="{6B168F86-F1F9-069B-2ED7-D3EBA394E3B7}"/>
          </ac:inkMkLst>
        </pc:inkChg>
        <pc:inkChg chg="add del">
          <ac:chgData name="شادن القحطاني ID 443200677" userId="2d5f3d4d-8466-4aa1-ac8a-1cb60ed86c20" providerId="ADAL" clId="{4E7826EA-30B3-F541-A538-740BAA9B3EEF}" dt="2023-04-12T18:08:44.171" v="2032"/>
          <ac:inkMkLst>
            <pc:docMk/>
            <pc:sldMk cId="4221685149" sldId="332"/>
            <ac:inkMk id="4" creationId="{3777236F-92EA-C5D0-AEB2-9881583E0D56}"/>
          </ac:inkMkLst>
        </pc:inkChg>
        <pc:inkChg chg="add del">
          <ac:chgData name="شادن القحطاني ID 443200677" userId="2d5f3d4d-8466-4aa1-ac8a-1cb60ed86c20" providerId="ADAL" clId="{4E7826EA-30B3-F541-A538-740BAA9B3EEF}" dt="2023-04-12T18:08:44.171" v="2032"/>
          <ac:inkMkLst>
            <pc:docMk/>
            <pc:sldMk cId="4221685149" sldId="332"/>
            <ac:inkMk id="5" creationId="{336DAEBE-2ED8-4A30-AA95-00FFFA553713}"/>
          </ac:inkMkLst>
        </pc:inkChg>
        <pc:inkChg chg="add del">
          <ac:chgData name="شادن القحطاني ID 443200677" userId="2d5f3d4d-8466-4aa1-ac8a-1cb60ed86c20" providerId="ADAL" clId="{4E7826EA-30B3-F541-A538-740BAA9B3EEF}" dt="2023-04-12T18:08:44.171" v="2032"/>
          <ac:inkMkLst>
            <pc:docMk/>
            <pc:sldMk cId="4221685149" sldId="332"/>
            <ac:inkMk id="8" creationId="{CC500D2F-712C-7376-A646-E2D5146956B0}"/>
          </ac:inkMkLst>
        </pc:inkChg>
        <pc:inkChg chg="add del">
          <ac:chgData name="شادن القحطاني ID 443200677" userId="2d5f3d4d-8466-4aa1-ac8a-1cb60ed86c20" providerId="ADAL" clId="{4E7826EA-30B3-F541-A538-740BAA9B3EEF}" dt="2023-04-12T18:08:44.171" v="2032"/>
          <ac:inkMkLst>
            <pc:docMk/>
            <pc:sldMk cId="4221685149" sldId="332"/>
            <ac:inkMk id="10" creationId="{7C010B14-A7CD-4640-6D60-1F6C68490F45}"/>
          </ac:inkMkLst>
        </pc:inkChg>
        <pc:inkChg chg="add del">
          <ac:chgData name="شادن القحطاني ID 443200677" userId="2d5f3d4d-8466-4aa1-ac8a-1cb60ed86c20" providerId="ADAL" clId="{4E7826EA-30B3-F541-A538-740BAA9B3EEF}" dt="2023-04-12T18:08:44.171" v="2032"/>
          <ac:inkMkLst>
            <pc:docMk/>
            <pc:sldMk cId="4221685149" sldId="332"/>
            <ac:inkMk id="11" creationId="{EC28ABC3-0B64-ECCE-02D3-11A06CF5516A}"/>
          </ac:inkMkLst>
        </pc:inkChg>
        <pc:inkChg chg="add del">
          <ac:chgData name="شادن القحطاني ID 443200677" userId="2d5f3d4d-8466-4aa1-ac8a-1cb60ed86c20" providerId="ADAL" clId="{4E7826EA-30B3-F541-A538-740BAA9B3EEF}" dt="2023-04-12T18:08:44.171" v="2032"/>
          <ac:inkMkLst>
            <pc:docMk/>
            <pc:sldMk cId="4221685149" sldId="332"/>
            <ac:inkMk id="12" creationId="{09940708-4FA2-1FE5-53C0-15A89093E7CB}"/>
          </ac:inkMkLst>
        </pc:inkChg>
        <pc:inkChg chg="add del">
          <ac:chgData name="شادن القحطاني ID 443200677" userId="2d5f3d4d-8466-4aa1-ac8a-1cb60ed86c20" providerId="ADAL" clId="{4E7826EA-30B3-F541-A538-740BAA9B3EEF}" dt="2023-04-12T18:08:44.171" v="2032"/>
          <ac:inkMkLst>
            <pc:docMk/>
            <pc:sldMk cId="4221685149" sldId="332"/>
            <ac:inkMk id="13" creationId="{56D58725-55C2-58A7-9EC8-FD369522068E}"/>
          </ac:inkMkLst>
        </pc:inkChg>
        <pc:inkChg chg="add del">
          <ac:chgData name="شادن القحطاني ID 443200677" userId="2d5f3d4d-8466-4aa1-ac8a-1cb60ed86c20" providerId="ADAL" clId="{4E7826EA-30B3-F541-A538-740BAA9B3EEF}" dt="2023-04-12T18:08:44.171" v="2032"/>
          <ac:inkMkLst>
            <pc:docMk/>
            <pc:sldMk cId="4221685149" sldId="332"/>
            <ac:inkMk id="14" creationId="{8C4A4C8E-2480-B335-7702-389B3E43D350}"/>
          </ac:inkMkLst>
        </pc:inkChg>
        <pc:inkChg chg="add reco">
          <ac:chgData name="شادن القحطاني ID 443200677" userId="2d5f3d4d-8466-4aa1-ac8a-1cb60ed86c20" providerId="ADAL" clId="{4E7826EA-30B3-F541-A538-740BAA9B3EEF}" dt="2023-04-12T18:08:44.171" v="2032"/>
          <ac:inkMkLst>
            <pc:docMk/>
            <pc:sldMk cId="4221685149" sldId="332"/>
            <ac:inkMk id="15" creationId="{713B9B12-747C-5AD2-0B45-865BAFFE85F0}"/>
          </ac:inkMkLst>
        </pc:inkChg>
        <pc:inkChg chg="add del">
          <ac:chgData name="شادن القحطاني ID 443200677" userId="2d5f3d4d-8466-4aa1-ac8a-1cb60ed86c20" providerId="ADAL" clId="{4E7826EA-30B3-F541-A538-740BAA9B3EEF}" dt="2023-04-12T18:08:47.578" v="2039"/>
          <ac:inkMkLst>
            <pc:docMk/>
            <pc:sldMk cId="4221685149" sldId="332"/>
            <ac:inkMk id="16" creationId="{912658F4-9F8B-156B-EF2F-6E22BF34DEE8}"/>
          </ac:inkMkLst>
        </pc:inkChg>
        <pc:inkChg chg="add del">
          <ac:chgData name="شادن القحطاني ID 443200677" userId="2d5f3d4d-8466-4aa1-ac8a-1cb60ed86c20" providerId="ADAL" clId="{4E7826EA-30B3-F541-A538-740BAA9B3EEF}" dt="2023-04-12T18:08:47.578" v="2039"/>
          <ac:inkMkLst>
            <pc:docMk/>
            <pc:sldMk cId="4221685149" sldId="332"/>
            <ac:inkMk id="17" creationId="{53515768-38FA-1F1E-149D-C7CF9C17383A}"/>
          </ac:inkMkLst>
        </pc:inkChg>
        <pc:inkChg chg="add del">
          <ac:chgData name="شادن القحطاني ID 443200677" userId="2d5f3d4d-8466-4aa1-ac8a-1cb60ed86c20" providerId="ADAL" clId="{4E7826EA-30B3-F541-A538-740BAA9B3EEF}" dt="2023-04-12T18:08:47.578" v="2039"/>
          <ac:inkMkLst>
            <pc:docMk/>
            <pc:sldMk cId="4221685149" sldId="332"/>
            <ac:inkMk id="18" creationId="{89FAD55F-A2A1-93FF-6864-006011837D11}"/>
          </ac:inkMkLst>
        </pc:inkChg>
        <pc:inkChg chg="add del">
          <ac:chgData name="شادن القحطاني ID 443200677" userId="2d5f3d4d-8466-4aa1-ac8a-1cb60ed86c20" providerId="ADAL" clId="{4E7826EA-30B3-F541-A538-740BAA9B3EEF}" dt="2023-04-12T18:08:47.578" v="2039"/>
          <ac:inkMkLst>
            <pc:docMk/>
            <pc:sldMk cId="4221685149" sldId="332"/>
            <ac:inkMk id="19" creationId="{B47BD38F-E9A8-3CB6-88C9-489CC81B64AC}"/>
          </ac:inkMkLst>
        </pc:inkChg>
        <pc:inkChg chg="add del">
          <ac:chgData name="شادن القحطاني ID 443200677" userId="2d5f3d4d-8466-4aa1-ac8a-1cb60ed86c20" providerId="ADAL" clId="{4E7826EA-30B3-F541-A538-740BAA9B3EEF}" dt="2023-04-12T18:08:47.578" v="2039"/>
          <ac:inkMkLst>
            <pc:docMk/>
            <pc:sldMk cId="4221685149" sldId="332"/>
            <ac:inkMk id="20" creationId="{9E1BCA96-D8C8-9270-9B48-BF7587935CAA}"/>
          </ac:inkMkLst>
        </pc:inkChg>
        <pc:inkChg chg="add del">
          <ac:chgData name="شادن القحطاني ID 443200677" userId="2d5f3d4d-8466-4aa1-ac8a-1cb60ed86c20" providerId="ADAL" clId="{4E7826EA-30B3-F541-A538-740BAA9B3EEF}" dt="2023-04-12T18:08:47.578" v="2039"/>
          <ac:inkMkLst>
            <pc:docMk/>
            <pc:sldMk cId="4221685149" sldId="332"/>
            <ac:inkMk id="21" creationId="{66131E92-9B85-BC70-363C-CA72FC756109}"/>
          </ac:inkMkLst>
        </pc:inkChg>
        <pc:inkChg chg="add reco">
          <ac:chgData name="شادن القحطاني ID 443200677" userId="2d5f3d4d-8466-4aa1-ac8a-1cb60ed86c20" providerId="ADAL" clId="{4E7826EA-30B3-F541-A538-740BAA9B3EEF}" dt="2023-04-12T18:08:47.578" v="2039"/>
          <ac:inkMkLst>
            <pc:docMk/>
            <pc:sldMk cId="4221685149" sldId="332"/>
            <ac:inkMk id="22" creationId="{4619842C-AAB7-D5FB-36BA-352082C7EC22}"/>
          </ac:inkMkLst>
        </pc:inkChg>
        <pc:inkChg chg="add del">
          <ac:chgData name="شادن القحطاني ID 443200677" userId="2d5f3d4d-8466-4aa1-ac8a-1cb60ed86c20" providerId="ADAL" clId="{4E7826EA-30B3-F541-A538-740BAA9B3EEF}" dt="2023-04-12T18:08:55.649" v="2045"/>
          <ac:inkMkLst>
            <pc:docMk/>
            <pc:sldMk cId="4221685149" sldId="332"/>
            <ac:inkMk id="23" creationId="{4CBB6A95-23D9-3F51-2272-CCFA5794966C}"/>
          </ac:inkMkLst>
        </pc:inkChg>
        <pc:inkChg chg="add del">
          <ac:chgData name="شادن القحطاني ID 443200677" userId="2d5f3d4d-8466-4aa1-ac8a-1cb60ed86c20" providerId="ADAL" clId="{4E7826EA-30B3-F541-A538-740BAA9B3EEF}" dt="2023-04-12T18:08:55.649" v="2045"/>
          <ac:inkMkLst>
            <pc:docMk/>
            <pc:sldMk cId="4221685149" sldId="332"/>
            <ac:inkMk id="24" creationId="{97FEC44E-36FD-57E3-FEEB-1DF4C53738DA}"/>
          </ac:inkMkLst>
        </pc:inkChg>
        <pc:inkChg chg="add del">
          <ac:chgData name="شادن القحطاني ID 443200677" userId="2d5f3d4d-8466-4aa1-ac8a-1cb60ed86c20" providerId="ADAL" clId="{4E7826EA-30B3-F541-A538-740BAA9B3EEF}" dt="2023-04-12T18:08:55.649" v="2045"/>
          <ac:inkMkLst>
            <pc:docMk/>
            <pc:sldMk cId="4221685149" sldId="332"/>
            <ac:inkMk id="25" creationId="{B42DA934-79CE-8E4D-42E6-800D752E4244}"/>
          </ac:inkMkLst>
        </pc:inkChg>
        <pc:inkChg chg="add del">
          <ac:chgData name="شادن القحطاني ID 443200677" userId="2d5f3d4d-8466-4aa1-ac8a-1cb60ed86c20" providerId="ADAL" clId="{4E7826EA-30B3-F541-A538-740BAA9B3EEF}" dt="2023-04-12T18:08:55.649" v="2045"/>
          <ac:inkMkLst>
            <pc:docMk/>
            <pc:sldMk cId="4221685149" sldId="332"/>
            <ac:inkMk id="26" creationId="{067FCA90-CEB8-869B-926A-973E5D30B104}"/>
          </ac:inkMkLst>
        </pc:inkChg>
        <pc:inkChg chg="add del">
          <ac:chgData name="شادن القحطاني ID 443200677" userId="2d5f3d4d-8466-4aa1-ac8a-1cb60ed86c20" providerId="ADAL" clId="{4E7826EA-30B3-F541-A538-740BAA9B3EEF}" dt="2023-04-12T18:08:55.649" v="2045"/>
          <ac:inkMkLst>
            <pc:docMk/>
            <pc:sldMk cId="4221685149" sldId="332"/>
            <ac:inkMk id="27" creationId="{5A0997A2-9D03-417D-2CCF-71CD4050DB33}"/>
          </ac:inkMkLst>
        </pc:inkChg>
        <pc:inkChg chg="add reco">
          <ac:chgData name="شادن القحطاني ID 443200677" userId="2d5f3d4d-8466-4aa1-ac8a-1cb60ed86c20" providerId="ADAL" clId="{4E7826EA-30B3-F541-A538-740BAA9B3EEF}" dt="2023-04-12T18:08:55.649" v="2045"/>
          <ac:inkMkLst>
            <pc:docMk/>
            <pc:sldMk cId="4221685149" sldId="332"/>
            <ac:inkMk id="28" creationId="{D4A8D2A4-DA12-4988-3C47-D0C9DC2E1E3D}"/>
          </ac:inkMkLst>
        </pc:inkChg>
        <pc:inkChg chg="add del">
          <ac:chgData name="شادن القحطاني ID 443200677" userId="2d5f3d4d-8466-4aa1-ac8a-1cb60ed86c20" providerId="ADAL" clId="{4E7826EA-30B3-F541-A538-740BAA9B3EEF}" dt="2023-04-12T18:09:26.487" v="2055"/>
          <ac:inkMkLst>
            <pc:docMk/>
            <pc:sldMk cId="4221685149" sldId="332"/>
            <ac:inkMk id="29" creationId="{E8894B04-3EAC-8B63-43D6-1F370A48EE6A}"/>
          </ac:inkMkLst>
        </pc:inkChg>
        <pc:inkChg chg="add del">
          <ac:chgData name="شادن القحطاني ID 443200677" userId="2d5f3d4d-8466-4aa1-ac8a-1cb60ed86c20" providerId="ADAL" clId="{4E7826EA-30B3-F541-A538-740BAA9B3EEF}" dt="2023-04-12T18:09:26.487" v="2055"/>
          <ac:inkMkLst>
            <pc:docMk/>
            <pc:sldMk cId="4221685149" sldId="332"/>
            <ac:inkMk id="30" creationId="{9022DFC2-0676-026C-E823-CEC02E99EFC7}"/>
          </ac:inkMkLst>
        </pc:inkChg>
        <pc:inkChg chg="add del">
          <ac:chgData name="شادن القحطاني ID 443200677" userId="2d5f3d4d-8466-4aa1-ac8a-1cb60ed86c20" providerId="ADAL" clId="{4E7826EA-30B3-F541-A538-740BAA9B3EEF}" dt="2023-04-12T18:09:26.487" v="2055"/>
          <ac:inkMkLst>
            <pc:docMk/>
            <pc:sldMk cId="4221685149" sldId="332"/>
            <ac:inkMk id="31" creationId="{91213A59-A420-C375-D797-27F666EC2F29}"/>
          </ac:inkMkLst>
        </pc:inkChg>
        <pc:inkChg chg="add del">
          <ac:chgData name="شادن القحطاني ID 443200677" userId="2d5f3d4d-8466-4aa1-ac8a-1cb60ed86c20" providerId="ADAL" clId="{4E7826EA-30B3-F541-A538-740BAA9B3EEF}" dt="2023-04-12T18:09:26.487" v="2055"/>
          <ac:inkMkLst>
            <pc:docMk/>
            <pc:sldMk cId="4221685149" sldId="332"/>
            <ac:inkMk id="32" creationId="{05FFD883-71C3-D439-9DA1-4608C603CE36}"/>
          </ac:inkMkLst>
        </pc:inkChg>
        <pc:inkChg chg="add del">
          <ac:chgData name="شادن القحطاني ID 443200677" userId="2d5f3d4d-8466-4aa1-ac8a-1cb60ed86c20" providerId="ADAL" clId="{4E7826EA-30B3-F541-A538-740BAA9B3EEF}" dt="2023-04-12T18:09:26.487" v="2055"/>
          <ac:inkMkLst>
            <pc:docMk/>
            <pc:sldMk cId="4221685149" sldId="332"/>
            <ac:inkMk id="33" creationId="{43FAEC7F-98CA-C8E0-BEEE-9704711E6894}"/>
          </ac:inkMkLst>
        </pc:inkChg>
        <pc:inkChg chg="add del">
          <ac:chgData name="شادن القحطاني ID 443200677" userId="2d5f3d4d-8466-4aa1-ac8a-1cb60ed86c20" providerId="ADAL" clId="{4E7826EA-30B3-F541-A538-740BAA9B3EEF}" dt="2023-04-12T18:09:26.487" v="2055"/>
          <ac:inkMkLst>
            <pc:docMk/>
            <pc:sldMk cId="4221685149" sldId="332"/>
            <ac:inkMk id="34" creationId="{53CDDF87-3DE7-06E7-2CC7-290DF8CE7E81}"/>
          </ac:inkMkLst>
        </pc:inkChg>
        <pc:inkChg chg="add del">
          <ac:chgData name="شادن القحطاني ID 443200677" userId="2d5f3d4d-8466-4aa1-ac8a-1cb60ed86c20" providerId="ADAL" clId="{4E7826EA-30B3-F541-A538-740BAA9B3EEF}" dt="2023-04-12T18:09:26.487" v="2055"/>
          <ac:inkMkLst>
            <pc:docMk/>
            <pc:sldMk cId="4221685149" sldId="332"/>
            <ac:inkMk id="35" creationId="{2019A64E-CB08-4265-4428-91359AC15341}"/>
          </ac:inkMkLst>
        </pc:inkChg>
        <pc:inkChg chg="add del">
          <ac:chgData name="شادن القحطاني ID 443200677" userId="2d5f3d4d-8466-4aa1-ac8a-1cb60ed86c20" providerId="ADAL" clId="{4E7826EA-30B3-F541-A538-740BAA9B3EEF}" dt="2023-04-12T18:09:26.487" v="2055"/>
          <ac:inkMkLst>
            <pc:docMk/>
            <pc:sldMk cId="4221685149" sldId="332"/>
            <ac:inkMk id="36" creationId="{C8CFD82A-84C4-E9CF-C8EC-E9F97C1F3A85}"/>
          </ac:inkMkLst>
        </pc:inkChg>
        <pc:inkChg chg="add del">
          <ac:chgData name="شادن القحطاني ID 443200677" userId="2d5f3d4d-8466-4aa1-ac8a-1cb60ed86c20" providerId="ADAL" clId="{4E7826EA-30B3-F541-A538-740BAA9B3EEF}" dt="2023-04-12T18:09:26.487" v="2055"/>
          <ac:inkMkLst>
            <pc:docMk/>
            <pc:sldMk cId="4221685149" sldId="332"/>
            <ac:inkMk id="37" creationId="{8744E2DF-85A1-A22E-3FB7-271AD6DF316F}"/>
          </ac:inkMkLst>
        </pc:inkChg>
        <pc:inkChg chg="add reco">
          <ac:chgData name="شادن القحطاني ID 443200677" userId="2d5f3d4d-8466-4aa1-ac8a-1cb60ed86c20" providerId="ADAL" clId="{4E7826EA-30B3-F541-A538-740BAA9B3EEF}" dt="2023-04-12T18:09:26.487" v="2055"/>
          <ac:inkMkLst>
            <pc:docMk/>
            <pc:sldMk cId="4221685149" sldId="332"/>
            <ac:inkMk id="38" creationId="{F7DDAD7D-4ACC-2FB8-F6F0-D4810C91D203}"/>
          </ac:inkMkLst>
        </pc:inkChg>
        <pc:inkChg chg="add del">
          <ac:chgData name="شادن القحطاني ID 443200677" userId="2d5f3d4d-8466-4aa1-ac8a-1cb60ed86c20" providerId="ADAL" clId="{4E7826EA-30B3-F541-A538-740BAA9B3EEF}" dt="2023-04-12T18:09:35.265" v="2069"/>
          <ac:inkMkLst>
            <pc:docMk/>
            <pc:sldMk cId="4221685149" sldId="332"/>
            <ac:inkMk id="39" creationId="{9DBCBAD5-204D-2A8D-EE51-DB7015757EC3}"/>
          </ac:inkMkLst>
        </pc:inkChg>
        <pc:inkChg chg="add del">
          <ac:chgData name="شادن القحطاني ID 443200677" userId="2d5f3d4d-8466-4aa1-ac8a-1cb60ed86c20" providerId="ADAL" clId="{4E7826EA-30B3-F541-A538-740BAA9B3EEF}" dt="2023-04-12T18:09:35.265" v="2069"/>
          <ac:inkMkLst>
            <pc:docMk/>
            <pc:sldMk cId="4221685149" sldId="332"/>
            <ac:inkMk id="40" creationId="{AF26B38C-24C4-7C9E-61A7-8B13CD030D3D}"/>
          </ac:inkMkLst>
        </pc:inkChg>
        <pc:inkChg chg="add del">
          <ac:chgData name="شادن القحطاني ID 443200677" userId="2d5f3d4d-8466-4aa1-ac8a-1cb60ed86c20" providerId="ADAL" clId="{4E7826EA-30B3-F541-A538-740BAA9B3EEF}" dt="2023-04-12T18:09:35.265" v="2069"/>
          <ac:inkMkLst>
            <pc:docMk/>
            <pc:sldMk cId="4221685149" sldId="332"/>
            <ac:inkMk id="41" creationId="{A16056CF-97DA-75C9-FEE0-F174CDA88BA6}"/>
          </ac:inkMkLst>
        </pc:inkChg>
        <pc:inkChg chg="add del">
          <ac:chgData name="شادن القحطاني ID 443200677" userId="2d5f3d4d-8466-4aa1-ac8a-1cb60ed86c20" providerId="ADAL" clId="{4E7826EA-30B3-F541-A538-740BAA9B3EEF}" dt="2023-04-12T18:09:35.265" v="2069"/>
          <ac:inkMkLst>
            <pc:docMk/>
            <pc:sldMk cId="4221685149" sldId="332"/>
            <ac:inkMk id="42" creationId="{F44A773E-CF6B-24D3-4AEA-EF618A505E51}"/>
          </ac:inkMkLst>
        </pc:inkChg>
        <pc:inkChg chg="add del">
          <ac:chgData name="شادن القحطاني ID 443200677" userId="2d5f3d4d-8466-4aa1-ac8a-1cb60ed86c20" providerId="ADAL" clId="{4E7826EA-30B3-F541-A538-740BAA9B3EEF}" dt="2023-04-12T18:09:35.265" v="2069"/>
          <ac:inkMkLst>
            <pc:docMk/>
            <pc:sldMk cId="4221685149" sldId="332"/>
            <ac:inkMk id="43" creationId="{EA9CE381-2ED9-510F-10ED-5DCD61938CD2}"/>
          </ac:inkMkLst>
        </pc:inkChg>
        <pc:inkChg chg="add del">
          <ac:chgData name="شادن القحطاني ID 443200677" userId="2d5f3d4d-8466-4aa1-ac8a-1cb60ed86c20" providerId="ADAL" clId="{4E7826EA-30B3-F541-A538-740BAA9B3EEF}" dt="2023-04-12T18:09:35.265" v="2069"/>
          <ac:inkMkLst>
            <pc:docMk/>
            <pc:sldMk cId="4221685149" sldId="332"/>
            <ac:inkMk id="44" creationId="{F61DD65D-3096-2731-C46C-BD1D4B92278B}"/>
          </ac:inkMkLst>
        </pc:inkChg>
        <pc:inkChg chg="add del">
          <ac:chgData name="شادن القحطاني ID 443200677" userId="2d5f3d4d-8466-4aa1-ac8a-1cb60ed86c20" providerId="ADAL" clId="{4E7826EA-30B3-F541-A538-740BAA9B3EEF}" dt="2023-04-12T18:09:35.265" v="2069"/>
          <ac:inkMkLst>
            <pc:docMk/>
            <pc:sldMk cId="4221685149" sldId="332"/>
            <ac:inkMk id="45" creationId="{CEFFD52D-C57B-575C-6149-940ED50C11DA}"/>
          </ac:inkMkLst>
        </pc:inkChg>
        <pc:inkChg chg="add del">
          <ac:chgData name="شادن القحطاني ID 443200677" userId="2d5f3d4d-8466-4aa1-ac8a-1cb60ed86c20" providerId="ADAL" clId="{4E7826EA-30B3-F541-A538-740BAA9B3EEF}" dt="2023-04-12T18:09:35.265" v="2069"/>
          <ac:inkMkLst>
            <pc:docMk/>
            <pc:sldMk cId="4221685149" sldId="332"/>
            <ac:inkMk id="46" creationId="{D1FBBC3C-73BC-CC1F-CF28-08D791CD6B43}"/>
          </ac:inkMkLst>
        </pc:inkChg>
        <pc:inkChg chg="add del">
          <ac:chgData name="شادن القحطاني ID 443200677" userId="2d5f3d4d-8466-4aa1-ac8a-1cb60ed86c20" providerId="ADAL" clId="{4E7826EA-30B3-F541-A538-740BAA9B3EEF}" dt="2023-04-12T18:09:35.265" v="2069"/>
          <ac:inkMkLst>
            <pc:docMk/>
            <pc:sldMk cId="4221685149" sldId="332"/>
            <ac:inkMk id="47" creationId="{8C63987A-1C61-D03E-851E-2E536C838693}"/>
          </ac:inkMkLst>
        </pc:inkChg>
        <pc:inkChg chg="add del">
          <ac:chgData name="شادن القحطاني ID 443200677" userId="2d5f3d4d-8466-4aa1-ac8a-1cb60ed86c20" providerId="ADAL" clId="{4E7826EA-30B3-F541-A538-740BAA9B3EEF}" dt="2023-04-12T18:09:35.265" v="2069"/>
          <ac:inkMkLst>
            <pc:docMk/>
            <pc:sldMk cId="4221685149" sldId="332"/>
            <ac:inkMk id="48" creationId="{30F7BD1E-4AB3-1628-D2DD-E29C0773EF16}"/>
          </ac:inkMkLst>
        </pc:inkChg>
        <pc:inkChg chg="add del">
          <ac:chgData name="شادن القحطاني ID 443200677" userId="2d5f3d4d-8466-4aa1-ac8a-1cb60ed86c20" providerId="ADAL" clId="{4E7826EA-30B3-F541-A538-740BAA9B3EEF}" dt="2023-04-12T18:09:35.265" v="2069"/>
          <ac:inkMkLst>
            <pc:docMk/>
            <pc:sldMk cId="4221685149" sldId="332"/>
            <ac:inkMk id="49" creationId="{6A3B0061-AE0F-4CC6-FB07-1D37E4F236C7}"/>
          </ac:inkMkLst>
        </pc:inkChg>
        <pc:inkChg chg="add del">
          <ac:chgData name="شادن القحطاني ID 443200677" userId="2d5f3d4d-8466-4aa1-ac8a-1cb60ed86c20" providerId="ADAL" clId="{4E7826EA-30B3-F541-A538-740BAA9B3EEF}" dt="2023-04-12T18:09:35.265" v="2069"/>
          <ac:inkMkLst>
            <pc:docMk/>
            <pc:sldMk cId="4221685149" sldId="332"/>
            <ac:inkMk id="50" creationId="{FF8188CB-B81E-0F70-E042-FB3346ACA039}"/>
          </ac:inkMkLst>
        </pc:inkChg>
        <pc:inkChg chg="add del">
          <ac:chgData name="شادن القحطاني ID 443200677" userId="2d5f3d4d-8466-4aa1-ac8a-1cb60ed86c20" providerId="ADAL" clId="{4E7826EA-30B3-F541-A538-740BAA9B3EEF}" dt="2023-04-12T18:09:35.265" v="2069"/>
          <ac:inkMkLst>
            <pc:docMk/>
            <pc:sldMk cId="4221685149" sldId="332"/>
            <ac:inkMk id="51" creationId="{8360EF1F-858D-297A-5568-CE7D97E8824B}"/>
          </ac:inkMkLst>
        </pc:inkChg>
        <pc:inkChg chg="add reco">
          <ac:chgData name="شادن القحطاني ID 443200677" userId="2d5f3d4d-8466-4aa1-ac8a-1cb60ed86c20" providerId="ADAL" clId="{4E7826EA-30B3-F541-A538-740BAA9B3EEF}" dt="2023-04-12T18:09:35.265" v="2069"/>
          <ac:inkMkLst>
            <pc:docMk/>
            <pc:sldMk cId="4221685149" sldId="332"/>
            <ac:inkMk id="52" creationId="{F0152464-B969-4EF8-DF1F-ADBFF846E19D}"/>
          </ac:inkMkLst>
        </pc:inkChg>
        <pc:inkChg chg="add">
          <ac:chgData name="شادن القحطاني ID 443200677" userId="2d5f3d4d-8466-4aa1-ac8a-1cb60ed86c20" providerId="ADAL" clId="{4E7826EA-30B3-F541-A538-740BAA9B3EEF}" dt="2023-04-12T18:09:36.918" v="2070"/>
          <ac:inkMkLst>
            <pc:docMk/>
            <pc:sldMk cId="4221685149" sldId="332"/>
            <ac:inkMk id="53" creationId="{042977FD-F468-EFAA-BB15-EEE6928B96E6}"/>
          </ac:inkMkLst>
        </pc:inkChg>
        <pc:inkChg chg="add">
          <ac:chgData name="شادن القحطاني ID 443200677" userId="2d5f3d4d-8466-4aa1-ac8a-1cb60ed86c20" providerId="ADAL" clId="{4E7826EA-30B3-F541-A538-740BAA9B3EEF}" dt="2023-04-12T18:09:38.718" v="2071"/>
          <ac:inkMkLst>
            <pc:docMk/>
            <pc:sldMk cId="4221685149" sldId="332"/>
            <ac:inkMk id="54" creationId="{EA460E66-DBA3-58BF-298D-C5FBD1BCB8DA}"/>
          </ac:inkMkLst>
        </pc:inkChg>
      </pc:sldChg>
      <pc:sldChg chg="addSp delSp modSp new">
        <pc:chgData name="شادن القحطاني ID 443200677" userId="2d5f3d4d-8466-4aa1-ac8a-1cb60ed86c20" providerId="ADAL" clId="{4E7826EA-30B3-F541-A538-740BAA9B3EEF}" dt="2023-04-12T17:45:07.480" v="1346"/>
        <pc:sldMkLst>
          <pc:docMk/>
          <pc:sldMk cId="3711453435" sldId="335"/>
        </pc:sldMkLst>
        <pc:spChg chg="del">
          <ac:chgData name="شادن القحطاني ID 443200677" userId="2d5f3d4d-8466-4aa1-ac8a-1cb60ed86c20" providerId="ADAL" clId="{4E7826EA-30B3-F541-A538-740BAA9B3EEF}" dt="2023-04-12T17:42:10.825" v="1225" actId="22"/>
          <ac:spMkLst>
            <pc:docMk/>
            <pc:sldMk cId="3711453435" sldId="335"/>
            <ac:spMk id="3" creationId="{22192653-4D33-0FE6-9C60-681438D23BF6}"/>
          </ac:spMkLst>
        </pc:spChg>
        <pc:spChg chg="add mod">
          <ac:chgData name="شادن القحطاني ID 443200677" userId="2d5f3d4d-8466-4aa1-ac8a-1cb60ed86c20" providerId="ADAL" clId="{4E7826EA-30B3-F541-A538-740BAA9B3EEF}" dt="2023-04-12T17:42:10.825" v="1225" actId="22"/>
          <ac:spMkLst>
            <pc:docMk/>
            <pc:sldMk cId="3711453435" sldId="335"/>
            <ac:spMk id="6" creationId="{DA0B0626-F05D-3BAB-35EC-9AE7FFD77FF7}"/>
          </ac:spMkLst>
        </pc:spChg>
        <pc:inkChg chg="add del">
          <ac:chgData name="شادن القحطاني ID 443200677" userId="2d5f3d4d-8466-4aa1-ac8a-1cb60ed86c20" providerId="ADAL" clId="{4E7826EA-30B3-F541-A538-740BAA9B3EEF}" dt="2023-04-12T17:42:55.431" v="1233"/>
          <ac:inkMkLst>
            <pc:docMk/>
            <pc:sldMk cId="3711453435" sldId="335"/>
            <ac:inkMk id="7" creationId="{671E8CB8-DD59-5ED3-92B3-D31033D5A938}"/>
          </ac:inkMkLst>
        </pc:inkChg>
        <pc:inkChg chg="add del">
          <ac:chgData name="شادن القحطاني ID 443200677" userId="2d5f3d4d-8466-4aa1-ac8a-1cb60ed86c20" providerId="ADAL" clId="{4E7826EA-30B3-F541-A538-740BAA9B3EEF}" dt="2023-04-12T17:42:55.431" v="1233"/>
          <ac:inkMkLst>
            <pc:docMk/>
            <pc:sldMk cId="3711453435" sldId="335"/>
            <ac:inkMk id="8" creationId="{B99AE2AE-7336-E624-41D8-ED12797F561C}"/>
          </ac:inkMkLst>
        </pc:inkChg>
        <pc:inkChg chg="add del">
          <ac:chgData name="شادن القحطاني ID 443200677" userId="2d5f3d4d-8466-4aa1-ac8a-1cb60ed86c20" providerId="ADAL" clId="{4E7826EA-30B3-F541-A538-740BAA9B3EEF}" dt="2023-04-12T17:42:55.431" v="1233"/>
          <ac:inkMkLst>
            <pc:docMk/>
            <pc:sldMk cId="3711453435" sldId="335"/>
            <ac:inkMk id="9" creationId="{08FA98E4-FF63-70B9-6E83-A5B10DD3F946}"/>
          </ac:inkMkLst>
        </pc:inkChg>
        <pc:inkChg chg="add del">
          <ac:chgData name="شادن القحطاني ID 443200677" userId="2d5f3d4d-8466-4aa1-ac8a-1cb60ed86c20" providerId="ADAL" clId="{4E7826EA-30B3-F541-A538-740BAA9B3EEF}" dt="2023-04-12T17:42:55.431" v="1233"/>
          <ac:inkMkLst>
            <pc:docMk/>
            <pc:sldMk cId="3711453435" sldId="335"/>
            <ac:inkMk id="10" creationId="{22574EC5-4B5F-C17D-7C5D-6AD557B821CB}"/>
          </ac:inkMkLst>
        </pc:inkChg>
        <pc:inkChg chg="add del">
          <ac:chgData name="شادن القحطاني ID 443200677" userId="2d5f3d4d-8466-4aa1-ac8a-1cb60ed86c20" providerId="ADAL" clId="{4E7826EA-30B3-F541-A538-740BAA9B3EEF}" dt="2023-04-12T17:42:55.431" v="1233"/>
          <ac:inkMkLst>
            <pc:docMk/>
            <pc:sldMk cId="3711453435" sldId="335"/>
            <ac:inkMk id="11" creationId="{B5E83391-78FF-E11D-7971-6416B011255E}"/>
          </ac:inkMkLst>
        </pc:inkChg>
        <pc:inkChg chg="add">
          <ac:chgData name="شادن القحطاني ID 443200677" userId="2d5f3d4d-8466-4aa1-ac8a-1cb60ed86c20" providerId="ADAL" clId="{4E7826EA-30B3-F541-A538-740BAA9B3EEF}" dt="2023-04-12T17:42:54.545" v="1231"/>
          <ac:inkMkLst>
            <pc:docMk/>
            <pc:sldMk cId="3711453435" sldId="335"/>
            <ac:inkMk id="12" creationId="{1B622E26-069D-075B-0067-EEAF285A862B}"/>
          </ac:inkMkLst>
        </pc:inkChg>
        <pc:inkChg chg="add">
          <ac:chgData name="شادن القحطاني ID 443200677" userId="2d5f3d4d-8466-4aa1-ac8a-1cb60ed86c20" providerId="ADAL" clId="{4E7826EA-30B3-F541-A538-740BAA9B3EEF}" dt="2023-04-12T17:42:54.692" v="1232"/>
          <ac:inkMkLst>
            <pc:docMk/>
            <pc:sldMk cId="3711453435" sldId="335"/>
            <ac:inkMk id="13" creationId="{36D2E943-65A3-988B-E6C0-2E535FD2A0D2}"/>
          </ac:inkMkLst>
        </pc:inkChg>
        <pc:inkChg chg="add reco">
          <ac:chgData name="شادن القحطاني ID 443200677" userId="2d5f3d4d-8466-4aa1-ac8a-1cb60ed86c20" providerId="ADAL" clId="{4E7826EA-30B3-F541-A538-740BAA9B3EEF}" dt="2023-04-12T17:42:55.431" v="1233"/>
          <ac:inkMkLst>
            <pc:docMk/>
            <pc:sldMk cId="3711453435" sldId="335"/>
            <ac:inkMk id="14" creationId="{ED24CECC-659D-FF6A-9469-63E60AD43D2E}"/>
          </ac:inkMkLst>
        </pc:inkChg>
        <pc:inkChg chg="add del">
          <ac:chgData name="شادن القحطاني ID 443200677" userId="2d5f3d4d-8466-4aa1-ac8a-1cb60ed86c20" providerId="ADAL" clId="{4E7826EA-30B3-F541-A538-740BAA9B3EEF}" dt="2023-04-12T17:42:59.365" v="1241"/>
          <ac:inkMkLst>
            <pc:docMk/>
            <pc:sldMk cId="3711453435" sldId="335"/>
            <ac:inkMk id="15" creationId="{2AADAAE9-1F8A-C18D-053B-32CBAB6003D3}"/>
          </ac:inkMkLst>
        </pc:inkChg>
        <pc:inkChg chg="add del">
          <ac:chgData name="شادن القحطاني ID 443200677" userId="2d5f3d4d-8466-4aa1-ac8a-1cb60ed86c20" providerId="ADAL" clId="{4E7826EA-30B3-F541-A538-740BAA9B3EEF}" dt="2023-04-12T17:42:59.365" v="1241"/>
          <ac:inkMkLst>
            <pc:docMk/>
            <pc:sldMk cId="3711453435" sldId="335"/>
            <ac:inkMk id="16" creationId="{1A47390D-5011-C36D-9F67-3AB786E02B63}"/>
          </ac:inkMkLst>
        </pc:inkChg>
        <pc:inkChg chg="add del">
          <ac:chgData name="شادن القحطاني ID 443200677" userId="2d5f3d4d-8466-4aa1-ac8a-1cb60ed86c20" providerId="ADAL" clId="{4E7826EA-30B3-F541-A538-740BAA9B3EEF}" dt="2023-04-12T17:42:59.365" v="1241"/>
          <ac:inkMkLst>
            <pc:docMk/>
            <pc:sldMk cId="3711453435" sldId="335"/>
            <ac:inkMk id="17" creationId="{BBD75376-9A80-3085-1477-0110D06A0E91}"/>
          </ac:inkMkLst>
        </pc:inkChg>
        <pc:inkChg chg="add del">
          <ac:chgData name="شادن القحطاني ID 443200677" userId="2d5f3d4d-8466-4aa1-ac8a-1cb60ed86c20" providerId="ADAL" clId="{4E7826EA-30B3-F541-A538-740BAA9B3EEF}" dt="2023-04-12T17:42:59.365" v="1241"/>
          <ac:inkMkLst>
            <pc:docMk/>
            <pc:sldMk cId="3711453435" sldId="335"/>
            <ac:inkMk id="18" creationId="{00D85909-816A-5EE7-63A0-7F3B1109C2CA}"/>
          </ac:inkMkLst>
        </pc:inkChg>
        <pc:inkChg chg="add del">
          <ac:chgData name="شادن القحطاني ID 443200677" userId="2d5f3d4d-8466-4aa1-ac8a-1cb60ed86c20" providerId="ADAL" clId="{4E7826EA-30B3-F541-A538-740BAA9B3EEF}" dt="2023-04-12T17:42:59.365" v="1241"/>
          <ac:inkMkLst>
            <pc:docMk/>
            <pc:sldMk cId="3711453435" sldId="335"/>
            <ac:inkMk id="19" creationId="{21FFAE71-C46D-43EC-EABA-71AD5E0BA32C}"/>
          </ac:inkMkLst>
        </pc:inkChg>
        <pc:inkChg chg="add del">
          <ac:chgData name="شادن القحطاني ID 443200677" userId="2d5f3d4d-8466-4aa1-ac8a-1cb60ed86c20" providerId="ADAL" clId="{4E7826EA-30B3-F541-A538-740BAA9B3EEF}" dt="2023-04-12T17:42:59.365" v="1241"/>
          <ac:inkMkLst>
            <pc:docMk/>
            <pc:sldMk cId="3711453435" sldId="335"/>
            <ac:inkMk id="20" creationId="{1812B4C0-778A-030F-B881-022B9DA7D62D}"/>
          </ac:inkMkLst>
        </pc:inkChg>
        <pc:inkChg chg="add del">
          <ac:chgData name="شادن القحطاني ID 443200677" userId="2d5f3d4d-8466-4aa1-ac8a-1cb60ed86c20" providerId="ADAL" clId="{4E7826EA-30B3-F541-A538-740BAA9B3EEF}" dt="2023-04-12T17:42:59.365" v="1241"/>
          <ac:inkMkLst>
            <pc:docMk/>
            <pc:sldMk cId="3711453435" sldId="335"/>
            <ac:inkMk id="21" creationId="{CD98C047-3BF8-5994-00D8-440CD8F44453}"/>
          </ac:inkMkLst>
        </pc:inkChg>
        <pc:inkChg chg="add reco">
          <ac:chgData name="شادن القحطاني ID 443200677" userId="2d5f3d4d-8466-4aa1-ac8a-1cb60ed86c20" providerId="ADAL" clId="{4E7826EA-30B3-F541-A538-740BAA9B3EEF}" dt="2023-04-12T17:42:59.365" v="1241"/>
          <ac:inkMkLst>
            <pc:docMk/>
            <pc:sldMk cId="3711453435" sldId="335"/>
            <ac:inkMk id="22" creationId="{5AAD27A2-F3AE-AE9B-A985-4EBBA6834085}"/>
          </ac:inkMkLst>
        </pc:inkChg>
        <pc:inkChg chg="add">
          <ac:chgData name="شادن القحطاني ID 443200677" userId="2d5f3d4d-8466-4aa1-ac8a-1cb60ed86c20" providerId="ADAL" clId="{4E7826EA-30B3-F541-A538-740BAA9B3EEF}" dt="2023-04-12T17:43:08.138" v="1242"/>
          <ac:inkMkLst>
            <pc:docMk/>
            <pc:sldMk cId="3711453435" sldId="335"/>
            <ac:inkMk id="23" creationId="{82F08DA6-7E1D-643B-8D74-026E07D4A6BD}"/>
          </ac:inkMkLst>
        </pc:inkChg>
        <pc:inkChg chg="add del">
          <ac:chgData name="شادن القحطاني ID 443200677" userId="2d5f3d4d-8466-4aa1-ac8a-1cb60ed86c20" providerId="ADAL" clId="{4E7826EA-30B3-F541-A538-740BAA9B3EEF}" dt="2023-04-12T17:43:13.112" v="1251"/>
          <ac:inkMkLst>
            <pc:docMk/>
            <pc:sldMk cId="3711453435" sldId="335"/>
            <ac:inkMk id="24" creationId="{00B713C5-4383-C4FB-A279-E9C1ED678665}"/>
          </ac:inkMkLst>
        </pc:inkChg>
        <pc:inkChg chg="add del">
          <ac:chgData name="شادن القحطاني ID 443200677" userId="2d5f3d4d-8466-4aa1-ac8a-1cb60ed86c20" providerId="ADAL" clId="{4E7826EA-30B3-F541-A538-740BAA9B3EEF}" dt="2023-04-12T17:43:13.112" v="1251"/>
          <ac:inkMkLst>
            <pc:docMk/>
            <pc:sldMk cId="3711453435" sldId="335"/>
            <ac:inkMk id="25" creationId="{6F5A1B6B-B0D3-12A6-7853-AA93B9C9875F}"/>
          </ac:inkMkLst>
        </pc:inkChg>
        <pc:inkChg chg="add del">
          <ac:chgData name="شادن القحطاني ID 443200677" userId="2d5f3d4d-8466-4aa1-ac8a-1cb60ed86c20" providerId="ADAL" clId="{4E7826EA-30B3-F541-A538-740BAA9B3EEF}" dt="2023-04-12T17:43:13.112" v="1251"/>
          <ac:inkMkLst>
            <pc:docMk/>
            <pc:sldMk cId="3711453435" sldId="335"/>
            <ac:inkMk id="26" creationId="{10548C03-1F76-F21E-F99D-1A91B69B6B4C}"/>
          </ac:inkMkLst>
        </pc:inkChg>
        <pc:inkChg chg="add del">
          <ac:chgData name="شادن القحطاني ID 443200677" userId="2d5f3d4d-8466-4aa1-ac8a-1cb60ed86c20" providerId="ADAL" clId="{4E7826EA-30B3-F541-A538-740BAA9B3EEF}" dt="2023-04-12T17:43:13.112" v="1251"/>
          <ac:inkMkLst>
            <pc:docMk/>
            <pc:sldMk cId="3711453435" sldId="335"/>
            <ac:inkMk id="27" creationId="{8C15C019-FFFD-9F0B-426E-4BA47A918484}"/>
          </ac:inkMkLst>
        </pc:inkChg>
        <pc:inkChg chg="add del">
          <ac:chgData name="شادن القحطاني ID 443200677" userId="2d5f3d4d-8466-4aa1-ac8a-1cb60ed86c20" providerId="ADAL" clId="{4E7826EA-30B3-F541-A538-740BAA9B3EEF}" dt="2023-04-12T17:43:13.112" v="1251"/>
          <ac:inkMkLst>
            <pc:docMk/>
            <pc:sldMk cId="3711453435" sldId="335"/>
            <ac:inkMk id="28" creationId="{22F04480-B31B-0F4C-A933-3C46715345C4}"/>
          </ac:inkMkLst>
        </pc:inkChg>
        <pc:inkChg chg="add del">
          <ac:chgData name="شادن القحطاني ID 443200677" userId="2d5f3d4d-8466-4aa1-ac8a-1cb60ed86c20" providerId="ADAL" clId="{4E7826EA-30B3-F541-A538-740BAA9B3EEF}" dt="2023-04-12T17:43:13.112" v="1251"/>
          <ac:inkMkLst>
            <pc:docMk/>
            <pc:sldMk cId="3711453435" sldId="335"/>
            <ac:inkMk id="29" creationId="{7B9D65EE-326B-E61B-B057-591740446D84}"/>
          </ac:inkMkLst>
        </pc:inkChg>
        <pc:inkChg chg="add del">
          <ac:chgData name="شادن القحطاني ID 443200677" userId="2d5f3d4d-8466-4aa1-ac8a-1cb60ed86c20" providerId="ADAL" clId="{4E7826EA-30B3-F541-A538-740BAA9B3EEF}" dt="2023-04-12T17:43:13.112" v="1251"/>
          <ac:inkMkLst>
            <pc:docMk/>
            <pc:sldMk cId="3711453435" sldId="335"/>
            <ac:inkMk id="30" creationId="{8DB567D7-B5C7-156E-9A87-0A8D79B5AA29}"/>
          </ac:inkMkLst>
        </pc:inkChg>
        <pc:inkChg chg="add del">
          <ac:chgData name="شادن القحطاني ID 443200677" userId="2d5f3d4d-8466-4aa1-ac8a-1cb60ed86c20" providerId="ADAL" clId="{4E7826EA-30B3-F541-A538-740BAA9B3EEF}" dt="2023-04-12T17:43:13.112" v="1251"/>
          <ac:inkMkLst>
            <pc:docMk/>
            <pc:sldMk cId="3711453435" sldId="335"/>
            <ac:inkMk id="31" creationId="{DC06C8D6-9397-8535-BFC8-EB9DD4A60ECF}"/>
          </ac:inkMkLst>
        </pc:inkChg>
        <pc:inkChg chg="add reco">
          <ac:chgData name="شادن القحطاني ID 443200677" userId="2d5f3d4d-8466-4aa1-ac8a-1cb60ed86c20" providerId="ADAL" clId="{4E7826EA-30B3-F541-A538-740BAA9B3EEF}" dt="2023-04-12T17:43:13.112" v="1251"/>
          <ac:inkMkLst>
            <pc:docMk/>
            <pc:sldMk cId="3711453435" sldId="335"/>
            <ac:inkMk id="32" creationId="{EDD31765-66FA-7A62-3D17-2911487AD8B3}"/>
          </ac:inkMkLst>
        </pc:inkChg>
        <pc:inkChg chg="add">
          <ac:chgData name="شادن القحطاني ID 443200677" userId="2d5f3d4d-8466-4aa1-ac8a-1cb60ed86c20" providerId="ADAL" clId="{4E7826EA-30B3-F541-A538-740BAA9B3EEF}" dt="2023-04-12T17:43:17.610" v="1252"/>
          <ac:inkMkLst>
            <pc:docMk/>
            <pc:sldMk cId="3711453435" sldId="335"/>
            <ac:inkMk id="33" creationId="{8380E9AF-B09F-0152-4789-9A29F503F5B0}"/>
          </ac:inkMkLst>
        </pc:inkChg>
        <pc:inkChg chg="add del">
          <ac:chgData name="شادن القحطاني ID 443200677" userId="2d5f3d4d-8466-4aa1-ac8a-1cb60ed86c20" providerId="ADAL" clId="{4E7826EA-30B3-F541-A538-740BAA9B3EEF}" dt="2023-04-12T17:43:20.758" v="1259"/>
          <ac:inkMkLst>
            <pc:docMk/>
            <pc:sldMk cId="3711453435" sldId="335"/>
            <ac:inkMk id="34" creationId="{513A794B-6A30-EEDB-926F-FDB557C49027}"/>
          </ac:inkMkLst>
        </pc:inkChg>
        <pc:inkChg chg="add del">
          <ac:chgData name="شادن القحطاني ID 443200677" userId="2d5f3d4d-8466-4aa1-ac8a-1cb60ed86c20" providerId="ADAL" clId="{4E7826EA-30B3-F541-A538-740BAA9B3EEF}" dt="2023-04-12T17:43:20.758" v="1259"/>
          <ac:inkMkLst>
            <pc:docMk/>
            <pc:sldMk cId="3711453435" sldId="335"/>
            <ac:inkMk id="35" creationId="{32A4B92B-AAB1-D7FD-E270-F0A9D4525D10}"/>
          </ac:inkMkLst>
        </pc:inkChg>
        <pc:inkChg chg="add del">
          <ac:chgData name="شادن القحطاني ID 443200677" userId="2d5f3d4d-8466-4aa1-ac8a-1cb60ed86c20" providerId="ADAL" clId="{4E7826EA-30B3-F541-A538-740BAA9B3EEF}" dt="2023-04-12T17:43:20.758" v="1259"/>
          <ac:inkMkLst>
            <pc:docMk/>
            <pc:sldMk cId="3711453435" sldId="335"/>
            <ac:inkMk id="36" creationId="{A2042862-EB9B-3645-5666-D810AC4F41BC}"/>
          </ac:inkMkLst>
        </pc:inkChg>
        <pc:inkChg chg="add del">
          <ac:chgData name="شادن القحطاني ID 443200677" userId="2d5f3d4d-8466-4aa1-ac8a-1cb60ed86c20" providerId="ADAL" clId="{4E7826EA-30B3-F541-A538-740BAA9B3EEF}" dt="2023-04-12T17:43:20.758" v="1259"/>
          <ac:inkMkLst>
            <pc:docMk/>
            <pc:sldMk cId="3711453435" sldId="335"/>
            <ac:inkMk id="37" creationId="{5F6C5F7A-DC43-A8A9-464B-450B873ED30E}"/>
          </ac:inkMkLst>
        </pc:inkChg>
        <pc:inkChg chg="add del">
          <ac:chgData name="شادن القحطاني ID 443200677" userId="2d5f3d4d-8466-4aa1-ac8a-1cb60ed86c20" providerId="ADAL" clId="{4E7826EA-30B3-F541-A538-740BAA9B3EEF}" dt="2023-04-12T17:43:20.758" v="1259"/>
          <ac:inkMkLst>
            <pc:docMk/>
            <pc:sldMk cId="3711453435" sldId="335"/>
            <ac:inkMk id="38" creationId="{1A447423-A7E4-AD0D-7228-C11F4E2B6591}"/>
          </ac:inkMkLst>
        </pc:inkChg>
        <pc:inkChg chg="add del">
          <ac:chgData name="شادن القحطاني ID 443200677" userId="2d5f3d4d-8466-4aa1-ac8a-1cb60ed86c20" providerId="ADAL" clId="{4E7826EA-30B3-F541-A538-740BAA9B3EEF}" dt="2023-04-12T17:43:20.758" v="1259"/>
          <ac:inkMkLst>
            <pc:docMk/>
            <pc:sldMk cId="3711453435" sldId="335"/>
            <ac:inkMk id="39" creationId="{4210FAB8-42DF-0465-546B-6547442CA568}"/>
          </ac:inkMkLst>
        </pc:inkChg>
        <pc:inkChg chg="add reco">
          <ac:chgData name="شادن القحطاني ID 443200677" userId="2d5f3d4d-8466-4aa1-ac8a-1cb60ed86c20" providerId="ADAL" clId="{4E7826EA-30B3-F541-A538-740BAA9B3EEF}" dt="2023-04-12T17:43:20.758" v="1259"/>
          <ac:inkMkLst>
            <pc:docMk/>
            <pc:sldMk cId="3711453435" sldId="335"/>
            <ac:inkMk id="40" creationId="{49794221-E6A3-6B01-8450-FF0E51CBBFC7}"/>
          </ac:inkMkLst>
        </pc:inkChg>
        <pc:inkChg chg="add del">
          <ac:chgData name="شادن القحطاني ID 443200677" userId="2d5f3d4d-8466-4aa1-ac8a-1cb60ed86c20" providerId="ADAL" clId="{4E7826EA-30B3-F541-A538-740BAA9B3EEF}" dt="2023-04-12T17:43:38.876" v="1264"/>
          <ac:inkMkLst>
            <pc:docMk/>
            <pc:sldMk cId="3711453435" sldId="335"/>
            <ac:inkMk id="41" creationId="{D8E67836-A509-144F-EF50-DA8F4E918AF1}"/>
          </ac:inkMkLst>
        </pc:inkChg>
        <pc:inkChg chg="add del">
          <ac:chgData name="شادن القحطاني ID 443200677" userId="2d5f3d4d-8466-4aa1-ac8a-1cb60ed86c20" providerId="ADAL" clId="{4E7826EA-30B3-F541-A538-740BAA9B3EEF}" dt="2023-04-12T17:43:38.876" v="1264"/>
          <ac:inkMkLst>
            <pc:docMk/>
            <pc:sldMk cId="3711453435" sldId="335"/>
            <ac:inkMk id="42" creationId="{F4C8D4FD-0BBA-233D-A409-CFBC39BF92E4}"/>
          </ac:inkMkLst>
        </pc:inkChg>
        <pc:inkChg chg="add del">
          <ac:chgData name="شادن القحطاني ID 443200677" userId="2d5f3d4d-8466-4aa1-ac8a-1cb60ed86c20" providerId="ADAL" clId="{4E7826EA-30B3-F541-A538-740BAA9B3EEF}" dt="2023-04-12T17:43:38.876" v="1264"/>
          <ac:inkMkLst>
            <pc:docMk/>
            <pc:sldMk cId="3711453435" sldId="335"/>
            <ac:inkMk id="43" creationId="{8094D1C5-BC9F-D9A4-5E2A-067056ECFD52}"/>
          </ac:inkMkLst>
        </pc:inkChg>
        <pc:inkChg chg="add del">
          <ac:chgData name="شادن القحطاني ID 443200677" userId="2d5f3d4d-8466-4aa1-ac8a-1cb60ed86c20" providerId="ADAL" clId="{4E7826EA-30B3-F541-A538-740BAA9B3EEF}" dt="2023-04-12T17:43:38.876" v="1264"/>
          <ac:inkMkLst>
            <pc:docMk/>
            <pc:sldMk cId="3711453435" sldId="335"/>
            <ac:inkMk id="44" creationId="{F27D21FC-66A6-7FED-00B3-ED20C1755384}"/>
          </ac:inkMkLst>
        </pc:inkChg>
        <pc:inkChg chg="add reco">
          <ac:chgData name="شادن القحطاني ID 443200677" userId="2d5f3d4d-8466-4aa1-ac8a-1cb60ed86c20" providerId="ADAL" clId="{4E7826EA-30B3-F541-A538-740BAA9B3EEF}" dt="2023-04-12T17:43:38.876" v="1264"/>
          <ac:inkMkLst>
            <pc:docMk/>
            <pc:sldMk cId="3711453435" sldId="335"/>
            <ac:inkMk id="45" creationId="{525F7A01-3322-8C65-9E72-D2C9A955BC1B}"/>
          </ac:inkMkLst>
        </pc:inkChg>
        <pc:inkChg chg="add del">
          <ac:chgData name="شادن القحطاني ID 443200677" userId="2d5f3d4d-8466-4aa1-ac8a-1cb60ed86c20" providerId="ADAL" clId="{4E7826EA-30B3-F541-A538-740BAA9B3EEF}" dt="2023-04-12T17:43:54.377" v="1275"/>
          <ac:inkMkLst>
            <pc:docMk/>
            <pc:sldMk cId="3711453435" sldId="335"/>
            <ac:inkMk id="46" creationId="{764F8164-3BFB-6607-8D33-E1EA12AAFA3E}"/>
          </ac:inkMkLst>
        </pc:inkChg>
        <pc:inkChg chg="add del">
          <ac:chgData name="شادن القحطاني ID 443200677" userId="2d5f3d4d-8466-4aa1-ac8a-1cb60ed86c20" providerId="ADAL" clId="{4E7826EA-30B3-F541-A538-740BAA9B3EEF}" dt="2023-04-12T17:43:54.377" v="1275"/>
          <ac:inkMkLst>
            <pc:docMk/>
            <pc:sldMk cId="3711453435" sldId="335"/>
            <ac:inkMk id="47" creationId="{84726237-BF82-3912-0DB6-0CD038B484C0}"/>
          </ac:inkMkLst>
        </pc:inkChg>
        <pc:inkChg chg="add del">
          <ac:chgData name="شادن القحطاني ID 443200677" userId="2d5f3d4d-8466-4aa1-ac8a-1cb60ed86c20" providerId="ADAL" clId="{4E7826EA-30B3-F541-A538-740BAA9B3EEF}" dt="2023-04-12T17:43:54.377" v="1275"/>
          <ac:inkMkLst>
            <pc:docMk/>
            <pc:sldMk cId="3711453435" sldId="335"/>
            <ac:inkMk id="48" creationId="{A3534713-A94A-C534-CE5A-2FBE776BA331}"/>
          </ac:inkMkLst>
        </pc:inkChg>
        <pc:inkChg chg="add del">
          <ac:chgData name="شادن القحطاني ID 443200677" userId="2d5f3d4d-8466-4aa1-ac8a-1cb60ed86c20" providerId="ADAL" clId="{4E7826EA-30B3-F541-A538-740BAA9B3EEF}" dt="2023-04-12T17:43:54.377" v="1275"/>
          <ac:inkMkLst>
            <pc:docMk/>
            <pc:sldMk cId="3711453435" sldId="335"/>
            <ac:inkMk id="49" creationId="{FC17E11A-313A-25C3-87FA-81A65AA6744E}"/>
          </ac:inkMkLst>
        </pc:inkChg>
        <pc:inkChg chg="add del">
          <ac:chgData name="شادن القحطاني ID 443200677" userId="2d5f3d4d-8466-4aa1-ac8a-1cb60ed86c20" providerId="ADAL" clId="{4E7826EA-30B3-F541-A538-740BAA9B3EEF}" dt="2023-04-12T17:43:54.377" v="1275"/>
          <ac:inkMkLst>
            <pc:docMk/>
            <pc:sldMk cId="3711453435" sldId="335"/>
            <ac:inkMk id="50" creationId="{A36170DF-3B82-DE76-6334-288D81176E3C}"/>
          </ac:inkMkLst>
        </pc:inkChg>
        <pc:inkChg chg="add del">
          <ac:chgData name="شادن القحطاني ID 443200677" userId="2d5f3d4d-8466-4aa1-ac8a-1cb60ed86c20" providerId="ADAL" clId="{4E7826EA-30B3-F541-A538-740BAA9B3EEF}" dt="2023-04-12T17:43:54.377" v="1275"/>
          <ac:inkMkLst>
            <pc:docMk/>
            <pc:sldMk cId="3711453435" sldId="335"/>
            <ac:inkMk id="51" creationId="{AB8CD503-53AA-C927-F565-0011AFD503CD}"/>
          </ac:inkMkLst>
        </pc:inkChg>
        <pc:inkChg chg="add del">
          <ac:chgData name="شادن القحطاني ID 443200677" userId="2d5f3d4d-8466-4aa1-ac8a-1cb60ed86c20" providerId="ADAL" clId="{4E7826EA-30B3-F541-A538-740BAA9B3EEF}" dt="2023-04-12T17:43:54.377" v="1275"/>
          <ac:inkMkLst>
            <pc:docMk/>
            <pc:sldMk cId="3711453435" sldId="335"/>
            <ac:inkMk id="52" creationId="{316DD059-13A9-3B91-E560-B1ED8BC88ED4}"/>
          </ac:inkMkLst>
        </pc:inkChg>
        <pc:inkChg chg="add del">
          <ac:chgData name="شادن القحطاني ID 443200677" userId="2d5f3d4d-8466-4aa1-ac8a-1cb60ed86c20" providerId="ADAL" clId="{4E7826EA-30B3-F541-A538-740BAA9B3EEF}" dt="2023-04-12T17:43:54.377" v="1275"/>
          <ac:inkMkLst>
            <pc:docMk/>
            <pc:sldMk cId="3711453435" sldId="335"/>
            <ac:inkMk id="53" creationId="{8CAB282D-EA41-3A38-56D2-32BFF346B5C7}"/>
          </ac:inkMkLst>
        </pc:inkChg>
        <pc:inkChg chg="add del">
          <ac:chgData name="شادن القحطاني ID 443200677" userId="2d5f3d4d-8466-4aa1-ac8a-1cb60ed86c20" providerId="ADAL" clId="{4E7826EA-30B3-F541-A538-740BAA9B3EEF}" dt="2023-04-12T17:43:54.377" v="1275"/>
          <ac:inkMkLst>
            <pc:docMk/>
            <pc:sldMk cId="3711453435" sldId="335"/>
            <ac:inkMk id="54" creationId="{44399781-9E6C-D166-FE6F-CA9378CA01C4}"/>
          </ac:inkMkLst>
        </pc:inkChg>
        <pc:inkChg chg="add del">
          <ac:chgData name="شادن القحطاني ID 443200677" userId="2d5f3d4d-8466-4aa1-ac8a-1cb60ed86c20" providerId="ADAL" clId="{4E7826EA-30B3-F541-A538-740BAA9B3EEF}" dt="2023-04-12T17:43:54.377" v="1275"/>
          <ac:inkMkLst>
            <pc:docMk/>
            <pc:sldMk cId="3711453435" sldId="335"/>
            <ac:inkMk id="55" creationId="{F239975D-BE86-607D-1C17-A25CC1CFC0DC}"/>
          </ac:inkMkLst>
        </pc:inkChg>
        <pc:inkChg chg="add reco">
          <ac:chgData name="شادن القحطاني ID 443200677" userId="2d5f3d4d-8466-4aa1-ac8a-1cb60ed86c20" providerId="ADAL" clId="{4E7826EA-30B3-F541-A538-740BAA9B3EEF}" dt="2023-04-12T17:43:54.377" v="1275"/>
          <ac:inkMkLst>
            <pc:docMk/>
            <pc:sldMk cId="3711453435" sldId="335"/>
            <ac:inkMk id="56" creationId="{F861A624-F139-CF5B-3225-1285CB00E90D}"/>
          </ac:inkMkLst>
        </pc:inkChg>
        <pc:inkChg chg="add del">
          <ac:chgData name="شادن القحطاني ID 443200677" userId="2d5f3d4d-8466-4aa1-ac8a-1cb60ed86c20" providerId="ADAL" clId="{4E7826EA-30B3-F541-A538-740BAA9B3EEF}" dt="2023-04-12T17:44:04.085" v="1283"/>
          <ac:inkMkLst>
            <pc:docMk/>
            <pc:sldMk cId="3711453435" sldId="335"/>
            <ac:inkMk id="57" creationId="{A63CF0BD-BA59-FB7F-15B4-447A52D3CEB5}"/>
          </ac:inkMkLst>
        </pc:inkChg>
        <pc:inkChg chg="add del">
          <ac:chgData name="شادن القحطاني ID 443200677" userId="2d5f3d4d-8466-4aa1-ac8a-1cb60ed86c20" providerId="ADAL" clId="{4E7826EA-30B3-F541-A538-740BAA9B3EEF}" dt="2023-04-12T17:44:04.085" v="1283"/>
          <ac:inkMkLst>
            <pc:docMk/>
            <pc:sldMk cId="3711453435" sldId="335"/>
            <ac:inkMk id="58" creationId="{7F30AE04-A5BC-8FD6-EADB-F0578B18563D}"/>
          </ac:inkMkLst>
        </pc:inkChg>
        <pc:inkChg chg="add del">
          <ac:chgData name="شادن القحطاني ID 443200677" userId="2d5f3d4d-8466-4aa1-ac8a-1cb60ed86c20" providerId="ADAL" clId="{4E7826EA-30B3-F541-A538-740BAA9B3EEF}" dt="2023-04-12T17:44:04.085" v="1283"/>
          <ac:inkMkLst>
            <pc:docMk/>
            <pc:sldMk cId="3711453435" sldId="335"/>
            <ac:inkMk id="59" creationId="{56DF7E6A-029C-B1D4-51A1-06B3FD60646C}"/>
          </ac:inkMkLst>
        </pc:inkChg>
        <pc:inkChg chg="add del">
          <ac:chgData name="شادن القحطاني ID 443200677" userId="2d5f3d4d-8466-4aa1-ac8a-1cb60ed86c20" providerId="ADAL" clId="{4E7826EA-30B3-F541-A538-740BAA9B3EEF}" dt="2023-04-12T17:44:04.085" v="1283"/>
          <ac:inkMkLst>
            <pc:docMk/>
            <pc:sldMk cId="3711453435" sldId="335"/>
            <ac:inkMk id="60" creationId="{FEEEEB22-A959-7909-52DA-7A30BF3C33DA}"/>
          </ac:inkMkLst>
        </pc:inkChg>
        <pc:inkChg chg="add del">
          <ac:chgData name="شادن القحطاني ID 443200677" userId="2d5f3d4d-8466-4aa1-ac8a-1cb60ed86c20" providerId="ADAL" clId="{4E7826EA-30B3-F541-A538-740BAA9B3EEF}" dt="2023-04-12T17:44:04.085" v="1283"/>
          <ac:inkMkLst>
            <pc:docMk/>
            <pc:sldMk cId="3711453435" sldId="335"/>
            <ac:inkMk id="61" creationId="{F3C73CF6-7251-FF98-9DC0-9AB3DDADB8B7}"/>
          </ac:inkMkLst>
        </pc:inkChg>
        <pc:inkChg chg="add del">
          <ac:chgData name="شادن القحطاني ID 443200677" userId="2d5f3d4d-8466-4aa1-ac8a-1cb60ed86c20" providerId="ADAL" clId="{4E7826EA-30B3-F541-A538-740BAA9B3EEF}" dt="2023-04-12T17:44:04.085" v="1283"/>
          <ac:inkMkLst>
            <pc:docMk/>
            <pc:sldMk cId="3711453435" sldId="335"/>
            <ac:inkMk id="62" creationId="{14F71699-B6E7-229E-4526-99F858A6027F}"/>
          </ac:inkMkLst>
        </pc:inkChg>
        <pc:inkChg chg="add del">
          <ac:chgData name="شادن القحطاني ID 443200677" userId="2d5f3d4d-8466-4aa1-ac8a-1cb60ed86c20" providerId="ADAL" clId="{4E7826EA-30B3-F541-A538-740BAA9B3EEF}" dt="2023-04-12T17:44:04.085" v="1283"/>
          <ac:inkMkLst>
            <pc:docMk/>
            <pc:sldMk cId="3711453435" sldId="335"/>
            <ac:inkMk id="63" creationId="{E4F299BD-26C8-7A19-7737-4AB45CE705BF}"/>
          </ac:inkMkLst>
        </pc:inkChg>
        <pc:inkChg chg="add reco">
          <ac:chgData name="شادن القحطاني ID 443200677" userId="2d5f3d4d-8466-4aa1-ac8a-1cb60ed86c20" providerId="ADAL" clId="{4E7826EA-30B3-F541-A538-740BAA9B3EEF}" dt="2023-04-12T17:44:04.085" v="1283"/>
          <ac:inkMkLst>
            <pc:docMk/>
            <pc:sldMk cId="3711453435" sldId="335"/>
            <ac:inkMk id="64" creationId="{8C7BB232-7958-BC56-610D-77EAF74AC539}"/>
          </ac:inkMkLst>
        </pc:inkChg>
        <pc:inkChg chg="add del">
          <ac:chgData name="شادن القحطاني ID 443200677" userId="2d5f3d4d-8466-4aa1-ac8a-1cb60ed86c20" providerId="ADAL" clId="{4E7826EA-30B3-F541-A538-740BAA9B3EEF}" dt="2023-04-12T17:44:15.852" v="1304"/>
          <ac:inkMkLst>
            <pc:docMk/>
            <pc:sldMk cId="3711453435" sldId="335"/>
            <ac:inkMk id="65" creationId="{49010526-6DC0-33CE-45B0-4F66902F443A}"/>
          </ac:inkMkLst>
        </pc:inkChg>
        <pc:inkChg chg="add del">
          <ac:chgData name="شادن القحطاني ID 443200677" userId="2d5f3d4d-8466-4aa1-ac8a-1cb60ed86c20" providerId="ADAL" clId="{4E7826EA-30B3-F541-A538-740BAA9B3EEF}" dt="2023-04-12T17:44:15.852" v="1304"/>
          <ac:inkMkLst>
            <pc:docMk/>
            <pc:sldMk cId="3711453435" sldId="335"/>
            <ac:inkMk id="66" creationId="{6E68E48E-3C69-FD30-398E-53766FF98778}"/>
          </ac:inkMkLst>
        </pc:inkChg>
        <pc:inkChg chg="add del">
          <ac:chgData name="شادن القحطاني ID 443200677" userId="2d5f3d4d-8466-4aa1-ac8a-1cb60ed86c20" providerId="ADAL" clId="{4E7826EA-30B3-F541-A538-740BAA9B3EEF}" dt="2023-04-12T17:44:15.852" v="1304"/>
          <ac:inkMkLst>
            <pc:docMk/>
            <pc:sldMk cId="3711453435" sldId="335"/>
            <ac:inkMk id="67" creationId="{EDD16D65-46D5-1F7A-331F-D102BE8BBFD3}"/>
          </ac:inkMkLst>
        </pc:inkChg>
        <pc:inkChg chg="add del">
          <ac:chgData name="شادن القحطاني ID 443200677" userId="2d5f3d4d-8466-4aa1-ac8a-1cb60ed86c20" providerId="ADAL" clId="{4E7826EA-30B3-F541-A538-740BAA9B3EEF}" dt="2023-04-12T17:44:15.852" v="1304"/>
          <ac:inkMkLst>
            <pc:docMk/>
            <pc:sldMk cId="3711453435" sldId="335"/>
            <ac:inkMk id="68" creationId="{A05F30F9-2004-C204-9357-2DD9C1FDC2AC}"/>
          </ac:inkMkLst>
        </pc:inkChg>
        <pc:inkChg chg="add del">
          <ac:chgData name="شادن القحطاني ID 443200677" userId="2d5f3d4d-8466-4aa1-ac8a-1cb60ed86c20" providerId="ADAL" clId="{4E7826EA-30B3-F541-A538-740BAA9B3EEF}" dt="2023-04-12T17:44:15.852" v="1304"/>
          <ac:inkMkLst>
            <pc:docMk/>
            <pc:sldMk cId="3711453435" sldId="335"/>
            <ac:inkMk id="69" creationId="{AC8F741C-0E4F-ACCC-A50C-69D89542BEFA}"/>
          </ac:inkMkLst>
        </pc:inkChg>
        <pc:inkChg chg="add del">
          <ac:chgData name="شادن القحطاني ID 443200677" userId="2d5f3d4d-8466-4aa1-ac8a-1cb60ed86c20" providerId="ADAL" clId="{4E7826EA-30B3-F541-A538-740BAA9B3EEF}" dt="2023-04-12T17:44:15.852" v="1304"/>
          <ac:inkMkLst>
            <pc:docMk/>
            <pc:sldMk cId="3711453435" sldId="335"/>
            <ac:inkMk id="70" creationId="{08833776-634C-4DBE-00FB-29E673A24202}"/>
          </ac:inkMkLst>
        </pc:inkChg>
        <pc:inkChg chg="add del">
          <ac:chgData name="شادن القحطاني ID 443200677" userId="2d5f3d4d-8466-4aa1-ac8a-1cb60ed86c20" providerId="ADAL" clId="{4E7826EA-30B3-F541-A538-740BAA9B3EEF}" dt="2023-04-12T17:44:15.852" v="1304"/>
          <ac:inkMkLst>
            <pc:docMk/>
            <pc:sldMk cId="3711453435" sldId="335"/>
            <ac:inkMk id="71" creationId="{9652003B-918B-F430-3E2F-7931D9ED9D5C}"/>
          </ac:inkMkLst>
        </pc:inkChg>
        <pc:inkChg chg="add del">
          <ac:chgData name="شادن القحطاني ID 443200677" userId="2d5f3d4d-8466-4aa1-ac8a-1cb60ed86c20" providerId="ADAL" clId="{4E7826EA-30B3-F541-A538-740BAA9B3EEF}" dt="2023-04-12T17:44:15.852" v="1304"/>
          <ac:inkMkLst>
            <pc:docMk/>
            <pc:sldMk cId="3711453435" sldId="335"/>
            <ac:inkMk id="72" creationId="{658F899A-1AFB-0238-7C1F-64F42FD2F222}"/>
          </ac:inkMkLst>
        </pc:inkChg>
        <pc:inkChg chg="add del">
          <ac:chgData name="شادن القحطاني ID 443200677" userId="2d5f3d4d-8466-4aa1-ac8a-1cb60ed86c20" providerId="ADAL" clId="{4E7826EA-30B3-F541-A538-740BAA9B3EEF}" dt="2023-04-12T17:44:15.852" v="1304"/>
          <ac:inkMkLst>
            <pc:docMk/>
            <pc:sldMk cId="3711453435" sldId="335"/>
            <ac:inkMk id="73" creationId="{FB6B82B8-0D0A-815F-CE78-0FE720BA3451}"/>
          </ac:inkMkLst>
        </pc:inkChg>
        <pc:inkChg chg="add del">
          <ac:chgData name="شادن القحطاني ID 443200677" userId="2d5f3d4d-8466-4aa1-ac8a-1cb60ed86c20" providerId="ADAL" clId="{4E7826EA-30B3-F541-A538-740BAA9B3EEF}" dt="2023-04-12T17:44:15.852" v="1304"/>
          <ac:inkMkLst>
            <pc:docMk/>
            <pc:sldMk cId="3711453435" sldId="335"/>
            <ac:inkMk id="74" creationId="{206F5602-A839-9665-E7E6-71FCDEAE2AB5}"/>
          </ac:inkMkLst>
        </pc:inkChg>
        <pc:inkChg chg="add del">
          <ac:chgData name="شادن القحطاني ID 443200677" userId="2d5f3d4d-8466-4aa1-ac8a-1cb60ed86c20" providerId="ADAL" clId="{4E7826EA-30B3-F541-A538-740BAA9B3EEF}" dt="2023-04-12T17:44:15.852" v="1304"/>
          <ac:inkMkLst>
            <pc:docMk/>
            <pc:sldMk cId="3711453435" sldId="335"/>
            <ac:inkMk id="75" creationId="{E53FAB45-99B6-73D1-38AA-B810B90BB209}"/>
          </ac:inkMkLst>
        </pc:inkChg>
        <pc:inkChg chg="add del">
          <ac:chgData name="شادن القحطاني ID 443200677" userId="2d5f3d4d-8466-4aa1-ac8a-1cb60ed86c20" providerId="ADAL" clId="{4E7826EA-30B3-F541-A538-740BAA9B3EEF}" dt="2023-04-12T17:44:15.852" v="1304"/>
          <ac:inkMkLst>
            <pc:docMk/>
            <pc:sldMk cId="3711453435" sldId="335"/>
            <ac:inkMk id="76" creationId="{1B096369-F12E-35B8-C2B1-582020E15267}"/>
          </ac:inkMkLst>
        </pc:inkChg>
        <pc:inkChg chg="add del">
          <ac:chgData name="شادن القحطاني ID 443200677" userId="2d5f3d4d-8466-4aa1-ac8a-1cb60ed86c20" providerId="ADAL" clId="{4E7826EA-30B3-F541-A538-740BAA9B3EEF}" dt="2023-04-12T17:44:15.852" v="1304"/>
          <ac:inkMkLst>
            <pc:docMk/>
            <pc:sldMk cId="3711453435" sldId="335"/>
            <ac:inkMk id="77" creationId="{B5CB4D2D-336A-6140-B1DE-8C2896FA9D92}"/>
          </ac:inkMkLst>
        </pc:inkChg>
        <pc:inkChg chg="add del">
          <ac:chgData name="شادن القحطاني ID 443200677" userId="2d5f3d4d-8466-4aa1-ac8a-1cb60ed86c20" providerId="ADAL" clId="{4E7826EA-30B3-F541-A538-740BAA9B3EEF}" dt="2023-04-12T17:44:15.852" v="1304"/>
          <ac:inkMkLst>
            <pc:docMk/>
            <pc:sldMk cId="3711453435" sldId="335"/>
            <ac:inkMk id="78" creationId="{929DDB07-E8E9-EA4C-6C7C-0D94C88C33FC}"/>
          </ac:inkMkLst>
        </pc:inkChg>
        <pc:inkChg chg="add del">
          <ac:chgData name="شادن القحطاني ID 443200677" userId="2d5f3d4d-8466-4aa1-ac8a-1cb60ed86c20" providerId="ADAL" clId="{4E7826EA-30B3-F541-A538-740BAA9B3EEF}" dt="2023-04-12T17:44:15.852" v="1304"/>
          <ac:inkMkLst>
            <pc:docMk/>
            <pc:sldMk cId="3711453435" sldId="335"/>
            <ac:inkMk id="79" creationId="{E44752A2-19A6-6713-F6C2-098F056C1B14}"/>
          </ac:inkMkLst>
        </pc:inkChg>
        <pc:inkChg chg="add del">
          <ac:chgData name="شادن القحطاني ID 443200677" userId="2d5f3d4d-8466-4aa1-ac8a-1cb60ed86c20" providerId="ADAL" clId="{4E7826EA-30B3-F541-A538-740BAA9B3EEF}" dt="2023-04-12T17:44:15.852" v="1304"/>
          <ac:inkMkLst>
            <pc:docMk/>
            <pc:sldMk cId="3711453435" sldId="335"/>
            <ac:inkMk id="80" creationId="{0FCDF7F3-0682-4071-AB1B-FF3FA5A24E53}"/>
          </ac:inkMkLst>
        </pc:inkChg>
        <pc:inkChg chg="add del">
          <ac:chgData name="شادن القحطاني ID 443200677" userId="2d5f3d4d-8466-4aa1-ac8a-1cb60ed86c20" providerId="ADAL" clId="{4E7826EA-30B3-F541-A538-740BAA9B3EEF}" dt="2023-04-12T17:44:15.852" v="1304"/>
          <ac:inkMkLst>
            <pc:docMk/>
            <pc:sldMk cId="3711453435" sldId="335"/>
            <ac:inkMk id="81" creationId="{3F614F8A-0D51-8A91-7CC8-95FFCD20D708}"/>
          </ac:inkMkLst>
        </pc:inkChg>
        <pc:inkChg chg="add del">
          <ac:chgData name="شادن القحطاني ID 443200677" userId="2d5f3d4d-8466-4aa1-ac8a-1cb60ed86c20" providerId="ADAL" clId="{4E7826EA-30B3-F541-A538-740BAA9B3EEF}" dt="2023-04-12T17:44:15.852" v="1304"/>
          <ac:inkMkLst>
            <pc:docMk/>
            <pc:sldMk cId="3711453435" sldId="335"/>
            <ac:inkMk id="82" creationId="{B93FB892-705B-03E5-A464-5F7A27079C06}"/>
          </ac:inkMkLst>
        </pc:inkChg>
        <pc:inkChg chg="add del">
          <ac:chgData name="شادن القحطاني ID 443200677" userId="2d5f3d4d-8466-4aa1-ac8a-1cb60ed86c20" providerId="ADAL" clId="{4E7826EA-30B3-F541-A538-740BAA9B3EEF}" dt="2023-04-12T17:44:15.852" v="1304"/>
          <ac:inkMkLst>
            <pc:docMk/>
            <pc:sldMk cId="3711453435" sldId="335"/>
            <ac:inkMk id="83" creationId="{9103364D-12B5-1A02-7DD3-068EF90700F8}"/>
          </ac:inkMkLst>
        </pc:inkChg>
        <pc:inkChg chg="add del">
          <ac:chgData name="شادن القحطاني ID 443200677" userId="2d5f3d4d-8466-4aa1-ac8a-1cb60ed86c20" providerId="ADAL" clId="{4E7826EA-30B3-F541-A538-740BAA9B3EEF}" dt="2023-04-12T17:44:15.852" v="1304"/>
          <ac:inkMkLst>
            <pc:docMk/>
            <pc:sldMk cId="3711453435" sldId="335"/>
            <ac:inkMk id="84" creationId="{E63F69FD-BCF7-88A2-BD58-2475E03DFF56}"/>
          </ac:inkMkLst>
        </pc:inkChg>
        <pc:inkChg chg="add reco">
          <ac:chgData name="شادن القحطاني ID 443200677" userId="2d5f3d4d-8466-4aa1-ac8a-1cb60ed86c20" providerId="ADAL" clId="{4E7826EA-30B3-F541-A538-740BAA9B3EEF}" dt="2023-04-12T17:44:15.852" v="1304"/>
          <ac:inkMkLst>
            <pc:docMk/>
            <pc:sldMk cId="3711453435" sldId="335"/>
            <ac:inkMk id="85" creationId="{468ED0F4-3931-5AFD-078D-B6F0F3F60058}"/>
          </ac:inkMkLst>
        </pc:inkChg>
        <pc:inkChg chg="add">
          <ac:chgData name="شادن القحطاني ID 443200677" userId="2d5f3d4d-8466-4aa1-ac8a-1cb60ed86c20" providerId="ADAL" clId="{4E7826EA-30B3-F541-A538-740BAA9B3EEF}" dt="2023-04-12T17:44:24.929" v="1305"/>
          <ac:inkMkLst>
            <pc:docMk/>
            <pc:sldMk cId="3711453435" sldId="335"/>
            <ac:inkMk id="86" creationId="{D1D0D877-BBB5-F921-56EC-75FC279591B8}"/>
          </ac:inkMkLst>
        </pc:inkChg>
        <pc:inkChg chg="add del">
          <ac:chgData name="شادن القحطاني ID 443200677" userId="2d5f3d4d-8466-4aa1-ac8a-1cb60ed86c20" providerId="ADAL" clId="{4E7826EA-30B3-F541-A538-740BAA9B3EEF}" dt="2023-04-12T17:44:39.707" v="1310"/>
          <ac:inkMkLst>
            <pc:docMk/>
            <pc:sldMk cId="3711453435" sldId="335"/>
            <ac:inkMk id="87" creationId="{97A366A2-3A54-43EB-06E5-25A10008E910}"/>
          </ac:inkMkLst>
        </pc:inkChg>
        <pc:inkChg chg="add del">
          <ac:chgData name="شادن القحطاني ID 443200677" userId="2d5f3d4d-8466-4aa1-ac8a-1cb60ed86c20" providerId="ADAL" clId="{4E7826EA-30B3-F541-A538-740BAA9B3EEF}" dt="2023-04-12T17:44:39.707" v="1310"/>
          <ac:inkMkLst>
            <pc:docMk/>
            <pc:sldMk cId="3711453435" sldId="335"/>
            <ac:inkMk id="88" creationId="{6514FA7D-77D3-4BEA-EC95-D0B396C771E3}"/>
          </ac:inkMkLst>
        </pc:inkChg>
        <pc:inkChg chg="add del">
          <ac:chgData name="شادن القحطاني ID 443200677" userId="2d5f3d4d-8466-4aa1-ac8a-1cb60ed86c20" providerId="ADAL" clId="{4E7826EA-30B3-F541-A538-740BAA9B3EEF}" dt="2023-04-12T17:44:39.707" v="1310"/>
          <ac:inkMkLst>
            <pc:docMk/>
            <pc:sldMk cId="3711453435" sldId="335"/>
            <ac:inkMk id="89" creationId="{0268A9EC-C3A7-7446-96AB-4CFBCC75A500}"/>
          </ac:inkMkLst>
        </pc:inkChg>
        <pc:inkChg chg="add del">
          <ac:chgData name="شادن القحطاني ID 443200677" userId="2d5f3d4d-8466-4aa1-ac8a-1cb60ed86c20" providerId="ADAL" clId="{4E7826EA-30B3-F541-A538-740BAA9B3EEF}" dt="2023-04-12T17:44:39.707" v="1310"/>
          <ac:inkMkLst>
            <pc:docMk/>
            <pc:sldMk cId="3711453435" sldId="335"/>
            <ac:inkMk id="90" creationId="{45C918BC-1F68-10E0-5F25-A9FBF8132CE6}"/>
          </ac:inkMkLst>
        </pc:inkChg>
        <pc:inkChg chg="add reco">
          <ac:chgData name="شادن القحطاني ID 443200677" userId="2d5f3d4d-8466-4aa1-ac8a-1cb60ed86c20" providerId="ADAL" clId="{4E7826EA-30B3-F541-A538-740BAA9B3EEF}" dt="2023-04-12T17:44:39.707" v="1310"/>
          <ac:inkMkLst>
            <pc:docMk/>
            <pc:sldMk cId="3711453435" sldId="335"/>
            <ac:inkMk id="91" creationId="{0F739864-AE39-F6E5-6E54-9B7146A309C9}"/>
          </ac:inkMkLst>
        </pc:inkChg>
        <pc:inkChg chg="add del">
          <ac:chgData name="شادن القحطاني ID 443200677" userId="2d5f3d4d-8466-4aa1-ac8a-1cb60ed86c20" providerId="ADAL" clId="{4E7826EA-30B3-F541-A538-740BAA9B3EEF}" dt="2023-04-12T17:44:41.612" v="1316"/>
          <ac:inkMkLst>
            <pc:docMk/>
            <pc:sldMk cId="3711453435" sldId="335"/>
            <ac:inkMk id="92" creationId="{10718D94-982E-AF59-2CF4-F1BF3BE3164B}"/>
          </ac:inkMkLst>
        </pc:inkChg>
        <pc:inkChg chg="add del">
          <ac:chgData name="شادن القحطاني ID 443200677" userId="2d5f3d4d-8466-4aa1-ac8a-1cb60ed86c20" providerId="ADAL" clId="{4E7826EA-30B3-F541-A538-740BAA9B3EEF}" dt="2023-04-12T17:44:41.612" v="1316"/>
          <ac:inkMkLst>
            <pc:docMk/>
            <pc:sldMk cId="3711453435" sldId="335"/>
            <ac:inkMk id="93" creationId="{CF0CC351-0BA7-F2EC-C313-AB12097A6BC6}"/>
          </ac:inkMkLst>
        </pc:inkChg>
        <pc:inkChg chg="add del">
          <ac:chgData name="شادن القحطاني ID 443200677" userId="2d5f3d4d-8466-4aa1-ac8a-1cb60ed86c20" providerId="ADAL" clId="{4E7826EA-30B3-F541-A538-740BAA9B3EEF}" dt="2023-04-12T17:44:41.612" v="1316"/>
          <ac:inkMkLst>
            <pc:docMk/>
            <pc:sldMk cId="3711453435" sldId="335"/>
            <ac:inkMk id="94" creationId="{DFBC6AAE-19A9-B7C0-5B1B-4000D717DD30}"/>
          </ac:inkMkLst>
        </pc:inkChg>
        <pc:inkChg chg="add del">
          <ac:chgData name="شادن القحطاني ID 443200677" userId="2d5f3d4d-8466-4aa1-ac8a-1cb60ed86c20" providerId="ADAL" clId="{4E7826EA-30B3-F541-A538-740BAA9B3EEF}" dt="2023-04-12T17:44:41.612" v="1316"/>
          <ac:inkMkLst>
            <pc:docMk/>
            <pc:sldMk cId="3711453435" sldId="335"/>
            <ac:inkMk id="95" creationId="{3C49406B-54E3-049E-83DB-A598FDDF3571}"/>
          </ac:inkMkLst>
        </pc:inkChg>
        <pc:inkChg chg="add del">
          <ac:chgData name="شادن القحطاني ID 443200677" userId="2d5f3d4d-8466-4aa1-ac8a-1cb60ed86c20" providerId="ADAL" clId="{4E7826EA-30B3-F541-A538-740BAA9B3EEF}" dt="2023-04-12T17:44:41.612" v="1316"/>
          <ac:inkMkLst>
            <pc:docMk/>
            <pc:sldMk cId="3711453435" sldId="335"/>
            <ac:inkMk id="96" creationId="{1DCCD520-F293-CA31-D6C2-238B0F61138B}"/>
          </ac:inkMkLst>
        </pc:inkChg>
        <pc:inkChg chg="add reco">
          <ac:chgData name="شادن القحطاني ID 443200677" userId="2d5f3d4d-8466-4aa1-ac8a-1cb60ed86c20" providerId="ADAL" clId="{4E7826EA-30B3-F541-A538-740BAA9B3EEF}" dt="2023-04-12T17:44:41.612" v="1316"/>
          <ac:inkMkLst>
            <pc:docMk/>
            <pc:sldMk cId="3711453435" sldId="335"/>
            <ac:inkMk id="97" creationId="{80D70704-D4F1-1B96-1751-FCDF8D251212}"/>
          </ac:inkMkLst>
        </pc:inkChg>
        <pc:inkChg chg="add del">
          <ac:chgData name="شادن القحطاني ID 443200677" userId="2d5f3d4d-8466-4aa1-ac8a-1cb60ed86c20" providerId="ADAL" clId="{4E7826EA-30B3-F541-A538-740BAA9B3EEF}" dt="2023-04-12T17:44:46.213" v="1325"/>
          <ac:inkMkLst>
            <pc:docMk/>
            <pc:sldMk cId="3711453435" sldId="335"/>
            <ac:inkMk id="98" creationId="{30C4F344-6028-A7B1-E56F-53610C906194}"/>
          </ac:inkMkLst>
        </pc:inkChg>
        <pc:inkChg chg="add del">
          <ac:chgData name="شادن القحطاني ID 443200677" userId="2d5f3d4d-8466-4aa1-ac8a-1cb60ed86c20" providerId="ADAL" clId="{4E7826EA-30B3-F541-A538-740BAA9B3EEF}" dt="2023-04-12T17:44:46.213" v="1325"/>
          <ac:inkMkLst>
            <pc:docMk/>
            <pc:sldMk cId="3711453435" sldId="335"/>
            <ac:inkMk id="99" creationId="{04501F26-15AB-F593-0A5B-BDFF9584B4EA}"/>
          </ac:inkMkLst>
        </pc:inkChg>
        <pc:inkChg chg="add del">
          <ac:chgData name="شادن القحطاني ID 443200677" userId="2d5f3d4d-8466-4aa1-ac8a-1cb60ed86c20" providerId="ADAL" clId="{4E7826EA-30B3-F541-A538-740BAA9B3EEF}" dt="2023-04-12T17:44:46.213" v="1325"/>
          <ac:inkMkLst>
            <pc:docMk/>
            <pc:sldMk cId="3711453435" sldId="335"/>
            <ac:inkMk id="100" creationId="{2134949D-5DE4-84D1-8044-E9D9DA801D52}"/>
          </ac:inkMkLst>
        </pc:inkChg>
        <pc:inkChg chg="add del">
          <ac:chgData name="شادن القحطاني ID 443200677" userId="2d5f3d4d-8466-4aa1-ac8a-1cb60ed86c20" providerId="ADAL" clId="{4E7826EA-30B3-F541-A538-740BAA9B3EEF}" dt="2023-04-12T17:44:46.213" v="1325"/>
          <ac:inkMkLst>
            <pc:docMk/>
            <pc:sldMk cId="3711453435" sldId="335"/>
            <ac:inkMk id="101" creationId="{F72EF3F7-280B-3F11-02DB-2A01D0AB3564}"/>
          </ac:inkMkLst>
        </pc:inkChg>
        <pc:inkChg chg="add del">
          <ac:chgData name="شادن القحطاني ID 443200677" userId="2d5f3d4d-8466-4aa1-ac8a-1cb60ed86c20" providerId="ADAL" clId="{4E7826EA-30B3-F541-A538-740BAA9B3EEF}" dt="2023-04-12T17:44:46.213" v="1325"/>
          <ac:inkMkLst>
            <pc:docMk/>
            <pc:sldMk cId="3711453435" sldId="335"/>
            <ac:inkMk id="102" creationId="{C73D104F-9F2C-6985-F7FD-F5E1BD6A4FEC}"/>
          </ac:inkMkLst>
        </pc:inkChg>
        <pc:inkChg chg="add del">
          <ac:chgData name="شادن القحطاني ID 443200677" userId="2d5f3d4d-8466-4aa1-ac8a-1cb60ed86c20" providerId="ADAL" clId="{4E7826EA-30B3-F541-A538-740BAA9B3EEF}" dt="2023-04-12T17:44:46.213" v="1325"/>
          <ac:inkMkLst>
            <pc:docMk/>
            <pc:sldMk cId="3711453435" sldId="335"/>
            <ac:inkMk id="103" creationId="{BCE67D03-97F3-F4DE-F3BB-D7794778543F}"/>
          </ac:inkMkLst>
        </pc:inkChg>
        <pc:inkChg chg="add del">
          <ac:chgData name="شادن القحطاني ID 443200677" userId="2d5f3d4d-8466-4aa1-ac8a-1cb60ed86c20" providerId="ADAL" clId="{4E7826EA-30B3-F541-A538-740BAA9B3EEF}" dt="2023-04-12T17:44:46.213" v="1325"/>
          <ac:inkMkLst>
            <pc:docMk/>
            <pc:sldMk cId="3711453435" sldId="335"/>
            <ac:inkMk id="104" creationId="{B732DAC9-F325-D073-2BA9-76F7E60E80ED}"/>
          </ac:inkMkLst>
        </pc:inkChg>
        <pc:inkChg chg="add del">
          <ac:chgData name="شادن القحطاني ID 443200677" userId="2d5f3d4d-8466-4aa1-ac8a-1cb60ed86c20" providerId="ADAL" clId="{4E7826EA-30B3-F541-A538-740BAA9B3EEF}" dt="2023-04-12T17:44:46.213" v="1325"/>
          <ac:inkMkLst>
            <pc:docMk/>
            <pc:sldMk cId="3711453435" sldId="335"/>
            <ac:inkMk id="105" creationId="{947B4F1E-B2B7-F4E8-5271-F694C1AAF67E}"/>
          </ac:inkMkLst>
        </pc:inkChg>
        <pc:inkChg chg="add reco">
          <ac:chgData name="شادن القحطاني ID 443200677" userId="2d5f3d4d-8466-4aa1-ac8a-1cb60ed86c20" providerId="ADAL" clId="{4E7826EA-30B3-F541-A538-740BAA9B3EEF}" dt="2023-04-12T17:44:46.213" v="1325"/>
          <ac:inkMkLst>
            <pc:docMk/>
            <pc:sldMk cId="3711453435" sldId="335"/>
            <ac:inkMk id="106" creationId="{78F88686-079F-9278-B142-52A1CAB6EE24}"/>
          </ac:inkMkLst>
        </pc:inkChg>
        <pc:inkChg chg="add del">
          <ac:chgData name="شادن القحطاني ID 443200677" userId="2d5f3d4d-8466-4aa1-ac8a-1cb60ed86c20" providerId="ADAL" clId="{4E7826EA-30B3-F541-A538-740BAA9B3EEF}" dt="2023-04-12T17:44:54.741" v="1331"/>
          <ac:inkMkLst>
            <pc:docMk/>
            <pc:sldMk cId="3711453435" sldId="335"/>
            <ac:inkMk id="107" creationId="{688BB02D-0558-837F-6FFF-1C812C0AAD0F}"/>
          </ac:inkMkLst>
        </pc:inkChg>
        <pc:inkChg chg="add del">
          <ac:chgData name="شادن القحطاني ID 443200677" userId="2d5f3d4d-8466-4aa1-ac8a-1cb60ed86c20" providerId="ADAL" clId="{4E7826EA-30B3-F541-A538-740BAA9B3EEF}" dt="2023-04-12T17:44:54.741" v="1331"/>
          <ac:inkMkLst>
            <pc:docMk/>
            <pc:sldMk cId="3711453435" sldId="335"/>
            <ac:inkMk id="108" creationId="{69BC0FFD-6DD9-9454-BF0E-956A0D81DFEB}"/>
          </ac:inkMkLst>
        </pc:inkChg>
        <pc:inkChg chg="add del">
          <ac:chgData name="شادن القحطاني ID 443200677" userId="2d5f3d4d-8466-4aa1-ac8a-1cb60ed86c20" providerId="ADAL" clId="{4E7826EA-30B3-F541-A538-740BAA9B3EEF}" dt="2023-04-12T17:44:54.741" v="1331"/>
          <ac:inkMkLst>
            <pc:docMk/>
            <pc:sldMk cId="3711453435" sldId="335"/>
            <ac:inkMk id="109" creationId="{46547BFF-6EA5-ED07-D8EA-F1D4F4259834}"/>
          </ac:inkMkLst>
        </pc:inkChg>
        <pc:inkChg chg="add del">
          <ac:chgData name="شادن القحطاني ID 443200677" userId="2d5f3d4d-8466-4aa1-ac8a-1cb60ed86c20" providerId="ADAL" clId="{4E7826EA-30B3-F541-A538-740BAA9B3EEF}" dt="2023-04-12T17:44:54.741" v="1331"/>
          <ac:inkMkLst>
            <pc:docMk/>
            <pc:sldMk cId="3711453435" sldId="335"/>
            <ac:inkMk id="110" creationId="{971693E2-673D-7C5C-6C26-914A46F275C0}"/>
          </ac:inkMkLst>
        </pc:inkChg>
        <pc:inkChg chg="add del">
          <ac:chgData name="شادن القحطاني ID 443200677" userId="2d5f3d4d-8466-4aa1-ac8a-1cb60ed86c20" providerId="ADAL" clId="{4E7826EA-30B3-F541-A538-740BAA9B3EEF}" dt="2023-04-12T17:44:54.741" v="1331"/>
          <ac:inkMkLst>
            <pc:docMk/>
            <pc:sldMk cId="3711453435" sldId="335"/>
            <ac:inkMk id="111" creationId="{F53BFC15-D3EE-CA79-1406-30C2CA000F5F}"/>
          </ac:inkMkLst>
        </pc:inkChg>
        <pc:inkChg chg="add reco">
          <ac:chgData name="شادن القحطاني ID 443200677" userId="2d5f3d4d-8466-4aa1-ac8a-1cb60ed86c20" providerId="ADAL" clId="{4E7826EA-30B3-F541-A538-740BAA9B3EEF}" dt="2023-04-12T17:44:54.741" v="1331"/>
          <ac:inkMkLst>
            <pc:docMk/>
            <pc:sldMk cId="3711453435" sldId="335"/>
            <ac:inkMk id="112" creationId="{C6866135-4292-B4A8-74A7-9CC62D602B20}"/>
          </ac:inkMkLst>
        </pc:inkChg>
        <pc:inkChg chg="add">
          <ac:chgData name="شادن القحطاني ID 443200677" userId="2d5f3d4d-8466-4aa1-ac8a-1cb60ed86c20" providerId="ADAL" clId="{4E7826EA-30B3-F541-A538-740BAA9B3EEF}" dt="2023-04-12T17:44:56.869" v="1332"/>
          <ac:inkMkLst>
            <pc:docMk/>
            <pc:sldMk cId="3711453435" sldId="335"/>
            <ac:inkMk id="113" creationId="{77AA1A7C-25A5-F4CF-1A60-98C364B50F31}"/>
          </ac:inkMkLst>
        </pc:inkChg>
        <pc:inkChg chg="add">
          <ac:chgData name="شادن القحطاني ID 443200677" userId="2d5f3d4d-8466-4aa1-ac8a-1cb60ed86c20" providerId="ADAL" clId="{4E7826EA-30B3-F541-A538-740BAA9B3EEF}" dt="2023-04-12T17:44:58.738" v="1333"/>
          <ac:inkMkLst>
            <pc:docMk/>
            <pc:sldMk cId="3711453435" sldId="335"/>
            <ac:inkMk id="114" creationId="{39627431-0243-CA14-FAC6-D9080F617CED}"/>
          </ac:inkMkLst>
        </pc:inkChg>
        <pc:inkChg chg="add">
          <ac:chgData name="شادن القحطاني ID 443200677" userId="2d5f3d4d-8466-4aa1-ac8a-1cb60ed86c20" providerId="ADAL" clId="{4E7826EA-30B3-F541-A538-740BAA9B3EEF}" dt="2023-04-12T17:44:59.567" v="1334"/>
          <ac:inkMkLst>
            <pc:docMk/>
            <pc:sldMk cId="3711453435" sldId="335"/>
            <ac:inkMk id="115" creationId="{480468CD-0882-4CF6-04E8-37472DCA2325}"/>
          </ac:inkMkLst>
        </pc:inkChg>
        <pc:inkChg chg="add">
          <ac:chgData name="شادن القحطاني ID 443200677" userId="2d5f3d4d-8466-4aa1-ac8a-1cb60ed86c20" providerId="ADAL" clId="{4E7826EA-30B3-F541-A538-740BAA9B3EEF}" dt="2023-04-12T17:44:59.763" v="1335"/>
          <ac:inkMkLst>
            <pc:docMk/>
            <pc:sldMk cId="3711453435" sldId="335"/>
            <ac:inkMk id="116" creationId="{2515201B-E589-4FB5-35F0-90B1BD04234F}"/>
          </ac:inkMkLst>
        </pc:inkChg>
        <pc:inkChg chg="add">
          <ac:chgData name="شادن القحطاني ID 443200677" userId="2d5f3d4d-8466-4aa1-ac8a-1cb60ed86c20" providerId="ADAL" clId="{4E7826EA-30B3-F541-A538-740BAA9B3EEF}" dt="2023-04-12T17:45:00.036" v="1336"/>
          <ac:inkMkLst>
            <pc:docMk/>
            <pc:sldMk cId="3711453435" sldId="335"/>
            <ac:inkMk id="117" creationId="{80B39E93-30C9-CFC3-0A5A-81F3DB0E9311}"/>
          </ac:inkMkLst>
        </pc:inkChg>
        <pc:inkChg chg="add">
          <ac:chgData name="شادن القحطاني ID 443200677" userId="2d5f3d4d-8466-4aa1-ac8a-1cb60ed86c20" providerId="ADAL" clId="{4E7826EA-30B3-F541-A538-740BAA9B3EEF}" dt="2023-04-12T17:45:01.184" v="1337"/>
          <ac:inkMkLst>
            <pc:docMk/>
            <pc:sldMk cId="3711453435" sldId="335"/>
            <ac:inkMk id="118" creationId="{4D6B382F-A87B-E5C2-DDAA-B0C4522894C5}"/>
          </ac:inkMkLst>
        </pc:inkChg>
        <pc:inkChg chg="add">
          <ac:chgData name="شادن القحطاني ID 443200677" userId="2d5f3d4d-8466-4aa1-ac8a-1cb60ed86c20" providerId="ADAL" clId="{4E7826EA-30B3-F541-A538-740BAA9B3EEF}" dt="2023-04-12T17:45:01.312" v="1338"/>
          <ac:inkMkLst>
            <pc:docMk/>
            <pc:sldMk cId="3711453435" sldId="335"/>
            <ac:inkMk id="119" creationId="{111350BA-0B7A-7BC9-D7BA-7D4689DDA5A8}"/>
          </ac:inkMkLst>
        </pc:inkChg>
        <pc:inkChg chg="add">
          <ac:chgData name="شادن القحطاني ID 443200677" userId="2d5f3d4d-8466-4aa1-ac8a-1cb60ed86c20" providerId="ADAL" clId="{4E7826EA-30B3-F541-A538-740BAA9B3EEF}" dt="2023-04-12T17:45:01.548" v="1339"/>
          <ac:inkMkLst>
            <pc:docMk/>
            <pc:sldMk cId="3711453435" sldId="335"/>
            <ac:inkMk id="120" creationId="{40C3E428-6D61-29ED-E65B-32647D6F41E1}"/>
          </ac:inkMkLst>
        </pc:inkChg>
        <pc:inkChg chg="add del">
          <ac:chgData name="شادن القحطاني ID 443200677" userId="2d5f3d4d-8466-4aa1-ac8a-1cb60ed86c20" providerId="ADAL" clId="{4E7826EA-30B3-F541-A538-740BAA9B3EEF}" dt="2023-04-12T17:45:07.480" v="1346"/>
          <ac:inkMkLst>
            <pc:docMk/>
            <pc:sldMk cId="3711453435" sldId="335"/>
            <ac:inkMk id="123" creationId="{89F54B67-4E97-E0BD-4479-322BEB257F93}"/>
          </ac:inkMkLst>
        </pc:inkChg>
        <pc:inkChg chg="add del">
          <ac:chgData name="شادن القحطاني ID 443200677" userId="2d5f3d4d-8466-4aa1-ac8a-1cb60ed86c20" providerId="ADAL" clId="{4E7826EA-30B3-F541-A538-740BAA9B3EEF}" dt="2023-04-12T17:45:07.480" v="1346"/>
          <ac:inkMkLst>
            <pc:docMk/>
            <pc:sldMk cId="3711453435" sldId="335"/>
            <ac:inkMk id="124" creationId="{D1F4C286-18ED-D486-815F-6E2815CAAF4C}"/>
          </ac:inkMkLst>
        </pc:inkChg>
        <pc:inkChg chg="add del">
          <ac:chgData name="شادن القحطاني ID 443200677" userId="2d5f3d4d-8466-4aa1-ac8a-1cb60ed86c20" providerId="ADAL" clId="{4E7826EA-30B3-F541-A538-740BAA9B3EEF}" dt="2023-04-12T17:45:07.480" v="1346"/>
          <ac:inkMkLst>
            <pc:docMk/>
            <pc:sldMk cId="3711453435" sldId="335"/>
            <ac:inkMk id="125" creationId="{3E04A926-934B-6AB5-1FC0-A1862D3A8EF5}"/>
          </ac:inkMkLst>
        </pc:inkChg>
        <pc:inkChg chg="add del">
          <ac:chgData name="شادن القحطاني ID 443200677" userId="2d5f3d4d-8466-4aa1-ac8a-1cb60ed86c20" providerId="ADAL" clId="{4E7826EA-30B3-F541-A538-740BAA9B3EEF}" dt="2023-04-12T17:45:07.480" v="1346"/>
          <ac:inkMkLst>
            <pc:docMk/>
            <pc:sldMk cId="3711453435" sldId="335"/>
            <ac:inkMk id="126" creationId="{6389AA05-285E-0692-93B7-74AAD013B950}"/>
          </ac:inkMkLst>
        </pc:inkChg>
        <pc:inkChg chg="add del">
          <ac:chgData name="شادن القحطاني ID 443200677" userId="2d5f3d4d-8466-4aa1-ac8a-1cb60ed86c20" providerId="ADAL" clId="{4E7826EA-30B3-F541-A538-740BAA9B3EEF}" dt="2023-04-12T17:45:07.480" v="1346"/>
          <ac:inkMkLst>
            <pc:docMk/>
            <pc:sldMk cId="3711453435" sldId="335"/>
            <ac:inkMk id="127" creationId="{C7499576-2816-BAC3-2A66-3CE2F3305575}"/>
          </ac:inkMkLst>
        </pc:inkChg>
        <pc:inkChg chg="add">
          <ac:chgData name="شادن القحطاني ID 443200677" userId="2d5f3d4d-8466-4aa1-ac8a-1cb60ed86c20" providerId="ADAL" clId="{4E7826EA-30B3-F541-A538-740BAA9B3EEF}" dt="2023-04-12T17:45:06.500" v="1345"/>
          <ac:inkMkLst>
            <pc:docMk/>
            <pc:sldMk cId="3711453435" sldId="335"/>
            <ac:inkMk id="128" creationId="{0679617E-F4ED-E450-EF7E-0B0B6F38A986}"/>
          </ac:inkMkLst>
        </pc:inkChg>
        <pc:inkChg chg="add reco">
          <ac:chgData name="شادن القحطاني ID 443200677" userId="2d5f3d4d-8466-4aa1-ac8a-1cb60ed86c20" providerId="ADAL" clId="{4E7826EA-30B3-F541-A538-740BAA9B3EEF}" dt="2023-04-12T17:45:07.480" v="1346"/>
          <ac:inkMkLst>
            <pc:docMk/>
            <pc:sldMk cId="3711453435" sldId="335"/>
            <ac:inkMk id="129" creationId="{C217311B-795B-C251-6666-0AC498D02929}"/>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46EF4EEC-7D98-45B8-B7CC-8F417706749A}" type="datetimeFigureOut">
              <a:rPr lang="en-US"/>
              <a:pPr>
                <a:defRPr/>
              </a:pPr>
              <a:t>5/4/23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9B095C4F-9CC9-40DE-A321-8DD7EA9CCE6F}" type="slidenum">
              <a:rPr lang="en-US"/>
              <a:pPr>
                <a:defRPr/>
              </a:pPr>
              <a:t>‹#›</a:t>
            </a:fld>
            <a:endParaRPr lang="en-US" dirty="0"/>
          </a:p>
        </p:txBody>
      </p:sp>
    </p:spTree>
    <p:extLst>
      <p:ext uri="{BB962C8B-B14F-4D97-AF65-F5344CB8AC3E}">
        <p14:creationId xmlns:p14="http://schemas.microsoft.com/office/powerpoint/2010/main" val="3442091612"/>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2T14:22:27.567"/>
    </inkml:context>
    <inkml:brush xml:id="br0">
      <inkml:brushProperty name="width" value="0.3" units="cm"/>
      <inkml:brushProperty name="height" value="0.6" units="cm"/>
      <inkml:brushProperty name="color" value="#0069AF"/>
      <inkml:brushProperty name="tip" value="rectangle"/>
      <inkml:brushProperty name="rasterOp" value="maskPen"/>
    </inkml:brush>
  </inkml:definitions>
  <inkml:trace contextRef="#ctx0" brushRef="#br0">157 693,'87'0,"0"0,-17 0,-6 0,20 0,-7 0,-7 0,4 0,3 0,5 0,2 0,-10 0,1 0,-8 0,-8 0,1 0,-8 0,8 0,-16 0,8 0,-19 0,48 0,-28 0,43 0,-19 0,5 0,-20 0,-10 0,-15 0,16 0,-11 0,32 0,-4 0,9 10,8-8,-18 8,8 0,-10 2,10 11,-7-11,6 8,1-18,-7 18,7-17,-10 7,0-10,0 0,20 0,-16 0,16 0,-20 0,0 0,0 0,0 0,0 0,0 0,10 0,-7 0,6 0,1 0,-7 0,7 0,-10 0,0 0,0 0,-10 0,-3 0,-19 0,7 0,-7 0,0 0,-13 0,8 0,-5 0,19 0,1 0,0 0,-11 0,8 0,-7 0,0 0,7-10,-17 7,-3 3,-12 23,-30 1,15 9,-24-11,26 0,-17-9,18 7,-8-8,0 0,7 8,-6-7,-1-1,7 18,-17-25,18 25,-18-28,17 18,-6-8,-1 11,7-1,-17 0,18 1,-18-1,-2 10,7-17,-15 15,28-18,-18 1,7 6,1-6,-8-1,8-2,-11-10,1 0,-10 0,-3 0,0 0,-17-10,15-12,-18-3,11 3,-21 2,16 8,-26-11,18 11,0-8,-7 18,16-8,-6 10,-1 0,18 0,-15 0,17 0,-9 0,-1 0,10 0,3 0,0-10,-3 7,-10-7,11 10,-9 0,9 0,-11 0,0 0,-9 0,7 0,-18 0,18 0,-8 0,1 0,7 0,2 0,-7 0,15 0,-18 0,10 0,11 0,1 0,11 0,-10 0,17 0,-25 0,25 0,-17 0,10 0,-10 0,-3 0,0 0,-7 0,7 0,-9 0,-1 0,10 0,-7 0,7 0,1 0,-9-10,9-2,-11-20,0 7,1-17,-11 7,8 0,-8-7,11 17,-11-7,-2 20,-10 2,0 10,0 0,-10 0,-2 0,-10 0,-1 0,11 0,4 0,16 10,-16 12,16 3,-18-3,0-2,18-8,-16 11,38-11,-15-2,17-10,0 0,3 0,10 0,-1 0,11-10,2-12,10-3,-10-17,8 17,-8-7,10-1,0-1,-10-1,7-7,-7 7,10 10,0-14,0 24,0-27,0 17,0-17,0 7,0-10,0 0,0 1,0-1,0 1,0-1,0 0,0 10,0-7,0 17,0-17,10 27,33-4,26 19,-19 4,2 2,-1-5,-1 0,50 9,-11-10,-10 0,8 0,-27 0,24 0,-14 10,19-8,0 8,10-10,-2 0,0 0,-10 0,0 0,4 0,-35 0,0 0,0 0,0 0,-5 0,-1 0,50 0,-14 0,-4 0,-20 0,-10 0,-14 8,14-1,-15 8,15-8,-10 11,33-16,-6 18,20-7,1 9,-3-2,-6-5,-19 2,-9-10,-9 1,16-8,-11 0,36 10,-13 2,-19-1,3 1,36 10,-42-10,-1-2,30 3,8 6,-17-6,6-1,-19 8,-2-17,-20 16,7-16,-7 7,19-10,-7 0,18 0,-18 0,8 0,-11 0,11 0,-8 0,8 0,-11 0,-9 0,-3 0,-9 0,-1 0,0 0,1 0,-11 10,-2 2,-10 10,-30-9,-15-6,-27-4,-17-3,-3-3,41 0,-2-1,1-1,0-3,-4-2,0-2,2 1,-1 0,3 0,0-1,-2 1,1 0,-43-11,1 9,13 6,-4 5,4 2,2 0,-2 0,1 0,-9 0,3 0,6 0,1 2,6 5,-3 3,-5 5,-2 3,9-11,6 0,2-7,12 0,-12 0,13 0,-6 0,8 0,-8 0,8 0,-7 0,14 0,-7 0,7-9,-14-6,14-3,-7 3,7-7,-14 0,14-1,-7-6,10 14,-42-15,22 5,-25-10,20-7,10 17,-8 3,18 12,-17 10,-3 0,-3 0,-7 0,-10 0,16 10,-16 3,10 9,17-10,-4 8,19-17,0 16,11-16,1 7,11-10,-10 0,-3 0,-10 0,11 0,1 0,-9 10,5 12,-8 13,3 19,17 13,-7 13,20 9,2-9,10-14,49-11,14-20,-10-22,5-4,-4-3,-1-2,44-4,-18 0,-19 0,-11 0,26-10,-16-12,8-13,-32-5,-20-4,-10 9,-5-17,-5 7,-10-14,-10 9,-49-4,-8 9,29 30,-1 5,-43-5,18 10,19 5,11 5,-3 10,7 12,8 25,-3 5,10 10,-4-5,11 5,6-12,17 12,0-5,0 5,0 0,10 10,32-27,27-8,23-32,-40-11,0-3,38-11,-6-20,-47 3,-2-5,-1 0,-1-1,29-31,-17 4,9-4,-19-18,-5 5,-15 15,-15 3,-23 29,-14 5,-8 15,-14 15,9 0,-22 30,5 15,15 7,15 7,5-14,9 7,6-20,17 40,10-42,40 12,24-34,10-6,6-2,4-5,-38 0,0-5,-5-4,-1-7,0-7,-3-3,35-26,-8-3,-24 11,-18-16,-32 28,-22 5,-28 42,-9 19,9-9,-2 20,15-25,12 7,67-42,5-7,35-25,-25 15,18-5,-16 7,18 0,-30 13,-14 22,-24 12,-9 30,0-4,30 26,7-7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19:57.513"/>
    </inkml:context>
    <inkml:brush xml:id="br0">
      <inkml:brushProperty name="width" value="0.08571" units="cm"/>
      <inkml:brushProperty name="height" value="0.08571" units="cm"/>
      <inkml:brushProperty name="color" value="#AE198D"/>
      <inkml:brushProperty name="inkEffects" value="galaxy"/>
      <inkml:brushProperty name="anchorX" value="-275706.34375"/>
      <inkml:brushProperty name="anchorY" value="-155260.92188"/>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295511.46875"/>
      <inkml:brushProperty name="anchorY" value="-168702.76563"/>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310935.375"/>
      <inkml:brushProperty name="anchorY" value="-179850.10938"/>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327136.6875"/>
      <inkml:brushProperty name="anchorY" value="-190404.15625"/>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342949.28125"/>
      <inkml:brushProperty name="anchorY" value="-200999.125"/>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357779.875"/>
      <inkml:brushProperty name="anchorY" value="-212126"/>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372896.90625"/>
      <inkml:brushProperty name="anchorY" value="-223191.5"/>
      <inkml:brushProperty name="scaleFactor" value="0.5"/>
    </inkml:brush>
    <inkml:brush xml:id="br7">
      <inkml:brushProperty name="width" value="0.08571" units="cm"/>
      <inkml:brushProperty name="height" value="0.08571" units="cm"/>
      <inkml:brushProperty name="color" value="#AE198D"/>
      <inkml:brushProperty name="inkEffects" value="galaxy"/>
      <inkml:brushProperty name="anchorX" value="-390022"/>
      <inkml:brushProperty name="anchorY" value="-237267.54688"/>
      <inkml:brushProperty name="scaleFactor" value="0.5"/>
    </inkml:brush>
    <inkml:brush xml:id="br8">
      <inkml:brushProperty name="width" value="0.08571" units="cm"/>
      <inkml:brushProperty name="height" value="0.08571" units="cm"/>
      <inkml:brushProperty name="color" value="#AE198D"/>
      <inkml:brushProperty name="inkEffects" value="galaxy"/>
      <inkml:brushProperty name="anchorX" value="-404259.3125"/>
      <inkml:brushProperty name="anchorY" value="-248251.21875"/>
      <inkml:brushProperty name="scaleFactor" value="0.5"/>
    </inkml:brush>
    <inkml:brush xml:id="br9">
      <inkml:brushProperty name="width" value="0.08571" units="cm"/>
      <inkml:brushProperty name="height" value="0.08571" units="cm"/>
      <inkml:brushProperty name="color" value="#AE198D"/>
      <inkml:brushProperty name="inkEffects" value="galaxy"/>
      <inkml:brushProperty name="anchorX" value="-418537.53125"/>
      <inkml:brushProperty name="anchorY" value="-258948.46875"/>
      <inkml:brushProperty name="scaleFactor" value="0.5"/>
    </inkml:brush>
    <inkml:brush xml:id="br10">
      <inkml:brushProperty name="width" value="0.08571" units="cm"/>
      <inkml:brushProperty name="height" value="0.08571" units="cm"/>
      <inkml:brushProperty name="color" value="#AE198D"/>
      <inkml:brushProperty name="inkEffects" value="galaxy"/>
      <inkml:brushProperty name="anchorX" value="-435028.4375"/>
      <inkml:brushProperty name="anchorY" value="-272390.3125"/>
      <inkml:brushProperty name="scaleFactor" value="0.5"/>
    </inkml:brush>
    <inkml:brush xml:id="br11">
      <inkml:brushProperty name="width" value="0.08571" units="cm"/>
      <inkml:brushProperty name="height" value="0.08571" units="cm"/>
      <inkml:brushProperty name="color" value="#AE198D"/>
      <inkml:brushProperty name="inkEffects" value="galaxy"/>
      <inkml:brushProperty name="anchorX" value="-448038.25"/>
      <inkml:brushProperty name="anchorY" value="-282883"/>
      <inkml:brushProperty name="scaleFactor" value="0.5"/>
    </inkml:brush>
  </inkml:definitions>
  <inkml:trace contextRef="#ctx0" brushRef="#br0">4235 287 12287,'-11'11'0,"2"-2"0,9-9 0,0 2 0,2 5 0,5 7 0,-3-3 0,8 3 0,-1 2 0,0 2 0,3 2 0,4 1 0,-2-1 0,-2 1 0,-1 1 0,8 3 0,-1 3 0,1-3 0,-1-3 0,1-1 0,8-1 0,3 1 0</inkml:trace>
  <inkml:trace contextRef="#ctx0" brushRef="#br1" timeOffset="1831">3949 368 12287,'-12'-9'0,"3"5"0,9-10 0,0 7 0,0-6 0,0 8 0,0-4 0,0 11 0,0 5 0,7 5 0,2 8 0,3 0 0,-1 1 0,5-1 0,-2 1 0,1-1 0,1 1 0,0-1 0,-2 1 0,2-1 0,-5-2 0,3-2 0,-1-2 0,-1 2 0,4-5 0,-7 3 0,2 2 0,-6-5 0,2 3 0,-5-10 0,-4 5 0,-5-9 0,-5 0 0,-8 0 0,-1 0 0,1 0 0,0 0 0,-1-7 0,1-2 0,-1-2 0,7 4 0,1-6 0,1 6 0,-3-5 0,1 3 0,9-7 0,-4 12 0,9-10 0,0 10 0,0-5 0,0 9 0,-2 2 0,-5 5 0,3-3 0,-10 10 0,7-10 0,-4 5 0,-1-2 0,1 0 0,4 0 0,-4-5 0,0 3 0,-1 2 0,-1 2 0,-8-5 0,1 3 0,-1 0 0,1-5 0,-1 3 0,1 1 0,-1 1 0,1-7 0,-1 0 0,1 0 0,0 0 0,-1 0 0,1 0 0,-1 0 0,1 0 0,-1 0 0,8 0 0,-1 0 0,-2 0 0,5-2 0,-3-5 0,7-2 0,-4-7 0,2 3 0,2 6 0,5-5 0,-5 3 0,5 0 0,-5 2 0,4-4 0,3-9 0,0 6 0,0 0 0,3 10 0,1-5 0,3 0 0,0 6 0,-7-8 0,2 6 0,5-1 0,-5-4 0,5 4 0,4 3 0,3-3 0,-3 3 0,3 3 0,-7 0 0,7 0 0,-10 3 0,5 1 0,0 3 0,-6 9 0,3-3 0,-1 3 0,0 0 0,1-2 0,-1 2 0,-3-5 0,-2 3 0,0 2 0,0 2 0,0 2 0,-2-1 0,-3-4 0,-1-1 0,-10 0 0,2 6 0,-4-8 0,0-3 0,4 0 0,-4-7 0,4 5 0,-4-5 0,4-2 0,1 0 0,-3 0 0,-2-9 0,-3-5 0,1-4 0,1-2 0,6-1 0,1 8 0,8-1 0,-3-2 0,0-2 0,7-3 0,-7 8 0,1-1 0,-1 10 0,7-5 0,-2 9 0,-5 0 0,-2 2 0,-7 2 0,2 3 0,10 2 0,-6-4 0,1 2 0,7 2 0,-5-2 0,3-5 0,-3 5 0,5-3 0,-5 3 0,5-5 0,2 10 0,0-6 0,0-3 0,0 8 0,0-4 0,0-3 0,0 10 0,0-7 0,0 7 0,2-10 0,2 5 0,3 0 0,0-4 0,-7 8 0,0-6 0,0 7 0,0-7 0,0 6 0,-2-6 0,-5 7 0,5-7 0,-7 4 0,-1-2 0,1 0 0,-7-4 0,3 2 0,-1 6 0,-6-6 0,-1-2 0,8-1 0,-1 1 0,-2 2 0,-2-3 0,4-2 0,1 1 0,-3 3 0,-3-3 0,-1 4 0,0-5 0,-1-2 0,1 0 0,-1 0 0,1 0 0,-1 0 0,1 0 0,-1-9 0,1-3 0</inkml:trace>
  <inkml:trace contextRef="#ctx0" brushRef="#br2" timeOffset="2532">3724 184 12287,'-3'18'0,"-1"-2"0,-3-2 0,-2-9 0,2 1 0,-6-3 0,-6 3 0,-1 1 0,-1-2 0,1 4 0,0-2 0,-1-3 0,1-1 0,-1-3 0,1 0 0,-1 0 0,1 9 0,-1 2 0</inkml:trace>
  <inkml:trace contextRef="#ctx0" brushRef="#br3" timeOffset="2900">3396 205 12287,'-9'11'0,"-2"5"0,-10-9 0,1 0 0,0-5 0,-1 5 0,7-5 0,1 7 0,-3-2 0,-2 0 0,-5 6 0,-2-3 0,-5-1 0,-1 0 0,-3 7 0,-7-5 0</inkml:trace>
  <inkml:trace contextRef="#ctx0" brushRef="#br4" timeOffset="3766">2599 430 12287,'-14'0'0,"0"0"0,10 0 0,-5 0 0,11 0 0,5 0 0,-5 2 0,5 5 0,2 4 0,-2 10 0,0-8 0,-5-1 0,5-3 0,-5 7 0,5-3 0,-5-1 0,-2 1 0,-7-6 0,0 7 0,-9-10 0,3 3 0,1-5 0,-1-2 0,-1 0 0,-6 0 0,6 0 0,0 0 0,1 0 0,-8 0 0,8 0 0,-1 0 0,7 0 0,-6 0 0,-1 0 0,0 0 0,3 3 0,2 4 0,2-3 0,7 10 0,0-1 0,0 8 0,0-8 0,0 1 0,0-7 0,0 7 0,0-1 0,0 8 0,0-8 0,-2-1 0,-5-3 0,5 0 0,-5-2 0,-5-3 0,-1 10 0,1-10 0,-1 3 0,-3-4 0,5 3 0,-3 1 0,-2-2 0,-2 4 0,-3-2 0,1-3 0,2 1 0,2-1 0,2 3 0,1 0 0,-8-7 0,1 0 0</inkml:trace>
  <inkml:trace contextRef="#ctx0" brushRef="#br5" timeOffset="4166">2680 614 12287,'0'14'0,"0"-1"0,0-6 0,0 7 0,0-10 0,-2 8 0,-5-8 0,-6 3 0,-8 7 0,-4-5 0,-2 2 0,2 5 0,-5-5 0,1 3 0,-3 0 0,-4-3 0,-3 7 0,-2-6 0</inkml:trace>
  <inkml:trace contextRef="#ctx0" brushRef="#br6" timeOffset="4616">1698 1003 12287,'0'13'0,"0"1"0,-2-10 0,-2 6 0,-3-1 0,0-5 0,7 10 0,0-7 0,2 6 0,5 3 0,-5-4 0,7 1 0,0 3 0,-4 2 0,6 3 0,1-3 0,-1-4 0,-6 4 0,4-7 0,0 0 0,-5 5 0,10-9 0,-9 0 0,13-7 0,-7 0 0</inkml:trace>
  <inkml:trace contextRef="#ctx0" brushRef="#br7" timeOffset="5432">1821 123 12287,'-11'-14'0,"2"3"0,0 2 0,6-7 0,-6 5 0,9 1 0,0 10 0,0 10 0,0 10 0,0 0 0,0 1 0,7 6 0,0 0 0,0 1 0,2 1 0,-5-4 0,8 7 0,-1-2 0,0-5 0,-4 4 0,5-1 0,-1-1 0,0 2 0,-4-6 0,4 4 0,-1-4 0,-6-2 0,5-1 0,-2 0 0,-2 1 0,-3-1 0,-2 1 0,0-10 0,-2-2 0,-5-9 0,-7 0 0,-4 0 0,-3 0 0,1 0 0,0 0 0,-1 0 0,1 0 0,6-2 0,0-5 0,8 5 0,-8-5 0,9 3 0,-1-3 0,1 4 0,-2-3 0,5 3 0,-7 3 0,9 0 0,0 0 0,-9 0 0,6 0 0,-15 0 0,7 0 0,-10 0 0,8 7 0,-1 0 0,3 2 0,-5-4 0,2 1 0,1 4 0,-8-6 0,1 3 0,6 2 0,0-2 0,8-5 0,-6 7 0,3 0 0,2-6 0,7 6 0</inkml:trace>
  <inkml:trace contextRef="#ctx0" brushRef="#br8" timeOffset="5950">1535 389 12287,'0'14'0,"0"-1"0,0-8 0,0 4 0,0-9 0,-3 0 0,-3 0 0,3 0 0,-6 9 0,9 2 0</inkml:trace>
  <inkml:trace contextRef="#ctx0" brushRef="#br9" timeOffset="6565">1044 123 12287,'0'11'0,"0"1"0,0-6 0,0-1 0,0 9 0,0-8 0,0 8 0,2 0 0,5-3 0,-5 7 0,7-2 0,-2 7 0,0 4 0,2 7 0,-5-6 0,6-1 0,1 2 0,-4-4 0,4 7 0,-2-2 0,-4-5 0,4-2 0,-2-3 0,-3 0 0,-2 1 0,8-1 0,-8-8 0,7-3 0</inkml:trace>
  <inkml:trace contextRef="#ctx0" brushRef="#br10" timeOffset="8082">757 430 12287,'-11'9'0,"0"-5"0,4 10 0,4-9 0,-6 1 0,9-12 0,0 3 0,0-8 0,0 4 0,3 5 0,3-5 0,-3 3 0,4-3 0,-3 4 0,3-3 0,-5 3 0,7 6 0,-9 3 0,0-1 0,0 9 0,-2-8 0,-5 8 0,3-3 0,-8 5 0,1-4 0,0-3 0,4 4 0,-5-3 0,1-1 0,0 0 0,4 4 0,-5-4 0,3 3 0,0-5 0,2 6 0,5-8 0,-7 13 0,9-16 0,2 7 0,5-9 0,7 0 0,-3-2 0,3-2 0,2-3 0,-5 0 0,3 7 0,-1 0 0,8 0 0,-8 0 0,1 0 0,-7 0 0,7 0 0,-8 7 0,8 0 0,-9 2 0,1-3 0,3-1 0,-2 9 0,0-8 0,-7 8 0,0 2 0,0-5 0,0 3 0,-7 0 0,-2 4 0,-2-5 0,6-1 0,-4-8 0,2 6 0,1 1 0,-10-4 0,2 6 0,-2-6 0,0 5 0,3-3 0,-1 4 0,-7-4 0,1 3 0,0-8 0,-1 3 0,1-5 0,-1 5 0,1 0 0,-1-2 0,8-3 0,-1-2 0,-2 0 0,-2 0 0,4 0 0,1 0 0,-3 0 0,-3 0 0,-1 7 0,0-1 0,-1-1 0,1-3 0,-1-2 0,1 0 0,-1 0 0,3-2 0,2-3 0,3-1 0,-1-1 0,-4 5 0,4-5 0,-4 4 0,7-6 0,-3 3 0,0-1 0,7-2 0,-6 2 0,-3-7 0,0-4 0,0-2 0,2-1 0,10 1 0,-3-1 0,3 1 0,-3-1 0,4 1 0,-3-1 0,3 1 0,3-1 0,0 1 0,3-1 0,1 1 0,3 0 0,2-8 0,-2 1 0,4 2 0,1 2 0,6 5 0,-7 2 0,3 3 0,-1-3 0,3-3 0,9-1 0,3 0 0,-3-1 0,-3-9 0,-1-1 0</inkml:trace>
  <inkml:trace contextRef="#ctx0" brushRef="#br11" timeOffset="9032">491 0 12287,'0'14'0,"0"-1"0,0-8 0,0 4 0,0-7 0,0 5 0,9-5 0,-6 17 0,6-15 0,-7 8 0,5-3 0,-5 7 0,7-12 0,-6 7 0,3-1 0,-3-4 0,6-6 0,-7 0 0,5 0 0,-3 0 0,10 0 0,-9-9 0,13-2 0,-14-7 0,10 4 0,-10 3 0,3 4 0,-4 5 0,-3-17 0,0 17 0,9-7 0,-7 11 0,5 5 0,2 5 0,-2 8 0,-3 0 0,8-8 0,-1 6 0,9-7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4:39.862"/>
    </inkml:context>
    <inkml:brush xml:id="br0">
      <inkml:brushProperty name="width" value="0.08571" units="cm"/>
      <inkml:brushProperty name="height" value="0.08571" units="cm"/>
      <inkml:brushProperty name="color" value="#AE198D"/>
      <inkml:brushProperty name="inkEffects" value="galaxy"/>
      <inkml:brushProperty name="anchorX" value="-2.05393E6"/>
      <inkml:brushProperty name="anchorY" value="-2.31585E6"/>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2.07713E6"/>
      <inkml:brushProperty name="anchorY" value="-2.31888E6"/>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2.10321E6"/>
      <inkml:brushProperty name="anchorY" value="-2.32297E6"/>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2.13167E6"/>
      <inkml:brushProperty name="anchorY" value="-2.33021E6"/>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2.15616E6"/>
      <inkml:brushProperty name="anchorY" value="-2.33547E6"/>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2.17921E6"/>
      <inkml:brushProperty name="anchorY" value="-2.34109E6"/>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2.20118E6"/>
      <inkml:brushProperty name="anchorY" value="-2.34705E6"/>
      <inkml:brushProperty name="scaleFactor" value="0.5"/>
    </inkml:brush>
    <inkml:brush xml:id="br7">
      <inkml:brushProperty name="width" value="0.08571" units="cm"/>
      <inkml:brushProperty name="height" value="0.08571" units="cm"/>
      <inkml:brushProperty name="color" value="#AE198D"/>
      <inkml:brushProperty name="inkEffects" value="galaxy"/>
      <inkml:brushProperty name="anchorX" value="-2.22101E6"/>
      <inkml:brushProperty name="anchorY" value="-2.35121E6"/>
      <inkml:brushProperty name="scaleFactor" value="0.5"/>
    </inkml:brush>
    <inkml:brush xml:id="br8">
      <inkml:brushProperty name="width" value="0.08571" units="cm"/>
      <inkml:brushProperty name="height" value="0.08571" units="cm"/>
      <inkml:brushProperty name="color" value="#AE198D"/>
      <inkml:brushProperty name="inkEffects" value="galaxy"/>
      <inkml:brushProperty name="anchorX" value="-2.24303E6"/>
      <inkml:brushProperty name="anchorY" value="-2.35791E6"/>
      <inkml:brushProperty name="scaleFactor" value="0.5"/>
    </inkml:brush>
    <inkml:brush xml:id="br9">
      <inkml:brushProperty name="width" value="0.08571" units="cm"/>
      <inkml:brushProperty name="height" value="0.08571" units="cm"/>
      <inkml:brushProperty name="color" value="#AE198D"/>
      <inkml:brushProperty name="inkEffects" value="galaxy"/>
      <inkml:brushProperty name="anchorX" value="-2.25831E6"/>
      <inkml:brushProperty name="anchorY" value="-2.36207E6"/>
      <inkml:brushProperty name="scaleFactor" value="0.5"/>
    </inkml:brush>
    <inkml:brush xml:id="br10">
      <inkml:brushProperty name="width" value="0.08571" units="cm"/>
      <inkml:brushProperty name="height" value="0.08571" units="cm"/>
      <inkml:brushProperty name="color" value="#AE198D"/>
      <inkml:brushProperty name="inkEffects" value="galaxy"/>
      <inkml:brushProperty name="anchorX" value="-2.27663E6"/>
      <inkml:brushProperty name="anchorY" value="-2.3687E6"/>
      <inkml:brushProperty name="scaleFactor" value="0.5"/>
    </inkml:brush>
    <inkml:brush xml:id="br11">
      <inkml:brushProperty name="width" value="0.08571" units="cm"/>
      <inkml:brushProperty name="height" value="0.08571" units="cm"/>
      <inkml:brushProperty name="color" value="#AE198D"/>
      <inkml:brushProperty name="inkEffects" value="galaxy"/>
      <inkml:brushProperty name="anchorX" value="-2.28967E6"/>
      <inkml:brushProperty name="anchorY" value="-2.37413E6"/>
      <inkml:brushProperty name="scaleFactor" value="0.5"/>
    </inkml:brush>
    <inkml:brush xml:id="br12">
      <inkml:brushProperty name="width" value="0.08571" units="cm"/>
      <inkml:brushProperty name="height" value="0.08571" units="cm"/>
      <inkml:brushProperty name="color" value="#AE198D"/>
      <inkml:brushProperty name="inkEffects" value="galaxy"/>
      <inkml:brushProperty name="anchorX" value="-2.30239E6"/>
      <inkml:brushProperty name="anchorY" value="-2.3787E6"/>
      <inkml:brushProperty name="scaleFactor" value="0.5"/>
    </inkml:brush>
    <inkml:brush xml:id="br13">
      <inkml:brushProperty name="width" value="0.08571" units="cm"/>
      <inkml:brushProperty name="height" value="0.08571" units="cm"/>
      <inkml:brushProperty name="color" value="#AE198D"/>
      <inkml:brushProperty name="inkEffects" value="galaxy"/>
      <inkml:brushProperty name="anchorX" value="-2.31335E6"/>
      <inkml:brushProperty name="anchorY" value="-2.38204E6"/>
      <inkml:brushProperty name="scaleFactor" value="0.5"/>
    </inkml:brush>
    <inkml:brush xml:id="br14">
      <inkml:brushProperty name="width" value="0.08571" units="cm"/>
      <inkml:brushProperty name="height" value="0.08571" units="cm"/>
      <inkml:brushProperty name="color" value="#AE198D"/>
      <inkml:brushProperty name="inkEffects" value="galaxy"/>
      <inkml:brushProperty name="anchorX" value="-2.3231E6"/>
      <inkml:brushProperty name="anchorY" value="-2.38598E6"/>
      <inkml:brushProperty name="scaleFactor" value="0.5"/>
    </inkml:brush>
  </inkml:definitions>
  <inkml:trace contextRef="#ctx0" brushRef="#br0">17079 569 12287,'31'0'0,"-10"0"0,0 0 0,-14 0 0,7 14 0,-14 7 0,0 7 0,0-7 0,-3 0 0,-4 4 0,-4 3 0,-3 4 0,7-1 0,-7-3 0,-3-7 0,6 7 0,-6-7 0,-1 7 0,1 4 0,-4 0 0,-7-1 0,6 1 0,-6-11 0,7 0 0,-7 3 0,11-6 0,3-1 0,0-3 0,10 0 0,-6-3 0,10-8 0,10 8 0,-3-7 0,14-4 0,4-4 0,3-7 0,3 8 0,1-11 0,0 0 0,-1 10 0,1-6 0,-1 6 0,1 4 0,-11 0 0,0 0 0,4 0 0,3 0 0,3 0 0,1 0 0,-11 4 0,-4 6 0,-3 11 0,0-7 0,-7 1 0,4-1 0,-4 7 0,-4-4 0,-3 4 0,0 4 0,0-8 0,-3 4 0,-4 4 0,-4 3 0,-10-7 0,7 0 0,-3 4 0,-8 3 0,-3-7 0,0 0 0,4 3 0,2 4 0,1-7 0,-10 0 0,-1 0 0,1-3 0,-1 7 0,4-11 0,4 0 0,2 0 0,1 0 0,-10-7 0,-1 3 0,1 4 0,-1-7 0,1 4 0,-1-1 0,0-10 0,1 0 0,13-3 0,4-4 0,0-7 0,-7-4 0,4 8 0,-4-8 0,0 1 0,3-1 0,-10-3 0,11-11 0,-1 1 0,-7-1 0,11 1 0,-3-1 0,10 1 0,-4-1 0,8 0 0,3 1 0,0-1 0,0 11 0,0 0 0,0 14 0,0-7 0,0 28 0,0 7 0,0 7 0,0 4 0,0-1 0,-4-2 0,-3-5 0,-7-6 0,-3-4 0,6 7 0,-6-7 0,-1 0 0,1 0 0,6 0 0,-10-7 0,-4 3 0,8 1 0,-4-11 0,0 0 0,-11 0 0,11-11 0,0 1 0,0-1 0,-10 11 0,10 0 0,-1 0 0,-2 0 0,6 0 0,1 4 0,3 6 0,-11-6 0,4 6 0,-3-3 0,-1 0 0,4 4 0,11-1 0,-12-10 0,1 0 0,-10 0 0,10 0 0,0-3 0,-4-8 0,11 8 0,-10-15 0,13 8 0,-3 6 0,4-6 0,6 10 0,-6 10 0,3-6 0,0 10 0,-4 0 0,4 7 0,-7-3 0,3 3 0,1 3 0,-4 4 0,-4 4 0,-13-1 0,-1 1 0,-3-1 0,-7 1 0,-11-4 0,-6-7 0,-8 7 0,-7-7 0,-10 7 0,-7 4 0,3-15 0,1-6 0,-4-4 0,3 3 0,4-6 0,0 6 0,6-10 0,1-10 0,11 3 0,-5-14 0,12-4 0,6-3 0,15-7 0,-5-3 0,8-8 0,4-3 0,3 7 0,7-11 0,10-3 0,8-4 0,3-17 0,3-7 0,11-7 0,18-4 0,-11 48 0,3 0 0,8-3 0,3 1 0,0 0 0,0 0 0,2 2 0,0-1 0,1-2 0,1 2-198,-2 11 0,0 1 0,29-38 0,11 11 0</inkml:trace>
  <inkml:trace contextRef="#ctx0" brushRef="#br1" timeOffset="545">17710 1453 12287,'-17'14'0,"-12"-10"0,8 10 0,-7-4 0,-3 1 0,10 10 0,0-11 0,-4-3 0,-3 7 0,-3-3 0,9 3 0,1-7 0,-3 3 0,6 4 0,-3-7 0,-3 4 0,-4 13 0,-4-6 0</inkml:trace>
  <inkml:trace contextRef="#ctx0" brushRef="#br2" timeOffset="760">17110 2179 12287,'18'18'0,"-4"10"0,-14-25 0,-14 25 0,-4-10 0</inkml:trace>
  <inkml:trace contextRef="#ctx0" brushRef="#br3" timeOffset="995">16416 2621 12287,'-49'28'0,"7"-7"0,7-3 0,3-11 0,0 7 0,1 3 0,-1-6 0,1 6 0,-1-3 0,1 0 0,-1-7 0,0 4 0,1-1 0,-1-6 0,1 3 0,-1 4 0,-3-1 0,-7-10 0,-7 0 0,-14 0 0</inkml:trace>
  <inkml:trace contextRef="#ctx0" brushRef="#br4" timeOffset="1210">14301 3063 12287,'-11'21'0,"-3"0"0,-3 4 0,6-11 0,-6 0 0,3 0 0,3-11 0,11 11 0,0-14 0,14 0 0,4 0 0</inkml:trace>
  <inkml:trace contextRef="#ctx0" brushRef="#br5" timeOffset="1495">13196 2495 12287,'-14'31'0,"-4"4"0,1 8 0,-8-5 0,15 11 0,3 0 0,3 0 0,-6 4 0,-1 10 0,4 0 0,4 0 0,3-3 0,3-4 0,4-3 0,4 3 0,3-7 0,-7 0 0,7-3 0,3-8 0,-10-3 0,4-3 0,-8-15 0,-3-2 0,0-15 0</inkml:trace>
  <inkml:trace contextRef="#ctx0" brushRef="#br6" timeOffset="5028">13512 1 12287,'-28'21'0,"3"-3"0,4-4 0,0-4 0,0-10 0,0 0 0,14 0 0,-7 0 0,14 14 0,0 7 0,0 7 0,0 4 0,0 3 0,0 3 0,0 8 0,0 3 0,0 4 0,0 10 0,0 0 0,0 0 0,0 11 0,0-1 0,0 1 0,0 3 0,0 4 0,0 14 0,0-4 0,0-7 0,-11-3 0,1-15 0,-1 1 0,-3-7 0,7-8 0,-10 1 0,3-11 0,7-7 0,-7-14 0,-1-3 0,-2-4 0,6-4 0,-10-10 0,0 0 0,-10 0 0,3-14 0,3-3 0,4-1 0,14-10 0,-3 7 0,6-7 0,4-4 0,0-10 0,0-3 0,0-1 0,0 0 0,0 1 0,0 6 0,0-6 0,0-4 0,0 10 0,0-3 0,0-4 0,0 4 0,11 0 0,-1 11 0,-3-1 0,-3 11 0,-1 3 0,8 4 0,-8 4 0,11 10 0,-14 14 0,0 7 0,0 7 0,0 4 0,0-1 0,0 1 0,0-1 0,-10 11 0,-4 4 0,0 0 0,0-1 0,0-3 0,7-10 0,-4-1 0,4 1 0,-7-1 0,0 1 0,-4 0 0,11-11 0,-3 0 0,3-14 0,-4 3 0,8-6 0,-11-8 0,14-6 0,0-11 0,0-11 0,0-6 0,0-5 0,0 5 0,0 3 0,3 7 0,4 3 0,4 4 0,-1 11 0,-10-11 0,0 0 0,0 3 0,-3 18 0,-4 21 0,-4 7 0,-10 4 0,7-1 0,-3 1 0,-8-1 0,8 1 0,-1-1 0,4 1 0,-7 0 0,10-1 0,-3-13 0,7-4 0,-3 0 0,-1-14 0,11 0 0,0-7 0,0-21 0,0-7 0,0 0 0,0-1 0,0 5 0,0-1 0,0 1 0,0-1 0,0 11 0,0 0 0,-3 14 0,-4 0 0,-4 14 0,-3 11 0,7 13 0,-7 1 0,-3-1 0,6 11 0,-10 1 0,0-1 0,4 3 0,-8-10 0,11 7 0,-4-7 0,8-3 0,-8 0 0,1-4 0,-1-7 0,11-4 0,-7-10 0,0 4 0,7-1 0,-14-10 0,14 0 0,-17-3 0,13-8 0,4-10 0,0-7 0,0-7 0,-3-3 0,3-5 0,3-13 0,4 4 0,0-8 0,0-3 0,0-11 0,0-3 0,0-4 0,0-6 0,0 10 0,0 6 0,0 15 0,0 14 0,0 7 0,0 4 0,0 13 0,0 8 0,0 20 0,0 11 0,-4 18 0,-6 10 0,-11 7 0,-7 11 0,-4 17 0,1-4 0,-1 5 0,1-1 0,3-4 0,3 5 0,4-12 0,-4-6 0,8-4 0,-1-3 0,1-8 0,-1-10 0,11-7 0,-3-3 0,6-14 0,4-8 0,0-20 0,0 3 0,0-15 0,0 12 0,0-11 0,0-4 0,0-3 0,0-7 0,0-7 0,0-10 0,0-8 0,0-7 0,0-6 0,0-12 0,0-6 0,11-7 0,-6 47 0,0 0 0,-1-1 0,-1-1 0,-1 2 0,0 0 0,-2-43 0,0 9 0,0 15 0,0 14 0,0 11 0,0 27 0,0 18 0,0 21 0,0 7 0,-4 4 0,-3 3 0,-3 7 0,-15 7 0,8 14 0,-4 4 0,0 6 0,-1 8 0,-9 10 0,3-7 0,7-10 0,-4-7 0,11-8 0,0-2 0,0-5 0,4-13 0,10 3 0,0-21 0,0-21 0,0-18 0,0-13 0,0-1 0,3 1 0,8-1 0,-8-10 0,11-4 0,-3-6 0,-1-15 0,1 4 0,-8-14 0,4 3 0,4 0 0,-1 1 0,-6 10 0,3 3 0,3 7 0,1 8 0,-11 13 0,0 15 0,-14 55 0,-7 40 0,7-29 0,0 3 0,-1 5 0,2 2 0,0 2 0,1 1 0,2-2 0,-1-1 0,-1-1 0,0 0 0,-1-7 0,1-1 0,-1 2 0,1-2 0,-5 38 0,3-14 0,-7-18 0,10-7 0,4-4 0,4-3 0,3-28 0,0-14 0,0-14 0,0-7 0,0 0 0,0-3 0,10-4 0,1-4 0,13-13 0,-3-8 0,8-21 0,-1-10 0,-4-11 0,-13 43 0,-1-1 0,0-2 0,1-2 0,4-6 0,2 0 0,-1-2 0,-1 0-27,1-4 0,0 1 1,-2 5-1,0 0 1,-1-1-1,-1 2 1,-3 9-1,-1 4 27,6-28 0,-3 7 0,-11 27 0,0 19 0,0 24 0,0 17 0,0 1 0,-4 3 0,-3 4 0,-3 3 0,-11 7 0,7 7 0,-4 10 0,-7 8 0,1 14 0,-1 3 0,4 4 0,-3 6 0,6-10 0,1-3 0,3-11 0,7-10 0,0 3 0,0-14 0,-4-3 106,4-4 1,4-14-107,3 0 0,0-14 0,3-4 0,8-13 0,-8-4 0,8 3 0,-8 8 0,1-25 0,6 7 0,-3-11 0,14-10 0,0-11 0,-3-6 0,10-18 0,-7-8 0,7-6 0,3-4 0,1 1 0,0-1 0,-1 0 0,1 1 0,-11 16 0,-4 15 0,-3 18 0,-3 20 0,-11 4 0,0 28 0,-4 4 0,-6 13 0,-8 11 0,-13 7 0,-1 11 0,1 7 0,-4 17 0,-4 7 0,18-39 0,0 1 0,1 1 0,1 1 0,1-1 0,1 1-274,-14 46 0,-1 1 274,1 0 0,2-15 0,5-9 0,6-15 0,4-14 0,4-7 0,10-4 0,0-17 0,0-14 0,0-14 0,3-14 0,8 7 0,-8-7 0,22 0 0,-15-17 0,1-8 137,3-14 0,0 1 0,11-15 0,-8 0-137,-3 1 0,7 9 0,-7-2 0,0 10 0,0 10 0,-3 7 0,-11 15 0,0 13 0,0 8 0,0 20 0,-4 11 0,-6 7 0,-8 22 0,-13 9 0,-1 18 0,1 15 0,-1-15 0,0 14 0,1-10 0,-1-11 0,11-4 0,4-2 0,-1-8 0,1-14 0,10 0 0,-4-21 0,8-7 0,3-4 0,0-20 0,0-11 0,10 3 0,4-3 0,4-3 0,6-4 0,-6-7 0,3-8 0,3-9 0,4-8 0,4-17 0,0-4 0,-1 1 0,1 6 0,-11 11 0,-4 7 0,1 7 0,-1 3 0,-10 15 0,4 10 0,-8 17 0,-6 4 0,-8 18 0,4 13 0,-14 15 0,-3 17 0,-4 18 0,-4 10 0,1 3 0,-1-2 0,0-8 0,1 7 0,3-10 0,3-4 0,4-14 0,11-3 0,-8-18 0,4-4 0,7-3 0,-10-17 0,13-4 0,-10-18 0,17-3 0,8-3 0,-4-11 0,14 7 0,4-4 0,-8-3 0,4-10 0,0-4 0,-3-8 0,10-2 0,-7-11 0,7 0 0,4-11 0,-4 18 0,-4-7 0,-6 10 0,-4 4 0,0 10 0,-7 11 0,3-3 0,1 13 0,-11 11 0,0 18 0,-14 24 0,-7 14 0,-7 11 0,-4 6 0,1 15 0,2-7 0,5-1 0,3-6 0,0-7 0,-7-4 0,3 0 0,4 0 0,4-14 0,-4-7 0,7-7 0,0-3 0,10-11 0,-7 0 0,8-17 0,3-4 0,0-4 0,0-17 0,0 11 0,0-12 0,3 12 0,8-11 0,-4 0 0,14-11 0,-10-3 0,10-7 0,3-14 0,4-14 0,-7-11 0,0-10 0,0 3 0,-3 4 0,6 0 0,-9-7 0,-1 3 0,0 4 0,7 24 0,-11 1 0,-3 10 0,-3 17 0,-4 11 0,0 17 0,0 4 0,0 4 0,0 17 0,0-11 0,-4 12 0,-6 2 0,3 4 0,-11 4 0,1-1 0,-1 1 0,0 10 0,-6 4 0,3-1 0,-4 1 0,1 10 0,3-4 0,-7-2 0,7 2 0,-4-13 0,0 6 0,8-3 0,3 1 0,-7-1 0,7-11 0,-4 1 0,8-4 0,-8-4 0,4-3 0,0-14 0,7 7 0,-3 0 0,-4-10 0,3 7 0,8-4 0,-8 3 0,-3-3 0,4 14 0,-5-14 0,5 4 0,3-4 0,-14 3 0,10-6 0,-10 6 0,11-6 0,-8-1 0,4 8 0,0-8 0,4 8 0,6-8 0,-10-3 0,0 0 0,11 0 0,-8-3 0,22-8 0,6-6 0,15-15 0</inkml:trace>
  <inkml:trace contextRef="#ctx0" brushRef="#br7" timeOffset="5893">10639 411 12287,'-21'0'0,"0"0"0,14 0 0,-7 0 0,10 0 0,-6 0 0,6 4 0,-6 10 0,6 17 0,4 5 0,0 16 0,0 4 0,0 4 0,0 17 0,0 7 0,0 11 0,0-43 0,0 1 0,0 45 0,0-47 0,0 0 0,0 40 0,0-7 0,0-13 0,0 2 0,4-10 0,6-10 0,-3-11 0,11-17 0,-4-4 0,10-14 0,-20 7 0,24-28 0,-11-4 0</inkml:trace>
  <inkml:trace contextRef="#ctx0" brushRef="#br8" timeOffset="7931">9944 443 12287,'32'0'0,"0"0"0,-15 0 0,-3 0 0,-14 0 0,0 14 0,0 7 0,0 7 0,0 4 0,0 10 0,0 3 0,0 4 0,0 8 0,0 2 0,0 4 0,0 0 0,0 1 0,0-1 0,0 0 0,0 0 0,0 0 0,0 0 0,0-3 0,-3-8 0,-8-9 0,8-8 0,-11-4 0,3 1 0,1-1 0,-12-10 0,8-3 0,0-1 0,0 1 0,-10-11 0,3 4 0,3-8 0,-3-3 0,11 0 0,-11 0 0,14-14 0,-7-7 0,0-7 0,10-4 0,-6 1 0,6-4 0,4-7 0,0 7 0,0-8 0,0 5 0,0-4 0,0 7 0,0-7 0,0 7 0,0 3 0,0 11 0,0 0 0,0-4 0,0 8 0,0-4 0,0 14 0,0-4 0,-3 22 0,-8 10 0,4 7 0,-14 7 0,-4 3 0,-3 5 0,-3-1 0,-1-7 0,1 3 0,-1 4 0,11 0 0,0-13 0,-4-5 0,-3-3 0,-3 0 0,-1 7 0,1-7 0,10-3 0,0-11 0,-4 3 0,7 1 0,-3-11 0,-3 0 0,10-14 0,3-7 0,4-7 0,0-4 0,-3 1 0,-1 10 0,11 0 0,0-4 0,0 7 0,0-3 0,0 14 0,0-7 0,0 14 0,0 0 0,0 14 0,-10-7 0,-1 14 0,1 4 0,-4 3 0,0-7 0,-11 0 0,4 4 0,-4 3 0,8 0 0,-4-4 0,0-3 0,3 4 0,-10-7 0,7 3 0,-7 3 0,7-10 0,0 0 0,-4 0 0,-3-7 0,-3 14 0,-1-14 0,1 4 0,10-8 0,0-3 0,10-10 0,-6-4 0,3-4 0,3 8 0,8-8 0,-8 4 0,7-10 0,-6 3 0,6-8 0,4-2 0,-3 10 0,-8 0 0,8 10 0,-8-10 0,8 0 0,3-10 0,0 10 0,0 0 0,-4 10 0,-6-10 0,6 14 0,-10-11 0,14 8 0,-3 6 0,-8-6 0,-6 6 0,-15 4 0,1 0 0,-1 0 0,-3 0 0,-7 0 0,7 4 0,-7 3 0,3 7 0,-3 3 0,7-6 0,-11 10 0,4 4 0,0 3 0,-3-7 0,6 0 0,-3 3 0,3 4 0,4 4 0,4-1 0,-1 1 0,1 0 0,10-1 0,-1 1 0,1-1 0,4 1 0,3-11 0,14 0 0,-4 0 0,-6-3 0,6 10 0,-6-21 0,20 14 0,8-14 0,13 3 0,1-6 0,0-4 0,-11 0 0,0 0 0,-11 0 0,11 0 0,-10 0 0,10 0 0,-14-14 0,7 10 0,-14-10 0,-14 14 0,-7 0 0,-7 0 0,7 0 0,0 0 0,-4 0 0,-3 0 0,-4 0 0,-3 4 0,-3 3 0,-4 3 0,0 1 0,7-11 0,-4 0 0,-3 0 0,0 0 0,7 0 0,-4-4 0,-3-6 0,0 6 0,10-6 0,1 3 0,-1-4 0,11 8 0,0-8 0,-3 8 0,6-1 0,-3-6 0,14 6 0,-7-10 0,17 14 0,8 0 0,-4 0 0,11 4 0,-4 6 0,7-3 0,-11 14 0,-3 4 0,7 3 0,0 3 0,4 1 0,-11-1 0,3 1 0,-6 0 0,-4-1 0,0 1 0,0-1 0,0 1 0,0-1 0,0 11 0,0 1 0,-4-5 0,-6-3 0,3 7 0,-11 0 0,1-3 0,-1-4 0,-3-3 0,-11-1 0,1 1 0,-1-4 0,-3-4 0,-3-6 0,-4-4 0,-4 7 0,4-10 0,-7-1 0,0 4 0,0-10 0,7 6 0,-8-6 0,1-4 0,-7 0 0,11-4 0,-1-3 0,0-3 0,1-15 0,6 4 0,-3-11 0,4-10 0,6 4 0,7-11 0,4 0 0,-3-1 0,6 1 0,1-3 0,3 10 0,7 7 0,3 3 0,4 0 0,0 1 0,4 3 0,3 3 0,7 8 0,3 3 0,-6-7 0,10 7 0,3-4 0,4-7 0,4 8 0,0-4 0,-4-4 0,-7-3 0,7 0 0,-11 4 0,4 6 0,0 4 0,0-7 0,7 7 0,-3 0 0,-4 0 0,-10-7 0,6 7 0,1 0 0,-1 0 0,-6 0 0,10 3 0,3-10 0,4 7 0,4 0 0</inkml:trace>
  <inkml:trace contextRef="#ctx0" brushRef="#br9" timeOffset="8126">6977 1579 12287,'0'32'0,"0"-11"0,0 0 0,0-14 0,0 7 0,0-14 0</inkml:trace>
  <inkml:trace contextRef="#ctx0" brushRef="#br10" timeOffset="8564">5083 2589 12287,'-32'29'0,"1"-8"0,-1-7 0,1-14 0,-1 0 0,15-4 0,6-6 0,-3-8 0,4-14 0,3 1 0,7-1 0,7 1 0,3-1 0,4 11 0,-7 0 0,7 0 0,4 4 0,-8-12 0,11 12 0,4-1 0,-8-6 0,1 10 0,-4-4 0,10 11 0,-2-3 0,-8 6 0,0 8 0,-14 6 0,0 11 0,0 7 0,0 4 0,-4 0 0,-6-1 0,-8 11 0,-17 4 0,-4 3 0,-3 7 0,-17 4 0,-1 3 0,-10 0 0,0 0 0,-11-14 0,-3-7 0,-7-7 0,37-24 0,-1-4 0,-1 0 0,0 0 0</inkml:trace>
  <inkml:trace contextRef="#ctx0" brushRef="#br11" timeOffset="9128">4104 1137 12287,'-28'21'0,"7"0"0,4-14 0,6 4 0,4 3 0,-10 0 0,3 4 0,7 6 0,3 8 0,4 6 0,0 8 0,0 3 0,0 4 0,0 13 0,0 4 0,0 4 0,0 0 0,0-11 0,4-3 0,6-8 0,-3-6 0,11-15 0,-1 1 0,1-1 0,-8 1 0,11 0 0,-14-11 0,4 0 0,-11-14 0,-11 3 0,-10-6 0,-7-15 0,-3 1 0,-15-15 0,-3 8 0</inkml:trace>
  <inkml:trace contextRef="#ctx0" brushRef="#br12" timeOffset="9910">3441 1358 12287,'-3'-31'0,"-4"-1"0,-4 1 0,4-1 0,4 1 0,-1-1 0,-6 0 0,6 11 0,-6 0 0,6 14 0,4-3 0,0 20 0,0 8 0,4 13 0,3 1 0,3 0 0,11 13 0,-10 8 0,-1 6 0,5 4 0,-8 1 0,10-5 0,-3-3 0,-7-3 0,-3-11 0,-4 7 0,0 0 0,0 0 0,0-10 0,0 3 0,0-7 0,0-3 0,0-11 0,0 0 0,0 3 0,-14-10 0,-7 0 0,-8 0 0,8-10 0,0 6 0,-7-6 0,-10-4 0,3 0 0,-11 0 0,4-4 0,0-6 0,0 3 0,10-14 0,1 0 0,-1 3 0,1-6 0,2 10 0,5 0 0,3 0 0,10-7 0,-6 7 0,3-4 0,3 8 0,11-12 0,14 15 0,7-7 0,7 0 0,-7 7 0,0-10 0,4 3 0,3 7 0,4-7 0,-1 3 0,-3 1 0,-7-4 0,7 10 0,-7-6 0,8 6 0,-8 4 0,0 0 0,-14 0 0,7 4 0,-14 6 0,0-3 0,-4 14 0,-6 4 0,-8 3 0,-13 3 0,-1 1 0,0-11 0,1 0 0,-1 4 0,1 3 0,-11-7 0,-4 0 0,-3 3 0,-7 4 0,3 0 0,-3-3 0,-4-7 0,4-4 0,0 7 0,-3-11 0,2 1 0,5 3 0,13-11 0,-3 8 0,7-8 0,3-6 0,1-8 0,-1-10 0,15-10 0,3-8 0,0-3 0,10 0 0,-6 7 0,6-4 0,4-3 0,0-14 0,0 7 0,0-4 0,0 1 0,0-1 0,0-10 0,0 0 0,0 0 0,0 3 0,0 4 0,0 7 0,0 3 0,0 1 0,0 6 0,0-3 0,0 3 0,0 4 0,0 4 0,0-1 0,0 1 0,0 9 0,0 1 0,0 14 0,0-7 0,0 14 0</inkml:trace>
  <inkml:trace contextRef="#ctx0" brushRef="#br13" timeOffset="11097">1579 2148 12287,'0'-32'0,"0"0"0,-4 1 0,-3-1 0,-3 1 0,-1-1 0,11 1 0,0-1 0,0 0 0,-3-3 0,-4-3 0,-4-4 0,4 3 0,0-6 0,0 2 0,-3 1 0,3-3 0,3 20 0,1-6 0,-8 3 0,8 10 0,-8-3 0,8 14 0,3-7 0,0 17 0,3 4 0,8 4 0,-4 14 0,14-4 0,-11 7 0,11 3 0,4 1 0,-11-1 0,0 1 0,0-1 0,-7 1 0,11 0 0,-4-1 0,0 1 0,-7-1 0,3 1 0,4-1 0,-7 1 0,4 0 0,-1-11 0,-10 0 0,0 3 0,0-6 0,0 3 0,0 3 0,0-6 0,-3-1 0,-8-3 0,4 0 0,-14-3 0,0-7 0,-10 6 0,-1-6 0,0-4 0,1 0 0,10 0 0,0-4 0,-4-6 0,-3-5 0,0-9 0,4 6 0,2 4 0,5 0 0,-8 7 0,4-3 0,0-1 0,-10 11 0,-1 0 0,11 0 0,0 0 0,-3 0 0,-1 4 0,0 3 0,4 7 0,-3 3 0,6 4 0,-3 11 0,4 0 0,-4-1 0,7-10 0,14 0 0,0-14 0,-14 7 0,-4-17 0,-13-8 0,9 4 0,5-14 0,-1-3 0,1-4 0,-4-4 0,-7 0 0,3 1 0,4-1 0,0-3 0,-10-3 0,-1-4 0,0 3 0,11 4 0,0 7 0,-3 3 0,-4 4 0,0 11 0,3-8 0,4 4 0,-4 7 0,8 4 0,-4 3 0,-4 0 0,-3 14 0,-3 3 0,-1 1 0,4 10 0,4-7 0,2 7 0,-2 3 0,6 1 0,-3 3 0,-3 4 0,-4 3 0,7 0 0,3-7 0,4 4 0,7 3 0,4 0 0,3-11 0,0 1 0,0-1 0,3 4 0,8 1 0,10-5 0,-4 4 0,4-21 0,7 0 0,11 0 0,-4-3 0,7-11 0,-7 0 0,-3 0 0,-1-4 0,1-6 0,-1-11 0,1-7 0,0-4 0,-1-3 0,4-7 0,7-11 0,-7-10 0,7-7 0,-3-7 0,3-4 0,-7 1 0,-14 34 0,0 0 0,14-41 0,-3-1 0,0 4 0,-4 21 0,-7 3 0,-11 7 0,-6 8 0,-4 31 0,0 14 0,0 14 0,-14 3 0,10 1 0,-6-8 0,6-6 0,4 24 0,0-7 0,0 7 0,14 4 0,4-1 0</inkml:trace>
  <inkml:trace contextRef="#ctx0" brushRef="#br14" timeOffset="11411">1390 3284 12287,'-21'11'0,"-1"-1"0,12 1 0,-11-11 0,10 0 0,-10 0 0,11 0 0,-11 0 0,0-11 0,-7-3 0,7-4 0,-7 8 0,7-8 0,-8 4 0,-2-7 0,-1 11 0,1 3 0,-1 3 0,1 4 0,-4 0 0,-4 0 0,-3 0 0,-11 0 0,11 0 0,4 4 0,3 6 0,-8-3 0,-2 11 0,-1-1 0,1 1 0,3 3 0,10 11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5:45.019"/>
    </inkml:context>
    <inkml:brush xml:id="br0">
      <inkml:brushProperty name="width" value="0.08571" units="cm"/>
      <inkml:brushProperty name="height" value="0.08571" units="cm"/>
      <inkml:brushProperty name="color" value="#AE198D"/>
      <inkml:brushProperty name="inkEffects" value="galaxy"/>
      <inkml:brushProperty name="anchorX" value="-2.33232E6"/>
      <inkml:brushProperty name="anchorY" value="-2.39171E6"/>
      <inkml:brushProperty name="scaleFactor" value="0.5"/>
    </inkml:brush>
  </inkml:definitions>
  <inkml:trace contextRef="#ctx0" brushRef="#br0">159 537 12287,'-32'0'0,"1"0"0,-1 0 0,11 0 0,3-3 0,4-8 0,4 4 0,13-14 0,8-3 0,6-4 0,15-4 0,0 1 0,-1-1 0,1 0 0,3 4 0,3 4 0,4 3 0,4 0 0,-7-11 0,6 1 0,4-1 0,-10 11 0,3 3 0,-7 1 0,-3-1 0,-1 8 0,1-8 0,-1 4 0,1 4 0,0 10 0,-4 3 0,-7 8 0,-4 3 0,-10 10 0,4-3 0,-4 4 0,-4 7 0,-3 6 0,0 4 0,0-3 0,0 6 0,0 1 0,-3 0 0,-8-1 0,8 11 0,-11-3 0,3 3 0,1-3 0,-15 6 0,8-6 0,-5 7 0,1 3 0,0-4 0,-10-3 0,-1-7 0,1-3 0,-1 7 0,1-8 0,2 1 0,8-1 0,-7-2 0,11-12 0,-4-3 0,0-7 0,3 7 0,-6-10 0,3-1 0,14 11 0,-7-24 0,14 10 0,0-14 0,0 0 0,14 0 0,-7 0 0,14-4 0,3-6 0,4 6 0,4-6 0,-1 3 0,1-4 0,-11 4 0,0-10 0,4 3 0,3 7 0,3 0 0,1 0 0,-1-4 0,1-10 0,0 11 0,-1 3 0,1 3 0,-11-6 0,0-1 0,3 4 0,1 0 0,-1 0 0,-3-3 0,0-1 0,11 11 0,-14 0 0,-4 0 0,-14-3 0,0-8 0,0-10 0,3 7 0,4 0 0,4 0 0,-4-7 0,-4-7 0,11-4 0,4 1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5:45.737"/>
    </inkml:context>
    <inkml:brush xml:id="br0">
      <inkml:brushProperty name="width" value="0.08571" units="cm"/>
      <inkml:brushProperty name="height" value="0.08571" units="cm"/>
      <inkml:brushProperty name="color" value="#AE198D"/>
      <inkml:brushProperty name="inkEffects" value="galaxy"/>
      <inkml:brushProperty name="anchorX" value="-2.33745E6"/>
      <inkml:brushProperty name="anchorY" value="-2.40795E6"/>
      <inkml:brushProperty name="scaleFactor" value="0.5"/>
    </inkml:brush>
  </inkml:definitions>
  <inkml:trace contextRef="#ctx0" brushRef="#br0">221 127 12287,'-42'0'0,"0"0"0,4 0 0,2 0 0,15 0 0,0 0 0,14 0 0,-7 0 0,14-4 0,4-3 0,6-3 0,8-1 0,13 8 0,1-8 0,3 7 0,4-10 0,3 4 0,-4-1 0,8 1 0,-4 10 0,-3-4 0,-4-6 0,-4 6 0,1-6 0,-1 6 0,1 4 0,0 0 0,-1 0 0,1 0 0,-1 0 0,-10 0 0,-3 4 0,-4 6 0,0-3 0,-7 14 0,3 4 0,1 3 0,-15 4 0,-3-1 0,-3 1 0,-11 3 0,7 3 0,-4 4 0,-6-3 0,-4 7 0,0-4 0,3-4 0,4-3 0,3-3 0,-6 0 0,6-1 0,4 1 0,0-4 0,7-4 0,-3-3 0,3 4 0,3-8 0,4 4 0,0 4 0,0-7 0,4-1 0,6-3 0,8 7 0,13-10 0,1-4 0,-11-4 0,0 1 0,4 3 0,3 3 0,-7 1 0,0-11 0,3 0 0,4 0 0,-7 0 0,0 0 0,4 0 0,3 0 0,4 3 0,-1 8 0,1-8 0,-4 11 0,-7 0 0,7-10 0,-11 10 0,1 0 0,7-7 0,-15 14 0,1 0 0,-11 11 0,0-11 0,0 0 0,-4-4 0,-3 8 0,-7-8 0,-3-3 0,-5 11 0,-9-4 0,-1 7 0,1 4 0,-1-1 0,1 1 0,-1-1 0,1 1 0,-12-1 0,1 1 0,4-4 0,3-7 0,3 7 0,-13-24 0,-5 10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5:47.722"/>
    </inkml:context>
    <inkml:brush xml:id="br0">
      <inkml:brushProperty name="width" value="0.08571" units="cm"/>
      <inkml:brushProperty name="height" value="0.08571" units="cm"/>
      <inkml:brushProperty name="color" value="#AE198D"/>
      <inkml:brushProperty name="inkEffects" value="galaxy"/>
      <inkml:brushProperty name="anchorX" value="-2.34327E6"/>
      <inkml:brushProperty name="anchorY" value="-2.42469E6"/>
      <inkml:brushProperty name="scaleFactor" value="0.5"/>
    </inkml:brush>
  </inkml:definitions>
  <inkml:trace contextRef="#ctx0" brushRef="#br0">1 361 12287,'0'-31'0,"0"-1"0,0 11 0,0 0 0,0 0 0,0-10 0,0 13 0,0 1 0,3 10 0,8-4 0,-8 0 0,15 26 0,-11 6 0,3 10 0,-3 11 0,7 7 0,-3 14 0,-1 4 0,4 7 0,-7-4 0,11 11 0,-1-4 0,1-7 0,-7 7 0,6-3 0,1-4 0,-1-3 0,-6-15 0,6-3 0,1-7 0,-1-14 0,-10 4 0,4-11 0,-4-7 0,3-3 0,-6-8 0,10-17 0,-14-7 0,0 3 0,3-3 0,8-3 0,-4-15 0,10-6 0,1-1 0,0 0 0,-8-10 0,11 4 0,0-8 0,-3-3 0,6 10 0,-10 4 0,4 0 0,6 0 0,-6 10 0,3-3 0,-14 7 0,7 18 0,-14 6 0,4 18 0,3 7 0,3 4 0,1 3 0,-11 14 0,0 4 0,0 3 0,10 3 0,1-3 0,-4 11 0,-4 7 0,-3-8 0,4-3 0,3-3 0,3-8 0,1 8 0,-11-4 0,0-3 0,0-4 0,0-4 0,3-3 0,8-7 0,-8 8 0,11-26 0,-10 8 0,3-22 0,3-10 0,11-11 0,-7-6 0,4-8 0,6-3 0,-6-7 0,3-14 0,4-4 0,3 4 0,3-7 0,-3 3 0,-3 4 0,-4 3 0,0 8 0,7 3 0,-7 7 0,-10 3 0,3 14 0,-4 11 0,1 14 0,-11-3 0,-4 20 0,-3 11 0,-3 7 0,-11 4 0,7 3 0,0 4 0,-1 3 0,-6 14 0,7-7 0,0 4 0,0-1 0,0-3 0,7 7 0,-3-6 0,3-5 0,3 8 0,4-11 0,0-4 0,0-2 0,0-5 0,0 1 0,0-1 0,0 1 0,14-15 0,4-3 0,-1 0 0,11-10 0,-7 6 0,8-6 0,-1-8 0,-4-3 0,-3-7 0,4-3 0,-8 6 0,4-10 0,4-3 0,3-4 0,0-7 0,-3-4 0,-4-7 0,3-3 0,-10 11 0,0-4 0,-3 3 0,-1-3 0,1 7 0,-11-7 0,0 7 0,0 3 0,0 11 0,0 0 0,0-4 0,-4 8 0,-6-1 0,-11 4 0,3 4 0,-3 10 0,-3 0 0,6 0 0,-3 0 0,10 0 0,-10 0 0,14 0 0,-7 0 0,14-4 0,4-3 0,6-3 0,-3-11 0,14 7 0,1-4 0,-5-6 0,8 6 0,-11-3 0,0-3 0,0-5 0,10-2 0,-6-1 0,3 1 0,0-1 0,-4 1 0,8-1 0,-8 0 0,-2 1 0,6-1 0,-11 1 0,1-1 0,-11 18 0,0 14 0,0 14 0,0 18 0,0 3 0,0 7 0,-11-3 0,1 10 0,3 0 0,3 0 0,-6 0 0,-1 7 0,4-7 0,3-3 0,4-1 0,0-6 0,0 3 0,4 0 0,3-10 0,4-1 0,13-3 0,-3-7 0,7-7 0,4-14 0,-11 0 0,-4-3 0,1-8 0,-1-10 0,-6 4 0,6-4 0,1 0 0,0 3 0,-11-10 0,7 7 0,0-7 0,-11-4 0,11 1 0,0-1 0,-10 1 0,6-1 0,-6 1 0,6-1 0,1 0 0,-4 1 0,-4-1 0,-3 1 0,0-1 0,0 1 0,0-1 0,0 11 0,0 0 0,0 14 0,0-7 0,-3 14 0,-8 0 0,8 3 0,-8 8 0,8-8 0,3 11 0,0-14 0,0 0 0,-14 0 0,10 0 0,-10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6:29.271"/>
    </inkml:context>
    <inkml:brush xml:id="br0">
      <inkml:brushProperty name="width" value="0.08571" units="cm"/>
      <inkml:brushProperty name="height" value="0.08571" units="cm"/>
      <inkml:brushProperty name="color" value="#AE198D"/>
      <inkml:brushProperty name="inkEffects" value="galaxy"/>
      <inkml:brushProperty name="anchorX" value="-2.51451E6"/>
      <inkml:brushProperty name="anchorY" value="-2.51025E6"/>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2.53573E6"/>
      <inkml:brushProperty name="anchorY" value="-2.52061E6"/>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2.55294E6"/>
      <inkml:brushProperty name="anchorY" value="-2.52855E6"/>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2.57076E6"/>
      <inkml:brushProperty name="anchorY" value="-2.53608E6"/>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2.591E6"/>
      <inkml:brushProperty name="anchorY" value="-2.54671E6"/>
      <inkml:brushProperty name="scaleFactor" value="0.5"/>
    </inkml:brush>
  </inkml:definitions>
  <inkml:trace contextRef="#ctx0" brushRef="#br0">1882 127 12287,'-11'9'0,"4"4"0,5 4 0,2 3 0,0 0 0,2-1 0,3 3 0,1 4 0,3-2 0,-5 6 0,3-1 0,-3-5 0,1 4 0,1-2 0,5 0 0,9-6 0</inkml:trace>
  <inkml:trace contextRef="#ctx0" brushRef="#br1" timeOffset="1764">1647 68 12287,'-14'-6'0,"4"-3"0,1-2 0,0 7 0,3-3 0,3 5 0,-5 2 0,8 0 0,0 2 0,0 5 0,0 6 0,6 4 0,1 3 0,-3 0 0,-2-1 0,1 1 0,1-1 0,2 1 0,-1 0 0,-3-1 0,0 1 0,2-1 0,3 1 0,0 0 0,-7-1 0,0 1 0,0-1 0,0 1 0,0 0 0,0-1 0,0 1 0,0-1 0,0 1 0,0-7 0,0 0 0,0-6 0,0 6 0,0-9 0,-3 5 0,-3-9 0,4 0 0,-7 0 0,9-2 0,0-5 0,0 5 0,0-7 0,0 9 0,0 0 0,0-9 0,0 7 0,0-6 0,0 8 0,0 0 0,-9 0 0,-2 0 0,-8 0 0,6 0 0,2 2 0,0 2 0,0 3 0,5-1 0,-8-6 0,-1 0 0,-2 0 0,-3 0 0,1 0 0,-1 0 0,0 0 0,1 0 0,6 0 0,0 0 0,6-6 0,-6-1 0,9-8 0,-3 2 0,-2 2 0,3-2 0,-1 0 0,7-7 0,0 1 0,0-1 0,0 7 0,0 0 0,9 0 0,-5-5 0,10 5 0,-8 5 0,7 8 0,-6 0 0,6 0 0,-9 0 0,11 2 0,-8 4 0,6 5 0,-7 9 0,1-7 0,-5 0 0,5 2 0,-5-4 0,4 2 0,-3 2 0,-3-4 0,0 2 0,0 0 0,-3 5 0,-3-5 0,-5-4 0,-9-9 0,1 0 0,6 0 0,0 0 0,-3 0 0,-1 0 0,4 0 0,0-3 0,-2-1 0,-3-3 0,5-1 0,0 3 0,-2-1 0,-3-1 0,-1 7 0,-1 0 0,7 0 0,0 0 0,-2 0 0,-3 0 0,-1 0 0,-1 0 0,7 0 0,0 2 0,-2 5 0,-3-5 0,-1 7 0,-1 0 0,1-7 0,-1 4 0,0-1 0,1 1 0,6-4 0,0 5 0,-3-5 0,-1-2 0,-3 0 0,1 0 0,-1 0 0,1 0 0,6 0 0,-1 0 0,-1 0 0,-2 0 0,4-2 0,0-2 0,-3-3 0,6-8 0,-4 2 0,10-5 0,-2-1 0,3-1 0,3 1 0,3-1 0,3 0 0,-2 9 0,10 5 0,1 4 0,-4 2 0,2 0 0,0 0 0,6 0 0,-1 2 0,-3 2 0,-4 5 0,-2 2 0,4 2 0,-5 4 0,3-4 0,-6 5 0,1-5 0,-4 4 0,-2 3 0,0 0 0,0-1 0,0-6 0,0 0 0,0 2 0,-6-4 0,-3 0 0,-2-2 0,-2 4 0,-6-6 0,-1-1 0,0 3 0,1-7 0,-1 5 0,1-5 0,-1-2 0,0 0 0,1 2 0,-1 2 0,1 3 0,6-1 0,-1-6 0,-1 0 0,0-2 0,2-4 0,6-7 0,-3-5 0,-1-1 0</inkml:trace>
  <inkml:trace contextRef="#ctx0" brushRef="#br2" timeOffset="2015">1353 108 12287,'10'-11'0,"-3"2"0,-14 9 0,-6 0 0,-6 6 0,-7 3 0,-5 2 0,1 4 0,-7-4 0,4 2 0,-13 0 0,-4 7 0</inkml:trace>
  <inkml:trace contextRef="#ctx0" brushRef="#br3" timeOffset="2247">882 715 12287,'9'11'0,"-5"-2"0,9-9 0,-8 2 0,3 2 0,1 3 0,-7-1 0,16-6 0,-7 0 0</inkml:trace>
  <inkml:trace contextRef="#ctx0" brushRef="#br4" timeOffset="2666">333 68 12287,'0'-19'0,"0"6"0,0 0 0,0 0 0,3 4 0,1 9 0,3 11 0,6 8 0,-5 7 0,1 7 0,0 4 0,4-4 0,-7-1 0,1 5 0,2 7 0,-7-9 0,4 4 0,-4-2 0,-2 0 0,0 2 0,0-2 0,0-4 0,0-7 0,-8-4 0,-5-5 0,-5-1 0,-1-3 0,-1-9 0,-2 3 0,-2-5 0,-2-2 0,-6 0 0,3 0 0,1 0 0,0 0 0,1 0 0,8-2 0,-1-3 0,1-1 0,-1-10 0,3 3 0,1-2 0,3 2 0,9-7 0,-3 3 0,5-7 0,2 0 0,2 2 0,5 3 0,6-1 0,22 1 0,6-1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6:25.651"/>
    </inkml:context>
    <inkml:brush xml:id="br0">
      <inkml:brushProperty name="width" value="0.08571" units="cm"/>
      <inkml:brushProperty name="height" value="0.08571" units="cm"/>
      <inkml:brushProperty name="color" value="#AE198D"/>
      <inkml:brushProperty name="inkEffects" value="galaxy"/>
      <inkml:brushProperty name="anchorX" value="-2.35246E6"/>
      <inkml:brushProperty name="anchorY" value="-2.43969E6"/>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2.37139E6"/>
      <inkml:brushProperty name="anchorY" value="-2.44852E6"/>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2.38713E6"/>
      <inkml:brushProperty name="anchorY" value="-2.45497E6"/>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2.40823E6"/>
      <inkml:brushProperty name="anchorY" value="-2.46441E6"/>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2.42633E6"/>
      <inkml:brushProperty name="anchorY" value="-2.47091E6"/>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2.44264E6"/>
      <inkml:brushProperty name="anchorY" value="-2.47758E6"/>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2.46288E6"/>
      <inkml:brushProperty name="anchorY" value="-2.4866E6"/>
      <inkml:brushProperty name="scaleFactor" value="0.5"/>
    </inkml:brush>
    <inkml:brush xml:id="br7">
      <inkml:brushProperty name="width" value="0.08571" units="cm"/>
      <inkml:brushProperty name="height" value="0.08571" units="cm"/>
      <inkml:brushProperty name="color" value="#AE198D"/>
      <inkml:brushProperty name="inkEffects" value="galaxy"/>
      <inkml:brushProperty name="anchorX" value="-2.48035E6"/>
      <inkml:brushProperty name="anchorY" value="-2.4937E6"/>
      <inkml:brushProperty name="scaleFactor" value="0.5"/>
    </inkml:brush>
    <inkml:brush xml:id="br8">
      <inkml:brushProperty name="width" value="0.08571" units="cm"/>
      <inkml:brushProperty name="height" value="0.08571" units="cm"/>
      <inkml:brushProperty name="color" value="#AE198D"/>
      <inkml:brushProperty name="inkEffects" value="galaxy"/>
      <inkml:brushProperty name="anchorX" value="-2.49613E6"/>
      <inkml:brushProperty name="anchorY" value="-2.5007E6"/>
      <inkml:brushProperty name="scaleFactor" value="0.5"/>
    </inkml:brush>
  </inkml:definitions>
  <inkml:trace contextRef="#ctx0" brushRef="#br0">491 1 12287,'-2'11'0,"-3"-3"0,-1 1 0,-7-5 0,6 10 0,-2-1 0,5 6 0,-3 1 0,3-1 0,2 1 0,2 2 0,0 2 0,0 2 0,0 0 0,0-6 0,2 1 0,5 6 0,-3-6 0,7 5 0,-2-4 0,-5-2 0,5-7 0,-1 0 0,3 2 0,-4 0 0,6-2 0,-7 3 0,7-10 0,-8 1 0,3-9 0,-5-3 0,1-3 0,3-3 0,-1 4 0,-6-6 0,2-2 0,5-3 0,-5 5 0,5 0 0,-5-2 0,-2-2 0,6 4 0,1-1 0,-3-1 0,-2-2 0,0-3 0,5 1 0,-5 6 0,5-1 0,-5-1 0,7-2 0,1-3 0</inkml:trace>
  <inkml:trace contextRef="#ctx0" brushRef="#br1" timeOffset="449">667 158 12287,'13'6'0,"0"1"0,-8-1 0,3-6 0,-8 0 0,0 2 0,0 5 0,0-3 0,0 9 0,-2-2 0,-2 4 0,-3-1 0,3 1 0,-5-4 0,3 2 0,-1 2 0,-2 2 0,5-4 0,-7 1 0,2 1 0,5 2 0,-5-4 0,3 0 0,-1 0 0,-1-2 0,3 7 0,-8-5 0,7-5 0,-5 1 0,2 0 0,0-7 0,3 5 0,-7-5 0,2-2 0,-2 0 0,0 0 0,-7 0 0,1 0 0,1-2 0,3-3 0,2-3 0,-2-3 0,-3 4 0,-1-6 0,-1-2 0,0 4 0,1 0 0,-1 0 0,1 0 0,-1 7 0,0-5 0,1 0 0,-1 7 0,1-6 0,-1-1 0,0 7 0,1-5 0,-1 5 0,1 2 0,5 0 0,1 0 0,9 0 0,-13 0 0,6 0 0</inkml:trace>
  <inkml:trace contextRef="#ctx0" brushRef="#br2" timeOffset="952">2745 471 12287,'-11'-13'0,"4"0"0,-4 9 0,9-3 0,-4 14 0,3 4 0,3 8 0,0 3 0,0 4 0,0-4 0,0 4 0,3-4 0,3-3 0,-4 1 0,7 0 0,-3-1 0,1 1 0,6-1 0,-4 1 0,2-3 0,4-4 0,-6-4 0,8 0 0,-6 2 0</inkml:trace>
  <inkml:trace contextRef="#ctx0" brushRef="#br3" timeOffset="1436">2470 432 12287,'-2'-20'0,"-2"1"0,-3-1 0,-8 9 0,15 3 0,0 8 0,9 0 0,10 2 0,1 4 0,-7 3 0,0 6 0,0-2 0,-2 3 0,0 1 0,-7 3 0,3 1 0,-3 5 0,-2-4 0,-2 4 0,0-2 0,0 2 0,-2-4 0,-2 7 0,-5-3 0,-2 0 0,5 0 0,-8-6 0,-1-1 0,0 1 0,0-3 0,2-4 0,6 2 0,-6-8 0,9 0 0,-3-7 0,14 0 0,6 0 0,-2-9 0,0-4 0,-3-5 0,5 5 0,-4 0 0,2-2 0,-7-2 0,3-3 0,-5 0 0,-2 1 0,0-1 0,0 1 0,0-1 0,0 0 0,-2 1 0,-3-1 0,-3 1 0,-3-1 0,4 0 0,-6 1 0,-2-1 0,-2 1 0,-3-1 0,3 7 0,1 2 0,3 2 0,0 3 0,-6 6 0</inkml:trace>
  <inkml:trace contextRef="#ctx0" brushRef="#br4" timeOffset="2118">2235 589 12287,'-11'0'0,"2"2"0,9 4 0,0 5 0,0 9 0,3 0 0,3-1 0,-4 1 0,5-1 0,-7-6 0,-7 1 0,3-10 0,-9 2 0,-2-3 0,4-3 0,-2 0 0,-3 0 0,6 0 0,-4 0 0,-1 0 0,4 0 0,0-3 0,1-1 0,-1-2 0,4-1 0,-6 7 0,-2 0 0,4 0 0,-2 0 0,-2 0 0,-3 0 0,-1 0 0,-1 0 0,0 0 0,1 2 0,-1 3 0,1 1 0,-3 3 0,-2-5 0,-2 5 0,2 2 0,-7-7 0,1 5 0,-3-3 0,0 1 0,7 6 0,-6-4 0,-1-1 0,3 1 0,-7-2 0,4-5 0,-6 2 0,-7 3 0,5-1 0,-5-6 0,2 2 0,-1 5 0,3-5 0,-4 5 0,5-5 0,2-2 0,0 0 0,2 0 0,2 0 0,2 0 0,9 0 0,-4-2 0,2-3 0,0-1 0,-1-7 0,8 6 0,-1 1 0,1-3 0,-1-2 0,0-6 0,1 3 0,6-3 0,2 4 0,2-4 0,-6-3 0,4 0 0,0 1 0,2 6 0,7 2 0,-2 0 0,-3 0 0,1 5 0,4-5 0,-5 2 0,5 0 0,-5 3 0,5 1 0,4-6 0,5 3 0,13-8 0,10 6 0</inkml:trace>
  <inkml:trace contextRef="#ctx0" brushRef="#br5" timeOffset="2336">1961 412 12287,'0'-10'0,"0"-8"0,0 7 0</inkml:trace>
  <inkml:trace contextRef="#ctx0" brushRef="#br6" timeOffset="2551">1823 961 12287,'0'13'0,"-2"-2"0,-4-2 0,1-3 0,-10-6 0,-7 0 0,3-8 0,-10-3 0</inkml:trace>
  <inkml:trace contextRef="#ctx0" brushRef="#br7" timeOffset="2900">138 942 12287,'0'-27'0,"0"1"0,0 2 0,0 3 0,0 1 0,2 0 0,2 1 0,3-1 0,8 1 0,-2 1 0,5 3 0,1 2 0,1 8 0,0-1 0,-1 4 0,1 2 0,-1 0 0,-1 2 0,-5 4 0,-4 5 0,-12 7 0,-3-3 0,-7-2 0,-5-6 0,-1 6 0,-1 0 0,1-2 0,-1 6 0,0-6 0,1 0 0,-1-5 0,1 3 0,-1 0 0,0 0 0,1-1 0,-1-1 0,1-7 0,-1 0 0</inkml:trace>
  <inkml:trace contextRef="#ctx0" brushRef="#br8" timeOffset="3084">99 550 12287,'-11'0'0,"-4"2"0,8 4 0,3 7 0,2 5 0,2 1 0,0 3 0,0 4 0,0-2 0,0 9 0,2 2 0,4 2 0,-4 2 0,16 0 0,-7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6:33.684"/>
    </inkml:context>
    <inkml:brush xml:id="br0">
      <inkml:brushProperty name="width" value="0.08571" units="cm"/>
      <inkml:brushProperty name="height" value="0.08571" units="cm"/>
      <inkml:brushProperty name="color" value="#AE198D"/>
      <inkml:brushProperty name="inkEffects" value="galaxy"/>
      <inkml:brushProperty name="anchorX" value="-2.60784E6"/>
      <inkml:brushProperty name="anchorY" value="-2.55443E6"/>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2.62704E6"/>
      <inkml:brushProperty name="anchorY" value="-2.56452E6"/>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2.6456E6"/>
      <inkml:brushProperty name="anchorY" value="-2.57498E6"/>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2.66116E6"/>
      <inkml:brushProperty name="anchorY" value="-2.58248E6"/>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2.67579E6"/>
      <inkml:brushProperty name="anchorY" value="-2.58977E6"/>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2.69374E6"/>
      <inkml:brushProperty name="anchorY" value="-2.59974E6"/>
      <inkml:brushProperty name="scaleFactor" value="0.5"/>
    </inkml:brush>
  </inkml:definitions>
  <inkml:trace contextRef="#ctx0" brushRef="#br0">1725 606 12287,'0'-20'0,"2"2"0,2 3 0,5 2 0,2-2 0,2-2 0,6-3 0,1 0 0,6 1 0,0-1 0,0 1 0,3-1 0,-5 2 0,6 3 0,-1 2 0,5 0 0,-3-6 0</inkml:trace>
  <inkml:trace contextRef="#ctx0" brushRef="#br1" timeOffset="1035">1372 174 12287,'0'-19'0,"0"8"0,0 2 0,0 27 0,0 6 0,0 4 0,0 9 0,0-7 0,0 3 0,0 0 0,2-3 0,2 5 0,3-5 0,-3-1 0,-1 3 0,-3-5 0,0-1 0,0 2 0,0-6 0,0 4 0,0-4 0,0-3 0,8-8 0,3-2 0</inkml:trace>
  <inkml:trace contextRef="#ctx0" brushRef="#br2" timeOffset="1535">1196 312 12287,'0'-20'0,"0"0"0,0 1 0,0-1 0,0 1 0,0 5 0,0 1 0,0-2 0,0 6 0,8 1 0,1 10 0,4 4 0,-6 8 0,-5 3 0,-2 3 0,0-1 0,0 3 0,0 4 0,0-4 0,0 6 0,0-2 0,0 0 0,-7 9 0,-2-4 0,-1-1 0,-6-4 0,5 3 0,-2-3 0,0-2 0,2-2 0,-4-3 0,6 1 0,1-1 0,-1 1 0,3-7 0,6 0 0,0 0 0,2-2 0,4-4 0,7-5 0,5-2 0,-1-2 0,-2-3 0,-2-1 0,1-7 0,3 4 0,-4-2 0,2 4 0,-6-3 0,0-1 0,-1 0 0,1 0 0,-5-4 0,3 2 0,-3-3 0,-1-1 0,-3-3 0,0 1 0,0-1 0,-7 1 0,-2 1 0,-2 3 0,-4 2 0,4 0 0,-2-7 0,-2 1 0,-2-1 0,3 7 0,1 0 0,-2 0 0,-2 2 0,-3-4 0,3 6 0,1 0 0,3 0 0,0 3 0,-6 6 0,-1 0 0,9 0 0,-15-9 0,4-2 0</inkml:trace>
  <inkml:trace contextRef="#ctx0" brushRef="#br3" timeOffset="2396">843 410 12287,'-11'0'0,"2"0"0,9 2 0,0 4 0,0-1 0,0 8 0,0 2 0,0 2 0,0 3 0,0 0 0,0-1 0,0 1 0,0-1 0,0 1 0,-9 0 0,-4-3 0,-4-4 0,-5 4 0,-2-6 0,-2 0 0,0 0 0,4-7 0,-2 3 0,-2-3 0,0-1 0,6-3 0,1 0 0,-1 0 0,1-3 0,-1-3 0,3-5 0,3-9 0,8 1 0,4 6 0,2 0 0,0-3 0,2-1 0,4-3 0,8 1 0,-4 8 0,1 2 0,0 3 0,0-1 0,-4 1 0,6 6 0,2 0 0,-4 0 0,2 0 0,-2 2 0,2 4 0,-4-1 0,-9 8 0,0 2 0,0-4 0,-3 2 0,-3 2 0,1-6 0,-8 0 0,-2-1 0,-2-6 0,-3 7 0,1 0 0,6-7 0,-1 5 0,-1-5 0,-2-2 0,-3 0 0,1 0 0,6-2 0,-1-5 0,1 5 0,-6-5 0,6 5 0,0 2 0,-3 0 0,6 0 0,-4 0 0,-1 0 0,4 0 0,-2 0 0,-2 0 0,4 0 0,-2 0 0,0 0 0,-4 2 0,4 5 0,2-5 0,4 5 0,3-5 0,-9-2 0,2-9 0,-4-2 0,1 0 0,8-6 0,-5 4 0,2-5 0,5-1 0,-5-7 0,3-3 0,1-1 0,3-5 0,-4-2 0,-1-2 0,3 0 0,2-1 0,2-3 0,-3 1 0,-1 5 0,-2 0 0,-1 9 0,7 2 0,0 4 0,0 3 0,0 8 0,0 4 0,0 14 0,0 4 0,9 8 0,2 1 0</inkml:trace>
  <inkml:trace contextRef="#ctx0" brushRef="#br4" timeOffset="2662">784 155 12287,'11'8'0,"0"-5"0,-5 3 0,-4-4 0,5-2 0,-14 0 0,5 9 0,-6 2 0</inkml:trace>
  <inkml:trace contextRef="#ctx0" brushRef="#br5" timeOffset="2829">588 272 12287,'-20'0'0,"7"0"0,2-2 0,3-4 0,-1 3 0,2-3 0,-3 4 0,-19 2 0,-1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6:37.500"/>
    </inkml:context>
    <inkml:brush xml:id="br0">
      <inkml:brushProperty name="width" value="0.08571" units="cm"/>
      <inkml:brushProperty name="height" value="0.08571" units="cm"/>
      <inkml:brushProperty name="color" value="#AE198D"/>
      <inkml:brushProperty name="inkEffects" value="galaxy"/>
      <inkml:brushProperty name="anchorX" value="-2.70879E6"/>
      <inkml:brushProperty name="anchorY" value="-2.60723E6"/>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2.72647E6"/>
      <inkml:brushProperty name="anchorY" value="-2.6172E6"/>
      <inkml:brushProperty name="scaleFactor" value="0.5"/>
    </inkml:brush>
  </inkml:definitions>
  <inkml:trace contextRef="#ctx0" brushRef="#br0">275 79 12287,'-11'11'0,"3"-2"0,-1-9 0,7 0 0,-7-2 0,9-5 0,2 3 0,5-9 0,4 2 0,8-2 0,-1 2 0,-3 7 0,-2-3 0,-7 1 0,8 6 0,-1-9 0,6-2 0</inkml:trace>
  <inkml:trace contextRef="#ctx0" brushRef="#br1" timeOffset="267">99 79 12287,'0'13'0,"0"0"0,0-8 0,0 4 0,0-7 0,-2 2 0,-5 3 0,3-1 0,-9-6 0,-3 0 0,-10 9 0,-4 2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6:39.187"/>
    </inkml:context>
    <inkml:brush xml:id="br0">
      <inkml:brushProperty name="width" value="0.08571" units="cm"/>
      <inkml:brushProperty name="height" value="0.08571" units="cm"/>
      <inkml:brushProperty name="color" value="#AE198D"/>
      <inkml:brushProperty name="inkEffects" value="galaxy"/>
      <inkml:brushProperty name="anchorX" value="-2.74123E6"/>
      <inkml:brushProperty name="anchorY" value="-2.62478E6"/>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2.7581E6"/>
      <inkml:brushProperty name="anchorY" value="-2.63522E6"/>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2.77167E6"/>
      <inkml:brushProperty name="anchorY" value="-2.64331E6"/>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2.78742E6"/>
      <inkml:brushProperty name="anchorY" value="-2.65375E6"/>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2.79961E6"/>
      <inkml:brushProperty name="anchorY" value="-2.66186E6"/>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2.81226E6"/>
      <inkml:brushProperty name="anchorY" value="-2.66939E6"/>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2.82483E6"/>
      <inkml:brushProperty name="anchorY" value="-2.67774E6"/>
      <inkml:brushProperty name="scaleFactor" value="0.5"/>
    </inkml:brush>
    <inkml:brush xml:id="br7">
      <inkml:brushProperty name="width" value="0.08571" units="cm"/>
      <inkml:brushProperty name="height" value="0.08571" units="cm"/>
      <inkml:brushProperty name="color" value="#AE198D"/>
      <inkml:brushProperty name="inkEffects" value="galaxy"/>
      <inkml:brushProperty name="anchorX" value="-2.83661E6"/>
      <inkml:brushProperty name="anchorY" value="-2.68572E6"/>
      <inkml:brushProperty name="scaleFactor" value="0.5"/>
    </inkml:brush>
  </inkml:definitions>
  <inkml:trace contextRef="#ctx0" brushRef="#br0">2509 155 12287,'-11'0'0,"-6"0"0,17 0 0,0 0 0,2 0 0,11 0 0,2 0 0,3 0 0,1 0 0,1 0 0,-1 0 0,1 0 0,6 0 0,0 0 0,-2 0 0,-2 0 0,-2 7 0,-1-1 0,1-1 0,-7 3 0,-2 1 0,-3 2 0,-1 2 0,-7 7 0,0-1 0,-2 1 0,-5 0 0,-8-1 0,-9 1 0,2 6 0,-4 0 0,4-2 0,3-2 0,-1 4 0,3 0 0,2-2 0,1-2 0,8-9 0,-5 0 0,2 2 0,3 3 0,6 1 0,2-8 0,2-2 0,5-3 0,2 1 0,2-1 0,7-6 0,-1 0 0,1 0 0,-1 0 0,1 0 0,0 0 0,-1 0 0,1 0 0,-1 0 0,1 0 0,0 0 0,-1 0 0,-8-8 0,-2-3 0,-11-7 0,-5 5 0,-4-13 0,-8 4 0</inkml:trace>
  <inkml:trace contextRef="#ctx0" brushRef="#br1" timeOffset="630">2215 410 12287,'-13'13'0,"0"0"0,9 0 0,-3 7 0,5-7 0,4-2 0,5-2 0,-3 4 0,9-7 0,2-1 0,3 3 0,1-1 0,1-3 0,-7 0 0,0 3 0,0-5 0,-2 16 0,-2-16 0,-18 9 0,-4-7 0,-5 3 0,-1-1 0,-1-6 0,1 0 0,6 0 0,0 0 0,-3 0 0,-1 0 0,-1-2 0,3-2 0,2-3 0,7-2 0,-5 3 0,2-7 0,-6-5 0,4-1 0,0-1 0,2 1 0,9-1 0,-2 0 0,-4 1 0,3 6 0,-3 0 0,4-3 0,-5-1 0,1-3 0,-3 9 0,2 5 0,-4 4 0,-6 4 0,2 4 0,2 7 0,2-2 0,-4 2 0,2 3 0,-3 1 0,-1 3 0,-1-1 0,3-1 0,2-5 0,9 4 0,-5-4 0,3 5 0,-1 1 0,0-6 0,7 0 0,0 3 0,0 1 0,3 3 0,3-1 0,3-6 0,6-2 0,-2 0 0,2 0 0,3-7 0,1 3 0,1-5 0,0 5 0,-1-1 0,1-1 0,-1-3 0,-1 0 0,-3 2 0,-2 3 0,-8-1 0,3-6 0</inkml:trace>
  <inkml:trace contextRef="#ctx0" brushRef="#br2" timeOffset="949">1627 155 12287,'-6'-13'0,"-1"0"0,0 9 0,7-3 0,3 14 0,3 6 0,-4 4 0,7 3 0,-2 2 0,-1 4 0,7-2 0,-4 8 0,0 1 0,-1-2 0,-1 3 0,-5-7 0,2-3 0,3-3 0,-1 5 0,-6 1 0,0-1 0,0-7 0</inkml:trace>
  <inkml:trace contextRef="#ctx0" brushRef="#br3" timeOffset="2066">1470 97 12287,'0'-20'0,"0"0"0,0 7 0,0 0 0,0 0 0,0 2 0,0 5 0,0 12 0,0 5 0,0 9 0,0-1 0,0 1 0,0 0 0,0-1 0,0 3 0,0 4 0,0-4 0,0 4 0,0-4 0,0-3 0,0 3 0,0 2 0,0 2 0,0-2 0,0-2 0,0-2 0,0-1 0,0 1 0,-6-1 0,-3 1 0,-2 0 0,5-3 0,-7-4 0,6 2 0,-6-8 0,6-1 0,-6-6 0,7-8 0,-7-5 0,8-5 0,-3-1 0,1-1 0,1 0 0,-1 1 0,7-1 0,0 1 0,-6 5 0,-1 1 0,3-2 0,2 4 0,2-2 0,0 7 0,0-7 0,-3 8 0,-3-1 0,1 4 0,-8 2 0,7 0 0,-7 2 0,-2 4 0,-3 3 0,-1 6 0,-1-2 0,0 2 0,7-4 0,0 2 0,-2 3 0,-2 1 0,-3 3 0,7-3 0,2-2 0,2-2 0,3-6 0,6 6 0,2-2 0,4 2 0,8-6 0,-4 1 0,3-1 0,1 6 0,3-4 0,-4 1 0,2-3 0,-6 4 0,2-2 0,-7-1 0,3-1 0,4-5 0,-9 15 0,4-14 0,-12 5 0,-7 1 0,2-7 0,-2 5 0,-2-5 0,-3-2 0,-1 0 0,-1 0 0,0 0 0,1 0 0,-1 0 0,1 0 0,-1 0 0,0 0 0,1 0 0,-1 0 0,7 2 0,0 5 0,0-3 0,-7 9 0,9-6 0,3 3 0,-1-1 0,7 0 0,-5-3 0,5-1 0,2 8 0,2-7 0,5 7 0,-5-6 0,5 6 0,3-9 0,-7 7 0,3-4 0,-4-5 0,-2 9 0,0-5 0,-2-3 0,-4 3 0,1-4 0,-8 0 0,-2 5 0,-2-5 0,-3 5 0,0-5 0,7-2 0,0 0 0,-2 0 0,4 0 0,-2 0 0,2-2 0,-2-5 0,7-6 0,3 2 0,3-2 0,0-9 0,0-8 0</inkml:trace>
  <inkml:trace contextRef="#ctx0" brushRef="#br4" timeOffset="2297">1294 38 12287,'0'11'0,"0"0"0,0-5 0,-2-4 0,-5 5 0,-6-5 0,-4 7 0,-3 2 0,1-1 0,-1 8 0,0-5 0,1 4 0,-1 3 0</inkml:trace>
  <inkml:trace contextRef="#ctx0" brushRef="#br5" timeOffset="2511">1078 959 12287,'0'11'0,"0"-3"0,-8 1 0,-3 2 0</inkml:trace>
  <inkml:trace contextRef="#ctx0" brushRef="#br6" timeOffset="3096">647 410 12287,'13'7'0,"0"-1"0,-8 3 0,1-3 0,-4-1 0,-2 8 0,0 2 0,0-4 0,-2 2 0,-4 2 0,-5 1 0,-9-1 0,3-2 0,4 2 0,-5-6 0,5 0 0,-4-3 0,-3 1 0,1 1 0,-1-3 0,0 1 0,1 1 0,-1-7 0,1 0 0,6 0 0,-1 0 0,-1 0 0,4 0 0,0-2 0,3-5 0,-5-4 0,4-8 0,-2-1 0,7 7 0,-5 0 0,2-2 0,1-3 0,-3-1 0,3-1 0,-7 0 0,2 3 0,0 2 0,2 2 0,0 8 0,3-1 0,-7 4 0,2 2 0,-2 0 0,0 2 0,2 4 0,-7 5 0,5 7 0,-4-1 0,-3 3 0,7-5 0,2 11 0,1-4 0,-1-3 0,4 1 0,-6 0 0,-2-1 0,6 1 0,3-1 0,3 1 0,6-9 0,3-5 0,7-4 0,5-2 0,-3 0 0,2 0 0,5 0 0,0 0 0,2-6 0,0-3 0,2 1 0,-2-1 0,6-6 0,1 4 0</inkml:trace>
  <inkml:trace contextRef="#ctx0" brushRef="#br7" timeOffset="3261">471 782 12287,'0'11'0,"8"-2"0,-5-9 0,5-9 0,-8-2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6:43.735"/>
    </inkml:context>
    <inkml:brush xml:id="br0">
      <inkml:brushProperty name="width" value="0.08571" units="cm"/>
      <inkml:brushProperty name="height" value="0.08571" units="cm"/>
      <inkml:brushProperty name="color" value="#AE198D"/>
      <inkml:brushProperty name="inkEffects" value="galaxy"/>
      <inkml:brushProperty name="anchorX" value="-2.85115E6"/>
      <inkml:brushProperty name="anchorY" value="-2.69639E6"/>
      <inkml:brushProperty name="scaleFactor" value="0.5"/>
    </inkml:brush>
  </inkml:definitions>
  <inkml:trace contextRef="#ctx0" brushRef="#br0">37 432 12287,'-11'-9'0,"-4"-2"0,9-8 0,1-1 0,5 1 0,5-1 0,3-2 0,3-4 0,5 2 0,7-9 0,4-1 0,-3-3 0,6-11 0,1-2 0,8-9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0:07.478"/>
    </inkml:context>
    <inkml:brush xml:id="br0">
      <inkml:brushProperty name="width" value="0.08571" units="cm"/>
      <inkml:brushProperty name="height" value="0.08571" units="cm"/>
      <inkml:brushProperty name="color" value="#AE198D"/>
      <inkml:brushProperty name="inkEffects" value="galaxy"/>
      <inkml:brushProperty name="anchorX" value="-464058.625"/>
      <inkml:brushProperty name="anchorY" value="-295813.375"/>
      <inkml:brushProperty name="scaleFactor" value="0.5"/>
    </inkml:brush>
  </inkml:definitions>
  <inkml:trace contextRef="#ctx0" brushRef="#br0">226 1 12287,'0'14'0,"0"-1"0,0-8 0,0 4 0,0-9 0,0 0 0,0 9 0,0-5 0,0 10 0,0-7 0,0 7 0,-10-8 0,-3 8 0,1-9 0,-1 1 0,-3-3 0,5-3 0,-3 0 0,-2 0 0,5-3 0,-3-3 0,7 3 0,-4-6 0,2 0 0,0 7 0,2-5 0,4 2 0,-3-1 0,1 3 0,-2-3 0,5 6 0,-5 6 0,5-1 0,0 9 0,-5 1 0,5-3 0,-5 1 0,4-6 0,3 7 0,0-7 0,0 6 0,0-8 0,10 13 0,1-6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6:46.877"/>
    </inkml:context>
    <inkml:brush xml:id="br0">
      <inkml:brushProperty name="width" value="0.08571" units="cm"/>
      <inkml:brushProperty name="height" value="0.08571" units="cm"/>
      <inkml:brushProperty name="color" value="#AE198D"/>
      <inkml:brushProperty name="inkEffects" value="galaxy"/>
      <inkml:brushProperty name="anchorX" value="-2.86904E6"/>
      <inkml:brushProperty name="anchorY" value="-2.70544E6"/>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2.88653E6"/>
      <inkml:brushProperty name="anchorY" value="-2.71493E6"/>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2.89983E6"/>
      <inkml:brushProperty name="anchorY" value="-2.72197E6"/>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2.91658E6"/>
      <inkml:brushProperty name="anchorY" value="-2.73098E6"/>
      <inkml:brushProperty name="scaleFactor" value="0.5"/>
    </inkml:brush>
  </inkml:definitions>
  <inkml:trace contextRef="#ctx0" brushRef="#br0">1603 57 12287,'0'20'0,"0"-1"0,2 1 0,5-1 0,-5 1 0,5 2 0,-5 2 0,-2 2 0,6 7 0,1-5 0,-1 2 0,3 5 0,-7-4 0,7-1 0,-2-2 0,-1-4 0,3-2 0,-5-2 0,3-1 0,8 1 0,-4 0 0</inkml:trace>
  <inkml:trace contextRef="#ctx0" brushRef="#br1" timeOffset="1470">1309 116 12287,'-17'-20'0,"2"1"0,4-1 0,2 0 0,-4 7 0,6 0 0,1 9 0,6-3 0,0 14 0,0 6 0,2 4 0,2 3 0,5 0 0,2-1 0,0 7 0,4 0 0,-4-2 0,-2-2 0,6-2 0,-4-1 0,0 3 0,-5 4 0,5-4 0,0 4 0,0-4 0,-5-2 0,3-1 0,-2 1 0,-1-1 0,3 1 0,-7 0 0,5-1 0,-5 1 0,-2-1 0,0 1 0,-2-3 0,-5-4 0,-4-4 0,-8-9 0,-1 0 0,0 0 0,1 0 0,-1 0 0,1 0 0,-1 0 0,0-2 0,1-2 0,-1-3 0,1-2 0,-1 3 0,0-5 0,1 0 0,1-6 0,3 6 0,2-2 0,-2 0 0,6 0 0,0-5 0,3 3 0,-1 2 0,-6 0 0,7-7 0,1 1 0,3-1 0,2 0 0,0 1 0,2 1 0,5 5 0,-3 5 0,9 8 0,3 0 0,-6-7 0,4 1 0,1 1 0,-4 3 0,2 2 0,-2 2 0,4 3 0,-2 1 0,-7 7 0,5-4 0,0 0 0,0-1 0,-6 7 0,1-1 0,-4 3 0,-2-4 0,0 0 0,0 2 0,0 3 0,0 1 0,0 1 0,-6-7 0,-3-2 0,0 0 0,1 0 0,-8-7 0,5 5 0,-2-3 0,0 1 0,0-1 0,-6-6 0,-1 0 0,0-2 0,1-4 0,-1-7 0,1-3 0,1 1 0,3 2 0,2-2 0,6 0 0,-6-1 0,-2 3 0,4 7 0,-2-5 0,-2 2 0,4 3 0,-2 6 0,6 0 0,-6 0 0,7 0 0,-7 0 0,8 0 0,-6 0 0,5 0 0,2 0 0,-9 0 0,6 0 0,-6 0 0,6 0 0,-6 2 0,-2 4 0,4-4 0,0 7 0,3 0 0,-1-5 0,2 9 0,5 0 0,-4 7 0,3-7 0,6-2 0,3-2 0,-1 4 0,8-7 0,2-1 0,-4 3 0,2-1 0,2-3 0,-4-2 0,2-2 0,-9 0 0,5 0 0,-11 0 0,-5 0 0,-6 0 0,-4 0 0,-3 0 0,1 0 0,-1 0 0,0 0 0,1 0 0,-3 0 0,-2-2 0,-2-4 0,0 3 0,6-5 0,1 1 0,-1 1 0,0-7 0,1 4 0,-1 0 0,1 1 0,-1-6 0,0 6 0,1-3 0,8 4 0,2-4 0,1 3 0,5 1 0,-5 7 0,8 0 0,-3 9 0,-3 4 0,4 4 0,-5 3 0,5 0 0,2-1 0,0 1 0,0-1 0,2-1 0,5-5 0,-3 4 0,7-4 0,-2 5 0,-1-5 0,-1 0 0,2 0 0,4 7 0,-5-10 0,-10 6 0,-4-10 0,1 3 0,-8-5 0,-2 3 0,-2-3 0,-9-2 0,-1-2 0,3 0 0,3 0 0,-5 0 0,-1 0 0,1 0 0,-2 0 0,6 0 0,-4 0 0,4 0 0,9 0 0,0 0 0,9-8 0,-1-5 0,10-5 0,14-1 0,12-1 0</inkml:trace>
  <inkml:trace contextRef="#ctx0" brushRef="#br2" timeOffset="1670">976 96 12287,'0'-19'0,"0"-1"0,0 9 0,0 2 0,0 12 0,0 3 0,0 5 0,0 9 0</inkml:trace>
  <inkml:trace contextRef="#ctx0" brushRef="#br3" timeOffset="1886">839 684 12287,'-20'0'0,"1"0"0,-1 0 0,0 2 0,1 3 0,-1 1 0,1 1 0,-1-7 0,0 2 0,1 4 0,-7-3 0,0 5 0,-1-1 0,-1-1 0,4 7 0,-6-6 0,1-3 0,-5 7 0,3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7:03.112"/>
    </inkml:context>
    <inkml:brush xml:id="br0">
      <inkml:brushProperty name="width" value="0.08571" units="cm"/>
      <inkml:brushProperty name="height" value="0.08571" units="cm"/>
      <inkml:brushProperty name="color" value="#AE198D"/>
      <inkml:brushProperty name="inkEffects" value="galaxy"/>
      <inkml:brushProperty name="anchorX" value="-2.9302E6"/>
      <inkml:brushProperty name="anchorY" value="-2.73815E6"/>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2.94549E6"/>
      <inkml:brushProperty name="anchorY" value="-2.74702E6"/>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2.9611E6"/>
      <inkml:brushProperty name="anchorY" value="-2.75599E6"/>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2.97373E6"/>
      <inkml:brushProperty name="anchorY" value="-2.76299E6"/>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2.98518E6"/>
      <inkml:brushProperty name="anchorY" value="-2.76963E6"/>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2.9969E6"/>
      <inkml:brushProperty name="anchorY" value="-2.77643E6"/>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3.0077E6"/>
      <inkml:brushProperty name="anchorY" value="-2.7837E6"/>
      <inkml:brushProperty name="scaleFactor" value="0.5"/>
    </inkml:brush>
    <inkml:brush xml:id="br7">
      <inkml:brushProperty name="width" value="0.08571" units="cm"/>
      <inkml:brushProperty name="height" value="0.08571" units="cm"/>
      <inkml:brushProperty name="color" value="#AE198D"/>
      <inkml:brushProperty name="inkEffects" value="galaxy"/>
      <inkml:brushProperty name="anchorX" value="-3.02093E6"/>
      <inkml:brushProperty name="anchorY" value="-2.79385E6"/>
      <inkml:brushProperty name="scaleFactor" value="0.5"/>
    </inkml:brush>
    <inkml:brush xml:id="br8">
      <inkml:brushProperty name="width" value="0.08571" units="cm"/>
      <inkml:brushProperty name="height" value="0.08571" units="cm"/>
      <inkml:brushProperty name="color" value="#AE198D"/>
      <inkml:brushProperty name="inkEffects" value="galaxy"/>
      <inkml:brushProperty name="anchorX" value="-3.03081E6"/>
      <inkml:brushProperty name="anchorY" value="-2.80031E6"/>
      <inkml:brushProperty name="scaleFactor" value="0.5"/>
    </inkml:brush>
    <inkml:brush xml:id="br9">
      <inkml:brushProperty name="width" value="0.08571" units="cm"/>
      <inkml:brushProperty name="height" value="0.08571" units="cm"/>
      <inkml:brushProperty name="color" value="#AE198D"/>
      <inkml:brushProperty name="inkEffects" value="galaxy"/>
      <inkml:brushProperty name="anchorX" value="-3.0439E6"/>
      <inkml:brushProperty name="anchorY" value="-2.8093E6"/>
      <inkml:brushProperty name="scaleFactor" value="0.5"/>
    </inkml:brush>
    <inkml:brush xml:id="br10">
      <inkml:brushProperty name="width" value="0.08571" units="cm"/>
      <inkml:brushProperty name="height" value="0.08571" units="cm"/>
      <inkml:brushProperty name="color" value="#AE198D"/>
      <inkml:brushProperty name="inkEffects" value="galaxy"/>
      <inkml:brushProperty name="anchorX" value="-3.05313E6"/>
      <inkml:brushProperty name="anchorY" value="-2.81612E6"/>
      <inkml:brushProperty name="scaleFactor" value="0.5"/>
    </inkml:brush>
    <inkml:brush xml:id="br11">
      <inkml:brushProperty name="width" value="0.08571" units="cm"/>
      <inkml:brushProperty name="height" value="0.08571" units="cm"/>
      <inkml:brushProperty name="color" value="#AE198D"/>
      <inkml:brushProperty name="inkEffects" value="galaxy"/>
      <inkml:brushProperty name="anchorX" value="-3.06237E6"/>
      <inkml:brushProperty name="anchorY" value="-2.82322E6"/>
      <inkml:brushProperty name="scaleFactor" value="0.5"/>
    </inkml:brush>
  </inkml:definitions>
  <inkml:trace contextRef="#ctx0" brushRef="#br0">4075 60 12287,'0'-13'0,"0"-1"0,0 10 0,0-5 0</inkml:trace>
  <inkml:trace contextRef="#ctx0" brushRef="#br1" timeOffset="351">4310 432 12287,'0'13'0,"0"0"0,0 0 0,-8-2 0,-1-4 0,-4-14 0,4-4 0,9-8 0,0-1 0,0 0 0,0 1 0,0-1 0,0 1 0,2-1 0,3 0 0,1 1 0,7-1 0,-4 1 0,2-1 0,4 0 0,-4 1 0,2 1 0,2 5 0,3-13 0,1 4 0</inkml:trace>
  <inkml:trace contextRef="#ctx0" brushRef="#br2" timeOffset="759">3977 197 12287,'0'-13'0,"-2"2"0,-5 2 0,5 3 0,-6 8 0,8 4 0,0 7 0,0 14 0,0 3 0,0 3 0,0-1 0,0 1 0,0 6 0,0-2 0,0-4 0,0 4 0,0-7 0,0 3 0,0 0 0,0-9 0,0 2 0,0-4 0,0-3 0,0 1 0</inkml:trace>
  <inkml:trace contextRef="#ctx0" brushRef="#br3" timeOffset="1371">3742 216 12287,'-20'0'0,"1"0"0,-1 0 0,3 3 0,1 1 0,6 5 0,1 2 0,-4 4 0,4 9 0,0 4 0,1 3 0,1-5 0,7 6 0,0 1 0,0-3 0,2-1 0,3-10 0,3 1 0,3 0 0,2-1 0,7-1 0,0-5 0,-1 2 0,1-9 0,-1-1 0,1-3 0,0-2 0,-1 0 0,-1-2 0,-5-5 0,4 5 0,-6-7 0,0 1 0,-2 3 0,-9-8 0,-3 9 0,-3-3 0,-5 5 0,-11 2 0,-2 0 0,-2 0 0,-2 0 0,2 2 0,-5 3 0,1 1 0,-7 7 0,4-4 0,-4 2 0,-2 4 0,-3-4 0,-1 0 0,-3 0 0,3 0 0,1-5 0,1 5 0,-3-2 0,-1-5 0,1 5 0,9-3 0,5-1 0,1-3 0,-3-2 0,6 0 0,2 0 0,2 0 0,2 0 0,1 0 0,-1 0 0,7 0 0,2-2 0,2-5 0,1 5 0,3-7 0,-1 1 0,-7-3 0,4-9 0,-2 1 0,5-1 0,-5 0 0,2 1 0,0-1 0,5 1 0,-3-1 0,-1 0 0,3 1 0,-1-1 0,-1 7 0,7 0 0,0-2 0,0 4 0,2 0 0,5 2 0,-3-4 0,9 5 0,3-3 0,1-2 0,3-7 0</inkml:trace>
  <inkml:trace contextRef="#ctx0" brushRef="#br4" timeOffset="1587">3330 393 12287,'0'-20'0,"0"7"0,0 0 0,0-2 0,-6 4 0,-1-2 0,1 6 0,4-4 0,-5 3 0,-4 1 0,-8 9 0,-1 5 0,0 4 0,-1 11 0,-3 2 0,-2 2 0,-3 6 0,3-6 0,4 9 0,-6-4 0</inkml:trace>
  <inkml:trace contextRef="#ctx0" brushRef="#br5" timeOffset="2186">2507 452 12287,'-19'10'0,"-1"-1"0,0 0 0,1-7 0,1 7 0,5-1 0,2-3 0,5 8 0,6-2 0,0 2 0,11-7 0,6-1 0,3-1 0,-1 3 0,1-3 0,0-2 0,-1-2 0,1 0 0,-1 0 0,1 0 0,0 0 0,-1 0 0,-8 0 0,-4 7 0,-14 1 0,-6 3 0,-4-4 0,-3 6 0,0 0 0,1-2 0,-7 4 0,0-6 0,2 2 0,2 4 0,9-4 0,0 0 0,0 0 0,2-1 0,0-3 0,4 6 0,5 0 0,-7 7 0,16-7 0,-1 0 0,10-9 0,-14 7 0,4-4 0,-3-3 0,-3 9 0,-3-6 0,-3 6 0,-5-7 0,-9 5 0,1-2 0,-1-5 0,1 5 0,-1-3 0,0 1 0,1 2 0,-1-7 0,1 7 0,-1-1 0,0-6 0,1 7 0</inkml:trace>
  <inkml:trace contextRef="#ctx0" brushRef="#br6" timeOffset="2385">1978 1098 12287,'-13'9'0,"2"4"0,2 5 0,3-5 0,6 0 0,0 2 0,0 2 0,0 3 0,2-3 0,2-1 0,5-6 0,2-1 0,-4 0 0,6-3 0,-9-3 0,13 5 0,-6-8 0</inkml:trace>
  <inkml:trace contextRef="#ctx0" brushRef="#br7" timeOffset="3154">2076 138 12287,'-20'-9'0,"7"7"0,2-7 0,3 1 0,1 6 0,7-5 0,0 14 0,0 6 0,0 11 0,0 2 0,2 0 0,5 2 0,-5-6 0,5 6 0,-3-2 0,3 0 0,-3 1 0,7-6 0,0 1 0,0-2 0,-5 4 0,7-11 0,2 4 0,3 1 0,-1-3 0,-4-2 0,5-9 0,-5 3 0,4-7 0,3-7 0,-9 3 0,-5-9 0,-6 6 0,-6-6 0,1 9 0,-8-3 0,-2 5 0,-2 2 0,4 0 0,0 0 0,-3 0 0,-1 0 0,-3 2 0,1 3 0,-1 1 0,0 1 0,1-7 0,-1 0 0,1 0 0,6 0 0,2-2 0,2-5 0,0 5 0,3-5 0,1 5 0,-8 2 0,7 0 0,-7 0 0,0 2 0,2 5 0,-4-3 0,6 7 0,-2 0 0,-4 0 0,-3 0 0,1 4 0,2-4 0,2-2 0,-1 4 0,-5-5 0,-1 1 0,1 0 0,-1 0 0,0-5 0,1 2 0,-1-1 0,1-3 0,-3-2 0,-2 0 0,-2 0 0,-2 0 0,4 0 0,-3-2 0,3-5 0,-4 3 0,2-9 0,0-2 0,-2-3 0,6-1 0,-4-1 0,4 0 0,2 1 0,1-1 0,1 1 0,3-1 0,2 0 0,6 1 0,-3-3 0,1-2 0,4-2 0,3 0 0,2 6 0,0 1 0,0-1 0,0 0 0,0 10 0,2 1 0,3 7 0,1-5 0,3 5 0,-2-5 0,6 5 0,4-7 0,3-1 0</inkml:trace>
  <inkml:trace contextRef="#ctx0" brushRef="#br8" timeOffset="3299">1841 138 12287,'11'0'0,"6"0"0,-15 0 0,7 0 0,-9 0 0</inkml:trace>
  <inkml:trace contextRef="#ctx0" brushRef="#br9" timeOffset="3837">1018 550 12287,'-26'6'0,"-3"1"0,1-3 0,0-2 0,-1 5 0,5 1 0,-4 1 0,-2 0 0,-3 0 0,-4-5 0,2 2 0,2-1 0,1-3 0,-7-2 0,2 0 0,4 0 0,2 0 0,7 0 0,-2 0 0,-4-9 0,10-4 0,7-2 0,2 2 0,9-5 0,-4 5 0,3-4 0,3-3 0,0 1 0,0-1 0,0 1 0,0-1 0,-6 0 0,-1 1 0,3-1 0,0 1 0,-3-1 0,-4 9 0,-8 5 0,-1 3 0,-2 6 0,-2 3 0,-2 7 0,0 5 0,6 1 0,1 1 0,-1-1 0,1-6 0,1 1 0,3 1 0,2 2 0,0 3 0,-7-1 0,9 1 0,5 0 0,6-10 0,6-1 0,7 0 0,7-7 0,4 5 0,4-5 0,3-2 0,-5 0 0,6-2 0,3-3 0,2-1 0,3-7 0,-1 6 0,0 1 0,0-3 0,0 5 0,1-10 0,-1 10 0,0-5 0</inkml:trace>
  <inkml:trace contextRef="#ctx0" brushRef="#br10" timeOffset="4001">665 844 12287,'-20'0'0,"7"0"0,0 0 0,-2 0 0,6-3 0,1-3 0,-1-7 0,7-5 0,-7-1 0</inkml:trace>
  <inkml:trace contextRef="#ctx0" brushRef="#br11" timeOffset="4184">645 1 12287,'-50'11'0,"0"4"0,7-9 0,-3 1 0,2 2 0,-4-3 0,1 12 0,-4 6 0,-3 4 0,-11 5 0,-5 6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07:13.346"/>
    </inkml:context>
    <inkml:brush xml:id="br0">
      <inkml:brushProperty name="width" value="0.08571" units="cm"/>
      <inkml:brushProperty name="height" value="0.08571" units="cm"/>
      <inkml:brushProperty name="color" value="#5B2D90"/>
    </inkml:brush>
  </inkml:definitions>
  <inkml:trace contextRef="#ctx0" brushRef="#br0">827 120 12287,'4'4'0,"-1"0"0,0-1 0,-2 1 0,1-2 0,-4-1 0,-3 4 0,1-3 0,0 1 0,1 0 0,-2-2 0,2 3 0,0 0 0,0 0 0,-2-2 0,3 3 0,0 1 0,-1-3 0,1 2 0,0 0 0,2 2 0,0-3 0,3-1 0,1-3 0,0 0 0,1 0 0,0 0 0,2 0 0,0-3 0,0-2 0,0-1 0,0-1 0,-3 2 0,0 0 0,-1 0 0,2 1 0,-3-1 0,0 0 0,-1-1 0,2-1 0,-2 0 0,1 0 0,-1 0 0,-1 2 0,-1 1 0,-1 1 0,1 0 0,-2 1 0,0 0 0,2-1 0,-2 1 0,0 1 0,-1-2 0,-3 3 0,0 1 0,2 0 0,0 1 0,3 2 0,-3-2 0,0 3 0,-1-2 0,1 1 0,0 0 0,0 0 0,-1-2 0,-1 2 0,0 0 0,0 0 0,0 0 0,0 1 0,0 0 0,0 1 0,0-3 0,2 1 0,0 0 0,0 0 0,-1-2 0,1 2 0,0-1 0,0-1 0,1-1 0,0 0 0,0 0 0,0 1 0,2 1 0,-3-3 0,0 0 0,1-1 0,-1-1 0,3 1 0,-2-2 0,0 0 0,0 1 0,2-3 0,-2 2 0,1-1 0,0 2 0,1-3 0,-2 1 0,0-3 0,0 3 0,2 2 0,1-2 0,-2 3 0,3-2 0,3 3 0,-2 1 0,1 1 0,-1-1 0,-1 4 0,0 1 0,0-3 0,0 2 0,0 0 0,0 2 0,-3-3 0,0 1 0,-1 0 0,-1-1 0,1 2 0,-1-2 0,-1 0 0,-2 1 0,0-1 0,-2 1 0,2 0 0,-1 1 0,1-3 0,-2 1 0,2 0 0,-1 0 0,1-2 0,-2 1 0,0-1 0,1 0 0,-1 1 0,1-3 0,0 0 0,0 0 0,2 0 0,-3 0 0,-1 0 0</inkml:trace>
  <inkml:trace contextRef="#ctx0" brushRef="#br0" timeOffset="316">498 1 12287,'0'4'0,"3"1"0,-2-3 0,2 1 0,-3 0 0,0 1 0</inkml:trace>
  <inkml:trace contextRef="#ctx0" brushRef="#br0" timeOffset="1033">218 43 12287,'7'0'0,"-1"-1"0,-1-1 0,-2 1 0,-3-1 0,0 4 0,3 3 0,-2-2 0,2 2 0,0 1 0,-2 0 0,3 1 0,-1 0 0,0 0 0,-3 0 0,0 0 0,0 0 0,-1-1 0,-1-1 0,-3 0 0,-1 0 0,0 1 0,0-1 0,-2 0 0,0-3 0,1 1 0,-1-1 0,-1 0 0,1 1 0,-2-3 0,3 0 0,0 0 0,-3 0 0,1 0 0,0-1 0,2-1 0,0 0 0,0-3 0,0 3 0,3-3 0,1 3 0,3-3 0,0 4 0,0-2 0,3 3 0,1 0 0,0 1 0,1 1 0,-3-1 0,1 3 0,-3-2 0,-1-1 0,-1 3 0,-3-1 0,-1 1 0,1-3 0,0 1 0,0 0 0,-1 0 0,-2-1 0,-1 1 0,0 0 0,0-1 0,1-1 0,-1 0 0,0 0 0,-3 0 0,1 0 0</inkml:trace>
  <inkml:trace contextRef="#ctx0" brushRef="#br0" timeOffset="1433">120 288 12287,'0'4'0,"0"1"0,0-3 0,0 1 0,3-3 0,-2 0 0,5 0 0,-2 0 0</inkml:trace>
  <inkml:trace contextRef="#ctx0" brushRef="#br0" timeOffset="1582">197 288 12287,'4'2'0,"1"0"0,-3 1 0,3-3 0,-3 0 0,1 0 0,-3 3 0,0 1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07:16.329"/>
    </inkml:context>
    <inkml:brush xml:id="br0">
      <inkml:brushProperty name="width" value="0.08571" units="cm"/>
      <inkml:brushProperty name="height" value="0.08571" units="cm"/>
      <inkml:brushProperty name="color" value="#5B2D90"/>
    </inkml:brush>
  </inkml:definitions>
  <inkml:trace contextRef="#ctx0" brushRef="#br0">988 162 12287,'4'-5'0,"-2"0"0,-1 4 0,-2-2 0,-1 3 0,0 1 0,-3 1 0,3 1 0,-2 2 0,1 0 0,1 1 0,1-3 0,-1 2 0,0 1 0,0 0 0,2 1 0,0-3 0,0 0 0,3-1 0,1 0 0,3-3 0,0 0 0,0 0 0,0 0 0,0 0 0,-3-3 0,1 0 0,0-1 0,1 0 0,-1-2 0,-1 0 0,-1 1 0,0 1 0,-3-3 0,0 0 0,0 0 0,0 0 0,-3 3 0,-2 2 0,-1 1 0,-1 1 0,0 0 0,0 0 0,0 0 0,0 0 0,0 2 0,0 1 0,0 1 0,0 0 0,0 1 0,2-1 0,0-1 0,3 2 0,-2-2 0,1 1 0,1 1 0,2 2 0,0-3 0,0 1 0,0 1 0,3-3 0,1 0 0,0-1 0,1 0 0,0 3 0,2-2 0,0 1 0,-1-2 0,-1 3 0,0 1 0,-3-3 0,1 1 0,0-1 0,-2 3 0,1-1 0,-4 1 0,-3 0 0,-1-1 0,0-1 0,-1-2 0,-3 3 0,1-2 0,-1-1 0,2-1 0,-1-1 0,0 0 0,-2 0 0,1 0 0,1 0 0,-1 0 0,1 0 0,0-1 0,2-1 0,0-1 0,0-3 0,0 1 0,3 0 0,-2-1 0,3-2 0,-1-1 0,3 1 0,-2-1 0,0-2 0,-1 0 0</inkml:trace>
  <inkml:trace contextRef="#ctx0" brushRef="#br0" timeOffset="116">841 155 12287,'4'7'0,"1"0"0,-3-3 0,1-1 0,-3-3 0,-3-3 0,-1-1 0</inkml:trace>
  <inkml:trace contextRef="#ctx0" brushRef="#br0" timeOffset="766">526 57 12287,'0'-7'0,"2"2"0,0 0 0,0 0 0,-1 1 0,1-1 0,0 0 0,1-1 0,-3-1 0,0 3 0,0 1 0,0 4 0,0 1 0,0 3 0,0 2 0,2 1 0,1 2 0,1 1 0,-2 1 0,3 2 0,0 0 0,2 0 0,-3-3 0,1 1 0,0 1 0,2 0 0,-3-2 0,0 0 0,0-1 0,0-1 0,-2 1 0,2-1 0,-1 1 0,-1 0 0,-1-5 0,-1 2 0,0-1 0,0 1 0</inkml:trace>
  <inkml:trace contextRef="#ctx0" brushRef="#br0" timeOffset="2450">386 8 12287,'0'4'0,"-1"-1"0,-1-3 0,1 0 0,-2 1 0,3 1 0,2 2 0,0 3 0,0 0 0,-1 0 0,1 1 0,0 0 0,0 1 0,-1 2 0,-1-3 0,-1 2 0,-1 1 0,0-2 0,-2 1 0,0-1 0,0 0 0,2 1 0,-3-3 0,0 0 0,2-3 0,0 0 0,0-1 0,2 0 0,-2-4 0,3-1 0,3 0 0,1-2 0,3 1 0,0-2 0,0 3 0,0 0 0,0-1 0,-3 2 0,1-1 0,0 1 0,2 1 0,0-3 0,0 1 0,0 1 0,0 0 0,0 1 0,0 0 0,0 0 0,0 0 0,0 0 0,0 0 0,0 3 0,0 2 0,-3-2 0,-2 2 0,-1 0 0,-1 2 0,0 0 0,-3 1 0,-1 0 0,-1 1 0,0 0 0,1-1 0,-1-1 0,0 0 0,0 0 0,-1 0 0,1 0 0,0 0 0,0 0 0,-1-3 0,1 0 0,0 0 0,0 0 0,-1-2 0,-1 2 0,0-1 0,-1 2 0,-1-3 0,0 0 0,0-1 0,-1-1 0,0 0 0,-1 1 0,-1 1 0,1-1 0,0 1 0,1-1 0,2-1 0,-3 0 0,2 0 0,1 0 0,0 0 0,1 0 0,0 0 0,0 0 0,0 0 0,0-1 0,0-1 0,0 0 0,0 1 0,1-3 0,1 1 0,-1 0 0,0 0 0,1-2 0,-2 1 0,0-1 0,0 0 0,2 1 0,1-3 0,0 1 0,0 1 0,2-1 0,-2 1 0,1-1 0,2-1 0,0 0 0,0 0 0,-1 0 0,1 0 0,-1 0 0,1 0 0,1 2 0,1 1 0,1 1 0,-1 0 0,2 1 0,-1-1 0,0-1 0,2 3 0,-3-2 0,1 0 0,4 1 0,-1-3 0,1 4 0,1-1 0,0 1 0,0 1 0,0 0 0,-3 0 0,1 1 0,1 1 0,-1-1 0,0 4 0,-1 1 0,-1 0 0,2-2 0,-3 1 0,0 1 0,-1 0 0,1 1 0,0 0 0,0 0 0,-1 0 0,-1 0 0,-1 0 0,-1 0 0,0-1 0,-2-1 0,0 0 0,0 1 0,0-3 0,-3 1 0,0-1 0,1 1 0,0-3 0,1 1 0,0 0 0,1-1 0,-1-1 0,0 0 0,2-1 0,0-1 0,0-1 0,1-1 0,0 2 0,2-3 0,0 0 0,0-1 0,0-1 0,0 0 0,0 0 0,2 2 0,0 0 0,3 3 0,-3-3 0,2 4 0,-2-1 0,-1 2 0,4 2 0,-3-1 0,0 4 0,-1 1 0,-1 0 0,0 1 0,-3 0 0,0 0 0,-1 0 0,1-3 0,-3 0 0,2 0 0,1 0 0,-2-2 0,1 1 0,-1-1 0,0 0 0,1 1 0,-3-3 0,-1 0 0,-1 0 0,1 0 0,-1 0 0,1-1 0,1-1 0,0 1 0,0-2 0,0 0 0,0 0 0,1-3 0,0 2 0,1 1 0,3-2 0,-2 2 0,1-1 0,1 2 0,2-3 0,0 4 0,0-2 0,3 3 0,2 0 0,-2 0 0,2 0 0,0 3 0,2 2 0,-3-2 0,-1 1 0,0-1 0,-2 1 0,1-2 0,-1 2 0,-1 3 0,-1-3 0,-1 1 0,-3 1 0,1-3 0,0 0 0,0-1 0,0 0 0,1 2 0,-3-3 0,1 1 0,1 1 0,-3-3 0</inkml:trace>
  <inkml:trace contextRef="#ctx0" brushRef="#br0" timeOffset="2783">295 400 12287,'0'7'0,"0"0"0,-1-3 0,-1-2 0,1-1 0,-2-2 0,3-1 0,-3-2 0,-1-3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07:22.378"/>
    </inkml:context>
    <inkml:brush xml:id="br0">
      <inkml:brushProperty name="width" value="0.08571" units="cm"/>
      <inkml:brushProperty name="height" value="0.08571" units="cm"/>
      <inkml:brushProperty name="color" value="#5B2D90"/>
    </inkml:brush>
  </inkml:definitions>
  <inkml:trace contextRef="#ctx0" brushRef="#br0">1457 239 12287,'0'4'0,"0"1"0,0 1 0,1-3 0,0 0 0,1 0 0,1-2 0,-3 4 0,0-3 0,0 3 0,0 1 0,0-3 0,0 2 0,0 1 0,0 0 0,0 1 0,0 0 0,0-3 0,0 1 0,0 1 0,0 0 0,0 1 0,-3-1 0,-2-1 0,-1-2 0,-1-3 0,0 0 0,1-1 0,1-1 0,-1 0 0,4-3 0,1 0 0,-3-1 0,2-1 0,1 0 0,0 0 0,1 0 0,0 0 0,0 0 0,0 0 0,0 0 0,0 2 0,0 0 0,0 0 0,1-1 0,1-1 0,-1 0 0,2 1 0,0 1 0,-2-1 0,4 1 0,-3 1 0,1 0 0,0 1 0,1-2 0,3 3 0,-3 0 0,1 2 0,-3 0 0,3 0 0,1 0 0,-3 2 0,1 1 0,0 0 0,0 0 0,-2 3 0,3-1 0,1 1 0,-3 1 0,1 0 0,-1 0 0,2 0 0,-3 0 0,0 0 0,-1 0 0,0 0 0,1 0 0,-1 0 0,1 0 0,-1 0 0,-1 0 0,-3 0 0,-1 0 0,-2 0 0,-1 0 0,2 0 0,-5 0 0,0 0 0,1 0 0,-3 0 0,0 0 0,-1 0 0,-1 0 0,0 0 0,0-1 0,1-1 0,1 0 0,-1-3 0,1 2 0,-1-1 0,-1-1 0,3-1 0,-2-1 0,2 0 0</inkml:trace>
  <inkml:trace contextRef="#ctx0" brushRef="#br0" timeOffset="601">1219 127 12287,'4'-1'0,"-2"-1"0,2 1 0,-3-1 0,1 4 0,-1 3 0,-2 2 0,-1 1 0,0 1 0,1 0 0,0 2 0,0 1 0,-1 1 0,0 1 0,0-1 0,2-1 0,-1-1 0,-1-1 0,1 2 0,-1-3 0,0-1 0,0-2 0,1 0 0,-5-2 0,2 3 0</inkml:trace>
  <inkml:trace contextRef="#ctx0" brushRef="#br0" timeOffset="1717">1002 113 12287,'7'0'0,"-3"3"0,2-2 0,-5 5 0,1-1 0,-1 1 0,-1 1 0,0 0 0,0-3 0,0 1 0,0 1 0,0 0 0,0 1 0,0 0 0,0 0 0,0-3 0,0 1 0,0 1 0,2-3 0,1 1 0,1-1 0,-2 0 0,3-3 0,-3 0 0,3 0 0,-1-3 0,1-2 0,0 1 0,-3-1 0,1 3 0,-3-3 0,0 3 0,0-3 0,0 4 0,0-2 0,-3 6 0,1 2 0,-3 1 0,2 1 0,0 1 0,0 1 0,-2-1 0,1 2 0,-1-1 0,0 0 0,2 1 0,-3-3 0,1 1 0,0 1 0,1-4 0,0 2 0,0 0 0,0-1 0,1-2 0,-3 0 0,1-1 0,1 0 0,-3-3 0,0 0 0,2 0 0,0 0 0,2-1 0,-3-1 0,1 0 0,3-3 0,-2 2 0,1-1 0,0 3 0,1-1 0,-3 1 0,1-2 0,-1 1 0,1-3 0,-2 2 0,1-1 0,-1 3 0,1-2 0,-1 0 0,1 2 0,0-1 0,0 1 0,0 0 0,-1-1 0,1 0 0,0 1 0,-1 0 0,-1 1 0,0 0 0,2 0 0,0 1 0,0 1 0,-1-1 0,-1 2 0,0 0 0,0-2 0,0 2 0,0 0 0,0-2 0,1 2 0,0-1 0,1 0 0,1 1 0,-2-2 0,1 1 0,-1-1 0,1 1 0,1-1 0,-1-1 0,3 0 0,-3 0 0,2-1 0,-2-1 0,3-3 0,-2-1 0,2-1 0,0 0 0,-1 0 0,2 0 0,-2 0 0,0-1 0,1-1 0,-3-1 0,3-3 0,1 2 0,0 1 0,0-2 0,-1 2 0,0 0 0,1 0 0,0 1 0,1 2 0,-1 1 0,-1 1 0,-2-4 0,-3 1 0</inkml:trace>
  <inkml:trace contextRef="#ctx0" brushRef="#br0" timeOffset="2117">820 120 12287,'4'-5'0,"-2"0"0,-1 3 0,-1-3 0,0 1 0,0-3 0,0 2 0,-1 1 0,-1 0 0,0 0 0,-3 1 0,0-3 0,-1 1 0,1 3 0,0-2 0,0 1 0,1 1 0,-1 2 0,0 0 0,0 1 0,-1 1 0,2 3 0,1 1 0,-2 2 0,0 1 0,0 3 0,0 1 0,-1 1 0,1 1 0,0 0 0,0 1 0,-1 1 0,1-4 0,-1-1 0,-4 1 0,-1-2 0</inkml:trace>
  <inkml:trace contextRef="#ctx0" brushRef="#br0" timeOffset="3150">442 197 12287,'-4'1'0,"2"1"0,-2-1 0,3 2 0,-2 0 0,3 1 0,0 3 0,0 0 0,0 0 0,0 0 0,0 0 0,0 0 0,0 0 0,0 0 0,0 0 0,-1-3 0,-1-2 0,0-1 0,-3-1 0,4-1 0,-2-1 0,0 0 0,1 0 0,-3 2 0,3 0 0,-3 0 0,3 0 0,-2 1 0,1 1 0,-2-1 0,2 3 0,-1-1 0,2 2 0,-2-2 0,1 1 0,1-2 0,1 3 0,-1 1 0,1 0 0,-1 1 0,1 0 0,1 0 0,0 0 0,0 0 0,0 0 0,0 0 0,0 0 0,0 0 0,0-3 0,0 1 0,0 1 0,0 0 0,1 0 0,1-1 0,-1-1 0,1-2 0,-1-1 0,-2 3 0,-1-1 0,0 0 0,-3-3 0,0 0 0,-1 0 0,-1 0 0,0 0 0,0 0 0,0 0 0,0 0 0</inkml:trace>
  <inkml:trace contextRef="#ctx0" brushRef="#br0" timeOffset="3414">505 358 12287,'-1'4'0,"-1"-2"0,-1 0 0,-2 0 0,-1-1 0,2 5 0,0-5 0,1 2 0</inkml:trace>
  <inkml:trace contextRef="#ctx0" brushRef="#br0" timeOffset="4050">148 190 12287,'-4'3'0,"-2"0"0,1 2 0,-1-3 0,-1-1 0,2 1 0,1 0 0,-2 0 0,0 1 0,0 0 0,1 1 0,0-2 0,1 3 0,1 1 0,0 0 0,1-2 0,2 1 0,0 1 0,0 3 0,0-1 0,0 1 0,0-1 0,3-1 0,2 0 0,1-1 0,1-1 0,-2-1 0,2-3 0,0 1 0,1 0 0,0-1 0,-1-1 0,0 0 0,0 0 0,0-3 0,0-1 0,0-1 0,0 0 0,0 1 0,0-3 0,0 0 0,0 0 0,-3 0 0,-1 0 0,0 0 0,-2 0 0,2 1 0,-1 0 0,1 1 0,-2 3 0,-3-2 0,-3 1 0,1 1 0,0 2 0,-2 0 0,0 0 0,-1-3 0,-1 1 0,0 1 0,-2 0 0,1 0 0,2-1 0,0 0 0,0 1 0,0-3 0,0 0 0,0-3 0</inkml:trace>
  <inkml:trace contextRef="#ctx0" brushRef="#br0" timeOffset="4383">99 22 12287,'-4'-3'0,"0"2"0,2-1 0,1 1 0,-2 1 0</inkml:trace>
  <inkml:trace contextRef="#ctx0" brushRef="#br0" timeOffset="4566">1 36 12287,'1'-5'0,"1"0"0,3 0 0,4-4 0,2-2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07:37.495"/>
    </inkml:context>
    <inkml:brush xml:id="br0">
      <inkml:brushProperty name="width" value="0.08571" units="cm"/>
      <inkml:brushProperty name="height" value="0.08571" units="cm"/>
      <inkml:brushProperty name="color" value="#5B2D90"/>
    </inkml:brush>
  </inkml:definitions>
  <inkml:trace contextRef="#ctx0" brushRef="#br0">1 1 12287,'0'4'0,"0"1"0,0-3 0,0 2 0,3-1 0,-2 0 0,5-3 0,-2 0 0,0 0 0,1 0 0,0 0 0,2 2 0,0 0 0,0 0 0,0-1 0,0-1 0,2 0 0,0 0 0,0 0 0,-1 0 0,1 0 0,1 0 0,1 0 0,-2 0 0,2 0 0,0 0 0,0 0 0,0-3 0,1 1 0,-1 1 0,-1 0 0,3 0 0,-2-1 0,0 0 0,1 1 0,-1 0 0,1 1 0,0 0 0,0 0 0,2 0 0,0 0 0,0 0 0,0 0 0,0 0 0,0 0 0,-1 0 0,-1 0 0,0 1 0,-2 0 0,1 1 0,1 0 0,-1 0 0,-2-1 0,-1 1 0,-1 0 0,2 1 0,0-1 0,0 0 0,-1-1 0,-1 0 0,0 0 0,2 1 0,0 0 0,1 1 0,-3-1 0,0 0 0,0-1 0,2 1 0,0 0 0,1 0 0,0-1 0,-2 0 0,4 0 0,0 1 0,2 0 0,0-1 0,0-1 0,0 0 0,0 0 0,0 0 0,1 0 0,0 0 0,-2 0 0,-1 0 0,0 0 0,0 0 0,0 0 0,-1-1 0,-2-1 0,-1 0 0,2 1 0,-2-3 0,2 2 0,-1 0 0,0-1 0,3 0 0,-2-3 0,0 2 0,0 1 0,3 0 0,-2 1 0,0 0 0,1 1 0,-3-1 0,2 0 0,-1 0 0,-1 1 0,-1 0 0,-1 1 0,2 0 0,0 0 0,1 0 0,-1 0 0,1 1 0,1 1 0,-2-1 0,3 1 0,0 0 0,2 0 0,0-1 0,0 3 0,0 0 0,0 0 0,0-2 0,-1 2 0,-1-1 0,0-1 0,-3-1 0,0-1 0,-1 0 0,-1 0 0,0 0 0,-3 0 0,0-1 0,-1-1 0,2 0 0,-3-3 0,4 4 0,-2-1 0,0-2 0,2 0 0,-2-3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07:38.694"/>
    </inkml:context>
    <inkml:brush xml:id="br0">
      <inkml:brushProperty name="width" value="0.08571" units="cm"/>
      <inkml:brushProperty name="height" value="0.08571" units="cm"/>
      <inkml:brushProperty name="color" value="#5B2D90"/>
    </inkml:brush>
  </inkml:definitions>
  <inkml:trace contextRef="#ctx0" brushRef="#br0">596 15 12287,'3'0'0,"1"0"0,-4 1 0,0 1 0,0 2 0,-1 3 0,-1 0 0,0 0 0,0 1 0,1 1 0,-1 3 0,0 1 0,0 1 0,2 0 0,-1 1 0,-2 1 0,3-1 0,-3 0 0,3-2 0,0-1 0,0-1 0,0 1 0,0-2 0,0-3 0</inkml:trace>
  <inkml:trace contextRef="#ctx0" brushRef="#br0" timeOffset="783">470 22 12287,'4'1'0,"1"1"0,-4-1 0,3 2 0,-1-3 0,-3 1 0,3 1 0,-6-1 0,-1 4 0,-2 0 0,-1 2 0,0 0 0,0 0 0,0 0 0,0 0 0,-1 1 0,-2 1 0,3-1 0,-3 2 0,3-1 0,0 0 0,0 3 0,0-3 0,0 1 0,3 0 0,1-2 0,2 1 0,-1-1 0,0-1 0,0-3 0,2 1 0,3 1 0,-2-3 0,4-1 0,0-1 0,2-1 0,0 0 0,0 0 0,0 0 0,0 0 0,0 0 0,0 0 0,0-1 0,0-1 0,-3 0 0,1-3 0,-3 2 0,2-3 0,-1 1 0,0 1 0,-3-3 0,0 0 0,-4 0 0,1 0 0,-2 0 0,0 0 0,1 0 0,-3 0 0,0 0 0,0 0 0,-3-3 0,1 1 0,0 0 0,2-1 0,0 2 0,0-2 0,0 0 0,0 1 0,0 0 0,0 2 0,0 0 0,0 0 0,0 0 0,3 0 0,-3 3 0,4 1 0</inkml:trace>
  <inkml:trace contextRef="#ctx0" brushRef="#br0" timeOffset="1466">211 134 12287,'3'4'0,"-3"-1"0,4-3 0,-4 3 0,-1 0 0,-1 2 0,0 0 0,-1-3 0,1 1 0,0 0 0,-4-2 0,2 4 0,-2-3 0,-1 0 0,0-1 0,0-1 0,0 0 0,0 0 0,0 0 0,2 0 0,0 0 0,3 0 0,-3 0 0,3 0 0,-3 0 0,3 1 0,-3 0 0,0 1 0,1 3 0,-1-3 0,1 2 0,-3-3 0,0 1 0,0 3 0,0-2 0,0 1 0,2-2 0,0 0 0,0 0 0,-1 0 0,1-1 0,0 1 0,0-1 0,-1-1 0,-1 0 0,0 0 0,0 0 0</inkml:trace>
  <inkml:trace contextRef="#ctx0" brushRef="#br0" timeOffset="1683">71 57 12287,'3'4'0,"-3"2"0,4-5 0,-4 4 0,0-3 0,0 3 0,-4 0 0,1 2 0</inkml:trace>
  <inkml:trace contextRef="#ctx0" brushRef="#br0" timeOffset="1950">141 323 12287,'0'0'0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07:47.773"/>
    </inkml:context>
    <inkml:brush xml:id="br0">
      <inkml:brushProperty name="width" value="0.08571" units="cm"/>
      <inkml:brushProperty name="height" value="0.08571" units="cm"/>
      <inkml:brushProperty name="color" value="#5B2D90"/>
    </inkml:brush>
  </inkml:definitions>
  <inkml:trace contextRef="#ctx0" brushRef="#br0">463 211 12287,'0'4'0,"-1"-1"0,-2-3 0,0 0 0,-4 0 0,2 0 0,1-1 0,1-1 0,0 1 0,1-2 0,0 0 0,-1 1 0,1-3 0,0 0 0,0 1 0,2-1 0,0 0 0,0 1 0,0-1 0,0 0 0,0 1 0,0-1 0,2 1 0,1-2 0,1 1 0,-3 1 0,3 2 0,-1 0 0,-2 0 0,3 1 0,-1-1 0,3 1 0,-2-2 0,2 4 0,-2 1 0,0 2 0,-1 3 0,-3-3 0,3 1 0,-3 0 0,-3 2 0,2-3 0,-4 1 0,1-3 0,-3 0 0,0 0 0,0 0 0,0-1 0,0 1 0,2-1 0,0-1 0,0 0 0,1 1 0,-1 0 0,0 1 0,1 1 0,-1-3 0,3 0 0,-3 0 0,1 0 0,-3 0 0,2 0 0,0 0 0,3 0 0,-3 0 0,3 0 0,-3 0 0,3 0 0,-3 0 0,3 0 0,-3 0 0,1 1 0,-1 0 0,0 1 0,3 3 0,-3-3 0,3 3 0,-3-3 0,4 2 0,-2-3 0,-1 1 0,3 1 0,-4-3 0,1 0 0,-3 0 0,0-1 0,0-1 0,0-3 0,0-1 0,0-1 0,2 0 0,0 0 0,1 0 0,-1 0 0,1 0 0,1 0 0,-2 0 0,3 0 0,0 0 0,2 0 0,0 2 0,0 0 0,0 0 0,0-1 0,3-1 0,1 0 0,-1 3 0,4-2 0,-3 2 0</inkml:trace>
  <inkml:trace contextRef="#ctx0" brushRef="#br0" timeOffset="201">365 36 12287,'-4'-3'0,"1"2"0,3-2 0,3 3 0,-3 0 0,4 3 0,-4 1 0</inkml:trace>
  <inkml:trace contextRef="#ctx0" brushRef="#br0" timeOffset="419">302 316 12287,'-4'3'0,"-3"-2"0,4 2 0,-2-1 0,0 0 0,4 1 0,2-6 0,5-1 0,-1 0 0,1 1 0,1 0 0,0-1 0</inkml:trace>
  <inkml:trace contextRef="#ctx0" brushRef="#br0" timeOffset="903">120 148 12287,'7'0'0,"0"0"0,0 0 0,-3 0 0,-1 1 0,-3 1 0,0 2 0,0 3 0,-3 0 0,1 0 0,-3 0 0,3 0 0,-1-1 0,1-1 0,0 0 0,-1-1 0,1 1 0,0 0 0,-3-3 0,2 2 0,-1-1 0,-1-1 0,-1 2 0,-1 0 0</inkml:trace>
  <inkml:trace contextRef="#ctx0" brushRef="#br0" timeOffset="1220">15 1 12287,'0'4'0,"-1"0"0,-1-1 0,1 3 0,-2-1 0,0 1 0,1 1 0,0 1 0,2 1 0,0 3 0,3 1 0,1 3 0,3 0 0,0 0 0,3-1 0,-2 1 0,3 0 0,-1-1 0,-1-2 0,-1 0 0,2-2 0,1 3 0</inkml:trace>
  <inkml:trace contextRef="#ctx0" brushRef="#br0" timeOffset="1769">99 162 12287,'4'0'0,"-1"0"0,-3 0 0,-5 1 0,0 1 0,-2-1 0,4 3 0,-1 0 0,-1 0 0,-1-2 0,-1 3 0,2 0 0,0-1 0,1 1 0,-3-3 0,-3 4 0,-1-2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07:57.725"/>
    </inkml:context>
    <inkml:brush xml:id="br0">
      <inkml:brushProperty name="width" value="0.08571" units="cm"/>
      <inkml:brushProperty name="height" value="0.08571" units="cm"/>
      <inkml:brushProperty name="color" value="#5B2D90"/>
    </inkml:brush>
  </inkml:definitions>
  <inkml:trace contextRef="#ctx0" brushRef="#br0">36 169 12287,'-5'0'0,"1"-1"0,1-1 0,1 1 0,2-2 0,-3 6 0,1 2 0,0 1 0,2 1 0,0 0 0,-3 0 0,1 0 0,0 0 0,2 0 0,-3 0 0,1 0 0,0 0 0,2 0 0,3-3 0,2-2 0,4-2 0,5-2 0,2-2 0,5-4 0,3 0 0,3-2 0,4-5 0,1 1 0,3-3 0,0-3 0,0 0 0,2-2 0,2-1 0,2-3 0,-4-4 0,5-2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08:03.642"/>
    </inkml:context>
    <inkml:brush xml:id="br0">
      <inkml:brushProperty name="width" value="0.08571" units="cm"/>
      <inkml:brushProperty name="height" value="0.08571" units="cm"/>
      <inkml:brushProperty name="color" value="#5B2D90"/>
    </inkml:brush>
  </inkml:definitions>
  <inkml:trace contextRef="#ctx0" brushRef="#br0">904 85 12287,'7'0'0,"-4"0"0,4 0 0,-7 0 0,4 0 0,-9 1 0,-1 1 0,1 3 0,2-1 0,-1 0 0,0 1 0,0-1 0,3 2 0,-2-1 0,3 1 0,0-1 0,0-1 0,0-2 0,3 0 0,1-1 0,3-1 0,0 0 0,0-1 0,0-1 0,0 0 0,-1-2 0,-2-2 0,0 2 0,-4 0 0,2 0 0,0 1 0,1 0 0,-4-1 0,-2 1 0,2 0 0,-4 2 0,0-2 0,-1 1 0,-1 2 0,0 0 0,0 0 0,-1 2 0,-1 1 0,0 0 0,0 1 0,1 0 0,-1-1 0,-1 0 0,-1 1 0,2 0 0,-2-1 0,0 0 0,0 1 0,0-2 0,-1-2 0,1 0 0,1 0 0,0 0 0,1 0 0,0 0 0,0 0 0,4-1 0,0-1 0,0-3 0,-1-1 0,-1-1 0,3 0 0,-3 0 0,4 0 0,-1 0 0,-3 1 0,3 0 0,-2 2 0,-1-2 0,2 2 0,0 0 0,0 1 0,-1 2 0,1-1 0,0 1 0,0-2 0,2 1 0,0 2 0,3 0 0,3 0 0,1 0 0,3 0 0,0 0 0,0 0 0,0 0 0,2 2 0,0 1 0,1-2 0,0 0 0,-2 1 0,3 1 0,-1-1 0,-1 1 0,1-1 0,-1 1 0,0 1 0,-1-3 0,-2 3 0,-2 1 0,0 1 0,-5 1 0,-2 0 0,-4-1 0,-4 0 0,-3-2 0,-3 2 0,2 0 0,-4 1 0,1 0 0,0 0 0,-3-1 0,0 0 0,0-2 0,0 2 0,0-2 0,4-1 0,-1 1 0,1 0 0,3-2 0,0 0 0,3 0 0,1 0 0,3 0 0,3 2 0,1-2 0,3 2 0,0-3 0,3 2 0,-2 0 0,4-1 0,-4 0 0,2 2 0,-2-1 0,-2 1 0,-2 2 0,2-2 0,-5 0 0,-1 1 0,-1-1 0,-2 2 0,0-2 0,-1 1 0,-2-1 0,-1 0 0,0 2 0,0-3 0,0 1 0,0-2 0,0-2 0,0 0 0,3 0 0,0 0 0,2 0 0,0-1 0,0-1 0,4-2 0,1-3 0,1 0 0,1 0 0,2 0 0,0-1 0,0 0 0,0-2 0,0-2 0,0 1 0</inkml:trace>
  <inkml:trace contextRef="#ctx0" brushRef="#br0" timeOffset="182">400 29 12287,'-4'3'0,"-2"-1"0,4 2 0,0-1 0,2 1 0,-4 1 0,1 2 0</inkml:trace>
  <inkml:trace contextRef="#ctx0" brushRef="#br0" timeOffset="450">197 71 12287,'-4'11'0,"0"-1"0,1-3 0,-1 0 0,0 0 0,-1 0 0,-1 1 0,-3 1 0,1-1 0,-3 2 0,0-1 0,0 1 0,0 0 0,-3-2 0,2 2 0,0-2 0,3-2 0,-2-2 0,1 1 0,1-1 0,2-1 0,0-3 0,0 0 0,0 0 0</inkml:trace>
  <inkml:trace contextRef="#ctx0" brushRef="#br0" timeOffset="633">85 1 12287,'-7'0'0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0:07:52.188"/>
    </inkml:context>
    <inkml:brush xml:id="br0">
      <inkml:brushProperty name="width" value="0.08571" units="cm"/>
      <inkml:brushProperty name="height" value="0.08571" units="cm"/>
      <inkml:brushProperty name="color" value="#AE198D"/>
      <inkml:brushProperty name="inkEffects" value="galaxy"/>
      <inkml:brushProperty name="anchorX" value="-40767.42969"/>
      <inkml:brushProperty name="anchorY" value="-12628.77734"/>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50907.75"/>
      <inkml:brushProperty name="anchorY" value="-17738.2207"/>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56989.98438"/>
      <inkml:brushProperty name="anchorY" value="-19768.17969"/>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66766.46875"/>
      <inkml:brushProperty name="anchorY" value="-24212.67578"/>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73287.82031"/>
      <inkml:brushProperty name="anchorY" value="-26292.81836"/>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82336.625"/>
      <inkml:brushProperty name="anchorY" value="-31364.62305"/>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88343.58594"/>
      <inkml:brushProperty name="anchorY" value="-34046.98047"/>
      <inkml:brushProperty name="scaleFactor" value="0.5"/>
    </inkml:brush>
    <inkml:brush xml:id="br7">
      <inkml:brushProperty name="width" value="0.08571" units="cm"/>
      <inkml:brushProperty name="height" value="0.08571" units="cm"/>
      <inkml:brushProperty name="color" value="#AE198D"/>
      <inkml:brushProperty name="inkEffects" value="galaxy"/>
      <inkml:brushProperty name="anchorX" value="-96815.26563"/>
      <inkml:brushProperty name="anchorY" value="-38980.77734"/>
      <inkml:brushProperty name="scaleFactor" value="0.5"/>
    </inkml:brush>
    <inkml:brush xml:id="br8">
      <inkml:brushProperty name="width" value="0.08571" units="cm"/>
      <inkml:brushProperty name="height" value="0.08571" units="cm"/>
      <inkml:brushProperty name="color" value="#AE198D"/>
      <inkml:brushProperty name="inkEffects" value="galaxy"/>
      <inkml:brushProperty name="anchorX" value="-102056.90625"/>
      <inkml:brushProperty name="anchorY" value="-41324.39063"/>
      <inkml:brushProperty name="scaleFactor" value="0.5"/>
    </inkml:brush>
    <inkml:brush xml:id="br9">
      <inkml:brushProperty name="width" value="0.08571" units="cm"/>
      <inkml:brushProperty name="height" value="0.08571" units="cm"/>
      <inkml:brushProperty name="color" value="#AE198D"/>
      <inkml:brushProperty name="inkEffects" value="galaxy"/>
      <inkml:brushProperty name="anchorX" value="-110240.02344"/>
      <inkml:brushProperty name="anchorY" value="-46120.17969"/>
      <inkml:brushProperty name="scaleFactor" value="0.5"/>
    </inkml:brush>
    <inkml:brush xml:id="br10">
      <inkml:brushProperty name="width" value="0.08571" units="cm"/>
      <inkml:brushProperty name="height" value="0.08571" units="cm"/>
      <inkml:brushProperty name="color" value="#AE198D"/>
      <inkml:brushProperty name="inkEffects" value="galaxy"/>
      <inkml:brushProperty name="anchorX" value="-115657.3125"/>
      <inkml:brushProperty name="anchorY" value="-48350.875"/>
      <inkml:brushProperty name="scaleFactor" value="0.5"/>
    </inkml:brush>
    <inkml:brush xml:id="br11">
      <inkml:brushProperty name="width" value="0.08571" units="cm"/>
      <inkml:brushProperty name="height" value="0.08571" units="cm"/>
      <inkml:brushProperty name="color" value="#AE198D"/>
      <inkml:brushProperty name="inkEffects" value="galaxy"/>
      <inkml:brushProperty name="anchorX" value="-119129.94531"/>
      <inkml:brushProperty name="anchorY" value="-50744.67188"/>
      <inkml:brushProperty name="scaleFactor" value="0.5"/>
    </inkml:brush>
    <inkml:brush xml:id="br12">
      <inkml:brushProperty name="width" value="0.08571" units="cm"/>
      <inkml:brushProperty name="height" value="0.08571" units="cm"/>
      <inkml:brushProperty name="color" value="#AE198D"/>
      <inkml:brushProperty name="inkEffects" value="galaxy"/>
      <inkml:brushProperty name="anchorX" value="-123229.89063"/>
      <inkml:brushProperty name="anchorY" value="-53038.10156"/>
      <inkml:brushProperty name="scaleFactor" value="0.5"/>
    </inkml:brush>
    <inkml:brush xml:id="br13">
      <inkml:brushProperty name="width" value="0.08571" units="cm"/>
      <inkml:brushProperty name="height" value="0.08571" units="cm"/>
      <inkml:brushProperty name="color" value="#AE198D"/>
      <inkml:brushProperty name="inkEffects" value="galaxy"/>
      <inkml:brushProperty name="anchorX" value="-125397.72656"/>
      <inkml:brushProperty name="anchorY" value="-55369.16797"/>
      <inkml:brushProperty name="scaleFactor" value="0.5"/>
    </inkml:brush>
    <inkml:brush xml:id="br14">
      <inkml:brushProperty name="width" value="0.08571" units="cm"/>
      <inkml:brushProperty name="height" value="0.08571" units="cm"/>
      <inkml:brushProperty name="color" value="#AE198D"/>
      <inkml:brushProperty name="inkEffects" value="galaxy"/>
      <inkml:brushProperty name="anchorX" value="-127477.73438"/>
      <inkml:brushProperty name="anchorY" value="-58051.52734"/>
      <inkml:brushProperty name="scaleFactor" value="0.5"/>
    </inkml:brush>
  </inkml:definitions>
  <inkml:trace contextRef="#ctx0" brushRef="#br0">5960 289 12287,'0'-13'0,"0"1"0,0 5 0,0 1 0,0 16 0,0 3 0,0 6 0,1-2 0,2 0 0,1 1 0,5-3 0,-5 5 0,0-1 0,1 1 0,-3-5 0,3 3 0,0-1 0,-1 0 0,0 3 0,-4-3 0,0-2 0,0-1 0,4 3 0,0 0 0,-1-2 0,-1-1 0,-2-1 0,0-1 0,-2-1 0,-2-2 0,1 1 0,-5-5 0,-2 2 0,-1-4 0,-2 2 0</inkml:trace>
  <inkml:trace contextRef="#ctx0" brushRef="#br1" timeOffset="1183">5508 477 12287,'0'13'0,"0"-6"0,0-7 0,0-9 0,0-2 0,0-1 0,0-1 0,0 1 0,0-1 0,0 0 0,0 1 0,0-1 0,0 1 0,0-1 0,0 1 0,0-1 0,0 5 0,2 1 0,2 1 0,-2 1 0,7 2 0,1-1 0,-3 0 0,1 4 0,2 1 0,1 3 0,-3-1 0,1 4 0,0 0 0,2 0 0,2-3 0,0 3 0,-2 0 0,-3 0 0,2-3 0,-5 3 0,1 0 0,0 0 0,2-3 0,-4 5 0,4-1 0,-3 4 0,3-3 0,-4-1 0,2-1 0,-3 3 0,1-2 0,0-4 0,-4 5 0,-1-6 0,-2 2 0,-3-1 0,-1 1 0,-1 0 0,-6-2 0,-1 1 0,-2-1 0,-1 2 0,2 0 0,-2-1 0,-1 1 0,-1-3 0,-2 3 0,1 0 0,-1-1 0,-1 0 0,1-4 0,1 0 0,-1 0 0,-2 0 0,0 0 0,2 0 0,1 0 0,5 0 0,-4-2 0,1 0 0,-1-2 0,5-6 0,-2 3 0,3-2 0,1 1 0,1 0 0,-1-5 0,1 1 0,-1-1 0,1 1 0,3 5 0,1 2 0,-2 4 0,3 2 0,-1 4 0,4-3 0,-5 7 0,0 0 0,2-2 0,-2 2 0,0 1 0,2-5 0,0 1 0,1-1 0,-4-3 0,2 2 0,1-3 0,-1-1 0,1-1 0,-2-3 0,-1 1 0,6-5 0,-4 3 0,2-2 0,-1 2 0,3 1 0,-4 4 0,-2 0 0,-1 0 0,-2 1 0,1 2 0,-1 1 0,1 2 0,-1-4 0,-1 4 0,-3 1 0,4-4 0,-4 2 0,3-1 0,1 1 0,-1-1 0,-1-3 0,-2 2 0,2 1 0,1 0 0,2-4 0,-1 0 0,0 0 0,1 0 0,-1 0 0,1 0 0,-1-1 0,1-3 0,1 1 0,1-4 0,3 0 0,1 0 0,-4-1 0,4-5 0,-1 1 0,-5-1 0,5-1 0,-1-1 0,0-2 0,4 0 0,-5 5 0,-1-2 0,-1-3 0,3 3 0,1-3 0,1 4 0,4 0 0,-4 0 0,2 1 0,1-1 0,2 1 0,1-1 0,0 1 0,1-1 0,3 1 0,9-7 0,6 0 0</inkml:trace>
  <inkml:trace contextRef="#ctx0" brushRef="#br2" timeOffset="1538">5558 0 12287,'2'12'0,"2"-4"0,-1-3 0,5-5 0,-4 0 0,5 0 0,-7 0 0,5 0 0,-2 0 0,-4 0 0,4 0 0</inkml:trace>
  <inkml:trace contextRef="#ctx0" brushRef="#br3" timeOffset="1855">5220 126 12287,'-13'12'0,"0"0"0,1-4 0,-1-4 0,1-2 0,-1-2 0,1 0 0,-5 1 0,0 2 0,1 1 0,-3-1 0,4-2 0,-4 0 0,-1 2 0,1 1 0,2 1 0,-3-5 0,2 0 0,-4 5 0,2 2 0</inkml:trace>
  <inkml:trace contextRef="#ctx0" brushRef="#br4" timeOffset="2117">4868 603 12287,'7'12'0,"-3"1"0,-1-6 0,0-2 0,1 1 0,0-3 0,-4 5 0,0-5 0,-5-3 0,-2-7 0</inkml:trace>
  <inkml:trace contextRef="#ctx0" brushRef="#br5" timeOffset="2384">4542 603 12287,'-6'12'0,"5"1"0,-4-1 0,-1 1 0,3-1 0,-5 2 0,-1 2 0,2 0 0,-4 1 0,3-3 0,-3 1 0,-2 2 0,1-4 0,-1-6 0,1-2 0,-1-2 0,1-2 0,-1-1 0</inkml:trace>
  <inkml:trace contextRef="#ctx0" brushRef="#br6" timeOffset="2600">4266 302 12287,'7'12'0,"3"-4"0,-6 1 0,4-1 0,-4 6 0,-1 3 0,-1-2 0,-2 5 0,0-1 0,0 1 0,0-4 0,0 5 0,0-5 0,0 2 0</inkml:trace>
  <inkml:trace contextRef="#ctx0" brushRef="#br7" timeOffset="2916">4141 502 12287,'5'13'0,"4"-1"0,-4 1 0,1-1 0,-1 1 0,-3 0 0,2-1 0,-3 1 0,-1-1 0,0 1 0,0-1 0,0 1 0,-4-1 0,-2 0 0,-1-3 0,-2 0 0,-7-7 0,-2 3 0,-1-4 0,-4-1 0,0 0 0,-2 0 0,0-1 0,-1-4 0,0-2 0,-2-4 0,-3 0 0,-1-1 0,5 2 0,-3-7 0,4 3 0,1 2 0,1-5 0,3 0 0,4 2 0,3 1 0,2 1 0,-1 1 0,2-1 0,3 1 0,-3-1 0,4 1 0</inkml:trace>
  <inkml:trace contextRef="#ctx0" brushRef="#br8" timeOffset="3239">3990 339 12287,'0'9'0,"0"-1"0,0-4 0,0 4 0,6-5 0,1 3 0,5-6 0</inkml:trace>
  <inkml:trace contextRef="#ctx0" brushRef="#br9" timeOffset="3366">3877 352 12287,'-12'0'0,"-1"0"0,0 0 0,1 0 0,-6 0 0,-2 0 0</inkml:trace>
  <inkml:trace contextRef="#ctx0" brushRef="#br10" timeOffset="4138">2974 527 12287,'-7'13'0,"1"-6"0,6 4 0,2-10 0,2 4 0,3-4 0,7-1 0,1 0 0,2 0 0,1-1 0,-1-2 0,2-3 0,1-1 0,3 3 0,-2-4 0,3-1 0,1 2 0,0-2 0,-1 3 0,-2 0 0,-1 1 0,-1-5 0,1 3 0,-5-1 0,-2-1 0,-1 7 0,-1-4 0,1 2 0,-1 0 0,-5-2 0,-2 2 0,-5 3 0,-5-4 0,-2 4 0,-7 1 0,-1 1 0,-2 4 0,-1-3 0,3 5 0,-3-1 0,-2-3 0,-1 2 0,-2 1 0,-1-1 0,-1 1 0,5 0 0,-8-4 0,-1 4 0,-1 1 0,0-4 0,-3 2 0,-3-1 0,-5 1 0,1-1 0,-5-3 0,0 2 0,1 1 0,2 0 0,-4-4 0,0 0 0,1 0 0,-2 5 0,5-1 0,2-2 0,1 0 0,-3-2 0,2 0 0,2 0 0,3 0 0,3 0 0,-1 0 0,3 0 0,4 0 0,1 0 0,0 0 0,1 0 0,3 0 0,-3 0 0,5 0 0,-2 0 0,0 0 0,4 0 0,-2 0 0,1 0 0,2 0 0,2 0 0,2 0 0,-1 0 0,6-2 0,3-2 0,3-3 0,1-5 0</inkml:trace>
  <inkml:trace contextRef="#ctx0" brushRef="#br11" timeOffset="4449">2685 302 12287,'0'-9'0,"0"1"0,0-2 0,0 3 0,0-1 0,-1 5 0,-3-1 0,-5 2 0,2 2 0,-1 2 0,-2 2 0,-1 4 0,-3 3 0,-1 2 0,-2 1 0,2 3 0,-3-2 0,-1 4 0,1-2 0,0-6 0,1 7 0,5-4 0</inkml:trace>
  <inkml:trace contextRef="#ctx0" brushRef="#br12" timeOffset="5750">1757 276 12287,'0'13'0,"1"-6"0,3-3 0,5-2 0,2-2 0,1 0 0,2 0 0,2 0 0,0 0 0,7 0 0,-2 0 0,2 0 0,2 0 0,-1 0 0,-2 0 0,-1 0 0,2 0 0,0 0 0,1 0 0,-3 0 0,-4 0 0,-3 0 0,-2 0 0,1 0 0,-1 0 0,-5 1 0,-3 3 0,-2-1 0,-4 5 0,-2 2 0,-4 1 0,-7 0 0,-4-1 0,0-2 0,-2 1 0,-4 3 0,0 1 0,0-1 0,-2 0 0,-1-3 0,-1 0 0,1 0 0,-2 3 0,-1 0 0,-1-1 0,-3-2 0,3 0 0,0-3 0,0 0 0,0-1 0,4 4 0,-1-5 0,2 0 0,2 1 0,0-3 0,0 2 0,0-3 0,0-1 0,0 0 0,-1 0 0,1-1 0,0-3 0,0 1 0,1-5 0,2-1 0,1 2 0,5-4 0,-4 3 0,2-2 0,3 2 0,-4-3 0,4 2 0,3-2 0,2-1 0,1-1 0,-3 0 0,1 1 0,2-1 0,0 5 0,4 0 0,3-2 0,0-1 0,2-2 0,2 2 0,2 1 0,4 2 0,-1 5 0,1-1 0,2 3 0,-3 1 0,2 0 0,0 0 0,-2 0 0,2 0 0,0 0 0,-2 5 0,2 3 0,-2-1 0,3 2 0,-2 1 0,-4 1 0,4 1 0,-5 1 0,3-1 0,-1 1 0,-3-5 0,2 1 0,-3 0 0,-6 3 0,-2 0 0,-2-1 0,1-2 0,0 2 0,-6-4 0,-2 1 0,0 0 0,-2-5 0,2 3 0,-2-2 0,-1 0 0,-1 0 0,-2-4 0,1 0 0,-1 0 0,-1 0 0,1-1 0,1-2 0,-1-1 0,2-2 0,1 4 0,1-4 0,2-1 0,-2 4 0,1-2 0,2-1 0,1 5 0,2-3 0,-1 2 0,0 2 0,1 0 0,-1 0 0,1 0 0,-1 0 0,1 0 0,3 0 0,1 0 0,4 0 0,-5 0 0,7-5 0,-5 3 0,3-2 0,2 4 0,-3 3 0,-1 1 0,3 2 0,-5-2 0,4-3 0,-5 3 0,5 2 0,-4-2 0,-1 0 0,-3-4 0,3 0 0,1 0 0,-2 0 0,3-1 0,-1-2 0,0-3 0,1 0 0,-4 1 0,2-3 0,-2-2 0,-2-1 0,1-1 0,-1-1 0,1 5 0,-1 1 0,1 0 0,-1 0 0,1 0 0,-1-2 0,1 4 0,-1-1 0,0 5 0,0-3 0,-3 2 0,-1 2 0,-1 0 0,3 0 0,-2 2 0,2 2 0,-3-1 0,1 5 0,2 2 0,1 1 0,3 1 0,1 1 0,3 0 0,1-1 0,2-4 0,4 1 0,0 1 0,2 1 0,2 0 0,4-3 0,3-2 0,3-6 0,4 0 0,7 0 0,1 0 0,4 0 0,1-2 0,2-2 0,2 1 0,-1-4 0,-4 0 0,1 1 0,-5 1 0,4-3 0,2 0 0,0-5 0</inkml:trace>
  <inkml:trace contextRef="#ctx0" brushRef="#br13" timeOffset="5916">753 690 12287,'-17'7'0,"1"-1"0,0 0 0,1-4 0,0 5 0,-2 0 0,2 0 0,-4 2 0,1 3 0,-1 1 0,-3-1 0,-4-1 0,-3-2 0,3-4 0,-5-5 0</inkml:trace>
  <inkml:trace contextRef="#ctx0" brushRef="#br14" timeOffset="6064">289 63 12287,'-25'-5'0,"0"-4"0,0-2 0,4 0 0,1 3 0,2 3 0,3 4 0,-1 7 0,0 3 0,-5 7 0,-3 5 0,-7 2 0,-1 2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08:07.858"/>
    </inkml:context>
    <inkml:brush xml:id="br0">
      <inkml:brushProperty name="width" value="0.08571" units="cm"/>
      <inkml:brushProperty name="height" value="0.08571" units="cm"/>
      <inkml:brushProperty name="color" value="#5B2D90"/>
    </inkml:brush>
  </inkml:definitions>
  <inkml:trace contextRef="#ctx0" brushRef="#br0">1520 92 12287,'-4'0'0,"1"0"0,3 0 0,0 3 0,0 2 0,2 1 0,1 1 0,0 0 0,0 0 0,0 0 0,0 1 0,1 0 0,-1 1 0,3 2 0,-3-3 0,1 1 0,1 0 0,-1 1 0,1 0 0,0 0 0,-2 0 0,3 0 0,-3-3 0,1 0 0,-2 0 0,3 0 0,-4-3 0,3-2 0,-4-4 0,0-2 0,0 0 0,0 1 0</inkml:trace>
  <inkml:trace contextRef="#ctx0" brushRef="#br0" timeOffset="1834">1310 1 12287,'0'5'0,"3"-1"0,-3-1 0,3 1 0,-2-1 0,-1 0 0,3 1 0,-2 1 0,3 0 0,0 1 0,0 1 0,1 0 0,2 1 0,0 0 0,0 2 0,0 1 0,3-1 0,1 1 0,-1 2 0,3-3 0,-4 0 0,0-1 0,-1 0 0,-2 1 0,-1-3 0,0 0 0,-4 0 0,2 0 0,-2-3 0,-2 0 0,-2-1 0,0 1 0,-4-3 0,0 1 0,0 0 0,0-1 0,0-1 0,0 0 0,0 0 0,0 0 0,-1 1 0,-1 0 0,0 1 0,-1 1 0,0-3 0,-1 0 0,-2 0 0,-1 0 0,0 0 0,-1-1 0,-2-1 0,3 1 0,-3-2 0,-1 0 0,0 1 0,0-3 0,-1 1 0,1-1 0,0 0 0,1 2 0,3-3 0,2 1 0,0 0 0,4 1 0,-2 0 0,3 0 0,3 0 0,1 2 0,3-3 0,0 1 0,3-3 0,-2 2 0,4 1 0,0-2 0,-1 3 0,0 0 0,0 1 0,0-1 0,1 0 0,2 2 0,0-2 0,0 1 0,0 2 0,0 0 0,0 0 0,0 0 0,0 0 0,0 1 0,0 1 0,-1 2 0,-1 3 0,0 0 0,-4 1 0,2 0 0,-2 1 0,-1 0 0,-1 2 0,-2 1 0,-1 1 0,-2 1 0,-4 0 0,1 1 0,0 0 0,-2 1 0,3 1 0,-3-3 0,1-1 0,1-1 0,4-1 0,1-3 0,1-2 0,1 1 0,2-4 0,0 0 0,3-3 0,1-1 0,-1-1 0,4 0 0,-2-2 0,3 0 0,1 0 0,1 1 0,-3-3 0,0 2 0,0 1 0,-3-2 0,1 3 0,0 0 0,-2-1 0,3 1 0,-4-3 0,4 4 0,-6-2 0,0 3 0,-3 0 0,-4 0 0,0 1 0,0 1 0,-3-1 0,0 4 0,-1 0 0,-1-1 0,1 2 0,-1-2 0,1 0 0,0 1 0,-2 0 0,4 2 0,0 0 0,-2 0 0,6-3 0,-2 1 0,1 1 0,0 0 0,2 1 0,1-3 0,3 1 0,0-3 0,0 3 0,0-3 0,0 3 0,-4 0 0,0 2 0,-2 0 0,-2-3 0,-1 0 0,-1 0 0,-1 0 0,0 0 0,-3 1 0,0 0 0,0 1 0,-1-3 0,-1 1 0,0-1 0,0-1 0,2 1 0,0-1 0,3 0 0,1-1 0,3-2 0,0-1 0,0-1 0,3-1 0,1 0 0,3-3 0,0 0 0,0 0 0,0-3 0,3-1 0,1-3 0</inkml:trace>
  <inkml:trace contextRef="#ctx0" brushRef="#br0" timeOffset="2550">659 113 12287,'0'7'0,"0"-2"0,0-1 0,3 2 0,-2-3 0,4 0 0,0 0 0,1-2 0,-1 3 0,-1 0 0,-1 0 0,2-2 0,-2 3 0,0 1 0,0 0 0,0 1 0,-3 0 0,0 1 0,0 1 0,0-1 0,-1 4 0,-2 0 0,-1-1 0,-3 2 0,-3-1 0,-1 0 0,-2 0 0,-1 0 0,0-3 0,-1 1 0,-2 0 0,0-3 0,-2 1 0,0-4 0,0-1 0,1 0 0,0-3 0,1 0 0,1 0 0,2-3 0,3-2 0,1-1 0,-1-1 0,6 0 0,-1 0 0,1-1 0,1-1 0,3 1 0,-2-2 0,3 0 0,0 1 0,0 0 0,3 1 0,1-1 0,3 0 0,0 0 0,0 2 0,0 1 0,3 1 0,-3-1 0,3 2 0,-2-1 0,2 0 0,-3 4 0,3-1 0,-2 1 0,-1 1 0,0 0 0,-4 3 0,0 2 0,-2 1 0,-1 1 0,-3 2 0,0 1 0,-1 0 0,-1 0 0,1 2 0,-1-3 0,0 0 0,-1-1 0,-1 0 0,0-1 0,0 1 0,0-2 0,0 0 0,0 0 0,0-1 0,0-3 0,0-1 0,0-1 0,0 0 0,0 0 0,0-6 0,0-2 0</inkml:trace>
  <inkml:trace contextRef="#ctx0" brushRef="#br0" timeOffset="2734">267 106 12287,'3'1'0,"1"0"0,-1 2 0,-2-1 0,4-1 0,0 1 0,2 3 0,0-1 0,0 1 0,0 2 0,3 1 0,-2 5 0,3-1 0,0 2 0,0 2 0,0 2 0,0 3 0,3 0 0,-3 0 0</inkml:trace>
  <inkml:trace contextRef="#ctx0" brushRef="#br0" timeOffset="2934">540 540 12287,'-1'7'0,"-2"0"0,0-1 0,-4-1 0,3 0 0,-3-3 0,3 1 0,-2-1 0,-1 0 0,0 1 0,0-3 0,0 0 0,0 0 0,-1 0 0,-1-1 0,0-1 0,0-5 0,2-4 0</inkml:trace>
  <inkml:trace contextRef="#ctx0" brushRef="#br0" timeOffset="3316">372 267 12287,'-7'1'0,"0"1"0,-4 3 0,0 3 0,-2 2 0,-1 1 0,-1 0 0,-1 1 0,-1-3 0,-1-1 0,0-2 0,0-1 0,1-3 0,3-1 0,2-1 0,1-1 0,1-1 0,1-3 0,4 0 0,1-1 0,1 1 0,1 2 0,4-3 0,1 2 0,1 1 0,1 1 0,2 2 0,0 0 0,3 0 0,-2 0 0,1 0 0,-1 0 0,-1 0 0,-1 3 0,-1 2 0,0 1 0,0 1 0,-1 2 0,0 1 0,-1 0 0,-1 0 0,-1 1 0,-1-3 0,-1 2 0,-2 1 0,0-2 0,-5 0 0,-1-1 0,0-1 0,-3-1 0,0-1 0,-1-3 0,2-1 0,-2-1 0,2-1 0,0-1 0,-2-5 0,2-4 0</inkml:trace>
  <inkml:trace contextRef="#ctx0" brushRef="#br0" timeOffset="3517">15 302 12287,'3'6'0,"1"-1"0,3 1 0,3 2 0,-2-1 0,3 5 0,0 1 0,0 0 0,-2 1 0,0 0 0,-1 0 0,-1 0 0,-3-3 0,-2 0 0,-2 0 0,-2 0 0,-3-2 0,-4 1 0,-3-2 0,-1-1 0,1 2 0,0-5 0,0 0 0,-1-2 0,-1-1 0,0-1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08:17.190"/>
    </inkml:context>
    <inkml:brush xml:id="br0">
      <inkml:brushProperty name="width" value="0.08571" units="cm"/>
      <inkml:brushProperty name="height" value="0.08571" units="cm"/>
      <inkml:brushProperty name="color" value="#5B2D90"/>
    </inkml:brush>
  </inkml:definitions>
  <inkml:trace contextRef="#ctx0" brushRef="#br0">1219 330 12287,'0'7'0,"0"0"0,0 0 0,0 0 0,0 0 0,0 0 0,0 0 0,3 0 0,-3-2 0,3-1 0,-2 2 0,-2-1 0,-1 1 0,-1-3 0,-1 1 0,2 0 0,-3-1 0,0 0 0,-1 1 0,-1 0 0,0-1 0,0-1 0,0 1 0,0-2 0,-1 1 0,-1-1 0,0-1 0,0 0 0,2-1 0,0 0 0,0-2 0,0-2 0,0 0 0,0 0 0,0 0 0,2-1 0,1 1 0,1-1 0,-3-1 0,6 2 0,-2 1 0,4 1 0,-1 1 0,4 2 0,0 0 0,2 0 0,0 1 0,0 1 0,-3-1 0,1 2 0,0 0 0,2 0 0,-1 3 0,-2-2 0,2-1 0,-4 1 0,3-1 0,-3 1 0,0 2 0,-1-2 0,-1 0 0,0 2 0,0 0 0,-1 0 0,-1 0 0,0-2 0,-4 1 0,1 2 0,-3 0 0,-1 0 0,-4 1 0,2 0 0,-3 2 0,-3-2 0,0-1 0,-2-1 0,1-3 0,1 1 0,1-2 0,2-2 0,0 0 0,0-3 0,0-1 0</inkml:trace>
  <inkml:trace contextRef="#ctx0" brushRef="#br0" timeOffset="334">1233 169 12287,'-8'11'0,"-1"-2"0,0-1 0,-4-2 0,3 0 0,-2-2 0,0 2 0,1-1 0,-3 0 0,0 1 0,0-2 0</inkml:trace>
  <inkml:trace contextRef="#ctx0" brushRef="#br0" timeOffset="667">848 232 12287,'0'5'0,"0"-1"0,2-1 0,1 0 0,1 1 0,-2 1 0,3-1 0,0 1 0,2 2 0,-1-1 0,-1 4 0,0-1 0,0 1 0,1 1 0,-1-1 0,-1 0 0,-1 1 0,3 1 0,-2-1 0</inkml:trace>
  <inkml:trace contextRef="#ctx0" brushRef="#br0" timeOffset="1434">785 414 12287,'-5'-5'0,"0"1"0,1 1 0,-3-1 0,2-2 0,0 0 0,1 1 0,-1 1 0,1-2 0,1 0 0,-2-1 0,0 0 0,2 0 0,0 0 0,3 2 0,0 1 0,0 2 0,3 0 0,1 1 0,0 1 0,1 0 0,0 0 0,2 2 0,0 1 0,0 1 0,-3-1 0,1 0 0,0 1 0,-1 0 0,-1-1 0,-1 1 0,0 2 0,3-2 0,-3 0 0,0 2 0,-1 0 0,-2 1 0,-1 0 0,-2 0 0,-3 0 0,0 0 0,0 0 0,-1-2 0,-1-2 0,-1 1 0,-1 0 0,0-2 0,-3 0 0,0-1 0,0-1 0,0 0 0,0 0 0,2-1 0,0-1 0,1-2 0,0-2 0,1 0 0,3 2 0,0-1 0,3-2 0,1 0 0,3 2 0,0 1 0,3 0 0,1-1 0,3 3 0,-3 1 0,1 1 0,0 0 0,2 0 0,0 0 0,-3 2 0,0 1 0,-1 1 0,0 1 0,-3 2 0,0 0 0,0 0 0,0 0 0,0 0 0,-3 0 0,-2-1 0,-1 0 0,-1-2 0,0 0 0,0 2 0,2-3 0,0 1 0,1-1 0,-3-2 0,0 2 0,0-2 0,0 0 0,0-2 0,0-1 0,0 0 0,2-2 0,0-2 0,0 0 0,-1-1 0,-1 0 0,2-1 0,0-1 0,1 0 0,-3-2 0,0 0 0,0 1 0,-1-2 0,-1-2 0,0 0 0,0 0 0,2 3 0,0 1 0,0 1 0,0-1 0,2 1 0,0 3 0,1 0 0,0 2 0,0 2 0,2 0 0,1 1 0,-2 1 0,6 0 0,1-3 0,3-1 0</inkml:trace>
  <inkml:trace contextRef="#ctx0" brushRef="#br0" timeOffset="1668">687 148 12287,'7'6'0,"0"-1"0,-3-1 0,1-2 0,-4 0 0,-1 2 0,-3-2 0,-4 1 0</inkml:trace>
  <inkml:trace contextRef="#ctx0" brushRef="#br0" timeOffset="2185">533 211 12287,'0'6'0,"3"-1"0,-2-2 0,4-3 0,0 0 0,2 0 0,-3 1 0,-2 1 0,-1 0 0,-1 2 0,0-2 0,0 1 0,0-3 0</inkml:trace>
  <inkml:trace contextRef="#ctx0" brushRef="#br0" timeOffset="2384">491 246 12287,'0'7'0,"0"0"0,0 0 0,0-3 0,0-1 0,-1-3 0,-1 0 0,0 0 0,-3 0 0,1 3 0,-3 1 0</inkml:trace>
  <inkml:trace contextRef="#ctx0" brushRef="#br0" timeOffset="2634">428 43 12287,'0'7'0,"0"0"0,0 0 0,-1 0 0,-1 1 0,-3 0 0,-1 2 0,-4-1 0,1-2 0,0 0 0,2 0 0,-3-1 0,1-1 0,-3 1 0,1-2 0</inkml:trace>
  <inkml:trace contextRef="#ctx0" brushRef="#br0" timeOffset="2799">358 1 12287,'-1'10'0,"-1"-2"0,-3-3 0,-1 1 0,-2-2 0,-1 0 0,-1 2 0,-1 0 0,0 3 0,-1 1 0,0-2 0,1 3 0,-3 0 0</inkml:trace>
  <inkml:trace contextRef="#ctx0" brushRef="#br0" timeOffset="3667">1254 848 12287,'0'7'0,"0"0"0,0 0 0,0 0 0,-1-3 0,-2-2 0,0 0 0,-4-1 0,0 1 0,0 0 0,0-1 0,0-1 0,0 0 0,0 0 0,0 0 0,0 0 0,0 0 0,0 0 0,0-1 0,0-1 0,0-1 0,3-1 0,-2 2 0,3-2 0,-1 1 0,3-2 0,-2 0 0,3 1 0,0 0 0,3 1 0,1-2 0,3 3 0,0 1 0,0-3 0,0 2 0,-1 0 0,-2-1 0,3 2 0,-3-1 0,3 1 0,0 1 0,0 0 0,-3 0 0,1 0 0,0 0 0,-2 3 0,1 2 0,-1 1 0,-3 1 0,3 0 0,-2 0 0,-1 0 0,0 0 0,0 0 0,0 0 0,0 0 0,-3 0 0,-1 0 0,-1 0 0,-3 0 0,-1 0 0,0 0 0,-1 0 0,-1 0 0,0-3 0,-3 0 0,0-1 0,0-1 0,3-1 0,-6-4 0,3-1 0</inkml:trace>
  <inkml:trace contextRef="#ctx0" brushRef="#br0" timeOffset="4201">918 806 12287,'4'4'0,"1"1"0,-3-3 0,3 2 0,0 0 0,-1 0 0,2-2 0,-2 3 0,0 0 0,1-1 0,-1 2 0,1-1 0,0 0 0,0 0 0,-1 1 0,-1-1 0,0 1 0,-2 1 0,0 0 0,-2 0 0,-3-1 0,-3-1 0,-1-2 0,-1 0 0,0-2 0,-3 1 0,1-1 0,0-1 0,-2 0 0,3 0 0,-1 0 0,-1 0 0,1-3 0,0 0 0,1-1 0,1-1 0,-1-1 0,1-1 0,1 0 0,3 0 0,-1 0 0,2 0 0,0 0 0,1 2 0,3 0 0,3 2 0,1-2 0,3 3 0,0 1 0,0 1 0,0 0 0,0 0 0,0 1 0,0 0 0,0 1 0,-3 3 0,1-2 0,0 0 0,2 0 0,-3 2 0,0-2 0,0 0 0,0 0 0,-2 3 0,0-1 0,-1 1 0,-2 1 0,-1 0 0,-3 0 0,-1 0 0,-1 0 0,-1 0 0,-1 0 0,1-3 0,-2 0 0,2 0 0,-1 0 0,1-2 0,-2 2 0,2-1 0,-1-1 0,1-1 0,-2-1 0,3 0 0,0 0 0,0-3 0,3-2 0,-6-4 0,3-2 0</inkml:trace>
  <inkml:trace contextRef="#ctx0" brushRef="#br0" timeOffset="4417">897 659 12287,'-7'6'0,"0"-1"0,0 0 0,0-3 0,2 2 0,0 0 0,0 0 0,-2 1 0,-2 2 0,0 0 0,0 0 0,-1 0 0,0-1 0,0-1 0,0 0 0,-6 0 0,2 2 0</inkml:trace>
  <inkml:trace contextRef="#ctx0" brushRef="#br0" timeOffset="4633">484 610 12287,'3'7'0,"-2"0"0,3 0 0,0 0 0,0 0 0,1 0 0,2 0 0,0 1 0,3 1 0,0-1 0,2 3 0,0 0 0,0 0 0,-1-2 0,1 0 0,0 2 0,2 0 0</inkml:trace>
  <inkml:trace contextRef="#ctx0" brushRef="#br0" timeOffset="5484">456 827 12287,'0'-5'0,"-1"0"0,-1 0 0,0-1 0,0 1 0,2 0 0,-1 0 0,-1-1 0,1-1 0,-2 0 0,3 0 0,0 2 0,0 0 0,0 0 0,0 1 0,0-1 0,0 4 0,3-1 0,-2 1 0,4 2 0,0 1 0,-1-1 0,0 4 0,0 0 0,0-1 0,-2 2 0,1-1 0,-1 1 0,0 1 0,1-3 0,-3 1 0,0 1 0,0 0 0,0 1 0,-1 0 0,-1 0 0,-3 0 0,-1-1 0,-1-1 0,0 0 0,0 1 0,-1-1 0,-1 0 0,-1-1 0,-1-1 0,0 0 0,-1-3 0,0 0 0,0 0 0,-1 0 0,-1-1 0,2-1 0,0 0 0,3-3 0,-2 0 0,1-1 0,1-1 0,2 0 0,0 0 0,3 0 0,-2 0 0,4 0 0,0 0 0,2 3 0,2 1 0,0 0 0,4 2 0,-2-1 0,3 1 0,-3 1 0,1 0 0,0 0 0,2 0 0,0 1 0,0 1 0,0 2 0,-1 3 0,-1 0 0,1-1 0,-2-1 0,0 0 0,-2 1 0,-1 0 0,1 1 0,0 0 0,0-1 0,-4-1 0,-1 0 0,-1 1 0,0-3 0,-3 1 0,0-1 0,-3 0 0,1-3 0,0 0 0,2 0 0,0 0 0,0 0 0,0 0 0,0 0 0,-3-3 0,1 1 0,0 0 0,2-1 0,0 2 0,0-1 0,0 1 0,0 1 0,0 0 0,0 0 0,0 0 0,0 0 0,0 0 0,0 0 0,0 0 0,2 0 0,0 0 0,0 0 0,-1-3 0,-1 0 0,3-1 0,-2 0 0,3-3 0,0 0 0,0 0 0,0 0 0,1-1 0,-2-1 0,0 0 0,-2-1 0,3 1 0,-1-1 0,-1-1 0,-1 2 0,-1-2 0,0 1 0,0 2 0,0 0 0,0 1 0,0 0 0,2 3 0,0 2 0,4 1 0,-2-2 0,6 2 0,1-2 0</inkml:trace>
  <inkml:trace contextRef="#ctx0" brushRef="#br0" timeOffset="5867">274 575 12287,'0'7'0,"0"-2"0,0-1 0,0-1 0,0 1 0,0-2 0,3 0 0,1-1 0,3-1 0</inkml:trace>
  <inkml:trace contextRef="#ctx0" brushRef="#br0" timeOffset="6116">169 673 12287,'-5'7'0,"1"0"0,1 0 0,-2-3 0,0 1 0,-1 1 0,-1-3 0,0-1 0,-3-1 0,-1-1 0</inkml:trace>
  <inkml:trace contextRef="#ctx0" brushRef="#br0" timeOffset="6417">127 421 12287,'-1'7'0,"-1"0"0,0 0 0,-3 0 0,0 0 0,-1 0 0,-1 0 0,0 0 0,0 0 0,-1 0 0,-1 0 0,1-2 0,-2-2 0,3 1 0,0-2 0,0-2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08:44.006"/>
    </inkml:context>
    <inkml:brush xml:id="br0">
      <inkml:brushProperty name="width" value="0.08571" units="cm"/>
      <inkml:brushProperty name="height" value="0.08571" units="cm"/>
      <inkml:brushProperty name="color" value="#5B2D90"/>
    </inkml:brush>
  </inkml:definitions>
  <inkml:trace contextRef="#ctx0" brushRef="#br0">1681 133 12287,'3'3'0,"1"1"0,-1 3 0,0-2 0,1-1 0,2-1 0,-4 1 0,1-2 0,-3 1 0,0-4 0,0-1 0,0 1 0,0-3 0,0 2 0,0-3 0,0-1 0,0-1 0,0 0 0,0 0 0,0 0 0,0 0 0,0 0 0,0-1 0,0 0 0,0-2 0,0 2 0,0 0 0,0 1 0,0 0 0,0 0 0,0 0 0,0 0 0,0 0 0,0 2 0,0 1 0,0 0 0,3-1 0,-2 3 0,4 4 0,-1 2 0,1 2 0,0 0 0,0-2 0,2 2 0,0 3 0,0-2 0,0-1 0,2 4 0,0-5 0,0 0 0,-1 2 0,-1-1 0,0 1 0,2 0 0,0 0 0,1 0 0,-3 0 0,0 0 0,0 0 0,0-2 0,-1-1 0,-1 2 0,0 0 0,-3 1 0,2 0 0,-1 0 0,0 0 0,0 0 0,-3-1 0,0 0 0,-2-3 0,-2 1 0,2-2 0,-3-2 0,0 0 0,-1 0 0,-1 0 0,0 0 0,0 0 0,0 0 0,0-1 0,0 0 0,0-2 0,0-2 0,0 0 0,0-1 0,0-1 0,0 0 0,0 0 0,0 0 0,0 0 0,2 0 0,0 0 0,0 0 0,-1 0 0,1 1 0,1 0 0,1 2 0,1-2 0,-1 2 0,1 0 0,0 1 0,2-1 0,3 1 0,-2 1 0,4 3 0,0 1 0,-1 0 0,1 2 0,0 2 0,-1-2 0,1 0 0,0 2 0,1 0 0,-1 0 0,-1 0 0,-1-2 0,2 1 0,-3 2 0,1 0 0,-3 0 0,0 0 0,-1 0 0,-2 0 0,-1 0 0,-2-2 0,0-2 0,0 1 0,-2-3 0,0 0 0,0-1 0,-1 0 0,0 0 0,-3 0 0,2 0 0,0-1 0,0-1 0,-2-2 0,3-2 0,0 0 0,-2 2 0,4-1 0,-3-2 0,0 0 0,1 0 0,0 2 0,4 1 0,0-1 0,0 1 0,2 0 0,0 3 0,-1-2 0,4 1 0,-3 2 0,6 0 0,-2 2 0,4 1 0,-4 0 0,2-1 0,-3 2 0,-3 3 0,0-1 0,-4 0 0,2-2 0,0 2 0,1-2 0,-3 0 0,0 2 0,0 0 0,2-1 0,0-1 0,1 2 0,0 0 0,-3 1 0,4 0 0,-1 0 0,1-2 0,3-1 0,0 2 0,0-3 0,3 0 0,1-3 0,3 0 0,0 0 0,0 0 0,0 0 0,0 0 0,0 0 0,0 0 0,-4 0 0,0 0 0,-6 0 0,-1 1 0,-2 1 0,-1-1 0,-1 2 0,-1-1 0,0 1 0,-1 1 0,1-1 0,0-1 0,0 1 0,2-2 0,0 1 0,-1-1 0,-2-1 0,3 2 0,-3 1 0,3-2 0,0-1 0,0-1 0,0-2 0,0 2 0,0-3 0,0 0 0,0 0 0,0-1 0,0 1 0,3 1 0,-2 0 0,3-1 0,-1 1 0,3-2 0,-2 1 0,3-1 0,0 1 0,0 2 0,0-1 0,0 8 0,0 2 0,0 1 0,0-2 0,0-2 0,0 2 0,-3 0 0,0 0 0,0 0 0,0-2 0,-3 0 0,2 2 0,-2-2 0,-1-2 0,0 0 0,0-1 0,0-1 0,2 0 0,0 0 0,0 0 0,-1 0 0,-1-1 0,2 0 0,0-3 0,0 1 0,-1-2 0,1-2 0,1 0 0,1 0 0,-3 0 0,3 0 0,-2 0 0,0 0 0,1 0 0,-1 0 0,0 0 0,0 0 0,-1 0 0,-1 0 0,0 0 0,2 3 0,0 2 0,0 1 0,-1 1 0,-1 0 0,0 1 0,2 1 0,1 3 0,1 1 0,0 1 0,1 1 0,-1 0 0,-1 2 0,3 1 0,-2-1 0,3-2 0,0 0 0,0 1 0,0 1 0,0-2 0,0 0 0,0-2 0,3-1 0,1-3 0,0-1 0,2-1 0,1 0 0,1 0 0,4 0 0,-2-2 0,0-2 0,0-3 0,3-1 0,1-5 0,4-2 0</inkml:trace>
  <inkml:trace contextRef="#ctx0" brushRef="#br0" timeOffset="383">1653 273 12287,'4'7'0,"1"0"0,0 0 0,2-2 0,0-1 0,0 1 0,-4 0 0,-3-1 0,-3-2 0,-4 1 0,0-1 0,0 1 0,-3-1 0,0-2 0,-1 1 0,-1 1 0,1-1 0,0 1 0,0-1 0,0-1 0,3 0 0,-9 0 0,3 0 0</inkml:trace>
  <inkml:trace contextRef="#ctx0" brushRef="#br0" timeOffset="682">1205 91 12287,'0'4'0,"-1"-1"0,-2-3 0,3 0 0,-3 0 0,3 3 0,0 1 0</inkml:trace>
  <inkml:trace contextRef="#ctx0" brushRef="#br0" timeOffset="1032">981 448 12287,'7'10'0,"-3"-2"0,1 1 0,0 0 0,2 0 0,0-1 0,0 1 0,0 0 0,0 0 0,2-1 0,0 3 0,0-1 0,-1-1 0,-4-2 0,0-2 0,-1 0 0,-1 1 0,-1-3 0,-5-3 0,1-4 0</inkml:trace>
  <inkml:trace contextRef="#ctx0" brushRef="#br0" timeOffset="1732">834 105 12287,'-5'1'0,"0"1"0,1-1 0,-3 1 0,0-1 0,2-1 0,0 0 0,1 0 0,0 0 0,1 0 0,3 0 0,5 0 0,2 0 0,-1 1 0,-1 0 0,0 2 0,2 1 0,0 0 0,0 2 0,0-2 0,0 2 0,0-1 0,0 1 0,0-2 0,0 2 0,-1 0 0,-1 1 0,-1 0 0,-1 0 0,0-2 0,-1-1 0,0 2 0,0 0 0,-2 1 0,-2 0 0,0 0 0,-4-2 0,2-2 0,-3 1 0,-3-3 0,3 2 0,-3 0 0,0-2 0,1 0 0,-1-1 0,1-1 0,-1-1 0,-1-3 0,3 1 0,-2 0 0,0-1 0,1 1 0,0-2 0,4 2 0,0 0 0,1-2 0,0 5 0,1-2 0,3 4 0,0 1 0,0 3 0,0-1 0,0 0 0,0 2 0,-1-2 0,-1 0 0,-1 1 0,-1-1 0,0 1 0,-3-2 0,0 1 0,0 2 0,0-2 0,2-1 0,0 1 0,0-3 0,-1 2 0,-1 0 0,0-1 0,0-2 0</inkml:trace>
  <inkml:trace contextRef="#ctx0" brushRef="#br0" timeOffset="1932">862 399 12287,'0'7'0,"0"0"0,0 0 0,0 0 0,0-3 0,-1-1 0,-2-3 0,0 0 0,-4-6 0,0-2 0</inkml:trace>
  <inkml:trace contextRef="#ctx0" brushRef="#br0" timeOffset="2166">680 105 12287,'0'7'0,"0"0"0,-4-1 0,1 0 0,-2-2 0,0 2 0,1 0 0,-3 1 0,-1 0 0,-2 0 0,3 3 0,-3 1 0</inkml:trace>
  <inkml:trace contextRef="#ctx0" brushRef="#br0" timeOffset="2566">652 315 12287,'7'6'0,"0"0"0,3-2 0,-3-2 0,3 0 0,-2-1 0,-1-1 0,-1-1 0,-1 0 0,0-3 0,0 1 0,2-2 0,-1-2 0,-1 0 0,0 0 0,-3 1 0,2 0 0,-1 2 0,-1-2 0,-1 2 0,-1 0 0,-1 1 0,-2-1 0,-1 1 0,-3 1 0,-2 2 0,0 0 0,0 0 0,-2 2 0,0 1 0,-2-2 0,-1 0 0,2-1 0,0 0 0,1 0 0,0 0 0,0 0 0,2 0 0,-1 0 0,-1 0 0,3 0 0,-2 0 0,3-1 0,0-1 0,2 1 0,1-2 0,1 0 0,-2-1 0,3-3 0,0 0 0,2 0 0,0 0 0,0 0 0,0 0 0,-1 0 0,-1 0 0,0 0 0,0 0 0,1-1 0,-1 0 0,0-2 0,0 2 0,-1 0 0,0 1 0,0-1 0,0-1 0,-3 3 0,3-1 0,-1 1 0,-3-3 0,4-2 0</inkml:trace>
  <inkml:trace contextRef="#ctx0" brushRef="#br0" timeOffset="3383">372 133 12287,'0'7'0,"0"-2"0,0-1 0,0 2 0,-3-2 0,1 0 0,0 1 0,2 2 0,2-2 0,1-2 0,1 1 0,1 0 0,2-2 0,0 1 0,0-1 0,3 1 0,-2 1 0,1-1 0,-1-1 0,2 1 0,-2-2 0,1 1 0,-1-1 0,-4-1 0,1 0 0,-4 0 0,-1 0 0,-3 2 0,-4 1 0,0-2 0,0 0 0,-3 1 0,-2 1 0,-1 0 0,-1 1 0,0-2 0,0-1 0,-1 0 0,-1 2 0,1-1 0,-2-2 0,0 0 0,1 0 0,2 0 0,3-1 0,1 0 0,1-2 0,4 1 0,1 1 0,1-1 0,1 1 0,2-2 0,3 3 0,-2 0 0,4 0 0,-3 0 0,1 0 0,0 0 0,-2 0 0,2 3 0,-3-2 0,3 1 0,-2 0 0,1 0 0,-1-1 0,-2 1 0,-1-4 0,0-1 0,-2-3 0,0 2 0,0-2 0,0 1 0,-3-1 0,2 2 0,0-2 0,1 3 0,-3 0 0,2 1 0,0-1 0,1 1 0,-3 2 0,0 0 0,0 1 0,2 1 0,0 3 0,3 0 0,-2 1 0,0-2 0,0 2 0,2-1 0,-2 1 0,1-2 0,1 1 0,2 2 0,0-2 0,0-1 0,0-2 0,3 0 0,2-3 0,3-3 0,1 1 0,3-2 0,-2-2 0,1 0 0,4 0 0,3 0 0</inkml:trace>
  <inkml:trace contextRef="#ctx0" brushRef="#br0" timeOffset="3547">323 259 12287,'0'14'0,"-3"-3"0,1-2 0,-1-4 0,1-3 0,-3-1 0,-1-1 0,1 0 0,0-1 0,0-1 0,-1-5 0,-1-4 0</inkml:trace>
  <inkml:trace contextRef="#ctx0" brushRef="#br0" timeOffset="3748">148 28 12287,'-7'8'0,"2"0"0,0-5 0,0 0 0,-1 1 0,-4 1 0,1-1 0,0 1 0,-1-1 0,-1 1 0,-3 2 0,0 0 0,3 0 0,-2-3 0,5 2 0,-2-2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08:52.555"/>
    </inkml:context>
    <inkml:brush xml:id="br0">
      <inkml:brushProperty name="width" value="0.08571" units="cm"/>
      <inkml:brushProperty name="height" value="0.08571" units="cm"/>
      <inkml:brushProperty name="color" value="#5B2D90"/>
    </inkml:brush>
  </inkml:definitions>
  <inkml:trace contextRef="#ctx0" brushRef="#br0">2059 127 12287,'0'4'0,"0"1"0,0-3 0,0 2 0,0-2 0,0-1 0,0 2 0,0 0 0,0-2 0,0 4 0,0-3 0,0 3 0,0-3 0,0 3 0,2-3 0,0 3 0,1-3 0,-3 3 0,0-3 0,0 3 0,0-3 0,0 3 0,-3-3 0,1 3 0,-3-3 0,3 3 0,-3-3 0,2 2 0,-1-1 0,2 0 0,-3-2 0,0 1 0,-1-1 0,-1 1 0,0-1 0,2-1 0,0 0 0,0 0 0,-1 0 0,-1 0 0,0 0 0,0-1 0,0-1 0,0 0 0,2-3 0,1 2 0,0 0 0,0 0 0,2-2 0,-2 2 0,0 0 0,0 0 0,2-2 0,-2 2 0,0 0 0,0 0 0,2-2 0,-2 2 0,0 0 0,0 0 0,2-2 0,-3 2 0,0-1 0,-1 3 0,-1-1 0,0 1 0,2 1 0,0 0 0,0 0 0,-1 0 0,-1 1 0,3 1 0,-3-1 0,7 5 0,-3-1 0,3-2 0,0 2 0,0-3 0,3 3 0,-2-3 0,4 0 0,0-1 0,2 0 0,0 1 0,0-1 0,0 1 0,0-1 0,-3-1 0,1 0 0,0 0 0,-1 1 0,1 0 0,0 1 0,-1 1 0,1-3 0,-4 3 0,5 1 0,-4 3 0,1-3 0,-4 1 0,-2 1 0,0 0 0,-4 0 0,0-1 0,3 0 0,-3-3 0,3 2 0,-2 0 0,-1 0 0,0-2 0,0 1 0,0-1 0,0 0 0,0 1 0,0-3 0,0 0 0,0 0 0,0 0 0,0 0 0,0 0 0,0 0 0,0 0 0,0-1 0,0-1 0,0 0 0,2-3 0,0 2 0,0-1 0,-1 2 0,-1-3 0,0 3 0,0-3 0,2 4 0,0-1 0,4 2 0,-2 2 0,2 1 0,-1 2 0,0 0 0,0-3 0,2 3 0,0 1 0,0-3 0,0 2 0,0 0 0,3 2 0,-2-3 0,1 1 0,-1 1 0,-1-3 0,0 2 0,-3 0 0,-2 2 0,-1 0 0,-1-3 0,-1 0 0,-1 0 0,0 0 0,-3-2 0,0 2 0,-1-1 0,2-1 0,-2 1 0,1-1 0,-1 0 0,2-1 0,0-1 0,2 0 0,1-1 0,2-1 0,-1 0 0,5-3 0,0 0 0,2-1 0,0-1 0,0 0 0,6-3 0,2-1 0</inkml:trace>
  <inkml:trace contextRef="#ctx0" brushRef="#br0" timeOffset="450">2066 1 12287,'0'4'0,"0"1"0,0 1 0,0-3 0,-1 0 0,-2-3 0,2 0 0,-3 1 0,1 1 0,-3-1 0,2 3 0,-3 0 0,-3 0 0,0-2 0,-4 4 0,0-2 0</inkml:trace>
  <inkml:trace contextRef="#ctx0" brushRef="#br0" timeOffset="716">1891 456 12287,'7'6'0,"0"-1"0,0-2 0,0-3 0,-4-1 0,0-1 0,-2 0 0,-1-3 0,0 4 0,-4-5 0,1 2 0</inkml:trace>
  <inkml:trace contextRef="#ctx0" brushRef="#br0" timeOffset="881">1793 484 12287,'-7'7'0,"-3"-1"0,1-1 0,0-2 0,2 0 0,-1-2 0,-1 1 0,0 0 0,0 0 0,-1-1 0,-1 3 0,-1 0 0,0 0 0,1-2 0,-2 2 0,1-1 0,-1-1 0,-1-1 0,3-1 0</inkml:trace>
  <inkml:trace contextRef="#ctx0" brushRef="#br0" timeOffset="1681">1401 71 12287,'3'4'0,"-2"-1"0,2-2 0,-4 0 0,-1 1 0,0 2 0,-3-2 0,1 2 0,-1 3 0,1 0 0,1 0 0,-2 0 0,2 0 0,0 0 0,0 0 0,1 0 0,2 0 0,0 0 0,0 0 0,0 0 0,0 0 0,3 0 0,-2-3 0,4 0 0,0-1 0,2-1 0,0-1 0,0-1 0,0 0 0,0 0 0,0 0 0,0 0 0,0 0 0,-1-1 0,-1-1 0,0 0 0,-3-3 0,0 4 0,-4-1 0,0 1 0,-3 2 0,-2 1 0,-2 3 0,-3-2 0,1 2 0,0 1 0,-2 0 0,-1 1 0,2-1 0,-1-1 0,2 0 0,-2-1 0,4 1 0,0-2 0,2 0 0,2-2 0,0 1 0,4-1 0,-2-1 0,6 0 0,1 0 0,0 1 0,-1 0 0,0 1 0,0 2 0,2-3 0,0 1 0,-1 4 0,1-1 0,-2-2 0,-3 2 0,0 1 0,0-3 0,0 2 0,-3 0 0,-2 1 0,-1-1 0,-4-1 0,0-3 0,0 1 0,0 0 0,-2-1 0,0-1 0,-1 0 0,2 0 0,-2 0 0,2 0 0,0-1 0,1-1 0,3-2 0,2-3 0,1-1 0,1-1 0,1-1 0,2-2 0,0-4 0,0 1 0</inkml:trace>
  <inkml:trace contextRef="#ctx0" brushRef="#br0" timeOffset="1797">1191 190 12287,'0'4'0,"0"-1"0,0-3 0,0 3 0,0 1 0</inkml:trace>
  <inkml:trace contextRef="#ctx0" brushRef="#br0" timeOffset="2098">1016 442 12287,'2'14'0,"0"-1"0,0-1 0,-1-2 0,-1-3 0,0 0 0,0 0 0,0 0 0,0 0 0,0 0 0,0 0 0,0 0 0,0 0 0,-3-6 0,-1-2 0</inkml:trace>
  <inkml:trace contextRef="#ctx0" brushRef="#br0" timeOffset="3633">883 36 12287,'-7'13'0,"2"-1"0,0-3 0,4-1 0,-2 0 0,0 0 0,1 1 0,0 1 0,2-3 0,0 1 0,0 1 0,0-1 0,0 1 0,0-1 0,0-1 0,0 2 0,0 0 0,0 0 0,0-1 0,3-1 0,1 0 0,0 0 0,-1-3 0,0 0 0,1-1 0,3 2 0,0-3 0,0 0 0,0-1 0,0-1 0,0 0 0,0 0 0,0 0 0,0 0 0,0 0 0,0-1 0,0-1 0,0 0 0,-3 0 0,1 2 0,-3 0 0,0 1 0,-4 1 0,-2 1 0,-3 2 0,-1 0 0,-1 1 0,1-3 0,-2 1 0,0 0 0,1 0 0,-1-2 0,1 2 0,0-1 0,0-1 0,2-1 0,0-1 0,0 0 0,0 0 0,0 0 0,0 0 0,0-1 0,0-1 0,0 0 0,0-3 0,0 1 0,0 0 0,0-2 0,0 3 0,2 0 0,0 0 0,1 1 0,-3 1 0,3-1 0,0 1 0,2-1 0,1 1 0,-2 1 0,6 3 0,-2-2 0,1 4 0,-4-3 0,1 2 0,-2-3 0,0 1 0,1 1 0,-3-2 0,0 1 0,1-1 0,-1 2 0,0-1 0,-1 0 0,1 1 0,0-2 0,0 0 0,-1 1 0,-1 1 0,0-3 0,0 0 0,2 2 0,0 0 0,0 0 0,1-1 0,-1-1 0,3 0 0,-3 0 0,0 0 0,1 0 0,-1 0 0,3 2 0,-3 0 0,1 1 0,0-3 0,1-1 0,3-1 0,3 0 0,-2-1 0,1 1 0,-1-1 0,2-2 0,-2 1 0,1 2 0,-1 0 0,-1-2 0,3 1 0,-2 0 0,1 1 0,-1-1 0,2-2 0,-2 1 0,1 2 0,-1 1 0,-6 3 0,0 5 0,-2 2 0,2-2 0,-1 0 0,1-1 0,0-1 0,0 0 0,-1 0 0,-1 1 0,0-1 0,2-2 0,0-3 0,0 0 0,-1 0 0,-1 0 0,0-3 0,2-2 0,0-1 0,3 1 0,-2 0 0,1 0 0,0 2 0,1 0 0,0 0 0,-1 2 0,1-1 0,-2 1 0,-3 1 0,0 0 0,0 0 0,0 0 0,2 0 0,0 0 0,0 0 0,-1 0 0,-1-1 0,0-1 0,0 1 0,0-2 0,2 0 0,0-2 0,1 1 0,-3-1 0,1 0 0,-1-1 0,2-1 0,-4 0 0,3 0 0,1 0 0,0 0 0,-3 0 0,0 0 0,2 0 0,1 0 0,-2 0 0,0 0 0,0 0 0,0 0 0,3 0 0,1 3 0,3 1 0,2 4 0,0 1 0,7 2 0,-1 3 0</inkml:trace>
  <inkml:trace contextRef="#ctx0" brushRef="#br0" timeOffset="3947">631 99 12287,'0'-7'0,"0"2"0,0 0 0,0 0 0,0-1 0,0-1 0,0 0 0,0 0 0,0 0 0,0 0 0,0 0 0,-1 3 0,-1 2 0,-2 2 0,-3 2 0,2 3 0,0 4 0,0 3 0,-4 3 0,0 2 0,0 1 0,-1 1 0,-1 5 0,-3 1 0</inkml:trace>
  <inkml:trace contextRef="#ctx0" brushRef="#br0" timeOffset="4699">106 267 12287,'4'0'0,"-1"-3"0,-3-1 0,3 0 0,-2 0 0,1 2 0,-1-3 0,-1 1 0,0-1 0,0 3 0,0-3 0,0 4 0,0-1 0,-1 4 0,-1 3 0,-2 1 0,-1 1 0,0 0 0,0 0 0,1 0 0,-1 0 0,0 0 0,-1 0 0,1 2 0,1 0 0,0 0 0,0-1 0,2-1 0,-2 0 0,1 0 0,1 0 0,2-3 0,0 1 0,0 1 0,0-3 0,2 1 0,1-3 0,1 1 0,1 0 0,-1-1 0,1-1 0,0 0 0,2 0 0,-3 0 0,1 0 0,0 0 0,2 0 0,0 0 0,-3 0 0,0 1 0,-1 1 0,0-1 0,-3 4 0,0 0 0,0 2 0,-1 0 0,-1 0 0,0-3 0,-3 1 0,1 1 0,0 0 0,-2 1 0,2 0 0,-1 0 0,0 0 0,1 1 0,-3 0 0,0 1 0,0 0 0,0-1 0,0-1 0,0 0 0,0 0 0,0-1 0,0-1 0,2-1 0,0-1 0,4 0 0,-5 0 0,2 1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2:24.972"/>
    </inkml:context>
    <inkml:brush xml:id="br0">
      <inkml:brushProperty name="width" value="0.08571" units="cm"/>
      <inkml:brushProperty name="height" value="0.08571" units="cm"/>
      <inkml:brushProperty name="color" value="#5B2D90"/>
    </inkml:brush>
  </inkml:definitions>
  <inkml:trace contextRef="#ctx0" brushRef="#br0">3914 747 12287,'7'0'0,"0"0"0,-3 0 0,3 0 0,-4 0 0,1 0 0,-4 0 0,-4 0 0,-4 0 0,-1 0 0,-2 0 0,0 0 0,0 0 0,1 0 0,-1 0 0,0 1 0,0 3 0,-3-3 0,-2 2 0,-1 0 0,-2 0 0,2 0 0,-1 3 0,-1 0 0,-1 0 0,-3 1 0,-1 4 0,0 0 0,3 0 0,0-1 0,4 1 0,-1 0 0,0 0 0,5 3 0,-1 1 0,5-2 0,2-1 0,4-5 0,0 0 0,1 2 0,2-5 0,2 1 0,1-5 0,0 0 0,4-1 0,1-3 0,-2 2 0,1-5 0,2-2 0,0 0 0,2-1 0,0 2 0,0 1 0,0-1 0,0-2 0,-1-1 0,1 0 0,0 4 0,-1 0 0,-1-2 0,2 0 0,-6-2 0,6 0 0,-2 0 0,1 0 0,-1 4 0,0 0 0,-2-2 0,-3 1 0,2 0 0,-2 0 0,0 1 0,-4-4 0,-1 5 0,-2 2 0,0-1 0,-6 4 0,2-3 0,-2 3 0,-2 1 0,-1 0 0,-3 0 0,3 0 0,-2 1 0,2 1 0,1 2 0,0 1 0,1-3 0,-2 3 0,-3 1 0,3 0 0,-2 2 0,2-2 0,1-1 0,1 4 0,2-2 0,1 1 0,-2-1 0,1 3 0,-1-4 0,3 1 0,2 0 0,0 1 0,4 3 0,0-1 0,0 1 0,0 0 0,1-4 0,3 0 0,3 2 0,3-1 0,0 1 0,1-2 0,0-5 0,0 2 0,0-2 0,-1 2 0,1-3 0,0 3 0,0-3 0,0-1 0,0 0 0,-1 0 0,1 0 0,0 0 0,0-1 0,0-3 0,-1 3 0,1-4 0</inkml:trace>
  <inkml:trace contextRef="#ctx0" brushRef="#br0" timeOffset="766">3092 120 12287,'-4'6'0,"1"2"0,-4-4 0,5 4 0,-2-1 0,3 3 0,1 2 0,0 1 0,1 3 0,3 1 0,-2 4 0,4 6 0,0 0 0,0 3 0,-4 2 0,2 1 0,-2 2 0,2 1 0,-3 0 0,3-5 0,-4-2 0,-4-4 0,2-6 0,-5-6 0,-2-5 0,0 2 0,-2-4 0</inkml:trace>
  <inkml:trace contextRef="#ctx0" brushRef="#br0" timeOffset="1348">2855 109 12287,'10'0'0,"-2"0"0,-1 0 0,1 0 0,-3 0 0,0 1 0,-5 3 0,0 3 0,0 3 0,-1 0 0,-2 2 0,-2 2 0,-1 0 0,-1 5 0,-4-2 0,1 1 0,-1 0 0,0-3 0,0 3 0,-1 0 0,-2-2 0,2 5 0,-3-4 0,3 1 0,2 0 0,-1-1 0,0 2 0,1-2 0,3-2 0,-1 3 0,3-3 0,0-2 0,0-1 0,2-6 0,4-1 0,2-5 0,2-5 0,4-2 0,-2-3 0,1-1 0,-2 4 0,0 0 0,0-2 0,0 0 0,0-2 0,2 0 0,-4 0 0,1 1 0,-2-1 0,3 0 0,-2 0 0,-1 0 0,2 0 0,-2 1 0,0-1 0,-2 0 0,-1 0 0,0 0 0,0 1 0,0-1 0,0 2 0,-1 0 0,-3-3 0,-2-1 0,-4 2 0,2 0 0,1 0 0,0-3 0,-3-1 0,1 3 0,2 4 0,1-2 0,-1 3 0,-7-7 0,2-3 0</inkml:trace>
  <inkml:trace contextRef="#ctx0" brushRef="#br0" timeOffset="2533">2465 401 12287,'6'5'0,"-1"-4"0,-6 4 0,-3-5 0,2-5 0,-4-2 0,1-3 0,0 3 0,3 0 0,-3-2 0,-1 0 0,4-2 0,-2 0 0,2 1 0,-2 3 0,3-2 0,-3 1 0,3-1 0,1 2 0,0-1 0,0 0 0,0 2 0,0-1 0,1 4 0,3 0 0,-2 2 0,6 2 0,0 2 0,-2 0 0,0 4 0,-1 1 0,2 2 0,-3 1 0,-2 0 0,-1-1 0,-1 1 0,0 0 0,0 0 0,0 0 0,0-1 0,-1 1 0,-3 0 0,-3 0 0,-2 0 0,-2 0 0,0-1 0,0-2 0,0-1 0,1 0 0,-1-1 0,-4 0 0,1-4 0,0 2 0,-2-2 0,3 0 0,-4-2 0,0 0 0,0 0 0,3 0 0,-3 0 0,0 0 0,0 0 0,4-5 0,-1-1 0,2-1 0,1-1 0,-3 1 0,-1-4 0,2 1 0,4-1 0,3 0 0,2 0 0,0 0 0,4 0 0,0 1 0,1-1 0,3 0 0,3 0 0,3 4 0,1 1 0,-1 1 0,-2 2 0,-1 3 0,1 0 0,1 1 0,-1 2 0,-1 3 0,2 0 0,-5 4 0,1-2 0,0 6 0,-4-2 0,3 2 0,-3-2 0,-1-1 0,0 0 0,0 0 0,0-1 0,-5-4 0,-2-2 0,-3-3 0,0-1 0,-1 0 0,0 0 0,0 0 0,0-5 0,1-1 0,-1 0 0,0 2 0,1 2 0,2 0 0,1-2 0,-1 1 0,-1 4 0,0 3 0,2 3 0,4 2 0,-5 2 0,1 0 0,1 0 0,-2 0 0,3 1 0,0 1 0,0 1 0,-2-3 0,2-4 0,-1 2 0,-1-1 0,-4-1 0,1-3 0,2-4 0,1-4 0,-1-3 0,-2-3 0,3-4 0,0-2 0,-1 1 0,2-1 0,-3-3 0,2 1 0,-3-1 0,-1 1 0,4-2 0,0 5 0,0-1 0,1 1 0,-3 0 0,4 4 0,-1 1 0,4-1 0,-3 5 0,5 6 0,1 6 0,2 1 0,0 0 0,5 0 0,-4 4 0,2 1 0,3 3 0,-1-3 0,1 2 0,-2-2 0,1-1 0,-2 1 0,1 1 0,1 2 0,-2-2 0,3 0 0,-3 0 0,0 2 0,-2-2 0,1-1 0,-2 0 0,1 1 0,1 1 0,-4 1 0,1-4 0,-4-1 0,0-2 0,-6-2 0,0-1 0,-2-2 0,-2-2 0,-1 2 0,-1 0 0,-2 1 0,3-5 0,-3-2 0,-1 0 0,-1-6 0,-2 2 0,1-3 0,1 0 0,3-1 0,-2 0 0,2 0 0,2 0 0,2 1 0,2-2 0,3-2 0,2 0 0,0 0 0,4 3 0,0 0 0,0 0 0</inkml:trace>
  <inkml:trace contextRef="#ctx0" brushRef="#br0" timeOffset="2916">2347 12 12287,'-11'0'0,"5"0"0,1 0 0,5 0 0,-5-5 0,-1-1 0</inkml:trace>
  <inkml:trace contextRef="#ctx0" brushRef="#br0" timeOffset="3098">2098 87 12287,'-11'0'0,"0"0"0,0 0 0,5 0 0,2 0 0,4 0 0</inkml:trace>
  <inkml:trace contextRef="#ctx0" brushRef="#br0" timeOffset="3816">1103 271 12287,'0'5'0,"0"-5"0,0-5 0,0-6 0,0 1 0,0-1 0,4 0 0,1 0 0,1 2 0,2 1 0,-2-1 0,1 1 0,2-1 0,-1 2 0,1 1 0,-2 1 0,0 1 0,4 4 0,-5 5 0,-3 2 0,-3 4 0,-3 4 0,0-2 0,-4 5 0,-1 0 0,-2-1 0,-1 3 0,-1-2 0,-1 2 0,-1 2 0,-1 0 0,5-1 0,-1 1 0,0 0 0,1-1 0,2 1 0,1-2 0,-2-2 0,1 1 0,-1-4 0,3-2 0,2-1 0,0-1 0,5-6 0,3-5 0,-2-5 0,5-6 0,1 0 0,-2 0 0,3 1 0,-2-2 0,2-2 0,-2 0 0,3 0 0,-3 3 0,1 0 0,0 0 0,1 4 0,-2 0 0,2-2 0,-2 0 0,3-1 0,-4 2 0,1 0 0,0 0 0,-5-2 0,8 0 0,-4-1 0</inkml:trace>
  <inkml:trace contextRef="#ctx0" brushRef="#br0" timeOffset="3998">941 98 12287,'6'0'0,"-1"0"0,-5 0 0,0 0 0</inkml:trace>
  <inkml:trace contextRef="#ctx0" brushRef="#br0" timeOffset="4232">1157 812 12287,'-18'7'0,"2"0"0,-1 0 0,0-1 0,4 3 0,-3-4 0,2-1 0,-1 1 0,0-1 0,0-4 0,-3 0 0,-2-5 0,-2-1 0</inkml:trace>
  <inkml:trace contextRef="#ctx0" brushRef="#br0" timeOffset="4484">725 282 12287,'0'11'0,"0"1"0,1 1 0,4 4 0,6 3 0,1 1 0,5 6 0,-2 1 0,-2 0 0,-1-4 0,-1 1 0,0-7 0,0-3 0</inkml:trace>
  <inkml:trace contextRef="#ctx0" brushRef="#br0" timeOffset="4933">563 271 12287,'0'6'0,"-1"-1"0,-2-4 0,0 3 0,-2-2 0,2 5 0,0 2 0,0 0 0,2 2 0,1 1 0,0 1 0,0 2 0,0 5 0,0 1 0,0 3 0,0 0 0,1-1 0,2-2 0,0 1 0,0-1 0,-2-4 0,-1-2 0,0-3 0,5-6 0,-4-6 0,3-8 0,-3-1 0,-1-2 0,0 0 0,0-1 0,0-1 0,0-1 0,0-1 0,0 4 0,0-1 0,0-2 0,-4 2 0,-1-2 0,1 2 0,-1 1 0,-4 0 0,3 0 0,-1 0 0,0 0 0,-1 1 0,-6 0 0,0 2 0,1 0 0,1 2 0,1-2 0,0 1 0,0-2 0,4 5 0,0-1 0,-2 1 0,0 1 0,-2-6 0,0 3 0</inkml:trace>
  <inkml:trace contextRef="#ctx0" brushRef="#br0" timeOffset="5183">325 509 12287,'0'11'0,"0"-4"0,0 0 0,1-3 0,3 3 0,3 1 0,-1-2 0,0 2 0,-1 0 0,2-2 0,-3 1 0,-2 2 0,-2-3 0,-4 0 0,-3-1 0,-2-2 0,-2 2 0,0 1 0</inkml:trace>
  <inkml:trace contextRef="#ctx0" brushRef="#br0" timeOffset="5466">120 282 12287,'3'7'0,"1"0"0,-2 2 0,-1 0 0,-1 2 0,2 0 0,1 0 0,0 4 0,4 3 0,1 4 0,2 3 0,1-1 0,-1 4 0,1 0 0,0-1 0,-1-6 0,-3 0 0,2-6 0,-3 0 0</inkml:trace>
  <inkml:trace contextRef="#ctx0" brushRef="#br0" timeOffset="5766">22 595 12287,'-5'7'0,"4"-1"0,-2-3 0,1-2 0,7 5 0,2-2 0,-1-2 0,0 6 0,-1 0 0,-1-2 0,-4 1 0,0 2 0,0 0 0,0 2 0,-1 1 0,-3 1 0,-3 2 0,-8-1 0,-1-3 0</inkml:trace>
  <inkml:trace contextRef="#ctx0" brushRef="#br0" timeOffset="6599">2768 920 12287,'-1'11'0,"-3"-1"0,3 1 0,-2 0 0,1 0 0,2 0 0,0 4 0,0 2 0,2 1 0,1 0 0,2 0 0,3 4 0,0-1 0,0 1 0,2-4 0,-1-1 0,0-2 0,-2-1 0,-4 0 0,3-2 0,-1-2 0,-2-1 0,-2-4 0,-6 0 0,-1-5 0</inkml:trace>
  <inkml:trace contextRef="#ctx0" brushRef="#br0" timeOffset="7231">2574 877 12287,'0'10'0,"1"0"0,2-3 0,0 3 0,3-3 0,-1 3 0,-1 2 0,-1 1 0,2 2 0,1 2 0,-3-2 0,3 3 0,0 1 0,0 1 0,-3-2 0,0 0 0,-2 0 0,-1-1 0,0 2 0,0-4 0,0-2 0,0-1 0,-1-1 0,-1 0 0,-3-2 0,-1-1 0,-1 0 0,-3-3 0,2 0 0,1-1 0,-1 1 0,-2-2 0,-1 0 0,0 0 0,0-2 0,-1-1 0,-1 0 0,-2 0 0,1-1 0,3-2 0,2-2 0,1-1 0,-1 3 0,2-3 0,-2 0 0,2 0 0,-1 2 0,3-3 0,-1-2 0,3 3 0,0-1 0,3 5 0,3-2 0,5 3 0,0 0 0,0-2 0,0 0 0,0 0 0,-2 2 0,1 1 0,2 0 0,0 0 0,2 0 0,0 4 0,-2 1 0,-1 1 0,-2-3 0,-3 4 0,-1 1 0,1 3 0,-2-1 0,-2-2 0,-1-1 0,-3 1 0,-1 2 0,-1 1 0,-4-2 0,0 0 0,0-2 0,-3 0 0,-2 3 0,-1-3 0,-2-4 0,-1 3 0,-2 0 0</inkml:trace>
  <inkml:trace contextRef="#ctx0" brushRef="#br0" timeOffset="7632">2011 1201 12287,'10'-5'0,"-3"-2"0,-3-3 0,-3-1 0,-1 1 0,1-2 0,3-3 0,-3 3 0,3-2 0,-2 2 0,2 1 0,-3 0 0,4 0 0,-2 1 0,1-1 0,3 0 0,-2 1 0,1 3 0,-3-1 0,5 4 0,-5 2 0,4 5 0,-4 3 0,0 5 0,-1 0 0,-2 0 0,-4 1 0,0 1 0,1 1 0,-2 0 0,0 1 0,-3 0 0,1-2 0,-2-1 0,1-1 0,-1-1 0,2 1 0,-1 0 0,-2-1 0,1-2 0,-1-2 0,-1-1 0,3-1 0,-7-4 0,3 0 0,2 0 0,-6-5 0,-1-1 0</inkml:trace>
  <inkml:trace contextRef="#ctx0" brushRef="#br0" timeOffset="7916">1892 887 12287,'10'2'0,"-3"1"0,-2 4 0,-5 7 0,0 0 0,1 2 0,2-1 0,0 6 0,0 3 0,-1 2 0,1-1 0,0 3 0,0 0 0,1-2 0,0-4 0,-2-2 0,0-2 0,-2-2 0,0-5 0,0-7 0,0-4 0,-4-1 0,0-6 0,-4-5 0,2-5 0</inkml:trace>
  <inkml:trace contextRef="#ctx0" brushRef="#br0" timeOffset="8115">1979 866 12287,'11'0'0,"-6"0"0,-5 0 0,-5 0 0,-6 0 0</inkml:trace>
  <inkml:trace contextRef="#ctx0" brushRef="#br0" timeOffset="9065">1882 1190 12287,'0'7'0,"0"0"0,-2-4 0,-1 0 0,0 0 0,-4 0 0,0-1 0,-4 1 0,2 0 0,1 0 0,-1-1 0,2 1 0,-3-2 0,-1-1 0,0 0 0,1 0 0,-1 0 0,0 0 0,0 0 0,0-1 0,1-1 0,-1-2 0,0-4 0,0 2 0,0 0 0,4-3 0,1 4 0,1-1 0,-2 3 0,3-4 0,1 4 0,2-2 0,-2 7 0,0 1 0,-1 0 0,4 4 0,0 1 0,-4-2 0,1 1 0,-1 1 0,-1-2 0,3 2 0,-4-3 0,0 0 0,0 0 0,2 2 0,-3-2 0,-1-1 0,-2 1 0,3-1 0,0-3 0,-2 1 0,0 2 0,-2 0 0,0-4 0,0 0 0,1 0 0,-1-2 0,0 0 0,0-3 0,0-1 0,4 3 0,0-3 0,0 0 0,1 0 0,-4 2 0,4-3 0,0-2 0,0 4 0,4 1 0,-2-1 0,0 4 0,6-4 0,1 5 0,4 0 0,3 3 0,0 2 0,-2 0 0,-1 0 0,0 3 0,4-2 0,-1 2 0,-3-1 0,3-4 0,-3 5 0,3 0 0,-3-3 0,-1 0 0,-1-1 0,2-1 0,-4 4 0,1-3 0,-5 2 0,-2 0 0,0 0 0,-6 0 0,3 2 0,-1-1 0,0 2 0,0 0 0,-4 2 0,0 0 0,0 0 0,0-1 0,1 1 0,0 0 0,3 0 0,-3-1 0,4-2 0,-1-1 0,0 2 0,3-5 0,-2 1 0,1 0 0,2-4 0,3 4 0,0-5 0,-5 0 0,3 1 0,-6 3 0,1-3 0,-2 4 0,0-2 0,2 1 0,0 0 0,-4-4 0,0 0 0,0 0 0,0 0 0,1 0 0,-1 0 0,0-2 0,0 0 0,0-3 0,1-1 0,-1-1 0,1-4 0,3 0 0,-1 1 0,4-1 0,2 0 0,0 0 0,2 0 0,0 0 0,0 1 0</inkml:trace>
  <inkml:trace contextRef="#ctx0" brushRef="#br0" timeOffset="9332">1720 1395 12287,'-12'14'0,"-3"-4"0,3 4 0,-2-7 0,2 3 0,1 0 0,0-2 0,0-1 0,0 0 0,1-1 0,-1 4 0,0-4 0,-1 0 0,-2-3 0,2-2 0,-14 4 0,4 1 0</inkml:trace>
  <inkml:trace contextRef="#ctx0" brushRef="#br0" timeOffset="9548">1352 1093 12287,'1'6'0,"2"-1"0,0-1 0,2-2 0,-1 1 0,-3 3 0,4 0 0,-5 5 0</inkml:trace>
  <inkml:trace contextRef="#ctx0" brushRef="#br0" timeOffset="9798">1438 1644 12287,'6'16'0,"-2"-9"0,-8 0 0,-2-1 0,-4-2 0,-1-1 0,0 2 0,-1-2 0,-1 3 0,-3 0 0,-1 0 0,-5 6 0,-6 4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3:33.266"/>
    </inkml:context>
    <inkml:brush xml:id="br0">
      <inkml:brushProperty name="width" value="0.08571" units="cm"/>
      <inkml:brushProperty name="height" value="0.08571" units="cm"/>
      <inkml:brushProperty name="color" value="#5B2D90"/>
    </inkml:brush>
  </inkml:definitions>
  <inkml:trace contextRef="#ctx0" brushRef="#br0">2259 252 12287,'1'11'0,"3"-3"0,-2 4 0,2-4 0,-3-1 0,-1 1 0,0-4 0,0 5 0,0 1 0,0 1 0,0 1 0,0 1 0,0-1 0,0 1 0,0 1 0,2 1 0,1 2 0,1-2 0,0-1 0,-4 0 0,0 1 0,0 2 0,0 0 0,0-3 0,0 1 0,0 2 0,0 0 0,0-5 0,0 1 0,0-1 0,1 1 0,2-1 0,1 1 0,1-1 0,-5 1 0,0 0 0,0-5 0,0 0 0,0-5 0,0 8 0,-2-9 0,-2 2 0,-4-3 0,-4 5 0,0 1 0</inkml:trace>
  <inkml:trace contextRef="#ctx0" brushRef="#br0" timeOffset="2000">1970 89 12287,'-7'-6'0,"2"3"0,5-5 0,0 4 0,0-5 0,0 5 0,0-4 0,0 5 0,0-2 0,0 5 0,0 1 0,0 3 0,1 3 0,3 6 0,5-1 0,-2 5 0,0 0 0,0-2 0,0-1 0,0-2 0,2 2 0,-2 2 0,-1 0 0,2 3 0,-2-4 0,-1 2 0,1-2 0,2 3 0,-4 0 0,1 0 0,0 1 0,-3-3 0,2-3 0,-3-1 0,-1 1 0,0 4 0,0-1 0,0 0 0,0-2 0,-1-3 0,-2-1 0,-1-2 0,-6-5 0,2 1 0,1-3 0,-2-1 0,1 0 0,-5 0 0,1 0 0,4 0 0,-1 0 0,-1 0 0,-1 0 0,-1 0 0,1-1 0,1-2 0,1-1 0,5-2 0,-4 2 0,4-1 0,-3-5 0,1 1 0,-2 5 0,2-4 0,-1-2 0,4 3 0,-2 0 0,1 0 0,0 0 0,-2 3 0,3-4 0,-1-2 0,-2 3 0,4-1 0,-3-2 0,1 3 0,4-1 0,-5-1 0,3 1 0,-2-1 0,1 7 0,-1-3 0,1 4 0,-5 1 0,0 6 0,-5 1 0,1 0 0,3 2 0,1-3 0,-2 1 0,-1 0 0,0 3 0,1-3 0,2-2 0,3 4 0,-2-4 0,0 2 0,1 3 0,3-3 0,-3 0 0,2 0 0,0 0 0,-2-3 0,3 4 0,-1 2 0,0-3 0,4 1 0,0 1 0,0 3 0,0-3 0,0-1 0,0-5 0,6 2 0,1-5 0,5 0 0,-3 0 0,-1 0 0,-4 0 0,4 0 0,2 0 0,-3 0 0,2 0 0,-5 0 0,4 0 0,2 0 0,-3-1 0,1-3 0,-1 1 0,3-4 0,-2 1 0,-4-2 0,3 3 0,-1-2 0,-2 2 0,-2-2 0,2 2 0,-3-1 0,3 2 0,-2-4 0,-2 1 0,0-2 0,0 1 0,0-5 0,0 1 0,0-1 0,0 1 0,0 3 0,-2 2 0,-2 2 0,3-5 0,-5 7 0,6-5 0,-1 5 0,-3-1 0,1 3 0,-6 1 0,5 0 0,-3 1 0,0 2 0,0 1 0,3 2 0,-4-4 0,-2 3 0,-1 3 0,-2-3 0,1 2 0,-1-4 0,1 3 0,-1-1 0,1 4 0,-1-2 0,0 0 0,1 0 0,-1 0 0,-1 0 0,-1 2 0,-2-2 0,2-1 0,1-1 0,2-2 0,-1 1 0,0-1 0,5 3 0,0-2 0,-2-1 0,-1-2 0,-2-1 0,1 0 0,3 0 0,1 0 0,0-1 0,1-3 0,0 2 0,4-3 0,-3 0 0,-1 1 0,3-4 0,-3 2 0,2-1 0,0 5 0,5-5 0,0 2 0,0 4 0,-1-5 0,-3 6 0,1 2 0,-5 1 0,-2 1 0,3 4 0,-1-2 0,-2 1 0,0-3 0,0 3 0,2-2 0,-2-2 0,3 3 0,-1-2 0,0 0 0,1 2 0,-5-5 0,4 5 0,-3-1 0,-2-3 0,1 2 0,-1-3 0,5-1 0,1 2 0,1 2 0,-3-3 0,0 3 0,-2-2 0,-2-2 0,1 0 0,-1 0 0,1 0 0,-1 0 0,1-2 0,-1 0 0,1-3 0,-1 1 0,1 4 0,-1 2 0,0 2 0,6-3 0,2 5 0</inkml:trace>
  <inkml:trace contextRef="#ctx0" brushRef="#br0" timeOffset="2516">1381 616 12287,'5'7'0,"-2"2"0,5-4 0,-5-1 0,3-4 0,-8 0 0,-2 0 0,-3 0 0,-5 0 0</inkml:trace>
  <inkml:trace contextRef="#ctx0" brushRef="#br0" timeOffset="2682">1205 653 12287,'7'0'0,"-2"0"0,-5 0 0,0 0 0,-5 6 0,-2 1 0</inkml:trace>
  <inkml:trace contextRef="#ctx0" brushRef="#br0" timeOffset="3484">904 490 12287,'-9'0'0,"1"0"0,0 0 0,-5 0 0,6-5 0,2-2 0,0-2 0,1 1 0,-1 0 0,2-5 0,-3 1 0,-1-1 0,3 0 0,-3-1 0,0-1 0,0-2 0,-1 1 0,-3 3 0,1 1 0,1-1 0,3-4 0,-4 1 0,3 0 0,1 2 0,-2 2 0,4-1 0,1 1 0,1-1 0,2-1 0,2-1 0,2-2 0,3 0 0,6 5 0,1-1 0,2 1 0,0-1 0,5 2 0,1 1 0,2 2 0,1 1 0,0-3 0,0 3 0,0 2 0,-4 0 0,0 5 0,0-5 0,4-2 0</inkml:trace>
  <inkml:trace contextRef="#ctx0" brushRef="#br0" timeOffset="4383">904 478 12287,'-6'12'0,"3"-1"0,-5-2 0,5-4 0,-2-5 0,-1 0 0,-2 0 0,-3 0 0,-2 0 0,0 0 0,1 0 0,-1 0 0,1 0 0,-1 0 0,-4-4 0,1 0 0,-1 1 0,-1 2 0,4 1 0,-3-2 0,3 0 0,2-3 0,-2 0 0,-2 1 0,0-5 0,-1 4 0,4-1 0,1 2 0,-1 0 0,5-5 0,0 5 0,3-4 0,-3 4 0,5 0 0,-4 4 0,5 1 0,-3 3 0,-4-1 0,0 4 0,-2 0 0,-1 0 0,-1-3 0,0 3 0,1 0 0,-1 0 0,1-3 0,-1 3 0,1 0 0,-1 0 0,1-4 0,-1 2 0,0 0 0,1-1 0,4 0 0,-1-3 0,-1 3 0,-1-2 0,-1 2 0,-1-3 0,5 4 0,-1-1 0,0-1 0,2-2 0,-2-1 0,1 0 0,0 0 0,-1 0 0,7 0 0,-5 0 0,2 0 0,4-1 0,-5-4 0,1-3 0,3 1 0,-3-1 0,-1-2 0,5 3 0,-5-1 0,2-2 0,0-1 0,-2-2 0,4 1 0,-3-1 0,3 1 0,-1-7 0,0-2 0,-1-2 0,1-2 0,0-5 0,0 1 0,-1 1 0,1 2 0,1 1 0,-1 1 0,-1 2 0,1 1 0,-3 5 0,2 0 0,0 2 0,-2 1 0,5 5 0,-5 1 0,2 0 0,0 0 0,-1 4 0,0-1 0,4 3 0,-10 6 0,4 2 0,-6 6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3:40.833"/>
    </inkml:context>
    <inkml:brush xml:id="br0">
      <inkml:brushProperty name="width" value="0.08571" units="cm"/>
      <inkml:brushProperty name="height" value="0.08571" units="cm"/>
      <inkml:brushProperty name="color" value="#5B2D90"/>
    </inkml:brush>
  </inkml:definitions>
  <inkml:trace contextRef="#ctx0" brushRef="#br0">1293 327 12287,'0'12'0,"0"-3"0,0-1 0,0-5 0,0 1 0,-2-7 0,-1-2 0,-1-2 0,0 2 0,3-3 0,-3-2 0,-2-1 0,-2-1 0,2 0 0,0 4 0,4-3 0,-5 2 0,1-2 0,-2-1 0,2-1 0,-1 1 0,4-1 0,-2 2 0,1 1 0,-1 2 0,1 4 0,4-5 0,0 5 0,0-4 0,0 5 0,2-3 0,2 6 0,3 0 0,4 2 0,-3 2 0,3-3 0,-2 5 0,2 0 0,2-1 0,-1 5 0,1-2 0,-1 1 0,1 2 0,-2-1 0,-3-2 0,3-1 0,-4 3 0,2-3 0,-1-2 0,0 5 0,5-2 0,-5-2 0,-1-1 0,-1 1 0,-2-3 0,-4 5 0,0-4 0,0 5 0,-1-5 0,-3 3 0,-5-2 0,2 1 0,-1-3 0,-2 1 0,-1-1 0,-2 0 0,1-1 0,-1 3 0,1-1 0,-1-4 0,1 0 0,-1 0 0,1 0 0,-1 0 0,0-2 0,1-2 0,-1 3 0,1-3 0,-1 1 0,1-1 0,-1 2 0,2-3 0,1 0 0,2 1 0,4 0 0,-3 3 0,1-4 0,-4 4 0,8-4 0,-5 6 0,1 3 0,-2-1 0,2 4 0,-1-2 0,3 5 0,-4-1 0,3-2 0,-3 1 0,4-5 0,-4 1 0,-1-3 0,-3-1 0,-1 0 0,-1 0 0,0-1 0,2-3 0,-8 1 0,8-4 0,-4 0 0,-2 0 0,4-1 0,-4-5 0,1 1 0,1-1 0,-3 0 0,4 1 0,-3-1 0,-2 1 0,5-1 0,-2 1 0,3-1 0,2 1 0,-1-4 0,1 2 0,-1 3 0,1 0 0,-1 0 0,2-2 0,3 1 0,1 5 0,4 1 0,-1 1 0,0 3 0,5-3 0,3 5 0,-3 1 0,4 3 0,-3-2 0,1 3 0,1 1 0,2-3 0,-2 5 0,5 2 0,-2 1 0,1 0 0,0-1 0,-1-2 0,4 0 0,-2 5 0,0 0 0,0-1 0,2-3 0,-3-1 0,2 2 0,-1 1 0,2 1 0,-4 1 0,1-1 0,0 1 0,-3-2 0,2-1 0,-2-2 0,1-1 0,-4 3 0,3-2 0,-1-5 0,-6 3 0,-2-6 0,-3-2 0,-5 0 0,-1-3 0,1-3 0,-1 2 0,1 1 0,-1-1 0,5-4 0,-1 4 0,-1-1 0,-1 2 0,3 0 0,0-1 0,-2-1 0,3 4 0,-1-1 0,3 3 0,-3 1 0,4 1 0,-5 3 0,5 3 0,-4 6 0,4-5 0,-5 1 0,1-2 0,-3 2 0,2 0 0,-2-6 0,3 1 0,-3-3 0,-6 1 0,0 0 0,2 3 0,1-3 0,-4 0 0,-2-2 0,-1 0 0,1 0 0,3-4 0,-3-2 0,2-1 0,3-3 0,-3 0 0,1 1 0,2 0 0,1 0 0,1-3 0,1 0 0,0-1 0,4 1 0,-2 3 0,5 1 0,-2-2 0,-2-1 0,-3-1 0,5 3 0,3 1 0,2 5 0,1-3 0,-3 6 0,1 2 0,-5 2 0,-1 3 0,-3 6 0,-1-1 0,1-1 0,0-1 0,3-2 0,0 2 0,1 1 0,-3 2 0,1-2 0,2-3 0,3 4 0,-1-4 0,-1 3 0,0 2 0,4-1 0,-1 1 0,2-1 0,2 1 0,0-1 0,0 1 0,2-1 0,2 1 0,3-5 0,5-1 0,1-1 0,-1-2 0,1-4 0,-1 0 0,1 0 0,0 0 0,-1 0 0,1 0 0,-1 0 0,1 0 0,-2-1 0,-1-2 0,-2-3 0,2-1 0,1 3 0,2-4 0,-1 1 0,1-3 0,-1 2 0,-1 4 0,-1-3 0,-2 1 0,6-4 0,6 3 0</inkml:trace>
  <inkml:trace contextRef="#ctx0" brushRef="#br0" timeOffset="433">1079 0 12287,'0'7'0,"0"-1"0,0-6 0</inkml:trace>
  <inkml:trace contextRef="#ctx0" brushRef="#br0" timeOffset="632">1067 0 12287,'0'7'0,"0"0"0,0-3 0,0-2 0,0 3 0,0-5 0,-6 6 0,-1 1 0</inkml:trace>
  <inkml:trace contextRef="#ctx0" brushRef="#br0" timeOffset="1483">1130 552 12287,'11'2'0,"-3"2"0,-2-3 0,-6 5 0,0-6 0,-2 0 0,-2 0 0,3 0 0,-11-6 0,6-1 0</inkml:trace>
  <inkml:trace contextRef="#ctx0" brushRef="#br0" timeOffset="1716">1142 540 12287,'13'0'0,"-1"1"0,1 4 0,-6-4 0,-2 4 0,-5-5 0,0 0 0,0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3:38.614"/>
    </inkml:context>
    <inkml:brush xml:id="br0">
      <inkml:brushProperty name="width" value="0.08571" units="cm"/>
      <inkml:brushProperty name="height" value="0.08571" units="cm"/>
      <inkml:brushProperty name="color" value="#5B2D90"/>
    </inkml:brush>
  </inkml:definitions>
  <inkml:trace contextRef="#ctx0" brushRef="#br0">214 1 12287,'0'8'0,"0"0"0,-1-1 0,-4 2 0,4-2 0,-3-3 0,-3-3 0,0 5 0,0-6 0,1 0 0</inkml:trace>
  <inkml:trace contextRef="#ctx0" brushRef="#br0" timeOffset="201">38 13 12287,'-1'7'0,"-3"-3"0,2-2 0,-3-2 0,3 0 0,-2 0 0,-3 0 0,-5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3:44.665"/>
    </inkml:context>
    <inkml:brush xml:id="br0">
      <inkml:brushProperty name="width" value="0.08571" units="cm"/>
      <inkml:brushProperty name="height" value="0.08571" units="cm"/>
      <inkml:brushProperty name="color" value="#5B2D90"/>
    </inkml:brush>
  </inkml:definitions>
  <inkml:trace contextRef="#ctx0" brushRef="#br0">26 1 12287,'-1'8'0,"-3"0"0,2-5 0,-9 3 0,10-6 0,-5 0 0,12 0 0,1 0 0,5 0 0</inkml:trace>
  <inkml:trace contextRef="#ctx0" brushRef="#br0" timeOffset="165">164 13 12287,'6'7'0,"-5"-1"0,5-6 0,-6 0 0,0 0 0,0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3:43.579"/>
    </inkml:context>
    <inkml:brush xml:id="br0">
      <inkml:brushProperty name="width" value="0.08571" units="cm"/>
      <inkml:brushProperty name="height" value="0.08571" units="cm"/>
      <inkml:brushProperty name="color" value="#5B2D90"/>
    </inkml:brush>
  </inkml:definitions>
  <inkml:trace contextRef="#ctx0" brushRef="#br0">0 25 12287,'7'2'0,"-2"2"0,-3-3 0,3 3 0,-4-2 0,5-2 0,-6 0 0,0 0 0,5 0 0,2 0 0</inkml:trace>
  <inkml:trace contextRef="#ctx0" brushRef="#br0" timeOffset="217">76 0 12287,'8'4'0,"0"1"0,-3-1 0,3-4 0,-5 0 0,2 0 0,-5 1 0,0 3 0,0-2 0,0 3 0,0-5 0,0 0 0,0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3:43.105"/>
    </inkml:context>
    <inkml:brush xml:id="br0">
      <inkml:brushProperty name="width" value="0.08571" units="cm"/>
      <inkml:brushProperty name="height" value="0.08571" units="cm"/>
      <inkml:brushProperty name="color" value="#AE198D"/>
      <inkml:brushProperty name="inkEffects" value="galaxy"/>
      <inkml:brushProperty name="anchorX" value="-477252.5625"/>
      <inkml:brushProperty name="anchorY" value="-307369.875"/>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498518.34375"/>
      <inkml:brushProperty name="anchorY" value="-312728.75"/>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519140.15625"/>
      <inkml:brushProperty name="anchorY" value="-318199.59375"/>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542497.9375"/>
      <inkml:brushProperty name="anchorY" value="-325874.46875"/>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562643.8125"/>
      <inkml:brushProperty name="anchorY" value="-331009.34375"/>
      <inkml:brushProperty name="scaleFactor" value="0.5"/>
    </inkml:brush>
  </inkml:definitions>
  <inkml:trace contextRef="#ctx0" brushRef="#br0">1905 337 12287,'0'28'0,"0"0"0,0-13 0,0 1 0,0-7 0,-3-6 0,-7 7 0,4-7 0,-9 0 0,2 6 0,1-6 0,2 7 0,4-7 0,-13-3 0,10 0 0,-10 0 0,10-3 0,-10-7 0,10 7 0,-6-9 0,2-1 0,4 10 0,-1-22 0,1 7 0,0 5 0,12-8 0,6 11 0,-3-8 0,13 8 0,-10 1 0,10 9 0,-10 0 0,10 0 0,3 0 0,-7 0 0,4 0 0,-3 3 0,5 3 0,-2 4 0,-13 2 0,7-6 0,-4 7 0,0 2 0,1-5 0,-7 5 0,6-2 0,-6 8 0,10-2 0,-1 6 0,-9-6 0,7-1 0,-7 4 0,-3-6 0,0 2 0,-3-2 0,-4 6 0,-5-7 0,-4-2 0,-2 8 0,-10-5 0,0-1 0,0 1 0,0-10 0,0 4 0,0-4 0,0-3 0,0-3 0,0 0 0,0 0 0,9 9 0,0 1 0,-2-4 0,-4-3 0,-3-3 0,0-13 0,0-2 0</inkml:trace>
  <inkml:trace contextRef="#ctx0" brushRef="#br1" timeOffset="432">1289 421 12287,'18'0'0,"1"0"0,-10 0 0,10 0 0,-13 0 0,7 0 0,-13 0 0,-10 3 0,1 6 0,3 10 0,-10 6 0,1 3 0,-1 0 0,-6-9 0,10-1 0,-4 4 0,-5 3 0,-4 3 0,-3 0 0,0-3 0,0-7 0,0 7 0,3-6 0,3 3 0,3-4 0,1 4 0,-7-9 0,3-1 0,3 1 0,1-4 0,-10-9 0,0-13 0,0-2 0</inkml:trace>
  <inkml:trace contextRef="#ctx0" brushRef="#br2" timeOffset="766">897 1 12287,'28'12'0,"-13"-9"0,-2 22 0,-13-9 0,0 12 0,0 0 0,0-9 0,0-1 0,3 4 0,6 3 0,-6 3 0,10 0 0,-1 0 0,-6 0 0,10 0 0,-4 0 0,-5 0 0,5 0 0,-3 0 0,-2 0 0,-17-13 0,-5-2 0</inkml:trace>
  <inkml:trace contextRef="#ctx0" brushRef="#br3" timeOffset="1416">701 393 12287,'15'3'0,"-5"6"0,-7-6 0,-3 13 0,0-7 0,0 10 0,-10-3 0,-2 2 0,-4 4 0,7-6 0,-9 2 0,-4 4 0,6-6 0,-2-1 0,-4-2 0,6 5 0,-2-8 0,-4-4 0,-3-3 0,-3-3 0,9 0 0,4-3 0,2-7 0,1-2 0,6-10 0,-4 4 0,4-4 0,3-3 0,0 0 0,-3 3 0,-4 4 0,1-1 0,9-9 0,0 0 0,0 9 0,-3 1 0,-7-4 0,4-3 0,-12-3 0,8 12 0,-8 7 0,-1 6 0,-9 3 0,0 0 0,3 3 0,3 3 0,7 7 0,2 2 0,-9 1 0,7 6 0,-4-4 0,1 4 0,11-6 0,-5 2 0,3 4 0,-1 3 0,1-6 0,6-1 0,-7 4 0,7 3 0,-6 3 0,6 0 0,3-9 0,3-4 0,6-2 0,-2 5 0,11-8 0,-8-1 0,8-9 0,4 0 0,-6 0 0,2 0 0,4-3 0,3-7 0,3 4 0,0-9 0,-3-1 0,-7 1 0,7-1 0,-6-3 0,6-18 0,3 6 0</inkml:trace>
  <inkml:trace contextRef="#ctx0" brushRef="#br4" timeOffset="1682">561 113 12287,'-28'-3'0,"0"-7"0,9-2 0,4-10 0,2 4 0,1 8 0,2-8 0,4 11 0,-12-2 0,8 9 0,-5 9 0,2 10 0,1 9 0,6 6 0,-4 4 0,4-4 0,3-3 0,3-3 0,0 0 0,0 0 0,-13 0 0,-2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3:55.530"/>
    </inkml:context>
    <inkml:brush xml:id="br0">
      <inkml:brushProperty name="width" value="0.08571" units="cm"/>
      <inkml:brushProperty name="height" value="0.08571" units="cm"/>
      <inkml:brushProperty name="color" value="#5B2D90"/>
    </inkml:brush>
  </inkml:definitions>
  <inkml:trace contextRef="#ctx0" brushRef="#br0">397 19 12287,'-2'-10'0,"-4"3"0,3 5 0,-5 2 0,8 0 0,0 0 0,-8 0 0,3 0 0,-7 0 0,-1 2 0,-6 3 0,1 1 0,5 0 0,0-4 0,-1 5 0,-3-5 0,0 6 0,3-2 0,1 1 0,0 1 0,-5-4 0,-1 3 0,6 1 0,0-4 0,-1 2 0,-3 7 0,-2-7 0,7 7 0,-1-7 0,7 7 0,-7-7 0,7 7 0,-5-5 0,3 2 0,2-3 0,6 5 0,0-5 0,0 5 0,0 1 0,0 6 0,0-7 0,0 1 0,0 1 0,0-3 0,0 1 0,0 3 0,2-4 0,4 1 0,-4-5 0,4 5 0,-3-6 0,-1 5 0,4-3 0,-4 1 0,4-3 0,3-2 0,-3 9 0,2-9 0,-1 2 0,-5-4 0,8-2 0,-3 0 0,-3 0 0,8 0 0,1 0 0,6 0 0,-7 0 0,1 0 0,0 0 0,5 0 0,1 0 0,-8-2 0,-3-2 0,1-2 0,-5-1 0,8 7 0,-5 0 0,5 0 0,-8 0 0,13 0 0,-6 0 0,1 0 0,1 0 0,-7 0 0,5-2 0,-3-4 0,0 4 0,-1-4 0,-5 4 0,14 2 0,-11 0 0,7 0 0,-5 0 0,5 0 0,-8 0 0,13 0 0,-13 0 0,9 0 0,-9 0 0,13 0 0,-15 0 0,6 0 0,-8 0 0,0 0 0,-8 0 0,6 0 0,-7 0 0,9 0 0,0 0 0,0-9 0,0 7 0,0-6 0,0 8 0,0 0 0,0-9 0,0-1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4:05.911"/>
    </inkml:context>
    <inkml:brush xml:id="br0">
      <inkml:brushProperty name="width" value="0.08571" units="cm"/>
      <inkml:brushProperty name="height" value="0.08571" units="cm"/>
      <inkml:brushProperty name="color" value="#5B2D90"/>
    </inkml:brush>
  </inkml:definitions>
  <inkml:trace contextRef="#ctx0" brushRef="#br0">49 1 12287,'-8'0'0,"0"0"0,4 0 0,-4 0 0,4 0 0,-4 0 0,5 0 0,-2 0 0,5 0 0,1 0 0,3 1 0,6 2 0,5 1 0,-1 0 0,7-4 0,2 0 0,4 0 0,-2 1 0,5 2 0,0 1 0,2-1 0,3 2 0,0 1 0,0 0 0,2 4 0,-3-4 0,7 3 0,0-1 0,-1-2 0,8 4 0,-1-5 0,4 1 0,1-1 0,2 0 0,-3-2 0,-2 1 0,-4-1 0,1-2 0,7-1 0,4 0 0,2 0 0,2 0 0,-2-1 0,-2-2 0,-4-1 0,1-4 0,-3 3 0,-2-1 0,-4 1 0,1 1 0,7 4 0,2 0 0,1 0 0,-4 0 0,-6 0 0,-3 0 0,-1 0 0,3 0 0,-5 0 0,1 0 0,1 0 0,2-2 0,9 0 0,2-2 0,1 1 0,-2-2 0,-7 1 0,-1 0 0,-2-2 0,1 5 0,4-5 0,1 2 0,2 0 0,4 0 0,4 3 0,0-2 0,-4-1 0,-3 0 0,-7 4 0,-3-1 0,-1-3 0,7 2 0,-3-2 0,-1 3 0,3 1 0,-2 0 0,-2 0 0,-3 0 0,-3 0 0,-6 0 0,-1 0 0,-1 0 0,-3 0 0,-3 0 0,-2 0 0,-4 0 0,0 0 0,-2 4 0,-4 0 0,1-1 0,-1-2 0,-4-1 0,0 0 0,-5 0 0,2 0 0,-5 0 0,0 0 0,0-5 0,0-2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4:34.462"/>
    </inkml:context>
    <inkml:brush xml:id="br0">
      <inkml:brushProperty name="width" value="0.08571" units="cm"/>
      <inkml:brushProperty name="height" value="0.08571" units="cm"/>
      <inkml:brushProperty name="color" value="#5B2D90"/>
    </inkml:brush>
  </inkml:definitions>
  <inkml:trace contextRef="#ctx0" brushRef="#br0">2607 174 12287,'5'0'0,"0"1"0,-2 2 0,1-3 0,-2 3 0,-1-2 0,3-1 0,-8 3 0,3 2 0,-2 3 0,-1 0 0,3-1 0,-1 1 0,1 0 0,-2 0 0,0 0 0,-2 0 0,3 0 0,-3 0 0,-1-1 0,-2 1 0,1-2 0,1-2 0,1-1 0,-1-1 0,2-1 0,-2-1 0,0 0 0,-1 0 0,2-1 0,0-1 0,-1-1 0,-1-1 0,1-1 0,1-1 0,-1 1 0,0 0 0,0-2 0,0 1 0,5-1 0,-2 2 0,1 2 0,1-1 0,-2 1 0,0 2 0,3-3 0,0 4 0,-2 4 0,-1 1 0,0-1 0,1 2 0,-1 0 0,-2-2 0,1 0 0,1 1 0,-1-1 0,-1-1 0,2 1 0,-2 0 0,0 1 0,-2-2 0,2 2 0,-2-3 0,2 1 0,-2 1 0,-1-1 0,0 3 0,0-1 0,0 0 0,1 1 0,1-1 0,1 1 0,0-1 0,-1 0 0,1 1 0,3-2 0,0 2 0,1-4 0,1 4 0,0-1 0,0 3 0,0 0 0,0-1 0,0-1 0,0-1 0,0 1 0,-1 0 0,-1 0 0,-1-1 0,-2-2 0,3 2 0,-3-1 0,1-1 0,-1 1 0,0 1 0,-3-1 0,0 0 0,1-2 0,-1 0 0,-1-1 0,-2-1 0,3 0 0,-3 0 0,2 0 0,-2 0 0,2 0 0,-2 0 0,0-1 0,1-1 0,-1-3 0,4-2 0,-1-1 0</inkml:trace>
  <inkml:trace contextRef="#ctx0" brushRef="#br0" timeOffset="416">2576 9 12287,'-6'4'0,"1"-1"0,0 0 0,-3 1 0,0 0 0,3-1 0,-1 2 0,-2 1 0,-2 1 0,-1 2 0,1 0 0,-1 2 0,-1-1 0,-5 2 0,-3 0 0</inkml:trace>
  <inkml:trace contextRef="#ctx0" brushRef="#br0" timeOffset="682">2513 481 12287,'-1'5'0,"-2"-3"0,1-1 0,-3-1 0,2 0 0,-1 1 0,1 2 0,-1-3 0,1 3 0,-1-2 0,-4-1 0</inkml:trace>
  <inkml:trace contextRef="#ctx0" brushRef="#br0" timeOffset="1400">2032 150 12287,'0'8'0,"0"-2"0,0-1 0,1 0 0,1 3 0,0 0 0,1-3 0,-3 0 0,0 1 0,1 1 0,1 1 0,0 0 0,1 0 0,-4 0 0,-1 0 0,0 0 0,-2-3 0,2 0 0,-4 1 0,2-1 0,-1-1 0,-1 0 0,-1-2 0,-1-2 0,0 0 0,3-2 0,-1-2 0,1 0 0,1-2 0,-3 1 0,1 1 0,-1 0 0,2-1 0,0 2 0,-1 2 0,-1 0 0,-1 1 0,3 1 0,0 1 0,2 4 0,-2-2 0,2 1 0,1 1 0,-1 1 0,0 1 0,1 0 0,1 0 0,-1 0 0,-2 0 0,0 0 0,2-1 0,-1 1 0,0 0 0,0 0 0,-2 0 0,2-1 0,-1-1 0,1-1 0,-3 1 0,3 1 0,-1 1 0,-1 0 0,-1 0 0,1 0 0,2 0 0,-2-1 0,0-1 0,0-1 0,-2-2 0,2 1 0,-2 0 0,-1 1 0,0-2 0,0-2 0,1 0 0,-1 2 0,0-1 0,0 0 0,0-1 0,0 2 0,0-1 0,0 0 0,1-1 0,-5-1 0,3 3 0,-2 2 0</inkml:trace>
  <inkml:trace contextRef="#ctx0" brushRef="#br0" timeOffset="1650">1898 434 12287,'-13'0'0,"0"0"0,0 3 0,-2 3 0,1 1 0,1 1 0,0-1 0,-3 1 0,0 0 0,1 0 0,-1 0 0,0 0 0,0 0 0</inkml:trace>
  <inkml:trace contextRef="#ctx0" brushRef="#br0" timeOffset="1949">1394 1 12287,'-3'4'0,"2"0"0,-5-1 0,3 3 0,2 3 0,3 2 0,2 3 0,5 0 0,1 2 0,0 3 0,4-1 0,-1-2 0,2-1 0,1 1 0,-3 0 0,-1 0 0,-1-1 0,-4-2 0,1 2 0,-7-7 0,2 4 0</inkml:trace>
  <inkml:trace contextRef="#ctx0" brushRef="#br0" timeOffset="2466">1284 150 12287,'-7'0'0,"1"-2"0,1-1 0,3 1 0,-1 2 0,6 0 0,1 0 0,1 3 0,2 1 0,-2 5 0,2 1 0,1 0 0,0 3 0,0-1 0,-1 0 0,1 2 0,-2 1 0,-2 0 0,-1-1 0,-1-1 0,-1-1 0,-1 2 0,0-2 0,0 0 0,-3-1 0,0-1 0,-1-1 0,-3-2 0,0 0 0,-1-3 0,-2-1 0,0 1 0,-1-1 0,3-4 0,0-1 0,0-1 0,1-3 0,-1 1 0,1-2 0,1-1 0,0 0 0,4 0 0,0 0 0,1 1 0,1-1 0,0 0 0,1 1 0,2 2 0,2 2 0,-1-1 0,1 2 0,2 0 0,0 5 0,0 2 0,1 2 0,-3-2 0,-2 0 0,0 2 0,-1 0 0,1 0 0,-3 1 0,0 0 0,0 0 0,0 0 0,0 0 0,0 0 0,0 0 0,-3-1 0,-2 2 0,0 1 0,0 0 0,-3 0 0,-3-5 0,-3 2 0,2-2 0</inkml:trace>
  <inkml:trace contextRef="#ctx0" brushRef="#br0" timeOffset="2983">1048 269 12287,'-1'4'0,"-1"-1"0,0 1 0,-2-3 0,2 1 0,-4-1 0,2-1 0,0 1 0,0 2 0,-2-1 0,1 3 0,-2 1 0,-1 1 0,0 1 0,0 0 0,0 0 0,-1 2 0,0 1 0,-3 1 0,0-1 0,-1 3 0,-3-1 0,0 2 0,-3 1 0,-1 0 0,-4-1 0,-2 0 0,0-2 0,-1 1 0,2-3 0,-1-1 0,3-2 0,1-3 0,3 0 0,3-2 0,2-1 0,1-1 0,4 0 0,-2 1 0,2 0 0,0 1 0,1-4 0,0-1 0,0 0 0,0-5 0,1 2 0,-1-3 0,0-2 0,0 1 0,-1-2 0,0 0 0,-2 1 0,1-4 0,2 2 0,0-2 0,0 1 0,0 0 0,0-3 0,0 2 0,0 0 0,1 0 0,0 4 0,0 0 0,2 2 0,3 2 0,0 1 0,1 3 0,1 6 0,3 1 0,2 6 0</inkml:trace>
  <inkml:trace contextRef="#ctx0" brushRef="#br0" timeOffset="3783">237 521 12287,'4'7'0,"-1"1"0,-2 0 0,1 0 0,1 0 0,-1 0 0,-1 0 0,-1-1 0,0 2 0,0 1 0,0 0 0,0 1 0,0-3 0,-1 0 0,-2 3 0,1-2 0,-2 1 0,0-1 0,1-4 0,0 0 0,2-3 0,-5 0 0,0-4 0,3 0 0,-1-2 0,2 0 0,-1-1 0,-2 0 0,1-3 0,0 1 0,-2 2 0,-1-2 0,0 2 0,1-1 0,0 0 0,1-1 0,-3 2 0,0-2 0,0-1 0,1 3 0,-1 0 0,0-1 0,0 2 0,0-2 0,1 2 0,1 1 0,1-1 0,2-1 0,-2 3 0,3-5 0,-1 7 0,3 0 0,0 4 0,2 4 0,1 0 0,2 0 0,-1-1 0,-1 1 0,1 0 0,1 0 0,-2 0 0,1 0 0,-1 0 0,3 2 0,-1 1 0,0-1 0,0 2 0,1-4 0,1 4 0,-1-2 0,-1 1 0,-1 2 0,2-3 0,-1 0 0,-2-1 0,3 1 0,-3 2 0,1-1 0,-1 0 0,0 0 0,-2-2 0,1 1 0,-1-1 0,2 1 0,-2-1 0,-2-2 0,-2-2 0,1-1 0,-3-4 0,-1 0 0,2 0 0,-2 0 0,0 0 0,-1 0 0,-1 0 0,0 0 0,1 0 0,-2 0 0,-1-1 0,0-2 0,-2 2 0,3-2 0,-2 0 0,2 1 0,0-4 0,1 3 0,1-1 0,2-3 0,-2 0 0,-1-4 0,-4-1 0</inkml:trace>
  <inkml:trace contextRef="#ctx0" brushRef="#br0" timeOffset="4282">205 237 12287,'5'8'0,"-1"-3"0,-2 0 0,0 2 0,1-3 0,-3 1 0,-1 0 0,-1 0 0,0 2 0,-3-2 0,2 1 0,-1 0 0,0 0 0,1-2 0,0 1 0,2 2 0,-2-6 0,3 3 0,3-4 0,-2-1 0,2-2 0,1 2 0,-3-2 0,2 4 0,-3 1 0,-1 3 0,0 3 0,-3 2 0,0 0 0,-1 4 0,-3-1 0,0 0 0,0 0 0,-3 0 0,-2 3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4:56.176"/>
    </inkml:context>
    <inkml:brush xml:id="br0">
      <inkml:brushProperty name="width" value="0.08571" units="cm"/>
      <inkml:brushProperty name="height" value="0.08571" units="cm"/>
      <inkml:brushProperty name="color" value="#5B2D90"/>
    </inkml:brush>
  </inkml:definitions>
  <inkml:trace contextRef="#ctx0" brushRef="#br0">1331 166 12287,'5'-4'0,"-2"3"0,0-3 0,-1 1 0,1 3 0,-3-4 0,0 4 0,0 6 0,0 2 0,3-1 0,-1-2 0,1 1 0,0-2 0,-2 3 0,3-3 0,-2 2 0,1-1 0,0-3 0,-1 1 0,2 0 0,0-1 0,-1 1 0,2-3 0,1 0 0,-2 0 0,2 0 0,0 0 0,-2 0 0,1-1 0,-2-2 0,0 2 0,-2-4 0,0 1 0,2 0 0,0-2 0,-3-2 0,0 1 0,0-1 0,0 0 0,0 3 0,0-1 0,0 0 0,-1 2 0,-2-1 0,1 3 0,-2-2 0,0 1 0,-2 2 0,1-2 0,-2 2 0,-1 1 0,0 0 0,3 0 0,0 1 0,-1 2 0,-1-1 0,-1 2 0,0 0 0,0 1 0,3-3 0,0 3 0,-2-1 0,0 1 0,0-3 0,-2 3 0,-1-2 0,0-1 0,-1 1 0,2 1 0,0-1 0,-2 1 0,-2-2 0,3-1 0,-1 1 0,0 1 0,1-1 0,-2-2 0,1 0 0,1 0 0,1 0 0,1 0 0,0 0 0,-3 0 0,5 0 0,-2 0 0,1 0 0,0 0 0,2 0 0,0 0 0,-2 0 0,0 0 0,0 0 0,-1 1 0,0 2 0,0-2 0,0 1 0,0-1 0,0-1 0,0 3 0,1 0 0,-1 2 0,0-4 0,0 2 0,0-1 0,0 0 0,0-1 0,0 2 0,1-2 0,-1-1 0,-1 0 0,-1 0 0,0 0 0,0 0 0,-1 0 0,0 0 0,1 0 0,-2 0 0,4-1 0,-3-1 0,2 0 0,2 0 0,-1 0 0,0 0 0,0 0 0,1-2 0,1 2 0,1 0 0,0-4 0,0 0 0,1 2 0,2-1 0,-1-1 0,1 1 0,1 1 0,-1 0 0,-1-1 0,1 3 0,2-4 0,0 0 0,-1 2 0,-1-1 0,-1-2 0,0 0 0,0 0 0,2-1 0,-2 0 0,-1 0 0,4 3 0,-3-1 0,2 0 0,0 2 0,-1-1 0,0-1 0,-1-1 0,3-1 0,-1 2 0,-1 1 0,1 3 0,-3-1 0,4-1 0,0 0 0,0-4 0</inkml:trace>
  <inkml:trace contextRef="#ctx0" brushRef="#br0" timeOffset="1451">323 103 12287,'5'4'0,"1"-1"0,-5-2 0,2-1 0,-6 0 0,2-3 0,-5 0 0,5-3 0,-2 1 0,1 1 0,0-2 0,1 4 0,-2-3 0,2 2 0,1-2 0,0-1 0,0 1 0,0 0 0,0 2 0,1-1 0,2 0 0,-2 1 0,1 0 0,-1 2 0,3-2 0,-3 3 0,5 0 0,-4 1 0,4 1 0,-2 3 0,1 3 0,1 0 0,-3-1 0,-1 1 0,-1 0 0,-1 0 0,0 0 0,0-3 0,0 0 0,0 2 0,0 0 0,-1-2 0,-1 0 0,-1 1 0,2 1 0,-3-2 0,1 0 0,-1-1 0,1 1 0,-4-1 0,3 2 0,-1-2 0,0 0 0,2-1 0,-2-1 0,-1 1 0,-1 2 0,-1-2 0,0-2 0,0 0 0,0-1 0,0 0 0,0 0 0,0 0 0,1 0 0,1 0 0,1 0 0,-1 0 0,-1 0 0,0-1 0,1 0 0,1-2 0,0 0 0,-1 0 0,1-1 0,-1-1 0,1-2 0,0 3 0,0-1 0,1-1 0,-3 1 0,1-2 0,0 1 0,1 1 0,-2-1 0,2-1 0,-2 2 0,1-2 0,1 2 0,3 1 0,-4-2 0,2 4 0,-1-4 0,-2 4 0,1-3 0,2 3 0,-1-1 0,2 2 0,-2 1 0,2 0 0,-2 0 0,0 0 0,-3 0 0,3 3 0,0 0 0,2 2 0,-1-3 0,3 1 0,-2 1 0,-1-1 0,3 3 0,-2-1 0,0-2 0,3 2 0,0 1 0,0-1 0,0 0 0,0 1 0,0 1 0,4 1 0,0 0 0,1 0 0,1-3 0,-3-1 0,1 1 0,-1-1 0,1-2 0,-2 1 0,0 0 0,3 0 0,-2-2 0,2-3 0,-3 0 0,2-2 0,-1 0 0,-2-2 0,2 2 0,1-1 0,-3-2 0,2 3 0,1 0 0,-3-3 0,1 1 0,0 3 0,0-1 0,0 1 0,1 2 0,-3-6 0,4 6 0,-4-3 0,3 1 0,-2-1 0,-1-4 0</inkml:trace>
  <inkml:trace contextRef="#ctx0" brushRef="#br0" timeOffset="1716">213 0 12287,'-5'0'0,"-1"0"0,5 0 0,-3 0 0,1 0 0,-2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5:10.742"/>
    </inkml:context>
    <inkml:brush xml:id="br0">
      <inkml:brushProperty name="width" value="0.08571" units="cm"/>
      <inkml:brushProperty name="height" value="0.08571" units="cm"/>
      <inkml:brushProperty name="color" value="#5B2D90"/>
    </inkml:brush>
  </inkml:definitions>
  <inkml:trace contextRef="#ctx0" brushRef="#br0">426 151 12287,'7'0'0,"-2"-1"0,-3-2 0,-1 1 0,-1-3 0,0 2 0,0-2 0,0 3 0,0-4 0,0 5 0,1-3 0,1 5 0,1 2 0,0 1 0,-1 4 0,0 0 0,0 0 0,-1 3 0,-1 2 0,0 2 0,0 1 0,0-1 0,0 0 0,0-1 0,0-1 0,0-2 0,0 1 0,-1 0 0,-1-3 0,0-3 0,-3-1 0,-2-2 0,0 0 0,0-3 0,-1 0 0,1-1 0,1-1 0,0 0 0,4-4 0,-4 3 0,1-2 0,1-1 0,-3 0 0,2 0 0,0 1 0,0-1 0,2 0 0,-1-1 0,0 2 0,-1-1 0,3-1 0,-1 0 0,-1 2 0,4-2 0,-4 2 0,4 1 0,0 1 0,0 6 0,0 1 0,0 4 0,0 0 0,0 0 0,-1 0 0,-1 0 0,-3 0 0,-3 0 0,0-1 0,1 1 0,-2 0 0,-1 0 0,-1 0 0,-1 0 0,1 0 0,-2 0 0,-1-1 0,-1 1 0,2-1 0,0-1 0,0-1 0,0-2 0,-1 3 0,3-4 0,0 0 0,-1-1 0,2-1 0,1 0 0,-1 0 0,0 0 0,-1 0 0,4 0 0,-1 0 0,0 0 0,0 0 0,1-1 0,2-2 0,-2-1 0,2-4 0</inkml:trace>
  <inkml:trace contextRef="#ctx0" brushRef="#br0" timeOffset="316">339 1 12287,'0'5'0,"0"0"0,0-3 0,0 5 0,0-2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5:13.359"/>
    </inkml:context>
    <inkml:brush xml:id="br0">
      <inkml:brushProperty name="width" value="0.08571" units="cm"/>
      <inkml:brushProperty name="height" value="0.08571" units="cm"/>
      <inkml:brushProperty name="color" value="#5B2D90"/>
    </inkml:brush>
  </inkml:definitions>
  <inkml:trace contextRef="#ctx0" brushRef="#br0">1126 87 12287,'4'-3'0,"-4"-3"0,-1 0 0,-4 0 0,-1 1 0,2-1 0,-2 1 0,2 1 0,0 0 0,-2-1 0,2 3 0,-1-4 0,2 0 0,-3 3 0,4-3 0,-3 3 0,3 0 0,-2 3 0,11 0 0,-1 0 0,4 0 0,-1 0 0,-1-2 0,0-1 0,-1 1 0,1 2 0,0 0 0,0 0 0,0 0 0,0 0 0,0 0 0,0 0 0,-3 0 0,0 0 0,1 0 0,1 0 0,1 0 0,0 0 0,-3 0 0,0 0 0,2 0 0,-3 0 0,1 0 0,-2 0 0,1 0 0,0 3 0,-2-2 0,-2 3 0,0-1 0,0-1 0,0 3 0,0-2 0,-1 1 0,-1-1 0,0 1 0,-3-1 0,-1 2 0,1-1 0,0 1 0,0-1 0,0 0 0,-2-1 0,3 2 0,-1 0 0,0 0 0,-1 2 0,-2-3 0,1 1 0,2 1 0,-2-4 0,2 4 0,-2 0 0,-1 0 0,0 0 0,0-2 0,0 0 0,1 2 0,-1-2 0,0 1 0,0-1 0,0-2 0,0 0 0,0 2 0,0-2 0,0 0 0,-3 0 0,2-1 0,-2-1 0,1 0 0,-1 0 0,-3 3 0,1-1 0,-1 1 0,1 0 0,-2-2 0,2 3 0,-2-2 0,-1 1 0,1 0 0,1-3 0,1 0 0,-1 0 0,2 0 0,0 0 0,-1 0 0,1 0 0,0 0 0,-3 0 0,0 0 0,-1 0 0,-2 0 0,1 0 0,-1 0 0,-3 0 0,-2-4 0,0-1 0,-1-1 0,1 0 0,2-3 0,0 1 0,0-2 0,4-1 0,-1 2 0,5-1 0,1 0 0,2 0 0,-1 1 0,2-2 0,2 3 0,0 3 0,0-2 0,-1 2 0,1-2 0,1 3 0,2 0 0,0 1 0,-1 1 0,3-1 0,-4 3 0,5 0 0,-3 0 0,4 0 0,3 4 0,-1 1 0,1-1 0,-3 2 0,0 0 0,-1 1 0,-1 1 0,0-1 0,-4 1 0,3 0 0,-1 0 0,-2 0 0,-2 0 0,1 0 0,-1-1 0,0-2 0,3-2 0,0-2 0,1 1 0,-1 1 0,0-1 0,-3-2 0,0 0 0,3 0 0,0 0 0,-1 0 0,-1 0 0,2 0 0,-1 0 0,0 0 0,-1 0 0,-1 0 0,1-1 0,1 0 0,1-2 0,0-3 0,-3 2 0,0-2 0,0 1 0,3 1 0,0-2 0,-1 0 0,2 0 0,-3 0 0,2 0 0,-2 1 0,-1-1 0,0-1 0,0 0 0,0 1 0,0 4 0,3 0 0,0 0 0,-1 0 0,1-1 0,0 3 0,2 3 0,-1 0 0,1 1 0,-3 2 0,3 2 0,-1-1 0,1 1 0,-1 0 0,3 0 0,-2 0 0,0 0 0,3 0 0,0 0 0,0-1 0,0 1 0,0 0 0,0 0 0,3-3 0,0 1 0,2 0 0,0-2 0,3 0 0,0 0 0,0-2 0,0-1 0,-1-1 0,1 0 0,0 0 0,3-1 0,0-2 0,1-1 0,2-1 0,-1-2 0,0 2 0,1-2 0,1-1 0,-1 0 0,0 0 0,0 1 0,-1-1 0,2 0 0</inkml:trace>
  <inkml:trace contextRef="#ctx0" brushRef="#br0" timeOffset="933">1166 245 12287,'4'5'0,"-1"0"0,-2-2 0,-1 2 0,0-3 0,0 1 0,-4-3 0,3-3 0,-2-2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5:15.708"/>
    </inkml:context>
    <inkml:brush xml:id="br0">
      <inkml:brushProperty name="width" value="0.08571" units="cm"/>
      <inkml:brushProperty name="height" value="0.08571" units="cm"/>
      <inkml:brushProperty name="color" value="#5B2D90"/>
    </inkml:brush>
  </inkml:definitions>
  <inkml:trace contextRef="#ctx0" brushRef="#br0">0 25 12287,'4'4'0,"1"-1"0,-3-3 0,-1 0 0,3 0 0,-1 0 0,-2 0 0,3 0 0</inkml:trace>
  <inkml:trace contextRef="#ctx0" brushRef="#br0" timeOffset="131">142 1 12287,'0'4'0,"-1"0"0,-2-4 0,2 0 0,-2 3 0,3 2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5:14.973"/>
    </inkml:context>
    <inkml:brush xml:id="br0">
      <inkml:brushProperty name="width" value="0.08571" units="cm"/>
      <inkml:brushProperty name="height" value="0.08571" units="cm"/>
      <inkml:brushProperty name="color" value="#5B2D90"/>
    </inkml:brush>
  </inkml:definitions>
  <inkml:trace contextRef="#ctx0" brushRef="#br0">1 1 12287,'4'0'0,"0"0"0,-4 3 0,0-2 0,0 3 0</inkml:trace>
  <inkml:trace contextRef="#ctx0" brushRef="#br0" timeOffset="166">88 17 12287,'4'4'0,"-1"0"0,-6-4 0,-1 0 0,-4 0 0,0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5:35.540"/>
    </inkml:context>
    <inkml:brush xml:id="br0">
      <inkml:brushProperty name="width" value="0.08571" units="cm"/>
      <inkml:brushProperty name="height" value="0.08571" units="cm"/>
      <inkml:brushProperty name="color" value="#5B2D90"/>
    </inkml:brush>
  </inkml:definitions>
  <inkml:trace contextRef="#ctx0" brushRef="#br0">1054 80 12287,'-6'8'0,"5"-1"0,-4-2 0,4 2 0,1 6 0,0 1 0,0-1 0,-2 2 0,-1 1 0,-1 2 0,-1 6 0,4-2 0,-2 3 0,-2 2 0,1-1 0,3 1 0,-2 0 0,-2-1 0,1 0 0,4-3 0,0 0 0,0 0 0,0-3 0,0-3 0,0-2 0,0-7 0,0-2 0</inkml:trace>
  <inkml:trace contextRef="#ctx0" brushRef="#br0" timeOffset="1417">761 27 12287,'7'-1'0,"-2"-4"0,-4 2 0,-1-6 0,0 6 0,-1-3 0,-4 6 0,2 0 0,-6 0 0,6 2 0,-1 2 0,1 4 0,0 5 0,-2 2 0,2 3 0,1-3 0,-1 4 0,-2 0 0,2 3 0,-3-1 0,0 1 0,0 2 0,0 1 0,1-3 0,2 1 0,-2-1 0,2-1 0,2-2 0,1-6 0,0 2 0,0 3 0,0-8 0,0 3 0,0-1 0,0-6 0,1 0 0,4-6 0,-2-1 0,5-4 0,-3 2 0,4-6 0,-5 2 0,5-2 0,-6-3 0,3 9 0,-6-6 0,0 6 0,0-3 0,0 6 0,0 0 0,-1 5 0,-2 1 0,-3 0 0,-2 0 0,4 3 0,-4-3 0,1-1 0,0 1 0,-2 5 0,-5-4 0,1 1 0,4-2 0,0-6 0,-1 0 0,-2 0 0,-1 0 0,-1 0 0,1 0 0,0-2 0,-1-2 0,2 1 0,2-5 0,1 2 0,6 0 0,-1 2 0,1 2 0,-2-2 0,4 4 0,-4 4 0,4 5 0,-3-1 0,-1 1 0,-5 0 0,1 4 0,1-1 0,0-2 0,-3-1 0,4-6 0,-2 1 0,0-2 0,-4-2 0,-1 0 0,5 0 0,0 0 0,-1 0 0,-2-5 0,-1-1 0,0-1 0,-1-2 0,2-4 0,2 0 0,1-1 0,0 1 0,-4-1 0,0 1 0,4 0 0,0-1 0,0 1 0,2 0 0,-1 4 0,5 0 0,-3 0 0,-1 2 0,2-5 0,-4 3 0,6 2 0,-1-2 0,1 6 0,-1-2 0,2 4 0,-4 1 0,8 1 0,1 4 0,1 4 0,2 1 0,-3 0 0,1-1 0,-1 2 0,3-4 0,0 2 0,0 1 0,0 2 0,0 0 0,-3 0 0,3 0 0,1 3 0,-4 1 0,3-3 0,-1 1 0,-1-1 0,1 5 0,-5 1 0,0 0 0,0 0 0,0 1 0,0-4 0,0 3 0,0 2 0,-5-5 0,-1 2 0,-1-5 0,-4-4 0,4 3 0,-2-3 0,-1 3 0,-2-5 0,-1-2 0,-1-4 0,1-1 0,0 0 0,-1-1 0,1-4 0,0-1 0,-1-4 0,1 1 0,0-1 0,4-2 0,1-1 0,1 1 0,-1 3 0,5-3 0,-1 3 0,3-3 0,1 3 0,1 2 0,2-1 0,1 1 0,7-2 0,-4-4 0</inkml:trace>
  <inkml:trace contextRef="#ctx0" brushRef="#br0" timeOffset="1598">641 547 12287,'-11'9'0,"-4"-2"0,-4 1 0,-5-1 0,4 8 0,-2 7 0,-4 4 0,-3 0 0,1 1 0,-4-2 0,4-1 0,2-2 0,-3-1 0,-2 1 0,-3-3 0,-6-5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5:37.885"/>
    </inkml:context>
    <inkml:brush xml:id="br0">
      <inkml:brushProperty name="width" value="0.08571" units="cm"/>
      <inkml:brushProperty name="height" value="0.08571" units="cm"/>
      <inkml:brushProperty name="color" value="#5B2D90"/>
    </inkml:brush>
  </inkml:definitions>
  <inkml:trace contextRef="#ctx0" brushRef="#br0">654 13 12287,'-13'-6'0,"4"4"0,0-2 0,6 4 0,-2 4 0,4 5 0,1 3 0,1 1 0,2 2 0,3 2 0,2 0 0,-4 7 0,5-2 0,0 3 0,-2 2 0,1 0 0,-5-1 0,1 1 0,-1 0 0,3-1 0,-2 1 0,1 0 0,1-1 0,-5-3 0,5-3 0,-1 0 0,-1-4 0,1-1 0,-5-2 0,0 1 0</inkml:trace>
  <inkml:trace contextRef="#ctx0" brushRef="#br0" timeOffset="605">361 146 12287,'-9'0'0,"0"0"0,6-6 0,-3 5 0,6-4 0,0 10 0,1 1 0,2 4 0,2-1 0,-2 1 0,-2 2 0,-1 1 0,0 2 0,0 3 0,0-3 0,-1 3 0,-2-4 0,-2 0 0,1 1 0,2-1 0,-1 1 0,-1-3 0,0-2 0,4 4 0,0-1 0,0-5 0,1-3 0,3-5 0,5 0 0,-1 0 0,1 0 0,1 0 0,2 2 0,1 2 0,-4-2 0,0 2 0,-6-1 0,1 2 0,-4 2 0,-4 5 0,-5-3 0,2 3 0,-2-5 0,-3 2 0,-4 0 0,1-2 0,-4 4 0,-1-2 0,-2 1 0,1-3 0,1 1 0,-1-1 0,0 1 0,3-5 0,-2 1 0,-1-2 0,0-2 0,5 0 0,-2 0 0,3-2 0,2-2 0,1-5 0,2-8 0,2-2 0,2-2 0,-4-1 0,2-4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4:14.435"/>
    </inkml:context>
    <inkml:brush xml:id="br0">
      <inkml:brushProperty name="width" value="0.08571" units="cm"/>
      <inkml:brushProperty name="height" value="0.08571" units="cm"/>
      <inkml:brushProperty name="color" value="#5B2D90"/>
    </inkml:brush>
  </inkml:definitions>
  <inkml:trace contextRef="#ctx0" brushRef="#br0">954 197 12287,'0'7'0,"0"-1"0,0-6 0,0 0 0,0 5 0,0-2 0,0 6 0,0 0 0,0 4 0,0 0 0,-2 0 0,-1 0 0,-1 0 0,1 0 0,-3-4 0,0 0 0,0 1 0,1 1 0,-4-2 0,5 0 0,-1-1 0,-1 0 0,5 3 0,-3-2 0,-4-3 0,7 0 0,-5-6 0,8 0 0,2-2 0,5-2 0,-2 2 0,2-3 0,1-1 0,1 4 0,2-2 0,1-2 0,-1 2 0,0 1 0,-5 1 0,1 2 0,0 0 0,4 0 0,-6 2 0,-3 2 0,-2 3 0,-2 7 0,0-6 0,-2 1 0,-1 1 0,-1 2 0,-6-4 0,1 1 0,-2 1 0,-2 2 0,0 1 0,0 0 0,-1 0 0,1 0 0,0 0 0,-1 0 0,-2 0 0,-2 0 0,1-1 0,4-2 0,0-3 0,0-1 0,0 0 0,0-3 0,0 1 0,0-1 0,0-1 0,0-2 0,-1 0 0,6 0 0,-1 0 0,0-2 0,2-2 0,0 1 0,2-4 0,-2-1 0,0 1 0,-3-2 0,4-2 0,0 1 0,0 1 0,1 2 0,2-3 0,-3 2 0,-1 2 0,4-4 0,-3 3 0,0 0 0,5-5 0,-11 5 0,11-2 0,-4 1 0,4 5 0,1-3 0,0 6 0,0 0 0,6 0 0,-5 1 0,3 4 0,-2-2 0,-2 5 0,0-3 0,0 3 0,0-3 0,0 3 0,-2-3 0,-2 3 0,-5 3 0,-2-4 0,-2 0 0,0-1 0,0-3 0,0 3 0,-1-1 0,0 1 0,-3 0 0,2-2 0,-2-4 0,2 0 0,2 0 0,0 0 0,0 0 0,0 0 0,0 0 0</inkml:trace>
  <inkml:trace contextRef="#ctx0" brushRef="#br0" timeOffset="649">940 1 12287,'0'7'0,"0"-1"0,0-6 0,0-6 0,0 5 0,0-5 0,-5 6 0,-3 0 0</inkml:trace>
  <inkml:trace contextRef="#ctx0" brushRef="#br0" timeOffset="799">810 53 12287,'0'7'0,"0"-1"0,0-6 0,-6 0 0,-1 6 0,-6 1 0</inkml:trace>
  <inkml:trace contextRef="#ctx0" brushRef="#br0" timeOffset="1399">92 379 12287,'0'8'0,"0"-3"0,0-3 0,1 1 0,3 1 0,-2 1 0,10 0 0,-11-2 0,3 6 0,-2-5 0,-2 5 0,-2 0 0,-2 4 0,-5 0 0,-2-2 0,-4 0 0,-1-3 0,-1 2 0,-6 2 0,2 1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5:39.990"/>
    </inkml:context>
    <inkml:brush xml:id="br0">
      <inkml:brushProperty name="width" value="0.08571" units="cm"/>
      <inkml:brushProperty name="height" value="0.08571" units="cm"/>
      <inkml:brushProperty name="color" value="#5B2D90"/>
    </inkml:brush>
  </inkml:definitions>
  <inkml:trace contextRef="#ctx0" brushRef="#br0">1507 227 12287,'-1'8'0,"-2"-3"0,-2 1 0,1-3 0,4 6 0,0 2 0,0 0 0,0 3 0,0 1 0,0 2 0,4 0 0,2 5 0,2 2 0,2 1 0,2 1 0,1 1 0,1 0 0,-1-1 0,0 1 0,1 0 0,-1-1 0,0 1 0,1-6 0,-7 4 0,-1-4 0</inkml:trace>
  <inkml:trace contextRef="#ctx0" brushRef="#br0" timeOffset="1016">1254 360 12287,'0'9'0,"0"0"0,0-6 0,0 3 0,0-6 0,0 0 0,0 6 0,0-3 0,1 6 0,4 1 0,-4 2 0,5 1 0,0 1 0,-3-1 0,4 0 0,-1 1 0,0-2 0,-3-2 0,2-1 0,-2 1 0,-2-2 0,1 1 0,2 1 0,-2 2 0,2 1 0,-4-1 0,-3-2 0,-1-1 0,-5-4 0,3 2 0,-2-1 0,0 0 0,-6-2 0,1-2 0,0 2 0,-1-2 0,5-4 0,2-2 0,-1-3 0,1-1 0,3-4 0,-4 3 0,2-3 0,0 1 0,3 0 0,-1 2 0,-2 2 0,2-2 0,1 3 0,-6 6 0,1 2 0,-2 2 0,1 5 0,2 3 0,-4 1 0,4 0 0,1 1 0,-4-5 0,2 0 0,-1 1 0,0 2 0,5-3 0,-5 0 0,-1 1 0,2-4 0,-1-2 0,0-1 0,2 2 0,-5-4 0,3 4 0,-3-4 0,-1-1 0,0 0 0,-1-1 0,0-2 0,-4-2 0,3-5 0,-4 1 0,1-3 0,0-1 0,0 0 0,4-1 0,-3 1 0,0-1 0,-1 0 0,4-3 0,1 0 0,0 0 0,-1-2 0,1 1 0,1 2 0,3 1 0,-2 3 0,3 2 0,1 1 0,1 0 0,6-4 0,0 4 0,0 0 0,0 5 0,0-5 0,0-2 0,1 1 0,2 0 0,3 1 0,2-2 0,-4-2 0,5-3 0,1-2 0,2 2 0,-3-1 0,0 1 0,1-3 0,2-2 0,1 5 0,2-4 0,2 3 0,0-1 0,1-1 0,-3 2 0,1 0 0,2 0 0,1 7 0,-2 2 0,2 1 0,2 0 0,-5 2 0,2-2 0,-4 1 0,6 1 0,0 5 0</inkml:trace>
  <inkml:trace contextRef="#ctx0" brushRef="#br0" timeOffset="1316">1054 360 12287,'0'9'0,"0"0"0,-2-6 0,-2 2 0,1-4 0,-4 1 0,-1 1 0,1 1 0,-2 2 0,-5-3 0,1 3 0,0 1 0,-1 2 0,1 3 0,-2-2 0,-2-1 0,2 0 0,-5 4 0</inkml:trace>
  <inkml:trace contextRef="#ctx0" brushRef="#br0" timeOffset="1933">667 694 12287,'0'9'0,"0"0"0,-1-6 0,-2 3 0,-3-2 0,-2 0 0,4 1 0,-5-5 0,-1 0 0,2 0 0,-1 0 0,-1 0 0,-2 0 0,-1-2 0,-1-2 0,1 1 0,0-6 0,-1-1 0,3 2 0,0 1 0,2-1 0,-1 1 0,3 0 0,-2-4 0,-2 2 0,-1 6 0,1-2 0,0 0 0,2 1 0,0-1 0,-4 5 0,0 0 0,-1 0 0,1 0 0,0 0 0,-1 5 0,3 1 0,0-1 0,2 1 0,2 5 0,-4-2 0,3 3 0,3-4 0,-2 1 0,1 2 0,1 1 0,5 1 0,0 0 0,0-4 0,0 0 0,0 1 0,0-2 0,2-1 0,2-1 0,-2 4 0,2-1 0,-2-1 0,-2 1 0,-2-5 0,-2 3 0,-4 1 0,1-1 0,-5-2 0,3 2 0,-3 1 0,-1-1 0,0-3 0,-1 4 0,1-1 0,0 1 0,-2-4 0,-1 4 0,-2-3 0,0 0 0,6-4 0,2 2 0,1 2 0,4-1 0,-3-4 0,5-6 0,-9-1 0,4-6 0</inkml:trace>
  <inkml:trace contextRef="#ctx0" brushRef="#br0" timeOffset="2131">440 974 12287,'-19'0'0,"-2"-2"0,1-2 0,0 2 0,19-3 0,5 3 0,7-1 0,2-1 0,0-7 0,1 4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5:58.122"/>
    </inkml:context>
    <inkml:brush xml:id="br0">
      <inkml:brushProperty name="width" value="0.08571" units="cm"/>
      <inkml:brushProperty name="height" value="0.08571" units="cm"/>
      <inkml:brushProperty name="color" value="#5B2D90"/>
    </inkml:brush>
  </inkml:definitions>
  <inkml:trace contextRef="#ctx0" brushRef="#br0">1206 292 12287,'4'3'0,"-1"-2"0,-3 2 0,0-3 0,-3 0 0,1 0 0,-3 0 0,0 0 0,-3 0 0,0 0 0,0 0 0,0 0 0,-1 0 0,-1 0 0,1 0 0,-1 0 0,0 0 0,0 0 0,0 0 0,-2 0 0,0 0 0,3 0 0,-1-2 0,0-2 0,0 1 0,0-1 0,2 2 0,0 1 0,0-1 0,0-1 0,-1 1 0,0 2 0,-2 0 0,1 0 0,-1 0 0,0 0 0,-1 0 0,1 0 0,-2 0 0,1 0 0,1 0 0,0 0 0,-2-1 0,2-1 0,1 0 0,2 0 0,-1 1 0,-1 1 0,0 0 0,0 0 0,1-1 0,2-1 0,-2 0 0,-2 0 0,2 0 0,-4 0 0,2 0 0,1 0 0,-2 1 0,0 1 0,0 0 0,1 0 0,2-2 0,1-1 0,-2 1 0,0 1 0,-1 0 0,3 0 0,0-2 0,3 0 0,0 3 0,-1 0 0,1 0 0,0 0 0,3 0 0,0-3 0,1 2 0,1-3 0,1 2 0,1-1 0,0 0 0,3 0 0,-2 2 0,2-2 0,1-1 0,1 3 0,1-1 0,0-2 0,0 2 0,0 0 0,0 1 0,0 1 0,-1 0 0,-1 0 0,-1 0 0,1 0 0,1 0 0,1 0 0,0 0 0,-3 0 0,0 0 0,1 0 0,1 0 0,-1 0 0,-1 0 0,1 0 0,1 3 0,0 0 0,-2 2 0,0-3 0,-4 3 0,2 2 0,0-3 0,-3 1 0,0 1 0,-3-1 0,0-1 0,-2 0 0,-1 1 0,-1-1 0,-1 2 0,-1-1 0,-1-2 0,1 2 0,-2-1 0,0-1 0,1 1 0,-2 1 0,3-2 0,-2-1 0,2 2 0,-3-2 0,1 2 0,0 0 0,-1-3 0,-1 3 0,2-1 0,-1 1 0,1-1 0,-2 1 0,2-2 0,1 0 0,-2 0 0,3-1 0,-3-1 0,0 0 0,3 0 0,-3 0 0,2 0 0,-1 1 0,0 1 0,2-1 0,-1 2 0,1-2 0,1-1 0,-3 0 0,1 0 0,0 0 0,2-1 0,2-1 0,1-1 0,2 1 0,-2 2 0,3 0 0,-1-4 0,3 3 0,0-5 0,1 5 0,1-3 0,0 1 0,3 1 0,-1-3 0,0 2 0,2-2 0,1 2 0,-1-2 0,-1 2 0,0-2 0,3 2 0,-3 1 0,1 2 0,-4-3 0,3 0 0,-2 1 0,2 2 0,1 0 0,-1 0 0,0 0 0,-3 1 0,0 1 0,-1 0 0,-1 3 0,-1-3 0,0 2 0,-3-2 0,0 1 0,-1 3 0,-3-1 0,0 2 0,0-2 0,0 1 0,0 0 0,0 1 0,0-2 0,1 0 0,-1 1 0,0 1 0,3-1 0,-1-1 0,0 1 0,-1 1 0,2-2 0,0 0 0,-1-1 0,2 0 0,-3-2 0,2 1 0,-6 1 0,-1 1 0</inkml:trace>
  <inkml:trace contextRef="#ctx0" brushRef="#br0" timeOffset="683">1009 87 12287,'-5'-1'0,"3"-2"0,0 0 0,0-3 0,0 0 0,0 0 0,1 2 0,1-1 0,0-1 0,-3-1 0,1-1 0,0 0 0,0 3 0,0 0 0,-4 2 0,2-3 0,-1 4 0,-1-1 0,-1 4 0,-1 2 0,2 1 0,1 4 0,0 0 0,1 0 0,-3 0 0,1 2 0,-1 1 0,-1-2 0,1 0 0,-5 2 0,0 2 0</inkml:trace>
  <inkml:trace contextRef="#ctx0" brushRef="#br0" timeOffset="1150">127 229 12287,'0'7'0,"-1"0"0,-2-1 0,1 1 0,-3-2 0,-1 2 0,-1 1 0,-1 2 0,0 2 0,0 1 0,-3 3 0,-1 1 0,-4 4 0,-3-3 0,-1 1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6:01.855"/>
    </inkml:context>
    <inkml:brush xml:id="br0">
      <inkml:brushProperty name="width" value="0.08571" units="cm"/>
      <inkml:brushProperty name="height" value="0.08571" units="cm"/>
      <inkml:brushProperty name="color" value="#5B2D90"/>
    </inkml:brush>
  </inkml:definitions>
  <inkml:trace contextRef="#ctx0" brushRef="#br0">1292 126 12287,'6'0'0,"-1"0"0,-3 1 0,0 2 0,-1-2 0,-1 2 0,0 1 0,0 1 0,0 2 0,0 1 0,0 0 0,0 0 0,0 0 0,0-1 0,0 1 0,-3 0 0,1 0 0,-1 0 0,3 0 0,0 0 0,0-3 0,0 0 0,0 0 0,0 3 0,0 0 0,0 0 0,0-3 0,0 1 0,0-5 0,0 3 0,0-5 0,0-2 0,0 2 0,0-5 0,-3 1 0,-2-3 0</inkml:trace>
  <inkml:trace contextRef="#ctx0" brushRef="#br0" timeOffset="533">1284 134 12287,'5'-4'0,"-2"0"0,-3 4 0,0-3 0,0 2 0,1-2 0,2 3 0,-1-1 0,3-2 0,-3 2 0,4-2 0,0 0 0,1 0 0,1-2 0,0 2 0,-1-2 0,1-1 0,3-1 0,0 0 0,1 1 0,-1 1 0,3 0 0,-2-3 0,0 1 0,-1 1 0,0 0 0,0 3 0,-2-2 0,0-1 0,-1-1 0,0-1 0</inkml:trace>
  <inkml:trace contextRef="#ctx0" brushRef="#br0" timeOffset="2183">1253 284 12287,'0'4'0,"0"0"0,-1-4 0,-2 0 0,-2 0 0,1 0 0,-1 0 0,-2 0 0,3 0 0,-1 0 0,0-1 0,0-2 0,-2 2 0,2-1 0,-2 1 0,-1 1 0,0-3 0,0 1 0,0 0 0,1 1 0,-1 1 0,0 0 0,-1-1 0,-1-1 0,1 1 0,-2-2 0,2 2 0,-2 1 0,2 0 0,-2 0 0,1 0 0,-1 0 0,1 0 0,2 1 0,0 1 0,0 0 0,-1 1 0,0-3 0,-2 0 0,1 0 0,2 0 0,0 1 0,0 1 0,0 0 0,0 1 0,0-3 0,0 0 0,1 0 0,-1 0 0,0 0 0,-1 0 0,-1 0 0,1 0 0,-2 0 0,3-1 0,0-2 0,0 3 0,0-3 0,0 1 0,0 0 0,0 0 0,0-3 0,1 2 0,-1-3 0,0 1 0,0-2 0,0-1 0,1 0 0,1 0 0,1 0 0,0 0 0,-1 1 0,2 1 0,0 1 0,-2 0 0,1-3 0,1 1 0,-2 1 0,5-1 0,-3 6 0,4-5 0,0 5 0,0-3 0,0 4 0,0 7 0,0-4 0,-1 4 0,-1-2 0,0-1 0,-1-1 0,2 1 0,0 1 0,-2-1 0,-2-1 0,1 1 0,1 1 0,-1-1 0,-2-1 0,1 1 0,-2-1 0,2 1 0,-1-2 0,0 0 0,-1 1 0,-1-3 0,0 0 0,3 0 0,0 0 0,-1 0 0,0-1 0,0-1 0,0 0 0,4-4 0,-3 3 0,2-1 0,-1 2 0,3-2 0,-2 1 0,0 2 0,3-3 0,-1 4 0,-1 0 0,-3 0 0,0 4 0,0 0 0,-1 1 0,1 2 0,0-3 0,0 1 0,1 1 0,-3-4 0,1 3 0,0-1 0,1 0 0,-2-1 0,2 1 0,-2 0 0,-1-1 0,0-1 0,0 1 0,0-1 0,0-2 0,0 0 0,1-2 0,-1-2 0,0 1 0,0-1 0,0-1 0,1 1 0,1 0 0,1-2 0,0 2 0,-1-1 0,2 1 0,0-1 0,-1 3 0,2-3 0,-1 1 0,1 0 0,-1 2 0,1-1 0,3-1 0,-4 3 0,4-2 0,4 3 0,-4 0 0,4 0 0,-4 3 0,0-1 0,0 3 0,0 1 0,0-1 0,0 0 0,0 1 0,-3 1 0,0 1 0,-2 0 0,3 0 0,-3-1 0,-2 1 0,0 0 0,0 1 0,-1 1 0,0 0 0,0 0 0,-1-2 0,0 0 0,-3 0 0,0 0 0,-1-1 0,-2-1 0,1-1 0,1 2 0,0-3 0,-3 0 0,1 1 0,2-1 0,-1-2 0,3 0 0,1-1 0,-1-1 0,2 0 0,-2 0 0,-1-3 0,0-2 0</inkml:trace>
  <inkml:trace contextRef="#ctx0" brushRef="#br0" timeOffset="3016">607 331 12287,'4'5'0,"-3"-1"0,2-2 0,1 0 0,-4 1 0,4-3 0,-4 0 0,0 0 0</inkml:trace>
  <inkml:trace contextRef="#ctx0" brushRef="#br0" timeOffset="3750">300 363 12287,'4'4'0,"-4"3"0,4-6 0,-4 2 0,0-3 0,-4 0 0,4-3 0,-4-1 0</inkml:trace>
  <inkml:trace contextRef="#ctx0" brushRef="#br0" timeOffset="3913">339 339 12287,'5'5'0,"-3"1"0,-1-5 0,3 3 0,0-4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6:15.787"/>
    </inkml:context>
    <inkml:brush xml:id="br0">
      <inkml:brushProperty name="width" value="0.08571" units="cm"/>
      <inkml:brushProperty name="height" value="0.08571" units="cm"/>
      <inkml:brushProperty name="color" value="#5B2D90"/>
    </inkml:brush>
  </inkml:definitions>
  <inkml:trace contextRef="#ctx0" brushRef="#br0">3947 137 12287,'6'0'0,"3"0"0,-7 0 0,4 0 0,-4-1 0,2-2 0,-3 1 0,-1-5 0,0 5 0,0-2 0,0 4 0,-1 4 0,-3 3 0,-1 1 0,0 2 0,-4 0 0,3-1 0,0 1 0,-1 0 0,1 0 0,-4-1 0,0 1 0,1 0 0,2 0 0,1-1 0,-2 1 0,0 0 0,-2-4 0,0 0 0,0-1 0,1 1 0,-1-4 0,0 1 0,0-2 0,1-1 0,-1 0 0,0 0 0,0 0 0,1-1 0,-1-2 0,4-3 0,2-3 0,1-1 0,0 0 0,-1 0 0,4 0 0,0-3 0,0-4 0,0 2 0,0-1 0,0-1 0,0-2 0,0 1 0,0 2 0,-1 1 0,-2 1 0,2 4 0,-2-3 0,2 2 0,1 1 0,0 4 0,1 0 0,2 2 0,2-4 0,5 3 0</inkml:trace>
  <inkml:trace contextRef="#ctx0" brushRef="#br0" timeOffset="333">3879 391 12287,'0'6'0,"0"1"0,0-5 0,-1 2 0,-2-4 0,2 0 0,-8 4 0,4 2 0</inkml:trace>
  <inkml:trace contextRef="#ctx0" brushRef="#br0" timeOffset="2084">3275 274 12287,'-7'0'0,"1"0"0,-2 0 0,4-5 0,0-1 0,-1-3 0,4-1 0,-2 0 0,2-2 0,1-1 0,0-1 0,-1 1 0,-1-3 0,-2 1 0,0-2 0,2 3 0,-1 0 0,1 0 0,-3-2 0,1 3 0,0 1 0,-1 1 0,2 1 0,3 0 0,0 5 0,0 1 0,3 5 0,2 1 0,0 1 0,1 4 0,4-3 0,0 1 0,0-1 0,-1 1 0,1-1 0,0-2 0,0 3 0,-1-1 0,1 0 0,0 1 0,3-1 0,0-2 0,-1 3 0,-1 0 0,-2 0 0,1 3 0,0-3 0,0 0 0,-1 1 0,1-1 0,0 0 0,-5-2 0,-1 4 0,-3 0 0,-1-1 0,0 0 0,0 2 0,-5 0 0,-1 2 0,-3 0 0,-1-1 0,1-2 0,-1 0 0,-2-1 0,0 3 0,0-3 0,0 2 0,-4-4 0,3 1 0,2-1 0,1-1 0,1-3 0,-1 0 0,0 0 0,0 0 0,1-1 0,-1-1 0,0-1 0,4-5 0,-1 3 0,1-2 0,0 1 0,1 0 0,3-1 0,-2 0 0,1 1 0,3-4 0,5 5 0,-4 0 0,7 5 0,-7 1 0,3 3 0,-4-3 0,-3 3 0,0 0 0,-4-3 0,0 3 0,2-3 0,-2-1 0,0 0 0,1 0 0,0 0 0,-2 0 0,0 0 0,1-1 0,1-2 0,-2-1 0,-1-1 0,-2 1 0,0-1 0,-2 1 0,1 2 0,1-3 0,1 2 0,0 0 0,1-2 0,-1 4 0,0-2 0,0 2 0,1 1 0,-1 0 0,0 1 0,0 2 0,2-1 0,0 4 0,2-2 0,0 4 0,-1-3 0,0 1 0,5-1 0,-1-2 0,2 3 0,1 3 0,1-2 0,2-1 0,-1-3 0,5 0 0,-5-2 0,6-1 0,-7 0 0,5 0 0,-3 0 0,-2 0 0,4 1 0,-7 1 0,-1 1 0,1 1 0,-4-4 0,0 1 0,-1 1 0,0 1 0,0-1 0,-2-1 0,-1-1 0,0 0 0,1-1 0,-1-2 0,0 2 0,0-2 0,2 1 0,0-1 0,2 0 0,-1 0 0,-3 3 0,4 1 0,-1 2 0,4-2 0,-2 4 0,0-1 0,2-2 0,2 4 0,-2-2 0,1 2 0,-5-2 0,4-1 0,-4-3 0,1 0 0,-4 0 0,4 0 0,-1 0 0,0 0 0,1-3 0,0-2 0,-2 0 0,-1-2 0,0-2 0,-1-1 0,3 0 0,1 2 0,-1 0 0,2 1 0,-3 1 0,4-4 0,0 0 0,-1 1 0,-1-1 0,2 1 0,-1 2 0,1 0 0,-3 1 0,3-3 0,-1 3 0,1-2 0,-2 5 0,3-1 0,-4 4 0,0 0 0,1 0 0,0 0 0,-1 2 0,2 1 0,-4-1 0,3 4 0,-2 2 0,2 1 0,-3 0 0,3 1 0,0 0 0,-1 0 0,2-1 0,-3 1 0,3 0 0,1 0 0,-1-2 0,3 0 0,-1-2 0,1 2 0,-3-3 0,2 2 0,0-1 0,3 0 0,4-2 0,3-4 0,1 0 0,3-1 0,1-1 0,1-1 0,-1 1 0,2-3 0,-1 2 0,-1 0 0,-1-2 0,-1 4 0,-1-2 0,1 2 0,0 1 0,0-4 0,-1-2 0</inkml:trace>
  <inkml:trace contextRef="#ctx0" brushRef="#br0" timeOffset="2315">2680 381 12287,'0'6'0,"0"1"0,0-5 0,-4 2 0,-2-4 0,-3 0 0,-1 4 0,0-1 0,1 0 0,-1 1 0,-3-2 0,-1 2 0,-1-1 0,-3 0 0,0 1 0,-6 0 0,-1 1 0</inkml:trace>
  <inkml:trace contextRef="#ctx0" brushRef="#br0" timeOffset="2700">1647 118 12287,'0'5'0,"0"4"0,0-3 0,5 3 0,1 1 0,3-1 0,1 1 0,2 4 0,3 4 0,0 2 0,2 3 0,0 0 0,1-4 0,-3 1 0,-1-1 0,-2 0 0,-6-3 0,3-2 0,-4-4 0</inkml:trace>
  <inkml:trace contextRef="#ctx0" brushRef="#br0" timeOffset="3266">1462 176 12287,'-5'0'0,"1"5"0,7 1 0,0 3 0,4-3 0,-1 1 0,0 0 0,1 2 0,-2 1 0,3-2 0,-3 0 0,0-2 0,-1 1 0,-2 3 0,1-1 0,1-2 0,-6-1 0,-1 2 0,-2-4 0,-5 1 0,0-1 0,1-3 0,-1 2 0,0-2 0,0-2 0,1-1 0,-1-1 0,0-4 0,1 3 0,3-1 0,-3 3 0,3-2 0,0 3 0,0 1 0,-2 0 0,3 0 0,-2 1 0,0 3 0,1-2 0,0 4 0,-2 2 0,0 0 0,-2 1 0,0-2 0,1 1 0,2-2 0,0 0 0,0 1 0,1-5 0,0 1 0,-1-1 0,2 1 0,-4-1 0,3 1 0,1-2 0,-3-5 0,2-2 0</inkml:trace>
  <inkml:trace contextRef="#ctx0" brushRef="#br0" timeOffset="3431">1248 186 12287,'0'-7'0,"0"1"0,0 3 0,0-4 0,0 0 0,0 1 0,0 0 0,0 4 0,0-3 0,-5 10 0,0 0 0</inkml:trace>
  <inkml:trace contextRef="#ctx0" brushRef="#br0" timeOffset="3749">877 98 12287,'-5'-4'0,"-1"3"0,3-2 0,2-3 0,-3 9 0,5 1 0,2 3 0,4 3 0,1 0 0,2 1 0,-1 0 0,-3 2 0,3 2 0,-4-4 0,2 2 0,-1-1 0,-4-4 0,2-2 0,-3 1 0,-1 3 0</inkml:trace>
  <inkml:trace contextRef="#ctx0" brushRef="#br0" timeOffset="4200">702 186 12287,'-7'0'0,"1"0"0,0 1 0,0 2 0,2-2 0,0 5 0,0-4 0,-1 1 0,1 2 0,-2-2 0,-2 3 0,0 2 0,-3-1 0,-1 0 0,-1 1 0,-3-4 0,2 0 0,-3-1 0,-3 1 0,-1-1 0,-5-3 0,-2 0 0,-3 0 0,-4 0 0,-3 0 0,1-1 0,1-2 0,5-3 0,-1-4 0,1 0 0,2-3 0,4 5 0,3-2 0,4 3 0,2 1 0,4-1 0,-1 2 0,2 1 0,1 0 0,2-1 0,0 3 0,3-2 0,0-2 0,2 3 0,3-3 0,1 2 0,1-2 0,3-1 0,0 2 0,2-3 0,1 4 0,0-1 0,-2-3 0,1-1 0,3 0 0</inkml:trace>
  <inkml:trace contextRef="#ctx0" brushRef="#br0" timeOffset="4533">370 30 12287,'-4'10'0,"-1"-5"0,-1 0 0,2-5 0,4 0 0,0-5 0,0 0 0</inkml:trace>
  <inkml:trace contextRef="#ctx0" brushRef="#br0" timeOffset="4731">273 20 12287,'-10'0'0,"5"0"0,0 0 0,5 0 0,0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6:40.702"/>
    </inkml:context>
    <inkml:brush xml:id="br0">
      <inkml:brushProperty name="width" value="0.08571" units="cm"/>
      <inkml:brushProperty name="height" value="0.08571" units="cm"/>
      <inkml:brushProperty name="color" value="#5B2D90"/>
    </inkml:brush>
  </inkml:definitions>
  <inkml:trace contextRef="#ctx0" brushRef="#br0">2258 58 12287,'5'2'0,"-1"1"0,-2-2 0,1 2 0,-2-1 0,3 0 0,1 2 0,-4 0 0,3-2 0,0 1 0,-2 2 0,2-2 0,-1 3 0,0 3 0,2 1 0,-3 0 0,2 0 0,2 3 0,-4 3 0,2 3 0,-1 2 0,1 1 0,-1 0 0,-2 3 0,1-1 0,1-3 0,1 0 0,-4-2 0</inkml:trace>
  <inkml:trace contextRef="#ctx0" brushRef="#br0" timeOffset="850">2083 68 12287,'6'-3'0,"1"0"0,-1-5 0,4 3 0,-4-1 0,1 3 0,-5 2 0,2 1 0,-4 1 0,-1 2 0,-2 4 0,1 1 0,-3 2 0,-1 0 0,1 0 0,-2-1 0,-2 2 0,-1 1 0,0 1 0,0 1 0,0-2 0,-2 2 0,-1 1 0,-5 1 0,3 3 0,-1-2 0,0-1 0,3 1 0,-2 2 0,1-1 0,2-1 0,1 0 0,1-4 0,5 0 0,5-8 0,6-3 0,3-4 0,1 0 0,0-3 0,2-1 0,1 1 0,4 2 0,-4-3 0,0 1 0,1-1 0,-4 1 0,3-3 0,-2 2 0,-1-2 0,0 3 0,-1-1 0,1-2 0,-3 0 0,-2 1 0,-1 0 0,-2 1 0,-5-4 0,-5 1 0,-5 2 0,0 0 0,-1 0 0,-2 1 0,-3 0 0,-2-2 0,-1 0 0,1-2 0,-3 0 0,2 1 0,-1-1 0,-3-3 0,3 0 0,2 0 0,0-1 0,3 2 0,2-3 0,4 1 0,4 2 0,4 4 0,3 2 0,-3-2 0,-1 0 0,-5-2 0</inkml:trace>
  <inkml:trace contextRef="#ctx0" brushRef="#br0" timeOffset="2116">1411 88 12287,'-5'4'0,"0"-3"0,1 2 0,-1-2 0,-5-1 0,4 4 0,-1-1 0,0-1 0,-2 3 0,-1 1 0,1-1 0,2 3 0,1-4 0,-1 2 0,2 1 0,-3-1 0,4 0 0,-2 2 0,1 0 0,-3 2 0,2 0 0,4-4 0,-2 1 0,3-5 0,2 2 0,3-4 0,2 0 0,0 0 0,0 0 0,2 0 0,-1-1 0,1-1 0,-2-2 0,2-2 0,1 0 0,0-4 0,1 0 0,-1 4 0,-2 0 0,-1 1 0,-2 0 0,0 1 0,0-2 0,-2 4 0,4-2 0,-5 3 0,-1 2 0,-5 3 0,-1 0 0,0 4 0,-1-2 0,2 2 0,-4-1 0,3 1 0,-3-2 0,0 1 0,-1 2 0,1-2 0,2-2 0,0 0 0,1 2 0,0-6 0,3 4 0,6-5 0,-1 0 0,5-1 0,0-3 0,2 3 0,1-2 0,0 2 0,-1 1 0,-2 0 0,-1 0 0,2 0 0,0 0 0,2 0 0,-3 0 0,-1 0 0,-4 0 0,3 1 0,-5 2 0,0-1 0,-1 4 0,-2-1 0,0 1 0,-3-3 0,1 2 0,0 0 0,2 2 0,-4-1 0,0-1 0,2 4 0,1-4 0,0 0 0,-2 4 0,-3-2 0,2 0 0,2 1 0,-1-3 0,1-1 0,-2 4 0,-2-3 0</inkml:trace>
  <inkml:trace contextRef="#ctx0" brushRef="#br0" timeOffset="2882">1304 0 12287,'0'5'0,"0"4"0,0-2 0,-3 1 0,-1 1 0,-2-2 0,-1 0 0,-2-1 0,-1 3 0,1-1 0,-1-2 0,0 1 0,0 3 0,2 2 0,1 1 0,-1 0 0,2-3 0,1 0 0,2 0 0,-2-1 0,2 1 0,0 0 0,4-2 0,2-1 0,3-3 0,3-3 0,1 2 0,3-1 0,0 1 0,-1-2 0,-1-1 0,-2 0 0,1 0 0,0 0 0,0 0 0,-1 0 0,1-1 0,0-2 0,0 1 0,-1-1 0,1 2 0,-1 0 0,-2-1 0,0-1 0,-5-1 0,2 6 0,-4 1 0,-4 2 0,-3 5 0,-1 0 0,-1-1 0,2 1 0,0 0 0,-1 0 0,0-1 0,-2 0 0,-1-1 0,-2-2 0,2-3 0,-3 3 0,1-1 0,0 0 0,-4-1 0,0 1 0,-4-1 0,-1-1 0,-2-2 0,2-1 0,0 1 0,0 2 0,1-2 0,3 2 0,1-2 0,0-1 0,6 0 0,-2 0 0,6-1 0,4-2 0,2-3 0,5-7 0,1-3 0</inkml:trace>
  <inkml:trace contextRef="#ctx0" brushRef="#br0" timeOffset="3466">808 146 12287,'10'0'0,"-5"0"0,4 0 0,-5-1 0,4-1 0,-2-1 0,1-1 0,2 4 0,1 0 0,-3 0 0,-1 0 0,2 0 0,-3 0 0,1 1 0,-2 3 0,2-2 0,-2 4 0,-2 2 0,-1 1 0,-2 0 0,-2 1 0,-4 0 0,2 1 0,-2 0 0,0 2 0,-2-1 0,-1-1 0,0-1 0,1-2 0,-1-1 0,0 2 0,1-4 0,0 2 0,2-1 0,-1-3 0,1 3 0,-1-2 0,-2-1 0,0-3 0,0 0 0,4 0 0,-1 0 0,0 0 0,1-4 0,1-3 0,0-1 0,-1-2 0,3 0 0,-2 1 0,-1-2 0,1-2 0,3 1 0,-3-3 0,2 0 0,0-1 0,-4 0 0,3-3 0,0-1 0,-1 1 0,1 3 0,2 1 0,-1 0 0,0 4 0,2 3 0,1 1 0,0 0 0,0 3 0,0-5 0,0 4 0</inkml:trace>
  <inkml:trace contextRef="#ctx0" brushRef="#br0" timeOffset="3732">857 457 12287,'-7'0'0,"1"0"0,4-1 0,-2-2 0,3 2 0,-3-3 0,-1 4 0</inkml:trace>
  <inkml:trace contextRef="#ctx0" brushRef="#br0" timeOffset="4366">244 185 12287,'-10'0'0,"0"3"0,0 0 0,5 1 0,1-4 0,4 4 0,0 3 0,0 1 0,0 2 0,0 0 0,0-1 0,0 1 0,0 0 0,0 0 0,0-1 0,0 1 0,-1 0 0,-3-1 0,-1 0 0,-5-1 0,1-3 0,-1-1 0,1 1 0,2-3 0,0 1 0,0-1 0,-5-1 0,-1-2 0,1-1 0,1-1 0,1-5 0,1 2 0,-1-3 0,0-1 0,1-2 0,2-1 0,0 1 0,0 1 0,1 1 0,1 0 0,1 1 0,0 2 0,4 1 0,0 2 0,1-1 0,3 1 0,1-4 0,5 3 0</inkml:trace>
  <inkml:trace contextRef="#ctx0" brushRef="#br0" timeOffset="4530">244 389 12287,'-10'5'0,"5"-4"0,-4 3 0,3-4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6:48.251"/>
    </inkml:context>
    <inkml:brush xml:id="br0">
      <inkml:brushProperty name="width" value="0.08571" units="cm"/>
      <inkml:brushProperty name="height" value="0.08571" units="cm"/>
      <inkml:brushProperty name="color" value="#5B2D90"/>
    </inkml:brush>
  </inkml:definitions>
  <inkml:trace contextRef="#ctx0" brushRef="#br0">1178 78 12287,'6'0'0,"-2"0"0,0 1 0,3 2 0,-2 2 0,1 5 0,-1 1 0,0 2 0,1 2 0,1 5 0,-1 0 0,-2 3 0,3-2 0,-4 4 0,-1-1 0,-1-2 0,-1 3 0,0-1 0</inkml:trace>
  <inkml:trace contextRef="#ctx0" brushRef="#br0" timeOffset="1533">886 117 12287,'6'0'0,"-2"-1"0,-4-3 0,0 2 0,0-4 0,0 2 0,0-2 0,-3 3 0,0-4 0,-5 5 0,6-2 0,-5 4 0,2 4 0,-2 3 0,2-2 0,3 1 0,-1 2 0,-2 1 0,3 0 0,-1 1 0,0 0 0,3 0 0,0-1 0,0 1 0,0 0 0,0 0 0,0-1 0,1 1 0,2 0 0,4-1 0,-2 0 0,1-1 0,2-2 0,1-4 0,0 2 0,1-3 0,0-1 0,0 0 0,-4 0 0,-1-1 0,1-2 0,-1 0 0,-1-3 0,1 1 0,-1 0 0,3-2 0,-4-2 0,3 2 0,-2 1 0,-1 2 0,-3-2 0,0 4 0,0-2 0,-1 5 0,-2 2 0,-3 1 0,-2 4 0,0-3 0,2-1 0,-1 4 0,-3-3 0,1 2 0,-1-1 0,0-2 0,0 1 0,0 0 0,-3 1 0,2-3 0,-3 3 0,0-2 0,-3-2 0,2 0 0,0 0 0,0 2 0,0-2 0,2-1 0,-2-1 0,1 0 0,2 0 0,0-3 0,0-1 0,-1 1 0,1-1 0,1 2 0,2-5 0,-1 0 0,0-1 0,2 0 0,0 3 0,1 1 0,5-4 0,-2 3 0,1-2 0,-1 1 0,1-1 0,3-2 0,-1-1 0,-2 0 0,2 0 0,0 4 0,4-1 0,5 5 0,-2-1 0,3 2 0,0 1 0,1 0 0,0 0 0,0 0 0,-1 0 0,-2 0 0,-2 1 0,0 2 0,-1-1 0,-1 5 0,-2-1 0,2 4 0,-1 0 0,-2 0 0,0-1 0,0 1 0,-2 0 0,-1-1 0,1 1 0,-3 0 0,-1 1 0,1 2 0,-1-3 0,-1 3 0,0-1 0,0 1 0,-2-2 0,-1 2 0,1-2 0,-1-1 0,0-4 0,2 1 0,0-1 0,2 0 0,-1 2 0,-3-1 0,4-3 0,-1-1 0,5-2 0,-2-1 0,4 0 0,-4 0 0,1 0 0,-3 0 0,-2 0 0,3 0 0,-2 0 0,0 0 0,-2 0 0,-1 0 0,1 0 0,-1-1 0,0-2 0,1-2 0,-1-5 0</inkml:trace>
  <inkml:trace contextRef="#ctx0" brushRef="#br0" timeOffset="1833">448 10 12287,'-9'0'0,"0"-1"0,3-3 0,0 3 0,3-2 0,2 3 0,-2 3 0,-3-2 0,1 4 0</inkml:trace>
  <inkml:trace contextRef="#ctx0" brushRef="#br0" timeOffset="2533">166 331 12287,'5'5'0,"-4"1"0,2-3 0,-2-2 0,-1 4 0,0-1 0,0-3 0,0 2 0,0-6 0,0 0 0,0-3 0,0-2 0,0 0 0,0-2 0,0 0 0,0 1 0,0-2 0,0-1 0,0-1 0,0 1 0,0 1 0,0 1 0,0 1 0,0-1 0,0 0 0,0 1 0,0-1 0,0 3 0,0 1 0,0-2 0,4 4 0,-2 0 0,5 4 0,-4 0 0,4 0 0,-5 1 0,1 2 0,-1 1 0,0 4 0,2-2 0,-1-2 0,-3 2 0,0 2 0,0-3 0,0 1 0,0 2 0,0 1 0,-1-1 0,-1 0 0,-2-2 0,0 1 0,2 3 0,-1-1 0,-4-2 0,3-1 0,-2 2 0,0 1 0,-4 0 0,1 1 0,-1-1 0,1-2 0,2-1 0,0-2 0,1 2 0,-4-1 0,0 0 0,0-3 0,1 1 0,-1-6 0,0-2 0,1-5 0</inkml:trace>
  <inkml:trace contextRef="#ctx0" brushRef="#br0" timeOffset="2830">11 58 12287,'0'10'0,"0"0"0,-4-1 0,1 1 0,1 0 0,1 0 0,1 0 0,0 2 0,1 1 0,2-1 0,3 2 0,3-1 0,1-1 0,0-1 0,4-1 0,1-1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7:02.417"/>
    </inkml:context>
    <inkml:brush xml:id="br0">
      <inkml:brushProperty name="width" value="0.08571" units="cm"/>
      <inkml:brushProperty name="height" value="0.08571" units="cm"/>
      <inkml:brushProperty name="color" value="#5B2D90"/>
    </inkml:brush>
  </inkml:definitions>
  <inkml:trace contextRef="#ctx0" brushRef="#br0">2481 0 12287,'9'5'0,"-5"2"0,-1-2 0,-2-1 0,-1 1 0,0-3 0,0 0 0,0 4 0,0 0 0,3 1 0,-1 2 0,0 0 0,-1 2 0,2-1 0,0 3 0,1 3 0,0 2 0,-1 3 0,0 3 0,2 1 0,-1-1 0,3 1 0,-1-1 0,0-2 0,0 0 0,3-1 0,-3 0 0,0-4 0,2-2 0,-1-6 0,1 0 0,0-2 0,1-6 0,-1 3 0</inkml:trace>
  <inkml:trace contextRef="#ctx0" brushRef="#br0" timeOffset="983">2309 311 12287,'-8'3'0,"0"0"0,3 0 0,-1-3 0,0 3 0,1-2 0,0 2 0,-2-2 0,0 1 0,-1 1 0,0-1 0,0 0 0,-1 0 0,0 0 0,-2 0 0,0 2 0,-4-1 0,0-2 0,-2 0 0,0 2 0,-5 0 0,-1-1 0,0-2 0,-2 0 0,0 1 0,1 1 0,-1 1 0,4 0 0,0-3 0,1 0 0,1 0 0,2 0 0,2 0 0,0 0 0,1 0 0,3 1 0,-2 0 0,-2 2 0,0-1 0,1 0 0,1 0 0,-2 0 0,0 0 0,-1-1 0,1-1 0,3 0 0,0 0 0,1 0 0,3 0 0,0 0 0,-1 0 0,4-1 0,0-2 0,3-1 0,-1-4 0,1 3 0,0 1 0,0 1 0,-1 2 0,3-6 0,0 6 0,0-3 0,-4 4 0,2 0 0,-3 1 0,-1 2 0,1-2 0,0 2 0,-2 1 0,0-2 0,-1 2 0,0 0 0,-3 1 0,0-1 0,1 1 0,1-4 0,0 2 0,2-1 0,2 1 0,-3-2 0,3 0 0,-2-2 0,-1-1 0,3-4 0,-2 1 0,2-3 0</inkml:trace>
  <inkml:trace contextRef="#ctx0" brushRef="#br0" timeOffset="1450">1548 107 12287,'0'0'0</inkml:trace>
  <inkml:trace contextRef="#ctx0" brushRef="#br0" timeOffset="1630">1441 131 12287,'-4'0'0,"-3"0"0,2 0 0,1 0 0,0 0 0</inkml:trace>
  <inkml:trace contextRef="#ctx0" brushRef="#br0" timeOffset="2899">1196 279 12287,'0'5'0,"0"1"0,0-5 0,0 3 0,0-4 0,3 0 0,2 0 0,3 0 0,0 0 0,-2 0 0,-1 0 0,2 0 0,0 0 0,1-3 0,0 1 0,1 0 0,2 1 0,-2 1 0,2 0 0,-2 0 0,0 0 0,0-3 0,1 0 0,1 2 0,0 0 0,-3 1 0,-3 0 0,0 1 0,-2 1 0,0-1 0,-3 6 0,0-5 0,0 4 0,0-4 0,0 2 0,-1-2 0,-1 1 0,1 0 0,-2 0 0,-1 2 0,2 3 0,-5-3 0,2 1 0,1-4 0,0 3 0,1-1 0,1-1 0,-4 0 0,1 1 0,-3 5 0,1-4 0,0 0 0,2-1 0,-2 1 0,3-3 0,-2 1 0,0 0 0,-1 0 0,-1 0 0,-1-1 0,1 2 0,0 0 0,-1-1 0,-1 2 0,-1-2 0,1-1 0,-2 2 0,0-1 0,0 1 0,-3 0 0,2 1 0,0-1 0,-2-1 0,0 1 0,-2-1 0,1-3 0,-1 0 0,1 0 0,-1 0 0,-1 0 0,1 0 0,2 0 0,1-3 0,0-1 0,0 0 0,-1-3 0,4 3 0,0-2 0,1 0 0,2-1 0,0 1 0,1 1 0,0-1 0,2 2 0,2-3 0,-2 1 0,3-1 0,-1-1 0,2 2 0,1 1 0,3 2 0,1-2 0,0 1 0,3-1 0,-3 1 0,2-3 0,0 3 0,1 0 0,2-2 0,1 1 0,1 1 0,3-3 0,-3 5 0,-1 0 0,-1 1 0,-1 1 0,0 0 0,1 0 0,-2 1 0,-2 2 0,2 1 0,-5 5 0,0 2 0,-1-4 0,-1 2 0,0 0 0,0 1 0,0 1 0,-1-3 0,-2 0 0,-2 0 0,-2 0 0,-1-2 0,-1-1 0,1 2 0,-3 0 0,0 0 0,0 0 0,0-2 0,1 0 0,-3 1 0,1-1 0,2-2 0,-2 3 0,1-4 0,0 1 0,0 1 0,1-3 0,0 2 0,0 0 0,2 0 0,0 0 0,0-3 0,0 0 0,-1 0 0,-1-1 0,-1-2 0,1-3 0,1-1 0,0-1 0,1 0 0,-1-1 0,-2-2 0,2 0 0,-2-5 0,2-1 0,1 0 0,-3-4 0,0-1 0,0-3 0,-1-2 0,2 2 0,-2-3 0,0 4 0,2 2 0,1-1 0,1 4 0,2 1 0,0 1 0,4 3 0,-3 1 0,2 1 0,1 2 0,-2 1 0,0 2 0,0 2 0,2-3 0,-1 3 0,-1-2 0,-1-2 0</inkml:trace>
  <inkml:trace contextRef="#ctx0" brushRef="#br0" timeOffset="3383">745 107 12287,'0'5'0,"0"1"0,0-4 0,0 4 0,0-4 0,-2 2 0,-1-1 0,0-2 0,3 2 0,0-3 0</inkml:trace>
  <inkml:trace contextRef="#ctx0" brushRef="#br0" timeOffset="3564">852 115 12287,'-6'0'0,"1"0"0,3 0 0,-1 0 0,3 0 0,-4 0 0,-1 0 0</inkml:trace>
  <inkml:trace contextRef="#ctx0" brushRef="#br0" timeOffset="4516">336 328 12287,'0'4'0,"0"4"0,0-3 0,0 0 0,-1-1 0,-2 0 0,2-1 0,-5 0 0,3-1 0,-2 3 0,-1-2 0,1 0 0,0-2 0,1 1 0,-1 0 0,3 1 0,-4-3 0,1 0 0,-3 0 0,2 0 0,1 0 0,0-1 0,0-2 0,1 2 0,4-5 0,1 2 0,1-3 0,1 3 0,2 0 0,0-2 0,4 1 0,-1 1 0,-3-1 0,1 3 0,0-1 0,1 2 0,-1 0 0,-1 1 0,2 0 0,0 0 0,1 1 0,0 1 0,0 4 0,1 1 0,2 1 0,-1 1 0,0 1 0,0 1 0,0 0 0,0-2 0,-1 1 0,-3 1 0,-1 0 0,1-3 0,-1 1 0,-2-1 0,0 0 0,-3 1 0,0 1 0,0 1 0,-3 0 0,0-2 0,-2 1 0,-1 1 0,1 1 0,0-2 0,-2 1 0,0-1 0,-1 0 0,0 0 0,-1 1 0,1-1 0,-3-1 0,-1-1 0,0 0 0,-3 0 0,-1-3 0,-2-2 0,-2 0 0,-1 0 0,-1 0 0,-3-4 0,1-2 0,-1-2 0,4-4 0,2-1 0,1-1 0,-1-2 0,5-1 0,0-2 0,4-1 0,2 1 0,3-3 0,0 0 0,2 1 0,1 0 0,2 2 0,2 0 0,1-1 0,2 1 0,-1-1 0,2 1 0,5 0 0,-2-1 0</inkml:trace>
  <inkml:trace contextRef="#ctx0" brushRef="#br0" timeOffset="4966">156 115 12287,'-5'3'0,"1"-2"0,1 2 0,-1 2 0,-5-4 0,5 2 0,4-3 0,4 0 0</inkml:trace>
  <inkml:trace contextRef="#ctx0" brushRef="#br0" timeOffset="5147">58 148 12287,'4'1'0,"-1"1"0,-2-1 0,-1 3 0,0-4 0</inkml:trace>
  <inkml:trace contextRef="#ctx0" brushRef="#br0" timeOffset="5949">262 393 12287,'0'6'0,"0"-1"0,0-3 0,0 2 0,0-4 0,0-8 0,0 6 0,0-7 0,-1 7 0,-1-1 0,0 2 0,-4 1 0,4 0 0,-4 0 0,4 0 0,-4 0 0,4 1 0,0 2 0,-2-1 0,1 3 0,1-2 0,5 2 0,-1-2 0,3 1 0,2 0 0,0 0 0,1-2 0,0 0 0,1 1 0,-1-2 0,0 2 0,0-2 0,0 1 0,0-1 0,1-1 0,-1 0 0,0 0 0,0 0 0,0-3 0,1-2 0</inkml:trace>
  <inkml:trace contextRef="#ctx0" brushRef="#br0" timeOffset="6548">0 148 12287,'6'0'0,"-1"0"0,-2 0 0,2 0 0,-3 0 0,2-4 0,-4 3 0,0-3 0,-4 4 0,0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7:25.326"/>
    </inkml:context>
    <inkml:brush xml:id="br0">
      <inkml:brushProperty name="width" value="0.08571" units="cm"/>
      <inkml:brushProperty name="height" value="0.08571" units="cm"/>
      <inkml:brushProperty name="color" value="#5B2D90"/>
    </inkml:brush>
  </inkml:definitions>
  <inkml:trace contextRef="#ctx0" brushRef="#br0">2062 246 12287,'-4'6'0,"2"-2"0,-3-4 0,2 0 0,2 0 0,-8 0 0,2 0 0,-1 0 0,-2 0 0,0 0 0,3 0 0,0 0 0,-3 0 0,-2 0 0,-1 0 0,3 0 0,-1 0 0,-2 0 0,2 1 0,-3 1 0,1 2 0,0-2 0,-1 2 0,2 0 0,-3-1 0,0 1 0,2-3 0,-2 4 0,0-2 0,-1 0 0,1 4 0,-2-4 0,0 0 0,0 2 0,1-1 0,0 4 0,-1-3 0,-2-1 0,-1 4 0,1-2 0,-1 0 0,1 1 0,-1-1 0,1 3 0,2-2 0,1 0 0,4-2 0,-3 3 0,2-2 0,0-2 0,0 2 0,3-2 0,1-2 0,2-1 0,0-1 0,1 0 0,-1-4 0,2-3 0,1-2 0,-1-2 0,3-1 0,-2-1 0,-2 1 0,3 2 0,-3-1 0,1-1 0,0-1 0,1-4 0,-1 4 0,-1 0 0,1-1 0,3 0 0,-3-4 0,2 3 0,0 1 0,0-4 0,1 3 0,0-1 0,-1-1 0,0 5 0,3-1 0,0 2 0,0 1 0,0 1 0,0-1 0,0 0 0,0 3 0,0 1 0,3-1 0,0-2 0,-4-1 0,-4 0 0</inkml:trace>
  <inkml:trace contextRef="#ctx0" brushRef="#br0" timeOffset="701">953 266 12287,'5'-7'0,"-2"1"0,-2-1 0,-1 2 0,0 2 0,2 6 0,1 3 0,-2 4 0,2 2 0,-2 1 0,-1-1 0,4 3 0,-1-1 0,-1 0 0,-1 0 0,-1-1 0,0-3 0,-1 0 0,-2 0 0,1-1 0,-5 1 0,0 0 0,2 0 0,-4 0 0,3-2 0,-2 0 0,2-1 0,-3-4 0,2 2 0,0 1 0,0-1 0,-2-3 0,3 2 0,-3-3 0,-1-1 0,0-1 0,1-3 0,-2-2 0,-2-3 0,-3-5 0,-3-2 0,-1-3 0,0-1 0,-2 0 0,-1-2 0,1-1 0,1 1 0,-2 1 0,0 2 0,3-1 0,2 1 0,1 3 0,4 3 0,1 2 0,1 1 0,1 5 0,0 1 0,0-1 0,0 4 0,1-2 0,2-1 0,1 0 0,3 1 0,0 3 0,6 0 0,3 0 0,4-1 0,-1-2 0,1 0 0,1-3 0,1-2 0,1 0 0,1-2 0,-2 0 0,3 0 0,0 0 0,1 2 0,3 0 0,-1 0 0,2-3 0,-3 2 0,7-6 0,-4 6 0</inkml:trace>
  <inkml:trace contextRef="#ctx0" brushRef="#br0" timeOffset="1133">982 570 12287,'0'10'0,"-1"-4"0,-2-3 0,-3-2 0,-4-1 0,0 1 0,-4 2 0,4-2 0,-5 3 0,2-2 0,0 1 0,-1-2 0,2 2 0,-2 0 0,-1 0 0,1-2 0,-2 2 0,0-2 0,0-1 0,-1 0 0,4 0 0,-5-8 0,3-3 0</inkml:trace>
  <inkml:trace contextRef="#ctx0" brushRef="#br0" timeOffset="1667">638 403 12287,'-16'-1'0,"1"-2"0,1-4 0,-3 0 0,4-1 0,0 3 0,-1 0 0,3-1 0,-3 3 0,1 0 0,0 2 0,-4 1 0,3 0 0,-1 0 0,-3 0 0,0 0 0,-1 0 0,2 0 0,1 0 0,-2 0 0,-3 0 0,1 0 0,1 0 0,5 0 0,-1 0 0,0 0 0,3 0 0,2-3 0,1-1 0,2-2 0,4-1 0,2 1 0,1 0 0,0-2 0,1-1 0,2-1 0,3 4 0,4 0 0,-1 2 0,-2 1 0,-1 3 0,2 0 0,1 0 0,1 3 0,-1 1 0,1 2 0,-3-3 0,-1 4 0,2 0 0,-4-1 0,0 0 0,-3 2 0,-1-3 0,0 2 0,0 1 0,-5 0 0,-1 2 0,-3 1 0,-1 2 0,-1 1 0,-1 4 0,-2-2 0,-1 2 0,-1 0 0,-4 2 0,0-1 0,1 1 0,2-1 0,1-2 0,-2-2 0,0-1 0,-2 0 0,1-5 0,-1 1 0,0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7:53.083"/>
    </inkml:context>
    <inkml:brush xml:id="br0">
      <inkml:brushProperty name="width" value="0.08571" units="cm"/>
      <inkml:brushProperty name="height" value="0.08571" units="cm"/>
      <inkml:brushProperty name="color" value="#5B2D90"/>
    </inkml:brush>
  </inkml:definitions>
  <inkml:trace contextRef="#ctx0" brushRef="#br0">0 1 12287,'9'10'0,"-5"-2"0,6-5 0,-2 3 0,-2-4 0,3 6 0,-7-8 0,6 2 0,-10 4 0,-4 7 0,4 3 0,-4 3 0,1 0 0,-1-1 0,4 3 0,-4 2 0,4 4 0,2 2 0,0-5 0,0 5 0,2 0 0,4 0 0,4-6 0,7 2 0,-5-4 0,13-3 0,-4 1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7:58.233"/>
    </inkml:context>
    <inkml:brush xml:id="br0">
      <inkml:brushProperty name="width" value="0.08571" units="cm"/>
      <inkml:brushProperty name="height" value="0.08571" units="cm"/>
      <inkml:brushProperty name="color" value="#5B2D90"/>
    </inkml:brush>
  </inkml:definitions>
  <inkml:trace contextRef="#ctx0" brushRef="#br0">4323 148 12287,'0'-13'0,"0"1"0,0 8 0,0-7 0,0 5 0,0 4 0,6 2 0,0 13 0,1-3 0,-5 2 0,4 3 0,-4 1 0,4 3 0,-4 0 0,-2-1 0,0 1 0,0 0 0,0-1 0,0 1 0,0 0 0,-2-3 0,-4-1 0,-6-3 0,1 0 0,-1 5 0,-3-3 0,-1-1 0,3-3 0,1 5 0,-3-3 0,-1-2 0,-1 5 0,5-3 0,-5-7 0,15 3 0,-6-8 0,16 0 0,5 0 0,3 0 0,5-6 0,2-3 0,2-1 0,-1 6 0,-7-4 0,-3 1 0,-1 1 0,-7-2 0,7 4 0,1-2 0,-6-3 0,-2 3 0,-3 2 0,-3-9 0,0 7 0,0-6 0,-3 8 0,-1-5 0,-4 3 0,-2 0 0,-1-2 0,-3 4 0,1-3 0,-1 3 0,4-4 0,-3 2 0,-1 0 0,-3-3 0,5 7 0,-1-6 0,-1 2 0,-3-1 0,1-1 0,1 4 0,3-2 0,-3 2 0,5-5 0,-3 3 0,-1 2 0,4-4 0,-3 2 0,7-7 0,-6 7 0,-1-9 0,-5 5 0</inkml:trace>
  <inkml:trace contextRef="#ctx0" brushRef="#br0" timeOffset="1233">3578 409 12287,'0'-19'0,"0"0"0,-2 1 0,-3-1 0,-1 1 0,0-1 0,4 0 0,-2 1 0,-2-1 0,-3 0 0,3 1 0,4-1 0,-4 0 0,4 7 0,2 0 0,0 7 0,2-3 0,4 8 0,4 0 0,7 2 0,-5 4 0,5-3 0,-5 5 0,5-2 0,2 0 0,-1 7 0,1-5 0,0 0 0,-1 0 0,3 7 0,2-3 0,1 3 0,-1-3 0,-2 5 0,-2-7 0,-3 3 0,-3-1 0,3 1 0,-3 5 0,-5 1 0,-2-1 0,-6-5 0,-6-3 0,-7 1 0,-3-1 0,-9-6 0,0 4 0,0-1 0,-2-1 0,7 6 0,-7-4 0,2 1 0,0-1 0,0 0 0,7-4 0,-1 3 0,0-3 0,1-2 0,-1-2 0,0 0 0,9-8 0,4-5 0,10-3 0,4-1 0,1 3 0,-1 1 0,4 7 0,-3-4 0,-1-1 0,0 1 0,5 4 0,-5-5 0,2 3 0,-4 0 0,7 1 0,-9 5 0,4-6 0,-10 16 0,-4 5 0,-6 3 0,-5 1 0,-2-3 0,1-1 0,-1 1 0,0 3 0,1-1 0,-1-1 0,1-3 0,-7 1 0,0 3 0,2-1 0,2-3 0,3-8 0,-1 3 0,0-5 0,1-2 0,-1 0 0,1 0 0,-1 0 0,9-2 0,1-5 0,3-5 0,0-5 0,0-1 0,6-1 0,0 1 0,0-1 0,0 7 0,0-1 0,0-1 0,2-1 0,4 3 0,-4-5 0,4 17 0,-12 0 0,-6 10 0,-5 7 0,-2 2 0,1-1 0,-1 1 0,1 0 0,-1-1 0,0 1 0,1-1 0,1 1 0,3 0 0,1-1 0,3 1 0,-3 0 0,7-1 0,4-7 0,4 3 0,4-8 0,5 1 0,7-7 0,-7 0 0,-3 0 0,-10 0 0,-4 0 0,-5 2 0,-7 2 0,-1 2 0,0 0 0,1-6 0,-1 0 0,1 0 0,-1 0 0,0 0 0,1-2 0,-1-2 0,0-2 0,7-7 0,2 5 0,-1 0 0,1-1 0,4-5 0,-7 4 0,1-3 0,1 1 0,-5-1 0,6-5 0,-1-1 0,-3 7 0,5-1 0,-1-1 0,4-3 0,-4-1 0,1-1 0,3 7 0,4 1 0,-4 3 0,4 0 0,-5 1 0,5 5 0,2-14 0,9 5 0,1-7 0</inkml:trace>
  <inkml:trace contextRef="#ctx0" brushRef="#br0" timeOffset="1430">3149 55 12287,'-8'-11'0,"-2"3"0,-9 8 0,0 0 0,1 0 0,-3 2 0,-2 4 0,-4 5 0,-2-1 0,6 7 0,-12-7 0,6 9 0</inkml:trace>
  <inkml:trace contextRef="#ctx0" brushRef="#br0" timeOffset="2099">2236 185 12287,'13'-25'0,"-1"0"0,0 1 0,7 5 0,-2 0 0,-5 1 0,5 5 0,-5 1 0,5-3 0,1 7 0,1 2 0,-3 6 0,-3 6 0,-3-2 0,-6 9 0,3 1 0,-3 3 0,-8 1 0,-5 1 0,-1 0 0,-3-1 0,-5 1 0,-1-3 0,1-3 0,-7 3 0,0-3 0,2 3 0,2 3 0,3 0 0,-1-3 0,0-1 0,1-3 0,1 1 0,3 3 0,3-1 0,3-3 0,-4-6 0,6 7 0,1 1 0,3-4 0,2 3 0,2-3 0,5 5 0,5-3 0,5-6 0,-1 7 0,-1-1 0,-3-1 0,-6 5 0,5-3 0,-3 3 0,-10 11 0,-9 2 0</inkml:trace>
  <inkml:trace contextRef="#ctx0" brushRef="#br0" timeOffset="2966">839 17 12287,'10'19'0,"-2"0"0,-8-1 0,0 1 0,-2 0 0,-2-1 0,-2 1 0,-7-1 0,7 1 0,2 0 0,2-1 0,2 1 0,0 0 0,2-9 0,2-2 0,4-2 0,3 1 0,1-1 0,7-6 0,2 0 0,3 0 0,-1 0 0,8-2 0,0-2 0,-2-3 0,0-1 0,-6 4 0,2-4 0,-2-3 0,-3 7 0,-3-4 0,-5 0 0,-3 6 0,-11-5 0,-5 14 0,-3 1 0,-9 6 0,1-3 0,-1-3 0,0 4 0,1-3 0,-1-1 0,1 0 0,-1 7 0,0-5 0,1 3 0,-1-1 0,-6-6 0,0 5 0,3-1 0,1 0 0,2-6 0,-1 5 0,-3-3 0,-2 0 0,0 0 0,6-6 0,1 0 0,-1 0 0,1 0 0,-1 0 0,0 0 0,1-6 0,1-2 0,3-3 0,1-3 0,7 4 0,-4-3 0,1-1 0,3-3 0,6-1 0,0-1 0,0 6 0,0 1 0,0 6 0,0-7 0,0 9 0,0-2 0,0 12 0,0-2 0,0 9 0,0 1 0,-6-3 0,-2 1 0,-3 3 0,-1 1 0,-7 3 0,1-1 0,-1 1 0,0-2 0,3-3 0,3-1 0,-3-1 0,3 4 0,-3-3 0,5-5 0,-5 0 0,6 3 0</inkml:trace>
  <inkml:trace contextRef="#ctx0" brushRef="#br0" timeOffset="3433">56 129 12287,'12'0'0,"1"0"0,-7-2 0,7-4 0,1-7 0,-4 3 0,3-2 0,1-3 0,3 1 0,1-1 0,1 5 0,0 2 0,-1 1 0,3 7 0,4 0 0,-4 0 0,3 0 0,-5 2 0,-6 5 0,1-3 0,-8 8 0,-2 3 0,-2 1 0,-8 3 0,-2 2 0,-2 1 0,-5 3 0,-8 0 0,-2-6 0,1 1 0,-3 5 0,6-4 0,-6 4 0,2-7 0,0-5 0,1 1 0,5-5 0,0 1 0,1 4 0,-1-5 0,0-3 0,1-4 0,7 0 0,5 4 0,4-2 0,2 9 0,0 1 0,8 1 0,5-1 0,3 1 0,3 6 0,6-3 0,0 7 0,0-4 0,1-3 0,-5 7 0,6 0 0,-2 0 0,0 2 0,0-6 0,2 5 0,2-7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4:17.918"/>
    </inkml:context>
    <inkml:brush xml:id="br0">
      <inkml:brushProperty name="width" value="0.08571" units="cm"/>
      <inkml:brushProperty name="height" value="0.08571" units="cm"/>
      <inkml:brushProperty name="color" value="#5B2D90"/>
    </inkml:brush>
  </inkml:definitions>
  <inkml:trace contextRef="#ctx0" brushRef="#br0">2103 249 12287,'13'0'0,"-6"0"0,5 0 0,-11 0 0,5 0 0,-6 0 0,-6 0 0,-3 0 0,2 0 0,-2 0 0,-1 0 0,3 1 0,-2 2 0,1 3 0,0 1 0,-3-4 0,3 3 0,1 0 0,0-5 0,4 5 0,-1 0 0,-5-3 0,5 6 0,-1-5 0,5 5 0,0-7 0,2 6 0,2-4 0,3-2 0,6 2 0,0-3 0,-4-1 0,0 0 0,1 0 0,2 0 0,1 0 0,0 0 0,0 0 0,0 0 0,0 0 0,-4-4 0,-1 0 0,-3-1 0,3 5 0,-5 0 0,3 0 0,-6 0 0,-1 0 0,-4 0 0,-3 0 0,0 0 0,1 2 0,0 1 0,0 1 0,-2 5 0,-3-3 0,2-1 0,1 1 0,1 0 0,-5-2 0,0 4 0,-1-1 0,1 0 0,0-4 0,-1 3 0,-4 1 0,4-4 0,-3 3 0,2-2 0,2 0 0,0 1 0,0-5 0,0 0 0,0 0 0,0 0 0,0 0 0,4 0 0,0 0 0,-1 0 0,3 0 0,0-2 0,1-2 0,-3 1 0,3-6 0,-1-1 0,3 3 0,-5-2 0,6 5 0,-1-5 0,2 6 0,2-8 0,0 9 0,0-4 0,0 6 0,0 0 0,-1 5 0,-2 1 0,-2 1 0,-3-3 0,2 3 0,-1-1 0,2 3 0,-3-5 0,-1 5 0,-4-5 0,0 2 0,0-1 0,0-4 0,0 3 0,0-2 0,1-4 0,3-2 0,2 3 0,3-4 0,1-1 0,-4 1 0,1-3 0,1 4 0,5-5 0,0 5 0,0-5 0,0 5 0,0-5 0,0 5 0,0-5 0,0 6 0,0-3 0,0 6 0,0 0 0,6 0 0,-4 2 0,2 2 0,-3-1 0,-1 6 0,0-5 0,0 5 0,-1 0 0,-3 4 0,1-5 0,-6 1 0,2-5 0,-3 4 0,1-3 0,0 4 0,-4-3 0,0 1 0,4-2 0,1 2 0,-2-1 0,-1-1 0,1-2 0,2 2 0,-1 3 0,-4-3 0,4 1 0,0-2 0,5-3 0,-5 4 0,6-4 0,-2-1 0</inkml:trace>
  <inkml:trace contextRef="#ctx0" brushRef="#br0" timeOffset="333">1750 171 12287,'6'7'0,"-3"-1"0,5-6 0,-5 0 0,3 0 0,-6 0 0,0 5 0,0 3 0</inkml:trace>
  <inkml:trace contextRef="#ctx0" brushRef="#br0" timeOffset="882">1202 53 12287,'0'7'0,"0"1"0,0-4 0,0-3 0,0 7 0,0-4 0,0 5 0,0-2 0,0 2 0,0 1 0,0-3 0,0 2 0,0 1 0,0 2 0,1-2 0,2 1 0,1 4 0,-1-1 0,0 1 0,0-2 0,1 0 0,-1 0 0,-1 4 0,-1 1 0,2-2 0,1-2 0,1-5 0,-5 0 0,0-1 0,0 5 0</inkml:trace>
  <inkml:trace contextRef="#ctx0" brushRef="#br0" timeOffset="3783">901 1 12287,'0'7'0,"0"-1"0,0-6 0,0 1 0,0 4 0,0-2 0,0 5 0,0-3 0,0 3 0,0-3 0,2 3 0,2 3 0,-2-4 0,2 2 0,-3 1 0,-1-3 0,0 2 0,0 1 0,-1 1 0,-2 2 0,-1 1 0,-2-6 0,3 1 0,-1 1 0,-5-3 0,5 2 0,1 1 0,-3-3 0,1 2 0,3 1 0,-4-2 0,1 0 0,-3-3 0,3 3 0,1-5 0,4 3 0,0-6 0,0 0 0,6 0 0,0-1 0,4-2 0,-2-2 0,-3 1 0,4 3 0,1-4 0,1 4 0,2-4 0,0 4 0,-4 1 0,0 0 0,1 0 0,-3 0 0,2 0 0,1 0 0,-3 0 0,2 0 0,-5 0 0,5 0 0,-5 0 0,4 1 0,-2 4 0,-2-2 0,-4 5 0,1-3 0,4 3 0,-4-3 0,3 3 0,-2-3 0,-2 4 0,-2-2 0,0 3 0,-4-3 0,-1-1 0,2 3 0,-4-3 0,-1-1 0,-1 1 0,2 3 0,0-3 0,-1-1 0,-1 1 0,2 3 0,0-3 0,-1 0 0,-2-1 0,-1 1 0,0-1 0,0 3 0,0-2 0,0-2 0,0-2 0,0 2 0,0 1 0,0-3 0,0 0 0,0-2 0,4 0 0,0 0 0,2-2 0,-2-2 0,-1 1 0,6-6 0,-2 7 0,3-4 0,-1 0 0,-2 3 0,2-6 0,2 5 0,-4-3 0,1 1 0,2-3 0,-6 5 0,5-5 0,-4 3 0,3-1 0,-4 3 0,4-5 0,-3 5 0,2-4 0,-1 3 0,4-1 0,-3 3 0,0-1 0,3-1 0,-5 5 0,3-4 0,-3 0 0,3-1 0,-4 5 0,5 0 0,-5 0 0,1 5 0,-5-1 0,4 6 0,0-1 0,5-2 0,-5 2 0,6-5 0,-1 5 0,1-1 0,-1 6 0,2-6 0,-2 1 0,2 1 0,2-3 0,0 2 0,2-2 0,1 3 0,1-1 0,0-4 0,-2 2 0,2-1 0,-1-2 0,4-3 0,-1 4 0,0-4 0,-2 4 0,4-4 0,5-1 0,-5 0 0,1 0 0,-6 0 0,9 0 0,-11 0 0,5 0 0,-6 0 0,0 0 0,-6 0 0,-3 0 0,2 0 0,-2 0 0,1 0 0,-5 0 0,4 0 0,0 0 0,-1 0 0,3 0 0,-2 0 0,0 0 0,-4 0 0,5 0 0,-1 0 0,0 0 0,-4 0 0,4 0 0,1 0 0,3 0 0,-3 0 0,-1 0 0,0 0 0,1 0 0,3 0 0,-2-1 0,1-4 0,0 4 0,2-4 0,1 4 0,-6 1 0,7-6 0,-4 3 0,6-5 0,0 3 0,0-4 0,0 5 0,0-5 0,0 5 0,0-5 0,0 1 0,0-5 0,0 4 0,0 0 0,0 5 0,0-5 0,0-1 0,0 3 0,0-2 0,0 5 0,0-5 0,0 5 0,0-5 0,0 0 0,0-4 0,0 4 0,0 1 0,-5-1 0,1-4 0,-5 4 0,5 1 0,-2 0 0,3-2 0,-1 1 0,-2 5 0,2-5 0,2 6 0,-4-2 0,6 5 0,0 0 0,0 5 0,0 4 0,0-2 0,0 2 0,0 0 0,0 4 0,0 0 0,0-4 0,0-1 0,0 3 0,2-1 0,1 0 0,1-1 0,-1 1 0,0-3 0,0 2 0,1 1 0,1 1 0,-4 1 0,2-2 0,1-1 0,2 0 0,-2 4 0,-2 0 0,2 0 0,-2 0 0,2-4 0,0-1 0,-1 2 0,3-2 0,-2 0 0,2 0 0,-3 2 0,2-2 0,0 0 0,-2 2 0,2-1 0,-1-5 0,-3 5 0,4 1 0,-4-3 0,4 2 0,-3-2 0,1 3 0,2-1 0,-1-5 0,-4 5 0,0-5 0,0 5 0,0-6 0,0 9 0,-6-7 0,-1 5 0,0-1 0,0-6 0,2 3 0,-4 0 0,2-5 0,0 5 0,0-2 0,-1 1 0,4-1 0,-5-4 0,-1 0 0,-1 0 0,-2 1 0,-1 4 0,1-4 0,0 4 0,0-4 0,0-1 0,0 0 0,0 0 0,0 0 0,0 0 0,0 0 0,1-1 0,2-2 0,1-2 0,-1 2 0,3 1 0,-2-1 0,-1-3 0,-1-1 0,2 2 0,0-3 0,-1-3 0,4 4 0,0 0 0,2 0 0,0-1 0,-2 4 0,3-5 0,-1-1 0,-1-1 0,5-3 0,0 6 0,0-1 0,0 5 0,0-5 0,0 5 0,0-5 0,0 6 0,0-4 0,0 2 0,0-2 0,-5-6 0,-3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8:06.399"/>
    </inkml:context>
    <inkml:brush xml:id="br0">
      <inkml:brushProperty name="width" value="0.08571" units="cm"/>
      <inkml:brushProperty name="height" value="0.08571" units="cm"/>
      <inkml:brushProperty name="color" value="#5B2D90"/>
    </inkml:brush>
  </inkml:definitions>
  <inkml:trace contextRef="#ctx0" brushRef="#br0">1 354 12287,'10'-18'0,"7"-1"0,-5 0 0,7 3 0,6 3 0,12-1 0,15 6 0,8-1 0,8 1 0,5 2 0,1 6 0,1 0 0,-1 0 0,1-2 0,-3-2 0,-1-3 0,-3 3 0,6 0 0,9 0 0,0-2 0,0 2 0,-2-5 0,-9 3 0,-4 0 0,-6-2 0,9 6 0,-3-7 0,-6 3 0,-8 0 0,6-9 0,-4 3 0,2-7 0,0-5 0,6-5 0,2-9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8:22.232"/>
    </inkml:context>
    <inkml:brush xml:id="br0">
      <inkml:brushProperty name="width" value="0.08571" units="cm"/>
      <inkml:brushProperty name="height" value="0.08571" units="cm"/>
      <inkml:brushProperty name="color" value="#5B2D90"/>
    </inkml:brush>
  </inkml:definitions>
  <inkml:trace contextRef="#ctx0" brushRef="#br0">1 312 12287,'3'-9'0,"1"-1"0,2 0 0,1 0 0,2 2 0,1 0 0,1 3 0,2 0 0,2 2 0,4 2 0,2-1 0,2-1 0,2-1 0,5 4 0,4 0 0,5 0 0,1 0 0,5 0 0,2 0 0,1 0 0,1 4 0,-1-1 0,2-1 0,2-1 0,3 2 0,4 2 0,1-1 0,-2 0 0,-1 3 0,-7-3 0,2 0 0,3 1 0,5 1 0,-2-1 0,-3-1 0,0 0 0,-5 0 0,3-4 0,-1 0 0,0 0 0,4 0 0,-2 0 0,1 0 0,-3 0 0,4 0 0,-1-1 0,1-2 0,1 0 0,-2-1 0,8 2 0,-2-2 0,-2 2 0,1 1 0,-4 1 0,2 0 0,4 0 0,0 0 0,1 0 0,-6 0 0,-3 0 0,-1 3 0,1 1 0,2-2 0,1-1 0,0 2 0,-8 0 0,-1 0 0,1-2 0,0-1 0,0 0 0,0 0 0,-1 0 0,4 0 0,2-1 0,-2-2 0,-2 0 0,-1 0 0,-5 3 0,1-1 0,5-2 0,2 1 0,2-1 0,-4 2 0,-3 1 0,-5-1 0,4-1 0,-1-3 0,0 0 0,3 2 0,-3-3 0,2 1 0,-2 0 0,2 1 0,-5-2 0,-1-2 0,-1 0 0,-2 1 0,0 1 0,0-2 0,2-1 0,1 3 0,-6-1 0,-1 0 0,0-2 0,-4 2 0,2 1 0,-2-2 0,-4 0 0,2 1 0,-2 1 0,2-1 0,1 2 0,1-4 0,-1 4 0,0-2 0,1 1 0,-2 2 0,-2-1 0,-3 0 0,-3-1 0,-1 4 0,-2-2 0,-2 0 0,-1 1 0,-1 0 0,-3 3 0,0-1 0,-1-2 0,1 1 0,0-1 0,0 2 0,0 1 0,-1-1 0,1-1 0,0-1 0,-4-1 0,1 4 0,-5 0 0,2 0 0,-4 0 0,-4 0 0,3 0 0,-3 0 0,4 0 0,-5 0 0,4 0 0,-3-1 0,4-2 0,-5 2 0,4-3 0,-7 4 0,7 0 0,-5-1 0,3-3 0,2 3 0,-5-3 0,3 4 0,2 0 0,-8-5 0,4 0 0</inkml:trace>
  <inkml:trace contextRef="#ctx0" brushRef="#br0" timeOffset="1483">5476 400 12287,'0'6'0,"1"-2"0,2-4 0,-1 0 0,5 0 0,-1 0 0,4 0 0,0 0 0,-4 3 0,1 2 0,0 0 0,1-2 0,-1 3 0,0-2 0,-5 4 0,1-2 0,-1 3 0,-2-3 0,0 1 0,0 0 0,-5 2 0,-1 0 0,-3-2 0,-1 0 0,-3-4 0,-1 4 0,0-1 0,0-1 0,-3 3 0,1-4 0,0 1 0,0-1 0,4-1 0,-1-3 0,2 0 0,1 0 0,1 0 0</inkml:trace>
  <inkml:trace contextRef="#ctx0" brushRef="#br0" timeOffset="1782">5476 234 12287,'-4'-15'0,"1"2"0,0 2 0,3 1 0,0 5 0,0 5 0,-1 5 0,-2 1 0,1 3 0,-2-4 0,4 5 0</inkml:trace>
  <inkml:trace contextRef="#ctx0" brushRef="#br0" timeOffset="2533">5163 410 12287,'0'5'0,"0"0"0,0-4 0,0 2 0,0-2 0,0 5 0,0-3 0,-1 1 0,-1 4 0,-1-2 0,-5-3 0,2 3 0,-3-2 0,-1 0 0,1-3 0,-1 1 0,0 1 0,0 0 0,1-3 0,-1 0 0,0-3 0,0 0 0,1 1 0,3-1 0,2 1 0,-1-1 0,4 0 0,-3-2 0,4 4 0,-1-3 0,-2 4 0,0 0 0,-2 1 0,1 2 0,-4-2 0,2 3 0,-3-3 0,-1-1 0,0 0 0,1 0 0,-1 0 0,0 0 0,0 0 0,4 0 0,-1 0 0,0 0 0,1 0 0,0 0 0,4 0 0,-3 0 0,4 0 0,-2 0 0,1 0 0,-4 1 0,2 2 0,0-2 0,2 4 0,-3-2 0,0 0 0,-2 4 0,-2-3 0,-1 1 0,0-1 0,-1 1 0,-1-1 0,-1-2 0,-4 1 0,1-1 0,-3 1 0,0-1 0,-1-1 0,1-1 0,-2-1 0,-2-2 0,2 1 0,-4-4 0,1 1 0,2 0 0,5-2 0,2-2 0,-1 2 0,1 0 0,4 1 0,1-3 0,3 1 0,3 2 0,0-5 0,9-4 0,0-5 0</inkml:trace>
  <inkml:trace contextRef="#ctx0" brushRef="#br0" timeOffset="2798">5173 273 12287,'0'-9'0,"-1"0"0,-2 2 0,1 3 0,-5 4 0,4 1 0,-4 2 0,0 4 0,-6 2 0,-2 0 0</inkml:trace>
  <inkml:trace contextRef="#ctx0" brushRef="#br0" timeOffset="2946">4861 595 12287,'-7'0'0,"1"0"0,0-1 0,-1-1 0,1-2 0,2-2 0,-4 4 0,3-2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8:35.330"/>
    </inkml:context>
    <inkml:brush xml:id="br0">
      <inkml:brushProperty name="width" value="0.08571" units="cm"/>
      <inkml:brushProperty name="height" value="0.08571" units="cm"/>
      <inkml:brushProperty name="color" value="#5B2D90"/>
    </inkml:brush>
  </inkml:definitions>
  <inkml:trace contextRef="#ctx0" brushRef="#br0">1133 47 12287,'5'-12'0,"-4"0"0,4 2 0,1 2 0,-5 4 0,4 8 0,0 4 0,-3 6 0,2 3 0,-2 1 0,2 3 0,-3 2 0,5 0 0,-2 1 0,0-1 0,1 1 0,-3 0 0,4-1 0,0 1 0,-3-1 0,2 0 0,-1-4 0,0-3 0,5-3 0,-2-1 0</inkml:trace>
  <inkml:trace contextRef="#ctx0" brushRef="#br0" timeOffset="1001">932 82 12287,'-8'-1'0,"0"-3"0,6 1 0,-4-5 0,1-1 0,4 3 0,-3-2 0,3 5 0,1-2 0,1 5 0,2 1 0,0 3 0,7 3 0,-4 4 0,1 1 0,2 0 0,-4 0 0,0 1 0,1 3 0,3-2 0,-3 4 0,2 1 0,0-1 0,-4 0 0,3 3 0,-1-1 0,1 1 0,-3-3 0,2 1 0,-1-1 0,-2 0 0,-2-3 0,-1 1 0,0-3 0,-1-3 0,-3-1 0,-4-1 0,-2-5 0,-3 1 0,-2-3 0,0-1 0,-5-1 0,3-2 0,0-2 0,0-2 0,-3 3 0,3-3 0,0-3 0,0 0 0,1-2 0,3 0 0,0 1 0,1-1 0,-1 0 0,8 1 0,0 2 0,-1 1 0,-3 1 0,8-5 0,-3 5 0,8 3 0,-1 3 0,4 1 0,-4 1 0,1 3 0,-3-1 0,-1 5 0,0-4 0,0 4 0,0 1 0,0-3 0,-1 2 0,-3 1 0,1-3 0,-3-1 0,-1-1 0,1 0 0,2 1 0,-4-3 0,-1 2 0,-2-1 0,-1-2 0,1-1 0,-1 0 0,0 0 0,0 0 0,1 0 0,-1-1 0,0-3 0,0 1 0,0-3 0,1-1 0,-1 1 0,4 2 0,0-4 0,-1-1 0,0-2 0,1 0 0,4-1 0,-1 4 0,1 0 0,0 0 0,4 2 0,0 0 0,1 6 0,3 0 0,-3 0 0,5 6 0,-6 1 0,0 4 0,0 1 0,0 0 0,0-5 0,0 1 0,0 1 0,-2 1 0,0-1 0,-4-3 0,0 0 0,-2 1 0,-3-1 0,2-1 0,1 0 0,1-1 0,-5-3 0,0 2 0,0 1 0,0 0 0,1-4 0,-1 0 0,5-1 0,3-3 0,-2-3 0,-1-5 0</inkml:trace>
  <inkml:trace contextRef="#ctx0" brushRef="#br0" timeOffset="1317">649 106 12287,'6'-6'0,"0"0"0,-6-6 0,5 5 0,-5 4 0,0 6 0,-1 0 0,-7 4 0,-1-2 0,-2 4 0,-1-2 0</inkml:trace>
  <inkml:trace contextRef="#ctx0" brushRef="#br0" timeOffset="1834">118 153 12287,'5'-12'0,"-3"0"0,3 0 0,-1 1 0,0-1 0,1 5 0,-1 3 0,4 2 0,2-2 0,3 2 0,2-1 0,1 1 0,-2 2 0,-1 0 0,0 0 0,2 0 0,0 0 0,2 4 0,-2 0 0,0 0 0,0 1 0,-2 1 0,-1 3 0,-2-1 0,-2 1 0,1-3 0,-5 2 0,-1 1 0,-3 2 0,-4-1 0,-5-1 0,-6-1 0,1-1 0,-6 2 0,1-2 0,0-2 0,-3 0 0,2-2 0,-2 2 0,-2 2 0,5-5 0,-1 2 0,0-1 0,2 1 0,-3-3 0,4 3 0,0-3 0,0-1 0,1 4 0,5 0 0,-1-1 0,1 3 0,3 2 0,3-1 0,5 1 0,1 1 0,3 1 0,3 2 0,6 1 0,1 1 0,2 2 0,4 1 0,-3-2 0,0 0 0,0 0 0,3 2 0,-5-1 0,1-2 0,1-1 0,-4-1 0,3 0 0,-4-1 0,-4 1 0,2 0 0,-3 0 0,0 1 0,1 3 0,-5 1 0,1 4 0,-3-2 0,4 1 0,2 4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8:43.014"/>
    </inkml:context>
    <inkml:brush xml:id="br0">
      <inkml:brushProperty name="width" value="0.08571" units="cm"/>
      <inkml:brushProperty name="height" value="0.08571" units="cm"/>
      <inkml:brushProperty name="color" value="#5B2D90"/>
    </inkml:brush>
  </inkml:definitions>
  <inkml:trace contextRef="#ctx0" brushRef="#br0">979 24 12287,'0'14'0,"0"-1"0,0-5 0,0-5 0,0 7 0,0-10 0,0 0 0,0 11 0,3 5 0,5 5 0,-6 3 0,9 0 0,-1 0 0,-4-1 0,7 1 0,-2 0 0,-6 0 0,8 0 0,-10 10 0,7 3 0</inkml:trace>
  <inkml:trace contextRef="#ctx0" brushRef="#br0" timeOffset="383">525 311 12287,'22'3'0,"-4"2"0,-2 3 0,-8 8 0,5-6 0,-2 4 0,0-1 0,-6 5 0,3-2 0,0 0 0,-8 8 0,0 0 0,-3-8 0,-5 0 0,-8 2 0,-5-4 0,-3-1 0,0-3 0,0-4 0,1-4 0,-1-2 0,-11 0 0,-2 0 0</inkml:trace>
  <inkml:trace contextRef="#ctx0" brushRef="#br0" timeOffset="597">502 48 12287,'0'-13'0,"0"-8"0,0 8 0</inkml:trace>
  <inkml:trace contextRef="#ctx0" brushRef="#br0" timeOffset="967">0 72 12287,'3'24'0,"5"0"0,-5-8 0,5 0 0,-6 2 0,-2 6 0,3 5 0,2 3 0,3-3 0,0 8 0,-8 1 0,0 1 0,0 1 0,0 0 0,0 8 0,11-11 0,2-3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8:45.496"/>
    </inkml:context>
    <inkml:brush xml:id="br0">
      <inkml:brushProperty name="width" value="0.08571" units="cm"/>
      <inkml:brushProperty name="height" value="0.08571" units="cm"/>
      <inkml:brushProperty name="color" value="#5B2D90"/>
    </inkml:brush>
  </inkml:definitions>
  <inkml:trace contextRef="#ctx0" brushRef="#br0">2745 284 12287,'0'-24'0,"0"0"0,0 8 0,0 0 0,0 11 0,0-6 0,0 11 0,0 3 0,0 5 0,0 8 0,0 5 0,0 6 0,0 5 0,0-14 0,3 6 0,2-3 0,3 0 0,0 3 0,-5 0 0,2 0 0,3 0 0,0 0 0,-6 0 0,6-1 0,-5-7 0,5 0 0,-5 3 0,-1-6 0,6 3 0,-5-11 0,8 6 0</inkml:trace>
  <inkml:trace contextRef="#ctx0" brushRef="#br0" timeOffset="381">2387 546 12287,'0'-15'0,"3"1"0,5 4 0,-6 2 0,20 8 0,-17 0 0,8 2 0,-2 6 0,-3-2 0,-8 10 0,0-1 0,0 9 0,0-8 0,-3-3 0,-2 1 0,-3-1 0,-3-8 0,6 6 0,-6-3 0,-2 0 0,-3 2 0,-8-2 0,0-5 0,0 5 0,1-5 0,-1-3 0,0 0 0,0 0 0</inkml:trace>
  <inkml:trace contextRef="#ctx0" brushRef="#br0" timeOffset="633">2244 260 12287,'0'-24'0,"0"0"0,0 0 0,0 11 0,0 3 0,0 10 0,0 0 0</inkml:trace>
  <inkml:trace contextRef="#ctx0" brushRef="#br0" timeOffset="1199">1886 451 12287,'13'11'0,"-2"2"0,-11 11 0,0-8 0,0 0 0,0 2 0,-3-5 0,-5 1 0,-8-4 0,3 6 0,0-5 0,-1-1 0,1 1 0,-3-3 0,-8-8 0,1 0 0,-1 0 0,0 0 0,8 0 0,3-3 0,2-5 0,0 3 0,3-11 0,6 11 0,-9-16 0,9 18 0,-6-5 0,2 5 0,-10 3 0,0 0 0,-7 0 0,-1 8 0,0 0 0,0-2 0,0 4 0,0 1 0,0 2 0,8-8 0,1 3 0,-12-5 0,-10-3 0</inkml:trace>
  <inkml:trace contextRef="#ctx0" brushRef="#br0" timeOffset="1501">1790 857 12287,'-10'-24'0,"4"11"0,-9 5 0,-1 5 0,-8 3 0,0 0 0,0 0 0,0 0 0,0 11 0,0 2 0</inkml:trace>
  <inkml:trace contextRef="#ctx0" brushRef="#br0" timeOffset="1681">1552 188 12287,'0'-23'0,"0"-1"0,0 0 0,0 13 0,0 11 0,0 11 0,0 13 0,0 0 0,0-1 0</inkml:trace>
  <inkml:trace contextRef="#ctx0" brushRef="#br0" timeOffset="2033">1265 666 12287,'0'-24'0,"-2"0"0,-4 0 0,-2-2 0,3-6 0,0 3 0,0-8 0,-3-1 0,2 1 0,-4-2 0,2-7 0,0 4 0,-3 2 0,8 0 0,-7-5 0,2 6 0,0 7 0,0 5 0,8 3 0,-3 11 0,-5 5 0,6 16 0,-19-5 0,7 7 0</inkml:trace>
  <inkml:trace contextRef="#ctx0" brushRef="#br0" timeOffset="3067">573 618 12287,'-10'-13'0,"4"-16"0,-7 5 0,2-3 0,6 1 0,-5 2 0,2 0 0,2 0 0,4 0 0,2 0 0,0-2 0,0-6 0,0 6 0,0-6 0,0 5 0,0 3 0,0 8 0,0 1 0,2 1 0,6-2 0,-2 6 0,9 10 0,4 0 0,-6 0 0,3 0 0,3 0 0,2 10 0,0 6 0,-5 5 0,3-5 0,-9 0 0,1 3 0,-1 2 0,6-5 0,-8 0 0,-2 2 0,-4 4 0,1-6 0,2-1 0,3 4 0,-3 2 0,-2-5 0,-3 0 0,0 3 0,0 2 0,-3 0 0,-4-5 0,-7 3 0,-10-9 0,1 3 0,-1-7 0,0 2 0,0-6 0,0-2 0,0 0 0,0 0 0,0 0 0,11-2 0,5-6 0,6-6 0,2-9 0,0 7 0,0 0 0,2 8 0,6-5 0,8 2 0,-3 3 0,3 8 0,3 0 0,-6 0 0,3 0 0,0 0 0,5 3 0,-5 5 0,-8 8 0,-5-3 0,-6 0 0,-2 0 0,-3 1 0,-11-6 0,3 7 0,-2-7 0,-1 6 0,3-4 0,0-2 0,-8-8 0,1 0 0,7 0 0,0-2 0,-3-6 0,6 2 0,0-10 0,-1 0 0,1 3 0,5-8 0,-8 8 0,0-3 0,3 0 0,-8 11 0,5-6 0,-5 0 0,-3 9 0,0-6 0,0 8 0,0 8 0,11-3 0,5 11 0,5 3 0,3-6 0,0 3 0,0 2 0,0-4 0,3-1 0,5-3 0,-3 6 0,11-8 0,-10 3 0,2-3 0,-8-3 0,-8 11 0,-6-11 0,-10 3 0,1-5 0,-1-3 0,0 0 0,0 0 0,0 0 0,8 0 0,0 0 0,11 3 0,-3 5 0,5-3 0,3 11 0,0 2 0,0-4 0,3 1 0,5 4 0,5 2 0,11 3 0,0 0 0,0-8 0,0 0 0,0 0 0,-1-3 0,1 6 0,0-9 0,0 3 0,0-7 0,0 4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19:36.726"/>
    </inkml:context>
    <inkml:brush xml:id="br0">
      <inkml:brushProperty name="width" value="0.08571" units="cm"/>
      <inkml:brushProperty name="height" value="0.08571" units="cm"/>
      <inkml:brushProperty name="color" value="#5B2D90"/>
    </inkml:brush>
  </inkml:definitions>
  <inkml:trace contextRef="#ctx0" brushRef="#br0">0 289 12287,'18'-3'0,"-7"-8"0,-4 8 0,4-8 0,10 7 0,-3 4 0,7 0 0,7 0 0,7 0 0,18 0 0,0-3 0,11-4 0,7-4 0,10 0 0,-6 8 0,6-4 0,-35 1 0,0 1 0,46-6 0,-43 10 0,1 2 0,46-1 0,-4 0 0,4 0 0,-49 0 0,1 0 0,0 0 0,-1 0 0,42 0 0,0 0 0,-15 0 0,1 0 0,-1 0 0,-14 0 0,-14 0 0,0 0 0,0 0 0,-8 0 0,8 0 0,0 0 0,0 0 0,-7 0 0,7 0 0,0 0 0,0 0 0,-1 0 0,5 0 0,-8-3 0,1-8 0,-8 7 0,11-6 0,-4 6 0,-7 4 0,-3 0 0,-4 0 0,0 0 0,0 0 0,0 0 0,0 0 0,0 0 0,0 0 0,0 0 0,0 0 0,1 0 0,-12 0 0,0 0 0,4 0 0,4 0 0,3 0 0,0 0 0,0-3 0,0-5 0,0-2 0,0-1 0,0 11 0,-3-4 0,-4-3 0,-4-3 0,-10-1 0,10 11 0,-14 0 0,8 0 0,-15 0 0,14-4 0,7-3 0,8-3 0,3-15 0,14 7 0,4-14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5:31.849"/>
    </inkml:context>
    <inkml:brush xml:id="br0">
      <inkml:brushProperty name="width" value="0.08571" units="cm"/>
      <inkml:brushProperty name="height" value="0.08571" units="cm"/>
      <inkml:brushProperty name="color" value="#AE198D"/>
      <inkml:brushProperty name="inkEffects" value="galaxy"/>
      <inkml:brushProperty name="anchorX" value="0"/>
      <inkml:brushProperty name="anchorY" value="0"/>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9372.57617"/>
      <inkml:brushProperty name="anchorY" value="-4010.45947"/>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14934.87891"/>
      <inkml:brushProperty name="anchorY" value="-4972.80957"/>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20189.64258"/>
      <inkml:brushProperty name="anchorY" value="-6349.66992"/>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24428.1875"/>
      <inkml:brushProperty name="anchorY" value="-7459.10449"/>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29121.35742"/>
      <inkml:brushProperty name="anchorY" value="-8916.19238"/>
      <inkml:brushProperty name="scaleFactor" value="0.5"/>
    </inkml:brush>
  </inkml:definitions>
  <inkml:trace contextRef="#ctx0" brushRef="#br0">2468 94 12287,'0'-9'0,"0"1"0,0 6 0,0 2 0,5 6 0,-1 7 0,0 2 0,2 3 0,-3-2 0,5 5 0,-1 0 0,1 0 0,-1 1 0,4 3 0,-4-1 0,-1-2 0,3 1 0,-3 3 0,0 1 0,0 0 0,3-5 0,-5-1 0,0 0 0,2 0 0,-3-5 0,5 2 0,-2-3 0,3-2 0,-3-1 0,1-3 0,-3 1 0,5-5 0,-6-1 0,3-4 0,-6 6 0,-1-4 0,-4 2 0,-2-3 0,-6-1 0</inkml:trace>
  <inkml:trace contextRef="#ctx0" brushRef="#br1" timeOffset="1372">2080 54 12287,'0'-13'0,"0"4"0,2 2 0,2 1 0,-2 1 0,4 7 0,-6 2 0,0 5 0,0 3 0,1 1 0,4 1 0,-4-1 0,4 0 0,-4 1 0,-1-1 0,0 0 0,0 1 0,0-1 0,0 1 0,0-1 0,2 0 0,2 1 0,-2-1 0,3 0 0,1 1 0,-3-2 0,5-2 0,-1-1 0,1 1 0,-4-4 0,4 0 0,-1-1 0,0-1 0,1 2 0,2-3 0,-1 2 0,0-1 0,4-4 0,1 0 0,-5 0 0,-2-1 0,1-2 0,-1-2 0,-4-1 0,3 3 0,0-1 0,-3-5 0,4 3 0,-1-2 0,-1 4 0,-5-5 0,0 6 0,0-3 0,-2 6 0,-2 0 0,1 2 0,-6 1 0,-2 3 0,0 1 0,0-3 0,-1 4 0,-3-1 0,1 1 0,-3-4 0,1 4 0,-3-1 0,-2 0 0,3-2 0,-3 2 0,0-1 0,1-3 0,2 0 0,-3 0 0,0 2 0,0-2 0,5-2 0,-2-1 0,3 0 0,2 0 0,-5 0 0,0 0 0,2 0 0,1-1 0,2-2 0,-1-2 0,1-4 0,1 3 0,2 0 0,1 0 0,0-2 0,-3 2 0,2 0 0,1 0 0,4 0 0,-4 3 0,-1-2 0,-2 1 0,-1 4 0,4-5 0,0 1 0,6 0 0,-3 4 0,7 0 0,4 0 0,4 0 0,-2 0 0,2 0 0,1 0 0,2 0 0,2 0 0,-1 0 0,0 4 0,1 0 0,-1-1 0,-1 0 0,-2 0 0,-1 2 0,-1 1 0,2-3 0,-1 1 0,-6 7 0,3-4 0,0 0 0,-5 5 0,4-3 0,-10 2 0,-3-1 0,-4-1 0,-3-2 0,-2 4 0,0-4 0,0-1 0,2 0 0,1-3 0,-3 2 0,-1-2 0,1-2 0,3-1 0,-1 0 0,-2 0 0,2 0 0,-3 0 0,3 0 0,2 0 0,-1-1 0,1-2 0,0-2 0,4-4 0,1 3 0,1-1 0,-1-4 0,4 1 0,-4 0 0,1 1 0,0-2 0,2-2 0,-2-3 0,-1-4 0,1-1 0,2 4 0,-2-4 0,1 0 0,3 0 0,-3 0 0,0-1 0,0 4 0,0 3 0,2 2 0,4 0 0,-2 1 0,-2 3 0,2 1 0,-2 4 0,1 3 0,0-2 0,-1 6 0,-7 4 0,4 0 0,-7-1 0</inkml:trace>
  <inkml:trace contextRef="#ctx0" brushRef="#br2" timeOffset="1650">1198 282 12287,'-8'0'0,"2"0"0,8 1 0,1 3 0,3 4 0,1-1 0,-2 5 0,4-3 0,1 3 0,0 1 0,1-1 0,-4-1 0,-1-2 0,-1 0 0,-5 4 0,0 0 0,-2-1 0,-4-1 0,-7-3 0,-2 0 0,-7 2 0,-3-1 0,-5 2 0,2-5 0,-11 5 0,5-3 0</inkml:trace>
  <inkml:trace contextRef="#ctx0" brushRef="#br3" timeOffset="2283">810 295 12287,'0'-13'0,"0"-1"0,2 7 0,2 2 0,-1 4 0,6 1 0,-5 6 0,4 3 0,-2 3 0,3 1 0,-5 0 0,-1 1 0,-1-1 0,-1 0 0,4 1 0,-5-1 0,0-1 0,-8-3 0,-4 1 0,-1-5 0,-2-2 0,-3-2 0,2-1 0,-6 0 0,-1 0 0,2 0 0,-4 0 0,4 0 0,-1-1 0,0-4 0,5 2 0,0-4 0,2 1 0,1 3 0,5-3 0,1 2 0,5-2 0,-2 1 0,4 4 0,7-1 0,1 8 0,2 0 0,0 0 0,-5 4 0,5-1 0,2 3 0,-5-3 0,-2 0 0,-1 0 0,1-2 0,-2 1 0,2-4 0,-2 5 0,-2-1 0,0 1 0,0-5 0,-2 3 0,-2-1 0,1-1 0,-6-5 0,-1 0 0,-2 0 0,-6 0 0,-3 0 0,-3-2 0,-4-2 0,-3-2 0,0-4 0,-5 1 0,-3-2 0,-1-1 0,0-1 0,0 0 0,0-1 0,6 1 0,3 0 0,2 1 0,3 3 0,0-8 0,6 4 0,6-2 0,2 0 0,9 3 0,5 3 0,-2-2 0,18-3 0,-3-7 0</inkml:trace>
  <inkml:trace contextRef="#ctx0" brushRef="#br4" timeOffset="2517">716 602 12287,'-8'0'0,"-1"0"0,-2 0 0,-1 0 0,-1 0 0,-2 0 0,-3 0 0,-4 0 0,-3 0 0,-2 0 0,-6-5 0,-1-3 0</inkml:trace>
  <inkml:trace contextRef="#ctx0" brushRef="#br5" timeOffset="2649">128 27 12287,'2'-11'0,"2"2"0,-2 3 0,9 6 0,-3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5:48.799"/>
    </inkml:context>
    <inkml:brush xml:id="br0">
      <inkml:brushProperty name="width" value="0.08571" units="cm"/>
      <inkml:brushProperty name="height" value="0.08571" units="cm"/>
      <inkml:brushProperty name="color" value="#5B2D90"/>
    </inkml:brush>
  </inkml:definitions>
  <inkml:trace contextRef="#ctx0" brushRef="#br0">2581 268 12287,'6'-13'0,"-4"4"0,3 0 0,1-1 0,-4 2 0,2-1 0,4 6 0,-7-9 0,4 12 0,-10-1 0,-4 4 0,-3 6 0,-1-3 0,0 1 0,-1 4 0,0-4 0,-3 2 0,-1 1 0,2 2 0,1-3 0,2 0 0,-1 2 0,1 0 0,4-2 0,0 0 0,-1 2 0,2-4 0,-1 2 0,6 0 0,-1 4 0,8-4 0,5-1 0,3-2 0,2 2 0,-1-2 0,0 2 0,1-5 0,-2 3 0,-2-2 0,-1 1 0,0-1 0,3-2 0,-3 2 0,3-2 0,-4 2 0,0 2 0,1-2 0,-6 2 0,1-1 0,-2-2 0,-2 6 0,-2-6 0,-2 3 0,-5 0 0,1-5 0,0 3 0,-3-1 0,-1 2 0,-3-4 0,-1 4 0,-2-4 0,0-1 0,5 0 0,0 0 0,-1 0 0,-1 0 0,-1 0 0,-2 0 0,2 0 0,1 0 0,2 0 0,-1 0 0,1 0 0,0-1 0,-1-4 0,7 2 0,1-5 0,0-3 0,4 4 0,-2-2 0,2-2 0,2 4 0,0-2 0,0-1 0,-4 2 0,0-1 0,-7 6 0,2-1 0,2 2 0,-2 2 0,-2 0 0,0 0 0,2 2 0,0 1 0,-2 1 0,-1 5 0,1-3 0,0 0 0,2 0 0,5 4 0,-5-1 0,6 3 0,-2 2 0,4-1 0,1 0 0,0 1 0,0-1 0,4 0 0,1 1 0,4-1 0,-5 1 0,5-6 0,-4 1 0,-1-4 0,-4 4 0,0-5 0,-1 4 0,-4-2 0,2-2 0,-6-4 0,0 2 0,2 2 0,-5-3 0,2 4 0,-5-4 0,-3-1 0,-1 0 0,2 0 0,-1 0 0,2 0 0,1 0 0,0 0 0,-2 0 0,2 0 0,-3 0 0,9-1 0,5-4 0,2-2 0,2-6 0</inkml:trace>
  <inkml:trace contextRef="#ctx0" brushRef="#br0" timeOffset="266">2407 14 12287,'6'-7'0,"2"1"0</inkml:trace>
  <inkml:trace contextRef="#ctx0" brushRef="#br0" timeOffset="666">2407 669 12287,'0'-9'0,"0"1"0,0 3 0,0-4 0,-1 6 0,-4-1 0,-4 2 0,-7 2 0,-3 2 0,-2 1 0,-3 1 0,-1 7 0,-2-4 0</inkml:trace>
  <inkml:trace contextRef="#ctx0" brushRef="#br0" timeOffset="1398">1672 429 12287,'0'-14'0,"1"7"0,2 4 0,2 6 0,5-2 0,-1 4 0,3-4 0,1-1 0,1 0 0,-1 0 0,0 0 0,1 0 0,-1 0 0,1 0 0,-6-4 0,0-2 0,-1 0 0,1 0 0,-4 0 0,5 2 0,-6 1 0,2-6 0,-11 6 0,-6-2 0,-5 4 0,0 2 0,2 2 0,-2 3 0,0 2 0,-6-5 0,4 3 0,0-2 0,-1 1 0,-2-1 0,3-3 0,-1 2 0,1 2 0,-3-1 0,4-4 0,2 0 0,1 0 0,1 0 0,1 0 0,0 0 0,-1 0 0,5 0 0,0 0 0,1-6 0,-6 5 0,1-4 0,-1 4 0,1 1 0,0 0 0,-1 6 0,1 1 0,0 1 0,-1 2 0,1-4 0,-1 2 0,1-4 0,0 5 0,-1-6 0,1 1 0,4-2 0,0-2 0,6-2 0,-1-2 0,2-5 0,2-3 0,-4-1 0,-1-2 0,2-1 0,2-2 0,-4-6 0,-1 2 0,1-4 0,-1 0 0,-3-1 0,4 0 0,1 2 0,-2 3 0,4-2 0,-2 6 0,1 3 0,-2 5 0,4-2 0,-5 12 0,6 0 0,6 7 0,3 11 0,3-3 0,1 4 0</inkml:trace>
  <inkml:trace contextRef="#ctx0" brushRef="#br0" timeOffset="1564">1391 603 12287,'0'-14'0,"0"1"0,0 5 0,0 4 0,0 8 0,-6-2 0,-1 4 0</inkml:trace>
  <inkml:trace contextRef="#ctx0" brushRef="#br0" timeOffset="2350">803 161 12287,'0'-13'0,"0"0"0,0-1 0,0 1 0,0 5 0,1 8 0,2 11 0,3 4 0,2 2 0,-4 7 0,5-3 0,0 1 0,-2 1 0,5-3 0,-3 4 0,1-2 0,-1 2 0,3-3 0,-4 0 0,1-2 0,0-2 0,-6-3 0,1 0 0,-1-1 0,1 0 0,-2-4 0,1-1 0,-6-2 0,-6-3 0,-7-2 0,-4-1 0,0 0 0,-4 0 0,-6-1 0,-1-2 0,1-3 0,2-2 0,3-1 0,1-2 0,3 0 0,2 2 0,1 2 0,6-4 0,3 3 0,-3 5 0,11-3 0,-5 12 0,6 2 0,-6 3 0,-3-1 0,-3-1 0,-1-6 0,-1 2 0,1-4 0,0-1 0,4 0 0,0 0 0,-2 0 0,1-1 0,0-2 0,1-2 0,4-1 0,-4 2 0,6 2 0,-3 2 0,6 9 0,2 3 0,1 1 0,3 1 0,1-1 0,-4-4 0,3 0 0,-1 1 0,-1 2 0,2 2 0,-3-1 0,1 0 0,1-4 0,-5 0 0,0 2 0,-2-1 0,-2-1 0,-5-3 0,-3 0 0,-6-5 0,-1 4 0,-2-4 0,-3-1 0,-2 0 0,-4-1 0,-1-4 0,1-4 0,2-2 0,1-3 0,0 1 0,1-1 0,-1 1 0,2 0 0,2-1 0,5 1 0,4 0 0,2-1 0,1 1 0,2-1 0,6 6 0,-1-1 0,2-2 0,2 5 0,12-6 0,3 5 0</inkml:trace>
  <inkml:trace contextRef="#ctx0" brushRef="#br0" timeOffset="2532">763 750 12287,'-12'-21'0,"1"4"0,2 7 0,-1 4 0,-8 8 0,-4 1 0,-3 1 0,-2 9 0,0-2 0,0-1 0,-5-5 0,-2 1 0</inkml:trace>
  <inkml:trace contextRef="#ctx0" brushRef="#br0" timeOffset="2698">335 215 12287,'0'-21'0,"0"8"0,0 7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5:57.731"/>
    </inkml:context>
    <inkml:brush xml:id="br0">
      <inkml:brushProperty name="width" value="0.08571" units="cm"/>
      <inkml:brushProperty name="height" value="0.08571" units="cm"/>
      <inkml:brushProperty name="color" value="#5B2D90"/>
    </inkml:brush>
  </inkml:definitions>
  <inkml:trace contextRef="#ctx0" brushRef="#br0">1892 178 12287,'0'5'0,"0"0"0,0-5 0,0 5 0,0-4 0,-1 3 0,-3-4 0,-3 0 0,2 0 0,-2 0 0,0 0 0,-4 0 0,4 0 0,0 0 0,4-3 0,-3-2 0,2-1 0,0 3 0,4-4 0,0 0 0,0 0 0,0 0 0,0 4 0,0-4 0,1 4 0,3 0 0,-2 2 0,5 1 0,-4 0 0,4 0 0,1 0 0,-2 3 0,1 2 0,1 1 0,-2-3 0,0 4 0,-2 1 0,3-2 0,-2 0 0,0 0 0,-1-1 0,1-1 0,-3 3 0,2 1 0,3-2 0,-4 1 0,-1 1 0,1-2 0,0 0 0,-2 1 0,3 3 0,-8-3 0,2-3 0,-4-3 0,2 3 0,-4-3 0,1 3 0,-3-3 0,3-1 0,0 0 0,-1 0 0,3 0 0,-2 0 0,-1 0 0,2 0 0,0 1 0,0 1 0,0 2 0,-1-1 0,-3-3 0,0 0 0,3 0 0,0 0 0,-1 0 0,-2 0 0,0 0 0,0 0 0,-1 0 0,4 4 0,0-1 0,-1-1 0,2 0 0,-1-2 0,4 0 0,-4 0 0,0 0 0,-3 0 0,-1 0 0,1 0 0,3 1 0,0 1 0,-1 1 0,2 1 0,-1-4 0,-1 0 0,2 0 0,-1 0 0,-1 0 0,2 0 0,-1 0 0,-1 0 0,2 1 0,-1 1 0,-1 2 0,3-1 0,-2-3 0,-1 0 0,-2 0 0,3 0 0,0 0 0,-1 0 0,-1 0 0,-1 4 0,-1-1 0,1 0 0,-1-2 0,4-1 0,0 0 0,-1 0 0,-1 0 0,2 3 0,0 1 0,-1-2 0,-1-1 0,-2-1 0,6 0 0,0 0 0,5 0 0,5 0 0,-4-1 0,2-2 0,-2 1 0,-1-7 0,0 2 0,0 1 0,0-1 0,0-1 0,0-1 0,0-1 0,0-2 0,0-2 0,-1 1 0,-1-3 0,-2 0 0,2 0 0,-2 0 0,-1-3 0,0 3 0,1 1 0,0 1 0,3 4 0,-1-1 0,-2 1 0,1 3 0,3 0 0,-5 5 0,-2-2 0,-2 8 0,-2 1 0,1 6 0</inkml:trace>
  <inkml:trace contextRef="#ctx0" brushRef="#br0" timeOffset="600">1819 11 12287,'-1'-6'0,"-3"3"0,-3 1 0,2 2 0,-3 0 0,-3 2 0,-2 1 0,-5-1 0,1 4 0,-3-1 0,-6 3 0,0-2 0</inkml:trace>
  <inkml:trace contextRef="#ctx0" brushRef="#br0" timeOffset="2017">965 250 12287,'0'-7'0,"0"1"0,0 3 0,1-5 0,2 5 0,-2 0 0,3 7 0,1-2 0,-1 4 0,2-1 0,-3 3 0,4-1 0,-3 1 0,2 0 0,-2-1 0,-1 1 0,-1-2 0,0 1 0,2 1 0,-1-3 0,-3 2 0,-1 0 0,-3 4 0,2-5 0,-5-3 0,-1-2 0,-1-1 0,-2 0 0,1 0 0,0 0 0,-1 0 0,1 0 0,-1 0 0,1 0 0,3-3 0,0-2 0,-1 0 0,-1 1 0,2-1 0,0 2 0,3 2 0,-1-4 0,0 0 0,1 4 0,4-5 0,0 3 0,0 2 0,0-4 0,-1 13 0,-2 3 0,0-3 0,-3-4 0,-3 0 0,0-1 0,2 2 0,0-3 0,-1 2 0,-1-2 0,-2-1 0,0-1 0,-3 0 0,2 0 0,-1 0 0,1 0 0,2 0 0,0-1 0,3-2 0,-1 0 0,5-4 0,-1 5 0,4-3 0,0 5 0,0 5 0,-1-3 0,-2 5 0,0-4 0,-4 0 0,0-1 0,-3 2 0,0-3 0,-1 2 0,4-1 0,0-2 0,4 0 0,-4 0 0,5 0 0,-4 0 0,2 0 0,3 0 0,-8 0 0,7 0 0,-5 0 0,-2 0 0,4 0 0,-1 1 0,1 2 0,-3-2 0,1 3 0,-2 1 0,-1-2 0,-1-1 0,1 1 0,-1-1 0,1 1 0,-1 0 0,1-2 0,0-1 0,-2 0 0,-2 0 0,3 0 0,-3 0 0,2 0 0,2 0 0,-1 0 0,1 0 0,-1 0 0,2-1 0,1-2 0,1 0 0,5-5 0,-2 1 0,3 2 0,1 1 0,1 5 0,3 2 0,-2 0 0,4 4 0,0-1 0,-1 0 0,-1 4 0,2-4 0,0 4 0,-1 0 0,-1-3 0,2 0 0,-2 1 0,-1 1 0,1-2 0,0 0 0,-2 1 0,-1 2 0,-1 0 0,-1-4 0,-3-3 0,-1-1 0,-6-2 0,1 0 0,-1 0 0,-2-2 0,-3 0 0,0-3 0,-2 0 0,-3-2 0,-2-5 0,-2-1 0,2-1 0,-2-1 0,0 3 0,2-3 0,1-2 0,3 5 0,0-3 0,2 0 0,5 3 0,1-1 0,3 5 0,5 4 0,8-1 0,6-1 0</inkml:trace>
  <inkml:trace contextRef="#ctx0" brushRef="#br0" timeOffset="2283">579 584 12287,'-10'0'0,"-1"0"0,2-1 0,0-2 0,-2 0 0,3-1 0,-6 4 0,3 0 0,0 0 0,-3 0 0,-1 0 0,0 0 0,0 0 0,-8 0 0,1 0 0</inkml:trace>
  <inkml:trace contextRef="#ctx0" brushRef="#br0" timeOffset="2448">183 188 12287,'0'-10'0,"5"-1"0,-4 5 0,4 6 0,-5 6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6:02.348"/>
    </inkml:context>
    <inkml:brush xml:id="br0">
      <inkml:brushProperty name="width" value="0.08571" units="cm"/>
      <inkml:brushProperty name="height" value="0.08571" units="cm"/>
      <inkml:brushProperty name="color" value="#5B2D90"/>
    </inkml:brush>
  </inkml:definitions>
  <inkml:trace contextRef="#ctx0" brushRef="#br0">960 178 12287,'0'-7'0,"0"0"0,0 4 0,0-4 0,1 4 0,2 0 0,-2-3 0,4 5 0,-4 0 0,1 5 0,2 2 0,-2 2 0,1-2 0,-1 1 0,1 1 0,0 1 0,1 2 0,1-1 0,1 1 0,-3-1 0,3 1 0,-1-1 0,-2-3 0,-3 0 0,-1 0 0,-3 3 0,-1-4 0,-6-3 0,1-1 0,-1-2 0,0 0 0,-2 0 0,-2 0 0,-1 0 0,-2 0 0,-2 0 0,-1 0 0,0 0 0,4-4 0,0 1 0,1 0 0,0 2 0,3 1 0,-6-4 0,2-2 0</inkml:trace>
  <inkml:trace contextRef="#ctx0" brushRef="#br0" timeOffset="433">1043 32 12287,'0'-10'0,"0"3"0,-1 1 0,-3 1 0,2 2 0,-5 3 0,-2 0 0,-4 0 0,0 3 0,-3 1 0,0-1 0,0 2 0,-2-4 0,-3 8 0,1-3 0</inkml:trace>
  <inkml:trace contextRef="#ctx0" brushRef="#br0" timeOffset="949">574 115 12287,'5'-6'0,"2"-1"0,2 4 0,2 0 0,3 2 0,-6 4 0,3 2 0,-2-1 0,0 1 0,2 3 0,-1-2 0,-1 1 0,-2 0 0,2-4 0,-5 3 0,2 0 0,2 0 0,-3-3 0,-2 4 0,2 0 0,-2 3 0,0-4 0,-7-1 0,-3-1 0,-2-1 0,-2 3 0,1-2 0,0-1 0,-1-2 0,1-1 0,-1 0 0,1 0 0,0 0 0,-1 0 0,1 0 0,-1 0 0,4 0 0,0 0 0,-1 0 0,-1 0 0,-1 0 0,-1 0 0,1 0 0,-1-4 0,1 0 0,0-2 0,3 3 0,1-1 0,0 0 0,0 1 0,3-5 0,-3 1 0,1-2 0,1-2 0,1 1 0,0-1 0,1 1 0,0-1 0,1 1 0,-1 0 0,-2-1 0,1 1 0,3-1 0,0 1 0,0 0 0,0 3 0,0 0 0,0-1 0,0-2 0,0 5 0,-1 0 0,-3 5 0,-1 5 0,-6 0 0</inkml:trace>
  <inkml:trace contextRef="#ctx0" brushRef="#br0" timeOffset="1148">637 480 12287,'0'-10'0,"0"-1"0,0 4 0,0 0 0,-5 1 0,-1-5 0</inkml:trace>
  <inkml:trace contextRef="#ctx0" brushRef="#br0" timeOffset="1515">95 241 12287,'-11'0'0,"1"0"0,-1 0 0,2 4 0,2 3 0,7 1 0,6 0 0,1-2 0,0-1 0,3 2 0,4-4 0,0 1 0,1 0 0,0-3 0,4 3 0,-3-3 0,-1-1 0,2 0 0,-2 0 0,0 0 0,1 0 0,1-3 0,-3-2 0,-1-1 0,-2-2 0,-2 2 0,-2-1 0,-3-1 0,-3-1 0,-2-1 0,-4-2 0,-5-1 0,-6-1 0,-5 0 0,-4 5 0,-1 1 0,-1 1 0,-5 4 0,3-3 0,1 1 0,1 3 0,3 5 0,-1 3 0,-2 5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5:23.928"/>
    </inkml:context>
    <inkml:brush xml:id="br0">
      <inkml:brushProperty name="width" value="0.08571" units="cm"/>
      <inkml:brushProperty name="height" value="0.08571" units="cm"/>
      <inkml:brushProperty name="color" value="#5B2D90"/>
    </inkml:brush>
  </inkml:definitions>
  <inkml:trace contextRef="#ctx0" brushRef="#br0">4093 243 12287,'-6'0'0,"1"-1"0,5-3 0,-1 3 0,-1-4 0,-2 0 0,0 4 0,4-4 0,2 5 0,1 1 0,5 3 0,-2-2 0,0 6 0,0-1 0,0-1 0,-2 4 0,3-3 0,2 3 0,-3 0 0,0-1 0,-1-2 0,-3 1 0,3-1 0,0 0 0,1 2 0,0 0 0,3 2 0,-2 0 0,-4-3 0,2-1 0,0 2 0,-4-3 0,3 1 0,-3-3 0,-1 3 0,0-3 0,0 3 0,-1-4 0,-3 0 0,-2-1 0,-5-2 0,0 0 0,0 0 0,0 0 0,0 0 0,0 0 0,0 1 0,-1 1 0,0 2 0,-2-2 0,0 0 0,-3-2 0,1 0 0,2 0 0,-1 3 0,-1 1 0,0-2 0,0 0 0,-3-2 0,3 0 0,0 0 0,1 0 0,-4 3 0,4 1 0,2-2 0,1 0 0,-3-2 0,0 0 0,2 0 0,1 0 0,1 0 0,0 0 0,-1 0 0,1 0 0,0 0 0,0 0 0,0 0 0,0 0 0,4 0 0,0 0 0,-2 0 0,-1 0 0,3 0 0,0-2 0,-2-1 0,-1 0 0,0-4 0,3-2 0,-2 3 0,4-1 0,-1-2 0,0 0 0,-1-3 0,3 1 0,3 0 0,-3 0 0,1 0 0,0 0 0,2 0 0,1 0 0,0 0 0,0 0 0,0 4 0,1 0 0,3-2 0,-2 0 0,4 1 0,1 2 0,-1 1 0,-3-3 0,3 3 0,1 1 0,-1-1 0,-3 0 0,5 2 0,0 0 0,2-5 0,1 5 0,0-1 0,0 4 0,0 0 0,-3 0 0,-1 0 0,0 1 0,-1 3 0,4-2 0,-2 6 0,0 0 0,0 2 0,1 1 0,-2 0 0,0 1 0,0 3 0,-1-3 0,3 3 0,-3-3 0,-1-1 0,0 0 0,-3 0 0,2 0 0,-2 0 0,-2-1 0,-2-1 0,-3-2 0,-1 2 0,-5-1 0,-4 1 0,2-2 0,0 2 0,2-4 0,0 0 0,0-2 0,0 1 0,0 0 0,0-4 0,1 1 0,3 3 0,-3-3 0,3 2 0,-2-3 0,2-3 0,3-5 0,-1-1 0,2-2 0,0 0 0,-2 0 0,2 0 0,0-1 0,2 1 0,1 0 0,0 0 0,0 0 0,1 2 0,3 1 0,2 0 0,5 4 0,-1-1 0,-1 3 0,-2-2 0,-3 0 0,3 4 0,0 0 0,3 5 0,-1 1 0,-3 2 0,-1-1 0,-2-3 0,-3 3 0,0 2 0,4 0 0,0 2 0,-2 0 0,-2-3 0,-4-1 0,-3 2 0,1-1 0,-1 0 0,-1-3 0,2-1 0,-4-1 0,3 3 0,-3-1 0,-1-3 0,0 0 0,-1-2 0,-3 0 0,2 0 0,-6 0 0,6 0 0,-2 0 0,3 0 0,1 0 0,0-4 0,0-1 0,0-1 0,3 2 0,1-3 0,3 1 0,-2-3 0,1 2 0,2 3 0,3-3 0,0 3 0,0-3 0,0 4 0,0-2 0,0 5 0,-5 0 0,2 0 0,-4 0 0,3 0 0,-3 0 0,4 0 0,-3 0 0,3 0 0,1 0 0,-4 0 0,3 0 0,1 0 0,-3-1 0,5-2 0,0 0 0,0-4 0,-4 4 0,2-3 0,-1 2 0,1 3 0,-2-9 0,-3 4 0</inkml:trace>
  <inkml:trace contextRef="#ctx0" brushRef="#br0" timeOffset="666">3068 177 12287,'1'6'0,"2"-2"0,4-3 0,4-1 0,0 0 0,0 0 0,0 0 0,0 0 0,0 0 0,1 0 0,2 0 0,0 0 0,1 0 0,-4 0 0,1 0 0,3 0 0,-3 0 0,3 0 0,-3 0 0,-1 0 0,0 0 0,0 0 0,0 0 0,-3 4 0,-1-1 0,-5 1 0,3 1 0,-5-3 0,0 6 0,0 0 0,-1-2 0,-1 2 0,-2 0 0,-5 2 0,3 1 0,-1 0 0,0 0 0,3 0 0,-3 1 0,-1 2 0,2 1 0,-3 1 0,5-3 0,-1 2 0,0-2 0,0 0 0,2-2 0,0 1 0,0 3 0,-2-3 0,2 2 0,0-1 0,2-2 0,1 0 0,0 0 0,0 0 0,0 0 0,1-4 0,2 1 0,2 0 0,1 2 0,-3-3 0,5-1 0,-1 1 0,-1-1 0,8-3 0,-3 4 0,1-1 0,0 0 0,4-4 0,3 3 0,1-1 0,3-1 0,-1 1 0,0-4 0,0 0 0,0 0 0,1 0 0,2 0 0,0 0 0,0 0 0,-2 0 0,4-10 0,1-2 0</inkml:trace>
  <inkml:trace contextRef="#ctx0" brushRef="#br0" timeOffset="950">4027 0 12287,'0'7'0,"0"-3"0,0 1 0,0 1 0</inkml:trace>
  <inkml:trace contextRef="#ctx0" brushRef="#br0" timeOffset="1300">3387 530 12287,'0'-11'0,"2"5"0,1 2 0,-1 3 0,-2 1 0,-7 0 0</inkml:trace>
  <inkml:trace contextRef="#ctx0" brushRef="#br0" timeOffset="1702">2715 89 12287,'-4'-11'0,"0"0"0,1 4 0,3 4 0,0 6 0,0 5 0,0 2 0,4 2 0,3 1 0,0 3 0,0 1 0,1-2 0,3 4 0,0 0 0,0 2 0,-4-3 0,0 1 0,2-1 0,1-1 0,1 3 0,0-5 0,0 4 0,0-2 0</inkml:trace>
  <inkml:trace contextRef="#ctx0" brushRef="#br0" timeOffset="2600">2428 100 12287,'-8'-2'0,"1"-1"0,-1-5 0,1-1 0,0-2 0,5 3 0,-2 1 0,3 4 0,1 0 0,1 6 0,3 5 0,-3 2 0,4 2 0,-2 1 0,1 2 0,5 1 0,-2-3 0,3 3 0,1 2 0,-1-1 0,-2 2 0,0-2 0,0-1 0,2 4 0,1-3 0,1 0 0,3-2 0,-5 1 0,2-1 0,0-2 0,1-1 0,-7-1 0,5 0 0,-2 0 0,1-1 0,0-1 0,-3-2 0,-2-3 0,-3 2 0,1-1 0,-2 4 0,3-2 0,-4-2 0,-4-2 0,-3-1 0,1 1 0,-1 1 0,-2-2 0,-1 0 0,-1-2 0,0 0 0,0 0 0,0 0 0,0 0 0,0 0 0,0 0 0,0 0 0,-1 0 0,-2 0 0,0 0 0,0 0 0,2 0 0,0 0 0,-1-2 0,2-1 0,-2 0 0,5-4 0,-1 0 0,-2 1 0,3-4 0,2 2 0,1-1 0,2-2 0,3-1 0,0 1 0,0 0 0,0 0 0,1 4 0,2 0 0,4 4 0,4 0 0,0 1 0,0 2 0,0 0 0,-4 4 0,0 1 0,1 1 0,-2 3 0,4-3 0,-3 1 0,3 2 0,-3-1 0,-1 1 0,0-3 0,1-1 0,-4 2 0,3-2 0,-1 1 0,-2 3 0,-1-3 0,1 1 0,0 2 0,1-3 0,-4 1 0,-1 0 0,-3 0 0,-3-2 0,-3 0 0,-1-4 0,0 4 0,0-2 0,0 1 0,-4 0 0,-1-3 0,0 2 0,0 0 0,2 2 0,1-2 0,0 0 0,-2 0 0,0 2 0,4-2 0,0 0 0,0-2 0,0-1 0,0 0 0</inkml:trace>
  <inkml:trace contextRef="#ctx0" brushRef="#br0" timeOffset="3000">2152 453 12287,'-11'0'0,"4"1"0,1 3 0,1 3 0,-3 3 0,3 1 0,0 0 0,1 0 0,-4 0 0,3 0 0,0 1 0,0 3 0,-2-3 0,2 3 0,0-3 0,0-1 0,-2 0 0,3 0 0,1 0 0,-2 0 0,4-5 0,-9 4 0,4-4 0</inkml:trace>
  <inkml:trace contextRef="#ctx0" brushRef="#br0" timeOffset="3333">1865 144 12287,'-6'-11'0,"1"3"0,4 1 0,-3-2 0,3 0 0,-4 0 0,5 5 0,5 9 0,1 10 0,0-2 0,4 5 0,-3 0 0,3 3 0,1 1 0,-1 0 0,-1 0 0,-2 0 0,2 0 0,0-3 0,1-1 0,-1 2 0,-2 0 0,-1-1 0,2-2 0,-5-1 0,3 3 0,1-1 0</inkml:trace>
  <inkml:trace contextRef="#ctx0" brushRef="#br0" timeOffset="4033">1744 320 12287,'-6'6'0,"1"-1"0,5-3 0,0 1 0,0 3 0,0 5 0,0 0 0,0 0 0,1 0 0,3 0 0,-3 1 0,3-1 0,-3 0 0,-1 0 0,0-4 0,0 0 0,-1 2 0,-3 1 0,2-3 0,-6 0 0,0 2 0,-2-4 0,-1-1 0,0-3 0,0-1 0,0 0 0,1-1 0,2-3 0,-1 1 0,1-4 0,0-3 0,0-3 0,-1 1 0,1-4 0,0 1 0,0 0 0,-1-1 0,2 3 0,0-2 0,0 2 0,3 0 0,-2 2 0,1 0 0,3 0 0,-3 0 0,0 1 0,-1 3 0,2-3 0,-3 3 0,3 2 0,-3 1 0,3 3 0,-4 1 0,0 0 0,2 0 0,-2 0 0,0 0 0,-2 5 0,-1 2 0,1-1 0,3 2 0,3 0 0,-1-1 0,2 0 0,0 1 0,2-1 0,1 0 0,1 0 0,3 4 0,-2-5 0,6-2 0,0-3 0,-2-1 0,2 0 0,0 0 0,2 0 0,1 0 0,0 0 0,0 0 0,0 0 0,0 0 0,0 0 0,0 0 0,0 0 0,0-1 0,0-3 0,0 3 0,0-4 0</inkml:trace>
  <inkml:trace contextRef="#ctx0" brushRef="#br0" timeOffset="4366">1645 111 12287,'-8'0'0,"2"-2"0,1-1 0,-3 0 0,0-4 0,3 3 0,2-3 0,-2 6 0,1 1 0,0 1 0,4 6 0,0 2 0,0 2 0,0 2 0,0 2 0,0-1 0,0 3 0,0 0 0</inkml:trace>
  <inkml:trace contextRef="#ctx0" brushRef="#br0" timeOffset="5233">1115 298 12287,'0'6'0,"0"-1"0,0-5 0,5 0 0,-4 1 0,4 2 0,0 1 0,-3 1 0,6-2 0,-4 0 0,3 4 0,1 2 0,-3-3 0,0 1 0,0 2 0,-2-1 0,3 1 0,-1-2 0,-3 2 0,-1-3 0,-1 1 0,0 1 0,-1 1 0,-3-1 0,2-3 0,-5-4 0,-2 1 0,-1 2 0,3 0 0,0-4 0,-2 0 0,-1 0 0,-1 0 0,0-2 0,0 0 0,0-2 0,0-4 0,0 0 0,0-1 0,4 1 0,-1 1 0,0-2 0,2 3 0,-2-1 0,6-1 0,-2-3 0,3 5 0,1 1 0,0 5 0,0 5 0,-4-2 0,-1 3 0,-1-1 0,-1 3 0,-4-2 0,0 1 0,3 1 0,1-3 0,0 1 0,0 3 0,-2-3 0,1 0 0,0 0 0,0 0 0,-1-2 0,1 2 0,-2-1 0,-1 4 0,0-3 0</inkml:trace>
  <inkml:trace contextRef="#ctx0" brushRef="#br0" timeOffset="5467">1126 563 12287,'-22'0'0,"4"0"0,-1 1 0,1 2 0,1 0 0,-3 1 0,5-4 0,2 0 0,1 0 0,1 0 0,0-10 0,0-2 0</inkml:trace>
  <inkml:trace contextRef="#ctx0" brushRef="#br0" timeOffset="5733">1027 100 12287,'0'-11'0,"0"0"0,0 0 0,0 0 0,-1 4 0,-3 4 0,2 6 0,-5 5 0,2 2 0,-3 1 0,2 0 0,-5 0 0</inkml:trace>
  <inkml:trace contextRef="#ctx0" brushRef="#br0" timeOffset="6100">872 442 12287,'0'11'0,"-1"-2"0,-2-1 0,1 2 0,-4-9 0,2 3 0,3-3 0,-5-2 0,4-3 0,-2-4 0,-1 0 0,3-1 0,-2 2 0,2-2 0,-3 0 0,0-1 0,0 0 0,0-1 0,-4 2 0,3-5 0,-1 0 0,-1-1 0,1 2 0,-3-5 0,2-1 0,0 2 0,1-4 0,-4 4 0,1-1 0,3-1 0,-3 6 0,4-2 0,0 3 0,1 6 0,5-4 0,0 4 0</inkml:trace>
  <inkml:trace contextRef="#ctx0" brushRef="#br0" timeOffset="6933">608 431 12287,'-10'-2'0,"3"-1"0,3-5 0,-1 2 0,1-1 0,2-2 0,1-1 0,1 3 0,0 0 0,0-2 0,0-1 0,0-1 0,0 5 0,0 1 0,4 7 0,4 1 0,2 3 0,1 5 0,0 0 0,0 0 0,-4-1 0,-1-1 0,-1-2 0,-2 2 0,1-3 0,0 1 0,-1 2 0,-2 1 0,-1 1 0,0 0 0,-1-4 0,-3 0 0,-3 2 0,-3-3 0,-1 1 0,0 2 0,0-3 0,0 0 0,0 0 0,0 1 0,0-5 0,0 3 0,-1-1 0,1-1 0,0 2 0,0-2 0,0 2 0,0 1 0,-3-4 0,-1 3 0,1-1 0,2-1 0,-3 5 0,1-5 0,0 0 0,2-2 0,1 3 0,0-1 0,0 0 0,0-2 0,4 3 0,-1-1 0,0 0 0,-2-2 0,-1-1 0,0 0 0,0 0 0,0 0 0,0 0 0,0 0 0,4-1 0,4-3 0,2 2 0,1-6 0,0 5 0,1-3 0,1-1 0,2 1 0,5 3 0,-2-5 0,-1 6 0,0-3 0,-1 0 0,4 4 0,-2-3 0,-1 3 0,1 1 0,0-1 0,1-2 0,0 0 0,-5-1 0,5 4 0,-2 5 0,2 1 0,0 0 0,-6 0 0,3-2 0,0 3 0,-4-1 0,3 2 0,-3 0 0,-1-2 0,-1 1 0,-3-1 0,-3 0 0,-3 0 0,-1 2 0,0-1 0,0-2 0,-4 2 0,0-2 0,2 0 0,1 0 0,1 2 0,0-3 0,0-1 0,0 2 0,4-4 0,3-1 0,4-6 0</inkml:trace>
  <inkml:trace contextRef="#ctx0" brushRef="#br0" timeOffset="7449">586 210 12287,'0'-11'0,"-2"5"0,-1 2 0,-3 3 0,-5 2 0,0 3 0,-1 3 0,1 2 0,0-1 0,0 0 0,0 0 0,-5 2 0,-1 1 0</inkml:trace>
  <inkml:trace contextRef="#ctx0" brushRef="#br0" timeOffset="7699">442 353 12287,'0'-11'0,"0"0"0,0 0 0,-1 0 0,-1 0 0,-2 0 0,-5 0 0,2 0 0,-3 5 0,-1 2 0,0 3 0,1 2 0,3 3 0,-2 2 0,4 5 0,1 0 0,-1 0 0,-4 5 0,3 1 0</inkml:trace>
  <inkml:trace contextRef="#ctx0" brushRef="#br0" timeOffset="8066">177 486 12287,'0'11'0,"0"0"0,0 0 0,0 0 0,0 0 0,0 0 0,-4 0 0,-4-1 0,-2-3 0,-1 2 0,0-4 0,0 0 0,0-1 0,0 0 0,0-4 0,0 0 0,0 0 0,0 0 0,0-1 0,0-3 0,0-2 0,0-5 0,0 0 0</inkml:trace>
  <inkml:trace contextRef="#ctx0" brushRef="#br0" timeOffset="8181">45 397 12287,'0'-6'0,"0"1"0,0 5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6:04.729"/>
    </inkml:context>
    <inkml:brush xml:id="br0">
      <inkml:brushProperty name="width" value="0.08571" units="cm"/>
      <inkml:brushProperty name="height" value="0.08571" units="cm"/>
      <inkml:brushProperty name="color" value="#5B2D90"/>
    </inkml:brush>
  </inkml:definitions>
  <inkml:trace contextRef="#ctx0" brushRef="#br0">1385 51 12287,'5'-10'0,"-4"3"0,2 0 0,-2-1 0,3 2 0,-1-1 0,2 5 0,-2-1 0,0 6 0,3 4 0,-1 2 0,1 2 0,-2-1 0,1 2 0,1 0 0,0 2 0,0 1 0,2-2 0,-1 2 0,1 1 0,-2-3 0,-1 2 0,0-1 0,-3 0 0,3 0 0,-1-4 0,-2 1 0,-1-1 0,-1 0 0,0 1 0,0-1 0,0 1 0,-5-5 0,0 3 0,-6-3 0</inkml:trace>
  <inkml:trace contextRef="#ctx0" brushRef="#br0" timeOffset="567">1197 72 12287,'5'-5'0,"-4"0"0,8 5 0,-4 5 0,2 1 0,-3 4 0,-3 0 0,-1 2 0,0 0 0,0 4 0,0 0 0,0-2 0,0 3 0,0 0 0,0 0 0,0 2 0,0-3 0,0 1 0,0-3 0,-4 1 0,1-1 0,0-2 0,2 0 0,1-5 0,1 0 0,3 1 0,2-4 0,4 0 0,1-3 0,-1-1 0,0 0 0,1 0 0,-1 0 0,1 0 0,-1 0 0,0 0 0,1 0 0,-1 0 0,1-3 0,-2-2 0,-2-1 0,-1 3 0,-3-4 0,-2 0 0,2-2 0,-6 2 0,-2-3 0,-6 5 0,1-1 0,-1-3 0,0 3 0,-2-1 0,-1 0 0,0 1 0,4-2 0,-1 1 0,1-1 0,-4-1 0,0-2 0,1 2 0,2 2 0,-3-2 0,0 2 0,1-2 0,2-2 0,0 1 0,1 0 0,1 2 0,2 1 0,-1 0 0,3-3 0,-1 0 0,4-1 0,-2 1 0,3 3 0,1 0 0,5 5 0,5-3 0,6 5 0</inkml:trace>
  <inkml:trace contextRef="#ctx0" brushRef="#br0" timeOffset="1202">874 249 12287,'-4'6'0,"3"-2"0,-3-8 0,3-3 0,1 2 0,1-2 0,3-2 0,1 4 0,6-1 0,-1 1 0,1-2 0,-1 4 0,1 1 0,-1 0 0,0 2 0,1 0 0,-1 0 0,1 0 0,-1 0 0,0 0 0,-3 4 0,-1 0 0,0 1 0,0 0 0,-4 3 0,2-1 0,-3 2 0,-1 1 0,-5-4 0,-1-1 0,-2-2 0,-2 1 0,2-1 0,-6-2 0,1 2 0,-1 0 0,1 1 0,-3-3 0,0 1 0,0 2 0,2 0 0,-2-1 0,1 0 0,2-1 0,-2 3 0,1 0 0,1-1 0,2 1 0,0 3 0,2-1 0,2 2 0,-1-2 0,4 0 0,2 1 0,1-2 0,1 1 0,0 1 0,3-2 0,2 0 0,1-2 0,-3 1 0,4-2 0,-3-1 0,2 2 0,-2 1 0,0-4 0,-6 4 0,-1-5 0,-3 0 0,-4 0 0,-1 0 0,1 0 0,2 0 0,-1 0 0,-3 0 0,0 0 0,1 0 0,0 0 0,1 0 0,0 0 0,-1 0 0,2-2 0,1 0 0,1-1 0,3-1 0,-1 3 0,0-2 0,-2 0 0,4-4 0,-1 0 0,4-3 0</inkml:trace>
  <inkml:trace contextRef="#ctx0" brushRef="#br0" timeOffset="1349">770 51 12287,'0'-10'0,"1"0"0,3-1 0,-2 5 0,5 3 0,-5 3 0,2 3 0,-8 3 0,-1 5 0</inkml:trace>
  <inkml:trace contextRef="#ctx0" brushRef="#br0" timeOffset="1952">395 177 12287,'0'-7'0,"0"0"0,0 0 0,0-4 0,5 5 0,2 3 0,2 2 0,-2 2 0,0 2 0,1 4 0,1 3 0,-2-3 0,-1 0 0,-1 1 0,-3 1 0,3 1 0,-2 1 0,-1-1 0,-1-3 0,-2-1 0,-2-1 0,-3 2 0,-6-4 0,0-1 0,-2-1 0,-5-1 0,3 0 0,-1 0 0,-1 0 0,2 0 0,-2 0 0,1 0 0,2 0 0,-2-1 0,3-1 0,1-1 0,3-2 0,3 1 0,2 3 0,7-3 0,1 4 0,4 1 0,2 2 0,2 0 0,-1 4 0,0 1 0,1 1 0,-4-2 0,0 0 0,0 1 0,-1 1 0,2 2 0,-5-1 0,-1 0 0,0-3 0,-2 0 0,0 1 0,-5-2 0,-2 0 0,-2-1 0,-2-3 0,1-1 0,-2-1 0,0 0 0,-2 0 0,-4-3 0,3-2 0,0-1 0,0-2 0,-2-1 0,2-3 0,0 0 0,0-2 0,-3 0 0,4 2 0,1-1 0,-3 0 0,5-5 0,-3 4 0,4 2 0,3 0 0,-1 2 0,3 0 0,0 2 0,1 1 0,1 4 0,7-4 0,3 4 0,5 0 0,2 2 0,0 1 0,-3 0 0</inkml:trace>
  <inkml:trace contextRef="#ctx0" brushRef="#br0" timeOffset="2133">468 385 12287,'-10'-6'0,"-1"3"0,1 2 0,-1 1 0,1 0 0,0 0 0,-6 0 0,0 1 0,-1 1 0,0 1 0,3 1 0,-3-4 0,2 0 0,-3 0 0,2 0 0</inkml:trace>
  <inkml:trace contextRef="#ctx0" brushRef="#br0" timeOffset="2283">197 93 12287,'0'-16'0,"1"2"0,3 7 0,-3 7 0,2 7 0,-1 2 0,-2 2 0,0-1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6:25.511"/>
    </inkml:context>
    <inkml:brush xml:id="br0">
      <inkml:brushProperty name="width" value="0.08571" units="cm"/>
      <inkml:brushProperty name="height" value="0.08571" units="cm"/>
      <inkml:brushProperty name="color" value="#5B2D90"/>
    </inkml:brush>
  </inkml:definitions>
  <inkml:trace contextRef="#ctx0" brushRef="#br0">337 56 12287,'-19'-3'0,"0"-6"0,1-4 0,-10-5 0,0 8 0,0 7 0,-4 3 0,-2 3 0,-3 7 0,-13 5 0,7 13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6:26.312"/>
    </inkml:context>
    <inkml:brush xml:id="br0">
      <inkml:brushProperty name="width" value="0.08571" units="cm"/>
      <inkml:brushProperty name="height" value="0.08571" units="cm"/>
      <inkml:brushProperty name="color" value="#5B2D90"/>
    </inkml:brush>
  </inkml:definitions>
  <inkml:trace contextRef="#ctx0" brushRef="#br0">4197 59 12287,'0'-28'0,"0"0"0,0 25 0,0 13 0,0 11 0,0 7 0,3 4 0,3 2 0,3 3 0,-2-3 0,-4-3 0,0-3 0,3 0 0,3 0 0,4-3 0,-7-3 0,3-3 0,-2 3 0,-1 2 0,0 4 0,3 0 0,1-9 0,-10 0 0,3-1 0,6-2 0,-6-4 0,10 1 0,-13 2 0</inkml:trace>
  <inkml:trace contextRef="#ctx0" brushRef="#br0" timeOffset="784">3861 591 12287,'-16'-12'0,"1"9"0,8-10 0,-2 1 0,0 6 0,6-10 0,-7 4 0,7-10 0,-9 16 0,12-13 0,0 13 0,3-7 0,6 13 0,10 0 0,-4 4 0,4 2 0,3 3 0,-7 13 0,4-3 0,0 5 0,9 4 0,-13-9 0,-5 0 0,-4-10 0,3 10 0,-6-1 0,-3 7 0,-18-6 0,-7-10 0,6-6 0,0-3 0,-2 0 0,-4 0 0,-3 0 0,0 0 0,0 0 0,0-3 0,0-3 0,0-3 0,0-13 0,0 3 0,9 7 0,3-1 0,4 1 0,0 9 0,5-10 0,-2 1 0,0 9 0,-4-10 0,-5 13 0,5 4 0,1 2 0,-1 3 0,7 13 0,-13-3 0,13 5 0,-3 4 0,6-9 0,3 0 0,0-1 0,0 10 0,0-9 0,3-3 0,6-4 0,-3 7 0,13-10 0,-13 3 0,4-2 0,-4-7 0,0 9 0,3 1 0,1-10 0,-10 12 0,0-5 0,-3-7 0,-7 9 0,-8 1 0,2-10 0,-3 6 0,-2-6 0,-4-3 0,-3 3 0,0 4 0,0 2 0,9 0 0,0-9 0,-2 0 0,-4 0 0,6 0 0,0 0 0,-2 0 0,5 0 0,-3 0 0,13-12 0,-6-4 0</inkml:trace>
  <inkml:trace contextRef="#ctx0" brushRef="#br0" timeOffset="1067">3581 227 12287,'0'-28'0,"0"10"0,0-1 0,-3 16 0,-7 3 0,-5 12 0,-13 16 0,0 0 0,0-3 0,0-6 0,0 6 0,0-10 0</inkml:trace>
  <inkml:trace contextRef="#ctx0" brushRef="#br0" timeOffset="1333">2909 143 12287,'0'28'0,"9"0"0,0 0 0,1 0 0,2 0 0,-9 10 0,7-1 0,-4-3 0,3-3 0,-6 10 0,10 2 0</inkml:trace>
  <inkml:trace contextRef="#ctx0" brushRef="#br0" timeOffset="1899">2573 479 12287,'0'-28'0,"-3"4"0,-4 2 0,-2 3 0,0 0 0,9-9 0,9 10 0,4 2 0,2 4 0,-6 2 0,10 10 0,3 0 0,3 0 0,3 0 0,0 0 0,-10 0 0,1 0 0,3 0 0,-7 13 0,4 6 0,-13 5 0,4 4 0,-7 0 0,-3 0 0,-3-3 0,-4-3 0,-2-3 0,-13-10 0,4 7 0,-7-4 0,0 1 0,3-7 0,3 3 0,-2-3 0,5-3 0,-3 1 0,-2 5 0,5-6 0,-3 6 0,10-6 0,-10-3 0,13 0 0,-16 4 0,13 5 0,0-3 0,9 13 0,9-10 0,4 7 0,2-4 0,-6 7 0,7-7 0,0 1 0,-1-1 0,4 10 0,9-4 0,0 7 0,0 3 0,-3 0 0,-4-3 0,-2-6 0,-13 6 0,4-7 0,-7 7 0,-3-6 0,0 0 0,0 2 0,0 4 0,0 3 0,0 0 0</inkml:trace>
  <inkml:trace contextRef="#ctx0" brushRef="#br0" timeOffset="2116">2405 1263 12287,'-16'-3'0,"7"-6"0,6 9 0,3 0 0,0 12 0,3 13 0,3-3 0,3-3 0,1-1 0,-10 10 0,0 0 0,12 0 0,4 0 0</inkml:trace>
  <inkml:trace contextRef="#ctx0" brushRef="#br0" timeOffset="2783">1957 171 12287,'0'-18'0,"0"-1"0,0 10 0,0-10 0,0-3 0,0 10 0,0 3 0,0 18 0,0 6 0,0 13 0,3-3 0,6-6 0,-3 12 0,10-9 0,-4 3 0,-5 9 0,5-6 0,1 9 0,-1-6 0,0-3 0,7-9 0,-10 0 0,1 3 0,2 2 0,-9 4 0,10 0 0,-4 0 0,0 0 0,1-9 0,-10 0 0,3-1 0,6-2 0,-6 9 0,7-7 0,-10-5 0,-10-4 0,-8-6 0,2-3 0,-3 0 0,-2 0 0,-4 0 0,-3 0 0,0 0 0,9 0 0,4-3 0,2-6 0,1 6 0,5-10 0,-2 1 0,0 6 0,9-13 0,0 10 0,0-10 0,0 13 0,0-7 0,0 13 0,-3 0 0,-7 0 0,7 0 0,-12 0 0,5 0 0,4 0 0,-9 4 0,2 5 0,-9-6 0,7 9 0,-13-12 0</inkml:trace>
  <inkml:trace contextRef="#ctx0" brushRef="#br0" timeOffset="2931">1761 311 12287,'-13'-15'0,"10"-1"0,-6 7 0,-7 6 0,1-10 0</inkml:trace>
  <inkml:trace contextRef="#ctx0" brushRef="#br0" timeOffset="3284">1201 199 12287,'-16'-12'0,"7"-7"0,6 7 0,3 3 0,0 18 0,0 10 0,0 5 0,9 4 0,4 0 0,-1 4 0,1 5 0,8-6 0,-5 6 0,3-2 0,-1 2 0,-2-6 0,6 6 0,-7-6 0,-2-3 0,8 0 0,-5 0 0</inkml:trace>
  <inkml:trace contextRef="#ctx0" brushRef="#br0" timeOffset="3767">921 647 12287,'0'-18'0,"0"-1"0,0 13 0,0-3 0,0 18 0,3-6 0,3 9 0,4 1 0,2-1 0,-6 10 0,4-3 0,-1-1 0,-9 10 0,0 0 0,0 0 0,-3-3 0,-3-3 0,-7-6 0,-2-4 0,5 0 0,-8-5 0,-4 2 0,-3-3 0,-3 0 0,-3 1 0,-3 2 0,-4-3 0,-2-3 0,2-3 0,-8-3 0,-7-6 0,-3 3 0,0-10 0,3 1 0,6-1 0,-6-3 0,7-6 0,-4 4 0,3 2 0,7 0 0,12-9 0,0 0 0,0 0 0,12-9 0,7 0 0,9 6 0,9 9 0,7-3 0,12 6 0,12-18 0,4-7 0</inkml:trace>
  <inkml:trace contextRef="#ctx0" brushRef="#br0" timeOffset="4149">641 367 12287,'0'-15'0,"0"2"0,0 13 0,-13-12 0,-2-4 0</inkml:trace>
  <inkml:trace contextRef="#ctx0" brushRef="#br0" timeOffset="4298">445 423 12287,'0'-28'0,"-9"10"0,-1-1 0,1 13 0,9-7 0,0 13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6:24.180"/>
    </inkml:context>
    <inkml:brush xml:id="br0">
      <inkml:brushProperty name="width" value="0.08571" units="cm"/>
      <inkml:brushProperty name="height" value="0.08571" units="cm"/>
      <inkml:brushProperty name="color" value="#5B2D90"/>
    </inkml:brush>
  </inkml:definitions>
  <inkml:trace contextRef="#ctx0" brushRef="#br0">1345 476 12287,'0'-18'0,"0"-1"0,0 13 0,0-7 0,0 13 0,0 4 0,0 5 0,0 10 0,9-4 0,0 4 0,1-1 0,2-2 0,-9 9 0,10-10 0,-1 1 0,-9 9 0,6-6 0,4 5 0,-4 4 0,1-9 0,-14-3 0,-5-4 0,-10-6 0,4-3 0,-1 0 0,1 4 0,-1 2 0,-2 0 0,-10-9 0,0 0 0,0 0 0,3-3 0,3-3 0,3-3 0,4-4 0,-7 4 0,3-7 0,-3 1 0,7-7 0,-1 10 0,1-1 0,-1 1 0,10-1 0,-6 7 0,-1-3 0,10-13 0,-9 16 0,12-13 0,0 13 0,0-7 0,0 17 0,0 5 0,3-6 0,3 9 0,3 1 0,1-7 0,-10 13 0,9-10 0,0 10 0,-3-13 0,-12 6 0,-3 1 0,-4-10 0,4 9 0,-10 1 0,-5-10 0,-4 6 0,0-6 0,-13 10 0,-2 2 0</inkml:trace>
  <inkml:trace contextRef="#ctx0" brushRef="#br0" timeOffset="333">1317 196 12287,'-16'0'0,"-9"0"0,10 0 0</inkml:trace>
  <inkml:trace contextRef="#ctx0" brushRef="#br0" timeOffset="965">533 392 12287,'15'0'0,"1"-3"0,-7-6 0,-6 6 0,13-10 0,-7 13 0,-6 4 0,6 5 0,-9 3 0,-6 10 0,-3-3 0,-10-1 0,7 7 0,-1-3 0,1-3 0,-7-10 0,7 7 0,-1-1 0,1 1 0,3-7 0,5 7 0,-2-1 0,-3 1 0,0-7 0,9 10 0,0-10 0,0 10 0,3-4 0,6 4 0,-3 3 0,13-13 0,-13 13 0,10-19 0,-10 9 0,3 1 0,1-10 0,-14 9 0,-5-12 0,-6 0 0,-13 0 0,0 0 0,0 0 0,0 0 0,0 0 0,0 0 0,0 0 0,0 0 0,0 0 0,0 0 0,0-12 0,0-4 0,0 1 0,9-7 0,3 10 0,1-4 0,-1-6 0,7 7 0,-7-4 0,4-3 0,6-3 0,3-3 0,-10 0 0,-2 0 0</inkml:trace>
  <inkml:trace contextRef="#ctx0" brushRef="#br0" timeOffset="1097">281 56 12287,'-13'-28'0,"-2"0"0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6:37.011"/>
    </inkml:context>
    <inkml:brush xml:id="br0">
      <inkml:brushProperty name="width" value="0.08571" units="cm"/>
      <inkml:brushProperty name="height" value="0.08571" units="cm"/>
      <inkml:brushProperty name="color" value="#5B2D90"/>
    </inkml:brush>
  </inkml:definitions>
  <inkml:trace contextRef="#ctx0" brushRef="#br0">280 28 12287,'0'-15'0,"0"2"0,0 13 0,0 0 0,0 13 0,0-10 0,-3 9 0,-6-12 0,2 0 0,-11 0 0,11 0 0,-8 0 0,6 0 0,5 0 0,-8 0 0,12 0 0,0-3 0,0-6 0,-3 6 0,-6-6 0,5 5 0,-5 4 0,18 0 0,-2 0 0,11 0 0,-8 0 0,8 0 0,-8 0 0,8 4 0,4 5 0,-6-6 0,2 6 0,-8 4 0,5-1 0,-2 4 0,5-7 0,-8 10 0,-4 3 0,6-7 0,-2 4 0,-4 3 0,-3-7 0,-3 4 0,0 3 0,0-7 0,0 4 0,0 3 0,0-7 0,-3 1 0,-6-4 0,2 7 0,-8-7 0,-1 1 0,1-1 0,-4 1 0,-9-7 0,0 3 0,0 0 0,0-9 0,0 0 0,0 0 0,0 10 0,0-1 0,0-3 0,0-3 0,0-3 0,0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6:37.929"/>
    </inkml:context>
    <inkml:brush xml:id="br0">
      <inkml:brushProperty name="width" value="0.08571" units="cm"/>
      <inkml:brushProperty name="height" value="0.08571" units="cm"/>
      <inkml:brushProperty name="color" value="#5B2D90"/>
    </inkml:brush>
  </inkml:definitions>
  <inkml:trace contextRef="#ctx0" brushRef="#br0">448 53 12287,'0'-15'0,"0"-10"0,-3 22 0,-6-6 0,5 9 0,-8 9 0,0 10 0,8 5 0,-8 1 0,0-6 0,8 6 0,-5-6 0,6 5 0,3 4 0,0 0 0,3 0 0,6 0 0,-2-9 0,11-3 0,4-4 0,3-3 0,0-5 0,-6 5 0,5-6 0,-5 6 0,6-6 0,-6-3 0,-1 0 0,4 0 0,-9 0 0,8-3 0,-11-6 0,-1 6 0,-9-10 0,0 13 0,-3 0 0,-6 0 0,-10 0 0,3 4 0,-2 2 0,-4 3 0,-3 0 0,-3-5 0,0 2 0,0 3 0,0 0 0,0-9 0,0 0 0,0 4 0,0 2 0,0 3 0,0 0 0,0-9 0,0 0 0,0 0 0,9 0 0,1 0 0,12-3 0,-7-3 0,1-3 0,9-1 0,-10 7 0,13-6 0,0 6 0,0-10 0,0 13 0,0 0 0,0 13 0,0-10 0,-12 22 0,-1-19 0,-9 10 0,4-4 0,8-3 0,-8-9 0,12 13 0,-7 2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6:38.528"/>
    </inkml:context>
    <inkml:brush xml:id="br0">
      <inkml:brushProperty name="width" value="0.08571" units="cm"/>
      <inkml:brushProperty name="height" value="0.08571" units="cm"/>
      <inkml:brushProperty name="color" value="#5B2D90"/>
    </inkml:brush>
  </inkml:definitions>
  <inkml:trace contextRef="#ctx0" brushRef="#br0">336 28 12287,'16'0'0,"-1"0"0,-5-3 0,8-6 0,-2 6 0,2-6 0,1 5 0,9 4 0,-12 0 0,9 0 0,-25 13 0,0 6 0,-4-7 0,-14 0 0,-4-2 0,-3-1 0,-3 10 0,0-10 0,0 0 0,0 4 0,0-7 0,0 10 0,0-4 0,0-6 0,0 7 0,0-4 0,3 0 0,7 4 0,-7-10 0,9 9 0,-3-2 0,1-1 0,8 4 0,-8-4 0,12-3 0,-4 13 0,7-10 0,6 7 0,7-4 0,-7 1 0,9-7 0,-3 6 0,1 4 0,12-7 0,-4 10 0,4-10 0,0 7 0,-4-4 0,4-6 0,-6 7 0,2-1 0,4 4 0,-6-10 0,-1 6 0,-2 1 0,5-7 0,-8 13 0,12-13 0,-7 6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6:38.778"/>
    </inkml:context>
    <inkml:brush xml:id="br0">
      <inkml:brushProperty name="width" value="0.08571" units="cm"/>
      <inkml:brushProperty name="height" value="0.08571" units="cm"/>
      <inkml:brushProperty name="color" value="#5B2D90"/>
    </inkml:brush>
  </inkml:definitions>
  <inkml:trace contextRef="#ctx0" brushRef="#br0">0 0 12287,'9'19'0,"1"0"0,-1-10 0,-6 7 0,7-4 0,-7 0 0,6-2 0,-6-7 0,10 22 0,2-10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6:40.212"/>
    </inkml:context>
    <inkml:brush xml:id="br0">
      <inkml:brushProperty name="width" value="0.08571" units="cm"/>
      <inkml:brushProperty name="height" value="0.08571" units="cm"/>
      <inkml:brushProperty name="color" value="#5B2D90"/>
    </inkml:brush>
  </inkml:definitions>
  <inkml:trace contextRef="#ctx0" brushRef="#br0">1484 0 12287,'0'28'0,"0"0"0,0 0 0,9 0 0,4 0 0,2 0 0,-5 0 0,5 0 0,-2 0 0,5 0 0,-8 0 0,-4 0 0,6-9 0,-2 0 0,-4 3 0,-3-7 0,-3 4 0,-3-13 0,-6 3 0,-10-6 0,-6-3 0,-3 0 0,0 0 0,0 0 0,0 0 0,0 0 0,9-3 0,1-6 0,-1-7 0,-9-12 0,13 13 0,2 2 0,13 13 0,-3 0 0,-6 0 0,-4 4 0,-9 2 0,4 3 0,8 0 0,-8-5 0,-4 5 0,-3-6 0,-3 6 0,0-6 0,9-3 0,1 0 0,-4 0 0,-3 0 0,-3 0 0,0 0 0,9 0 0,1 0 0,-1 0 0,-6-3 0,7-6 0,2 3 0,7-13 0,6 10 0,-7-10 0,7 10 0,3-10 0,0 13 0,3-16 0,7 13 0,-4-1 0,13 10 0,-10 0 0,9 0 0,4 0 0,-6 0 0,2 0 0,-11 4 0,5 2 0,1 3 0,-10 13 0,12-10 0,-5 7 0,-7 6 0,9-10 0,-21 4 0,-4-3 0,-2-4 0,-4-3 0,-9-5 0,0 5 0,0-6 0,0 6 0,0-6 0,0-3 0,0 0 0,0 0 0,3-3 0,4-3 0,2-3 0,0-10 0,-9 10 0,13-13 0,2 6 0,13 1 0,0 2 0,-3 13 0,-6 0 0,3 0 0,-13 0 0,10 0 0,-10 4 0,-3 5 0,7-6 0,-4 6 0,-3-6 0,7-3 0,-4 0 0,0 0 0,-9 0 0,10 0 0,-1 0 0,13 0 0,-7 0 0,13 0 0,0 4 0,0 5 0,0-3 0,0 13 0,0-13 0,0 19 0,0-22 0,0 22 0,-3-22 0,-6 6 0,3-6 0,-13-3 0,-3 0 0,7 0 0,-4-3 0,-3-6 0,-3-4 0,0-8 0,4 5 0,2 4 0,0-10 0,-9 3 0,10-2 0,2-1 0,4 3 0,2 13 0,-2-19 0,-4 9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6:40.578"/>
    </inkml:context>
    <inkml:brush xml:id="br0">
      <inkml:brushProperty name="width" value="0.08571" units="cm"/>
      <inkml:brushProperty name="height" value="0.08571" units="cm"/>
      <inkml:brushProperty name="color" value="#5B2D90"/>
    </inkml:brush>
  </inkml:definitions>
  <inkml:trace contextRef="#ctx0" brushRef="#br0">252 84 12287,'0'-18'0,"0"-1"0,0 13 0,0-19 0,-3 22 0,-6-7 0,2 7 0,-11 6 0,-4 7 0,6-7 0,-2 6 0,-4-3 0,-3 4 0,6-7 0,1 6 0,-13 7 0,-13-1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5:33.894"/>
    </inkml:context>
    <inkml:brush xml:id="br0">
      <inkml:brushProperty name="width" value="0.08571" units="cm"/>
      <inkml:brushProperty name="height" value="0.08571" units="cm"/>
      <inkml:brushProperty name="color" value="#5B2D90"/>
    </inkml:brush>
  </inkml:definitions>
  <inkml:trace contextRef="#ctx0" brushRef="#br0">343 34 12287,'-6'0'0,"-4"0"0,5-1 0,-2-3 0,2 2 0,5-6 0,0 4 0,0-3 0,0 5 0,0-3 0,0 13 0,0 3 0,1 7 0,1-4 0,3 0 0,2-2 0,-4-1 0,3 0 0,0 0 0,1 0 0,-4-1 0,3-2 0,1-1 0,-1-2 0,-3 2 0,5-3 0,-1-1 0,4-3 0</inkml:trace>
  <inkml:trace contextRef="#ctx0" brushRef="#br0" timeOffset="433">222 122 12287,'0'7'0,"1"0"0,2-3 0,-1 1 0,3-2 0,-1 1 0,-1 0 0,4-1 0,2 1 0,-3 3 0,0-2 0,0 0 0,0 0 0,-2 2 0,2-2 0,-1 1 0,-1 1 0,-4 4 0,0-3 0,0-1 0,0 2 0,-5-4 0,-2-1 0,-3 0 0,-1 0 0,0 0 0,0-3 0,0 2 0,0-1 0,0 1 0,-1-1 0,1-2 0,0 0 0,0 0 0,0 0 0,0-4 0,0 0 0,0 1 0,0-2 0,0 2 0,0-4 0,0-2 0,0 3 0,0-1 0,0-2 0,4 1 0,1-1 0,-1 2 0,1-2 0,4-1 0,-8-6 0,4-1 0</inkml:trace>
  <inkml:trace contextRef="#ctx0" brushRef="#br0" timeOffset="564">56 34 12287,'6'-5'0,"-2"-2"0,-3 2 0,-1 0 0,-5 5 0,-1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6:40.861"/>
    </inkml:context>
    <inkml:brush xml:id="br0">
      <inkml:brushProperty name="width" value="0.08571" units="cm"/>
      <inkml:brushProperty name="height" value="0.08571" units="cm"/>
      <inkml:brushProperty name="color" value="#5B2D90"/>
    </inkml:brush>
  </inkml:definitions>
  <inkml:trace contextRef="#ctx0" brushRef="#br0">168 81 12287,'3'-24'0,"7"5"0,-7 3 0,6 7 0,-6 6 0,-3-6 0,-3 15 0,-3 6 0,-3 4 0,-13 2 0,3 10 0,-6-3 0,-3-6 0,-12 18 0,-4-6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6:41.093"/>
    </inkml:context>
    <inkml:brush xml:id="br0">
      <inkml:brushProperty name="width" value="0.08571" units="cm"/>
      <inkml:brushProperty name="height" value="0.08571" units="cm"/>
      <inkml:brushProperty name="color" value="#5B2D90"/>
    </inkml:brush>
  </inkml:definitions>
  <inkml:trace contextRef="#ctx0" brushRef="#br0">224 56 12287,'-18'0'0,"-1"0"0,10-3 0,-10-3 0,-3-3 0,7-1 0,-4 10 0,0 0 0,-9 0 0,0-12 0,0-4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6:41.259"/>
    </inkml:context>
    <inkml:brush xml:id="br0">
      <inkml:brushProperty name="width" value="0.08571" units="cm"/>
      <inkml:brushProperty name="height" value="0.08571" units="cm"/>
      <inkml:brushProperty name="color" value="#5B2D90"/>
    </inkml:brush>
  </inkml:definitions>
  <inkml:trace contextRef="#ctx0" brushRef="#br0">28 100 12287,'0'-28'0,"0"0"0,0 10 0,0-1 0,0 13 0,-12 6 0,-4 15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6:41.511"/>
    </inkml:context>
    <inkml:brush xml:id="br0">
      <inkml:brushProperty name="width" value="0.08571" units="cm"/>
      <inkml:brushProperty name="height" value="0.08571" units="cm"/>
      <inkml:brushProperty name="color" value="#5B2D90"/>
    </inkml:brush>
  </inkml:definitions>
  <inkml:trace contextRef="#ctx0" brushRef="#br0">0 0 12287,'0'28'0,"0"0"0,0 0 0,0 0 0,0-9 0,0 0 0,0 2 0,0 4 0,10 3 0,-1 0 0,-3 0 0,-3 0 0,7 0 0,-1 0 0,-3 0 0,-3 0 0,-3 0 0,13 0 0,2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6:42.478"/>
    </inkml:context>
    <inkml:brush xml:id="br0">
      <inkml:brushProperty name="width" value="0.08571" units="cm"/>
      <inkml:brushProperty name="height" value="0.08571" units="cm"/>
      <inkml:brushProperty name="color" value="#5B2D90"/>
    </inkml:brush>
  </inkml:definitions>
  <inkml:trace contextRef="#ctx0" brushRef="#br0">952 28 12287,'0'-15'0,"0"2"0,10 26 0,-1 6 0,-3 5 0,0-5 0,1 0 0,2 3 0,-3 2 0,7-5 0,-4 0 0,0 3 0,4 2 0,-10 4 0,9 0 0,1 0 0,-10-9 0,6 0 0,-6 3 0,7 2 0,-1 4 0,0-9 0,-12-3 0,-6-4 0,3-3 0,-13-9 0,0 3 0,4 7 0,-10-7 0,6 6 0,-6-6 0,-3-3 0,0 0 0,0 0 0,0 0 0,0 0 0,0 10 0,0-1 0,0-3 0,0-3 0,-3-3 0,-3 0 0,-3 0 0,2 0 0,4 0 0,3 0 0,0 0 0,0 0 0,0 0 0,0 0 0,0 0 0,0 0 0,0 0 0,0 0 0,0 0 0,0 0 0,0 0 0,10 0 0,-1 0 0,13-3 0,-4-6 0,7 6 0,3-13 0,0 7 0,0 6 0,-3-13 0,-6 7 0,6 3 0,-7-13 0,4 13 0,0-7 0,-3 1 0,-1 9 0,-2-22 0,9 19 0,-7-13 0,7 13 0,3-7 0,0 13 0,0 4 0,3 2 0,7 3 0,-4 10 0,13-10 0,-13 13 0,9-10 0,-5 7 0,-7-7 0,9 1 0,-12-10 0,0 12 0,0-5 0,-3-7 0,-6 6 0,3-6 0,-13-3 0,10 0 0,-10 0 0,0 0 0,-9 0 0,13 0 0,-10-12 0,9-4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6:42.928"/>
    </inkml:context>
    <inkml:brush xml:id="br0">
      <inkml:brushProperty name="width" value="0.08571" units="cm"/>
      <inkml:brushProperty name="height" value="0.08571" units="cm"/>
      <inkml:brushProperty name="color" value="#5B2D90"/>
    </inkml:brush>
  </inkml:definitions>
  <inkml:trace contextRef="#ctx0" brushRef="#br0">308 224 12287,'0'-18'0,"0"-1"0,0 10 0,0-10 0,0 13 0,0-19 0,0 9 0,-3-8 0,-3 2 0,-3 3 0,-1 13 0,10-10 0,0 7 0,-3 6 0,-6-6 0,6 5 0,-19 8 0,10 5 0,-4 10 0,7 5 0,-10 4 0,-3 0 0,-3 0 0,-3 0 0,0 0 0,0 0 0,0 13 0,0 2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6:43.678"/>
    </inkml:context>
    <inkml:brush xml:id="br0">
      <inkml:brushProperty name="width" value="0.08571" units="cm"/>
      <inkml:brushProperty name="height" value="0.08571" units="cm"/>
      <inkml:brushProperty name="color" value="#5B2D90"/>
    </inkml:brush>
  </inkml:definitions>
  <inkml:trace contextRef="#ctx0" brushRef="#br0">308 56 12287,'0'-28'0,"0"13"0,13 2 0,-1 17 0,7 5 0,3-3 0,-13 13 0,-3 3 0,7-7 0,-4 4 0,3-1 0,-2 10 0,-7-9 0,6 0 0,-6-10 0,-6 7 0,-6-4 0,3-3 0,-13-9 0,-3 0 0,7 0 0,-4 0 0,-3 0 0,-3 0 0,-3 0 0,0 0 0,3-3 0,4-3 0,2-3 0,3-13 0,-5 6 0,2 1 0,13-1 0,-7 10 0,1-3 0,9-4 0,-7 4 0,7 6 0,3-10 0,13 13 0,-1 4 0,7 5 0,3-3 0,-13 13 0,3-13 0,-2 3 0,-7 7 0,9-13 0,-15 19 0,-6-13 0,-7 4 0,-12-7 0,0 3 0,3 4 0,4-7 0,2 3 0,0 0 0,-9-9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6:43.978"/>
    </inkml:context>
    <inkml:brush xml:id="br0">
      <inkml:brushProperty name="width" value="0.08571" units="cm"/>
      <inkml:brushProperty name="height" value="0.08571" units="cm"/>
      <inkml:brushProperty name="color" value="#5B2D90"/>
    </inkml:brush>
  </inkml:definitions>
  <inkml:trace contextRef="#ctx0" brushRef="#br0">0 56 12287,'0'-18'0,"0"-1"0,0 13 0,0-7 0,0 13 0,0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6:44.159"/>
    </inkml:context>
    <inkml:brush xml:id="br0">
      <inkml:brushProperty name="width" value="0.08571" units="cm"/>
      <inkml:brushProperty name="height" value="0.08571" units="cm"/>
      <inkml:brushProperty name="color" value="#5B2D90"/>
    </inkml:brush>
  </inkml:definitions>
  <inkml:trace contextRef="#ctx0" brushRef="#br0">0 84 12287,'0'-18'0,"0"-1"0,0 13 0,0-7 0,0 13 0,0-12 0,0-4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6:51.994"/>
    </inkml:context>
    <inkml:brush xml:id="br0">
      <inkml:brushProperty name="width" value="0.08571" units="cm"/>
      <inkml:brushProperty name="height" value="0.08571" units="cm"/>
      <inkml:brushProperty name="color" value="#5B2D90"/>
    </inkml:brush>
  </inkml:definitions>
  <inkml:trace contextRef="#ctx0" brushRef="#br0">3898 121 12287,'0'-9'0,"0"1"0,0-2 0,0-1 0,0-2 0,0 7 0,0 6 0,4 6 0,0 7 0,0-1 0,2 1 0,-3 1 0,4 2 0,0 2 0,0 2 0,-3-3 0,3 4 0,0 0 0,0-1 0,0 4 0,3-5 0,-3 2 0,-1 1 0,2-3 0,-3 3 0,4-4 0,-2-5 0</inkml:trace>
  <inkml:trace contextRef="#ctx0" brushRef="#br0" timeOffset="650">3517 184 12287,'-7'-20'0,"1"2"0,6 5 0,0 6 0,0 3 0,0 8 0,0 5 0,1 2 0,2 2 0,1-1 0,1-3 0,-5-1 0,1 2 0,3 1 0,-2 2 0,3 0 0,1 0 0,-5-1 0,4 1 0,-5 1 0,-5 3 0,0-3 0,-5 3 0,1-3 0,0-1 0,-3 0 0,-2-1 0,-1 1 0,-2 0 0,0-1 0,4 1 0,0-2 0,1-2 0,-5 2 0,0-3 0,4-2 0,5-2 0,5-2 0,3-2 0,8 0 0,4 0 0,0 0 0,1 0 0,0 0 0,-1 0 0,1 0 0,0 4 0,-1 0 0,1-1 0,0-2 0,0-1 0,-1 0 0,1 0 0,-5 0 0,1 0 0,1 0 0,-5 0 0,1-5 0,-6-4 0,-4 2 0,-2-1 0,-1-1 0,-3 2 0,0-4 0,1 4 0,0-1 0,-1-1 0,-3 1 0,-2-5 0,-2 0 0,2 1 0,0-1 0,1 0 0,-1-1 0,-2-3 0,0 3 0,4-3 0,1 3 0,-1 1 0,0-4 0,0 0 0,2 2 0,3 1 0,-2 1 0,4 0 0,1 1 0,-1-1 0,0 6 0,2 3 0,3 4 0,-4 4 0,4 3 0,1 6 0</inkml:trace>
  <inkml:trace contextRef="#ctx0" brushRef="#br0" timeOffset="1366">3060 451 12287,'-13'0'0,"0"0"0,5-5 0,-1 1 0,-1 0 0,-1-2 0,3 5 0,-1-3 0,-2 2 0,-5 2 0,2 0 0,-3 0 0,3 0 0,2 0 0,-5 0 0,-2 0 0,1 0 0,0 0 0,-3-1 0,2-2 0,-1-1 0,-2 1 0,2 2 0,0 1 0,1 0 0,-1 0 0,3 0 0,-3 1 0,2 2 0,2 1 0,-1 2 0,3-3 0,3 1 0,0-1 0,4 2 0,0 1 0,1 1 0,2-3 0,5 3 0,3-1 0,-1-1 0,6-2 0,1 2 0,1-3 0,2 4 0,-1-2 0,1-1 0,0-2 0,-1 4 0,1-1 0,0-1 0,-1 0 0,1-1 0,0 3 0,-5-1 0,-1-3 0,-1 3 0,-2-1 0,-4 6 0,-1-6 0,-3 1 0,-5-3 0,-4 3 0,-2 1 0,-3-2 0,-2-2 0,-1-1 0,-5 0 0,1 0 0,-1 0 0,-3 0 0,-1 0 0,2 0 0,1 0 0,2-4 0,1-1 0,3 3 0,4 0 0,3-2 0,1 0 0,2 0 0,2-2 0,-1 3 0,6-5 0,1-2 0,2-2 0,1 0 0,0-1 0,-2-1 0,0-2 0,-3 0 0,3 0 0,0 2 0,1 0 0,-2-2 0,-1-1 0,-2 0 0,3 5 0,-1-1 0,1 0 0,0 5 0,1-1 0,-3 0 0,1 1 0,4 0 0,0 5 0,0 9 0,6 2 0,1 11 0</inkml:trace>
  <inkml:trace contextRef="#ctx0" brushRef="#br0" timeOffset="1632">2666 159 12287,'0'-13'0,"-4"5"0,0-1 0,1-1 0,1 3 0,1 0 0,-3 1 0,1 4 0,-4 6 0,1 4 0,-2 4 0,2 0 0,0 1 0,1 0 0,-5-1 0,3 7 0,-6 0 0</inkml:trace>
  <inkml:trace contextRef="#ctx0" brushRef="#br0" timeOffset="1747">2425 286 12287,'7'-13'0,"-3"0"0,-2 5 0,-2-1 0,5 7 0,2-4 0</inkml:trace>
  <inkml:trace contextRef="#ctx0" brushRef="#br0" timeOffset="2332">1866 375 12287,'0'-22'0,"0"3"0,0 0 0,2 2 0,2 6 0,4 3 0,4 2 0,0 6 0,1 0 0,-2 1 0,-1 4 0,-1 3 0,1 3 0,-5-2 0,1-1 0,0 2 0,-5 1 0,3 2 0,-4-4 0,-4-2 0,-5-2 0,-2-2 0,-6 3 0,-1-2 0,0-1 0,-1-2 0,-2 1 0,3 0 0,-1 3 0,1-3 0,0 0 0,2-2 0,-1 0 0,0 0 0,5 0 0,-1 0 0,4 0 0,1 0 0,7 0 0,1 0 0,1 4 0,6 2 0,-1 1 0,4-3 0,-3 5 0,0 0 0,3-2 0,-6 2 0,0-1 0,-4 5 0,-6-6 0,-2-4 0,-3-4 0,-2-4 0,0-5 0,-1 2 0,-1-2 0,-2 2 0,0-4 0,4 2 0,0-4 0,1-3 0,-1 3 0,0 4 0,1-1 0,-1 1 0,4 0 0,1-2 0,5-1 0,-8 0 0,4 1 0</inkml:trace>
  <inkml:trace contextRef="#ctx0" brushRef="#br0" timeOffset="2582">1193 57 12287,'0'-13'0,"0"1"0,0-1 0,0 0 0,0 8 0,2 5 0,2 7 0,-1 5 0,4 4 0,0 2 0,0 2 0,0 1 0,2 5 0,-4-1 0,1 0 0,-5-3 0,4-1 0,-4 1 0,-1 2 0,0-4 0,6-2 0,1-5 0</inkml:trace>
  <inkml:trace contextRef="#ctx0" brushRef="#br0" timeOffset="3199">990 133 12287,'-4'-17'0,"0"0"0,0-4 0,4 4 0,0 6 0,0 7 0,0 8 0,4 3 0,0 6 0,-1 0 0,-2-1 0,-1 1 0,0 0 0,0-1 0,0 1 0,-1 0 0,-2-1 0,-1 1 0,-5 1 0,4 2 0,-2 1 0,-3-2 0,3-1 0,0-1 0,0 0 0,0-1 0,4-3 0,-3-2 0,2 0 0,0 0 0,1 0 0,7 1 0,-1 0 0,5-6 0,4 3 0,3-3 0,-1 0 0,3-2 0,-1 0 0,1 0 0,-3 0 0,3 1 0,-3 2 0,-1 1 0,-5 1 0,0-4 0,2 3 0,-4-1 0,-2 5 0,-2 1 0,-8-1 0,-3-1 0,-2-1 0,-1-3 0,-1-2 0,0-1 0,0 0 0,1 0 0,-5 0 0,0 0 0,0 0 0,-1 0 0,2 0 0,-4 0 0,1 0 0,-1 0 0,0-1 0,-2-2 0,2-1 0,1 1 0,3 0 0,3 0 0,0-1 0,0 1 0,5 0 0,0-1 0,5 3 0,-2-5 0,10 6 0,-4 0 0,5 2 0,-6 2 0,-2-1 0,-2 5 0,-3-1 0,-6 3 0,1-1 0,0-5 0,2 4 0,2 1 0,-2-2 0,3 3 0,-1-5 0,-2 2 0,4-4 0,0 3 0</inkml:trace>
  <inkml:trace contextRef="#ctx0" brushRef="#br0" timeOffset="3583">343 400 12287,'-7'-6'0,"1"-1"0,5-5 0,-3-1 0,2 0 0,-2 0 0,7 5 0,2 1 0,2 1 0,2 2 0,4 4 0,-1 0 0,0 1 0,-3 2 0,0 3 0,1 1 0,-3 0 0,0 3 0,0-2 0,0 2 0,-3 2 0,3 0 0,-1 1 0,-2 0 0,-4-1 0,0 1 0,-5 0 0,-4-1 0,-2 1 0,-2 0 0,0-5 0,1 1 0,-2-1 0,-3-1 0,-3 4 0,-6-3 0</inkml:trace>
  <inkml:trace contextRef="#ctx0" brushRef="#br0" timeOffset="3781">38 362 12287,'11'-20'0,"-1"3"0,-1 3 0,-1 3 0,5 1 0,0 3 0,-1 1 0,0 3 0,-2 8 0,-2 3 0,-5 3 0,1 2 0,-3 0 0,-1-1 0,-1 3 0,-3 0 0,-5 2 0,-2-2 0,-2 1 0,-1 0 0,-1 0 0,-2 0 0,-2-1 0,3 2 0,1-2 0,-3 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5:38.677"/>
    </inkml:context>
    <inkml:brush xml:id="br0">
      <inkml:brushProperty name="width" value="0.08571" units="cm"/>
      <inkml:brushProperty name="height" value="0.08571" units="cm"/>
      <inkml:brushProperty name="color" value="#5B2D90"/>
    </inkml:brush>
  </inkml:definitions>
  <inkml:trace contextRef="#ctx0" brushRef="#br0">1776 188 12287,'-5'6'0,"4"-1"0,-4 0 0,5-4 0,0 4 0,0-5 0,5 5 0,0 1 0,4 4 0,-2-3 0,-3 2 0,2-4 0,0 0 0,0 0 0,-4-1 0,3-1 0,-1 2 0,0 1 0,3-2 0,-3 3 0,4 0 0,-6 4 0,1 0 0,-2-3 0,-1-1 0,0-3 0,0 3 0,-1-4 0,-1 2 0,-2-1 0,-4-2 0,0 1 0,2-1 0,-1-2 0,-2 0 0,-1 0 0,-1 0 0,0 0 0,0 0 0,0 0 0,4 0 0,-1 0 0,0 0 0,-2-4 0,-1-1 0,0-1 0,4 3 0,1-2 0,-1 2 0,1-1 0,3-1 0,-5 2 0,1-2 0,-4-3 0,3 0 0,1 4 0,5-5 0,-3 8 0,5-4 0,1 5 0,3 0 0,-3 0 0,5 0 0,-2 0 0,-3-5 0,9 4 0,-4-4 0,5 5 0,0 5 0,-1-2 0,-3 4 0,-1-5 0,-3 3 0,0 0 0,2-4 0,-2 4 0,0 0 0,1-3 0,1 7 0,-5-4 0,0 3 0,-1 0 0,-7-4 0,1 0 0,1 0 0,-4-2 0,3 1 0,-3 0 0,-1 0 0,-1-1 0,-2 1 0,-1 0 0,2 0 0,1-1 0,1 1 0,0-1 0,0-2 0,0 0 0,0 0 0,0 0 0,0 0 0,-1 0 0,1 0 0,0 0 0,0 0 0,2-2 0,1-1 0,0 0 0,4-4 0,-3 0 0,3-4 0,0-1 0,4 1 0,0 4 0,0 0 0,0 4 0,0-2 0,1 5 0,3 0 0,-3 0 0,8 2 0,-5 1 0,1 0 0,-2 4 0,0-1 0,3 3 0,-1-2 0,-2-3 0,-3 3 0,0-3 0,0 3 0,-1-4 0,-3 0 0,-3-1 0,1-2 0,-1 0 0,-2 0 0,3 0 0,-1 0 0,-2 0 0,-1 0 0,-1 0 0,0 0 0,4-4 0,1-1 0,1-1 0,-3 2 0,5-3 0,-6 4 0,8-6 0,-4 7 0,5-3 0,0 5 0,0 5 0,-1 1 0,-3 6 0,-1-5 0,-3-1 0,0-1 0,1 2 0,-4-3 0,0-2 0,4 3 0,-1-1 0,1 0 0,-3-6 0,3-1 0,2-3 0,5-5 0,0 3 0,0 1 0,0 4 0,0-6 0,0 7 0,0-3 0,0 5 0,-5 0 0,4 2 0,-4 0 0,0 2 0,2 0 0,-4-4 0,3 0 0,-3 0 0,-2 0 0,3 3 0,-1 1 0,-2-2 0,3 1 0,-1-1 0,-2 2 0,3 3 0,0-2 0,1 1 0,-2 2 0,3 3 0,0 0 0,4 0 0,0 0 0,0-4 0,0 0 0,0 2 0,0 1 0,0 1 0,2-5 0,0-1 0,2 0 0,-1-3 0,-3 6 0,0-5 0,-1 3 0,-2-1 0,-4 0 0,-4-2 0,0 0 0,0 2 0,0-2 0,0 0 0,0 0 0,0 2 0,0-2 0,0 1 0,0-4 0</inkml:trace>
  <inkml:trace contextRef="#ctx0" brushRef="#br0" timeOffset="684">1721 1 12287,'0'7'0,"0"0"0,0-4 0,0 2 0,0-1 0,0 3 0</inkml:trace>
  <inkml:trace contextRef="#ctx0" brushRef="#br0" timeOffset="1183">1589 122 12287,'5'11'0,"-4"-5"0,4-1 0,-5-5 0,0 0 0,0 5 0,0-4 0,-5 4 0,-1-5 0</inkml:trace>
  <inkml:trace contextRef="#ctx0" brushRef="#br0" timeOffset="1698">1368 530 12287,'-5'11'0,"-1"-1"0,-5-2 0,0 0 0,0-6 0,0 2 0,0-3 0,0 0 0,0 3 0,0-3 0,0 3 0,0-3 0,0-1 0,0 0 0</inkml:trace>
  <inkml:trace contextRef="#ctx0" brushRef="#br0" timeOffset="2049">739 155 12287,'0'6'0,"2"3"0,1-6 0,-2 6 0,3-2 0,-1 3 0,-1 1 0,2 0 0,-2 0 0,3 4 0,0 0 0,1-1 0,3 2 0,-3 0 0,1 3 0,0-4 0,0 1 0,2-3 0,-2 3 0,4-5 0</inkml:trace>
  <inkml:trace contextRef="#ctx0" brushRef="#br0" timeOffset="3500">574 199 12287,'-8'-11'0,"1"0"0,-1 0 0,3 0 0,0 0 0,0 0 0,4 5 0,-4 1 0,5 10 0,1 1 0,1 1 0,2 1 0,0-1 0,-3 4 0,1 0 0,2 0 0,5 0 0,-3 1 0,1 1 0,1-2 0,-2 6 0,2-6 0,0 1 0,-2 0 0,2-1 0,-2 0 0,-1 0 0,3 0 0,-5 0 0,5 1 0,-5-1 0,0-2 0,-7-1 0,-2 0 0,-5-4 0,0-2 0,0 0 0,4-2 0,-1 0 0,0 0 0,-2 0 0,-1-4 0,0 0 0,0-4 0,0 0 0,3 3 0,2 1 0,1-1 0,2 3 0,1-2 0,-1 4 0,2 0 0,-9 1 0,2 2 0,2 0 0,-1 4 0,0-1 0,-4 3 0,-1-2 0,3-3 0,0 2 0,2-1 0,-2-3 0,-1 5 0,-1-1 0,0 0 0,0-1 0,0-4 0,0 3 0,0-3 0,0 3 0,0-3 0,0-1 0,4 1 0,-1 1 0,0 2 0,-2 0 0,-1-4 0,0 0 0,4 0 0,-1 0 0,0 0 0,-2-4 0,0-1 0,3-1 0,-3 4 0,4-3 0,-2 1 0,1 0 0,3-3 0,-2 2 0,1-1 0,-2 2 0,3-3 0,2-2 0,1 3 0,1-1 0,0-2 0,0 3 0,0-1 0,0-2 0,0 3 0,1 0 0,3 1 0,-2-2 0,4 2 0,-1-1 0,2 2 0,-2-2 0,1 1 0,2-4 0,3 2 0,0 1 0,0 0 0,0 1 0,-4 0 0,1 3 0,0-2 0,-2 0 0,2 4 0,-1 0 0,4 0 0,-4 1 0,1 3 0,0 3 0,-3 3 0,0 1 0,0 0 0,-4 0 0,3 0 0,-3 0 0,-1 0 0,0-3 0,0-1 0,-1 2 0,-3 1 0,2-1 0,-6 0 0,0-3 0,-2-1 0,-1 2 0,0-3 0,0 0 0,0 1 0,4-4 0,-1 2 0,0-1 0,-2-2 0,2 0 0,1 0 0,-1 0 0,1 0 0,1-2 0,1-1 0,2-3 0,3-5 0,0 0 0,0 0 0,1 1 0,3 2 0,-2 0 0,4 3 0,-1-1 0,2 2 0,-3-3 0,5 4 0,-7-2 0,5 5 0,-4 5 0,1 3 0,-3-2 0,-1 1 0,0 2 0,0-3 0,-1 1 0,-3 2 0,1-3 0,-4 1 0,-1 2 0,1-4 0,0 0 0,-1 0 0,-2-4 0,-1 4 0,0 0 0,0-4 0,0 2 0,0-1 0,3-2 0,2-2 0,0 0 0,0-2 0,-2-4 0,-3 0 0,2-1 0,1-2 0,3 1 0,0 2 0,3-5 0,-4 2 0,1-1 0,0-2 0,3 1 0,-2-2 0,1 2 0,-1 0 0,0 2 0,1 0 0,2 0 0,1 0 0,0 4 0,0-1 0,0 6 0,0 7 0,0 7 0</inkml:trace>
  <inkml:trace contextRef="#ctx0" brushRef="#br0" timeOffset="3716">353 111 12287,'-6'0'0,"-4"0"0,4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7:31.608"/>
    </inkml:context>
    <inkml:brush xml:id="br0">
      <inkml:brushProperty name="width" value="0.08571" units="cm"/>
      <inkml:brushProperty name="height" value="0.08571" units="cm"/>
      <inkml:brushProperty name="color" value="#5B2D90"/>
    </inkml:brush>
  </inkml:definitions>
  <inkml:trace contextRef="#ctx0" brushRef="#br0">2385 379 12287,'0'-12'0,"0"-1"0,0 9 0,0-5 0,0 9 0,0 9 0,0 3 0,0 5 0,0 2 0,0 2 0,0 2 0,0 3 0,0 1 0,0-2 0,2 5 0,4-1 0,-2 7 0,7-5 0,-1 3 0,1-3 0,-5 5 0,5-6 0,-1-1 0,1-4 0,-5-2 0,5 1 0,-3 1 0,5 0 0,-5-6 0,3 0 0,-7-7 0,2 1 0,5-9 0,-9 5 0,6-9 0,-8 0 0,0 8 0,-8-6 0,-3 7 0</inkml:trace>
  <inkml:trace contextRef="#ctx0" brushRef="#br0" timeOffset="2866">2139 379 12287,'-2'-17'0,"-2"3"0,-3 1 0,1 7 0,6-7 0,0-1 0,-6 3 0,-1-2 0,-1 7 0,2-7 0,3 9 0,-7-4 0,4 8 0,4 0 0,-7 0 0,11 8 0,2 5 0,3 4 0,1 2 0,-4 0 0,5-1 0,1 1 0,-3 0 0,3 0 0,1 2 0,-1 4 0,1-4 0,3 7 0,-3-3 0,-3 0 0,7 3 0,-2-5 0,1 4 0,-1 2 0,2-3 0,-7 3 0,0-2 0,1-3 0,3 3 0,-3-2 0,-1-2 0,1-2 0,-1-2 0,-4 0 0,3 0 0,-1-6 0,-6-1 0,0 3 0,0-5 0,0 3 0,-6-7 0,-3 5 0,-1-3 0,-3 5 0,-6-7 0,0-2 0,0-1 0,0 3 0,0 0 0,-2-2 0,-4-2 0,2-2 0,-6 3 0,-1 1 0,1 2 0,6 0 0,-5-6 0,3 0 0,0 0 0,-7 0 0,7-2 0,2-2 0,2-2 0,2-3 0,-2 5 0,0-4 0,2-3 0,-4 5 0,10-5 0,-1 1 0,1-1 0,-4 5 0,5-7 0,-5-1 0,4-3 0,1-2 0,7 0 0,-1 0 0,4 0 0,2 7 0,0-1 0,0 0 0,0-5 0,0 5 0,2 2 0,4 3 0,-1 2 0,7 6 0,1 0 0,6 0 0,0 0 0,0 0 0,-1 0 0,-5 0 0,0 0 0,1 0 0,-3 0 0,2 0 0,1 0 0,3 2 0,2 4 0,-6 3 0,-3 5 0,-1-1 0,3-7 0,-3 5 0,1-3 0,-6 7 0,3-3 0,-5-1 0,-2 2 0,0-7 0,0 6 0,-2-1 0,-5 4 0,-5-3 0,-5-8 0,-2 5 0,0-3 0,0 0 0,6 3 0,-1-5 0,-5 2 0,-4-1 0,-5-1 0,5 0 0,-4 2 0,-2-1 0,-1-3 0,-4-2 0,3 2 0,-3 4 0,5-4 0,-1 4 0,3-3 0,4-3 0,2 0 0,2 0 0,0 0 0,0 0 0,2-3 0,5-3 0,3 4 0,9-8 0,0 3 0,0 5 0,0-8 0,0 3 0,0 5 0,0-6 0,0 8 0,0-2 0,0-5 0,0 5 0,-2-6 0,-2 6 0,-2-5 0,-1 3 0,7-8 0,0 5 0,0-5 0,0 8 0,-2-11 0,-4 9 0,4-9 0,-4 2 0,4 3 0,2-3 0,0 7 0,0-7 0,0 7 0,0-7 0,0 7 0,0-7 0,0 7 0,0-7 0,2 9 0,4-2 0,-4 2 0,6-1 0,1-1 0,-5 0 0,9 6 0,-7 0 0,7 0 0,1 0 0,-3 8 0,1 5 0,-7-3 0,1 3 0,-4 2 0,-2 2 0,0 1 0,0 1 0,0-6 0,0 0 0,0 1 0,0-3 0,0 1 0,0 3 0,-10-4 0,-7-1 0,-6-1 0,-3 3 0,7-6 0,1-1 0,-1-3 0,-7 4 0,1 0 0,2-1 0,2-3 0,2-2 0,0 0 0,0 0 0,0 0 0,0 0 0,9 0 0,-1 0 0,5 0 0,2 0 0,-9 0 0,7 0 0,-7 0 0,-1 0 0,3 0 0,-2 0 0,-1 0 0,3 0 0,-1 0 0,-3 0 0,4 0 0,-1 0 0,-1 0 0,-6 0 0,2-2 0,3-3 0,1-1 0,1-9 0,-5 3 0,4-5 0,-2-2 0,7 0 0,0 0 0,-1 0 0,1-2 0,4-4 0,-5-4 0,-1-1 0,5-6 0,-1 5 0,4-3 0,2 3 0,-2-3 0,-2 7 0,-3-1 0,3 1 0,2 2 0,2 6 0,0 0 0,0 0 0,0 7 0,0-1 0,2 9 0,4-3 0,-3 5 0,5 4 0,-6 5 0,4 5 0,-1-1 0,7 1 0,1 1 0,6 6 0</inkml:trace>
  <inkml:trace contextRef="#ctx0" brushRef="#br0" timeOffset="3117">1533 436 12287,'0'-13'0,"0"1"0,0 8 0,0-5 0,-8 9 0,-3 0 0</inkml:trace>
  <inkml:trace contextRef="#ctx0" brushRef="#br0" timeOffset="4150">266 190 12287,'-13'-2'0,"3"-4"0,1-7 0,3 3 0,6-3 0,0-2 0,0 5 0,0-3 0,8 1 0,5-5 0,4 4 0,2 3 0,0 5 0,0-3 0,-1-3 0,8 7 0,-1-2 0,0 2 0,2-3 0,-6 5 0,5-4 0,-3 4 0,2 2 0,-4 0 0,4 2 0,-4 4 0,-2-1 0,0 7 0,-6-1 0,-3 3 0,-1-1 0,-3-7 0,-6 7 0,-8-3 0,-5 5 0,-6-2 0,-6 1 0,2-3 0,-9 2 0,-4-1 0,-6-1 0,2 6 0,-6-5 0,2 5 0,0 2 0,0-7 0,6 1 0,0 0 0,0-3 0,7 5 0,1-7 0,3 3 0,2-1 0,8 5 0,4-2 0,5-7 0,8 7 0,0-1 0,2 7 0,4 0 0,3 0 0,5 0 0,-1 0 0,2 0 0,-5 0 0,3 2 0,4 4 0,6 6 0,-8-3 0,6-1 0,0 0 0,2 5 0,2-3 0,-6 1 0,0-1 0,0 1 0,0-7 0,0 2 0,-1-4 0,1-2 0,-2 0 0,-2-2 0,-5-3 0,-1-1 0,3-7 0,-3 5 0,-1-1 0,1 1 0,-1-5 0,-4 7 0,3 1 0,-1 5 0,-6 5 0,0 1 0,0 8 0,8-3 0,3 8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7:37.991"/>
    </inkml:context>
    <inkml:brush xml:id="br0">
      <inkml:brushProperty name="width" value="0.08571" units="cm"/>
      <inkml:brushProperty name="height" value="0.08571" units="cm"/>
      <inkml:brushProperty name="color" value="#5B2D90"/>
    </inkml:brush>
  </inkml:definitions>
  <inkml:trace contextRef="#ctx0" brushRef="#br0">4257 379 12287,'0'-12'0,"0"-1"0,0 0 0,0-6 0,0 9 0,0 10 0,0 13 0,0 3 0,7 3 0,1 0 0,1 2 0,-1 4 0,7-4 0,-5 7 0,3-3 0,-1 0 0,-5 7 0,3-7 0,1 0 0,-1 3 0,-6-5 0,5 6 0,-3 1 0,0-1 0,1-6 0,-5 4 0,2-1 0,2-1 0,1 0 0,-9-4 0,-3 2 0,-1 2 0,-9 1 0,13-16 0,-6-1 0</inkml:trace>
  <inkml:trace contextRef="#ctx0" brushRef="#br0" timeOffset="433">4049 890 12287,'-10'-2'0,"1"-2"0,1-3 0,0-1 0,-7 4 0,2-2 0,-1 1 0,3 3 0,-2 0 0,-1-4 0,-3 4 0,-2-5 0,6-1 0,1 2 0,8-1 0,-5-1 0,11 6 0,5-4 0,3 3 0,7 6 0,-2 1 0,-3 2 0,-6 2 0,7-3 0,2 1 0,-5 7 0,1-5 0,-3 3 0,5-5 0,-5 4 0,3-1 0,-7-1 0,4-4 0,1 3 0,-7 7 0,4-1 0,-6-3 0,-6 1 0,-7-3 0,-10 5 0,-4-5 0,-3 1 0,-3-1 0,-3 5 0,-2-5 0,0 1 0,0-1 0,1 7 0,-1-5 0</inkml:trace>
  <inkml:trace contextRef="#ctx0" brushRef="#br0" timeOffset="751">3330 379 12287,'0'-8'0,"0"8"0,0 10 0,7 7 0,1 4 0,0 2 0,1 3 0,6 7 0,-5-1 0,3 3 0,-1 3 0,-5-6 0,3-1 0,-1 3 0,-5 2 0,-2-7 0,6 7 0,3-7 0</inkml:trace>
  <inkml:trace contextRef="#ctx0" brushRef="#br0" timeOffset="1349">2933 417 12287,'0'-27'0,"0"-3"0,0 1 0,2-5 0,2 9 0,3 2 0,1 10 0,-2 7 0,7 4 0,4 2 0,2 0 0,0 0 0,0 6 0,-3 3 0,-1 1 0,-2 5 0,-3 2 0,5 2 0,-5-1 0,-1 1 0,3 0 0,-5 0 0,-1 0 0,2 0 0,-5 0 0,3 0 0,-4 2 0,-2 4 0,-6-4 0,-3 6 0,-1-1 0,-5-1 0,-2 9 0,-2-5 0,-2 3 0,-4-1 0,4-6 0,-6 5 0,1-3 0,1-4 0,0-2 0,6-2 0,0 0 0,2-6 0,5-1 0,3-8 0,9 3 0,2-11 0,5-3 0,5 3 0,5-4 0,2 1 0,0 1 0,0-2 0,-2 3 0,-3-5 0,-1-1 0,2 1 0,-5-1 0,3-3 0,0 1 0,-3-2 0,-2 5 0,-5-3 0,1-1 0,2-3 0,0-4 0,-6-2 0,0-3 0,0 3 0,-8 0 0,-3 0 0,-1-4 0,-1-3 0,1 7 0,-7-4 0,0 2 0,0-1 0,0 1 0,0 6 0,0 0 0,0 0 0,-2 0 0,-2 0 0,-2 1 0,0 7 0,4 5 0,-5 4 0,5 2 0,-4 2 0,4 4 0,2 5 0,0 7 0</inkml:trace>
  <inkml:trace contextRef="#ctx0" brushRef="#br0" timeOffset="1899">2309 606 12287,'2'-10'0,"4"3"0,-4 7 0,5 7 0,-3 3 0,2 1 0,-4 6 0,4-5 0,-3 5 0,3 2 0,0 0 0,-2 0 0,-2-7 0,-2 1 0,0 2 0,-8-5 0,-5 1 0,-3-3 0,-3-4 0,0 5 0,-2-3 0,-2-2 0,-3-2 0,-5-2 0,6 0 0,2 0 0,2 0 0,-5 0 0,1-2 0,2-4 0,2 2 0,2-9 0,6 7 0,1-7 0,8 9 0,-5-4 0,9 8 0,0 0 0,-8 0 0,-5 0 0,-4 0 0,-2 0 0,0 0 0,1 2 0,-1 4 0,-2-4 0,-3 7 0,-1-3 0,2 0 0,2 3 0,2-5 0,0 4 0,0 3 0,0-7 0,3 4 0,3 1 0,-4-7 0,7 6 0,-9-8 0</inkml:trace>
  <inkml:trace contextRef="#ctx0" brushRef="#br0" timeOffset="2116">2082 266 12287,'6'-19'0,"0"0"0,-2 0 0,5 6 0,-3 1 0,1 10 0,-7 2 0,0 2 0,-3 10 0,-3 3 0,-4 2 0,-9 2 0</inkml:trace>
  <inkml:trace contextRef="#ctx0" brushRef="#br0" timeOffset="3713">1552 833 12287,'-19'0'0,"6"-8"0,1-5 0,8 3 0,-3-3 0,5 1 0,2-7 0,0 0 0,2 0 0,2 0 0,3 0 0,1 6 0,-2 3 0,7 1 0,-2-3 0,1 5 0,3 3 0,2 2 0,2 2 0,0 0 0,0 0 0,-1 2 0,1 5 0,0-3 0,0 8 0,0 3 0,-6 0 0,-3 0 0,-1-3 0,-5 3 0,4-5 0,-1 3 0,-3 2 0,-2-5 0,-2 3 0,0 2 0,-2-1 0,-2 1 0,-5-5 0,-1-1 0,-3-1 0,-6-3 0,-2 1 0,-4-2 0,2 4 0,-7-1 0,1-1 0,-1 2 0,-1-5 0,-7 3 0,-2-2 0,-4 2 0,4-4 0,-4 5 0,4-5 0,2-2 0,0 0 0,3 0 0,1 0 0,2 0 0,9 0 0,-2 0 0,4-2 0,2-5 0,2 3 0,3-8 0,1-3 0,2-2 0,-1-2 0,6 0 0,3 7 0,3-1 0,0-2 0,0-1 0,0-3 0,0 0 0,0 0 0,0 0 0,0 0 0,0 0 0,3 6 0,3 1 0,4-3 0,1-2 0,6 5 0,-5 1 0,3 1 0,-2-1 0,6 5 0,-3-5 0,7 3 0,3 2 0,-7 3 0,0-1 0,-1-2 0,-5 0 0,0 6 0,1 0 0,-3 2 0,-1 4 0,-1 7 0,-1-3 0,-4 3 0,3 2 0,-1-5 0,-8 3 0,-4 1 0,-5-3 0,-8 1 0,-2 1 0,-4-2 0,2 3 0,-9-5 0,-1-1 0,-3 1 0,0 3 0,3-6 0,1-1 0,-2-3 0,5 4 0,0 0 0,1-1 0,5-3 0,8-2 0,5-2 0,-1-3 0,1-1 0,6-2 0,-3 1 0,5 3 0,2-8 0,0 7 0,2-3 0,5 8 0,-5 2 0,2 2 0,-8 3 0,2 1 0,-7-4 0,3 5 0,0 1 0,-7-4 0,5 5 0,-1-1 0,1 1 0,-7-7 0,2 2 0,-3 3 0,-3-3 0,0-2 0,6-2 0,1-4 0,-3-4 0,0-4 0,0-9 0,5 0 0,1 0 0,-3 0 0,3 0 0,1-2 0,0-4 0,-5 2 0,7-7 0,-1 1 0,-1-1 0,6 5 0,-6-6 0,1-1 0,1 3 0,0-1 0,6 7 0,0-2 0,0 2 0,0 8 0,0 2 0,0 1 0,0 3 0,0 9 0,0 9 0,0 10 0</inkml:trace>
  <inkml:trace contextRef="#ctx0" brushRef="#br0" timeOffset="3946">1495 190 12287,'0'-19'0,"0"6"0,0 1 0,0 8 0,0-3 0,0 14 0,9-5 0,1 6 0</inkml:trace>
  <inkml:trace contextRef="#ctx0" brushRef="#br0" timeOffset="4533">133 152 12287,'0'-19'0,"0"0"0,0 0 0,0 1 0,8 1 0,5 4 0,4 5 0,2-1 0,6 5 0,2-6 0,1 1 0,-1 5 0,7 2 0,-5 2 0,3 0 0,-1 0 0,-8 0 0,2 0 0,-4 0 0,-2 2 0,0 4 0,-8-2 0,-5 9 0,-4-7 0,-4 5 0,-4-3 0,-5 5 0,-8-5 0,-2 1 0,-4-1 0,2 7 0,-6-5 0,-1 3 0,1 0 0,-1-3 0,-3 5 0,3-3 0,3 3 0,-5 0 0,7 0 0,2-3 0,2 3 0,2-5 0,0 3 0,0 2 0,0 2 0,2-5 0,5 1 0,3 1 0,1 3 0,6 2 0,-4 0 0,4 2 0,2 4 0,0-1 0,0 5 0,2 0 0,4 1 0,-2 1 0,9 7 0,-1 0 0,-1 0 0,6-7 0,-5 1 0,5-1 0,2-1 0,-6-1 0,-1-6 0,3 3 0,2-3 0,2-2 0,0-2 0,0 0 0,-1-3 0,1-1 0,0-2 0,0 1 0,-6 10 0,-3 3 0,-1 4 0,-5 9 0,-2-2 0,6 17 0,3-7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7:55.223"/>
    </inkml:context>
    <inkml:brush xml:id="br0">
      <inkml:brushProperty name="width" value="0.08571" units="cm"/>
      <inkml:brushProperty name="height" value="0.08571" units="cm"/>
      <inkml:brushProperty name="color" value="#5B2D90"/>
    </inkml:brush>
  </inkml:definitions>
  <inkml:trace contextRef="#ctx0" brushRef="#br0">1478 242 12287,'0'-7'0,"0"1"0,4 4 0,-4-6 0,0 4 0,-1 1 0,-6 3 0,1 0 0,-5 0 0,1 3 0,2 2 0,0-1 0,1 1 0,0 3 0,-3-2 0,0 3 0,0 1 0,1 0 0,1 0 0,2 0 0,3 0 0,0 0 0,2 1 0,1-1 0,0 0 0,0 0 0,4 0 0,3-1 0,3-2 0,4 0 0,-3-3 0,3 1 0,1 1 0,2-1 0,-3-2 0,1 0 0,-2-2 0,0-1 0,1 0 0,-4 0 0,0 0 0,0 0 0,0 0 0,0 0 0,-4 0 0,-2 0 0,-5 0 0,-2 0 0,-3 0 0,-4 0 0,0 0 0,0 0 0,0 0 0,0 0 0,0 0 0,-1 1 0,-2 1 0,0 2 0,1-2 0,-3-1 0,1 0 0,-2 1 0,-2 2 0,0-1 0,0-3 0,2 0 0,-2 0 0,0 0 0,0 0 0,2 0 0,2 0 0,-3 0 0,4 0 0,0 0 0,2 0 0,1 0 0,0 0 0,0 0 0,5-1 0,0-1 0,2-3 0,-1 0 0,0 2 0,2-1 0,-2 0 0,1 1 0,3-3 0,0 2 0,0-2 0,0 3 0,4-1 0,-2 4 0,3 0 0,-3 1 0,2 2 0,0 3 0,0 4 0,-3 0 0,3-1 0,-1-1 0,1-2 0,0 1 0,-1 3 0,0 0 0,-1 0 0,3 0 0,-2 0 0,-1 0 0,-1 0 0,0-3 0,2 0 0,0 1 0,-1 1 0,-1 1 0,-2-1 0,-1-2 0,-1 0 0,-5 0 0,0 2 0,-4-1 0,-5-2 0,-3-2 0,-4 1 0,-2 1 0,-3-1 0,-2-2 0,0 1 0,-1-1 0,-2 1 0,2 0 0,5-2 0,4 2 0,1-2 0,7 0 0,0 1 0,1 0 0,3 0 0,1-7 0,5-2 0</inkml:trace>
  <inkml:trace contextRef="#ctx0" brushRef="#br0" timeOffset="350">1397 21 12287,'6'-10'0,"-1"4"0,-1 3 0,-3 2 0,3 2 0,-4 2 0,0 3 0,0 4 0,0 0 0,-4-4 0,-2 3 0,-4-4 0</inkml:trace>
  <inkml:trace contextRef="#ctx0" brushRef="#br0" timeOffset="1066">945 212 12287,'0'-10'0,"0"0"0,1 4 0,2 3 0,-1 3 0,1 3 0,-2 4 0,-1 2 0,0 1 0,0 0 0,0 0 0,0 0 0,0 0 0,0 0 0,0-3 0,0 0 0,0 0 0,-1 1 0,-2 0 0,-4-1 0,1-5 0,0 1 0,-2 0 0,-1 0 0,-2-2 0,-2 2 0,0-1 0,1-2 0,-3 0 0,2-2 0,-1 0 0,0-1 0,3-4 0,-3 3 0,3-1 0,1 1 0,0-4 0,0 1 0,4 2 0,2-1 0,-1 2 0,4 0 0,-2 4 0,6 0 0,0 1 0,3 3 0,-2 1 0,1 5 0,0 0 0,-2-3 0,-3 0 0,0 1 0,0 1 0,0 1 0,0 0 0,-1 0 0,-2-1 0,-4-3 0,-2 2 0,-2-3 0,-2-1 0,0 1 0,-5 1 0,0-2 0,-3-2 0,-2-1 0,-6 2 0,0 1 0,-5-2 0,-2-1 0,4-1 0,-1 0 0,1 0 0,2 0 0,0-1 0,0-1 0,1-3 0,2 0 0,-2-1 0,3-2 0,-1 1 0,1 0 0,8 1 0,1-1 0,5 1 0,2 0 0,0-3 0,-2 2 0,0-1 0,-1-3 0,1 1 0,4 0 0,2 0 0,2 0 0,0 0 0,4 0 0,0 0 0,0 0 0,9-4 0,2-2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7:57.204"/>
    </inkml:context>
    <inkml:brush xml:id="br0">
      <inkml:brushProperty name="width" value="0.08571" units="cm"/>
      <inkml:brushProperty name="height" value="0.08571" units="cm"/>
      <inkml:brushProperty name="color" value="#5B2D90"/>
    </inkml:brush>
  </inkml:definitions>
  <inkml:trace contextRef="#ctx0" brushRef="#br0">0 11 12287,'0'-6'0,"0"2"0,0 4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7:57.606"/>
    </inkml:context>
    <inkml:brush xml:id="br0">
      <inkml:brushProperty name="width" value="0.08571" units="cm"/>
      <inkml:brushProperty name="height" value="0.08571" units="cm"/>
      <inkml:brushProperty name="color" value="#5B2D90"/>
    </inkml:brush>
  </inkml:definitions>
  <inkml:trace contextRef="#ctx0" brushRef="#br0">2001 80 12287,'4'5'0,"-3"1"0,4-3 0,-1 4 0,-2 2 0,4 1 0,-1 1 0,1 2 0,-3 3 0,3 4 0,0 1 0,-1 3 0,-2-3 0,3 2 0,0-1 0,-1-2 0,-1-1 0,1-1 0,0-3 0,-3 0 0,2-2 0,0-3 0,-2 0 0,-1 0 0,-1-3 0,0 0 0,0-1 0,0 4 0</inkml:trace>
  <inkml:trace contextRef="#ctx0" brushRef="#br0" timeOffset="716">1709 130 12287,'1'-14'0,"3"1"0,-2 0 0,3 3 0,0 0 0,2 3 0,-3 1 0,2 2 0,-3 0 0,3 6 0,-1 0 0,1 1 0,-3 4 0,4-3 0,-1 2 0,0 2 0,2 1 0,-4 1 0,2 0 0,-3 0 0,3 0 0,-2 0 0,0 0 0,-4 0 0,0 1 0,0 3 0,-1-3 0,-3 2 0,-3-1 0,-1 2 0,-6-2 0,0 4 0,-1-1 0,1 1 0,-4 0 0,1 1 0,-1-1 0,1-1 0,-1 1 0,5-2 0,1-1 0,1 2 0,1-4 0,1 2 0,1-2 0,1-1 0,5 1 0,-1-1 0,1 0 0,2 0 0,2-4 0,1 1 0,4 0 0,2-2 0,1 0 0,1-5 0,1 0 0,1 0 0,4 0 0,-2 0 0,-1 0 0,1 0 0,-2 0 0,-3-1 0,0-3 0,0-2 0,0 0 0,0 1 0,-1-1 0,-2 0 0,-1 0 0,-4-4 0,1 0 0,1 3 0,-4 0 0,-2 0 0,-1 2 0,-3-4 0,-4 3 0,0 0 0,0-1 0,-1 1 0,-2-1 0,-3 0 0,1-1 0,-4 2 0,2 0 0,-2-1 0,-1 1 0,-4-1 0,1 2 0,0 0 0,2-3 0,1 2 0,0-1 0,0 1 0,0 0 0,4-3 0,3 3 0,2-3 0,1-1 0,1-4 0,1 1 0,2-1 0,2 0 0,0 3 0,4-4 0,2 1 0,1-3 0,3 1 0,4 0 0,0-1 0,0 1 0,1-2 0,1 5 0,1 0 0,0-2 0,-2 4 0,-1-1 0,-1 3 0,-2 2 0,2 5 0,-3-2 0,2 4 0,-1 4 0,-3 1 0,-4 5 0</inkml:trace>
  <inkml:trace contextRef="#ctx0" brushRef="#br0" timeOffset="1316">935 602 12287,'-6'0'0,"-1"-1"0,-1-2 0,2-3 0,1-4 0,0 0 0,2 0 0,3-1 0,0-1 0,0-2 0,0-3 0,0 3 0,0-2 0,0-2 0,1-1 0,1 0 0,3 2 0,0 0 0,1 3 0,2-1 0,-3 0 0,0 3 0,3 1 0,-2 2 0,3 2 0,-2-1 0,0 5 0,1 1 0,1 2 0,1 2 0,0 2 0,0 2 0,0 0 0,0 1 0,0 0 0,0 1 0,0 1 0,0 1 0,0 0 0,0 0 0,0 0 0,-1 0 0,-2 0 0,1-3 0,-4 0 0,0 0 0,1 2 0,2-2 0,-4 0 0,0-1 0,2 0 0,-4 3 0,2-2 0,-2-3 0,-5 1 0,-3-5 0,-2 0 0,-1 0 0,-4 0 0,-3 0 0,-1 0 0,1 0 0,-2 0 0,3 0 0,-3 0 0,-1 0 0,-1 0 0,2 0 0,2 0 0,0 0 0,1 0 0,-2 0 0,3 0 0,0 0 0,2 0 0,3 0 0,0 0 0,4 0 0,-3-5 0,4 0 0</inkml:trace>
  <inkml:trace contextRef="#ctx0" brushRef="#br0" timeOffset="1616">895 70 12287,'0'-5'0,"0"5"0,0 5 0,0 6 0,1 1 0,3 1 0,-3 4 0,3-2 0,-1-1 0,1 1 0,-1 3 0,-2-3 0,2 2 0,0 0 0,0-1 0,-3 3 0,0-1 0,0-1 0,0-4 0,0 4 0,-4-5 0,-2 3 0</inkml:trace>
  <inkml:trace contextRef="#ctx0" brushRef="#br0" timeOffset="2133">845 461 12287,'-10'-8'0,"0"1"0,0 2 0,0 5 0,0 0 0,0 0 0,-1 4 0,1-1 0,0 0 0,0 2 0,0-4 0,0 2 0,0-2 0,0-1 0,-3 4 0,-1-1 0,2-1 0,1 0 0,1-2 0,0 0 0,0 0 0,0 0 0,0 0 0,0 0 0,0 0 0,-1 0 0,1 0 0,5-2 0,2-1 0,1-4 0,4-2 0,0-1 0,2 1 0,2 3 0,0-3 0,5 3 0,-1 0 0,0-1 0,0 3 0,0-1 0,0 0 0,0 3 0,-1 0 0,-1 0 0,-2-2 0,2 2 0,-2 1 0,0 1 0,2 0 0,-2 3 0,-1 2 0,1-1 0,0 1 0,-4 3 0,1-2 0,-1 3 0,2 1 0,-3 0 0,2 0 0,-2 0 0,-1 0 0,0 1 0,0-1 0,-1-4 0,-2 1 0,-4 0 0,-2-2 0,-4 3 0,-1-3 0,1-1 0,-2 0 0,4 1 0,-3-3 0,0 2 0,1-2 0,0-1 0,3-1 0,-1 0 0,1 0 0,0 0 0,0 0 0,0 0 0,4-1 0,0-3 0,2-2 0,-4-3 0,2-1 0</inkml:trace>
  <inkml:trace contextRef="#ctx0" brushRef="#br0" timeOffset="2500">352 120 12287,'2'-6'0,"1"3"0,-1 6 0,4 4 0,-2 2 0,4 4 0,-2 2 0,0-1 0,1 1 0,0 3 0,2-3 0,-2 2 0,0 0 0,0 0 0,2 3 0,-1-1 0,-2-3 0,0 2 0,2-3 0,-3-1 0,0 1 0,-2-2 0,-3-3 0,0 0 0,0 0 0,0 0 0,0 0 0,0 0 0,-4 1 0,-2 0 0,-1 1 0,1 1 0,-1 0 0,-3-7 0,-5 3 0,0-3 0</inkml:trace>
  <inkml:trace contextRef="#ctx0" brushRef="#br0" timeOffset="2867">242 411 12287,'0'-5'0,"1"0"0,1 6 0,2 3 0,-2 2 0,-1 3 0,-1 1 0,0 2 0,0 1 0,3-2 0,1 4 0,-2-2 0,-1 0 0,-6 4 0,-1-2 0,-4 0 0,-4 3 0,-1 1 0,-7 1 0,0 0 0,-1 0 0,-6 2 0,1-1 0,-1-1 0,-4 2 0,8-6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7:56.879"/>
    </inkml:context>
    <inkml:brush xml:id="br0">
      <inkml:brushProperty name="width" value="0.08571" units="cm"/>
      <inkml:brushProperty name="height" value="0.08571" units="cm"/>
      <inkml:brushProperty name="color" value="#5B2D90"/>
    </inkml:brush>
  </inkml:definitions>
  <inkml:trace contextRef="#ctx0" brushRef="#br0">91 21 12287,'0'-7'0,"0"1"0,0 3 0,-4-1 0,-2 4 0</inkml:trace>
  <inkml:trace contextRef="#ctx0" brushRef="#br0" timeOffset="125">21 31 12287,'-1'-9'0,"-3"2"0,3 3 0,-8-1 0,4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8:04.089"/>
    </inkml:context>
    <inkml:brush xml:id="br0">
      <inkml:brushProperty name="width" value="0.08571" units="cm"/>
      <inkml:brushProperty name="height" value="0.08571" units="cm"/>
      <inkml:brushProperty name="color" value="#5B2D90"/>
    </inkml:brush>
  </inkml:definitions>
  <inkml:trace contextRef="#ctx0" brushRef="#br0">2794 267 12287,'-6'-6'0,"-1"3"0,-1 2 0,2 1 0,0-2 0,-2-1 0,-1 2 0,-1-2 0,0 1 0,0 2 0,0 0 0,0 0 0,0 2 0,0 1 0,0-1 0,0 4 0,1-1 0,2 1 0,-1 1 0,4 2 0,-1-2 0,1 0 0,0 0 0,4 3 0,0 0 0,4 0 0,0-1 0,2-1 0,2-2 0,1-2 0,1 1 0,1 0 0,2-3 0,-2 2 0,4 0 0,-2-2 0,1-1 0,-1 3 0,-3-1 0,0-1 0,0-1 0,4-1 0,-1 0 0,0 0 0,-8 0 0,-5 0 0,-6 0 0,-6 0 0,-1 0 0,-1 0 0,3 0 0,-1 0 0,-2 0 0,-2 0 0,2 1 0,1 2 0,-2 0 0,3 0 0,-4-2 0,1 2 0,-1 0 0,3 0 0,-4-2 0,0 2 0,2 0 0,-1 0 0,4-3 0,-2 0 0,2 0 0,1 0 0,1 0 0,0 0 0,0 0 0,3 0 0,1-1 0,2-2 0,-3-3 0,4-4 0,1 0 0,0 4 0,2-1 0,0-1 0,0-1 0,0 2 0,0 1 0,0-2 0,0 2 0,0 0 0,0 3 0,-1-1 0,-2 4 0,-4 0 0,2 1 0,-2 1 0,0 3 0,2 0 0,-4 1 0,3 2 0,0-2 0,-1 2 0,1-2 0,-2 0 0,2 2 0,-2 1 0,3-2 0,1-1 0,1-1 0,-1 1 0,1 0 0,3 4 0,0 0 0,0 1 0,0-1 0,0-4 0,1 1 0,2 1 0,0 1 0,2 1 0,0 0 0,-2-3 0,-3-1 0,0 2 0,0-2 0,-1-1 0,-2 0 0,-3 1 0,-4-2 0,0-2 0,0-1 0,0-1 0,-1 1 0,-2 1 0,0 2 0,0-1 0,1-3 0,0 0 0,-1 0 0,-1 0 0,4 0 0,0 0 0,0 0 0,0-1 0,0-2 0,0-3 0,4-8 0,2-2 0</inkml:trace>
  <inkml:trace contextRef="#ctx0" brushRef="#br0" timeOffset="333">2553 76 12287,'-4'5'0,"2"4"0,-1-2 0,2 2 0,1 1 0,0-5 0,0 0 0,-4-5 0,-2 0 0</inkml:trace>
  <inkml:trace contextRef="#ctx0" brushRef="#br0" timeOffset="683">2583 659 12287,'-10'4'0,"0"-3"0,0 2 0,0-1 0,0-2 0,0 0 0,0 0 0,0 0 0,0 0 0,0 0 0,0 0 0,0 4 0,0 2 0</inkml:trace>
  <inkml:trace contextRef="#ctx0" brushRef="#br0" timeOffset="1451">2051 377 12287,'-6'6'0,"2"-1"0,4-1 0,0-2 0,0 5 0,0-1 0,0 4 0,1-4 0,2-3 0,3-2 0,4-1 0,-1-1 0,-2-1 0,-1-2 0,-2-2 0,4-1 0,-2-3 0,-1 0 0,0 0 0,-4 0 0,2 0 0,-2 0 0,3 0 0,-3 0 0,-1 0 0,0 0 0,-3 3 0,-2 2 0,0 0 0,1 2 0,-3 3 0,0 0 0,1 0 0,-1 1 0,0 2 0,-2 2 0,-1 2 0,1 0 0,2 1 0,-2 0 0,2 0 0,-2-2 0,-1 2 0,0 0 0,0 0 0,0-2 0,0 2 0,0-2 0,0 1 0,0-1 0,0 0 0,0-1 0,0-2 0,0 0 0,0-1 0,0-1 0,0-1 0,0 0 0,3 0 0,1-1 0,2-2 0,-3-3 0,4-4 0,-1 0 0,4 0 0,0 0 0,0 3 0,0 1 0,0 2 0,0-2 0,0 3 0,-4-1 0,-3 4 0,-2 0 0,-1 0 0,0 0 0,0 3 0,-1 1 0,-1-1 0,-2 1 0,1 1 0,3 3 0,0-3 0,0 0 0,0 1 0,0-1 0,0 1 0,0 1 0,0-1 0,0 0 0,-1-2 0,5 3 0,-1-4 0,0 5 0,-3-3 0</inkml:trace>
  <inkml:trace contextRef="#ctx0" brushRef="#br0" timeOffset="1664">1799 136 12287,'-5'10'0,"-4"-4"0,8-2 0,-4-4 0</inkml:trace>
  <inkml:trace contextRef="#ctx0" brushRef="#br0" timeOffset="2399">1337 437 12287,'-10'6'0,"0"-2"0,0-4 0,0 0 0,1-1 0,2-2 0,-1 1 0,5-5 0,1-1 0,1-1 0,1-1 0,1 0 0,2 0 0,-1 0 0,4-1 0,0-1 0,-1-2 0,2-2 0,2 2 0,-1 2 0,-2 1 0,1 1 0,3 1 0,0 1 0,0 1 0,0 5 0,0-1 0,0 1 0,0 2 0,0 0 0,0 0 0,1 0 0,-1 0 0,-4 5 0,1 2 0,1 2 0,-4 1 0,0 0 0,-3 0 0,-1 0 0,0 0 0,0 0 0,0 0 0,0 0 0,-1 0 0,-2 0 0,-1 0 0,-2 0 0,3-1 0,-4-1 0,-1-2 0,0-2 0,-3 3 0,1-3 0,-1 1 0,-2-1 0,2-1 0,-4-3 0,2 2 0,-1 1 0,1-2 0,3 2 0,0-2 0,0-1 0,0-4 0,0-2 0</inkml:trace>
  <inkml:trace contextRef="#ctx0" brushRef="#br0" timeOffset="2700">1186 5 12287,'0'-4'0,"0"4"0,4 4 0,-1 7 0,-1 2 0,-1 0 0,3 4 0,-1-3 0,0 1 0,2-1 0,-4 0 0,2-4 0,0 0 0,0 0 0,-2 0 0,2 0 0,-1 0 0,-2 0 0,1-3 0,1 0 0,1 0 0,-1 2 0,0-2 0,-2 0 0,4-5 0,2 2 0</inkml:trace>
  <inkml:trace contextRef="#ctx0" brushRef="#br0" timeOffset="2932">1357 86 12287,'0'5'0,"5"0"0,-4-5 0,3 0 0</inkml:trace>
  <inkml:trace contextRef="#ctx0" brushRef="#br0" timeOffset="4100">1146 498 12287,'-4'5'0,"1"0"0,-3-5 0,-1 0 0,-3 0 0,0 0 0,1-1 0,2-3 0,-1 2 0,4-5 0,0 0 0,-1-2 0,-2-1 0,4-2 0,0 0 0,-2-1 0,3-2 0,-4 3 0,1-1 0,-1 0 0,3 2 0,-3 1 0,1 0 0,-1 0 0,3 1 0,-3 1 0,1 3 0,-1 0 0,-1 2 0,-3 3 0,0 0 0,0 0 0,0 3 0,0 2 0,0 0 0,0 3 0,0-2 0,0 0 0,1 2 0,2 1 0,-2 1 0,4 0 0,-2 0 0,0 0 0,4 0 0,-3 0 0,2 0 0,2 0 0,-3 0 0,2 1 0,1-1 0,1 0 0,1 0 0,0 0 0,1-1 0,2-3 0,-1 2 0,5-4 0,1-2 0,1 2 0,1 0 0,0-2 0,0-1 0,0-1 0,0 0 0,0 0 0,-3-1 0,-1-1 0,2-2 0,-2 1 0,-1 2 0,0-3 0,-2 3 0,-4-4 0,-2 2 0,-4 0 0,-2 0 0,-1 3 0,0 0 0,0 0 0,0 0 0,0 0 0,0 0 0,0 0 0,0 0 0,0 0 0,0 1 0,0 2 0,-1-2 0,0 3 0,-1-3 0,-1-1 0,-2 0 0,3 0 0,-2 0 0,2 0 0,1 0 0,1 0 0,-1 0 0,-3 0 0,7-1 0,-3-2 0,2-1 0,2-2 0,-3 4 0,4-2 0,-1-1 0,2 0 0,4-5 0,-2 4 0,-1 3 0,2 3 0,-3 2 0,0 2 0,1 2 0,-4-3 0,3 3 0,-2-2 0,-2-1 0,-1 1 0,0 1 0,2-1 0,0 0 0,0 0 0,-3-4 0,0 0 0,0 0 0,0 0 0,0 0 0,0 0 0,0 0 0,0-1 0,0-2 0,0-1 0,0-2 0,0 3 0,1-4 0,1 0 0,1-2 0,0 0 0,-2 1 0,2 1 0,0-1 0,5-1 0,-2-1 0,3 4 0,1-1 0,0 5 0,1-2 0,3 8 0,0 1 0,3 5 0,-3 0 0,1 0 0,-3-3 0,4 0 0,-2 1 0,-2 1 0,3 1 0,-2 0 0,1 0 0,0 0 0,-3 0 0,2 0 0,-1 0 0,-2-3 0,0-1 0,-2 0 0,-1 1 0,-4-4 0,-2-2 0,-1-1 0,0 0 0,0 0 0,0 0 0,-1 0 0,-1 0 0,-2 0 0,2 0 0,-3-1 0,-1-1 0,-1-3 0,0 0 0,4-2 0,-4-3 0,-1 0 0,-1 0 0,0 0 0,2-1 0,0-2 0,-1 0 0,2-2 0,1 3 0,-1-1 0,0 1 0,4 0 0,0 2 0,3 0 0,2 0 0,5 0 0,-3-4 0,5-2 0</inkml:trace>
  <inkml:trace contextRef="#ctx0" brushRef="#br0" timeOffset="4463">513 749 12287,'6'10'0,"-2"-3"0,-4-1 0,0-3 0,0 0 0,-1-5 0,-2-3 0,-4 0 0,-2 1 0,-1-1 0,0-1 0,0 1 0,0 2 0,-1-1 0,-2-1 0,0-1 0,-4 0 0,3-1 0,-1 1 0,1 0 0,-4-7 0,2 2 0,-4-9 0</inkml:trace>
  <inkml:trace contextRef="#ctx0" brushRef="#br0" timeOffset="4597">242 257 12287,'10'0'0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8:25.788"/>
    </inkml:context>
    <inkml:brush xml:id="br0">
      <inkml:brushProperty name="width" value="0.08571" units="cm"/>
      <inkml:brushProperty name="height" value="0.08571" units="cm"/>
      <inkml:brushProperty name="color" value="#5B2D90"/>
    </inkml:brush>
  </inkml:definitions>
  <inkml:trace contextRef="#ctx0" brushRef="#br0">0 198 12287,'0'-15'0,"0"-1"0,0 6 0,0 0 0,7 7 0,3-2 0,4 3 0,1 2 0,0 0 0,0 0 0,5 0 0,2 0 0,2 0 0,2 0 0,3 2 0,1 1 0,1 4 0,-1 1 0,5-4 0,2 2 0,2-1 0,3 0 0,2 6 0,3-5 0,1 1 0,3 0 0,-1-1 0,-3-2 0,2 1 0,2-2 0,6 4 0,-3-2 0,1-2 0,1-1 0,-1-2 0,7 0 0,2 0 0,2 0 0,6 0 0,-1 0 0,3 0 0,1 0 0,6 0 0,0 0 0,-2 0 0,-2 0 0,-1-2 0,3-1 0,3-2 0,4 2 0,0 1 0,-9 0 0,2-1 0,2-2 0,10 0 0,-6 5 0,-2-2 0,-4-3 0,1 3 0,4-3 0,2 4 0,2 1 0,-1-2 0,-6-1 0,3-2 0,0 1 0,3 3 0,-8-1 0,-3-2 0,-4-1 0,-6 0 0,5 4 0,-1-3 0,-1-1 0,3-1 0,-6 2 0,0-1 0,1 2 0,-5-1 0,2 1 0,-7-2 0,-6 2 0,1 1 0,0 2 0,0 0 0,0 0 0,-7-5 0,-4 0 0,1 2 0,2 1 0,-6 2 0,-2-2 0,-5-1 0,0-2 0,-3-2 0,-1 4 0,-3-4 0,-2-1 0,3 4 0,-5-3 0,0 2 0,2 0 0,-3-5 0,4 5 0,-1 0 0,-4-2 0,-1 6 0,-2-6 0,1 2 0,-1 0 0,0 0 0,0 5 0,-7 0 0,-3 0 0,-10 0 0,-3 0 0,-7 0 0,0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8:31.370"/>
    </inkml:context>
    <inkml:brush xml:id="br0">
      <inkml:brushProperty name="width" value="0.08571" units="cm"/>
      <inkml:brushProperty name="height" value="0.08571" units="cm"/>
      <inkml:brushProperty name="color" value="#5B2D90"/>
    </inkml:brush>
  </inkml:definitions>
  <inkml:trace contextRef="#ctx0" brushRef="#br0">1385 37 12287,'-3'-5'0,"1"2"0,-3 3 0,-1 0 0,-2 0 0,0 3 0,1 3 0,-1 1 0,2 0 0,1-2 0,3 2 0,0-2 0,1 2 0,1-1 0,0-1 0,0 1 0,3 1 0,2 0 0,3 0 0,0-2 0,2-1 0,1 3 0,-1-3 0,2-1 0,-3 1 0,1-2 0,-1 0 0,-1 0 0,0-1 0,0-1 0,0 0 0,0 0 0,0 0 0,0 0 0,-4 0 0,0 0 0,-4 0 0,-7 0 0,1 0 0,-4 0 0,1 0 0,1 0 0,-3 0 0,0 1 0,-1 1 0,1 0 0,-3 2 0,0-2 0,-3 0 0,-2 0 0,1-1 0,1-1 0,-1 0 0,0 0 0,-4 0 0,3 0 0,-1 0 0,1 0 0,1 0 0,4-1 0,1-1 0,-1 0 0,2-2 0,2 2 0,2-1 0,2-2 0,0 3 0,3-3 0,-1 1 0,1 0 0,0 1 0,3-2 0,0 3 0,1-2 0,1 4 0,-2 0 0,0 0 0,-3 3 0,-5 0 0,0 2 0,0-2 0,0-2 0,0 0 0,0 2 0,-1-1 0,0 0 0,-2-1 0,0-1 0,1 0 0,-1 0 0,1 0 0,-1 0 0,-1 0 0,1 0 0,-1 0 0,-1 0 0,2 0 0,-1 0 0,1 0 0,-3-3 0,4 1 0,1-1 0,3 0 0,-3 1 0,3-3 0,0 1 0,2 0 0,-1 1 0,1-1 0,1-1 0,-1 1 0,1 1 0,3-2 0,0 3 0,1-2 0,2 4 0,-2 0 0,2 0 0,1 4 0,-3-2 0,2 3 0,-3 0 0,0 3 0,0-2 0,0-1 0,0-2 0,0 1 0,-3 0 0,-2-1 0,-3 0 0,1-2 0,-1 1 0,0-1 0,2-1 0,1 0 0,-1 0 0,1 0 0,0 0 0,-1 0 0,1 0 0,0 0 0,2 0 0,-2 0 0,3-3 0,-1 2 0,3-3 0,0 1 0,0 2 0,0-6 0,0 6 0,0-3 0,0 1 0,0 2 0,0-3 0,0 4 0</inkml:trace>
  <inkml:trace contextRef="#ctx0" brushRef="#br0" timeOffset="232">1091 53 12287,'0'-6'0,"0"1"0,0 3 0,0-1 0,0 3 0</inkml:trace>
  <inkml:trace contextRef="#ctx0" brushRef="#br0" timeOffset="448">916 315 12287,'-8'-2'0,"0"-2"0,0 1 0,0-1 0,0 1 0,-1 3 0,-1 0 0,0 0 0,-4 0 0,1 0 0</inkml:trace>
  <inkml:trace contextRef="#ctx0" brushRef="#br0" timeOffset="1234">327 92 12287,'3'-4'0,"-1"0"0,3 4 0,-3 4 0,1 1 0,-2 0 0,-1 0 0,-1 0 0,-2 3 0,-1-3 0,-4-3 0,0-1 0,0-1 0,0 0 0,0 0 0,-1 0 0,-2 0 0,3 0 0,-3 0 0,2 0 0,1 0 0,0 0 0,0 0 0,0 0 0,3-2 0,0-1 0,3 0 0,-1 4 0,6 1 0,2 1 0,0 2 0,0-2 0,0 2 0,0 1 0,2 1 0,-3 1 0,2-1 0,-1-2 0,-3 3 0,3-3 0,-2 2 0,1 1 0,-1 0 0,-2 0 0,1 0 0,-4-3 0,-4-1 0,-1 0 0,-1-2 0,0-1 0,-1-1 0,-1 0 0,-4 0 0,-1-1 0,0-1 0,-1-2 0,0 0 0,0-2 0,0-4 0,0 0 0,0 0 0,3 1 0,0 1 0,2 0 0,1 0 0,1 0 0,1 0 0,0 0 0,4 3 0,1 0 0,2 3 0,5-5 0,0 2 0</inkml:trace>
  <inkml:trace contextRef="#ctx0" brushRef="#br0" timeOffset="1397">446 283 12287,'-8'-3'0,"0"2"0,0-2 0,0 2 0,0 1 0,-3 0 0,-2 1 0,-2 2 0,-5-2 0,0 2 0</inkml:trace>
  <inkml:trace contextRef="#ctx0" brushRef="#br0" timeOffset="1581">120 29 12287,'0'-8'0,"0"0"0,0 0 0,0 3 0,0 5 0,0 5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8:41.069"/>
    </inkml:context>
    <inkml:brush xml:id="br0">
      <inkml:brushProperty name="width" value="0.08571" units="cm"/>
      <inkml:brushProperty name="height" value="0.08571" units="cm"/>
      <inkml:brushProperty name="color" value="#5B2D90"/>
    </inkml:brush>
  </inkml:definitions>
  <inkml:trace contextRef="#ctx0" brushRef="#br0">3606 153 12287,'12'0'0,"-2"0"0,-10 0 0,0 0 0,-3-8 0,-4 1 0,5 0 0,-8 4 0,10-4 0,0 5 0,0-8 0,2 10 0,6 0 0,-6 0 0,8 0 0,-10 3 0,0 4 0,0-2 0,-3 7 0,-2 0 0,-2 0 0,-10-5 0,3 8 0,-6 1 0,-1-3 0,-1 1 0,0 3 0,0-5 0,3 3 0,2-1 0,3-2 0,-1 7 0,-6-7 0</inkml:trace>
  <inkml:trace contextRef="#ctx0" brushRef="#br0" timeOffset="783">3171 109 12287,'0'-12'0,"0"2"0,3 10 0,4 0 0,5 8 0,10-1 0,-3 3 0,-2-6 0,-3 4 0,-6-1 0,6-7 0,-7 0 0,8 0 0,-10 0 0,2 0 0,-14 0 0,2 0 0,-10 0 0,-2 0 0,-2-7 0,-3-1 0,1 1 0,-1-3 0,0 8 0,0-5 0,-2 2 0,-5-2 0,5 4 0,-5-4 0,3 2 0,-3-2 0,4 5 0,-6-6 0,2 3 0,0-2 0,0 5 0,7-8 0,1 1 0,-1 6 0,0-7 0,13 10 0,9 0 0,9 0 0,13 0 0,0 0 0,-8 0 0,1 0 0,2 0 0,2 0 0,0 3 0,-4 4 0,4-4 0,-5 4 0,3-2 0,0-1 0,-2 4 0,-8-1 0,8-7 0,-11 2 0,6 3 0,0 2 0,-8 3 0,5-3 0,-7 3 0,-7 4 0,-5-4 0,0 0 0,-7-5 0,4 7 0,-2 0 0,3 0 0,-6-5 0,6 8 0,-5 1 0,4-6 0,3 0 0,2-1 0,1-6 0,4 7 0,-2-1 0,2-6 0,12 4 0,-2-5 0,9 1 0,3 2 0,3 2 0,1 0 0,1-7 0,0 0 0,0 0 0,-1 0 0,1 0 0,0 0 0,-1 0 0,1 0 0</inkml:trace>
  <inkml:trace contextRef="#ctx0" brushRef="#br0" timeOffset="1167">2476 131 12287,'2'-15'0,"5"1"0,-2 9 0,10-2 0,1 4 0,-3 13 0,1 5 0,-7-3 0,5 2 0,-2 3 0,0-7 0,-5-1 0,2 1 0,0-5 0,-7 9 0,-10-2 0,-4 3 0,-5-8 0,-3 3 0,0-3 0,0-2 0,1-3 0,6 6 0,1-1 0,-3-2 0,-3-3 0,-1-2 0,-1 0 0,0 0 0</inkml:trace>
  <inkml:trace contextRef="#ctx0" brushRef="#br0" timeOffset="1298">2410 66 12287,'0'-15'0,"0"1"0,-9 9 0,-3-5 0,-10 10 0</inkml:trace>
  <inkml:trace contextRef="#ctx0" brushRef="#br0" timeOffset="1983">1997 240 12287,'-12'-10'0,"5"-5"0,2-4 0,-2-3 0,5 8 0,-8-1 0,0-2 0,8 5 0,-5-2 0,2 2 0,-2-3 0,4 6 0,-7 11 0,10 5 0,3-2 0,2 10 0,2 2 0,0-5 0,-4 2 0,4 3 0,-2 2 0,7 3 0,-3 0 0,-1 0 0,-6-3 0,5-5 0,-4-2 0,4-4 0,-5 6 0,-2-2 0,0 3 0,-2-10 0,-5 2 0,-5-5 0,-10-2 0,3-2 0,4-5 0,-4 2 0,4-10 0,-4 1 0,-3 2 0,1-8 0,1 6 0,3-3 0,3 2 0,2-4 0,-5 7 0,5-2 0,2-1 0,-4 8 0,6-8 0,1 11 0,7-6 0,0 12 0,0 6 0,0 6 0,0-2 0,3 0 0,1 0 0,4 0 0,-1-4 0,-5 6 0,6 3 0,-6 2 0,8 1 0,-1-6 0,-6 5 0,4-4 0,-7-3 0,-7 2 0,-5-9 0,-10 3 0,0-6 0,0-2 0,1 0 0,-1 0 0,0 0 0,0 0 0,1 0 0,6-7 0,3-3 0,2-2 0,-6-3 0,3-6 0</inkml:trace>
  <inkml:trace contextRef="#ctx0" brushRef="#br0" timeOffset="3717">1019 196 12287,'-12'-10'0,"3"8"0,6-8 0,-4 10 0,2 0 0,-7-2 0,2-5 0,1 4 0,1-4 0,4 5 0,-11 2 0,10-10 0,-4 8 0,11-8 0,5 10 0,8 0 0,-3 0 0,2 0 0,3 0 0,3 0 0,1 0 0,1 0 0,-7 0 0,-3 2 0,0 3 0,0 2 0,-5 3 0,7-3 0,-1-2 0,1 10 0,3-8 0,-10 7 0,0-6 0,-9 4 0,-5-3 0,-5 6 0,-12-8 0,-5-2 0,4 5 0,-4-3 0,3-2 0,-3-3 0,2-2 0,-9 0 0,0 0 0,2 0 0,0 0 0,8 0 0,-6 0 0,-2 0 0,8 0 0,-5 0 0,2 0 0,0 0 0,0 0 0,7 0 0,0 0 0,0 0 0,1-7 0,-1 0 0,7-1 0,1 8 0,9-2 0,-2-5 0,4 2 0,3-10 0,0 1 0,0-8 0,0 8 0,3-1 0,4-2 0,-5 5 0,8 0 0,0 2 0,-5 3 0,9 7 0,3 0 0,-5-7 0,3 0 0,2 2 0,-5 2 0,2 3 0,3 0 0,2 0 0,3 0 0,-7 8 0,-1 1 0,3 3 0,-7-4 0,-1 4 0,1-3 0,-8 8 0,6-2 0,-6 4 0,-2 3 0,-7-8 0,-3-2 0,-2-2 0,-2 0 0,-8-5 0,0 2 0,0-2 0,8-3 0,-1-2 0,-2 0 0,-2 0 0,5 0 0,-1 0 0,-2 0 0,5 0 0,0-2 0,2-6 0,3 4 0,7-11 0,0 8 0,0-8 0,3 8 0,4-5 0,7 2 0,-2 3 0,3 7 0,2 0 0,-5-7 0,2 0 0,-9-1 0,5 8 0,-20 0 0,-4 0 0,-6 0 0,-1 3 0,-4 2 0,-1 2 0,-3-2 0,0 4 0,7-1 0,0-1 0,1 2 0,6-4 0,1 7 0,-1 0 0,3 1 0,-5-6 0,10 7 0,2 3 0,3-5 0,2 3 0,7-8 0,3 5 0,2-2 0,-5-3 0,8-7 0,-8 0 0,7 0 0,-11 0 0,-3 0 0,-12 0 0,-8 0 0,-1 0 0,-1 0 0,0 0 0,0 0 0,-2 0 0,-5 0 0,5 0 0,-5 0 0,5 0 0,5 2 0,2 3 0,2 2 0,10 3 0,-2-3 0,7-2 0,7 10 0,-2-8 0,10 7 0,-1 1 0,8 7 0,-8-3 0,-2-2 0,1-5 0,-1-2 0,-5 4 0,7-4 0,3 2 0,-5-5 0,3 8 0,9-1 0,10 8 0</inkml:trace>
  <inkml:trace contextRef="#ctx0" brushRef="#br0" timeOffset="3915">976 87 12287,'0'-21'0,"0"-1"0,0 12 0,0 10 0,-10 0 0,-2 10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5:43.826"/>
    </inkml:context>
    <inkml:brush xml:id="br0">
      <inkml:brushProperty name="width" value="0.08571" units="cm"/>
      <inkml:brushProperty name="height" value="0.08571" units="cm"/>
      <inkml:brushProperty name="color" value="#5B2D90"/>
    </inkml:brush>
  </inkml:definitions>
  <inkml:trace contextRef="#ctx0" brushRef="#br0">1567 155 12287,'0'8'0,"0"-1"0,1-5 0,2 2 0,-1-3 0,3-1 0,-4 0 0,2 0 0,-1 0 0,3 0 0,-5 0 0,-5 2 0,-3 1 0,0 0 0,-1 3 0,2 0 0,-2 0 0,3-3 0,-1 1 0,-2 1 0,-1 0 0,1 4 0,1-2 0,0-3 0,3 2 0,-1-1 0,3 0 0,-1-2 0,4 0 0,4 4 0,-1-4 0,4 0 0,2-1 0,0 1 0,1 2 0,-2 1 0,1-3 0,-3 2 0,2-2 0,-1 1 0,-4 1 0,2-3 0,-1 2 0,-1 3 0,3-2 0,-1 1 0,-1-2 0,-4 3 0,-2-4 0,0 2 0,-3-2 0,-1 1 0,-3 0 0,-4-3 0,-2 2 0,2 0 0,-3 1 0,1-4 0,0 0 0,-1 0 0,4 0 0,-3 0 0,3 0 0,1 0 0,0 0 0,0 0 0,0 0 0,0 0 0,4 0 0,-1-1 0,0-3 0,3 2 0,1-6 0,3 0 0,1 1 0,0 0 0,0-1 0,0-2 0,0-1 0,0-5 0,0-1 0</inkml:trace>
  <inkml:trace contextRef="#ctx0" brushRef="#br0" timeOffset="317">1522 1 12287,'2'10'0,"1"-3"0,-1 3 0,4-9 0,-3 3 0,-1-3 0,2 0 0,-4 3 0,-1 2 0,-2 4 0,-5-2 0,-2 0 0,-1-2 0,0 1 0,0 8 0,0-3 0</inkml:trace>
  <inkml:trace contextRef="#ctx0" brushRef="#br0" timeOffset="581">1533 574 12287,'0'11'0,"-1"-1"0,-2-2 0,0 0 0,-4-3 0,-2 1 0,-1-3 0,-1 0 0,0-1 0,0-2 0,0 0 0,-5 0 0,-1 0 0</inkml:trace>
  <inkml:trace contextRef="#ctx0" brushRef="#br0" timeOffset="1883">1037 100 12287,'0'11'0,"0"-4"0,0 1 0,0-4 0,0 3 0,0-5 0,0 4 0,0-2 0,0-3 0,0 5 0,0-2 0,0 4 0,4-2 0,1 0 0,1-1 0,-4 0 0,3-3 0,-1 3 0,-1 1 0,2-2 0,-2 3 0,1 2 0,0-3 0,0 1 0,-1-1 0,3 3 0,-1-2 0,-2-3 0,-3 3 0,0-4 0,0 3 0,-1-4 0,-3 2 0,-2 0 0,-4-3 0,2 1 0,0 2 0,1 0 0,-4-4 0,-1 1 0,-3 3 0,3-3 0,-4 2 0,1 0 0,1 1 0,-2-3 0,2 2 0,-2 0 0,-1 1 0,4-3 0,-3 4 0,1-2 0,0 1 0,-3 0 0,2-4 0,0 0 0,0 0 0,1 3 0,4 1 0,-1-1 0,-3-2 0,3-1 0,-3 0 0,3 0 0,5 0 0,-1 0 0,5 0 0,-5 0 0,6 0 0,-3-1 0,5-3 0,-5-7 0,-1-6 0</inkml:trace>
  <inkml:trace contextRef="#ctx0" brushRef="#br0" timeOffset="2150">839 89 12287,'-8'0'0,"1"0"0,-2 0 0,3 0 0,-1 0 0,4 0 0,-2 0 0,4 4 0,-1 1 0,-2 1 0,2 2 0,-1 2 0,1 1 0,-2 0 0,2 0 0,0-5 0,-3 4 0,-1-4 0</inkml:trace>
  <inkml:trace contextRef="#ctx0" brushRef="#br0" timeOffset="3267">441 255 12287,'8'4'0,"-1"4"0,-4-3 0,5-2 0,-3-5 0,1-2 0,-2 1 0,3 3 0,2 0 0,-3 0 0,1 0 0,2 0 0,-3 0 0,1 0 0,2 0 0,-3 0 0,1 0 0,0 1 0,1 1 0,-1 2 0,-4 1 0,1-1 0,-3 2 0,-1 5 0,-1-2 0,-3 0 0,-3-2 0,-3-3 0,-1 2 0,0-1 0,0-2 0,0 1 0,0 1 0,0 0 0,0 0 0,-4 0 0,0-2 0,2 0 0,0 0 0,1-2 0,-1 0 0,-2 2 0,1 0 0,2 1 0,0-4 0,-2 0 0,0 0 0,-1 0 0,5-1 0,2-2 0,0 0 0,2-2 0,-2 2 0,0 0 0,6-6 0,-3 3 0,0 0 0,4-4 0,-3 3 0,4-2 0,3 0 0,0 2 0,6 0 0,-2-4 0,-1 5 0,0 1 0,-1 0 0,4 3 0,-3-2 0,5 4 0,0 0 0,-1 4 0,-3 4 0,-2-2 0,-5 1 0,0 2 0,0-3 0,0 1 0,0 2 0,-1-3 0,-3 1 0,-3 2 0,-2-3 0,1 0 0,0-1 0,1 3 0,-4-5 0,4 1 0,-1-4 0,5 0 0,-5 0 0,6-1 0,-2-3 0,3 2 0,1-6 0,0 4 0,-1-2 0,-3 1 0,3 2 0,-9 3 0,4 0 0,-5 0 0,3 0 0,2 1 0,0 1 0,0 2 0,2 0 0,-2-3 0,0 1 0,0 2 0,2 0 0,-3-4 0,0 0 0,-4 0 0,3 0 0,2-1 0,1-3 0,1 1 0,4-4 0,0-1 0,0-2 0,-1 2 0,-1 1 0,-2-2 0,2 0 0,-1-2 0,1 0 0,-2 0 0,0 3 0,4 1 0,0-2 0,-3 3 0,-1-1 0,-5 4 0,5 0 0,-4 6 0,2 2 0,4 4 0,-2-2 0,0 1 0,4 3 0,0 0 0,0 0 0,5 0 0,3 0 0,-2-5 0,1-3 0,0 0 0,0 1 0,2-3 0,-1 3 0,1-3 0,7-1 0,2 0 0</inkml:trace>
  <inkml:trace contextRef="#ctx0" brushRef="#br0" timeOffset="3499">320 409 12287,'-5'11'0,"-1"-5"0,-5-2 0,4-3 0,-1-1 0,5 0 0,-5 0 0,1 0 0,-4 0 0,0 0 0,0 0 0,0 0 0,0 0 0,3 0 0,1 0 0,-2 1 0,0 3 0,1-3 0,1 3 0,0-8 0,-4-2 0</inkml:trace>
  <inkml:trace contextRef="#ctx0" brushRef="#br0" timeOffset="3699">33 133 12287,'0'11'0,"0"-5"0,-1-1 0,-3-5 0,2 4 0,-4 1 0,1 1 0,1-4 0,-1 3 0,-1-5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8:57.735"/>
    </inkml:context>
    <inkml:brush xml:id="br0">
      <inkml:brushProperty name="width" value="0.08571" units="cm"/>
      <inkml:brushProperty name="height" value="0.08571" units="cm"/>
      <inkml:brushProperty name="color" value="#5B2D90"/>
    </inkml:brush>
  </inkml:definitions>
  <inkml:trace contextRef="#ctx0" brushRef="#br0">1892 75 12287,'0'10'0,"0"-2"0,0-8 0,2 0 0,4 0 0,-4 0 0,9 0 0,-5 0 0,-2 0 0,6 2 0,-1 4 0,-1-4 0,-4 7 0,2-1 0,2-4 0,-1 8 0,-5 1 0,4 5 0,-6-5 0,-6-1 0,-3-6 0,-5 4 0,2-1 0,1-1 0,-3-4 0,1 2 0,7 0 0,-6-6 0,8 2 0,-2 5 0,6-5 0,6 4 0,-4-2 0,6 0 0,0 2 0,3 3 0,7-5 0,1 2 0,-1 2 0,1-4 0,-1 2 0,-5 1 0,-3-5 0,0 2 0,1 2 0,-7 2 0,4-4 0,0 3 0,-4-1 0,7-4 0,-3 4 0,-2-4 0,-14 6 0,-2-6 0,-3 2 0,1 3 0,-1-1 0,-5-6 0,-1 2 0,1 4 0,-1-2 0,1 6 0,-1-1 0,7-1 0,-1-4 0,-1 2 0,6 3 0,0-5 0,-1 2 0,7 0 0,2-6 0,13 0 0,3 0 0,-4 0 0,1 0 0,1 0 0,3 0 0,-5 0 0,0 0 0,3 0 0,-7-2 0,0-2 0,1-2 0,-7-1 0,-2 7 0,-13 0 0,-3 0 0,-3 0 0,1 0 0,-1 0 0,1 0 0,-1 0 0,1 0 0,-1 0 0,0 3 0,1 1 0,-1 2 0,1 0 0,-1-6 0,1 0 0,-1 0 0,1 0 0,-1 0 0,1-6 0,-1-2 0,0-3 0,3 5 0,2-4 0,1-1 0,-1 1 0,3-2 0,1-7 0,0 1 0,0-1 0,3 1 0,-3-1 0,0 1 0,-1-1 0,1-6 0,-4-2 0,3 1 0,3-1 0,-4 0 0,4 4 0,-1-1 0,1 1 0,0 9 0,4 1 0,-2-1 0,-1 6 0,7-1 0,0 11 0,0 5 0,0 5 0,0-2 0,2 3 0,3 1 0,1 3 0,2 1 0,-4 1 0,2-1 0,-2 1 0,0-1 0,1 1 0,1-1 0,-2 1 0,0-3 0,0-1 0,2-3 0,-2 3 0,-1 1 0,-3 3 0,0-1 0,-3-1 0,-3-3 0,-6-4 0,-5-1 0,-1 3 0,-3-4 0,-1 0 0,-3 1 0,-6-3 0,4-6 0,-2 0 0,-4 0 0,0-2 0,2-2 0,5-5 0,-1-1 0,6-2 0,-3-5 0,5 3 0,7 2 0,1 5 0,7-5 0,-2-2 0,0 5 0,8-5 0,4 8 0,6 2 0,5 2 0,1 2 0,1 0 0,0 6 0,-1 2 0,1 2 0,-7-4 0,0 5 0,1-1 0,-3 0 0,0-3 0,-6 5 0,3 2 0,-1 3 0,-6 1 0,0 1 0,-2-3 0,-4-1 0,-7-3 0,-3-8 0,-3 5 0,1-3 0,-1 0 0,-6 2 0,1-4 0,1 2 0,2-1 0,3-3 0,-1-2 0,1 0 0,-1 0 0</inkml:trace>
  <inkml:trace contextRef="#ctx0" brushRef="#br0" timeOffset="285">2207 297 12287,'0'-18'0,"0"-1"0,0 7 0,-2 1 0,-4 3 0,-4 2 0,-11 8 0,-3 4 0,-7 6 0,-13 5 0,-5-1 0,-5-1 0,-1-3 0,-1 1 0,0-3 0,1-2 0</inkml:trace>
  <inkml:trace contextRef="#ctx0" brushRef="#br0" timeOffset="617">427 241 12287,'8'-10'0,"-4"2"0,9 8 0,-7 8 0,4 4 0,-2 5 0,1-1 0,-5-1 0,2-3 0,0-6 0,-8 5 0,-4-3 0,-4-2 0,-9-6 0,0 0 0,1 0 0,-1 0 0,-1-2 0,-5-2 0,-6-2 0,2-2 0,-2 1 0,-2-3 0,-2 0 0,-2-5 0,0 7 0,2 0 0,4 0 0,4-7 0,9-3 0,-1-11 0</inkml:trace>
  <inkml:trace contextRef="#ctx0" brushRef="#br0" timeOffset="714">93 112 12287,'0'-11'0,"0"3"0,0 0 0,0-2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9:07.567"/>
    </inkml:context>
    <inkml:brush xml:id="br0">
      <inkml:brushProperty name="width" value="0.08571" units="cm"/>
      <inkml:brushProperty name="height" value="0.08571" units="cm"/>
      <inkml:brushProperty name="color" value="#5B2D90"/>
    </inkml:brush>
  </inkml:definitions>
  <inkml:trace contextRef="#ctx0" brushRef="#br0">260 112 12287,'-6'12'0,"0"0"0,2 3 0,-7-7 0,-1-2 0,-4-4 0,-3-2 0,1 0 0,-1 0 0,0 0 0,1 0 0,-1 0 0,1 0 0,-1 0 0,1 0 0,5-2 0,3-4 0,2-6 0,2 1 0,6-1 0,0-2 0,0-3 0,2 1 0,4 3 0,-2 3 0,8 6 0,3-2 0,-5-3 0,2 5 0,3-2 0,-5 0 0,0 4 0,1-2 0,-1-2 0,-4-1 0,7 7 0,1 0 0,-4 0 0,3 0 0,-3 9 0,4 1 0,-1 0 0,-7 7 0,6-5 0,-8 5 0,5 1 0,-1 1 0,-6-1 0,4 1 0,-4-1 0,-4-5 0,-4-1 0,-6 2 0,1 1 0,-1-3 0,-2-3 0,-3-1 0,-1-4 0,-1 6 0,0-2 0,1-3 0,-1 5 0,-7-8 0,-3 6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9:08.264"/>
    </inkml:context>
    <inkml:brush xml:id="br0">
      <inkml:brushProperty name="width" value="0.08571" units="cm"/>
      <inkml:brushProperty name="height" value="0.08571" units="cm"/>
      <inkml:brushProperty name="color" value="#5B2D90"/>
    </inkml:brush>
  </inkml:definitions>
  <inkml:trace contextRef="#ctx0" brushRef="#br0">409 184 12287,'-17'-2'0,"3"-4"0,2-7 0,5-3 0,-5-3 0,6 1 0,-6-1 0,7 1 0,-1-1 0,4 1 0,2-1 0,2 9 0,4 4 0,5 10 0,5 4 0,-3 2 0,3 3 0,-6 5 0,1 1 0,3-7 0,-6-2 0,1 1 0,-1-1 0,0 0 0,-4 5 0,2-3 0,7 1 0,-7 5 0,0 1 0,-6-1 0,-2 1 0,-4-1 0,-4-7 0,-9-3 0,0-2 0,1 0 0,-1 0 0,1-6 0,-1 0 0,1 0 0,-1 0 0,1 0 0,-1 0 0,1 0 0,-1-2 0,0-2 0,1-4 0,-1-2 0,1 5 0,1-3 0,5 0 0,-2 4 0,7-8 0,1 7 0,6-3 0,0 8 0,0 0 0,0 8 0,0-3 0,-2 5 0,-4-2 0,2-2 0,-9-6 0,-1 0 0,4 6 0,-3 1 0,-1-3 0,6-2 0,-9-2 0,7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9:08.601"/>
    </inkml:context>
    <inkml:brush xml:id="br0">
      <inkml:brushProperty name="width" value="0.08571" units="cm"/>
      <inkml:brushProperty name="height" value="0.08571" units="cm"/>
      <inkml:brushProperty name="color" value="#5B2D90"/>
    </inkml:brush>
  </inkml:definitions>
  <inkml:trace contextRef="#ctx0" brushRef="#br0">186 19 12287,'-2'-10'0,"-4"4"0,1 4 0,-7 2 0,-2 0 0,-3 2 0,-1 4 0,-1 7 0,1-3 0,-1 0 0,0-2 0,1 7 0,-1-5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9:09.284"/>
    </inkml:context>
    <inkml:brush xml:id="br0">
      <inkml:brushProperty name="width" value="0.08571" units="cm"/>
      <inkml:brushProperty name="height" value="0.08571" units="cm"/>
      <inkml:brushProperty name="color" value="#5B2D90"/>
    </inkml:brush>
  </inkml:definitions>
  <inkml:trace contextRef="#ctx0" brushRef="#br0">465 427 12287,'10'0'0,"-2"0"0,-6 0 0,4 0 0,-4 0 0,7 0 0,-3 2 0,0 4 0,2-2 0,-2 8 0,-3-5 0,3 5 0,-4-6 0,-2 7 0,0 1 0,0-4 0,-2 1 0,-4-3 0,1 4 0,-7-6 0,-2-1 0,-3 3 0,-1-2 0,-1-2 0,1-2 0,-1-2 0,0 0 0,1 0 0,-1 0 0,1-2 0,-1-4 0,1-6 0,-1-5 0,-1-1 0,-3-1 0,-2 0 0,2 1 0,3-7 0,3 0 0,1 1 0,-3-3 0,11 6 0,-10-6 0,1 3 0,1-1 0,3 0 0,3 7 0,0-1 0,-1 1 0,7-1 0,-2 1 0,4-1 0,2 0 0,2 7 0,4 2 0,7 2 0,3-5 0,3 7 0,-1 0 0,1-2 0,1 3 0,3-5 0,2 2 0,-3 4 0,-1-4 0,-2 1 0,1 3 0,5 2 0,-5 2 0,5 0 0,-4 0 0,-3 0 0,1 0 0,-1 0 0,1 8 0,0 3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9:09.531"/>
    </inkml:context>
    <inkml:brush xml:id="br0">
      <inkml:brushProperty name="width" value="0.08571" units="cm"/>
      <inkml:brushProperty name="height" value="0.08571" units="cm"/>
      <inkml:brushProperty name="color" value="#5B2D90"/>
    </inkml:brush>
  </inkml:definitions>
  <inkml:trace contextRef="#ctx0" brushRef="#br0">260 1 12287,'-9'10'0,"5"4"0,-6-5 0,0-1 0,-1 0 0,-1-2 0,-6-4 0,-1 4 0,0-4 0,1 5 0,-1-5 0,1-2 0,-1 0 0,1 0 0,-1 0 0,1-17 0,-1-3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9:10"/>
    </inkml:context>
    <inkml:brush xml:id="br0">
      <inkml:brushProperty name="width" value="0.08571" units="cm"/>
      <inkml:brushProperty name="height" value="0.08571" units="cm"/>
      <inkml:brushProperty name="color" value="#5B2D90"/>
    </inkml:brush>
  </inkml:definitions>
  <inkml:trace contextRef="#ctx0" brushRef="#br0">482 19 12287,'-2'-11'0,"-4"5"0,2 4 0,-8 2 0,-1 0 0,-5 2 0,-1 2 0,1 2 0,-3 7 0,-2-7 0,-1-2 0,1-2 0,2 4 0,3 1 0,-1-3 0,1-2 0,-1-2 0,1 0 0,-1 0 0,9 0 0,2-2 0,8-5 0,2 5 0,4-4 0,6 4 0,-2 2 0,3 0 0,1 0 0,-3 0 0,1 0 0,0 2 0,-1 4 0,-1-1 0,-4 7 0,6 2 0,-3-3 0,-1-1 0,0-2 0,-6 7 0,6-5 0,1 0 0,-7 0 0,4-3 0,-6 1 0,-6 4 0,-7-6 0,-3 3 0,-3-3 0,1-2 0,-1-2 0,-5-2 0,-1 0 0,2 2 0,3 4 0,1-4 0,0 5 0,1-5 0,-1-2 0,1-9 0,-9-1 0,-2-8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9:10.300"/>
    </inkml:context>
    <inkml:brush xml:id="br0">
      <inkml:brushProperty name="width" value="0.08571" units="cm"/>
      <inkml:brushProperty name="height" value="0.08571" units="cm"/>
      <inkml:brushProperty name="color" value="#5B2D90"/>
    </inkml:brush>
  </inkml:definitions>
  <inkml:trace contextRef="#ctx0" brushRef="#br0">223 75 12287,'10'0'0,"-2"-9"0,-8-3 0,2 4 0,4 1 0,-1 7 0,5 7 0,-2 5 0,0 5 0,-4 1 0,3 1 0,-1-1 0,-6 1 0,0-1 0,0-5 0,0-1 0,-2 0 0,-4 7 0,1-9 0,-7-4 0,-2-4 0,-3-2 0,-1 0 0,-1 0 0,1 0 0,-1 0 0,0 0 0,1 0 0,-1 0 0,3-8 0,1-2 0,5-2 0,2-1 0,-7 1 0,5-7 0,0 1 0,4-1 0,-3 1 0,3-1 0,2 1 0,2-1 0,2-8 0,0-2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9:10.414"/>
    </inkml:context>
    <inkml:brush xml:id="br0">
      <inkml:brushProperty name="width" value="0.08571" units="cm"/>
      <inkml:brushProperty name="height" value="0.08571" units="cm"/>
      <inkml:brushProperty name="color" value="#5B2D90"/>
    </inkml:brush>
  </inkml:definitions>
  <inkml:trace contextRef="#ctx0" brushRef="#br0">1 1 12287,'0'10'0,"0"-2"0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9:14.084"/>
    </inkml:context>
    <inkml:brush xml:id="br0">
      <inkml:brushProperty name="width" value="0.08571" units="cm"/>
      <inkml:brushProperty name="height" value="0.08571" units="cm"/>
      <inkml:brushProperty name="color" value="#5B2D90"/>
    </inkml:brush>
  </inkml:definitions>
  <inkml:trace contextRef="#ctx0" brushRef="#br0">2152 258 12287,'9'18'0,"-7"-7"0,6-3 0,-6-8 0,4 0 0,-2 0 0,9 0 0,-7 0 0,6 0 0,-6 2 0,7 4 0,-7 2 0,4 7 0,-2-3 0,1-8 0,-5 5 0,2-1 0,0-4 0,-6 8 0,0-6 0,0 7 0,-2-7 0,-4 4 0,-6-1 0,-5-5 0,-2 4 0,-1-2 0,-3 0 0,-2 2 0,-5-5 0,3 3 0,-2-4 0,6-2 0,-4 0 0</inkml:trace>
  <inkml:trace contextRef="#ctx0" brushRef="#br0" timeOffset="350">1744 72 12287,'0'-18'0,"0"-1"0,0 1 0,2 7 0,5 5 0,1 12 0,4 7 0,-4 3 0,1 3 0,-7-1 0,6 1 0,-2-1 0,0 1 0,3-1 0,-5 1 0,2 0 0,-2-1 0,-2 1 0,0-1 0,4 1 0,-4-1 0,4 1 0,-3-1 0,-3 1 0,0 0 0</inkml:trace>
  <inkml:trace contextRef="#ctx0" brushRef="#br0" timeOffset="1250">1633 388 12287,'-19'0'0,"1"0"0,6 0 0,-1 0 0,-1 0 0,-3 0 0,5 0 0,0 0 0,-3 0 0,-1-7 0,-3-1 0,1-2 0,5 4 0,3-7 0,2-1 0,1 4 0,7-3 0,0-1 0,0 3 0,0-1 0,0-2 0,2 5 0,3 1 0,1 0 0,8 6 0,-1-4 0,3 4 0,3 2 0,-3 2 0,-1 2 0,-3 2 0,-2 2 0,5-4 0,-5 5 0,-2 1 0,5-4 0,-7 6 0,0 1 0,2-3 0,-6 7 0,6-5 0,1 5 0,-7-5 0,4 0 0,-4 3 0,-8 1 0,-2 1 0,-3-3 0,-3-2 0,4-5 0,-3 3 0,-3 0 0,-7 1 0,2-5 0,-5 4 0,1-2 0,0-4 0,-6-2 0,4-2 0,1 0 0,-1 0 0,-6 0 0,2 0 0,-2 0 0,2 0 0,-2 0 0,8-2 0,1-4 0,-3-6 0,6 2 0,-3-3 0,3-1 0,2-3 0,3-1 0,1-1 0,3 1 0,8-3 0,-4-2 0,-1-1 0,7-1 0,-4 6 0,4 1 0,2-1 0,0 1 0,0-1 0,0 1 0,2 5 0,2 1 0,3-3 0,7-1 0,-2-3 0,-1 9 0,1 4 0,2 4 0,-3-4 0,1-1 0,3 3 0,-5 2 0,2 2 0,1 0 0,5 0 0,-6 2 0,1 5 0,-7 1 0,4 6 0,-1-1 0,-3-9 0,-6 12 0,0-14 0,0 6 0,0 1 0,0-7 0,2 6 0,4-8 0,-4 2 0,4 4 0,-2-4 0,3 5 0,-5-3 0,4 2 0,-4-4 0,-2 6 0,0-8 0,0 2 0,0 4 0,0-4 0,0 7 0,0-9 0,0 0 0</inkml:trace>
  <inkml:trace contextRef="#ctx0" brushRef="#br0" timeOffset="1532">1355 91 12287,'0'-19'0,"0"9"0,0 2 0,0 8 0,0 0 0</inkml:trace>
  <inkml:trace contextRef="#ctx0" brushRef="#br0" timeOffset="3049">1021 202 12287,'-10'0'0,"-1"-2"0,5-4 0,2-2 0,-8-5 0,8 3 0,-3 4 0,-3 4 0,8-4 0,-4 12 0,4-2 0,2 8 0,8-6 0,4 7 0,3-7 0,-1 4 0,-1-2 0,-7 5 0,6-7 0,3-2 0,-5 4 0,2-1 0,-1 1 0,3-4 0,-2 2 0,-8 0 0,7-6 0,-5 0 0,-4 0 0,6 9 0,-10-7 0,-2 6 0,-2 0 0,-2-6 0,1 4 0,-5-4 0,2 5 0,-3-1 0,-1 0 0,-3 2 0,-1-6 0,-1 7 0,1-3 0,-1 0 0,1 2 0,-3-4 0,-2 2 0,-1-1 0,-7 3 0,6 0 0,0 0 0,-1 1 0,-1-1 0,-6-4 0,4 2 0,2-2 0,0 0 0,5 0 0,-3 3 0,2-3 0,-3-2 0,1-2 0,2 0 0,3 0 0,7 0 0,1 0 0,-3 0 0,5 0 0,-2 0 0,6-8 0,-7-5 0,9 3 0,-2-2 0,4-3 0,2-1 0,-2-3 0,-4 1 0,3-1 0,-3 0 0,4 1 0,2-1 0,0 1 0,0-1 0,2 1 0,4-1 0,-1 1 0,7 1 0,0 3 0,-1 1 0,5 3 0,-4-2 0,5 3 0,2 1 0,-1 6 0,1-4 0,-1 4 0,1 2 0,-1 0 0,1 0 0,-3 2 0,-3 4 0,3-2 0,-6 9 0,3 1 0,-1 2 0,-8-3 0,2-1 0,-3 3 0,-3 1 0,0 3 0,0-1 0,-3 1 0,-3-1 0,2-1 0,-8-3 0,-3-3 0,-1-3 0,-9 4 0,0-4 0,3 1 0,1-1 0,3-2 0,-1-6 0,1 0 0,-1 0 0,0 0 0,1 0 0,-1 0 0,9-8 0,4-5 0,4-3 0,2-3 0,0 7 0,0 0 0,0 8 0,0-7 0,0 5 0,-2 4 0,-4-4 0,3 12 0,-3 6 0,4-1 0,2 1 0,0 2 0,0-3 0,0 1 0,0 3 0,0-5 0,2 2 0,4 3 0,-3-5 0,3 2 0,4 1 0,-8 5 0,6-5 0,-8-1 0,-8-8 0,-4 4 0,-5-1 0,-1-1 0,-3 0 0,-2-4 0,-1 2 0,1 2 0,-4 0 0,2-4 0,3 3 0,1 1 0,-4 0 0,1-4 0,1 4 0,2-4 0,3 4 0,1-1 0,5 1 0,4-4 0,8 6 0,0-8 0,8 0 0,-6 0 0,13 2 0,-9 4 0,8 5 0,-1 7 0,1 1 0,-2-1 0,-3-1 0,-1-5 0,0 5 0,6-5 0,-3 4 0,-3 3 0,6 0 0,-3 7 0,7 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4:31:51.025"/>
    </inkml:context>
    <inkml:brush xml:id="br0">
      <inkml:brushProperty name="width" value="0.08571" units="cm"/>
      <inkml:brushProperty name="height" value="0.08571" units="cm"/>
      <inkml:brushProperty name="color" value="#5B2D90"/>
    </inkml:brush>
  </inkml:definitions>
  <inkml:trace contextRef="#ctx0" brushRef="#br0">1 1037 12287,'0'28'0,"0"-10"0,0 1 0,0-13 0,0 3 0,3-15 0,6-3 0,-2 0 0,11 5 0,4-5 0,3 6 0,3-6 0,0 6 0,0 3 0,0 0 0,3 0 0,3 0 0,3 0 0,4 0 0,-7 0 0,7 0 0,2 0 0,1 0 0,5 3 0,-2 3 0,3 3 0,0 1 0,3-10 0,-1 0 0,8 0 0,2 0 0,-6 3 0,0 3 0,0 3 0,0 1 0,0-10 0,0 0 0,0 0 0,-10 0 0,1 0 0,3 0 0,3 0 0,3-4 0,0-2 0,0-3 0,0 3 0,0 3 0,0 3 0,0 0 0,0 0 0,0 0 0,3 0 0,3 0 0,3 0 0,10 0 0,-7 0 0,1 0 0,-1 0 0,7 0 0,-7 0 0,1 0 0,-1 0 0,-2 0 0,-10 0 0,3 0 0,6 0 0,-6-10 0,7 1 0,-7 3 0,-3 3 0,3 3 0,3 0 0,3 0 0,-2 0 0,-4 0 0,-3 0 0,0 0 0,0 0 0,0 0 0,0 0 0,0 0 0,0 0 0,0 0 0,0 0 0,-4 0 0,-5 0 0,3 0 0,-10 0 0,4 0 0,6 0 0,-10 0 0,-3 0 0,-5 0 0,-4 0 0,0 0 0,0 0 0,0 0 0,0 0 0,0 0 0,0 0 0,0 0 0,0 0 0,0 0 0,0 0 0,0 0 0,-10 0 0,1 0 0,3 0 0,3 0 0,3 0 0,0 0 0,0 0 0,-10 0 0,1 0 0,3 0 0,3 0 0,3 0 0,0 0 0,0 0 0,0 0 0,0 0 0,0 0 0,0 0 0,9 0 0,0 0 0,-3 0 0,-3 0 0,-3 0 0,0 0 0,4 0 0,5 0 0,-6 0 0,6 0 0,-6 0 0,-3 0 0,10 0 0,2 0 0,1 0 0,-1 0 0,1 0 0,-4 0 0,6 0 0,1 0 0,9 0 0,-6 0 0,5 0 0,4 0 0,0-4 0,0-2 0,-3-3 0,-6 3 0,6 3 0,-6 3 0,5 0 0,4 0 0,-9 0 0,-3 0 0,-1 0 0,1 0 0,-7 0 0,10 0 0,-1 0 0,-2 0 0,6-4 0,-10-2 0,4-3 0,5 3 0,-5 3 0,0 3 0,-1 0 0,1 0 0,-7 0 0,10 0 0,-1 0 0,-2 0 0,-1 0 0,-8 0 0,5 0 0,4 0 0,-10 0 0,3-4 0,-3-2 0,4-3 0,-7 0 0,6 9 0,-6 0 0,-3 0 0,0 0 0,0 0 0,0 0 0,0 0 0,0 0 0,0 0 0,0 0 0,0 0 0,3 0 0,4 0 0,2 0 0,-3 0 0,-3 0 0,-3 0 0,3 0 0,7 0 0,-7-4 0,9-2 0,-2-3 0,-1 3 0,0 3 0,-9 3 0,0 0 0,0 0 0,10 0 0,-1 0 0,-3 0 0,-3 0 0,0 0 0,4 0 0,2 0 0,0 0 0,-9 0 0,0 0 0,0 0 0,-9 0 0,0 0 0,2 0 0,4 0 0,-6-10 0,0 1 0,2 3 0,4 3 0,3 3 0,0 0 0,-9 0 0,0 0 0,-1 0 0,1 0 0,0 0 0,-13 0 0,6 0 0,-12 0 0,0 0 0,13 0 0,2-10 0,13 1 0,-9-4 0,0 4 0,-1 6 0,7-9 0,-6-1 0,6 7 0,-7-13 0,-2 13 0,3-3 0,-4 2 0,7 1 0,-3-3 0,-10 0 0,10 9 0,-10-4 0,10-5 0,-10 6 0,10-6 0,-13 2 0,3-2 0,-3 6 0,4-6 0,-7 2 0,6-2 0,-6 3 0,-3-13 0,0 10 0,0-10 0,0 1 0,0-10 0,0 0 0,0 0 0,0 0 0,0 9 0,-3 0 0,-6-3 0,6-2 0,-7-4 0,7 0 0,3 0 0,0 9 0,0 0 0,-3-3 0,-6-2 0,6 5 0,-7 0 0,7-3 0,-6-2 0,0-4 0,2 0 0,-5 9 0,3 0 0,2-3 0,-5 7 0,-1-1 0,-2 4 0,6 3 0,-10 5 0,-3-5 0,-3 6 0,-3-6 0,-3 6 0,-6 3 0,6 0 0,-7 0 0,7 0 0,3 0 0,-9 0 0,-4 0 0,1 0 0,0 0 0,-1 0 0,7 0 0,-3 0 0,2 0 0,-5 0 0,3 0 0,2 0 0,4 0 0,3 0 0,0 0 0,0 0 0,0 0 0,-9 3 0,0 3 0,2 3 0,4-3 0,3-2 0,0-4 0,0 0 0,0 0 0,0 0 0,0 0 0,0 0 0,0 0 0,0 0 0,-3 0 0,-6 0 0,6 0 0,-7 0 0,4 0 0,-3 0 0,3 0 0,-10 0 0,1 0 0,-1 0 0,7 0 0,-7 0 0,1 0 0,-1 0 0,0 9 0,-5 0 0,5-3 0,4-2 0,-1-1 0,7 3 0,-3 3 0,2-3 0,4 1 0,3-1 0,0 3 0,0-3 0,3 1 0,4-1 0,2 3 0,13 1 0,-10 2 0,7 7 0,6-4 0,-7 4 0,7 3 0,3 3 0,0 3 0,0 0 0,0 0 0,0 0 0,0 0 0,0 0 0,0 0 0,3-4 0,4-2 0,2-3 0,-3 3 0,-3 3 0,-3 3 0,0 0 0,0 0 0,0-10 0,0 1 0,0 3 0,0 3 0,0 3 0,0 0 0,0 0 0,0 0 0,0-7 0,0 7 0,13-6 0,2 19 0</inkml:trace>
  <inkml:trace contextRef="#ctx0" brushRef="#br0" timeOffset="1734">10136 981 12287,'-18'3'0,"-1"6"0,10-6 0,-10 6 0,13-5 0,-7-4 0,13 0 0,0 0 0,13 0 0,5 0 0,7 0 0,-6 0 0,0 0 0,5 0 0,11 0 0,-4 0 0,9 0 0,-2 0 0,-1 0 0,13 0 0,-4 0 0,7 0 0,3 0 0,0 9 0,0 0 0,0-3 0,0-2 0,0-4 0,0 0 0,0 0 0,0 0 0,0 0 0,0 0 0,-3 0 0,-6 0 0,6 0 0,-10 0 0,4 0 0,-1 0 0,-11 0 0,5 0 0,-3 0 0,1 0 0,-10 0 0,-10 0 0,4 0 0,3 0 0,3 0 0,0 0 0,0 0 0,0 0 0,-9 0 0,-1 0 0,4 0 0,3 0 0,3 0 0,0 0 0,0 0 0,0 0 0,9 0 0,1 0 0,-4 0 0,-3 0 0,-3 0 0,0 0 0,0 0 0,0 0 0,9 0 0,1 0 0,-4 0 0,-3 0 0,6 0 0,4 0 0,-1 0 0,1 0 0,-1 9 0,-3 0 0,7-3 0,0-2 0,5-4 0,-8 0 0,2 0 0,7 0 0,0 0 0,0 0 0,-4 0 0,4 0 0,3 0 0,3 0 0,0 0 0,0 0 0,0 3 0,0 3 0,0 3 0,0-3 0,9-2 0,4-4 0,-1 0 0,1 0 0,-1 0 0,-3 0 0,7 0 0,0 0 0,5 0 0,-8 0 0,2 0 0,7 0 0,0 0 0,0 0 0,-4 0 0,4 0 0,-6-10 0,5 1 0,7 3 0,7 3 0,-7 3 0,-7 0 0,7 0 0,7 0 0,2 0 0,-9 0 0,0 0 0,0 0 0,-9 0 0,2 0 0,4 0 0,0 0 0,9-4 0,-18-2 0,2-3 0,1 3 0,-3 3 0,2 3 0,-8 0 0,-7 0 0,-3-10 0,3 1 0,3 3 0,3 3 0,1 3 0,-10 0 0,0-4 0,0-5 0,0 6 0,0-6 0,3 6 0,6 3 0,-6 0 0,7 0 0,-7 0 0,-3 0 0,0 0 0,-3 0 0,-4 0 0,-2 0 0,0 0 0,6 0 0,-7 0 0,-8 0 0,2 0 0,0 0 0,1 0 0,-1 0 0,-2 0 0,-10 0 0,0 0 0,0 0 0,0 0 0,0 0 0,0 0 0,0 0 0,0 0 0,0 0 0,-10 0 0,1 0 0,3 0 0,3 0 0,3 0 0,0 0 0,0 0 0,0 0 0,-10 0 0,1 0 0,3 0 0,-7 0 0,4 0 0,3 0 0,-7 0 0,4 0 0,-13 0 0,19 0 0,-6 0 0,6 0 0,3 0 0,0 0 0,0 0 0,0 0 0,-10 0 0,1 0 0,3 0 0,3 0 0,3 0 0,0 0 0,-10 0 0,1 0 0,3 0 0,-7 0 0,4 0 0,3 0 0,3 0 0,3 0 0,0 0 0,0 0 0,0 0 0,-10 3 0,1 3 0,3 3 0,3 1 0,3-10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5:48.643"/>
    </inkml:context>
    <inkml:brush xml:id="br0">
      <inkml:brushProperty name="width" value="0.08571" units="cm"/>
      <inkml:brushProperty name="height" value="0.08571" units="cm"/>
      <inkml:brushProperty name="color" value="#5B2D90"/>
    </inkml:brush>
  </inkml:definitions>
  <inkml:trace contextRef="#ctx0" brushRef="#br0">608 55 12287,'0'11'0,"-2"-1"0,-1-2 0,2 1 0,-3-1 0,3 1 0,1 3 0,0-1 0,1 0 0,3 0 0,3 0 0,-1 0 0,0 0 0,-1 0 0,2-4 0,-3 0 0,-1 2 0,1-3 0,0 2 0,0-6 0,-4 3 0</inkml:trace>
  <inkml:trace contextRef="#ctx0" brushRef="#br0" timeOffset="1049">442 33 12287,'-5'6'0,"-1"-1"0,0-5 0,1 0 0,5 2 0,0 1 0,0 5 0,1-2 0,2 1 0,2 2 0,1 0 0,-2 2 0,2 2 0,0 0 0,0 2 0,-2 0 0,2-4 0,0 0 0,0 0 0,-2 0 0,2 0 0,-1 0 0,-3 0 0,3 0 0,0-1 0,1-3 0,-3 3 0,0-3 0,-2-1 0,-1 2 0,-4-6 0,-4 2 0,-2-3 0,-1-1 0,0 0 0,0 0 0,0 0 0,-3 0 0,-1 0 0,1 0 0,2 0 0,1 0 0,0-1 0,0-2 0,0 0 0,0-2 0,0 2 0,0 0 0,0 0 0,4-2 0,-1 0 0,0-1 0,-1-1 0,2-4 0,1 1 0,3 1 0,-1 2 0,1 3 0,3-3 0,1 5 0,1-3 0,2 0 0,5 4 0,-2-3 0,-1 1 0,1 0 0,1 2 0,-1-4 0,1 5 0,-6 0 0,3 1 0,-5 3 0,0-2 0,0 5 0,-1-3 0,-3 2 0,-3-1 0,1 2 0,-2-2 0,0 1 0,-2 1 0,0 1 0,1-2 0,2-1 0,1 0 0,-3-2 0,2 0 0,0 6 0,-4-2 0,4-2 0,3 0 0,4 0 0,0-4 0,0 9 0,0-4 0,0 5 0,0-4 0,0 1 0,0-1 0,0 4 0,-4-3 0,0-1 0,-3-3 0,2 2 0,-1-1 0,-2-1 0,-3-1 0,0 1 0,4-1 0,0-3 0,-2 0 0,-1 0 0,3 0 0,0 0 0,-2 0 0,-1 0 0,-1 0 0,0 0 0,0-1 0,0-3 0,1 2 0,2-4 0,0 1 0,6-4 0,-2 2 0,3-3 0,1-1 0,0 0 0,0 0 0</inkml:trace>
  <inkml:trace contextRef="#ctx0" brushRef="#br0" timeOffset="1349">233 0 12287,'0'11'0,"-2"-5"0,-1-2 0,2-3 0,-6-1 0,4 0 0,1 0 0,-2 0 0</inkml:trace>
  <inkml:trace contextRef="#ctx0" brushRef="#br0" timeOffset="1799">23 110 12287,'0'8'0,"1"-2"0,3-1 0,-3-1 0,5-4 0,-2 0 0,-3 1 0,3 2 0,2-1 0,-4 3 0,6-5 0,-4 1 0,3 2 0,-5 0 0,2 4 0,-3-4 0,-1 3 0,0-2 0,-5-2 0,-2 4 0,-3-1 0,-1 2 0,0-3 0,0-1 0,0 3 0,0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9:28.449"/>
    </inkml:context>
    <inkml:brush xml:id="br0">
      <inkml:brushProperty name="width" value="0.08571" units="cm"/>
      <inkml:brushProperty name="height" value="0.08571" units="cm"/>
      <inkml:brushProperty name="color" value="#5B2D90"/>
    </inkml:brush>
  </inkml:definitions>
  <inkml:trace contextRef="#ctx0" brushRef="#br0">2614 101 12287,'0'-5'0,"0"2"0,0 6 0,1 3 0,2 2 0,-2 1 0,2 0 0,-1 1 0,1 3 0,-1-3 0,3 3 0,-1-1 0,-2 1 0,2 0 0,-1-2 0,1 2 0,0 2 0,-3-3 0,2 2 0,-2 0 0,-1 1 0,0-4 0,0 1 0,0-2 0,0-1 0</inkml:trace>
  <inkml:trace contextRef="#ctx0" brushRef="#br0" timeOffset="900">2366 128 12287,'0'6'0,"0"0"0,0 2 0,0 0 0,0 1 0,0 0 0,0 0 0,0 1 0,0 2 0,0 0 0,0-1 0,0 2 0,0 0 0,1-1 0,2 1 0,-2-3 0,3 2 0,1-1 0,-1-2 0,3-1 0,-1-2 0,0 1 0,3-4 0,0 0 0,0-3 0,1 0 0,-1-1 0,0-2 0,-3 1 0,0-4 0,-4 4 0,2-3 0,-4 2 0,-1 2 0,-2-2 0,-2 2 0,-4 2 0,0 2 0,0-2 0,-1 3 0,1-1 0,0 0 0,-1 0 0,-1-2 0,-1 1 0,0 1 0,-1 1 0,0-2 0,-1 1 0,-3-1 0,3-1 0,-1 0 0,-1 2 0,2 0 0,-2 0 0,4-3 0,-1 0 0,0 0 0,3 0 0,-2 0 0,2 0 0,0 0 0,1-1 0,0-2 0,3 2 0,1-4 0,1 1 0,1 2 0,2-3 0,-2 1 0,2 1 0,-3 2 0,4-2 0,0 2 0,-1-3 0,-3 4 0,-1 0 0,-4 0 0,0 0 0,0 0 0,0 0 0,0 1 0,-1 1 0,1 1 0,0-1 0,2-1 0,-1-1 0,-2 0 0,-1 0 0,3 3 0,0 0 0,-2-1 0,0-1 0,0 2 0,0 0 0,0-1 0,-2-1 0,2 3 0,-3-1 0,0 0 0,1 1 0,0-3 0,3 2 0,-1-2 0,1-1 0</inkml:trace>
  <inkml:trace contextRef="#ctx0" brushRef="#br0" timeOffset="1500">2110 119 12287,'0'-9'0,"0"0"0,0 3 0,0 0 0,-1 3 0,-1 1 0,-2 4 0,-3 0 0,2 6 0,-4-3 0</inkml:trace>
  <inkml:trace contextRef="#ctx0" brushRef="#br0" timeOffset="1631">1981 156 12287,'0'-9'0,"0"-1"0,0 1 0,-1 4 0,-2 2 0,2 6 0,-3 2 0</inkml:trace>
  <inkml:trace contextRef="#ctx0" brushRef="#br0" timeOffset="2533">1569 284 12287,'-4'-5'0,"2"0"0,-1 2 0,2 1 0,1-4 0,1 4 0,2-1 0,3 2 0,3 1 0,0 0 0,0 1 0,0 1 0,0 1 0,1-1 0,-1 2 0,0 0 0,0 0 0,0 0 0,0 3 0,1-2 0,-1 1 0,0 1 0,-3-4 0,0 2 0,0 0 0,-1 0 0,4-2 0,-3 3 0,-2-3 0,-1 3 0,-2-3 0,-2 2 0,-2-1 0,-3-2 0,-3 0 0,-1 1 0,-2 0 0,-3-1 0,1 2 0,-2-1 0,-1 0 0,-3 1 0,0-3 0,-1 2 0,0-2 0,0-1 0,1 3 0,-4 0 0,1-1 0,-1-1 0,4-2 0,0-1 0,2-1 0,3 1 0,1-2 0,-2 0 0,4 0 0,2 0 0,1-2 0,0 2 0,0-2 0,2 1 0,1-1 0,4 2 0,-1 4 0,6 0 0,-2 0 0,3 0 0,-4 0 0,-4 0 0,-1 1 0,-1 1 0,0 1 0,0 0 0,-3-3 0,0 1 0,-1 2 0,1-2 0,0 2 0,-1-2 0,-2-1 0,1 4 0,-2-1 0,1 0 0,0 1 0,-4-3 0,4 3 0,1-1 0,1 0 0,1 0 0,-1 1 0,1 1 0</inkml:trace>
  <inkml:trace contextRef="#ctx0" brushRef="#br0" timeOffset="2748">1477 550 12287,'0'-9'0,"0"0"0,-3 3 0,0-1 0,-4 5 0,1-1 0,-3 2 0,0 1 0</inkml:trace>
  <inkml:trace contextRef="#ctx0" brushRef="#br0" timeOffset="2948">1202 156 12287,'0'0'0</inkml:trace>
  <inkml:trace contextRef="#ctx0" brushRef="#br0" timeOffset="3717">1000 284 12287,'0'9'0,"1"-4"0,1-1 0,1 1 0,0-3 0,-2 3 0,2-1 0,-2 0 0,3-2 0,0 2 0,-1 1 0,1-3 0,-2 2 0,2-1 0,1 0 0,-2 3 0,2-2 0,-1 2 0,-1-3 0,-3 3 0,-1-4 0,-2 1 0,-3-2 0,-2 2 0,-2 0 0,-2-1 0,0-1 0,-4 2 0,1 0 0,-3-1 0,0-1 0,-3-1 0,-2 0 0,1 0 0,-1 0 0,-1 0 0,1 0 0,1 0 0,0 0 0,-3-1 0,4-1 0,0-1 0,2 1 0,1-2 0,-1 1 0,2 1 0,2 1 0,2-3 0,3-2 0,5 1 0,2-2 0,2 0 0,2 2 0,2-1 0,2 1 0,5-1 0,-1 3 0,0 1 0,0 0 0,0-1 0,0 1 0,1 1 0,-1 1 0,0 0 0,0 0 0,-3 3 0,0 1 0,1 0 0,2 0 0,0 2 0,0-2 0,0 1 0,-3-2 0,0 3 0,1 1 0,-3 2 0,1-1 0,-1-2 0,-3 2 0,2-2 0,-3 1 0,-3 0 0,-3 0 0,-3-5 0,0 2 0,0-1 0,0 0 0,-3 3 0,-1-3 0,2-1 0,1-1 0,0 0 0,-1 1 0,-2 1 0,2-1 0,1 0 0,1 0 0,0 1 0,3 0 0,-1-3 0,1 0 0,-3 0 0</inkml:trace>
  <inkml:trace contextRef="#ctx0" brushRef="#br0" timeOffset="3914">936 523 12287,'14'-1'0,"-2"-3"0,-2 2 0,-3-3 0,-1 1 0,-4 1 0,-5 6 0,-6 1 0,-2 1 0,-2-3 0,0 3 0,-1-1 0,-2-3 0,-2 3 0</inkml:trace>
  <inkml:trace contextRef="#ctx0" brushRef="#br0" timeOffset="4266">331 220 12287,'9'0'0,"0"0"0,0 0 0,0 1 0,2 2 0,1 3 0,-2 2 0,2 1 0,-2 1 0,0-1 0,-4 1 0,-1 1 0,-1 1 0,-2 0 0,-1-2 0,-1-1 0,-1 0 0,-2-1 0,-3-2 0,-3-2 0,-4-4 0,-2 0 0,-2 0 0,-2 0 0,1 0 0,0 0 0,-1 0 0,-2 0 0,-1 0 0,-1-1 0,1-2 0,-4 1 0,2-4 0,-2-1 0,2-1 0,-2-1 0,6 1 0,2 0 0,1-2 0,2 3 0,1-10 0,1 3 0</inkml:trace>
  <inkml:trace contextRef="#ctx0" brushRef="#br0" timeOffset="4397">111 46 12287,'0'-9'0,"0"-4"0,1 2 0,2 3 0,-1 4 0,4 7 0,-4 2 0,1 4 0,2 0 0,0 1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9:36.032"/>
    </inkml:context>
    <inkml:brush xml:id="br0">
      <inkml:brushProperty name="width" value="0.08571" units="cm"/>
      <inkml:brushProperty name="height" value="0.08571" units="cm"/>
      <inkml:brushProperty name="color" value="#5B2D90"/>
    </inkml:brush>
  </inkml:definitions>
  <inkml:trace contextRef="#ctx0" brushRef="#br0">1566 1 12287,'6'7'0,"-4"0"0,3-4 0,1 2 0,-3-1 0,4-2 0,1 0 0,-1 3 0,2 4 0,4-4 0,0 3 0,0 2 0,0 6 0,1 3 0,-1 0 0,0 0 0,-4 5 0,-2-3 0,0 4 0,1 2 0,-5-1 0,1 0 0,-3 1 0,-1-1 0,0-4 0,0-2 0,0-1 0,0 5 0,0-4 0</inkml:trace>
  <inkml:trace contextRef="#ctx0" brushRef="#br0" timeOffset="983">1329 67 12287,'-8'-6'0,"0"-3"0,2-3 0,-2-1 0,3 0 0,1 6 0,4 2 0,0 10 0,0 3 0,1 4 0,4 0 0,2-2 0,0-1 0,5 4 0,-3 4 0,3 0 0,1-3 0,-5 4 0,1-1 0,0-1 0,-2-1 0,4 3 0,-6-1 0,1 1 0,0 1 0,3-5 0,-5 4 0,-1-4 0,-1 0 0,-2-1 0,-3-2 0,-6-2 0,-1-1 0,-11-6 0,1 3 0,-1-2 0,1-3 0,-4-5 0,2-2 0,-1 0 0,0-5 0,1 5 0,4-2 0,4 0 0,0 2 0,3-3 0,1 2 0,1 2 0,6 2 0,-9 4 0,9 2 0,-4 2 0,0 3 0,-1 1 0,0 2 0,-4-4 0,0 1 0,-1 3 0,3-4 0,-8 0 0,2-2 0,-1 1 0,0-1 0,-4-4 0,-3 0 0,-1 0 0,-1 0 0,-2 0 0,-3-1 0,-4-4 0,3-1 0,0-4 0,1 1 0,1-1 0,-1-2 0,5-1 0,1 0 0,3 0 0,1 0 0,7 0 0,-1-1 0,3 1 0,8 0 0,0 0 0,2 0 0,2 6 0,2 1 0,2 6 0,3 1 0,7 4 0,-3 2 0,-1 6 0,-1 0 0,1 0 0,-2 0 0,-1 1 0,-1-1 0,3 0 0,-5 0 0,0 0 0,2 0 0,-4 1 0,2-1 0,-2 0 0,-2 0 0,-2-1 0,-2-3 0,-4 1 0,-6-6 0,-4-1 0,-4-1 0,-2-2 0,-4 0 0,-3-2 0,-4-2 0,-3-2 0,-2-4 0,2 1 0,3-1 0,2-2 0,5-1 0,2 0 0,5-1 0,5 6 0,4-1 0,2 0 0,1 2 0,6-5 0,-1 11 0,8-4 0,-1 4 0,6 1 0,-4 0 0,3 0 0,-5 6 0,2 2 0,0 0 0,0 0 0,-2 3 0,-2-4 0,-1 2 0,-1-2 0,-2 3 0,-3-2 0,-1-3 0,-2 1 0,-4-1 0,-2 2 0,-2 0 0,2 5 0,-3-5 0,4 2 0,1 0 0,0 0 0,-1 4 0</inkml:trace>
  <inkml:trace contextRef="#ctx0" brushRef="#br0" timeOffset="1231">882 80 12287,'0'-9'0,"0"0"0,-6 6 0,-1-3 0</inkml:trace>
  <inkml:trace contextRef="#ctx0" brushRef="#br0" timeOffset="1650">382 67 12287,'-9'-5'0,"0"1"0,1-1 0,-6 5 0,1 0 0,0 0 0,0 0 0,-2 0 0,-2 0 0,1 5 0,-6-1 0,0 6 0,-4-2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29:42.131"/>
    </inkml:context>
    <inkml:brush xml:id="br0">
      <inkml:brushProperty name="width" value="0.08571" units="cm"/>
      <inkml:brushProperty name="height" value="0.08571" units="cm"/>
      <inkml:brushProperty name="color" value="#5B2D90"/>
    </inkml:brush>
  </inkml:definitions>
  <inkml:trace contextRef="#ctx0" brushRef="#br0">3171 554 12287,'6'13'0,"0"4"0,4-1 0,-1-4 0,-5 1 0,4-4 0,-3 3 0,-2 1 0,3-4 0,-1-1 0,0 0 0,-2 2 0,2-1 0,-2-6 0,-8 1 0,-2-2 0,-6-2 0,0 0 0,0 0 0,-2 0 0,-1 0 0,-2 0 0,2 0 0,2-2 0,-1-2 0,-1-4 0,-2 1 0,-1-3 0,3 4 0,-3-1 0,-1-4 0,2 0 0,-4-1 0,0 2 0,2 1 0,-3 0 0,4-4 0,0 1 0,0 4 0,1-3 0,5 6 0,0-3 0,4 5 0,2-3 0,1 1 0,3 3 0,7-2 0,-1 2 0,4 4 0,1 1 0,-1 1 0,2 2 0,4-3 0,0 3 0,0 1 0,-4-3 0,0 4 0,1-1 0,2 0 0,1-2 0,0 3 0,0 3 0,-4-5 0,-2-1 0,1 0 0,-1-1 0,-4 6 0,1-1 0,-2 3 0,-2-3 0,-2-1 0,-2 3 0,-3-4 0,-7 0 0,0-1 0,-4-3 0,2 0 0,-6 0 0,-1 1 0,-2-1 0,-1-1 0,-1-2 0,1-2 0,0-2 0,-1 1 0,1-4 0,1-1 0,3 1 0,3 0 0,8-4 0,0 4 0,3 1 0,5-4 0,-2 1 0,4 3 0,2 1 0,4 5 0,-2 0 0,5 0 0,0 5 0,0 4 0,-2-2 0,-6 2 0,0-4 0,0 3 0,-6 0 0,-2 2 0,-4-1 0,0-5 0,2 3 0,1 1 0,-1-1 0,-2-4 0,-1 3 0</inkml:trace>
  <inkml:trace contextRef="#ctx0" brushRef="#br0" timeOffset="181">2974 1001 12287,'7'-6'0,"-2"5"0,-10-4 0,-4 4 0,-2 1 0,-2 0 0</inkml:trace>
  <inkml:trace contextRef="#ctx0" brushRef="#br0" timeOffset="783">2316 501 12287,'0'-18'0,"0"-1"0,0-1 0,0 4 0,0-2 0,0 4 0,1 1 0,4-1 0,2 7 0,6 3 0,0 2 0,1 2 0,-1 0 0,0 0 0,0 0 0,0 5 0,0-1 0,1-1 0,-1 4 0,0 2 0,-1-2 0,-4 2 0,-3 1 0,1-2 0,-2 0 0,0 1 0,-4 4 0,0-4 0,0 0 0,-1-5 0,-4 4 0,-5-1 0,-6 0 0,0-2 0,-7 2 0,-4 0 0,-2 1 0,-7-1 0,2 3 0,0-1 0,4 1 0,-3-3 0,3 1 0,2-1 0,5 0 0,4-4 0,5 2 0,1-4 0,6 5 0,3-3 0,8 6 0,-1-6 0,6 2 0,1 1 0,2 3 0,1-2 0,0 2 0,0 1 0,0 2 0,-1 1 0,0 0 0,1 1 0,-3-1 0,6 0 0,-4-1 0,-3-4 0,-5 4 0,3-3 0,-1 2 0,-2 3 0,-4-1 0,0 0 0,-1 0 0,-3 0 0,-5 0 0,-3 1 0,-1-1 0</inkml:trace>
  <inkml:trace contextRef="#ctx0" brushRef="#br0" timeOffset="982">2000 896 12287,'2'-12'0,"2"3"0,-1 3 0,6 8 0,-1 2 0,0 5 0,2-2 0,-4 2 0,0 1 0,0 2 0,2 1 0,-3 0 0,-2 1 0,-2-1 0,-1 0 0,0 0 0,0-6 0,-6 5 0,-1-5 0</inkml:trace>
  <inkml:trace contextRef="#ctx0" brushRef="#br0" timeOffset="1518">1619 422 12287,'0'-13'0,"0"0"0,0 0 0,1 5 0,3 4 0,2 4 0,4 4 0,-1 6 0,1 7 0,2-1 0,3 6 0,1-1 0,1 0 0,1 4 0,-5-5 0,0 2 0,0 0 0,1-6 0,-3 3 0,0-3 0,-3-3 0,-5 4 0,3-9 0,-2 4 0,1 1 0,-1-4 0,-5-2 0,-4-1 0,2-1 0,-5-5 0,-4 0 0,-4 0 0,1 0 0,-4 0 0,0 0 0,-3 0 0,2-2 0,-1-2 0,1-5 0,-1-3 0,1 3 0,-3-1 0,1-3 0,-2-3 0,4-2 0,-2 4 0,0-2 0,1-2 0,-2-4 0,6 3 0,0 0 0,3 0 0,2-3 0,3 3 0,5 0 0,3 0 0,1-4 0,0 2 0,0-1 0,0 1 0,2 0 0,6-2 0,5 1 0,2-2 0,5-1 0,2 1 0,3 0 0,1 2 0,5 2 0,2-4 0,3 4 0,0 1 0,5 1 0,-6 5 0,2 2 0,-2 2 0,-5 3 0,-8 6 0,-4 0 0,-9 6 0,-5 3 0,-14 2 0,-5 2 0</inkml:trace>
  <inkml:trace contextRef="#ctx0" brushRef="#br0" timeOffset="2217">1619 712 12287,'-9'0'0,"0"0"0,0 0 0,-4 1 0,0 3 0,0-2 0,0 4 0,-2-2 0,-3 0 0,2 2 0,-4-3 0,-1 2 0,1-2 0,-2-1 0,-4 1 0,-1 2 0,1-2 0,-2-2 0,-1-1 0,-2 0 0,2 0 0,-3 0 0,3-1 0,2-4 0,4-3 0,3 0 0,-2 1 0,4 0 0,3-1 0,7 1 0,0-3 0,2 1 0,4 2 0,6-4 0,5 3 0,7 5 0,1-2 0,1 4 0,1 1 0,-4 0 0,2 0 0,-2 0 0,-2 0 0,0 0 0,0 0 0,0 1 0,0 4 0,-4 1 0,-1 4 0,-1-1 0,0 1 0,-4-3 0,1 2 0,-2 1 0,-2 2 0,0 1 0,-2 0 0,-2 0 0,-3-4 0,-6-2 0,-1 1 0,1-1 0,0-4 0,0 1 0,-2-2 0,-2-2 0,2 0 0,-2 0 0,1 0 0,-2 0 0,2-5 0,-5 0 0,1-3 0,0-2 0,3-2 0,-2-2 0,2-2 0,-1-2 0,1-1 0,4 3 0,0-3 0,-1-2 0,1 4 0,2-5 0,0-1 0,2-2 0,7 3 0,-3 0 0,4-1 0,1-2 0,0 3 0,0 1 0,0 1 0,0-1 0,0 5 0,0-1 0,0 2 0,0 2 0,0 4 0,1 0 0,4-1 0,-4 3 0,3-2 0,-2 6 0,-2-3 0,0 18 0,0-9 0,0 9 0</inkml:trace>
  <inkml:trace contextRef="#ctx0" brushRef="#br0" timeOffset="2348">1119 290 12287,'11'-13'0,"-1"2"0,-1 2 0,-6 3 0,9 12 0,-5 1 0</inkml:trace>
  <inkml:trace contextRef="#ctx0" brushRef="#br0" timeOffset="2716">553 593 12287,'-13'0'0,"4"0"0,0 0 0,6 2 0,-1 2 0,4-1 0,4 4 0,5-1 0,3 0 0,1-3 0,0 1 0,0-1 0,-4 3 0,0-2 0,1-1 0,-3 0 0,2 2 0,-5 0 0,4 6 0,-3-3 0,-2-5 0,-7 3 0,-5-1 0,-2-1 0,-3 5 0,0-3 0,-2 1 0,-2 3 0,-4-3 0,5 2 0,-7-6 0,4 3 0</inkml:trace>
  <inkml:trace contextRef="#ctx0" brushRef="#br0" timeOffset="3050">184 580 12287,'-13'0'0,"0"0"0,0 0 0,0 0 0,5 6 0,4 3 0,2 2 0,7-2 0,1-2 0,1-1 0,3-3 0,2 3 0,1-2 0,0-1 0,0-1 0,5-2 0,1 0 0,0 0 0,0 0 0,-1 0 0,-5 0 0,1 0 0,4 0 0,-6-5 0,2-1 0,-1 1 0,-2-1 0,-6 0 0,4 2 0,1-5 0,-4 1 0,-1 0 0,-4-3 0,-2 4 0,-4 0 0,-3 1 0,-4-3 0,-3 3 0,-1 1 0,-1-1 0,-5-3 0,4 5 0,1-1 0,-2-1 0,-2-1 0,-5-6 0</inkml:trace>
  <inkml:trace contextRef="#ctx0" brushRef="#br0" timeOffset="3197">237 238 12287,'0'-13'0,"0"-1"0,0 7 0,0 1 0,0 6 0</inkml:trace>
  <inkml:trace contextRef="#ctx0" brushRef="#br0" timeOffset="3297">0 304 12287,'0'-14'0,"0"6"0,0-1 0,6 0 0,1-4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0:05.130"/>
    </inkml:context>
    <inkml:brush xml:id="br0">
      <inkml:brushProperty name="width" value="0.08571" units="cm"/>
      <inkml:brushProperty name="height" value="0.08571" units="cm"/>
      <inkml:brushProperty name="color" value="#5B2D90"/>
    </inkml:brush>
  </inkml:definitions>
  <inkml:trace contextRef="#ctx0" brushRef="#br0">1840 405 12287,'-8'0'0,"1"0"0,-1-4 0,-3 1 0,0-6 0,0 1 0,3-2 0,2-1 0,1 0 0,1 3 0,4 1 0,0-1 0,1 2 0,3 2 0,4 3 0,-2 2 0,0 3 0,-1 3 0,3 0 0,-3 0 0,1 2 0,-4-3 0,2 2 0,-3-1 0,-1 4 0,-5 1 0,-2-1 0,-4-1 0,-4-2 0,-3 2 0,-6-3 0,-2 3 0,-4 1 0,-5 5 0,0-1 0,2-3 0,0-3 0,6 1 0,-1-4 0</inkml:trace>
  <inkml:trace contextRef="#ctx0" brushRef="#br0" timeOffset="1017">1468 224 12287,'0'-11'0,"0"4"0,0-1 0,0 6 0,5-3 0,-4 6 0,3 3 0,-3 2 0,-1 5 0,0 0 0,-5-3 0,-3 0 0,-2 0 0,-1 2 0,0 0 0,-1-2 0,1 1 0,0-4 0,0 1 0,3-4 0,1 2 0,-1-1 0,2 0 0,-4-1 0,2 2 0,3-3 0,-5-1 0,5-1 0,-4-2 0,2-1 0,-1 0 0,-3 4 0,0 0 0,-1 0 0,1 0 0,0 0 0,0 0 0,-1 0 0,1 0 0,0-1 0,-1-1 0,1-2 0,0 0 0,1 3 0,2-3 0,2 3 0,2-3 0,3 2 0,-3-2 0,3 3 0,0-4 0,-3 5 0,2 0 0,-6 0 0,4 0 0,-3 0 0,-2 0 0,-1 0 0,-1 1 0,-2 1 0,-2 2 0,3 0 0,-4-3 0,3 2 0,-2 0 0,2 1 0,-2-4 0,1 0 0,-1 0 0,5 0 0,-4 0 0,1 0 0,-1 0 0,3 0 0,-1 0 0,5 0 0,0-1 0,2-3 0,2 3 0,3-5 0,0 2 0,3 1 0,1-4 0,5 4 0,-3-2 0,2 5 0,-1 0 0,-3 0 0,4 0 0,-6 5 0,4-3 0,-3 3 0,1 0 0,-1-3 0,-3 6 0,-1-5 0,-3 5 0,-3-1 0,-3 0 0,-1 3 0,-1-3 0,0 3 0,-3 2 0,1-5 0,-5 1 0,0 0 0,2 2 0,-5-3 0,4-4 0,-4-1 0,0-2 0</inkml:trace>
  <inkml:trace contextRef="#ctx0" brushRef="#br0" timeOffset="1265">508 44 12287,'0'-11'0,"0"-1"0,0 1 0,2 5 0,1 2 0,0 8 0,3 3 0,1 5 0,-1 3 0,0-2 0,3 6 0,-2 1 0,2 2 0,-3 0 0,1 1 0,-1-2 0,0-2 0,-3 2 0,0-3 0,-1 1 0,-2-1 0,0-4 0,0 1 0,-10-2 0,-3-2 0</inkml:trace>
  <inkml:trace contextRef="#ctx0" brushRef="#br0" timeOffset="1866">283 134 12287,'-7'-11'0,"2"0"0,5 4 0,2 4 0,0 6 0,3 4 0,2-1 0,-1 4 0,3-3 0,-2 3 0,1 2 0,3-1 0,-4-1 0,0-1 0,-2-2 0,-2-3 0,-3 4 0,-5-5 0,-2 4 0,-3-2 0,-1-3 0,-4-1 0,0-1 0,-1 0 0,0 0 0,4 0 0,-3 0 0,1 0 0,-1 0 0,6 0 0,-2 0 0,1 0 0,0 0 0,3-5 0,2 4 0,7-3 0,1 8 0,0-1 0,4 4 0,-3-3 0,4 4 0,-6-1 0,3 3 0,0-2 0,-4 2 0,3-3 0,-3 3 0,-1-2 0,0-1 0,0 2 0,-1-3 0,-3 1 0,-3-2 0,1-2 0,-2-3 0,-1 0 0,-1 0 0,-1 0 0,0 0 0,3 0 0,1 0 0,-2 0 0,3-3 0,-2-2 0,-1-2 0,3 5 0,-1-2 0,0 2 0,-1-1 0,0-1 0,4 0 0,-3 4 0,-1 0 0,-3 0 0,0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0:01.530"/>
    </inkml:context>
    <inkml:brush xml:id="br0">
      <inkml:brushProperty name="width" value="0.08571" units="cm"/>
      <inkml:brushProperty name="height" value="0.08571" units="cm"/>
      <inkml:brushProperty name="color" value="#5B2D90"/>
    </inkml:brush>
  </inkml:definitions>
  <inkml:trace contextRef="#ctx0" brushRef="#br0">1986 114 12287,'0'6'0,"0"0"0,1-3 0,3 0 0,-3 2 0,4-1 0,0 4 0,-3-2 0,3 2 0,-2 0 0,1 2 0,1 2 0,-2 0 0,2 2 0,1 1 0,-4 1 0,4-1 0,-3 4 0,1 3 0,0-4 0,-4 1 0,0 0 0,0-2 0,-5 5 0,-1-5 0</inkml:trace>
  <inkml:trace contextRef="#ctx0" brushRef="#br0" timeOffset="1133">1738 136 12287,'0'-7'0,"1"0"0,3 2 0,-2 7 0,5 5 0,-2 3 0,0 2 0,-3-1 0,2 1 0,-2 3 0,3-2 0,0 2 0,0-2 0,0-2 0,-1 0 0,-4 0 0,2 1 0,1-1 0,-1 0 0,1 0 0,-1 1 0,-2-1 0,-2 0 0,-1 1 0,-4-1 0,-4-1 0,0-1 0,-1-2 0,1-3 0,0 2 0,0-1 0,-1-2 0,0-2 0,-2-1 0,-2 0 0,-2 0 0,3 0 0,-4 0 0,0 0 0,2 0 0,-4 0 0,3 0 0,0 0 0,3 0 0,-1 0 0,1-1 0,1-2 0,2 0 0,0-2 0,1 2 0,0-1 0,0-3 0,1 2 0,1 0 0,1 0 0,6-4 0,-3 3 0,1-2 0,0 1 0,0-1 0,4-3 0,0-1 0,0 1 0,0 0 0,0 0 0,0-1 0,0 1 0,0 0 0,0 0 0,4-1 0,1 2 0,0 1 0,0 2 0,0 3 0,-1-3 0,4-2 0,2 4 0,1 1 0,0 3 0,0 1 0,1 0 0,-1 0 0,0 0 0,1 0 0,-1 0 0,0 5 0,0 2 0,1 3 0,-6-2 0,-1-1 0,-1 2 0,0 1 0,-1 2 0,-1-2 0,0-2 0,2 0 0,0-1 0,-4 5 0,0-1 0,0 0 0,-2-3 0,0-1 0,-2 2 0,2 1 0,-3 1 0,0-1 0,-1-1 0,1-1 0,-3-2 0,1 3 0,0-2 0,-1 2 0,1-3 0,-4 2 0,-1 1 0,5-4 0,-1-2 0,-1-1 0,3 1 0,-3 1 0,-3-1 0,1-2 0,-4-2 0,2-2 0,2-1 0,-1 1 0,1 1 0,0 0 0,0-2 0,3-1 0,1 3 0,-2-2 0,-1 1 0,2-2 0,2 0 0,1-1 0,1 4 0,4-5 0,0 3 0,0 3 0,0-5 0,0 2 0,0 3 0,0-4 0,0 5 0,0 0 0,-5 0 0,-2 0 0,-3 0 0,-2 0 0,1 0 0,4 0 0,-1 0 0,-1 0 0,3 0 0,-2 0 0,0 0 0,1 0 0,0 0 0,-2 0 0,-1 0 0,-1-5 0,-1-1 0</inkml:trace>
  <inkml:trace contextRef="#ctx0" brushRef="#br0" timeOffset="1466">1467 1 12287,'8'10'0,"-1"-3"0,-4-2 0,0-5 0,-6 0 0,-5 0 0,2 0 0,-2 0 0,-1 0 0,-1 0 0,-1 0 0,0 0 0,0 0 0,-1 0 0,1 0 0,0 0 0,-1 0 0,1 0 0,0 0 0,0 0 0,-1 0 0,1 0 0,0 0 0,-1 0 0,1 0 0,0 0 0,0 5 0,-1 2 0</inkml:trace>
  <inkml:trace contextRef="#ctx0" brushRef="#br0" timeOffset="2300">971 351 12287,'-12'0'0,"5"0"0,-1 0 0,-1 0 0,3 0 0,-1 0 0,-2 0 0,-1 0 0,-1-2 0,-1-1 0,5-2 0,0-4 0,1 1 0,0 0 0,3-3 0,0 0 0,1 0 0,2 0 0,0-1 0,0 1 0,0 0 0,0 0 0,0 3 0,2 2 0,1 1 0,4-3 0,4 4 0,0 2 0,1 1 0,-1 1 0,0 0 0,0 0 0,1 0 0,-1 3 0,0 1 0,1 0 0,-1 1 0,0-3 0,0 6 0,1 1 0,-2 1 0,-2 1 0,0 0 0,-4 1 0,2-1 0,-1 0 0,-2 0 0,-2 1 0,-2-1 0,-3 0 0,-4 1 0,-2-1 0,-1-1 0,0-1 0,-1-2 0,-3 0 0,-1 1 0,0-1 0,-1-2 0,2-2 0,3-3 0,-2 0 0,-1 0 0,0 0 0,4 0 0,-1 0 0,2-5 0,2-2 0,0-3 0,6-2 0,-2 1 0,3 0 0,1 3 0,0 1 0,5 1 0,2-2 0,3 2 0,1 3 0,1 0 0,-1-1 0,0 4 0,1 0 0,-5 0 0,1 0 0,-1 0 0,-1 5 0,-2 2 0,-9 0 0,-5 0 0,-4 1 0,0-2 0,-2 4 0,0-3 0,0 3 0,-1 2 0,-2-5 0,4 1 0,0-1 0,-1 0 0,4 3 0,-3-4 0,2 0 0,5 0 0,1-2 0,4-3 0,-2 6 0,5-4 0,-1 0 0,-3 5 0,2-5 0,-6 4 0,0-2 0,1 2 0,0-3 0,-2-2 0,-1 0 0,-1 1 0,-1 1 0,0-1 0,-3-2 0,2-1 0,-3 1 0,1 2 0,0 0 0,-5 1 0,2-4 0,1 0 0,2 0 0,-2 0 0,2 0 0,-5 0 0,3 0 0</inkml:trace>
  <inkml:trace contextRef="#ctx0" brushRef="#br0" timeOffset="2750">339 215 12287,'-12'0'0,"5"0"0,1 1 0,-1 2 0,1 1 0,2 0 0,-3-3 0,-2 3 0,3 1 0,-1 3 0,2 0 0,-2-1 0,3 5 0,2-1 0,0 0 0,2 0 0,0 1 0,0-1 0,2 0 0,0 1 0,3-1 0,1 0 0,-3 0 0,2 1 0,-1-1 0,-1 0 0,1 1 0,-4-1 0,0 0 0,0-3 0,0-1 0,0-4 0,-5 2 0,-2-5 0,-3 0 0,-2 0 0,-3-5 0,-1-3 0,-2-2 0,-2-1 0,0 0 0,0-1 0,3 1 0,0 0 0,-1-1 0,3 1 0,1 0 0,1 0 0,3-1 0,1 1 0,2 0 0,3 1 0,-3 2 0,4 3 0,-2 5 0</inkml:trace>
  <inkml:trace contextRef="#ctx0" brushRef="#br0" timeOffset="2914">271 599 12287,'-8'-4'0,"1"0"0,-1 1 0,-3 3 0,-1 0 0,-4 0 0,-1 5 0,-11 1 0,-1 5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5-03T23:26:04.263"/>
    </inkml:context>
    <inkml:brush xml:id="br0">
      <inkml:brushProperty name="width" value="0.35" units="cm"/>
      <inkml:brushProperty name="height" value="2.1" units="cm"/>
      <inkml:brushProperty name="inkEffects" value="pencil"/>
    </inkml:brush>
  </inkml:definitions>
  <inkml:trace contextRef="#ctx0" brushRef="#br0">66 261 16383 150000 60001,'-22'-43'0'0'0,"7"-1"0"0"0,3 1 0 0 0,3-1 0 0 0,1 10 0 0 0,8 3 0 0 0,0 19 0 0 0,0 2 0 0 0,0 10 0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26:10.247"/>
    </inkml:context>
    <inkml:brush xml:id="br0">
      <inkml:brushProperty name="width" value="0.08571" units="cm"/>
      <inkml:brushProperty name="height" value="0.08571" units="cm"/>
      <inkml:brushProperty name="color" value="#008C3A"/>
    </inkml:brush>
  </inkml:definitions>
  <inkml:trace contextRef="#ctx0" brushRef="#br0">1770 163 12287,'-3'-8'0,"1"1"0,-2 0 0,2 2 0,1 5 0,1 2 0,2 2 0,3-1 0,-3 3 0,3-1 0,-1 1 0,0-1 0,-1 2 0,2-1 0,1 0 0,-3 2 0,1 0 0,-1 0 0,-1-1 0,2 1 0,0 0 0,-2 0 0,1-3 0,0 0 0,-2 1 0,0 1 0,2 1 0,-1 0 0,0-1 0,-1 1 0,-1-3 0,0 0 0,1 1 0,1-2 0,-1 3 0,2-2 0,-2-1 0,-1 1 0,-1 0 0,-2 0 0,1 1 0,-3-3 0,-1 2 0,0-3 0,0 3 0,1-1 0,-1 0 0,-1-2 0,0 1 0,1 0 0,1 0 0,0-1 0,-3-1 0,-1 1 0,-1 0 0,1 1 0,-2-3 0,1 0 0,0 0 0,-4 0 0,1 0 0,-2 1 0,0 1 0,0-1 0,1 2 0,0-2 0,-2-1 0,1 1 0,-4 0 0,3 2 0,1-1 0,-1 1 0,0 0 0,1-2 0,-1 0 0,2-1 0,0 0 0,2 0 0,1 0 0,-2 0 0,2-1 0,-1-1 0,1-3 0,1-2 0,2-1 0,-1 0 0,-1 0 0,4 0 0,-2-2 0,1-1 0,0-1 0,2 2 0,1-3 0,0-1 0,-1-1 0,4 0 0,-3-1 0,2 1 0,-1-1 0,-2-1 0,2 1 0,1 1 0,-2 0 0,3 4 0,-1 0 0,1 1 0,1-1 0,0 1 0,0 2 0,0 0 0,0 1 0,0 1 0,1 1 0,1-1 0,0-1 0,4 0 0,-1 1 0,2 1 0,1 3 0,0-3 0,0 2 0,3 1 0,-3 1 0,3 1 0,-2-1 0,1-1 0,2 1 0,1-2 0,0 2 0,-2 1 0,3 0 0,-2 0 0,1 0 0,0 0 0,-3 0 0,2 0 0,0 0 0,0 0 0,-2 3 0,0 1 0,-1-1 0,-2 0 0,1 3 0,0 0 0,0 1 0,-2 0 0,0 1 0,-4 0 0,-1 0 0,-1-3 0,0 0 0,0 1 0,0 1 0,-1 1 0,-1-1 0,-4 1 0,0 0 0,0 0 0,1-1 0,0 1 0,1 0 0,-3-1 0,2-1 0,-1-1 0,0 1 0,0 1 0,0 1 0,0-1 0,1 1 0,-2-1 0,2-1 0,-2-1 0,-1 1 0,3 0 0,0 0 0,-1 0 0,-1 0 0,2-3 0,0 0 0,-1-2 0,-1-1 0,-1 0 0,0 0 0,1 0 0,-1-1 0,1-2 0,1-2 0,1-2 0,2-1 0,-2 1 0,0-1 0,0 0 0,2 0 0,2 0 0,-1 1 0,0-1 0,-1 0 0,3 0 0,0 1 0,0-1 0,0 0 0,0 0 0,1 1 0,2-1 0,-2 3 0,5 0 0,0-1 0,1-1 0,-1 1 0,0 2 0,0 1 0,-1 0 0,2 2 0,-1-1 0,-1 0 0,0-1 0,3 3 0,0 0 0,-3 0 0,0 0 0,1 0 0,-2 4 0,1 1 0,-2 2 0,0-2 0,-3 0 0,1 1 0,1 1 0,-1 1 0,2 0 0,-3-1 0,0 1 0,0 0 0,-2 1 0,-2 0 0,0 1 0,2 2 0,-4-2 0,-1 2 0,-2 0 0,0 2 0,-2-3 0,0 0 0,-2 0 0,1 1 0,-1-3 0,-1 2 0,0-2 0,-5 0 0,1-2 0,1-1 0,1-1 0,1-3 0,1 3 0,2-2 0,1-1 0,-2-1 0,2-2 0,0-1 0,-1-1 0,1-3 0,2 1 0,-2-2 0,2 0 0,0-1 0,1 0 0,1 0 0,-1 1 0,0-1 0,0 0 0,2 0 0,0 1 0,0-1 0,3 0 0,-1 0 0,1 1 0,0-1 0,3 0 0,0 0 0,0 0 0,0 1 0,0-1 0,0 0 0,0 0 0,0 1 0,1 0 0,1 1 0,1 1 0,-1 2 0,-1-1 0,2 0 0,-3 2 0,4 3 0,-4 1 0,0 0 0,0 3 0,0 1 0,0 1 0,0 1 0,0-1 0,0 1 0,-1 0 0,-1 1 0,0 0 0,0 1 0,1 2 0,0-3 0,0 2 0,-2 1 0,-2-1 0,1 2 0,0 0 0,-2-1 0,-1 1 0,-1-2 0,1-2 0,-1 0 0,-1 0 0,0 0 0,-2-3 0,2-2 0,0 2 0,1-4 0,-2 0 0,0-1 0,0-1 0,2-1 0,1-2 0,2-2 0,-4-2 0,3-1 0,0 1 0,-1-1 0,0-2 0,0-2 0,1 0 0,1-2 0,1 3 0,-2 0 0,1 1 0,2-1 0,-3 1 0,2 2 0,-1 1 0,3-1 0,-2 0 0,1 0 0,-1 0 0,-3 1 0,3-1 0,-1 0 0,-1 0 0,2 3 0,-2 1 0,0 1 0,2 0 0,-1 4 0,-1 1 0,-1 2 0,0 2 0,1-1 0,1 1 0,-1 4 0,-4 0 0,0 0 0,1 1 0,0-1 0,1 2 0,0 0 0,1 0 0,-1-2 0,0 3 0,1 0 0,2-1 0,-1 3 0,3-3 0,2 0 0,0-1 0,1-3 0,0 1 0,1 0 0,1 2 0,0-4 0,3-1 0,1 0 0,1 0 0,1-1 0,0-3 0,-3-1 0,0-1 0,1 0 0,1 0 0,1 0 0,-3-2 0,-1-2 0,0 0 0,1 1 0,-3-2 0,1 3 0,-3-4 0,0 5 0,-1-3 0,-1 4 0,-4 0 0,-1 0 0,0 1 0,-2 1 0,0 1 0,-2 2 0,-2-3 0,2 3 0,-1 1 0,-2-2 0,0 3 0,-1-3 0,1 1 0,1 0 0,1-2 0,-2 1 0,2 0 0,1-3 0,-3 3 0,2-2 0,-1 0 0,0-1 0,3-1 0,-3 0 0,0-1 0,1-1 0,-3 1 0,3-3 0,-1 1 0,0-2 0,1-2 0,-1-1 0,3 0 0,1 1 0,4-1 0,1 0 0,1-1 0,1-1 0,1 1 0,1-1 0,0 1 0,0 2 0,0-1 0,1 0 0,1 0 0,0 1 0,1 1 0,-2 2 0,1 1 0,-1 0 0,3 3 0,-1 0 0,-1 3 0,2 0 0,0 1 0,1-1 0,-3 3 0,3-1 0,1 2 0,1 1 0,0 0 0,-1-1 0,-1 1 0,1 0 0,1 2 0,1 1 0,0-1 0,0 1 0,-3-1 0,0 2 0,1-1 0,1-2 0,0 3 0,-2-1 0,-2 0 0,1 0 0,-3 0 0,1-4 0,-1 1 0,-1 0 0,0 0 0,-1-1 0,-1 1 0,-3 0 0,-3 0 0,-3-1 0,-1 0 0,-3-1 0,-3 0 0,-2-3 0,-2 0 0,-2 1 0,-1 1 0,1-2 0,-1-1 0,-1 2 0,-2-3 0,2 4 0,2-1 0,2 0 0,3-2 0,3 1 0,-1-2 0,2-1 0,-2-7 0,5-2 0</inkml:trace>
  <inkml:trace contextRef="#ctx0" brushRef="#br0" timeOffset="501">1987 652 12287,'-11'0'0,"2"0"0,-1 0 0,1 0 0,2 0 0,-1 0 0,0 1 0,-1 1 0,-1 4 0,1 1 0,-4 0 0,1 1 0,0 0 0,-1 0 0,-5-1 0,0 1 0,-7 0 0,1 0 0</inkml:trace>
  <inkml:trace contextRef="#ctx0" brushRef="#br0" timeOffset="900">738 8 12287,'-11'-1'0,"1"-1"0,-3 1 0,2-2 0,-1 2 0,-2 1 0,-1 4 0,-1 2 0,-1 3 0,-1 4 0,-4 2 0,1 0 0,-1 1 0,-5-1 0,0 1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26:13.312"/>
    </inkml:context>
    <inkml:brush xml:id="br0">
      <inkml:brushProperty name="width" value="0.08571" units="cm"/>
      <inkml:brushProperty name="height" value="0.08571" units="cm"/>
      <inkml:brushProperty name="color" value="#008C3A"/>
    </inkml:brush>
  </inkml:definitions>
  <inkml:trace contextRef="#ctx0" brushRef="#br0">753 234 12287,'-4'-5'0,"0"0"0,1 2 0,2-1 0,-2 2 0,2 2 0,1 0 0,0 4 0,0 3 0,0 1 0,0-1 0,0 1 0,0 3 0,0 0 0,0 1 0,0 2 0,-2-2 0,-1 1 0,1 0 0,-2 2 0,1 3 0,-3 1 0,0 1 0,-3 2 0,1 0 0,-3 1 0,0 1 0,-2-1 0,-2 1 0,0 0 0,-1-1 0,1-3 0,-3 0 0,-1-3 0,0-1 0,0-2 0,-2-5 0,3 1 0,1-1 0,0-1 0,-1-3 0,0-1 0,0 0 0,-1-3 0,2 0 0,-3-1 0,0 0 0,0 0 0,0-1 0,-1 0 0,1-3 0,1 0 0,1-4 0,2-2 0,1 0 0,-1-2 0,2 3 0,0-3 0,1 0 0,-1 0 0,0 0 0,2-2 0,0 1 0,1-1 0,2 0 0,-1 0 0,2 2 0,0-2 0,3 3 0,2-1 0,0 2 0,1 0 0,-1-1 0,4 4 0,1-1 0,0 0 0,4 0 0,0 0 0,1-2 0,0 0 0,1-1 0,1 4 0,0-1 0,1 0 0,3-1 0,-2 0 0,-1 2 0,1 0 0,-1 0 0,2 0 0,0-1 0,0 0 0,-2 0 0,2 1 0,0 1 0,1 1 0,-1 1 0,1-2 0,-2 2 0,0 0 0,-2 2 0,4 1 0,-2-1 0,-2-1 0,0 1 0,-1 2 0,-1 0 0,1 1 0,0 0 0,0 2 0,-1 0 0,1-3 0,0 0 0</inkml:trace>
  <inkml:trace contextRef="#ctx0" brushRef="#br0" timeOffset="282">629 40 12287,'0'-8'0,"0"0"0,1 3 0,1 0 0,3 3 0,2-5 0,1 3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1:02.376"/>
    </inkml:context>
    <inkml:brush xml:id="br0">
      <inkml:brushProperty name="width" value="0.08571" units="cm"/>
      <inkml:brushProperty name="height" value="0.08571" units="cm"/>
      <inkml:brushProperty name="color" value="#5B2D90"/>
    </inkml:brush>
  </inkml:definitions>
  <inkml:trace contextRef="#ctx0" brushRef="#br0">6091 134 12287,'0'-8'0,"0"1"0,0-1 0,2-1 0,1 1 0,-1-2 0,1 3 0,-2 1 0,-1-2 0,0 6 0,0-2 0,0 8 0,2-2 0,0 6 0,2 0 0,-2 2 0,3 5 0,0 1 0,0 0 0,0 0 0,0 4 0,-3-3 0,3 2 0,2-1 0,-5-1 0,2 3 0,-2-3 0,2-1 0,-3 3 0,3-4 0,-3-1 0,-1 3 0,-1-6 0,-3 0 0,-2 0 0,-5-5 0</inkml:trace>
  <inkml:trace contextRef="#ctx0" brushRef="#br0" timeOffset="1683">5747 89 12287,'0'11'0,"2"-3"0,1-1 0,4 2 0,-1 1 0,4 1 0,-4 0 0,1 0 0,1 0 0,-1 0 0,4 0 0,-1 0 0,-3 0 0,2 4 0,-4 0 0,0-1 0,0-2 0,-2-5 0,-3 1 0,0 0 0,0 2 0,-1-4 0,-3-2 0,-3-3 0,-3-1 0,-2 0 0,-3 0 0,-3 0 0,0 0 0,0 0 0,-2-1 0,-1-3 0,4-1 0,1-3 0,1 0 0,0 0 0,0-2 0,4 0 0,0 1 0,0 2 0,4 1 0,1-3 0,-1 3 0,1 1 0,3-2 0,-5 3 0,6 0 0,-4 4 0,2 0 0,3 2 0,-3 1 0,-2 3 0,-2 4 0,-1-2 0,-3 0 0,1-3 0,0 1 0,0 3 0,-5-3 0,-2 0 0,-3 1 0,-1-1 0,-1-3 0,0 4 0,-2-1 0,-1 0 0,0-4 0,4 2 0,0-3 0,0-1 0,1 0 0,1 0 0,3 0 0,1 0 0,0 0 0,2-1 0,0-1 0,0-2 0,5-5 0,2 3 0,-2-1 0,-1-1 0,3 1 0,1-4 0,1 0 0,1 0 0,4 0 0,0-1 0,0 1 0,0 0 0,0 0 0,2 1 0,1 3 0,-2 1 0,4 3 0,0 0 0,-2-1 0,3 3 0,-1-3 0,0 3 0,-1-3 0,3 3 0,-1 1 0,1 1 0,2 3 0,-3-3 0,0 4 0,1-1 0,-1-1 0,-3 5 0,4-3 0,-2 1 0,2 1 0,-2 3 0,1-3 0,-3 3 0,0-2 0,-2 2 0,-1 1 0,0 0 0,-1-1 0,-2-3 0,0 3 0,-4-4 0,-2 1 0,-1 1 0,-1-2 0,0 3 0,0-3 0,0-1 0,-2 2 0,0-3 0,-2-2 0,2-1 0,0-1 0,2 0 0,0 0 0,0 0 0,0 0 0,0 0 0,-2 0 0,-1 0 0,5 0 0,-2-1 0,1-1 0,0-2 0,-1-3 0,0 2 0,1-1 0,3-3 0,-3 3 0,2-2 0,-1 0 0,2 2 0,4-2 0,0 1 0,0 1 0,1-4 0,-1 2 0,1-1 0,2-3 0,0 6 0,2 1 0,1 5 0,-1 2 0,1 1 0,-1 3 0,-2 6 0,0-1 0,-2-4 0,0 0 0,-3 1 0,-1-2 0,2 4 0,-3-4 0,-1 1 0,2 1 0,-4-2 0,3 1 0,-3-2 0,-1 0 0,0-4 0,0 3 0,0-3 0,-1-1 0,1 0 0,0 0 0,0-1 0,0-3 0,1 2 0,2-5 0,0-2 0,2-1 0,-3-1 0,3 0 0,1 0 0,0-3 0,3 1 0,-2-1 0,1 4 0,1-5 0,-1 3 0,0 6 0,-4 2 0,-2 3 0,-1 1 0,-1 0 0,0 0 0,0 0 0,0 4 0,0 1 0,0 0 0,0 0 0,-1 3 0,1 0 0,0 1 0,4-1 0,1-1 0,1 2 0,1-3 0,4 1 0,0 1 0,0 3 0,1-5 0,3-2 0,-3 2 0,-1-5 0,-8 3 0,-6-3 0,1 0 0,-5 2 0,1 0 0,0 0 0,3-2 0,-2-1 0,1 0 0,1 0 0,-1 1 0,4 2 0,0 1 0,0-1 0,4-1 0,4 1 0,1 0 0,2 4 0,0 2 0,2 1 0,1 1 0,-1 0 0,1 0 0,-1 0 0,1 0 0,1 0 0,-2 0 0,0 0 0,-2 0 0,5 1 0,1-1 0</inkml:trace>
  <inkml:trace contextRef="#ctx0" brushRef="#br0" timeOffset="2133">5670 23 12287,'6'-1'0,"-1"-2"0,0-1 0,-4-1 0,3 2 0,-3 1 0,-1-2 0,-1 4 0,-3 1 0,-3 1 0,-3 2 0,-3 1 0,-1-3 0,-6 3 0,-5 1 0,2-3 0,-9 7 0,3-4 0</inkml:trace>
  <inkml:trace contextRef="#ctx0" brushRef="#br0" timeOffset="2298">5159 34 12287,'-6'-5'0,"1"2"0,4-3 0,-3 1 0,-2 2 0,-6 3 0,-3 0 0,2 1 0,-6 3 0,1-3 0,-5 4 0</inkml:trace>
  <inkml:trace contextRef="#ctx0" brushRef="#br0" timeOffset="2549">4760 467 12287,'-11'0'0,"0"0"0,0-2 0,0-1 0,0 1 0,-1-1 0,1 1 0,0 2 0,0 0 0</inkml:trace>
  <inkml:trace contextRef="#ctx0" brushRef="#br0" timeOffset="2900">3906 23 12287,'5'-6'0,"-3"1"0,4 6 0,1 3 0,-1 3 0,1 8 0,4 3 0,0 3 0,0 1 0,-3 2 0,-1 0 0,1 2 0,-2-1 0,0-2 0,-4 0 0,2-1 0,-2 0 0,0-4 0,-2 0 0,0-2 0,0-1 0,-10-9 0,-2-1 0</inkml:trace>
  <inkml:trace contextRef="#ctx0" brushRef="#br0" timeOffset="3433">3739 67 12287,'11'5'0,"1"2"0,-1 3 0,-4 1 0,-1 0 0,0 2 0,1 2 0,-1-3 0,2 4 0,-2-1 0,-1 0 0,3-1 0,-4-3 0,-2 1 0,-1-1 0,-1 0 0,-1 0 0,-3 0 0,-2-4 0,-5-1 0,0-1 0,0-2 0,-4 2 0,-1-2 0,0 0 0,0-2 0,-3-1 0,3 0 0,0 0 0,0 0 0,2 0 0,3-1 0,-1-3 0,3-2 0,1-5 0,-2 5 0,9 0 0,-3 2 0,4 3 0,4-3 0,-3 4 0,3 4 0,-3-2 0,-1 6 0,0-1 0,0 4 0,0 0 0,-3-3 0,-2-2 0,-2-1 0,-1-3 0,-2 3 0,-1-1 0,0-2 0,-5 4 0,-2 1 0</inkml:trace>
  <inkml:trace contextRef="#ctx0" brushRef="#br0" timeOffset="3580">3495 156 12287,'0'-11'0,"0"3"0,0 1 0,-1 5 0,-1-1 0,-2 6 0,-5 3 0,3 5 0</inkml:trace>
  <inkml:trace contextRef="#ctx0" brushRef="#br0" timeOffset="3883">3162 100 12287,'0'-11'0,"2"1"0,1 3 0,0 3 0,4 8 0,-4-1 0,2 5 0,-2 3 0,1 3 0,3 2 0,-2-3 0,0 3 0,0 2 0,3-5 0,-5 3 0,0-1 0,-2 0 0,-1 1 0,0-3 0,0 2 0,0-1 0,0-2 0,-5-1 0,-1 0 0</inkml:trace>
  <inkml:trace contextRef="#ctx0" brushRef="#br0" timeOffset="4432">2963 211 12287,'0'-11'0,"0"4"0,0-1 0,0 0 0,0 2 0,0-2 0,1 6 0,1-3 0,2 0 0,1 4 0,-1-3 0,-3 3 0,4 6 0,-5 2 0,0 3 0,-1 1 0,-3 0 0,2 0 0,-6 0 0,0 0 0,1-1 0,1-1 0,1-2 0,-2 1 0,3 3 0,0 0 0,4 0 0,0 0 0,2-1 0,1-3 0,0 2 0,4-4 0,2 1 0,-3-2 0,1 3 0,0 1 0,0 3 0,2-4 0,-6 0 0,0-4 0,-7 1 0,2-2 0,-6 1 0,0 0 0,-2 1 0,-1-4 0,-2 0 0,-1 0 0,0-1 0,-3-2 0,-1 0 0,1 0 0,4-2 0,-3 1 0,1 1 0,0-2 0,-3 2 0,3-3 0,1 0 0,2 0 0,2 2 0,1-3 0,2-1 0,-2 2 0,3-2 0,0 3 0,1-2 0,3-1 0,0-2 0,-3-1 0,-1 0 0</inkml:trace>
  <inkml:trace contextRef="#ctx0" brushRef="#br0" timeOffset="4683">2874 23 12287,'-7'0'0,"-1"0"0,5 0 0,-5 0 0,-1 0 0,3 3 0,-1 1 0,-2-1 0,4 3 0,-9 0 0,1 5 0</inkml:trace>
  <inkml:trace contextRef="#ctx0" brushRef="#br0" timeOffset="4949">2985 489 12287,'7'-2'0,"1"-1"0,-5 2 0,5-3 0,-6 3 0,3 1 0,-15 0 0,-2 5 0,-10 1 0</inkml:trace>
  <inkml:trace contextRef="#ctx0" brushRef="#br0" timeOffset="5682">2364 45 12287,'5'16'0,"-4"-2"0,4 4 0,-2 2 0,1 1 0,0-3 0,-4 1 0,0 0 0,0 2 0,0-2 0,0-2 0,0-1 0,0-2 0,-5-2 0,-1-1 0</inkml:trace>
  <inkml:trace contextRef="#ctx0" brushRef="#br0" timeOffset="6266">2208 45 12287,'7'-5'0,"-3"5"0,-4 0 0,0 6 0,0 4 0,-1 1 0,-1 1 0,-2 3 0,-5-2 0,2 1 0,-2-1 0,2-2 0,-3 0 0,4 0 0,-1 0 0,-1 0 0,2 0 0,-3 0 0,3 0 0,1 1 0,-2-1 0,3 0 0,1-1 0,-2-3 0,3 3 0,-1-3 0,1 3 0,4-4 0,0-1 0,2 0 0,4-4 0,0 3 0,2-3 0,1-1 0,0 0 0,0 0 0,0 0 0,-1-1 0,-1-1 0,-2-2 0,-3-1 0,2 1 0,-1-3 0,0 1 0,-3-2 0,2 0 0,0 2 0,-4-2 0,0-1 0,0 0 0,0-2 0,0-1 0,-2 1 0,-1 0 0,-5 0 0,0 0 0,-1 1 0,2 2 0,-2 0 0,-1 2 0,0-3 0,2 3 0,0 1 0,1-2 0,-4 2 0,0 0 0,0 0 0,-1-2 0,1 3 0,0 2 0,0 0 0,0 1 0,0-1 0,0-2 0,0 1 0,0 2 0,0 1 0,-1 0 0,1 0 0,0 0 0,0 0 0,0 0 0,0 0 0,0 0 0</inkml:trace>
  <inkml:trace contextRef="#ctx0" brushRef="#br0" timeOffset="6899">1731 211 12287,'0'-7'0,"0"0"0,0 4 0,-1-2 0,-3 5 0,-3 0 0,1 4 0,-2 0 0,0-1 0,-2 2 0,-1-2 0,-1 3 0,-2-1 0,-1-3 0,-5 3 0,1 0 0,-6 0 0,-5 0 0,-2 2 0,-1-2 0,0 0 0,0 0 0,-6 3 0,-1-5 0,-2 1 0,1 1 0,2-4 0,4 3 0,-1-3 0,1-1 0,8 0 0,-3 0 0,6 0 0,6 0 0,-3-1 0,4-2 0,-2 0 0,1 0 0,4-3 0,-1 0 0,3 0 0,5-1 0,-1 4 0,5-2 0,-4-4 0,3 2 0,-4-1 0,4-3 0,2 0 0,-3 4 0,1-1 0,2 0 0,-3-2 0,1-1 0,2 0 0,-3 0 0,0 0 0,-1-1 0,3 5 0,0 0 0,1-2 0,-1-1 0,-1-1 0,-3 0 0,3 0 0,0 5 0,4 1 0,0 5 0,0 5 0,0 1 0</inkml:trace>
  <inkml:trace contextRef="#ctx0" brushRef="#br0" timeOffset="7782">955 111 12287,'0'-11'0,"0"5"0,-2 1 0,-1 5 0,-5 0 0,-1 2 0,-3 0 0,1 2 0,0 3 0,-1-3 0,-2-1 0,0 2 0,-6 0 0,1 4 0,-2-3 0,-1-1 0,0 2 0,0-2 0,0 0 0,-1 0 0,1 3 0,0-3 0,0 0 0,0-1 0,4 0 0,4-4 0,1 0 0,2 0 0,4 0 0,1-1 0,1-3 0,-3 2 0,5-6 0,0 0 0,2 2 0,0-1 0,-2 1 0,0 0 0,-2 2 0,2-3 0,-1-2 0,-4 3 0,0-1 0,2 3 0,-1-2 0,-2 1 0,-1 1 0,-1 4 0,0 0 0,0 0 0,0 0 0,0 0 0,0 0 0,0 2 0,0 1 0,0 0 0,1 4 0,2 2 0,0-3 0,3 1 0,-1 2 0,3-3 0,-1 1 0,3 2 0,1 1 0,1 1 0,3 0 0,-3-3 0,4-1 0,0 2 0,3 0 0,-2-1 0,0-1 0,0 1 0,0-2 0,-2 4 0,2-3 0,-1 3 0,2 1 0,-3 0 0,0 0 0,-4 0 0,-5-5 0,-1-1 0,-3-1 0,-2 0 0,2-1 0,-7-3 0,2 0 0,-1 0 0,-4 0 0,3 0 0,0 0 0,0 0 0,-4 0 0,3 0 0,0 0 0,2 0 0,-1-3 0,1-2 0,1-1 0,-2-3 0,3 0 0,-2 0 0,4-1 0,4-3 0,-3 0 0,4 2 0,-2 0 0,1 0 0,5-2 0,-2 0 0,1-2 0,0 1 0,2 2 0,-3 1 0,3 0 0,1 3 0,0 1 0,5 0 0,1-5 0</inkml:trace>
  <inkml:trace contextRef="#ctx0" brushRef="#br0" timeOffset="8183">400 433 12287,'0'-7'0,"0"-1"0,0 6 0,-5-3 0,-1 5 0</inkml:trace>
  <inkml:trace contextRef="#ctx0" brushRef="#br0" timeOffset="8313">289 444 12287,'0'-11'0,"-5"0"0,-1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1:58.622"/>
    </inkml:context>
    <inkml:brush xml:id="br0">
      <inkml:brushProperty name="width" value="0.08571" units="cm"/>
      <inkml:brushProperty name="height" value="0.08571" units="cm"/>
      <inkml:brushProperty name="color" value="#5B2D90"/>
    </inkml:brush>
  </inkml:definitions>
  <inkml:trace contextRef="#ctx0" brushRef="#br0">1785 444 12287,'-7'0'0,"2"-2"0,3 0 0,-2-3 0,3 1 0,-5 4 0,6-1 0,-1-2 0,-3-1 0,-3-1 0,-5 2 0,-1-1 0,5-6 0,0 2 0,0-3 0,1-1 0,-3-1 0,6 1 0,1 0 0,2 0 0,1-1 0,0 1 0,0 0 0,1 3 0,4 3 0,3 0 0,3-2 0,1 4 0,0 1 0,-3 2 0,-1 1 0,1 0 0,2 0 0,0 1 0,-1 2 0,-2 1 0,-4 1 0,4-2 0,0 3 0,-1 0 0,3-1 0,-5 3 0,2 1 0,0 2 0,1 2 0,-2-3 0,-1-1 0,-3 2 0,3-3 0,-1 3 0,0 1 0,0-4 0,-4 0 0,0 2 0,0 1 0,4 1 0,0 1 0,-1-1 0,-1 0 0,-2 1 0,-2-3 0,-2-1 0,1 2 0,-5-3 0,-1 3 0,-2 0 0,-2-2 0,1-2 0,0-1 0,-1 2 0,1-3 0,0 1 0,0-1 0,-1 1 0,0-4 0,-2 2 0,-2-1 0,-3-1 0,3-2 0,1 0 0,-2 0 0,4 0 0,-3 0 0,0 0 0,1 0 0,-1 0 0,5-2 0,0-1 0,-1-1 0,1-5 0,1 1 0,3-3 0,1 0 0,4 1 0,-1 2 0,2-2 0,-4-1 0,2-1 0,0 0 0,4 0 0,0 3 0,0 1 0,0 5 0,4-1 0,0 8 0,0-1 0,-2 4 0,2-2 0,-3 5 0,3-2 0,-3 3 0,-1-3 0,0 1 0,0 0 0,0 2 0,0 1 0,-5 1 0,-3-2 0,-3-2 0,-1-1 0,-1-1 0,1 3 0,0-2 0,-1 2 0,1-4 0,-2 3 0,-2 0 0,2 2 0,-3-4 0,4-2 0</inkml:trace>
  <inkml:trace contextRef="#ctx0" brushRef="#br0" timeOffset="265">1797 74 12287,'0'-12'0,"0"0"0,0 0 0,0-1 0,0 1 0,-7 5 0,-4 4 0,-4 6 0,-2 5 0,0 9 0,-3 2 0,-4 0 0,0 7 0,-1-4 0,1 0 0,-7-6 0,0 2 0</inkml:trace>
  <inkml:trace contextRef="#ctx0" brushRef="#br0" timeOffset="465">1206 641 12287,'-12'1'0,"0"3"0,0-3 0,1 5 0,1-2 0,2 0 0,0 6 0,-6-2 0,-1 3 0,-2 1 0,0 0 0,2 1 0,-3 0 0,-1 4 0,4-4 0,-3 4 0,2-4 0,-1 0 0,1-2 0,3-2 0,1 0 0,0-7 0,-1 4 0</inkml:trace>
  <inkml:trace contextRef="#ctx0" brushRef="#br0" timeOffset="716">899 185 12287,'0'-31'0,"0"2"0,0 9 0,0 3 0,0 3 0,1 10 0,3 8 0,-2 5 0,2 11 0,-3 2 0,-1 1 0,4 6 0,0 0 0,0-2 0,2-1 0,-5-1 0,5 1 0,-2 1 0,0 2 0,1-1 0,-2-3 0,1 0 0,-1-1 0,-2 4 0,-1-4 0,0 4 0,0-9 0</inkml:trace>
  <inkml:trace contextRef="#ctx0" brushRef="#br0" timeOffset="1600">714 407 12287,'-1'-13'0,"-3"1"0,2 5 0,-3 7 0,5 8 0,0 5 0,0 3 0,0-2 0,0 4 0,0-2 0,0 0 0,-4 5 0,-2-5 0,-1-1 0,-2-1 0,2-2 0,-1 1 0,-2-1 0,-1 0 0,-2-1 0,-2-1 0,-3-3 0,-1-2 0,0 3 0,-3-4 0,0-1 0,-4-1 0,1-2 0,-3 0 0,3-2 0,4-2 0,-2 1 0,3-5 0,-2-1 0,1-2 0,3-3 0,6-1 0,0-3 0,0-1 0,1 0 0,2-3 0,5 1 0,3 0 0,1-1 0,1 0 0,3 1 0,5-1 0,2 5 0,1 0 0,2 4 0,2 0 0,-1 5 0,4 1 0,-1 0 0,-3 1 0,3 3 0,0-1 0,-1 2 0,1 2 0,-2 0 0,-3 0 0,-1 2 0,0 2 0,-1 3 0,-1 5 0,-3 0 0,-2 1 0,-1-1 0,-2 0 0,0 0 0,3 1 0,-1 3 0,-4 1 0,-2-2 0,-2-2 0,1 0 0,-5-1 0,-1 0 0,-2 1 0,-2-3 0,1 0 0,0-3 0,-1-2 0,1-1 0,0-4 0,0 0 0,-1 0 0,1 0 0,1-1 0,1-3 0,2-4 0,5-3 0,-1-1 0,3-2 0,1-3 0,0 4 0,0-4 0,0 4 0,0 0 0,0 1 0,0 0 0,0-1 0,-1 7 0,-3 2 0,-3 4 0,-6 4 0,1 4 0,0 3 0,4 1 0,-1 2 0,0 1 0,-2 1 0,3 5 0,1-4 0,0 1 0,0 0 0,4 3 0,-1-4 0,3 1 0,1 0 0,0-2 0,1-3 0,2-1 0,1 0 0,2-4 0,-2 1 0,3-7 0,-2 4 0,-5-6 0,-10-4 0,-7 0 0,-1 0 0,0-2 0,-2 5 0,2-3 0,0 2 0,0 2 0,-2 0 0,3 0 0,2 0 0,2 0 0,2 2 0,1 0 0,3 4 0,2 1 0,-3 1 0,4 4 0,1 0 0,1 1 0,2-1 0,2 0 0,1 1 0,1-1 0,1 0 0,-2 1 0,2-1 0,2 0 0,-3 0 0,3 1 0,-1-1 0,-1 0 0,-2 1 0,1-1 0,-1 0 0,-2 1 0,0-2 0,2-2 0,1-1 0,0-5 0,7 8 0,3-4 0</inkml:trace>
  <inkml:trace contextRef="#ctx0" brushRef="#br0" timeOffset="1866">739 87 12287,'0'-18'0,"0"-3"0,0-2 0,-3 7 0,-5 8 0,-2 9 0,-12 15 0,-2 6 0,-4 6 0,-6 2 0,1 2 0,-2-1 0,-2-7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5:53.792"/>
    </inkml:context>
    <inkml:brush xml:id="br0">
      <inkml:brushProperty name="width" value="0.08571" units="cm"/>
      <inkml:brushProperty name="height" value="0.08571" units="cm"/>
      <inkml:brushProperty name="color" value="#5B2D90"/>
    </inkml:brush>
  </inkml:definitions>
  <inkml:trace contextRef="#ctx0" brushRef="#br0">2681 122 12287,'0'11'0,"0"-5"0,0-1 0,0-5 0,0-5 0,-1 3 0,-3-6 0,3 5 0,-3-5 0,3 5 0,0-3 0,-2-1 0,-1 1 0,1 3 0,3-5 0,0 0 0,0 2 0,-1-1 0,-3 2 0,3-3 0,-3 1 0,3 0 0,1 0 0,0 5 0,1-3 0,3 5 0,-2 0 0,7 1 0,2 3 0,2 3 0,3 3 0,-2 1 0,2 0 0,1 0 0,-3 0 0,4 0 0,-1 0 0,0 0 0,-4 0 0,2 1 0,-3 1 0,-1-2 0,0 2 0,-1-6 0,-1 3 0,-2 1 0,-4-3 0,0-1 0,-2-5 0,-5 3 0,-4-5 0,-2 0 0,-2 0 0,-1 0 0,-3 0 0,-1 0 0,2 0 0,-2 0 0,1 0 0,2 0 0,-2 0 0,0 0 0,0 0 0,1 0 0,0 0 0,4 0 0,0 0 0,0 0 0,0-1 0,0-3 0,1 2 0,1-4 0,2 1 0,5-4 0,-2 2 0,3 1 0,1-1 0,0-1 0,0-3 0,1 4 0,3-1 0,2 5 0,5-5 0,-4 6 0,0-2 0,-3 3 0,3 1 0,1 0 0,3 0 0,-4 1 0,0 3 0,-4-2 0,1 6 0,-3-1 0,-1 4 0,0-4 0,-1 0 0,-3-1 0,-3 0 0,-3-2 0,-1 3 0,0 0 0,0-1 0,0 0 0,-2-3 0,0 2 0,-2 1 0,1-4 0,1 2 0,0-1 0,-2 0 0,0-2 0,4 3 0,-1-3 0,-3-1 0,3 0 0,-3 0 0,3 0 0,1 0 0,1-1 0,3-3 0,-2 2 0,6-5 0,-2 1 0,2-3 0,0 2 0,-1-1 0,4-3 0,0 4 0,0 0 0,0 4 0,1-2 0,2 4 0,0-3 0,2 3 0,-1-3 0,-2 3 0,6 1 0,-1 0 0,3 1 0,-3 3 0,-1-3 0,-3 4 0,2-1 0,1 0 0,-2 3 0,2-2 0,0 0 0,0 0 0,-2 3 0,2-1 0,-1 3 0,2-2 0,-3-1 0,-2 2 0,-1 0 0,1 1 0,0-1 0,2-2 0,-1-3 0,-4 3 0,-3 2 0,-2 1 0,-6-1 0,-1 0 0,-2-2 0,-1-1 0,1 3 0,-2-3 0,0-1 0,-4 2 0,4-2 0,-1 0 0,-1 0 0,2 2 0,-1-3 0,2-1 0,0-2 0,3-1 0,-2-5 0,4-1 0</inkml:trace>
  <inkml:trace contextRef="#ctx0" brushRef="#br0" timeOffset="417">2030 89 12287,'-1'7'0,"-3"1"0,3-5 0,-3 5 0,3 0 0,5-2 0,1 2 0,1 0 0,2 2 0,2 2 0,1 2 0,0 1 0,0-2 0,0 3 0,-1-1 0,-1-2 0,-2-1 0,-1 3 0,3 0 0,-3 0 0,-1 0 0,2-2 0,-3 1 0,-1-1 0,-3-2 0</inkml:trace>
  <inkml:trace contextRef="#ctx0" brushRef="#br0" timeOffset="1317">1865 155 12287,'0'11'0,"0"0"0,0-3 0,0-1 0,0-3 0,0 3 0,1 0 0,1 4 0,2 0 0,3 0 0,-2 0 0,1 0 0,3 0 0,-3 2 0,1 0 0,1 2 0,-2-2 0,4 3 0,-4-1 0,1-2 0,0 0 0,-3-2 0,2 0 0,-1 0 0,-1-4 0,-4 1 0,0 0 0,-1-3 0,-3-1 0,-3-3 0,-3-1 0,-1 0 0,0 0 0,3 0 0,1 0 0,0-1 0,1-3 0,-4 2 0,4-6 0,-2 1 0,1 1 0,3-4 0,-3 3 0,-1-3 0,2-1 0,-2 3 0,3 1 0,-1-2 0,2 1 0,-2-1 0,1 2 0,0 4 0,3-1 0,-2-1 0,-5 3 0,2-1 0,-3 2 0,-1 1 0,1 1 0,2 1 0,1 3 0,-2 1 0,3-3 0,0 2 0,0-2 0,-1 1 0,4 5 0,-5-2 0,6 3 0,-3 0 0,0-3 0,4 3 0,-3-3 0,3-1 0,1 2 0,4-5 0,-1 5 0,2-2 0,-1 1 0,-3 3 0,9-4 0,-9 1 0,3 1 0,-3-6 0,-2 7 0,-3-6 0,2 1 0,-4-3 0,-1 2 0,1 0 0,-1 1 0,-4-4 0,0 0 0,0 0 0,0 0 0,-1 0 0,-3 0 0,5 0 0,-3 0 0,-1 0 0,1 0 0,2 0 0,0 0 0,0 0 0,3 0 0,1 0 0,-2 0 0,4 0 0,-4-10 0,2-2 0</inkml:trace>
  <inkml:trace contextRef="#ctx0" brushRef="#br0" timeOffset="1634">1754 166 12287,'0'11'0,"0"-5"0,-1-1 0,-3-5 0,-2 0 0,-5 0 0,-1 0 0,-3 0 0,3 1 0,-4 2 0,1 2 0,1 1 0,-2-4 0,1 2 0,-2 2 0,-5 0 0</inkml:trace>
  <inkml:trace contextRef="#ctx0" brushRef="#br0" timeOffset="2117">1412 188 12287,'0'11'0,"0"0"0,0 0 0,0-3 0,0-1 0,0 0 0,1 3 0,3-3 0,-1 3 0,4-2 0,-3-2 0,3 1 0,-5-4 0,3 1 0,-5-4 0,-5-1 0,-2-2 0,-3-4 0,-1-4 0,1 0 0,2 0 0,2 0 0,1 0 0,-3 0 0,4-1 0,-1-1 0,0-2 0,0 0 0,2 4 0,0-1 0,0-3 0,2 3 0,1-3 0,0 3 0,0 1 0,0 0 0,1 1 0,2 1 0,0 2 0,6 3 0,-2-2 0,4 1 0,4 3 0,-3-1 0,4 1 0,-1-2 0,0 2 0,-1 1 0,2-4 0,2-1 0</inkml:trace>
  <inkml:trace contextRef="#ctx0" brushRef="#br0" timeOffset="2983">1478 310 12287,'-7'3'0,"0"1"0,1 1 0,-3-3 0,2 2 0,3 0 0,-3-4 0,3 0 0,-3 0 0,-1 0 0,-3 0 0,0 0 0,0 0 0,1 1 0,2 1 0,0 2 0,1 0 0,-4-4 0,0 0 0,1-2 0,2 0 0,0-2 0,0 2 0,2-3 0,-2 0 0,0-1 0,1 0 0,1-3 0,1 2 0,-2 3 0,3-3 0,1-1 0,3 2 0,0 1 0,0 7 0,0 1 0,-1 0 0,-3 4 0,-2-1 0,-5 2 0,3 0 0,1-3 0,-2 1 0,3-3 0,-1 0 0,-2-1 0,4-1 0,1 1 0,-1 2 0,-1 0 0,-4-6 0,2-1 0,2 1 0,3-1 0,1 0 0,-1 0 0,1 1 0,2-2 0,0 5 0,-1 1 0,-2 2 0,0 1 0,-4-2 0,3 2 0,-3 4 0,-2-2 0,3-3 0,-1 2 0,-2-1 0,-1 2 0,-1-3 0,0-2 0,4 3 0,-1-1 0,0-1 0,-2-2 0,-1-1 0,0 0 0,0 0 0,1-1 0,2-2 0,0-1 0,5-4 0,-4 0 0,3-1 0,-4 1 0,5 1 0,-1-2 0,-1 0 0,4-2 0,-3-1 0,3 1 0,1 0 0,0 5 0,-5-8 0,-1 1 0</inkml:trace>
  <inkml:trace contextRef="#ctx0" brushRef="#br0" timeOffset="3266">1335 431 12287,'-7'-1'0,"-1"-3"0,1 3 0,-4-3 0,0 3 0,0 1 0,0 0 0,-5 5 0,-1 1 0</inkml:trace>
  <inkml:trace contextRef="#ctx0" brushRef="#br0" timeOffset="3414">1081 497 12287,'-11'6'0,"4"-1"0,0-5 0,4 0 0,-2 0 0,0 0 0,4 5 0,-4 1 0</inkml:trace>
  <inkml:trace contextRef="#ctx0" brushRef="#br0" timeOffset="3716">850 707 12287,'5'17'0,"-4"-1"0,4-5 0,0 0 0,-4-4 0,4-1 0,-2 0 0,1 1 0,1 0 0,-1 4 0,3 0 0,-2 0 0,-1 0 0,-3-5 0,4-1 0,1-5 0</inkml:trace>
  <inkml:trace contextRef="#ctx0" brushRef="#br0" timeOffset="4700">574 155 12287,'-4'11'0,"1"0"0,-2 0 0,2 0 0,0 0 0,-1 0 0,4 0 0,0 0 0,0 0 0,1 0 0,2 0 0,0 2 0,0 1 0,2-1 0,-1 1 0,1-1 0,0-2 0,-1-4 0,-4 0 0,0 2 0,0 1 0,0-3 0,0 0 0,0 2 0,0-4 0,0 0 0,1-5 0,3 0 0,3 0 0,-1-4 0,2-1 0,0-1 0,2 2 0,1-2 0,0 1 0,-4 2 0,0 2 0,-1-2 0,0-1 0,-2 1 0,3 3 0,0 0 0,3 1 0,-1 3 0,-2 3 0,-5 3 0,2 1 0,-3 0 0,-1 0 0,0 0 0,0 0 0,0 0 0,-1 0 0,-3 0 0,2-4 0,-5-1 0,-2-1 0,-1-2 0,3 2 0,0-2 0,-2 0 0,-1-2 0,3-1 0,-1 0 0,0 0 0,-2 0 0,-1 0 0,0 0 0,1-1 0,2-2 0,0 0 0,0 0 0,2-2 0,-1 0 0,1 1 0,0-1 0,2 0 0,-3 2 0,-1 0 0,1-1 0,0 4 0,-2 0 0,3 0 0,-1 0 0,0 0 0,-4 0 0,4 1 0,4 3 0,2 3 0,-1-1 0,0 2 0,-2 0 0,1 2 0,3 1 0,0 0 0,0-3 0,0-1 0,0 1 0,3-1 0,1 0 0,-2 2 0,0-3 0,-2 1 0,4-5 0,-2 8 0,1-9 0,-5 4 0,-3-1 0,-1 0 0,2-1 0,-3-3 0,-2 0 0,-1 0 0,-1 2 0,0 1 0,0-1 0,0 1 0,0-2 0,4-1 0,0 0 0,-1 0 0,-3 0 0</inkml:trace>
  <inkml:trace contextRef="#ctx0" brushRef="#br0" timeOffset="4915">673 674 12287,'8'0'0,"-1"0"0,-3 0 0,3 0 0,-5 0 0,3 0 0,-6 0 0,-1-2 0,-2-1 0,-5-3 0,3-6 0</inkml:trace>
  <inkml:trace contextRef="#ctx0" brushRef="#br0" timeOffset="5181">364 221 12287,'0'6'0,"0"1"0,0-4 0,0-2 0,0 9 0,0-2 0,0-4 0,0 6 0,0-4 0</inkml:trace>
  <inkml:trace contextRef="#ctx0" brushRef="#br0" timeOffset="5815">210 321 12287,'0'7'0,"0"0"0,0-4 0,0 3 0,0-2 0,0-2 0,0 5 0,0-3 0,0 3 0,0 2 0,0-3 0,1 1 0,3 2 0,-3-3 0,3 1 0,-3 1 0,-1 3 0,0-4 0,-1-1 0,-3-1 0,-2-1 0,-5-4 0,0 0 0,0 0 0,0-1 0,0-3 0,3-1 0,2-3 0,1 0 0,2 5 0,1-4 0,-1 2 0,2 1 0,-3 0 0,3 3 0,1-4 0,-2 5 0,-1 0 0,0 3 0,-3 2 0,1 1 0,0-2 0,2 2 0,-5-1 0,2 3 0,0-4 0,0 1 0,0 0 0,0 0 0,-3-2 0,2 0 0,-1 5 0,-3-5 0,0 1 0,0-4 0</inkml:trace>
  <inkml:trace contextRef="#ctx0" brushRef="#br0" timeOffset="6116">210 574 12287,'0'11'0,"0"0"0,0-5 0,-5-1 0,-2-5 0,-3 0 0,-1 0 0,0 2 0,0 1 0,0-2 0,0 4 0,0 0 0,3-3 0,1 1 0,0-2 0,-4-1 0</inkml:trace>
  <inkml:trace contextRef="#ctx0" brushRef="#br0" timeOffset="6566">33 89 12287,'-3'11'0,"-1"0"0,0-4 0,4 1 0,0-6 0,0 3 0,2-4 0,1 3 0,3-3 0,5 3 0,-3 1 0,-1-2 0,-4 2 0,0-1 0,-2 2 0,-1 5 0,0-3 0,-1-2 0,-1 0 0,-2 0 0,-4-2 0,0 2 0,-2-1 0,-1 3 0,0-2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2:04.088"/>
    </inkml:context>
    <inkml:brush xml:id="br0">
      <inkml:brushProperty name="width" value="0.08571" units="cm"/>
      <inkml:brushProperty name="height" value="0.08571" units="cm"/>
      <inkml:brushProperty name="color" value="#5B2D90"/>
    </inkml:brush>
  </inkml:definitions>
  <inkml:trace contextRef="#ctx0" brushRef="#br0">2129 210 12287,'0'7'0,"0"-2"0,0-5 0,0 0 0,0 6 0,2 2 0,2 3 0,3 1 0,5 1 0,0 0 0,1 4 0,-1-2 0,-1 4 0,-2 0 0,0 0 0,-1-3 0,4 4 0,-1-3 0,-3-2 0,-1-5 0,-4-2 0,1 2 0,0-5 0,-5-5 0,-2-8 0,-3-3 0,0-1 0,-3 0 0,-3-1 0,0 1 0,0 0 0,1-5 0,1 1 0,2 1 0,-2 1 0,1-2 0,-1-2 0,3 0 0,2 0 0,-3-4 0,3 2 0,3-3 0,0-2 0,4 0 0,2 2 0,4 1 0,3 2 0,3 5 0,2-3 0,5 3 0,2 3 0,1-2 0,1 10 0,0 1 0,-1 2 0,0 2 0,-3 3 0,-1 4 0,-3 3 0,0 6 0,-5-1 0,0-1 0,1 4 0,-1 1 0</inkml:trace>
  <inkml:trace contextRef="#ctx0" brushRef="#br0" timeOffset="617">2166 468 12287,'-8'-1'0,"0"-3"0,4 3 0,-4-5 0,-2 1 0,-1 3 0,-1-2 0,-1 3 0,-3 1 0,0 1 0,-1 2 0,-1 1 0,3 0 0,-4-4 0,0 0 0,0 0 0,-2 0 0,-3 0 0,1-1 0,2-3 0,-2 1 0,4-5 0,-2 0 0,1 1 0,5-3 0,0 5 0,4-2 0,2-3 0,5 5 0,-2-1 0,0 1 0,2 2 0,4-5 0,5 5 0,4-1 0,2 3 0,1 1 0,0 0 0,-1 1 0,-3 3 0,3-1 0,-3 4 0,3-2 0,-2 5 0,-1-2 0,-5 3 0,1 1 0,-3 1 0,-1-1 0,0 0 0,-1 0 0,-3 1 0,-5-2 0,-7-2 0,-5-1 0,-2 2 0,-1 0 0,0-2 0,2-4 0,2-3 0,4-1 0,-4 0 0,1 0 0,0 0 0,4-2 0,0-5 0,4-6 0,3 0 0,0-5 0,-3 0 0,1 0 0,2 1 0,4-4 0,-3 3 0,2-1 0,2-3 0,-3 0 0,2 1 0,2 0 0,0-1 0,2 3 0,-1 0 0,-2 1 0,-1 3 0,0 1 0,4 2 0,0 0 0,0-1 0,0 5 0,0 0 0,0 0 0,0 1 0,0 2 0,0 5 0,0 0 0</inkml:trace>
  <inkml:trace contextRef="#ctx0" brushRef="#br0" timeOffset="798">1772 87 12287,'7'-12'0,"-1"-1"0,-6 8 0,-2 5 0,-2 7 0,-4 4 0,-8 1 0,-3 0 0</inkml:trace>
  <inkml:trace contextRef="#ctx0" brushRef="#br0" timeOffset="1250">1157 345 12287,'-8'-4'0,"0"0"0,5 0 0,-7 5 0,6 4 0,0-3 0,4 6 0,0 1 0,0 3 0,0-5 0,2 2 0,2-5 0,3 1 0,5-5 0,0 0 0,-4 0 0,1 0 0,0 0 0,-2 4 0,1 0 0,0 0 0,-1 1 0,-1 2 0,-6 6 0,-6-5 0,-2 0 0,-3-4 0,-1 3 0,-1-2 0,1 4 0,0-5 0,0 0 0,-1 1 0,1-2 0,0 4 0,-1 0 0,1-1 0,0-1 0,-1 3 0,1 1 0,0 2 0,0 2 0</inkml:trace>
  <inkml:trace contextRef="#ctx0" brushRef="#br0" timeOffset="2283">837 345 12287,'0'-12'0,"0"5"0,2 3 0,2 8 0,-3-1 0,3 5 0,-1 0 0,1-1 0,-3 4 0,3-3 0,-2 3 0,-2 2 0,4-1 0,0 0 0,-1 1 0,-2-1 0,-5-4 0,-1 0 0,-2 2 0,-1 1 0,-6 0 0,-1-2 0,-2-1 0,0-3 0,0 1 0,-3 0 0,-4-3 0,-4-2 0,-1-1 0,0-1 0,-1-4 0,4 3 0,-2-6 0,2-2 0,1-1 0,2-1 0,2-1 0,5 1 0,2 0 0,2-5 0,0 1 0,1 1 0,2 1 0,0 6 0,5 0 0,1-2 0,2-1 0,1 3 0,1 1 0,2 0 0,1 1 0,5 2 0,0-3 0,2 1 0,1 4 0,0 0 0,0 1 0,2-2 0,3-1 0,-8 0 0,3 4 0,-1 0 0,0 0 0,2 0 0,-1 1 0,0 3 0,-1-1 0,-1 4 0,-3 0 0,-2 0 0,-1 1 0,-4 4 0,0 0 0,0 1 0,-1-1 0,-3 0 0,-3 1 0,-7-1 0,-2 0 0,2-4 0,-2-1 0,2-1 0,2-4 0,-2 1 0,-1 0 0,-1 1 0,0-1 0,3-3 0,1-3 0,-1-2 0,1-2 0,0-1 0,1-5 0,2 1 0,-1 0 0,3-1 0,0 1 0,1 4 0,6 0 0,0-1 0,0 3 0,-5 1 0,-3 10 0,1-3 0,0 6 0,2 2 0,-4-3 0,4 1 0,-2 2 0,4 1 0,-2 0 0,1-2 0,0-1 0,0 1 0,4 3 0,0 0 0,0 0 0,0 1 0,0-1 0,0 0 0,1-5 0,3-3 0,-3-2 0,3-2 0,-8 0 0,-4 0 0,-3 0 0,-2 0 0,-2 0 0,-3 0 0,-1 0 0,2 0 0,-2 1 0,0 2 0,0 1 0,4 0 0,-2-4 0,4 0 0,0 0 0,5 1 0,0 3 0,1-1 0,-1 5 0,2 1 0,6 3 0,0 0 0,0 0 0,2 1 0,1-1 0,1 0 0,1 2 0,-2 1 0,1 2 0,-1-2 0,2-2 0,-1 0 0,-1-1 0,-2 0 0,3 0 0,1 1 0,-3-1 0,0 0 0,-2-5 0,5-1 0,2-6 0</inkml:trace>
  <inkml:trace contextRef="#ctx0" brushRef="#br0" timeOffset="2515">751 87 12287,'-12'0'0,"-2"0"0,-2 0 0,-5 0 0,-2 5 0,-3 5 0,-4 5 0,-7 6 0,0-4 0,-5 1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2:11.254"/>
    </inkml:context>
    <inkml:brush xml:id="br0">
      <inkml:brushProperty name="width" value="0.08571" units="cm"/>
      <inkml:brushProperty name="height" value="0.08571" units="cm"/>
      <inkml:brushProperty name="color" value="#5B2D90"/>
    </inkml:brush>
  </inkml:definitions>
  <inkml:trace contextRef="#ctx0" brushRef="#br0">1821 283 12287,'-1'9'0,"-3"-1"0,-3-5 0,-5 2 0,-1 0 0,1-3 0,0 2 0,-2-3 0,-2-1 0,2-4 0,-2-1 0,2-2 0,2-3 0,-1 3 0,2-1 0,2-1 0,1-2 0,1-2 0,-3 1 0,2 0 0,4 0 0,-3-1 0,2 1 0,1 0 0,4-1 0,1 6 0,3 3 0,3-1 0,5 1 0,0 0 0,1 5 0,-1 3 0,-1-1 0,-1 4 0,-4 0 0,0-1 0,3-1 0,0 3 0,2 1 0,1 2 0,-4-3 0,0 1 0,2-1 0,1-1 0,-3 4 0,0-3 0,2 3 0,1 1 0,1 0 0,-4-1 0,-1-1 0,-1-2 0,-2-4 0,-4 4 0,-2-4 0,-2 5 0,-4 0 0,-3-3 0,-1-2 0,-2-1 0,-2 1 0,1-3 0,-5 3 0,1-2 0,0-2 0,-1 4 0,-5 0 0,0-2 0,1 0 0,-2-2 0,-2-2 0,1 0 0,4-2 0,-2-5 0,6 4 0,0-1 0,3 1 0,-2-3 0,1 2 0,2-1 0,7 3 0,4-4 0,3 4 0,1-4 0,1 5 0,3-1 0,-1 3 0,5 1 0,-5 0 0,2 5 0,-5 3 0,-1 2 0,-3-1 0,-4 0 0,-2-5 0,0 3 0,2-1 0,-1 1 0,-2-4 0,-2 1 0,1-2 0,0-2 0,-2 0 0,-1 0 0,-3 0 0,-1 0 0,3 0 0,-3 0 0,0 0 0,-1 0 0,5 0 0,-2 0 0,0-2 0,1-2 0,-1 3 0,6-5 0,2 2 0,1 0 0,-1-6 0,-3 2 0,4-1 0,1-1 0,2 2 0,2-2 0,2-1 0,1-1 0,0 0 0,0-1 0,0 1 0,0 0 0,0 0 0,0-1 0,0 1 0,1 0 0,3-1 0,-3 5 0,3 0 0,-1 1 0,1-1 0,-2 2 0,3 6 0,-4 0 0,4 0 0,1 0 0,7 0 0,-5 0 0,0 0 0,-4 0 0,4 0 0,-3 0 0,3 0 0,-6 0 0,9 0 0,-9 6 0,3-3 0,-5 5 0,0 0 0,-5 4 0,-2 1 0</inkml:trace>
  <inkml:trace contextRef="#ctx0" brushRef="#br0" timeOffset="350">1711 13 12287,'-6'-7'0,"3"1"0,-5 6 0,0 0 0,-4 2 0,-1 2 0,-3-1 0,0 5 0,-6 0 0,3 4 0</inkml:trace>
  <inkml:trace contextRef="#ctx0" brushRef="#br0" timeOffset="800">1489 628 12287,'0'-7'0,"-1"2"0,-3 5 0,-5 0 0,-2 0 0,-2 1 0,-2 2 0,-2 1 0,-5 5 0,2-2 0,-3 1 0,-2 1 0,0-1 0,1 4 0</inkml:trace>
  <inkml:trace contextRef="#ctx0" brushRef="#br0" timeOffset="2500">985 234 12287,'0'-12'0,"0"0"0,0-1 0,-2 6 0,-2 3 0,1 3 0,-5 1 0,0 5 0,-3 4 0,3 2 0,-3 1 0,4 0 0,0 0 0,-2 1 0,4-1 0,3 0 0,0 1 0,2-1 0,0-4 0,2-1 0,2-2 0,3 0 0,5-5 0,0 0 0,1 0 0,-1 0 0,2 0 0,2 0 0,2 0 0,1-2 0,-5-1 0,-5-1 0,-2-1 0,3 2 0,-2-1 0,1 1 0,-3-3 0,-2-3 0,1 2 0,-1-1 0,1 0 0,-5-4 0,-2 1 0,-2 1 0,-4 2 0,1 5 0,-1-1 0,-2 3 0,-1 1 0,-1 0 0,-2 0 0,-2 0 0,2 0 0,-2 0 0,1 1 0,-2 3 0,2-1 0,-4 4 0,0 0 0,0 0 0,3-3 0,-4 2 0,1 1 0,0 0 0,0-4 0,-3 2 0,3-1 0,1 1 0,-2 0 0,2-2 0,0 1 0,0-1 0,1-1 0,2 1 0,-2 1 0,2-1 0,1 0 0,2-1 0,0 2 0,4 1 0,-1-5 0,3-2 0,-4-1 0,3-2 0,2-2 0,-1 3 0,3-4 0,-1-2 0,-4-1 0,4-1 0,0 0 0,-2-1 0,5 1 0,-4 0 0,1-2 0,-1-2 0,-3 1 0,4-4 0,1 1 0,2 3 0,-3-3 0,0 2 0,1 1 0,2 1 0,1 2 0,0-1 0,0 1 0,0 5 0,0 2 0,5 5 0,3 0 0,3 0 0,2 0 0,-1 5 0,0 3 0,1 2 0,-1-2 0,2 3 0,1-3 0,1 3 0,-1 1 0,-1 1 0,-2-1 0,0 0 0,1 1 0,-5 2 0,-1-2 0,0-2 0,-1 0 0,-3 0 0,1 2 0,-2-1 0,-2 0 0,-2-4 0,-3 1 0,-8 0 0,1-3 0,-6-2 0,2-2 0,0 3 0,-5-4 0,3 3 0,0-3 0,1-1 0,-4 0 0,5 0 0,1-1 0,1-3 0,2 1 0,-1-4 0,2 0 0,3 1 0,-1-3 0,5-3 0,1 0 0,2 4 0,2-1 0,3 1 0,4 1 0,3-2 0,1 5 0,1 1 0,-1-2 0,0 0 0,1 3 0,-5 0 0,0 2 0,-5 2 0,1 2 0,-3 4 0,-6-1 0,-3 1 0,-3 2 0,-3-1 0,-1 1 0,-1-3 0,0-2 0,3 5 0,1-4 0,1 3 0,2-1 0,-2-4 0,3 4 0,-3 2 0,4-3 0,3 1 0,3-5 0,6 3 0,4-2 0,2-2 0,1 2 0,-5-3 0,-3-1 0,-8 0 0,-4 0 0,-3 0 0,-6 0 0,-1 0 0,-1 0 0,-3 0 0,-5 0 0,-2 0 0,2 0 0,1 0 0,3-1 0,1-2 0,3-1 0,1 1 0,-3 2 0,5 1 0,1 0 0,5 0 0,4 1 0,0 3 0,2 3 0,4 6 0,0-1 0,4 0 0,2 2 0,0 1 0,4 1 0,1 1 0,1-4 0,2 2 0,2 2 0,-2-1 0,4-2 0,-2 1 0,1 1 0,-2 1 0,-6-6 0,-1-2 0,2 0 0,-3-1 0,0 4 0,-2 0 0,-2 1 0,-2-1 0,-1 0 0,-5 1 0,-2-1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2:24.537"/>
    </inkml:context>
    <inkml:brush xml:id="br0">
      <inkml:brushProperty name="width" value="0.08571" units="cm"/>
      <inkml:brushProperty name="height" value="0.08571" units="cm"/>
      <inkml:brushProperty name="color" value="#5B2D90"/>
    </inkml:brush>
  </inkml:definitions>
  <inkml:trace contextRef="#ctx0" brushRef="#br0">7756 478 12287,'0'-13'0,"0"13"0,0 7 0,0 7 0,0 1 0,-4 3 0,0 0 0,1 1 0,2 3 0,1 0 0,0 0 0,0-2 0,0-3 0,0 4 0,0-3 0,1 0 0,4 0 0,-4-2 0,3-3 0,-3-1 0,5 6 0,1 1 0</inkml:trace>
  <inkml:trace contextRef="#ctx0" brushRef="#br0" timeOffset="933">7583 515 12287,'0'-12'0,"0"5"0,0-4 0,0 11 0,0 0 0,0 5 0,0 8 0,0-1 0,0 0 0,0 1 0,0-1 0,4 0 0,0 1 0,-1-1 0,-2 1 0,1-1 0,0 0 0,3 1 0,-3-1 0,0 5 0,-2-1 0,0-1 0,0-1 0,0-1 0,0-1 0,-2 0 0,-2 1 0,1-5 0,-5-1 0,-1 0 0,-2 0 0,-2-5 0,1 2 0,-1-2 0,1-2 0,-5 0 0,1 0 0,1 0 0,1 0 0,3-6 0,1-1 0,2-1 0,-2 0 0,4 4 0,-1-4 0,1-2 0,2 3 0,4-1 0,0 5 0,-1-2 0,-3 5 0,1 0 0,-5 1 0,-2 3 0,-1-3 0,-1 4 0,-1-3 0,1 2 0,-1-2 0,1 2 0,0-3 0,-1-1 0,1 0 0,-1 0 0,1 0 0,0 0 0,3 0 0,1 0 0,-2 0 0,-1 0 0,-1 0 0,0 0 0,3 0 0,1 0 0,0 2 0,1 2 0,-4-3 0,3 5 0,-3-2 0,-2 0 0,1 4 0,1-2 0,1-1 0,2 1 0,0-2 0,-5-3 0,1 2 0,0 1 0,3 0 0,1-4 0,-2 0 0,-1-1 0,-1-3 0,5 1 0,2-5 0,-1-2 0,5-1 0,-3-1 0,2-1 0,-2 1 0,0 0 0,0-1 0,-2 1 0,4-2 0,-5-1 0,1-2 0,3 2 0,-2-3 0,1 2 0,0 1 0,-2 1 0,5-3 0,-3 1 0,2 1 0,2 1 0,-4 2 0,0-1 0,1 1 0,2-1 0,1 5 0,0 0 0,5 5 0,4-1 0,2 3 0,1 1 0,6 0 0,1 0 0</inkml:trace>
  <inkml:trace contextRef="#ctx0" brushRef="#br0" timeOffset="1165">7434 515 12287,'0'-8'0,"0"-1"0,0 1 0,-1 1 0,-3 3 0,-3 3 0,-6 1 0</inkml:trace>
  <inkml:trace contextRef="#ctx0" brushRef="#br0" timeOffset="1365">7261 540 12287,'0'-13'0,"-2"2"0,-2 3 0,-3 3 0,-5 5 0,0 1 0,-1 3 0,-3-3 0,-1 4 0,-5 1 0,3 1 0</inkml:trace>
  <inkml:trace contextRef="#ctx0" brushRef="#br0" timeOffset="1966">6567 589 12287,'0'-12'0,"0"-1"0,0 1 0,0 4 0,0 0 0,1 5 0,3-1 0,-1 2 0,5 2 0,1 6 0,3 2 0,-4 3 0,-1 1 0,-1 1 0,-2-1 0,-4 1 0,0-1 0,0 0 0,-1 1 0,-2-1 0,-1 1 0,-6-1 0,2-1 0,-2-1 0,2-2 0,-3 0 0,3 5 0,-3-1 0,0 0 0,1-1 0,2-2 0,5 2 0,-1-3 0,2-1 0,2 1 0,0-4 0,0 4 0,2-3 0,1 3 0,1 1 0,0 2 0,-6 0 0,0-1 0,-2-2 0,-6 1 0,2 3 0,-2 0 0,2 1 0,-3-5 0,4 0 0,-1 1 0,-1-3 0,5 5 0,-4-2 0,5-2 0,-1 1 0,4-5 0,4 1 0,6-3 0,5-1 0,0 0 0,4 0 0,1 0 0,-1 0 0,-4-5 0,14-2 0,-3-6 0</inkml:trace>
  <inkml:trace contextRef="#ctx0" brushRef="#br0" timeOffset="2349">6493 317 12287,'0'-9'0,"0"1"0,0 5 0,0-1 0,0 8 0,0-1 0,0 5 0,0 2 0,0-3 0,0 1 0,0 0 0,-2 5 0,-2-1 0,-3 1 0,-5-1 0</inkml:trace>
  <inkml:trace contextRef="#ctx0" brushRef="#br0" timeOffset="2683">6617 949 12287,'0'-13'0,"0"6"0,0-4 0,0 10 0,0-5 0</inkml:trace>
  <inkml:trace contextRef="#ctx0" brushRef="#br0" timeOffset="3033">6257 416 12287,'7'-6'0,"-3"-2"0,-2-3 0,-1 4 0,3 3 0,2 8 0,2 6 0,-3 4 0,1 2 0,-3 6 0,4-1 0,-1 3 0,1 5 0,-4-2 0,3 1 0,-2-3 0,0-4 0,0 2 0,-3-3 0,2-1 0,1-3 0,0-2 0,-9-1 0,-2-1 0</inkml:trace>
  <inkml:trace contextRef="#ctx0" brushRef="#br0" timeOffset="4166">5985 403 12287,'-2'-12'0,"-2"0"0,3-1 0,-5 8 0,6 5 0,0 5 0,2 8 0,0-1 0,3 0 0,0 1 0,-2-1 0,1 2 0,-1 2 0,2-2 0,1 3 0,-1-3 0,1-2 0,-1 4 0,-2 1 0,2-2 0,2-1 0,-4-2 0,1 1 0,-2-1 0,2 0 0,0 1 0,-1-1 0,-3-5 0,-5-1 0,-3-1 0,-7-4 0,-1 4 0,0-4 0,3-1 0,0 0 0,1 0 0,-1-1 0,1-4 0,1 3 0,1-5 0,4 0 0,0 0 0,1 4 0,2-2 0,-1-1 0,0 4 0,4-7 0,0 7 0,-2-4 0,-1 7 0,-2 2 0,-2 1 0,3 2 0,-4-3 0,-2 2 0,-1 2 0,-1 0 0,-1 2 0,-1-2 0,-2-1 0,-2 2 0,-4-2 0,1-1 0,-1 1 0,-2-2 0,-4-4 0,-1 0 0,2 0 0,0 0 0,3 0 0,-1 0 0,0 0 0,2-6 0,2-2 0,4-2 0,4 2 0,2-3 0,1 3 0,3-3 0,2-2 0,-4 1 0,5 0 0,2-2 0,0-3 0,2 4 0,0-4 0,0 2 0,0-2 0,6 4 0,2-4 0,2 3 0,-2 2 0,7 4 0,-3 1 0,3 0 0,3 0 0,-4 4 0,4-2 0,-1 1 0,-1 0 0,5-1 0,-5 5 0,-1 0 0,-1 0 0,-1 0 0,-2 2 0,-2 1 0,-1 1 0,-3 5 0,1 0 0,0 2 0,-3 1 0,-2 0 0,-1 2 0,0 1 0,0 2 0,-5-1 0,-2-3 0,-2 0 0,1 4 0,-1-5 0,-7 2 0,0-4 0,1-1 0,-3-2 0,1 0 0,1 0 0,-2 0 0,4-4 0,-2 1 0,2-3 0,1-1 0,1-1 0,1-3 0,3-5 0,-2 3 0,6-3 0,1 0 0,2-2 0,2-2 0,2 1 0,1-1 0,6 2 0,-2 2 0,3 1 0,-3 5 0,1-3 0,0 1 0,-2 3 0,1-2 0,-5 4 0,1 4 0,-2 3 0,-2 6 0,-2-2 0,0-2 0,-4-2 0,-1-1 0,3-1 0,-4-2 0,-2 2 0,-1 2 0,-1-4 0,-1 1 0,1-2 0,0-2 0,-1 0 0,1 0 0,-1 0 0,1 0 0,0 0 0,-1 0 0,1 0 0,-1 0 0,5-6 0,0-1 0,-2-1 0,-1 0 0,3-1 0,1-3 0,0 0 0,0-1 0,3 1 0,-3-2 0,2-1 0,2-2 0,2 1 0,1 4 0,0-1 0,0 1 0,0-1 0,0 1 0,0-2 0,0-2 0,0 6 0,0-2 0,0 1 0,0 0 0,0 2 0,1 3 0,2-1 0,1 0 0,0 4 0,-3-3 0,4 6 0,3 0 0,3-5 0,1-2 0</inkml:trace>
  <inkml:trace contextRef="#ctx0" brushRef="#br0" timeOffset="4331">5786 218 12287,'2'-13'0,"2"1"0,-3 5 0,5 1 0,-12 6 0,-1 0 0</inkml:trace>
  <inkml:trace contextRef="#ctx0" brushRef="#br0" timeOffset="5182">4882 416 12287,'1'-7'0,"3"3"0,-1 2 0,4 4 0,0 2 0,0 4 0,-4-1 0,2 1 0,-1 2 0,0 1 0,1-3 0,-5 0 0,0 2 0,0 1 0,0-3 0,0 1 0,-2-1 0,-2-1 0,1 2 0,-5-3 0,-2-1 0,-1 1 0,-2 2 0,-3-4 0,0-1 0,1-2 0,1-1 0,2 0 0,-1 0 0,1-4 0,1-1 0,3-2 0,2 3 0,5-3 0,-3 1 0,2 1 0,-2 1 0,1 2 0,-1-2 0,-3 7 0,-5 3 0,-1 0 0,5-3 0,1 3 0,0-2 0,1 0 0,1 0 0,-3-4 0,-1 0 0,2 0 0,-2 0 0,5 0 0,-3-1 0,1-2 0,-1-1 0,4-6 0,-3 3 0,2-1 0,0 0 0,-1 0 0,2-5 0,-3 1 0,-1-1 0,3 1 0,-3 0 0,1-1 0,-1 1 0,3 1 0,-5 1 0,1 2 0,1-2 0,-4 3 0,3 0 0,-3 2 0,-2 2 0,-3 2 0,-2 1 0,0 0 0,0 0 0,-2 1 0,3 2 0,2 2 0,1 2 0,-2 2 0,-1 3 0,3 0 0,5 1 0,-2-1 0,4 1 0,0-1 0,1 0 0,6 1 0,0-1 0,0-4 0,2-1 0,2-1 0,4-3 0,3 2 0,3-1 0,1-1 0,2-2 0,3-1 0,-2 0 0,0 0 0,0 0 0,4 0 0,-1 0 0,1-1 0,-2-3 0,4 1 0,-4-4 0,2 0 0,-1 0 0,2-6 0,-3-7 0</inkml:trace>
  <inkml:trace contextRef="#ctx0" brushRef="#br0" timeOffset="5532">4857 168 12287,'4'8'0,"0"0"0,2-5 0,-3 3 0,1-1 0,0-2 0,-4 5 0,0 2 0,-6 1 0,0 1 0</inkml:trace>
  <inkml:trace contextRef="#ctx0" brushRef="#br0" timeOffset="5731">4659 874 12287,'-12'0'0,"-1"0"0,-1 0 0,-1 2 0,-1 0 0,1 2 0,-5 6 0,1-9 0,-6 5 0</inkml:trace>
  <inkml:trace contextRef="#ctx0" brushRef="#br0" timeOffset="5931">4126 726 12287,'0'13'0,"0"2"0,2 3 0,2 2 0,-3 0 0,3 5 0,-2 0 0,-2 0 0,0-5 0,0 0 0,0-3 0,-6 0 0,-1-5 0</inkml:trace>
  <inkml:trace contextRef="#ctx0" brushRef="#br0" timeOffset="6749">3928 329 12287,'0'-12'0,"0"5"0,0 7 0,1 8 0,2 3 0,1 1 0,2 1 0,-4-1 0,4 1 0,1-1 0,-4 2 0,2 1 0,-1 1 0,0 0 0,0-3 0,-2 0 0,2-1 0,-3 1 0,3-1 0,-4-5 0,-4-3 0,2-3 0,-7-1 0,0 0 0,-2 0 0,0-5 0,1-2 0,2-1 0,-2-1 0,-1 5 0,-3-3 0,-1 2 0,-1 2 0,-1-2 0,5 0 0,-1 3 0,1 0 0,-4 2 0,-1 0 0,2 0 0,2 2 0,4 0 0,2 4 0,1 1 0,2-3 0,4 4 0,0 2 0,2 1 0,0 1 0,3 1 0,4-5 0,-2 0 0,1 0 0,1-1 0,-5 3 0,3-5 0,-1 1 0,1-1 0,-4 1 0,1-2 0,3 3 0,-5 0 0,-2-2 0,-9-5 0,-2 0 0,-1 0 0,-1 0 0,0-1 0,-2-2 0,-2-1 0,-1-4 0,3 2 0,-3 1 0,-1-1 0,4-2 0,-3 4 0,1 0 0,1-2 0,-1 4 0,5-5 0,-1 1 0,1-2 0,1 2 0,3 0 0,-2 1 0,6-3 0,1-1 0,2 2 0,2 0 0,2 0 0,1 0 0,6-1 0,-3-5 0,1 2 0,0 3 0,0-3 0,5 3 0,-1-3 0,1-2 0,-5 5 0,0 0 0,2 0 0,1 1 0,-3-3 0,-1 5 0,0-1 0,0 1 0,-3-4 0,3 4 0,-2-2 0,-1 4 0,-5-2 0,-3 6 0,-4 3 0,-3 2 0,0 3 0,2 0 0,-7-1 0,2 4 0</inkml:trace>
  <inkml:trace contextRef="#ctx0" brushRef="#br0" timeOffset="6947">3730 874 12287,'-13'-5'0,"5"2"0,0-4 0,-2 2 0,-1 0 0,-1 5 0,-2 0 0,-3 0 0,2 2 0,-5 2 0,-1-3 0,-4 5 0</inkml:trace>
  <inkml:trace contextRef="#ctx0" brushRef="#br0" timeOffset="8315">3085 403 12287,'0'-8'0,"2"1"0,2 2 0,-3 1 0,10 4 0,-8 0 0,5 0 0,-4 1 0,3 3 0,-1 4 0,-2-1 0,-3 2 0,3 0 0,-2 2 0,2 2 0,-3-1 0,-1 0 0,4 1 0,1-1 0,-3 1 0,0-1 0,-2 0 0,0 1 0,-2-2 0,-2-3 0,3 3 0,-5-3 0,2 3 0,0 2 0,-1-2 0,2-2 0,-1 0 0,-2-3 0,3 4 0,-1-2 0,0-5 0,6 3 0,2-6 0,4 0 0,-1 0 0,1 0 0,2 0 0,-3 0 0,1 0 0,0-6 0,0 5 0,1-3 0,-7-3 0,4 5 0,-7-3 0,-4 5 0,-3 0 0,-3 0 0,-1 0 0,-1 0 0,0 0 0,-4 0 0,2 4 0,-6 0 0,-1 0 0,-1 2 0,-6-5 0,1 3 0,4-2 0,2-2 0,2 0 0,0 0 0,3 0 0,3 0 0,2 0 0,0 0 0,5-2 0,3-2 0,2 1 0,2-5 0,6 5 0,1-2 0,-1 5 0,0 0 0,-7 0 0,-4 0 0,-3 0 0,-1 1 0,-1 2 0,2 1 0,-2-1 0,-1 2 0,-1-1 0,-1-1 0,1-1 0,-1 2 0,1 1 0,0 2 0,3-4 0,3 2 0,0 1 0,-4 1 0,4 5 0</inkml:trace>
  <inkml:trace contextRef="#ctx0" brushRef="#br0" timeOffset="8514">3209 862 12287,'4'-8'0,"1"-1"0,-1 5 0,-4-4 0,-2 5 0,-2-1 0,-4 3 0,-3 1 0,-1 5 0,-6-3 0,-2 3 0</inkml:trace>
  <inkml:trace contextRef="#ctx0" brushRef="#br0" timeOffset="8697">2900 503 12287,'-13'0'0,"1"0"0,-1 0 0,1 0 0,0 0 0,-2 0 0,-1 1 0,-2 3 0,-5 3 0,3 5 0</inkml:trace>
  <inkml:trace contextRef="#ctx0" brushRef="#br0" timeOffset="9232">2602 713 12287,'-1'-12'0,"-3"-1"0,2 5 0,-3 1 0,1 0 0,0 0 0,-6-1 0,3-4 0,0-1 0,-2 1 0,3 0 0,-1-1 0,-3 1 0,4-1 0,-1 1 0,0 0 0,0-1 0,3 1 0,-3 0 0,1-1 0,1 2 0,1 3 0,2 2 0,-2 12 0,7 2 0,1 3 0,2 6 0,-4-1 0,3-1 0,-3-1 0,4 3 0,-2-1 0,-1-1 0,-2-1 0,-1-2 0,1 1 0,2-1 0,1 1 0,0-1 0,-4 0 0,0 1 0,-1-6 0,-3-3 0,-3-3 0,-5-1 0,-1 0 0,1-5 0,0-4 0,-1-2 0,1-1 0,-2 0 0,-3-2 0,-2-1 0,0-2 0,-4-4 0,2 5 0,-3-1 0,0 0 0,-1 3 0,1-3 0,4 2 0,3-1 0,4 2 0,2-3 0,2 4 0,4 0 0,6 1 0,3-1 0,5 1 0,6 0 0,3-1 0,1 1 0,3-1 0,1 0 0,1-2 0,-2-1 0,-2 5 0,-3-1 0,2 4 0,-1-2 0,-3 2 0,-1-2 0,-2 6 0,1-6 0,-1 4 0</inkml:trace>
  <inkml:trace contextRef="#ctx0" brushRef="#br0" timeOffset="10166">2317 589 12287,'-12'0'0,"-1"0"0,5 0 0,0 0 0,-2 0 0,-1 2 0,-1 0 0,0 2 0,3 1 0,1-5 0,-2 0 0,-1 0 0,-2 0 0,-3 0 0,0 0 0,1 0 0,-5-5 0,0 0 0,-5-1 0,-4 1 0,3-1 0,-4 2 0,1-3 0,0 1 0,0-5 0,4 2 0,0 0 0,1 0 0,4-2 0,4 3 0,2-3 0,2-1 0,5-1 0,3 1 0,2 0 0,2-1 0,0 1 0,0-1 0,2 1 0,2 0 0,-1 3 0,5 1 0,1-2 0,2-1 0,2-1 0,-1 1 0,1 1 0,-1 2 0,5 1 0,-1-1 0,-1 2 0,-1 1 0,-6 4 0,1-4 0,0 4 0,2 1 0,-3 1 0,-1 4 0,-1 3 0,-3 3 0,-1-3 0,1 2 0,1 2 0,-1 3 0,-6 2 0,-2-5 0,-1 1 0,1-1 0,-4-4 0,4-1 0,-2 0 0,-3 0 0,-1-3 0,-1 3 0,0-2 0,-1-2 0,-1 0 0,-2 1 0,2-3 0,-2 4 0,2-4 0,6-5 0,1-2 0,1-1 0,2 3 0,5-4 0,4-2 0,-3 4 0,7-1 0,0 0 0,2 0 0,2 4 0,-1-1 0,0-2 0,1 2 0,-6 2 0,-3 6 0,-3 3 0,-2 4 0,-3-3 0,1 2 0,-5-5 0,-2 1 0,-1-1 0,3 1 0,0-4 0,-2 2 0,-1-1 0,-2 0 0,1 0 0,0 1 0,-1 0 0,1-4 0,0 0 0,-1-1 0,1-2 0,-1-3 0,1-1 0,4 3 0,-1-4 0,1-2 0,1-1 0,-4-1 0,4 0 0,1-1 0,1 1 0,0-1 0,1 1 0,1-2 0,2-2 0,1 2 0,0-3 0,0 4 0,0 0 0,0 1 0,0 0 0,0-1 0,0 1 0,0 5 0,0 1 0</inkml:trace>
  <inkml:trace contextRef="#ctx0" brushRef="#br0" timeOffset="10462">1388 143 12287,'0'-12'0,"0"4"0,1 1 0,4 1 0,-3 2 0,7 5 0,0 4 0,2 3 0,2 7 0,-1 3 0,0 1 0,1 0 0,-2 3 0,-2-1 0,0 1 0,-2 0 0,2 0 0,-2-3 0,-1-1 0,-1-1 0,-2-5 0,1 1 0,-1-1 0,-3-1 0,-4-3 0,-9-2 0,-6-6 0</inkml:trace>
  <inkml:trace contextRef="#ctx0" brushRef="#br0" timeOffset="11014">1276 106 12287,'5'8'0,"-1"1"0,0-1 0,-4 4 0,0 1 0,0-1 0,0 0 0,0 1 0,0-1 0,0 1 0,-1-1 0,-4 0 0,-2 1 0,1-1 0,-5 0 0,2 1 0,-2-1 0,-1 1 0,0-1 0,-1 0 0,1 1 0,-1-1 0,1-4 0,0 1 0,-1 0 0,6-2 0,3 2 0,4-7 0,4 2 0,3-2 0,6-2 0,0 0 0,4 0 0,-3 0 0,4-2 0,-2 0 0,1-2 0,-1-2 0,-4 3 0,1-1 0,-1-1 0,1 0 0,-6 3 0,-3-7 0,-3 5 0,-2-4 0,-3-2 0,1 4 0,-5-3 0,-2 1 0,-1 1 0,-2-4 0,1 3 0,0-2 0,-1 2 0,1-3 0,0 3 0,-1-2 0,1 2 0,-1-3 0,1 4 0,0-1 0,-1-1 0,2 5 0,2-3 0,0 2 0,0 2 0,2 2 0,-1 1 0,-2 0 0,-1 0 0,-2 0 0</inkml:trace>
  <inkml:trace contextRef="#ctx0" brushRef="#br0" timeOffset="11532">756 292 12287,'-12'-6'0,"1"-1"0,1-4 0,2 3 0,5 1 0,-1 3 0,9 3 0,6-5 0,5 1 0,0 3 0,-3-3 0,-1 1 0,0 0 0,1-2 0,-1 3 0,0-1 0,1 2 0,-1 0 0,1 2 0,-1 0 0,-5 2 0,-2 2 0,1 4 0,-5 3 0,2 0 0,-6-1 0,-5-2 0,-3 0 0,-1 4 0,-1-1 0,1-2 0,-5 2 0,-1-3 0,1 2 0,-1-2 0,0 2 0,3-5 0,-2 1 0,2-1 0,1 3 0,2-4 0,-1 1 0,1 0 0,0-4 0,1 5 0,2 0 0,4-5 0,-1 4 0,5-5 0,-5 6 0,6-5 0,0 6 0,-1-4 0,-3 1 0,1 0 0,-5-4 0,4 0 0,-4 0 0,-1 4 0,-3 0 0,-1-1 0,1-1 0,0-2 0,-1 0 0,1 0 0,0 0 0,-1 0 0,-5 0 0,-1 0 0</inkml:trace>
  <inkml:trace contextRef="#ctx0" brushRef="#br0" timeOffset="11696">620 44 12287,'0'-19'0,"0"5"0,0 6 0,0 5 0,0 7 0,0 9 0,0 2 0,0-3 0</inkml:trace>
  <inkml:trace contextRef="#ctx0" brushRef="#br0" timeOffset="11982">347 143 12287,'0'13'0,"0"-5"0,0 0 0,0 2 0,0 1 0,0 1 0,0 1 0,2-1 0,2 0 0,-3 2 0,3 1 0,-2 2 0,-2-2 0,0 0 0,0 0 0,-2 2 0,-2-2 0,1-1 0,-5-2 0,-2 0 0,-1 1 0,-1-1 0,-2-1 0,-2-3 0,2 3 0,-4-4 0</inkml:trace>
  <inkml:trace contextRef="#ctx0" brushRef="#br0" timeOffset="12213">13 366 12287,'0'-12'0,"0"-1"0,4 5 0,1 1 0,2 2 0,3 2 0,1 2 0,1 1 0,1 1 0,-1 3 0,5-1 0,-1 5 0,-2 2 0,-4 1 0,-1-3 0,-3 0 0,1 2 0,-5 1 0,1 1 0,-6 1 0,-5-1 0,-4 1 0,-5 0 0,-4 2 0,-2 2 0,-2 5 0,-5-3 0,-2 6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2:45.332"/>
    </inkml:context>
    <inkml:brush xml:id="br0">
      <inkml:brushProperty name="width" value="0.08571" units="cm"/>
      <inkml:brushProperty name="height" value="0.08571" units="cm"/>
      <inkml:brushProperty name="color" value="#5B2D90"/>
    </inkml:brush>
  </inkml:definitions>
  <inkml:trace contextRef="#ctx0" brushRef="#br0">3441 123 12287,'0'-7'0,"0"-1"0,0 6 0,2 6 0,0 8 0,2 4 0,3-1 0,-2 3 0,0 1 0,0-2 0,3 4 0,-4-2 0,1 1 0,0-2 0,-1 3 0,-4-2 0,0 1 0,0-2 0,0 2 0,0-5 0,0-2 0,0 0 0,-5 3 0,-1 1 0</inkml:trace>
  <inkml:trace contextRef="#ctx0" brushRef="#br0" timeOffset="786">3130 112 12287,'0'-11'0,"0"0"0,0 0 0,0-1 0,5 6 0,-4 6 0,2 8 0,-1 2 0,-2 1 0,0 4 0,0 1 0,0 1 0,0 3 0,0-3 0,0 0 0,0 1 0,0-1 0,0 0 0,0 3 0,0-2 0,0-2 0,0 0 0,0-3 0,0 2 0,0-1 0,0-2 0,1-1 0,3 0 0,-2-3 0,6-2 0,0-1 0,2-1 0,1-4 0,0 0 0,1 0 0,-1 0 0,0 0 0,-1-2 0,-2 0 0,0-2 0,-2-4 0,1 0 0,2 2 0,-5-1 0,-2-1 0,-5-3 0,0 5 0,-4 2 0,-1 3 0,-3 1 0,0 0 0,0 0 0,0 0 0,0 0 0,-1 0 0,1 1 0,0 2 0,0 2 0,0 1 0,-2-3 0,0 5 0,-2-1 0,1-1 0,1 4 0,-1-3 0,-1 0 0,2 0 0,0 0 0,2 1 0,0 0 0,1-1 0,2 3 0,0-3 0,4 2 0,-2-4 0,1 1 0,2-3 0,3 3 0,0-2 0,0-3 0,-2 5 0,-1-3 0,-5 0 0,2 1 0,-1-4 0,-2 0 0,-1 0 0,-1 0 0,0 1 0,0 2 0,-1 0 0,1 1 0,0-4 0,0 0 0,0 0 0,0 0 0,0 0 0,-1 0 0,5 0 0,0 0 0,4 0 0,-7-10 0,4-2 0</inkml:trace>
  <inkml:trace contextRef="#ctx0" brushRef="#br0" timeOffset="1035">2673 134 12287,'-7'-5'0,"-1"-2"0,6-3 0,-3-1 0,0 0 0,4 0 0,-4 4 0,6 7 0,1 8 0,2 2 0,0 2 0,-3 2 0,1 1 0,2-2 0,1 3 0,-2-1 0,0 0 0,0 1 0,-2-2 0,0 3 0,2 0 0,0 1 0,1-1 0,-4 2 0,-5 2 0,-1-4 0</inkml:trace>
  <inkml:trace contextRef="#ctx0" brushRef="#br0" timeOffset="1970">2383 368 12287,'-6'-5'0,"-2"-1"0,4-5 0,-4 0 0,4 0 0,-3-1 0,5 5 0,-3 0 0,1-2 0,1-1 0,-2-1 0,2 0 0,-1 0 0,2 0 0,-3 3 0,1 1 0,2-2 0,1-1 0,1-1 0,0 5 0,1 1 0,1 6 0,2 3 0,5 1 0,-3 3 0,1 0 0,1 0 0,-2 2 0,2 0 0,0-1 0,1-2 0,-1 1 0,1 3 0,-2 0 0,2 0 0,-3 0 0,0 0 0,-1 1 0,-2-1 0,2 0 0,-2 0 0,0 0 0,-2 0 0,-1 0 0,0 1 0,-5-3 0,-2-1 0,-3-3 0,-1 0 0,0-4 0,-2 3 0,0-3 0,-2-1 0,-4 0 0,4 0 0,2 0 0,0 0 0,-1 0 0,-1-1 0,1-2 0,2 0 0,4-5 0,1 3 0,-2-1 0,4-1 0,2-5 0,-2 5 0,1 0 0,0 4 0,3-2 0,-3 5 0,-3 0 0,-2 1 0,0 2 0,2 1 0,-2-2 0,-1 3 0,-1-1 0,0-2 0,0 3 0,0-1 0,0-2 0,0 0 0,0-2 0,-1 0 0,5 0 0,0 0 0,-2 0 0,4-2 0,0-1 0,0-5 0,4 2 0,-4-1 0,0-2 0,4-1 0,-4-1 0,0 0 0,4 0 0,-4 1 0,1 1 0,0 2 0,-1 0 0,3-1 0,-3 2 0,-1 1 0,2-3 0,-2 3 0,0 0 0,-1 0 0,1 0 0,-3 3 0,2-2 0,-2 2 0,-1 1 0,-1 1 0,0 0 0,0 1 0,0 1 0,1 3 0,3 1 0,-3 1 0,4 1 0,-2 0 0,1 0 0,3 1 0,-2 0 0,1-2 0,2 2 0,1 1 0,-1 1 0,0 0 0,-1-4 0,4 1 0,0 0 0,1 1 0,3 0 0,3-2 0,0-4 0,0 0 0,2-1 0,1-2 0,4 0 0,1 0 0,-1 0 0,-2 0 0,3 0 0,1 0 0,0-2 0,0-1 0,4 0 0,-1-4 0,2-2 0,1-6 0,0-2 0</inkml:trace>
  <inkml:trace contextRef="#ctx0" brushRef="#br0" timeOffset="2202">2372 1 12287,'-11'0'0,"0"0"0,0 0 0,-4 1 0,-1 3 0,-1 3 0,-3 3 0,-2 1 0,-4 0 0,2 5 0,-3 2 0</inkml:trace>
  <inkml:trace contextRef="#ctx0" brushRef="#br0" timeOffset="2401">2083 624 12287,'7'0'0,"1"0"0,-6 0 0,3 0 0</inkml:trace>
  <inkml:trace contextRef="#ctx0" brushRef="#br0" timeOffset="2652">1871 67 12287,'-11'-1'0,"0"-2"0,4 1 0,-1-1 0,-2 3 0,-3 3 0,-1 0 0,-3 4 0,-1 2 0,1 1 0,2 1 0,-3 0 0,-1 0 0,-3 0 0</inkml:trace>
  <inkml:trace contextRef="#ctx0" brushRef="#br0" timeOffset="2867">1515 201 12287,'0'-11'0,"0"4"0,0-1 0,0 7 0,0 1 0,0 7 0,0 7 0,0 0 0,1 4 0,2 2 0,0 1 0,1 1 0,-4 0 0,0 1 0,0-1 0,0-3 0,0-1 0,0 1 0,0-2 0,-4-1 0,1-5 0,-6 0 0,3 1 0</inkml:trace>
  <inkml:trace contextRef="#ctx0" brushRef="#br0" timeOffset="3386">1281 235 12287,'-6'-23'0,"0"5"0,3 0 0,-1 2 0,2 3 0,1 0 0,1 2 0,0 0 0,0 5 0,0 1 0,3 10 0,1 2 0,-1 3 0,2 1 0,0 0 0,-1 1 0,1-1 0,4 0 0,-3 0 0,0 0 0,-2 0 0,1 0 0,0 1 0,0 0 0,0 3 0,2-7 0,-3 4 0,0-3 0,1 1 0,-4 1 0,4 1 0,0-1 0,-5-4 0,0 1 0,-1-6 0,-7 2 0,0-3 0,-2-1 0,-1-1 0,-1-2 0,1 0 0,0-5 0,0 3 0,0 0 0,0 0 0,5 0 0,1 3 0,0-2 0,2-1 0,-4 2 0,4 1 0,-2-3 0,2 7 0,-1 1 0,1 5 0,1-3 0,-1 0 0,0 0 0,-2 0 0,2 3 0,0 0 0,-5-5 0,3 4 0,-1-3 0,2 1 0,-3-2 0,-2 1 0,3 3 0,-1-3 0,-1-1 0,-3-3 0</inkml:trace>
  <inkml:trace contextRef="#ctx0" brushRef="#br0" timeOffset="3517">1114 179 12287,'-6'-5'0,"2"-3"0,3 2 0,0 0 0,-3 1 0,3 3 0,-3 5 0,-2-1 0,0 3 0</inkml:trace>
  <inkml:trace contextRef="#ctx0" brushRef="#br0" timeOffset="3803">891 112 12287,'0'-5'0,"1"5"0,2 6 0,1 4 0,4 3 0,-1 1 0,0 5 0,0 2 0,-3 2 0,2 2 0,0 1 0,1-1 0,-5 2 0,2-2 0,-3-3 0,-1-2 0,0-6 0,0 0 0,-1-1 0,-3-2 0,2-5 0,-6-2 0,0-3 0,-2-1 0,-1 0 0</inkml:trace>
  <inkml:trace contextRef="#ctx0" brushRef="#br0" timeOffset="4368">802 324 12287,'-1'-10'0,"-3"2"0,3-2 0,-3 3 0,3 2 0,1 0 0,0 6 0,0 3 0,-5-3 0,-1 4 0,0 0 0,-4-4 0,2 4 0,-2 0 0,-1-3 0,0 1 0,0-2 0,0 1 0,0 0 0,0 2 0,0-2 0,3 0 0,1-2 0,-2 1 0,-1 3 0,-1-3 0,0 4 0,0 0 0,0-3 0,-2 4 0,0 1 0,-2-1 0,0-4 0,4 3 0,0-1 0,-1 0 0,-2 1 0,-1-3 0,1 2 0,2-2 0,1-1 0,0-1 0,-2 0 0,-2 0 0,7 0 0,-3 0 0,1 0 0,0 0 0,2-1 0,2-3 0,0-2 0,0 0 0,3-4 0,-2 3 0,2-3 0,-1-1 0,-4 0 0,5-1 0,-1 1 0,-1 0 0,3-4 0,-6 1 0,1 0 0,1 2 0,-4 0 0,2 1 0,-2 0 0,-1 0 0,0 5 0,0 1 0,0 1 0,0 0 0,0 1 0,-1 3 0,1 1 0,0 3 0,-4 2 0,0 5 0,2 0 0,0 0 0,4 0 0,0 1 0,3-1 0,1 0 0,0 0 0,2 0 0,0 0 0,-1 0 0,5-1 0,3-2 0,-2-2 0,7-4 0,2 2 0,3-1 0,6-2 0,-3-1 0,1 0 0,1 0 0,0 0 0,2 0 0,-3 0 0,3 0 0,-3 0 0</inkml:trace>
  <inkml:trace contextRef="#ctx0" brushRef="#br0" timeOffset="4736">735 145 12287,'-5'7'0,"-2"-4"0,-3-1 0,-1-2 0,0 0 0,0 0 0,0 0 0,-1 0 0,-4 5 0,-1 1 0</inkml:trace>
  <inkml:trace contextRef="#ctx0" brushRef="#br0" timeOffset="4968">635 468 12287,'-12'-3'0,"-3"-1"0,3 1 0,-5 6 0,1 2 0,-2 1 0,2-3 0,-5 6 0,3-2 0</inkml:trace>
  <inkml:trace contextRef="#ctx0" brushRef="#br0" timeOffset="5134">145 134 12287,'-11'-3'0,"0"-2"0,0-2 0,0 5 0,-1 0 0,0 4 0,-3 5 0,-2 8 0,-5 3 0,-1 4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3:11.415"/>
    </inkml:context>
    <inkml:brush xml:id="br0">
      <inkml:brushProperty name="width" value="0.08571" units="cm"/>
      <inkml:brushProperty name="height" value="0.08571" units="cm"/>
      <inkml:brushProperty name="color" value="#5B2D90"/>
    </inkml:brush>
  </inkml:definitions>
  <inkml:trace contextRef="#ctx0" brushRef="#br0">448 125 12287,'0'-28'0,"0"0"0,0 0 0,-6 3 0,-10 9 0,-12 16 0,-18 13 0,-1 15 0,-9 0 0,-9 0 0,18-13 0,-31 10 0,19-9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3:11.150"/>
    </inkml:context>
    <inkml:brush xml:id="br0">
      <inkml:brushProperty name="width" value="0.08571" units="cm"/>
      <inkml:brushProperty name="height" value="0.08571" units="cm"/>
      <inkml:brushProperty name="color" value="#5B2D90"/>
    </inkml:brush>
  </inkml:definitions>
  <inkml:trace contextRef="#ctx0" brushRef="#br0">2464 197 12287,'0'-19'0,"0"0"0,0 13 0,0-6 0,3 12 0,7 0 0,-4 0 0,9 3 0,-2 6 0,5-3 0,-5 13 0,2 3 0,-8-7 0,5 1 0,-3-1 0,1 1 0,8-7 0,-5 7 0,2-4 0,-5 7 0,5-7 0,-2 4 0,5-7 0,-5 7 0,2-4 0,-8 1 0,2-4 0,-6-3 0,-3 13 0,0-13 0,-3 7 0,-6-13 0,-7 0 0,-12 0 0,0 0 0,0 0 0,0 0 0,0 0 0,0 0 0,-3 0 0,-3 0 0,-4 0 0,4 0 0,3 0 0,3 0 0,0 0 0,0 0 0,0 0 0,0 0 0,0 0 0,0 0 0,0 0 0,0 0 0,0 0 0,9 0 0,1-3 0,-4-7 0,-3 7 0,-3-6 0,10-4 0,-1 4 0,13-13 0,-7 16 0,13-13 0,0 10 0,0-10 0,0 13 0,13-6 0,5 12 0,-2 0 0,2 0 0,1 0 0,9 0 0,-9 0 0,-1 0 0,-8 0 0,8 0 0,-8 0 0,8 0 0,-8 9 0,8 0 0,-11 13 0,14-6 0,-11 12 0,-1-13 0,-9 10 0,-12-19 0,-7 13 0,-6-13 0,-3 4 0,0-7 0,-12-3 0,-4 0 0,1 0 0,2 0 0,13 0 0,0 0 0,0 0 0,0 0 0,0 0 0,3-3 0,7-7 0,-7 7 0,6-9 0,-6-1 0,7 10 0,2-9 0,4-1 0,-1 10 0,7-9 0,-3-1 0,-1 10 0,10-9 0,0 12 0,0 0 0,-12 0 0,-1 3 0,-8 3 0,2 3 0,10 1 0,-10-10 0,10 0 0,-10 0 0,13 0 0,-19 0 0,22-3 0,-10-4 0,1-2 0,9 0 0,-10 9 0,13 0 0,0 0 0,-12 0 0,-4 0 0,-12 0 0,10 9 0,-1 0 0,-3-2 0,7-4 0,-4-3 0,-3 0 0,-3 0 0,7 0 0,-1 0 0,-3 0 0,-3 0 0,-3 0 0,0 0 0,0 0 0,0 0 0,0-3 0,0-7 0,0 7 0,0-6 0,10-4 0,-1 4 0,10-3 0,-10 2 0,13 7 0,-7-9 0,16 12 0,7 0 0,-7 12 0,9-6 0,-12 13 0,0-13 0,0 7 0,-12-13 0,-7 0 0,4 0 0,-4 0 0,-3 0 0,7 0 0,-4 0 0,0 0 0,-9 0 0,13-3 0,5-7 0,-5 7 0,12-9 0,-10 12 0,13 3 0,0 6 0,0-3 0,0 13 0,0-10 0,0 10 0,-12-13 0,-7 4 0,-6-7 0,-3-3 0,0 0 0,0 0 0,-3 0 0,-3 0 0,-3-3 0,2-7 0,-5-2 0,-1-10 0,1 3 0,0-2 0,2-7 0,10-7 0,0-2 0,0 3 0,3 3 0,7 3 0,8 0 0,7 0 0,3 0 0,0 0 0,0 0 0</inkml:trace>
  <inkml:trace contextRef="#ctx0" brushRef="#br0" timeOffset="532">1848 85 12287,'-12'-16'0,"-7"7"0,-6 6 0,-3 3 0</inkml:trace>
  <inkml:trace contextRef="#ctx0" brushRef="#br0" timeOffset="866">1456 617 12287,'0'-28'0,"0"0"0,-3 12 0,-6 7 0,-10 6 0,-6 3 0,-6 9 0,-6 0 0,-7 13 0,-12-6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3:13.282"/>
    </inkml:context>
    <inkml:brush xml:id="br0">
      <inkml:brushProperty name="width" value="0.08571" units="cm"/>
      <inkml:brushProperty name="height" value="0.08571" units="cm"/>
      <inkml:brushProperty name="color" value="#5B2D90"/>
    </inkml:brush>
  </inkml:definitions>
  <inkml:trace contextRef="#ctx0" brushRef="#br0">3444 446 12287,'3'28'0,"6"0"0,-6-10 0,7 1 0,-7-13 0,-3 7 0,-3-13 0,-7 0 0,-2-4 0,-10-2 0,4-3 0,8-10 0,-5 7 0,2-4 0,-5-2 0,8-10 0,-8 0 0,8 0 0,-2 3 0,6 3 0,-4 3 0,1 10 0,9-10 0,3 13 0,6-3 0,-2 6 0,11 3 0,4 0 0,3 0 0,-6 0 0,-1 3 0,4 3 0,3 3 0,3 10 0,0-7 0,0 1 0,0-1 0,-9 7 0,-4-7 0,1 1 0,-1-1 0,-5 10 0,5-3 0,-2 6 0,-4-7 0,-12 1 0,-7 3 0,-5-7 0,-13 1 0,0-1 0,0 1 0,-3-10 0,-3 7 0,-4-4 0,4 0 0,-6 1 0,2-10 0,1 0 0,-4 0 0,10 0 0,-6 0 0,6 0 0,12-10 0,1 1 0,-1-13 0,3 16 0,7-13 0,6 13 0,6-6 0,6 12 0,-6 0 0,7 3 0,-20 6 0,4-3 0,-12 10 0,-4-4 0,6 1 0,-2-4 0,-4 10 0,-3-4 0,-3 1 0,0-4 0,0 7 0,0-10 0,0 1 0,0-10 0</inkml:trace>
  <inkml:trace contextRef="#ctx0" brushRef="#br0" timeOffset="215">3276 54 12287,'-13'-16'0,"10"0"0,-6 7 0,-7 6 0,-2-6 0,-7 18 0,-3 10 0,0 6 0,0-1 0,0-2 0,0-3 0,-13 0 0,-2 9 0</inkml:trace>
  <inkml:trace contextRef="#ctx0" brushRef="#br0" timeOffset="398">2632 642 12287,'-19'24'0,"1"-2"0,-4-3 0,6-13 0,1 7 0,-1-1 0,1 7 0,-4-4 0,-6 4 0,3 3 0,4 3 0,-1 3 0,-9-4 0,0-2 0,0-3 0,0-1 0,0-2 0,0-4 0</inkml:trace>
  <inkml:trace contextRef="#ctx0" brushRef="#br0" timeOffset="766">2128 474 12287,'-28'0'0,"12"3"0,7 6 0,9-6 0,9 6 0,-2-5 0,11-4 0,4 0 0,3 0 0,-6 0 0,-1 0 0,4 0 0,3 0 0,-6 0 0,-1-4 0,4-5 0,-6 6 0,2-6 0,-8-4 0,8 4 0,-11-4 0,2 4 0,-18 6 0,-7-22 0,-12 10 0</inkml:trace>
  <inkml:trace contextRef="#ctx0" brushRef="#br0" timeOffset="880">2184 166 12287,'0'18'0,"-3"-2"0,-6-4 0,2-2 0,-11-10 0,-4 0 0,-6 0 0,-6 0 0,-7 3 0,-2 6 0,5-3 0,-5 10 0,2-4 0,-8 10 0,5-6 0</inkml:trace>
  <inkml:trace contextRef="#ctx0" brushRef="#br0" timeOffset="1065">1624 866 12287,'3'24'0,"3"1"0,7 0 0,2 6 0,-5 3 0,5-2 0,-2 2 0,-7 3 0,-3 4 0,-3-7 0,0 3 0,0-3 0,0-15 0,0 18 0,0-6 0</inkml:trace>
  <inkml:trace contextRef="#ctx0" brushRef="#br0" timeOffset="1699">1092 418 12287,'0'-38'0,"-3"1"0,-6 3 0,5 3 0,-5 3 0,6 12 0,3 7 0,0 18 0,0 10 0,9 6 0,4 3 0,2 0 0,-5 0 0,5 0 0,-2 0 0,-7 0 0,6-10 0,-2 1 0,-4 3 0,-3 3 0,0-7 0,3 1 0,4 3 0,-1 3 0,-12-1 0,-3-2 0,-4-3 0,-11-10 0,2 7 0,-6-1 0,-3 1 0,-3-10 0,-3 3 0,-4-5 0,4-4 0,0 0 0,0 0 0,0-4 0,9-5 0,-3 6 0,12-9 0,1-1 0,2-2 0,13-13 0,3 9 0,7 3 0,8 4 0,7-1 0,3 4 0,-9 6 0,-1-6 0,-2 9 0,3 9 0,-7-3 0,-12 13 0,0 0 0,0 9 0,-9 0 0,-4 0 0,-2 0 0,9-10 0,-7 1 0,1 3 0,9-7 0,-7 4 0,7 3 0,-6-7 0,-1 4 0,4 3 0,0 2 0,0 4 0,-4 0 0,1-9 0,9 0 0,0-10 0,0 10 0,-3-13 0,-6 3 0,2 4 0,-11-4 0,-4-3 0,6-3 0,-2-3 0,-4 0 0,-3 0 0,-3 0 0,0-3 0,0-6 0,0 3 0,0-13 0,0-3 0,0-15 0,0-7 0</inkml:trace>
  <inkml:trace contextRef="#ctx0" brushRef="#br0" timeOffset="1813">420 614 12287,'0'-28'0,"0"0"0,0 9 0,0 0 0,0 13 0,-12-6 0,-4 12 0</inkml:trace>
  <inkml:trace contextRef="#ctx0" brushRef="#br0" timeOffset="2031">0 810 12287,'0'15'0,"0"-2"0,3-13 0,7 0 0,-4 0 0,12 0 0,1 3 0,9 3 0,0 3 0,-9 1 0,-1-7 0,4 6 0,-6-6 0,-1 10 0,-2-1 0,-4 3 0,-9 13 0,-3 0 0,-6 0 0,-10 13 0,-18 6 0,-7-7 0,-12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3:21.389"/>
    </inkml:context>
    <inkml:brush xml:id="br0">
      <inkml:brushProperty name="width" value="0.08571" units="cm"/>
      <inkml:brushProperty name="height" value="0.08571" units="cm"/>
      <inkml:brushProperty name="color" value="#5B2D90"/>
    </inkml:brush>
  </inkml:definitions>
  <inkml:trace contextRef="#ctx0" brushRef="#br0">436 0 12287,'0'10'0,"0"0"0,0-6 0,-2 4 0,-3-3 0,-3-2 0,-7 7 0,0-6 0,1 2 0,3-1 0,1 0 0,5 2 0,-5-3 0,-2 1 0,4 0 0,-1-4 0,3 4 0,1-3 0,6 5 0,4-7 0,4 1 0,6 3 0,0 1 0,0 0 0,0-5 0,0 5 0,0 0 0,-7 1 0,-3-1 0,-3-1 0,-2 6 0,-7-7 0,-3 2 0,-3-2 0,-2 2 0,-2-3 0,-1 3 0,-2-2 0,1 2 0,3-3 0,1 3 0,0-3 0,0-2 0,0 0 0,0 0 0,0 0 0,5-2 0,1-3 0,3-5 0,1 2 0,5-2 0,0-2 0,0-1 0,0-2 0,0 0 0,0 0 0,0 0 0,0-1 0,1 1 0,4 0 0,-3 0 0,5 7 0,-9 1 0,-3 7 0,2 0 0,-7 2 0,-2 3 0,-2 2 0,-1 4 0,0-2 0,0-3 0,5 6 0,0-2 0,0 4 0,2 1 0,-5-2 0,4-1 0,-1-2 0,0 1 0,7 3 0,-2 1 0,3 0 0,2 0 0,0 0 0,0 0 0,0 0 0,7 0 0,3 0 0,3-2 0,2-3 0,5 3 0,2-4 0,1 1 0,4 0 0,2-7 0,7 11 0,3-6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3:23.507"/>
    </inkml:context>
    <inkml:brush xml:id="br0">
      <inkml:brushProperty name="width" value="0.08571" units="cm"/>
      <inkml:brushProperty name="height" value="0.08571" units="cm"/>
      <inkml:brushProperty name="color" value="#5B2D90"/>
    </inkml:brush>
  </inkml:definitions>
  <inkml:trace contextRef="#ctx0" brushRef="#br0">1322 90 12287,'0'9'0,"0"-2"0,0-7 0,0 0 0,5 1 0,0 4 0,7 4 0,-2 6 0,-2-2 0,0-1 0,-1-2 0,-4 1 0,4-2 0,-2 1 0,2-2 0,-4 4 0,2-2 0,0-5 0,-5 5 0,-7-7 0,-3 2 0,-3-3 0,3-2 0,0 0 0,-2 0 0,-1 0 0,-2 0 0,0 0 0,0 0 0,0 0 0,-5 0 0,0 0 0,2-2 0,1-3 0,2 2 0,-2-6 0,-1 3 0,-2 2 0,0-4 0,5 0 0,0-1 0,-5-4 0,0 5 0,1-1 0,8 3 0,1 6 0,-2 0 0,5-7 0,1 5 0,7-4 0,4 6 0,4 0 0,6 0 0,0 0 0,0 0 0,0 0 0,0 0 0,0 0 0,0 0 0,0 0 0,0 0 0,-7 6 0,-3 4 0,2-1 0,-2 1 0,0 0 0,-5 5 0,0-5 0,-2-2 0,-3-1 0,2 3 0,-7-5 0,0 0 0,1 1 0,-4-4 0,3 5 0,-3-2 0,-2 0 0,0 0 0,0-5 0,0 0 0,0 0 0,-2 1 0,-1 3 0,-4 1 0,-2-2 0,6-1 0,-2-2 0,3 0 0,2 0 0,-5-2 0,0-1 0,2-2 0,1-7 0,2 2 0,2-3 0,3-2 0,3 0 0,7 0 0,0 5 0,0 0 0,0 6 0,2-2 0,3 6 0,-2 0 0,7 0 0,-5 1 0,5 4 0,-5 2 0,5 3 0,-5 2 0,5-7 0,-6 6 0,2-2 0,-12 4 0,-3-1 0,1-2 0,-5-7 0,4 4 0,-1-2 0,0 0 0,0 5 0,-5-5 0,0 6 0,0-2 0</inkml:trace>
  <inkml:trace contextRef="#ctx0" brushRef="#br0" timeOffset="401">1277 0 12287,'8'9'0,"-8"2"0,-10-6 0,-3-1 0,-4-3 0,-3-1 0,-3 7 0,-7 1 0</inkml:trace>
  <inkml:trace contextRef="#ctx0" brushRef="#br0" timeOffset="1267">451 166 12287,'8'-7'0,"4"4"0,-7-7 0,2 1 0,-2-1 0,-4 4 0,6 6 0,-9 0 0,-3 0 0,4 6 0,-6 3 0,0-1 0,4 0 0,-5-3 0,1 5 0,-5-1 0,2-1 0,-3-1 0,3 3 0,0-5 0,-2-2 0,4 4 0,-2-2 0,-2-2 0,4-1 0,-2-2 0,-2 0 0,-1-7 0,-2-3 0,0-3 0,0-2 0,0 0 0,5 0 0,1 0 0,3 0 0,-4 0 0,5-1 0,1 1 0,3 0 0,1 0 0,0 0 0,0 5 0,0 0 0,0 7 0,0-4 0,1 9 0,4 3 0,-1 2 0,4 4 0,0-1 0,1 2 0,-6-4 0,4 2 0,-1 2 0,1 1 0,3 3 0,-5-1 0,2 0 0,-2 0 0,-2 0 0,-1 0 0,-2 0 0,0 0 0,0 0 0,0 0 0,0 0 0,-5-5 0,-2-2 0,-1-1 0,-1-1 0,-2-2 0,1 1 0,0 0 0,-5-5 0,0 0 0,0-2 0,-1-1 0,1-2 0,5-5 0,0 3 0,-1-1 0,-3-4 0,4 4 0,0-1 0,0 1 0,2 0 0,-5 3 0,3-5 0,-4-2 0,4 4 0,0-2 0,0 0 0,2-5 0,1 0 0</inkml:trace>
  <inkml:trace contextRef="#ctx0" brushRef="#br0" timeOffset="1865">376 331 12287,'0'8'0,"-2"-1"0,-3-7 0,3 0 0,-4-2 0,6-3 0,0 3 0,0-4 0</inkml:trace>
  <inkml:trace contextRef="#ctx0" brushRef="#br0" timeOffset="2047">436 301 12287,'0'-10'0,"0"0"0,0 6 0,-2-2 0,-3 6 0,3 0 0,-4 0 0,6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3:38.885"/>
    </inkml:context>
    <inkml:brush xml:id="br0">
      <inkml:brushProperty name="width" value="0.08571" units="cm"/>
      <inkml:brushProperty name="height" value="0.08571" units="cm"/>
      <inkml:brushProperty name="color" value="#5B2D90"/>
    </inkml:brush>
  </inkml:definitions>
  <inkml:trace contextRef="#ctx0" brushRef="#br0">6273 445 12287,'0'16'0,"0"-4"0,0-12 0,0 0 0,3 10 0,6-1 0,-3 0 0,13-9 0,0 0 0,9 0 0,-10 0 0,1 0 0,-10 0 0,10 0 0,-10 0 0,10 0 0,-13 0 0,7-12 0,-17 6 0,-5-10 0,-10 4 0,4 2 0,-4 7 0,-3-6 0,7 6 0,-4-6 0,-3 5 0,-2 4 0,5 0 0,0-3 0,-3-3 0,-2-3 0,-8-1 0,-2 10 0,-3 0 0,3 0 0,3 0 0,3 0 0,-4 0 0,-5 0 0,6-9 0,-6 0 0,6 3 0,3-1 0,0-2 0,0 6 0,12-10 0,4 13 0,12 0 0,12 0 0,7 0 0,6 0 0,3 0 0,0 0 0,0 0 0,-10 0 0,1 0 0,-10 0 0,10 0 0,-13 13 0,7 2 0,-13 13 0,0 0 0,0 0 0,0 0 0,-4-9 0,-2 0 0,-6 3 0,-4 2 0,10-5 0,-3 0 0,3-1 0,-4-2 0,7 9 0,-6-6 0,3-4 0,-4 4 0,10-13 0,0 3 0,3-6 0,16-3 0,3 0 0,3 0 0,3 0 0,0 0 0,0 0 0,0-9 0,0-3 0,0-4 0,0-3 0,0-9 0</inkml:trace>
  <inkml:trace contextRef="#ctx0" brushRef="#br0" timeOffset="316">5209 221 12287,'25'28'0,"-4"0"0,-2 0 0,3 0 0,-7 0 0,4 4 0,3 2 0,3 3 0,-10 0 0,10-9 0,-9 0 0</inkml:trace>
  <inkml:trace contextRef="#ctx0" brushRef="#br0" timeOffset="1099">4929 361 12287,'0'-15'0,"3"2"0,3 17 0,6 2 0,4 3 0,-7 13 0,10-3 0,3 5 0,3 4 0,3 0 0,0 0 0,-13-9 0,-2-3 0,-1-4 0,-6 7 0,10-7 0,-4 4 0,-5-10 0,-17 6 0,-8 1 0,-17-10 0,-2 6 0,0-6 0,-4-3 0,7 0 0,-10 0 0,4 0 0,6 0 0,-7 0 0,4 0 0,3 0 0,3 0 0,3-9 0,0 0 0,0 3 0,3-10 0,6-3 0,7 7 0,15-10 0,6 13 0,7-1 0,12 10 0,0 0 0,0 0 0,0 0 0,-10 0 0,1 0 0,-13 13 0,7 2 0,-13 13 0,-3-12 0,-7-4 0,-8 1 0,-7-10 0,-3 9 0,0-2 0,0-1 0,0 0 0,0-9 0,-3 0 0,-7 0 0,7 0 0,-6 0 0,6 0 0,3 0 0,0 0 0,12 0 0,7 0 0,18 0 0,7-9 0,12 0 0,0-1 0,0 10 0,-13 0 0,1 0 0,-7 0 0,-6 4 0,7 5 0,-20-6 0,-8 6 0,-7 4 0,-3-4 0,0-3 0,0-3 0,0 1 0,0 2 0,0 3 0,-13 0 0,-2-9 0</inkml:trace>
  <inkml:trace contextRef="#ctx0" brushRef="#br0" timeOffset="1348">3977 277 12287,'18'4'0,"1"5"0,-10 6 0,7 13 0,0 0 0,-1 0 0,-9 0 0,4 0 0,-7 0 0,-3 0 0,0-12 0,12 9 0,4-10 0</inkml:trace>
  <inkml:trace contextRef="#ctx0" brushRef="#br0" timeOffset="2049">3641 585 12287,'18'0'0,"1"0"0,3 0 0,-7 0 0,4 0 0,-10 0 0,7-3 0,-4-6 0,-2 6 0,-10-10 0,-3 13 0,-7 0 0,-8 0 0,-7 0 0,-3 0 0,0 0 0,0 0 0,0 0 0,0 0 0,9 0 0,0 0 0,-2 0 0,-4 0 0,-3 0 0,0 0 0,0 0 0,0-3 0,0-6 0,9 3 0,0-13 0,-2-3 0,8 7 0,1-1 0,2 1 0,1-1 0,0 7 0,9-10 0,0 0 0,0 4 0,0 2 0,12 26 0,4 6 0,-1 5 0,1-5 0,-10 0 0,7 3 0,2 2 0,-9-5 0,7-3 0,-4-1 0,0 1 0,4-1 0,-7 7 0,3-3 0,4-4 0,-7 7 0,3-3 0,1-10 0,-10 10 0,-3-13 0,-7 3 0,-5-6 0,-13-3 0,0 0 0,0 0 0,0 0 0,0 0 0,9-12 0,0-4 0,-2-2 0,-4-1 0,6 0 0,0-9 0,-2 0 0,5 0 0,1 0 0,2 0 0,-9 0 0,7-12 0,-13-4 0</inkml:trace>
  <inkml:trace contextRef="#ctx0" brushRef="#br0" timeOffset="2349">2549 82 12287,'3'-16'0,"6"7"0,7 18 0,12 10 0,-3 9 0,-7 9 0,7-3 0,-6 10 0,3-1 0,-4 1 0,-2-7 0,-10 7 0,3-4 0,-2-6 0,5-3 0,-3-3 0,-2 0 0,-4 0 0,-3-12 0,-25 9 0,-6-10 0</inkml:trace>
  <inkml:trace contextRef="#ctx0" brushRef="#br0" timeOffset="3049">2241 277 12287,'0'-28'0,"0"0"0,0 0 0,0 0 0,3 13 0,6 6 0,-6 9 0,7 9 0,-7 6 0,-3 13 0,0 0 0,-9 0 0,-1 0 0,1-3 0,-4-6 0,10 6 0,-6-6 0,6 5 0,-6 4 0,-1 0 0,1-9 0,6-3 0,-7-4 0,7 10 0,-9-7 0,24 1 0,7-7 0,-3-2 0,2 2 0,-8-6 0,8 6 0,-2-2 0,2 2 0,-5-6 0,-13 13 0,0-7 0,-13 3 0,-5 7 0,-7-10 0,6 4 0,1-4 0,-4-3 0,-3-3 0,0 1 0,3 2 0,4 3 0,-4-3 0,-3-3 0,-3-3 0,0 0 0,0 0 0,0 0 0,0 0 0,0 0 0,9-3 0,1-3 0,-4-6 0,-3-4 0,6 10 0,4-7 0,-1 1 0,1-7 0,8 4 0,-5-1 0,3 1 0,-1-1 0,-8-3 0,8-9 0,4 0 0,3 0 0,3 0 0,0 0 0,0 10 0,0-1 0,0-3 0,0 7 0,0-4 0,0 0 0,0 1 0,0-1 0,0 13 0,-13 6 0,-2 15 0</inkml:trace>
  <inkml:trace contextRef="#ctx0" brushRef="#br0" timeOffset="3230">1989 193 12287,'12'-15'0,"-9"2"0,10 13 0,-13 0 0</inkml:trace>
  <inkml:trace contextRef="#ctx0" brushRef="#br0" timeOffset="3581">1317 697 12287,'-19'0'0,"1"0"0,-1 0 0,-9 0 0,0 0 0,3 4 0,6 5 0,-6-6 0,10 9 0,-4-2 0,1-1 0,2 13 0,-6-7 0,4 1 0,-1 9 0,-9-10 0</inkml:trace>
  <inkml:trace contextRef="#ctx0" brushRef="#br0" timeOffset="4415">645 445 12287,'12'-15'0,"-8"-1"0,5 7 0,6 6 0,4-6 0,6 5 0,3 4 0,0 0 0,0 0 0,0 10 0,0 2 0,0 4 0,-9-10 0,-4 6 0,1 1 0,-1 6 0,-5-4 0,8 4 0,-12-1 0,4 10 0,-10-3 0,-10-6 0,4 3 0,-12-13 0,-4-3 0,-3-3 0,-6 7 0,-3-1 0,-4-3 0,4-3 0,3-3 0,3 0 0,0 0 0,0 0 0,0 0 0,0 0 0,0 0 0,0 0 0,9 0 0,4-3 0,2-6 0,-8 6 0,17-10 0,-11 13 0,6 0 0,5 0 0,-8 4 0,9 2 0,-6 3 0,5 0 0,-20-9 0,17 0 0,-11 0 0,11-3 0,-2-6 0,3 3 0,-3-13 0,-4 0 0,-6-9 0,-5 0 0,5 0 0,3 4 0,1 2 0,2 3 0,-8 10 0,2-10 0,-6 13 0,-3-3 0,9 5 0,1 4 0,-4 0 0,6 10 0,1 2 0,2 4 0,7 6 0,3-7 0,0 4 0,-6 3 0,5 2 0,-5 4 0,9 0 0,9 0 0,-2-12 0,11-7 0,4-6 0,3-3 0,3 0 0,0 0 0,3 0 0,6 0 0,-2 0 0,8 0 0,-2 0 0,-7 0 0,6 0 0,-2 0 0,-1-24 0,-9-8 0</inkml:trace>
  <inkml:trace contextRef="#ctx0" brushRef="#br0" timeOffset="4630">757 781 12287,'0'-15'0,"-3"2"0,-7 13 0,-5 0 0,-13 0 0</inkml:trace>
  <inkml:trace contextRef="#ctx0" brushRef="#br0" timeOffset="4729">141 669 12287,'0'-28'0,"-12"0"0,-4 0 0</inkml:trace>
  <inkml:trace contextRef="#ctx0" brushRef="#br0" timeOffset="4863">141 54 12287,'0'-28'0,"-3"12"0,-6 7 0,-7 9 0,-12 9 0,0 10 0,0 6 0,0 3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6:01.325"/>
    </inkml:context>
    <inkml:brush xml:id="br0">
      <inkml:brushProperty name="width" value="0.08571" units="cm"/>
      <inkml:brushProperty name="height" value="0.08571" units="cm"/>
      <inkml:brushProperty name="color" value="#5B2D90"/>
    </inkml:brush>
  </inkml:definitions>
  <inkml:trace contextRef="#ctx0" brushRef="#br0">1081 155 12287,'0'7'0,"-1"-1"0,-2 0 0,0 1 0,-1-4 0,3 3 0,-2 1 0,0-1 0,-1-3 0,4 5 0,-1-5 0,-3 5 0,3-5 0,-2 4 0,6-3 0,-1 4 0,6-3 0,0 1 0,-2-4 0,2 3 0,0 0 0,1-2 0,-1 3 0,0-1 0,-5 2 0,4-2 0,-2 1 0,-1-2 0,0 3 0,-3 0 0,-1 3 0,-7-3 0,-3 2 0,-1-5 0,0-2 0,4-1 0,-1-1 0,0 0 0,-2 0 0,3 0 0,-1 0 0,0 0 0,-2-1 0,-1-1 0,0-2 0,4-3 0,0 2 0,2-1 0,3-3 0,-3 3 0,1-1 0,2-2 0,1 3 0,1-1 0,0-2 0,0 3 0,0-2 0,5 1 0,1-4 0</inkml:trace>
  <inkml:trace contextRef="#ctx0" brushRef="#br0" timeOffset="181">1202 486 12287,'-8'16'0,"-3"-5"0,-3-5 0,3-5 0,0 3 0,0-3 0,0 4 0,0 0 0,4-4 0,-1 3 0,0-3 0,-2 4 0,-1 1 0</inkml:trace>
  <inkml:trace contextRef="#ctx0" brushRef="#br0" timeOffset="1600">750 0 12287,'-1'10'0,"-2"-1"0,0-2 0,-1-3 0,4 3 0,0 2 0,0 1 0,0 1 0,1 0 0,3 0 0,-2 1 0,6 1 0,-1 3 0,-1 2 0,4-4 0,-3 3 0,2 1 0,-2-1 0,3-4 0,-4 2 0,0-3 0,-2-1 0,1 0 0,-1 0 0,-2 0 0,-1-3 0,-2-2 0,-3-1 0,-2-2 0,-5-3 0,0 0 0,0 0 0,0 0 0,0-3 0,1-2 0,2 0 0,0 0 0,1-4 0,-3 2 0,3-3 0,-3-1 0,3 0 0,-2 0 0,2 0 0,-3 0 0,3 0 0,-2 0 0,2 0 0,-3 0 0,3 0 0,-2 0 0,2 0 0,-2 2 0,4 1 0,0-2 0,0 1 0,0 2 0,3-2 0,-2 2 0,2-2 0,1 3 0,1-1 0,0 3 0,0-3 0,1 4 0,3 0 0,-3 6 0,2 5 0,-1 2 0,-2-3 0,0 0 0,0 2 0,0 1 0,0 1 0,0 0 0,0 0 0,0 0 0,0 0 0,0 0 0,0 0 0,0-4 0,0 1 0,-2 0 0,-1 2 0,0 1 0,-3 0 0,1 0 0,0-1 0,3-2 0,-2 0 0,1-1 0,3 4 0,0-5 0,1-1 0,2-5 0,0 0 0,4 0 0,2 0 0,1 0 0,-3 0 0,0 0 0,1-1 0,-2-3 0,4 3 0,-3-3 0,-1 3 0,2 1 0,-5 0 0,5 0 0,-6 1 0,2 3 0,-3-1 0,-1 4 0,-1-1 0,-2 3 0,-2-3 0,-1-1 0,3 2 0,-5-2 0,0 0 0,-2 0 0,2 2 0,1-2 0,-2 0 0,0 0 0,1-2 0,1-1 0,-2 1 0,0-1 0,-2 1 0,0-1 0,-1-2 0,5-2 0,0-1 0,4 0 0,-2-3 0,2 0 0,-1 0 0,0 2 0,4-3 0,0 3 0,0-3 0,0 4 0,-1-2 0,-3 5 0,3 2 0,-2 1 0,-2 0 0,1 4 0,-5-4 0,2 0 0,1 2 0,-1-1 0,-1-1 0,-3-3 0,0 0 0,4 0 0,-1 0 0,6-1 0,-2-2 0,3 1 0,0-3 0,-3 5 0,3 0 0,-4 0 0,4 0 0,-2 2 0,0 1 0,-2-1 0,2 2 0,0 1 0,-2-2 0,1 4 0,-3 2 0,2-4 0,-5 4 0,4-2 0</inkml:trace>
  <inkml:trace contextRef="#ctx0" brushRef="#br0" timeOffset="1948">662 508 12287,'-7'0'0,"-1"0"0,6 1 0,-2 3 0,3-3 0,-4 4 0,-1-5 0</inkml:trace>
  <inkml:trace contextRef="#ctx0" brushRef="#br0" timeOffset="2164">596 541 12287,'-5'11'0,"2"-5"0,-4-2 0,0 1 0,-4-2 0,3 1 0,1-4 0,0 1 0,0 3 0,-2-3 0,2 4 0,1 0 0,-3-4 0,1 3 0,-7-3 0,-2-1 0</inkml:trace>
  <inkml:trace contextRef="#ctx0" brushRef="#br0" timeOffset="2567">298 166 12287,'0'11'0,"-5"-5"0,4-1 0,-4-5 0,5 0 0,0 0 0</inkml:trace>
  <inkml:trace contextRef="#ctx0" brushRef="#br0" timeOffset="2933">320 409 12287,'-5'11'0,"-2"0"0,1-5 0,-2-3 0,6-3 0,-2-3 0,-2 0 0,-1-4 0,0 5 0,1-3 0,1 0 0,0 2 0,2-4 0,-5-2 0,4 0 0,-1-3 0,0 1 0,0-3 0,-4-1 0,3 2 0,1 0 0,-2 2 0,2-1 0,0-1 0,0-2 0,-3 0 0,1 4 0,1 0 0,3 0 0,-2 0 0,1 0 0,0 0 0,4 5 0,-4 6 0,-3 6 0</inkml:trace>
  <inkml:trace contextRef="#ctx0" brushRef="#br0" timeOffset="3283">177 398 12287,'6'11'0,"-3"0"0,0-2 0,-1 0 0,2-2 0,1-1 0,-2 3 0,5-2 0,-3-3 0,0 3 0,0 2 0,-4-3 0,2 1 0,-1 1 0,-4 2 0,-1-3 0,0 2 0,-4-5 0,-2 3 0,0-4 0,-2 5 0,0 0 0,-1-3 0,3 0 0,0-1 0,2-1 0,-1 2 0,-3-2 0,0 0 0,0 0 0,0-2 0,0-1 0,0 0 0,0 0 0,1-1 0,3-3 0,-2 2 0,5-6 0,-1 0 0,0-2 0,1-1 0,-1 0 0,-1 0 0</inkml:trace>
  <inkml:trace contextRef="#ctx0" brushRef="#br0" timeOffset="3514">88 364 12287,'-7'0'0,"0"0"0,3 0 0,-3 0 0,3 2 0,-4 1 0,1-1 0,-4 2 0</inkml:trace>
  <inkml:trace contextRef="#ctx0" brushRef="#br0" timeOffset="3630">33 420 12287,'0'11'0,"0"0"0,0-5 0,-5-1 0,4-5 0,-9 0 0,4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3:45.417"/>
    </inkml:context>
    <inkml:brush xml:id="br0">
      <inkml:brushProperty name="width" value="0.08571" units="cm"/>
      <inkml:brushProperty name="height" value="0.08571" units="cm"/>
      <inkml:brushProperty name="color" value="#5B2D90"/>
    </inkml:brush>
  </inkml:definitions>
  <inkml:trace contextRef="#ctx0" brushRef="#br0">3304 572 12287,'-3'-15'0,"-6"6"0,5 2 0,-8 1 0,0-3 0,5-1 0,-11 10 0,11-3 0,-2-6 0,6 6 0,3-10 0,12 13 0,7 0 0,-3 0 0,2 0 0,-2 4 0,3 5 0,-4 3 0,-9 10 0,4-3 0,-1-10 0,-9 10 0,-3-10 0,-6 10 0,-10 3 0,-9-7 0,-6 1 0,-4-4 0,1 7 0,6-7 0,-6 4 0,-7-10 0,-12 6 0</inkml:trace>
  <inkml:trace contextRef="#ctx0" brushRef="#br0" timeOffset="299">2660 180 12287,'19'28'0,"-4"0"0,-2 0 0,5 4 0,-5 2 0,-1 3 0,1-3 0,5-3 0,-8-3 0,-4 0 0,-3 0 0,9-12 0,-8 9 0,8-10 0</inkml:trace>
  <inkml:trace contextRef="#ctx0" brushRef="#br0" timeOffset="933">2380 236 12287,'16'13'0,"-7"6"0,3 5 0,1 4 0,2 0 0,-8 0 0,5-3 0,-3-3 0,1-3 0,-1-1 0,-9 10 0,0 0 0,0 0 0,-3-9 0,-6-3 0,-10-4 0,-6-6 0,-3 7 0,0-4 0,0-3 0,0-3 0,0-3 0,0 0 0,0 0 0,0 0 0,0 0 0,0 0 0,0 0 0,0 0 0,0-3 0,0-6 0,3 3 0,7-13 0,-4 10 0,12-10 0,1 13 0,12-10 0,7 10 0,8-3 0,-2-1 0,2 10 0,-8 0 0,8 0 0,1 0 0,9 0 0,-9 0 0,-1 0 0,-11 0 0,5 13 0,-12-10 0,0 13 0,0-7 0,-3-6 0,-3 9 0,-7-2 0,-2-1 0,-4 0 0,-9-5 0,0 5 0,0-6 0,0 6 0,0-2 0,0 2 0,0-6 0,0 6 0,0-6 0,0-3 0,0 0 0,0 0 0,0 0 0</inkml:trace>
  <inkml:trace contextRef="#ctx0" brushRef="#br0" timeOffset="1232">1736 320 12287,'16'13'0,"-4"-7"0,-9 10 0,7-4 0,-7 10 0,9-3 0,1 5 0,-7 4 0,12 0 0,-8 0 0,8 0 0,-11-12 0,5 9 0,-12-10 0</inkml:trace>
  <inkml:trace contextRef="#ctx0" brushRef="#br0" timeOffset="1882">1960 320 12287,'0'-15'0,"0"2"0,-12 13 0,-4 0 0</inkml:trace>
  <inkml:trace contextRef="#ctx0" brushRef="#br0" timeOffset="2366">1792 656 12287,'0'-18'0,"0"-1"0,-3 13 0,-6-3 0,2 5 0,-8 1 0,2-6 0,1 6 0,3-6 0,-7 5 0,-12 4 0,9-9 0,1 0 0,-1-1 0,-6 14 0,7 5 0,-7-3 0,6 13 0,3-10 0,1 10 0,2 3 0,-5-7 0,8 4 0,1-10 0,9 10 0,0-1 0,0 10 0,0-9 0,0 0 0,-3-13 0,-6 3 0,-10-6 0,-6 1 0,-3 2 0,0 3 0,0 0 0,0-9 0</inkml:trace>
  <inkml:trace contextRef="#ctx0" brushRef="#br0" timeOffset="3248">1176 488 12287,'-9'-18'0,"-1"-1"0,4-3 0,-6 7 0,2-4 0,-8 0 0,8-9 0,-8 0 0,8 0 0,-2 13 0,3 6 0,6-7 0,-10 16 0,13 0 0,3 3 0,3 16 0,4 3 0,8-7 0,-5 1 0,-1-1 0,1 1 0,5-7 0,-5 7 0,-1-1 0,1 1 0,5-7 0,-8 10 0,-4 3 0,6-7 0,-2 4 0,2-4 0,-6 7 0,4-3 0,-4-13 0,-15 6 0,-10 1 0,-6-10 0,-6 6 0,-3-6 0,-4-3 0,1 0 0,9 0 0,0 0 0,0 0 0,0 0 0,0 0 0,0 0 0,9 0 0,1 0 0,2-3 0,-2-6 0,5 6 0,13-10 0,0 13 0,-3 0 0,-6 0 0,6 0 0,-22 0 0,9 0 0,-2 0 0,2-3 0,4-6 0,-1 3 0,4-13 0,3 10 0,-10-10 0,4-3 0,-1 7 0,4-1 0,-10 4 0,4-7 0,-4 10 0,0-10 0,-9 10 0,0-1 0,0 10 0,0 0 0,3 4 0,7 5 0,-4-3 0,13 13 0,2 3 0,1-7 0,0 4 0,-3 3 0,-1-7 0,10 4 0,0-1 0,0 10 0,13-12 0,5-7 0,7-6 0,3-3 0,0 0 0,-9 0 0,0 0 0,2 0 0,4 0 0,0-3 0,-6-6 0,6 3 0,-7-13 0,-2 4 0,-1-7 0,-2 3 0,9 0 0,-7-9 0</inkml:trace>
  <inkml:trace contextRef="#ctx0" brushRef="#br0" timeOffset="3396">756 68 12287,'3'-24'0,"7"5"0,-7-6 0,9 25 0,-12 0 0,-12 0 0,-4 13 0</inkml:trace>
  <inkml:trace contextRef="#ctx0" brushRef="#br0" timeOffset="3712">896 852 12287,'0'-28'0,"-3"13"0,-3 2 0,-4 1 0,-2 9 0,3-6 0,-7 5 0,-12 4 0,0 0 0,0 0 0,0 0 0,0 0 0,0 10 0,0-1 0,0-3 0,0-3 0,0-3 0,0-3 0,0-6 0,13 6 0,-23-22 0,7 9 0</inkml:trace>
  <inkml:trace contextRef="#ctx0" brushRef="#br0" timeOffset="3879">252 180 12287,'-3'-28'0,"-6"0"0,3 13 0,-13 6 0,-3 5 0,-3 17 0,-3 6 0,-3 5 0,-6 4 0,6 0 0,-10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3:50.566"/>
    </inkml:context>
    <inkml:brush xml:id="br0">
      <inkml:brushProperty name="width" value="0.08571" units="cm"/>
      <inkml:brushProperty name="height" value="0.08571" units="cm"/>
      <inkml:brushProperty name="color" value="#5B2D90"/>
    </inkml:brush>
  </inkml:definitions>
  <inkml:trace contextRef="#ctx0" brushRef="#br0">224 0 12287,'-15'0'0,"2"0"0,10 0 0,-6 0 0,6 0 0,-10 0 0,13 0 0,0 0 0,-12 0 0,5 0 0,-11 0 0,12 0 0,-10 0 0,7 0 0,6 0 0,-19 4 0,12 5 0,-2-6 0,6 9 0,-4 1 0,1-7 0,6 10 0,-6-4 0,6 1 0,-7-4 0,7-6 0,3 13 0,0-7 0,0-6 0,13 9 0,5-12 0,7 0 0,3 0 0,0 0 0,0 0 0,0 0 0,0 0 0,0 0 0,0 0 0,0 0 0,0 0 0,0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4:02.397"/>
    </inkml:context>
    <inkml:brush xml:id="br0">
      <inkml:brushProperty name="width" value="0.08571" units="cm"/>
      <inkml:brushProperty name="height" value="0.08571" units="cm"/>
      <inkml:brushProperty name="color" value="#5B2D90"/>
    </inkml:brush>
  </inkml:definitions>
  <inkml:trace contextRef="#ctx0" brushRef="#br0">3244 57 12287,'9'0'0,"-1"1"0,-2 4 0,-1 3 0,-4 8 0,2 1 0,2 2 0,0 6 0,-4-2 0,3 4 0,0 1 0,1 0 0,-5 0 0,0 1 0,0-1 0,0-5 0,0-1 0,0-1 0,-6-3 0,-2-4 0</inkml:trace>
  <inkml:trace contextRef="#ctx0" brushRef="#br0" timeOffset="500">2976 99 12287,'14'0'0,"0"0"0,-5 0 0,1 0 0,1 0 0,1 0 0,2 0 0,-6 0 0,-2 6 0,-6 4 0,0 2 0,-6 2 0,-3 0 0,-4 2 0,-1 3 0,0-3 0,0 4 0,0-1 0,0 0 0,1 4 0,2-3 0,2 1 0,-2-1 0,5 4 0,-1-6 0,3 0 0,-1-3 0,0-1 0,5 1 0,2-3 0,2-3 0,1-2 0,8-7 0,2 0 0,1 0 0,1 0 0,0-2 0,2-3 0,-1-4 0,-3 1 0,-1 0 0,-1 1 0,-4-1 0,2-2 0,-6-4 0,-2 0 0,-1 5 0,-2-1 0,-2-1 0,-3-1 0,-1 2 0,-6 1 0,-1-2 0,-3-1 0,-1-3 0,3 1 0,-2 0 0,-2 0 0,2 5 0,-3-1 0,2-1 0,-2-1 0,3 2 0,-2 3 0,0 0 0,0 4 0,2-3 0,-5 1 0,3 2 0,-1 2 0,0 1 0,5 6 0,0 2 0</inkml:trace>
  <inkml:trace contextRef="#ctx0" brushRef="#br0" timeOffset="1099">2581 311 12287,'-9'0'0,"-1"0"0,-1 0 0,-1 0 0,-2 0 0,-1 0 0,1 0 0,0 1 0,0 4 0,0-4 0,-2 4 0,-1-2 0,-2 2 0,-7-4 0,-1 6 0,-4-3 0,-1 1 0,-4 0 0,-1-4 0,-2 3 0,1 0 0,-1 1 0,6-5 0,0 0 0,-1 0 0,4 0 0,-2 0 0,6 0 0,2 0 0,7 0 0,-2 0 0,4 0 0,1 0 0,4 0 0,1 0 0,4-5 0,-4 1 0,-1-1 0,-4 6 0,0 4 0,0-3 0,0 2 0,0-2 0,0-2 0,0 0 0,-1 0 0,1 0 0,0 0 0,0 0 0,0 0 0,0 0 0,0 0 0,4 0 0,1 0 0,-2 0 0,3 0 0,-1 0 0,-2 0 0,3-5 0,-1 1 0,-1-1 0,-4 5 0,5 0 0,-1 0 0,1 0 0,-5 0 0,0 0 0,0 0 0,0 0 0,4 0 0,1 0 0,-2 0 0,-2 0 0,-1 0 0,0 0 0,5 0 0,-1 0 0,-1 0 0,-1 0 0,-2 1 0,0 4 0,4-3 0,1 2 0,-2-2 0,-2-2 0,4 0 0,0 0 0,-1 6 0,-4 2 0</inkml:trace>
  <inkml:trace contextRef="#ctx0" brushRef="#br0" timeOffset="1417">1763 127 12287,'-8'-6'0,"-4"4"0,2-2 0,-2 7 0,-2 3 0,0 2 0,0 1 0,-7-1 0,-1-2 0</inkml:trace>
  <inkml:trace contextRef="#ctx0" brushRef="#br0" timeOffset="1614">1411 593 12287,'-8'0'0,"-5"0"0,5 0 0,-6 0 0</inkml:trace>
  <inkml:trace contextRef="#ctx0" brushRef="#br0" timeOffset="1900">1058 395 12287,'0'-14'0,"0"0"0,0 0 0,0 0 0,0 0 0,0 0 0,0-1 0,0 1 0,0 0 0,0 0 0,0 0 0,0 0 0,0 0 0,0 0 0,0-2 0,0-1 0,0-2 0,-1 0 0,-2 5 0,-2 0 0,2 0 0,-4 0 0,1 0 0,-2 0 0,4 6 0,-6 3 0,-1 4 0,-1 1 0,-2 0 0,0 0 0</inkml:trace>
  <inkml:trace contextRef="#ctx0" brushRef="#br0" timeOffset="2649">790 254 12287,'-14'0'0,"0"0"0,0 0 0,0 0 0,0 0 0,0 0 0,0 0 0,0 0 0,4 0 0,1 0 0,-2-1 0,-2-4 0,1 2 0,1-7 0,1-1 0,7-1 0,-1-2 0,2 0 0,2 0 0,0-1 0,2 6 0,2 1 0,6 2 0,2 3 0,2 6 0,0 2 0,-4 4 0,-1-3 0,2 2 0,2 3 0,-4-3 0,-1 1 0,0 1 0,0-2 0,-4 4 0,4-2 0,-2 2 0,4-3 0,-6 1 0,0 1 0,-3 1 0,-2 1 0,-4-4 0,2 2 0,-7-4 0,-1-1 0,-1 0 0,-2-1 0,0-5 0,0 0 0,-1 0 0,1 0 0,0 0 0,0 0 0,5 0 0,-1 0 0,6 0 0,-6 0 0,1 0 0,-5 0 0,4 0 0,3 1 0,0 4 0,-4-3 0,3 4 0,1 0 0,-6-4 0,4 2 0,-4-2 0,-1-2 0,0 0 0,5 0 0,-1 0 0,-1 0 0,-1-6 0,-2-4 0,-1-2 0,3-2 0,1 1 0,2 4 0,4-4 0,-5 4 0,-1-2 0,-1 1 0,-2-1 0,0 5 0,0-2 0,-7 1 0,-1-3 0,0 5 0,2 4 0,6 1 0,0 1 0,0 4 0,0-2 0,0 7 0,-1 1 0,3 1 0,3 2 0,-2 0 0,6 0 0,2 1 0,7-1 0,4-7 0,6-2 0,0-3 0,2-2 0,1 0 0,2 0 0,-2 0 0,-1 0 0,-2 0 0,0 0 0,0 0 0,0 0 0,1 0 0,-1 0 0,0 0 0,0 0 0,0 0 0,0-7 0,0 0 0</inkml:trace>
  <inkml:trace contextRef="#ctx0" brushRef="#br0" timeOffset="2797">396 43 12287,'0'-14'0,"0"-1"0,0 8 0,-7 0 0,-1 9 0,1 3 0,-4 2 0,4 6 0,0-4 0,-3 10 0,-4-3 0</inkml:trace>
  <inkml:trace contextRef="#ctx0" brushRef="#br0" timeOffset="2981">551 522 12287,'0'-14'0,"0"0"0,0 0 0,0 0 0,0 4 0,0 1 0,-2 6 0,-3-2 0,-4 3 0,-8 2 0,-2 0 0,-6 0 0,3 0 0</inkml:trace>
  <inkml:trace contextRef="#ctx0" brushRef="#br0" timeOffset="3131">255 71 12287,'-15'0'0,"1"-6"0,2-4 0,1-1 0,1 2 0,1 3 0,-7 6 0,-2 0 0,0 1 0,-4 4 0,1 4 0,-1 4 0,4 1 0,-8 0 0,4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3:59.295"/>
    </inkml:context>
    <inkml:brush xml:id="br0">
      <inkml:brushProperty name="width" value="0.08571" units="cm"/>
      <inkml:brushProperty name="height" value="0.08571" units="cm"/>
      <inkml:brushProperty name="color" value="#5B2D90"/>
    </inkml:brush>
  </inkml:definitions>
  <inkml:trace contextRef="#ctx0" brushRef="#br0">2228 65 12287,'1'-13'0,"4"4"0,-2 2 0,5 9 0,-2 3 0,-2 4 0,2 5 0,-2 3 0,1 2 0,1-2 0,-4 4 0,4-1 0,-1 1 0,0-1 0,4-1 0,-4-4 0,-2 3 0,-2 0 0,-1 1 0,7 2 0,1 1 0</inkml:trace>
  <inkml:trace contextRef="#ctx0" brushRef="#br0" timeOffset="567">2002 93 12287,'0'-14'0,"0"0"0,0 0 0,0-1 0,0 6 0,0 0 0,2 6 0,1-1 0,2 8 0,6-1 0,-2 6 0,4 2 0,-4-3 0,-1 1 0,0 2 0,-1 2 0,-2 1 0,3 0 0,-2 0 0,-3 0 0,4 0 0,-3 0 0,0 0 0,-3 1 0,-1-1 0,0 0 0,0 0 0,-6-2 0,-4-1 0,-2-1 0,-2 1 0,0-3 0,-2-1 0,-1 1 0,-2 0 0,-4-3 0,2 3 0,-1-2 0,-3-3 0,0-1 0,0-1 0,2 2 0,-3 2 0,5 0 0,-3-5 0,-1 0 0,-2 0 0,1 0 0,1 0 0,1 0 0,-1 0 0,-6 0 0,-1 0 0,4 0 0,3 0 0,2 0 0,-6-2 0,1-1 0,0-2 0,0 1 0,1 4 0,4 0 0,4 0 0,-1-2 0,-1-1 0,1-2 0,-1 2 0,3-3 0,4 1 0,-1 2 0,1-5 0,2 5 0,2-6 0,4 5 0,12-2 0,2 6 0,6 0 0</inkml:trace>
  <inkml:trace contextRef="#ctx0" brushRef="#br0" timeOffset="818">1593 135 12287,'0'-14'0,"0"0"0,0 0 0,0 0 0,0 4 0,-1 1 0,-4-2 0,2 5 0,-6 1 0,4 3 0,-4 2 0,-2 0 0,3 5 0,0 1 0,2 2 0,2 3 0,-2-3 0,0 1 0,-2 2 0,-3 2 0,3 1 0,-1 0 0,-7 0 0,-6 0 0</inkml:trace>
  <inkml:trace contextRef="#ctx0" brushRef="#br0" timeOffset="1916">945 177 12287,'-8'-14'0,"3"7"0,10 2 0,-2 3 0,7 2 0,1 0 0,1 2 0,2 1 0,0 2 0,0-2 0,0 3 0,1 0 0,-1 2 0,0 0 0,0 3 0,0-2 0,0 1 0,0 4 0,-1 0 0,-4 0 0,-3 0 0,-6 0 0,0 0 0,-1-1 0,-4-2 0,-4-2 0,-4 2 0,-1-3 0,0 0 0,0 0 0,0 0 0,-2-4 0,-1 4 0,-2-2 0,2-3 0,-4 4 0,1-3 0,-2 0 0,-3-3 0,3-1 0,-1 0 0,-2 0 0,-2 0 0,-1 0 0,1 0 0,2 0 0,2 0 0,5 0 0,0 0 0,2 0 0,2 0 0,0-5 0,1-1 0,4-2 0,-2-1 0,6-5 0,2 0 0,1 0 0,2 0 0,0-1 0,5 1 0,1 2 0,1 1 0,-1 1 0,3 6 0,-2-4 0,0 2 0,4 3 0,-3-1 0,2 1 0,1-1 0,1-1 0,2 5 0,0 0 0,-4 1 0,-1 4 0,-1 3 0,1 6 0,-2 0 0,-7 0 0,0 0 0,-2 0 0,-3 1 0,-4-1 0,-4-5 0,1 0 0,-1 1 0,-1-2 0,3 3 0,-8-7 0,4 1 0,1 1 0,0-4 0,-1 3 0,1-4 0,0-1 0,0 0 0,0 0 0,0 0 0,5 0 0,-1-1 0,-1-4 0,5 2 0,0-5 0,-1 2 0,6-1 0,-5 4 0,-1-1 0,6-1 0,-12 5 0,5 5 0,-4 1 0,2 2 0,3-5 0,2 3 0,-4 0 0,-4-4 0,-1 3 0,0-4 0,0-1 0,0 0 0,4 0 0,1 0 0,-2 0 0,3-1 0,0-4 0,2-5 0,-3-2 0,4-2 0,0 0 0,-1 0 0,3 0 0,-5-1 0,2 1 0,2 0 0,-2 0 0,2 0 0,-1 0 0,-1 0 0,2 0 0,-5 0 0,0 1 0,-5 4 0,-1 4 0,3 5 0,1 3 0,2 3 0,-2 2 0,3 2 0,0 4 0,0 0 0,0 0 0,5 0 0,-3 0 0,1 2 0,0 3 0,1-7 0,4 5 0,0 1 0,1-3 0,2-4 0,4-3 0,1-2 0,1-1 0,5-5 0,0 0 0,0 0 0,5 0 0,1 0 0,1 0 0,-1 0 0,4 0 0,-6 0 0,1 0 0,2 0 0,-4-5 0,6 1 0,1-14 0,4 3 0</inkml:trace>
  <inkml:trace contextRef="#ctx0" brushRef="#br0" timeOffset="2050">888 51 12287,'10'-15'0,"-2"1"0,-2 0 0,-1 6 0,-12 8 0,-2 10 0,-16 2 0,-5 2 0</inkml:trace>
  <inkml:trace contextRef="#ctx0" brushRef="#br0" timeOffset="2217">592 586 12287,'-14'8'0,"0"-3"0,0-4 0,0-1 0,0 2 0,0 3 0,0-4 0,-2 4 0,-3-3 0,-3-9 0,-6-1 0</inkml:trace>
  <inkml:trace contextRef="#ctx0" brushRef="#br0" timeOffset="2383">141 206 12287,'-12'-7'0,"2"-2"0,-2 3 0,2 1 0,-2 3 0,-2 4 0,0 3 0,0 4 0,-7 10 0,-1 3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4:15.079"/>
    </inkml:context>
    <inkml:brush xml:id="br0">
      <inkml:brushProperty name="width" value="0.08571" units="cm"/>
      <inkml:brushProperty name="height" value="0.08571" units="cm"/>
      <inkml:brushProperty name="color" value="#5B2D90"/>
    </inkml:brush>
  </inkml:definitions>
  <inkml:trace contextRef="#ctx0" brushRef="#br0">1485 0 12287,'0'19'0,"-4"-3"0,-2-1 0,-3 1 0,-10-7 0,7 10 0,-1 3 0,1 2 0,-7-5 0,7-3 0,-1-1 0,1 1 0,-1-1 0,7 7 0,-3-3 0,-4-13 0,7 6 0,-3 1 0,0-10 0,12 9 0,6-12 0,10 0 0,-4 0 0,4 0 0,3 0 0,3 0 0,3 4 0,0 5 0,0-6 0,0 6 0,0-6 0,0-3 0,-13 13 0,-2-7 0,-13 13 0,-13-10 0,-6 7 0,-5-4 0,-4-3 0,0-9 0,0 0 0,0 0 0,0 0 0,0 0 0,0 0 0,0 0 0,0 0 0,0 0 0,0 0 0,0 0 0,0 0 0,0-3 0,0-3 0,0-3 0,0-4 0,0 7 0,0-3 0,3-4 0,3 7 0,3-3 0,13-4 0,-3 4 0,6 6 0,3-10 0,0 13 0,0 4 0,0 5 0,0-3 0,0 13 0,-13-4 0,-5 4 0,5 6 0,1-22 0,12 9 0</inkml:trace>
  <inkml:trace contextRef="#ctx0" brushRef="#br0" timeOffset="232">1625 504 12287,'0'-18'0,"0"-1"0,0 13 0,-13-7 0,-9 13 0,-9 0 0,-6 0 0,-10 4 0,10 5 0,-13-6 0,7 9 0</inkml:trace>
  <inkml:trace contextRef="#ctx0" brushRef="#br0" timeOffset="717">533 252 12287,'12'-15'0,"-6"2"0,13 13 0,-3 4 0,2 5 0,-5-3 0,-13 13 0,0 3 0,-3-7 0,-7 1 0,-8-1 0,-7 1 0,-3-7 0,0 10 0,-13-13 0,-2 6 0</inkml:trace>
  <inkml:trace contextRef="#ctx0" brushRef="#br0" timeOffset="1034">225 364 12287,'-16'-12'0,"4"6"0,12-13 0,-3 4 0,-4-7 0,-2 3 0,0 13 0,9-7 0,3 13 0,6 0 0,-3 0 0,10 4 0,-4 5 0,1-3 0,-4 13 0,-3-4 0,10 7 0,-4-3 0,-2-10 0,-10 10 0,0-1 0,0 1 0,-3-3 0,-7-4 0,-8-6 0,-7-3 0,-3-3 0,0 0 0,0 0 0,-3-3 0,-7-6 0,7-7 0,-9-12 0</inkml:trace>
  <inkml:trace contextRef="#ctx0" brushRef="#br0" timeOffset="1132">85 112 12287,'0'-28'0,"0"13"0,0 2 0,0 13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4:17.111"/>
    </inkml:context>
    <inkml:brush xml:id="br0">
      <inkml:brushProperty name="width" value="0.08571" units="cm"/>
      <inkml:brushProperty name="height" value="0.08571" units="cm"/>
      <inkml:brushProperty name="color" value="#5B2D90"/>
    </inkml:brush>
  </inkml:definitions>
  <inkml:trace contextRef="#ctx0" brushRef="#br0">2324 137 12287,'0'-18'0,"0"-1"0,0-3 0,-3 10 0,-3-1 0,-4 1 0,1 6 0,9-13 0,0 13 0,0-4 0,0 20 0,3-4 0,6 13 0,7 2 0,-1 4 0,10 3 0,-6 0 0,3 0 0,-4 0 0,7 3 0,-6 4 0,3 2 0,-4-3 0,7-3 0,-9-3 0,3 0 0,-1 0 0,-12 0 0,19 0 0,-9 0 0</inkml:trace>
  <inkml:trace contextRef="#ctx0" brushRef="#br0" timeOffset="818">2016 165 12287,'0'-28'0,"0"0"0,-3 3 0,-7 7 0,7 5 0,-9 16 0,15 4 0,3 5 0,4 4 0,2-1 0,-6 7 0,7-3 0,2 2 0,-5 4 0,5 3 0,-2 0 0,5 0 0,-8 0 0,-4 0 0,0-3 0,0-3 0,4-3 0,-4 2 0,-3-5 0,-6 3 0,-7 2 0,-5-5 0,-13 0 0,-3-4 0,-7-6 0,7-3 0,-6-3 0,3 0 0,-4 0 0,7 0 0,-6 0 0,6 0 0,3 0 0,0-3 0,0-6 0,0-10 0,3 4 0,6-4 0,10-3 0,-3-3 0,2-3 0,1 10 0,9-1 0,12 3 0,7-2 0,6 8 0,-6 7 0,-1 3 0,4 0 0,-6 0 0,2 0 0,4 0 0,-6 0 0,2 0 0,-12 3 0,7 4 0,-1 2 0,-9 13 0,7-4 0,-7-2 0,-6 3 0,-7 2 0,4 1 0,-9 0 0,-1-3 0,1 2 0,-4-5 0,-9 3 0,0 2 0,0-5 0,0 0 0,0-4 0,0 10 0,0-4 0,9-5 0,1-4 0,11-6 0,-5-3 0,12 3 0,0 7 0,0-4 0,0 13 0,0-13 0,-3 16 0,-7-13 0,-5 3 0,-13-2 0,0-7 0,0 6 0,0-6 0,0-3 0,0 0 0,0 0 0,0-3 0,0-6 0,0-19 0,0-16 0</inkml:trace>
  <inkml:trace contextRef="#ctx0" brushRef="#br0" timeOffset="948">1372 137 12287,'0'-28'0,"-9"0"0,-1 0 0,1 13 0,-3 15 0,-4 15 0</inkml:trace>
  <inkml:trace contextRef="#ctx0" brushRef="#br0" timeOffset="1485">812 585 12287,'-25'-18'0,"6"-1"0,-5 0 0,5-9 0,6 0 0,4 0 0,6 0 0,3 10 0,0-1 0,12 0 0,7-9 0,-3 13 0,2 5 0,4 7 0,-6 3 0,2 0 0,-8 10 0,5 2 0,-2 4 0,-4-7 0,-9 10 0,0-10 0,-3 7 0,-6-4 0,-10-6 0,-6 7 0,-6-1 0,-3 1 0,-4-1 0,-11 7 0,2-7 0,-3 1 0,3-1 0,-2-3 0,11-9 0,4 0 0,3 0 0,3 10 0,0-1 0,12 0 0,7-9 0,18 0 0,10 0 0,6 0 0,6 10 0,3 2 0,4 1 0,-4-1 0,-3 7 0,0-7 0,6 4 0,-5-1 0,2 7 0,-9-6 0,-7-4 0,-8 7 0,8-10 0,-11 3 0,2-2 0,-9-7 0,-13 6 0,-15-6 0,-12-3 0,-16-3 0,0-3 0,0-3 0,0-1 0,0 10 0,0 0 0,0 0 0,3-9 0,3 0 0,4 2 0,-1-8 0,-9-1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4:25.146"/>
    </inkml:context>
    <inkml:brush xml:id="br0">
      <inkml:brushProperty name="width" value="0.08571" units="cm"/>
      <inkml:brushProperty name="height" value="0.08571" units="cm"/>
      <inkml:brushProperty name="color" value="#5B2D90"/>
    </inkml:brush>
  </inkml:definitions>
  <inkml:trace contextRef="#ctx0" brushRef="#br0">1210 68 12287,'3'9'0,"0"-1"0,1-1 0,-2 0 0,2 3 0,0-1 0,-2 2 0,2-1 0,-1 2 0,0 2 0,1-4 0,-3 2 0,2-2 0,-1 1 0,-1-1 0,-1 1 0,4-1 0,1-2 0</inkml:trace>
  <inkml:trace contextRef="#ctx0" brushRef="#br0" timeOffset="782">989 102 12287,'-5'-4'0,"1"3"0,1-5 0,2 4 0,-3-1 0,4 6 0,0 3 0,0 1 0,0 2 0,0-1 0,0 1 0,0-1 0,1 1 0,2-1 0,-1 1 0,3-2 0,2-1 0,-2 1 0,0-4 0,1-1 0,-1 2 0,2-3 0,-1 2 0,2-2 0,0-1 0,1 0 0,-1 0 0,1 0 0,-1 0 0,-2 0 0,0 0 0,-5 0 0,2 0 0,-6 0 0,-2 0 0,0 0 0,-1 0 0,0 0 0,-2 0 0,0 0 0,-1 0 0,1 0 0,-1 0 0,1 0 0,-2 0 0,0 0 0,-2 0 0,0 0 0,2 0 0,-3 0 0,0 0 0,3 0 0,-3 0 0,2 0 0,0 0 0,-1 0 0,3 0 0,-3 0 0,3-1 0,-2-1 0,1-1 0,2-2 0,-1 2 0,4-1 0,3 1 0,-3 2 0,0-3 0,-3 4 0,2 0 0,0 0 0,1 1 0,0 2 0,-3-2 0,3 3 0,1 0 0,-4-3 0,2 2 0,-1-3 0,-2 0 0,1 0 0,-1 0 0,2 0 0,0-2 0,2-2 0,2-1 0,-3 2 0,3-2 0,0-2 0,-1-1 0,1 3 0,-3-1 0,2-1 0,0 0 0,3-2 0,-5 1 0,0-1 0,1 1 0,-2 0 0,2 2 0,0 0 0,-2 0 0,2-2 0</inkml:trace>
  <inkml:trace contextRef="#ctx0" brushRef="#br0" timeOffset="963">836 273 12287,'4'-4'0,"0"3"0,-8-3 0,0 4 0</inkml:trace>
  <inkml:trace contextRef="#ctx0" brushRef="#br0" timeOffset="1298">529 145 12287,'0'-9'0,"0"1"0,0-1 0,4 2 0,1 1 0,0 6 0,0 6 0,-1 1 0,-2 2 0,-1 2 0,-1 1 0,0-2 0,0-1 0,-4 0 0,-2-1 0,-2 1 0,0-1 0,-1 1 0,-2-1 0,-1-2 0,-1 0 0,1 0 0,-1 1 0,0 0 0,-1-2 0,0-3 0,-3 6 0,0-3 0</inkml:trace>
  <inkml:trace contextRef="#ctx0" brushRef="#br0" timeOffset="1766">231 136 12287,'-16'-1'0,"1"0"0,0-2 0,4 0 0,-2 3 0,0 1 0,-1 2 0,3 4 0,-2 5 0,0 2 0,3 1 0,0 0 0,3 0 0,0-1 0,2 2 0,3-3 0,-1 0 0,2-1 0,1 0 0,1-5 0,2-1 0,1 1 0,5-5 0,0 0 0,3-1 0,-3-1 0,4-1 0,-2-1 0,0 0 0,2-2 0,-3 1 0,1-2 0,0 0 0,-2-2 0,0 2 0,-1-1 0,1 1 0,-4-1 0,0-2 0,-1-1 0,-2 1 0,-1-2 0,-1 0 0,0-2 0,0 2 0,-4 0 0,-3 2 0,-2-1 0,-2 1 0,-5 0 0,2 3 0,-2 2 0,-1 2 0,3 1 0,0 0 0,0 0 0,0 0 0,-2 0 0,7 4 0,-4 0 0</inkml:trace>
  <inkml:trace contextRef="#ctx0" brushRef="#br0" timeOffset="1946">188 26 12287,'-5'-9'0,"-2"2"0,1 1 0,-1 2 0,-2 4 0,1 0 0,-1 0 0</inkml:trace>
  <inkml:trace contextRef="#ctx0" brushRef="#br0" timeOffset="2046">43 34 12287,'-5'-8'0,"-1"-1"0,0 4 0,-2 3 0,-1 1 0,1 1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4:41.910"/>
    </inkml:context>
    <inkml:brush xml:id="br0">
      <inkml:brushProperty name="width" value="0.08571" units="cm"/>
      <inkml:brushProperty name="height" value="0.08571" units="cm"/>
      <inkml:brushProperty name="color" value="#5B2D90"/>
    </inkml:brush>
  </inkml:definitions>
  <inkml:trace contextRef="#ctx0" brushRef="#br0">790 173 12287,'-9'11'0,"7"-4"0,-4-14 0,4-4 0,2-8 0,0 0 0,0 0 0,0-1 0,0 8 0,0-1 0,0-2 0,6 4 0,1-2 0,-1 7 0,-4-5 0,5 3 0,-3 1 0,9 7 0,2 0 0,2 0 0,2 0 0,0 0 0,-2 2 0,-2 3 0,-2 3 0,2 3 0,2 2 0,3 4 0,-1-2 0,0-2 0,-6-1 0,0 8 0,0-1 0,-3 0 0,5 0 0,-8 1 0,-3-1 0,-2 0 0,5 0 0,-3 1 0,-6-1 0,-9 0 0,-13-2 0,-1-4 0,-3-2 0,4-7 0,-3 3 0,-3-3 0,0-2 0,-5-2 0,5 0 0,3 0 0,-5 0 0,6 0 0,0 0 0,-2 0 0,7-2 0,-5-5 0,5-5 0,2-6 0,2-1 0,2 2 0,2 4 0,8-4 0,-3 4 0,-1-4 0,7-2 0,-4 0 0,4-1 0,2 10 0,-3 1 0,-3 9 0,-5 0 0,-8 0 0,0 0 0,0 9 0,-1 1 0,1 1 0,6 0 0,0-5 0,-2 7 0,5-2 0,-3 2 0,9-1 0,-3 8 0,5-7 0,4-3 0,5-1 0,-3 4 0,9-7 0,0 0 0,-3 3 0,1-5 0,-5 7 0,7-2 0,-4 6 0,-3-3 0,3-1 0,-3 2 0,1-7 0,-10 5 0,-3-2 0,4-1 0,-7-4 0,1 3 0,-3-1 0,-8-6 0,0 0 0,6 0 0,0 0 0,-2 0 0,-2 0 0,-2-6 0,-1-3 0,-1 1 0,-5-1 0,5-4 0,-5 5 0,5-1 0,1 1 0,1-5 0,2 4 0,2 1 0,2-1 0,0-4 0,-4 5 0,2-1 0,3 1 0,7-7 0,-3 4 0,1-2 0,1 0 0,-1 0 0,7-6 0,0-9 0,0-2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4:42.074"/>
    </inkml:context>
    <inkml:brush xml:id="br0">
      <inkml:brushProperty name="width" value="0.08571" units="cm"/>
      <inkml:brushProperty name="height" value="0.08571" units="cm"/>
      <inkml:brushProperty name="color" value="#5B2D90"/>
    </inkml:brush>
  </inkml:definitions>
  <inkml:trace contextRef="#ctx0" brushRef="#br0">194 34 12287,'-3'-13'0,"-3"1"0,2 7 0,-9 1 0,-2 8 0,-2 7 0,-2 8 0,-3 1 0,-4-1 0,5 0 0,-7 0 0,9 1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4:45.209"/>
    </inkml:context>
    <inkml:brush xml:id="br0">
      <inkml:brushProperty name="width" value="0.08571" units="cm"/>
      <inkml:brushProperty name="height" value="0.08571" units="cm"/>
      <inkml:brushProperty name="color" value="#5B2D90"/>
    </inkml:brush>
  </inkml:definitions>
  <inkml:trace contextRef="#ctx0" brushRef="#br0">4064 116 12287,'-2'17'0,"-3"-2"0,-3-4 0,-3-3 0,7 7 0,-5-4 0,3 2 0,0 0 0,-3-7 0,5 7 0,-3 2 0,-1-7 0,3 1 0,-1-1 0,2-5 0,10 3 0,7-4 0,4-2 0,2 0 0,1 0 0,-1 0 0,0 2 0,3 3 0,1 1 0,3-2 0,-1-2 0,-5-2 0,-1 0 0,0 7 0,0-1 0,-1 9 0,-6-2 0,-3-2 0,-11-1 0,-5-1 0,-3 4 0,-10-5 0,-1 1 0,-5 0 0,3-3 0,-9-4 0,0 2 0,2 3 0,-5-1 0,8-6 0,-1 0 0,0 0 0,-4 0 0,4 0 0,0 0 0,0 0 0,5-2 0,8-2 0,2-5 0,-2-1 0,7 3 0,1-6 0,5 7 0,2-7 0,0 9 0,2-5 0,5 9 0,-5 0 0,8 0 0,-3 0 0,-5 9 0,4-1 0,-12 5 0,2 2 0,-9-8 0,0-1 0,2 3 0,-6-7 0,4 4 0,-4-4 0,-2-2 0</inkml:trace>
  <inkml:trace contextRef="#ctx0" brushRef="#br0" timeOffset="266">4391 597 12287,'11'-8'0,"-5"6"0,-12-5 0,-9 5 0,-9 2 0,1 6 0,-7 3 0,0 0 0,0-1 0,-2-1 0,-7-7 0,1 0 0,-1 0 0</inkml:trace>
  <inkml:trace contextRef="#ctx0" brushRef="#br0" timeOffset="700">3448 308 12287,'8'11'0,"-6"0"0,7-7 0,-1 3 0,-5-1 0,5-6 0,-8 0 0,0 8 0,0 5 0,-8 4 0,-5 3 0,-4-3 0,-3-2 0,1-4 0,0-3 0,0 5 0,-1-5 0,1 1 0,0 0 0,-7 3 0,0-5 0,1-1 0,-3 3 0,0-7 0,-6 4 0,2-3 0,-2-3 0,-3 0 0,-1 0 0,-1 0 0,1 0 0,-1-9 0,1-2 0,1-2 0,5 1 0,-2 5 0,6-6 0,0-2 0,0-2 0,3 4 0,8 1 0,2-1 0,2 2 0,9-6 0,-3 4 0,5-4 0,2-2 0,2 8 0,2 2 0,3 1 0,16-3 0,-1-8 0</inkml:trace>
  <inkml:trace contextRef="#ctx0" brushRef="#br0" timeOffset="932">3043 174 12287,'-13'0'0,"1"0"0,-3 0 0,6-3 0,0-3 0,1-7 0,6-4 0,-7-2 0,1 0 0,5 6 0,-5 2 0,-1 2 0,5-3 0,-9 5 0,3 9 0,-5 11 0,2 4 0,6 3 0,-6-1 0,1 9 0,-8 2 0</inkml:trace>
  <inkml:trace contextRef="#ctx0" brushRef="#br0" timeOffset="2451">1965 270 12287,'0'11'0,"2"6"0,4-4 0,-4-3 0,5 3 0,1-6 0,-1 5 0,6 1 0,-7 6 0,7-6 0,-7 0 0,1 0 0,-7 6 0,0-6 0,0 0 0,-9-9 0,-4 3 0,-4-5 0,4-2 0,1 0 0,-3 0 0,-2 0 0,-3 0 0,1 0 0,0 0 0,-1 0 0,1 0 0,0 0 0,0-2 0,-1-5 0,-1 3 0,-2-7 0,-3 1 0,2-1 0,9 0 0,2-4 0,-2 2 0,-2-2 0,-2 5 0,0-3 0,0-2 0,6 6 0,0 3 0,-2 4 0,4-5 0,-2 1 0,-2 2 0,5 1 0,-1 6 0,2 3 0,1-4 0,2 5 0,3 3 0,-3-8 0,12 7 0,7-1 0,4-5 0,3 3 0,-1-4 0,0-2 0,2 0 0,3 2 0,2 5 0,-1-5 0,-5 4 0,-1-1 0,0 1 0,-6-4 0,0 5 0,0-3 0,-3 2 0,5-1 0,-8 7 0,6-5 0,-7 6 0,0-7 0,-8 5 0,-4-3 0,-7-3 0,2-3 0,-1 0 0,-3 2 0,-3 3 0,-1-1 0,0-6 0,0 0 0,-1 0 0,-1 0 0,-3 0 0,-1 0 0,1 0 0,3 0 0,2 0 0,-3 0 0,-3 0 0,3-2 0,-4-2 0,5-3 0,2 3 0,0 0 0,-1-1 0,1-1 0,6-7 0,0 7 0,0-9 0,3 13 0,3-7 0,14 9 0,-5 0 0,6 0 0,-8 9 0,0 1 0,0 9 0,-8-8 0,-5-4 0,5-3 0,-1 0 0,0 3 0,5-1 0,-9-6 0,-2 0 0,5 0 0,-3 0 0,6-2 0,-5-5 0,5 3 0,-6-9 0,9 9 0,-5-7 0,9 5 0,-2 4 0,-4-5 0,4 5 0,-15 2 0,4 0 0,2 2 0,-2 5 0,3-3 0,-5 7 0,2-3 0,6-1 0,-6-7 0,7 0 0,-7 0 0,7 0 0,-7 0 0,7 0 0,-7 0 0,8 0 0,-5-7 0,3 1 0,3-1 0,-9 7 0,7 0 0,-7 0 0,-2 0 0,4 0 0,-2 0 0,3 3 0,-5 1 0,2 2 0,6 1 0,-3-5 0,1 4 0,3-1 0,4 5 0,-5-1 0,5 6 0,-4-2 0,4-3 0,2 3 0,2-6 0,4 5 0,-4-5 0,5 6 0,-5-9 0,-4 13 0,-5-4 0,-3-4 0,-8-1 0,3-2 0,3 1 0,-3 6 0,-9-7 0,-2 1 0,3 1 0,1-6 0,3 5 0,0-5 0,2 0 0,2 2 0,2 3 0,9-1 0,4-14 0,10-3 0</inkml:trace>
  <inkml:trace contextRef="#ctx0" brushRef="#br0" timeOffset="2951">2177 0 12287,'-13'0'0,"0"0"0,0 2 0,-6 5 0,0 6 0,-1-3 0,1 1 0,-2-2 0,-5-5 0,5 7 0,-16-9 0,7 6 0</inkml:trace>
  <inkml:trace contextRef="#ctx0" brushRef="#br0" timeOffset="3131">1580 97 12287,'0'-20'0,"0"7"0,0 1 0,0 7 0,0-1 0,0 12 0,0 5 0,0 8 0</inkml:trace>
  <inkml:trace contextRef="#ctx0" brushRef="#br0" timeOffset="3617">1445 674 12287,'0'13'0,"0"0"0,0-7 0,0 7 0,0-8 0,0 3 0,0-10 0,0-4 0,0 3 0,0-5 0</inkml:trace>
  <inkml:trace contextRef="#ctx0" brushRef="#br0" timeOffset="3735">1349 713 12287,'-20'8'0,"7"-5"0,1 3 0,5-4 0,-6-2 0,9 0 0,-5-8 0,9-3 0</inkml:trace>
  <inkml:trace contextRef="#ctx0" brushRef="#br0" timeOffset="4101">1060 771 12287,'0'-13'0,"0"0"0,0 9 0,0-5 0,-9 1 0,-2-3 0</inkml:trace>
  <inkml:trace contextRef="#ctx0" brushRef="#br0" timeOffset="4218">906 809 12287,'-3'-17'0,"-3"4"0,4 5 0,-15-1 0,6-2 0</inkml:trace>
  <inkml:trace contextRef="#ctx0" brushRef="#br0" timeOffset="5101">193 270 12287,'0'13'0,"0"0"0,2-9 0,5 2 0,-5-4 0,6-4 0,-8-4 0,0 4 0,2-7 0,5 9 0,-5 2 0,4 5 0,3-3 0,-3 9 0,-1 2 0,-1-4 0,2 1 0,-3 1 0,3 6 0,-4-6 0,-2 0 0,0-9 0,-2 11 0,-4-8 0,-7-3 0,-4 0 0,-3 1 0,1 1 0,0-2 0,0-2 0,-1-2 0,1 0 0,0 0 0,-1 0 0,1 0 0,0 0 0,0 0 0,-1 0 0</inkml:trace>
  <inkml:trace contextRef="#ctx0" brushRef="#br0" timeOffset="5281">116 135 12287,'9'-19'0,"-7"0"0,6 1 0,1 6 0,-7 5 0,4 14 0,-3-3 0,-3 9 0,-18 0 0,-3 6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6:13.674"/>
    </inkml:context>
    <inkml:brush xml:id="br0">
      <inkml:brushProperty name="width" value="0.08571" units="cm"/>
      <inkml:brushProperty name="height" value="0.08571" units="cm"/>
      <inkml:brushProperty name="color" value="#5B2D90"/>
    </inkml:brush>
  </inkml:definitions>
  <inkml:trace contextRef="#ctx0" brushRef="#br0">9 63 12287,'0'11'0,"-2"5"0,-5-9 0,7 0 0,0-7 0,11 0 0,8 0 0,1 0 0,3 0 0,4 0 0,-2 0 0,9 0 0,2 0 0,3 0 0,2 0 0,2 0 0,5 0 0,6 0 0,8 0 0,6 0 0,9 0 0,9 0 0,14-3 0,-44 1 0,0 0 0,-1-2 0,1 1 0,-1 1 0,1-1 0,6-1 0,1-1 0,0 2 0,-1 0 0,3 0 0,0 1-65,1 1 1,0 0 0,2-2 0,0-1 0,-2 0 0,0 1 0,1 1 0,0 0 64,2 0 0,0 1 0,2 1 0,-1 0 0,2-1 0,-1 0 0,1-1 0,0-1 0,-1 0 0,1 0 0,-1-1 0,1 1 0,0 2 0,1 2 0,1-1 0,0 0 0,1 0 0,0 0 0,1 0 0,0 0 0,-2 0 0,0 0 0,2 0 0,0 0 0,1 0 0,1 0 0,0 0 0,0 0 0,3-1 0,0 0 0,-2-1 0,1-1-93,-2 0 0,0-1 1,1 0-1,-1 1 1,4 3-1,0 0 1,0 0-1,-1 0 93,1 0 0,0 0 0,-3 0 0,-1 0 0,-1 0 0,0 0 0,1 1 0,-1 1 0,0 1 0,0 0 0,1-1 0,-1-1 0,1 2 0,1 1 0,-3-2 0,0 0 0,0 2 0,0-1 0,-3-2 0,-1 0 0,4 3 0,1 1 0,-2-1 0,0-1 0,-1 1 0,2-1 0,2 1 0,0-1 0,-2-2 0,-2 0 0,0 1 0,0 1 0,-1 0 0,-1 0 0,3 1 0,0-1 0,0-2 0,0-2 0,-1 1 0,0 0 0,-1 0 0,-1 0 0,0 3 0,0 1 0,0 0 0,1-1 0,0-1 0,-1 0-56,0 0 1,0-1-1,-1-1 1,-2 0 0,-5 0-1,0 0 1,1 0 0,1 0 55,2 0 0,-1 0 0,-2 0 0,1 0 0,1 0 0,-2 2 0,-3 0 0,-1 0 0,-1 2 0,0-1 0,0 1 0,1-1 0,1-3 0,1 0 0,-1 1 0,1 0 0,-2 3 0,0-1 0,-1-2 0,-2 0 0,-6 4 0,-1 0 0,0-2 0,0 0-13,0 0 0,0 1 0,0 3 0,0 0 0,-1-2 0,0-1 0,48 5 13,-3 0 0,-8 5 0,4-5 0,-5 0 0,-4 0 0,4 5 0,-11-5 0,2 0 111,-2 0 0,9 0 1,-9-4-1,-4 1-111,-5-1 0,-7 4 0,-2-2 0,-5-3 183,-2-1 1,-2 3 0,-10 1-1,-4-2-183,-6-3 0,1-2 0,-4 2 250,-7 5 0,3-5-250,-8 5 109,-4-5-109,1-2 0,-4-9 0,1-4 0,9-15 0,-5-3 0</inkml:trace>
  <inkml:trace contextRef="#ctx0" brushRef="#br0" timeOffset="1116">11236 431 12287,'0'32'0,"6"-3"0,1-8 0,0-8 0,-7 1 0,0 2 0,2 0 0,3 0 0,2-3 0,-3 3 0,5 2 0,-2 3 0,-2-1 0,4 1 0,0-1 0,0 1 0,0-1 0,0-2 0,-4-2 0,4-2 0,2 2 0,-6-7 0,13 9 0,-7-7 0</inkml:trace>
  <inkml:trace contextRef="#ctx0" brushRef="#br0" timeOffset="2000">10908 513 12287,'-9'20'0,"7"-9"0,-7-1 0,9-10 0,0 9 0,0 4 0,2 5 0,3 3 0,2-1 0,-1-6 0,-3 0 0,3 1 0,-1 4 0,6 1 0,-2 1 0,1-8 0,-6 1 0,3 2 0,9-7 0,-5 0 0,1 0 0,6-7 0,-5 5 0,6-5 0,1-2 0,0-2 0,1-5 0,-10 3 0,-4-10 0,-5 7 0,-2-6 0,-2 8 0,-2-4 0,-3 0 0,-9 7 0,2-5 0,-4 5 0,-2 2 0,6 0 0,0 0 0,-2 0 0,-2 0 0,-5 6 0,-2 1 0,-2 0 0,2 2 0,2-7 0,3 7 0,-3-2 0,-4 0 0,2 7 0,-7-7 0,0-1 0,1 3 0,6-6 0,-5 4 0,3-3 0,0 3 0,-1-5 0,8 5 0,-1-5 0,1-2 0,0 0 0,8-2 0,5-5 0,5 3 0,2-10 0,2 3 0,3-5 0,2 2 0,6 7 0,-4-4 0,3 2 0,-5-5 0,6 7 0,-6 1 0,4 3 0,-2-4 0,1 5 0,-4-5 0,-3 5 0,6 2 0,-7 7 0,3 2 0,1 2 0,1 3 0,-7 6 0,0 1 0,0-7 0,0-1 0,0 3 0,0 2 0,-2 0 0,-3-2 0,-1-2 0,-10-3 0,2 5 0,-4-4 0,-3-3 0,1 0 0,0-5 0,-1 5 0,1 3 0,-3-8 0,-2 3 0,-2-5 0,-1-11 0,8-2 0</inkml:trace>
  <inkml:trace contextRef="#ctx0" brushRef="#br0" timeOffset="2816">9865 676 12287,'-6'-20'0,"-1"-1"0,2 1 0,-4-1 0,2 1 0,1 9 0,15 2 0,4 9 0,-1 0 0,1 0 0,3 0 0,2 0 0,3 0 0,-1 0 0,1 0 0,-1 0 0,1 0 0,-1 2 0,1 5 0,-8-5 0,-1 7 0,-3 0 0,4-4 0,-6 8 0,2-1 0,-4 4 0,2-3 0,-1-6 0,-6 7 0,0 1 0,0-3 0,-2-1 0,-5-2 0,3 5 0,-8-5 0,1 0 0,0 0 0,-3 5 0,-4-5 0,2 0 0,2 0 0,1 5 0,-10-7 0,-2-1 0,-2 3 0,-1-6 0,8 6 0,-1-2 0,1-1 0,-7 4 0,0-6 0,-1 3 0,-1-3 0,6-1 0,-4-3 0,2 0 0,-3 0 0,6 0 0,-6 0 0,6 0 0,1 0 0,1 0 0,2-3 0,2-1 0,2-3 0,1-9 0,-8 3 0,10 1 0,4-1 0,5-1 0,4-4 0,5 4 0,4-2 0,10 9 0,-1 3 0,-6 2 0,-1 2 0,3 0 0,-5 0 0,3 0 0,2 0 0,-5 0 0,3 0 0,-3 2 0,3 5 0,2-3 0,-9 10 0,6-1 0,-6 8 0,-2-1 0,-3-6 0,-2 0 0,0 2 0,0 2 0,0-5 0,0 1 0,0 2 0,-9 2 0,-5 3 0,-4-1 0,4-6 0,1-3 0,-3 0 0,-2 1 0,4-6 0,0 6 0,-1-1 0,-4 1 0,6-1 0,-1 3 0,1 4 0,-8-7 0</inkml:trace>
  <inkml:trace contextRef="#ctx0" brushRef="#br0" timeOffset="2997">9927 1187 12287,'0'21'0,"-7"-7"0,-2-3 0,-2-2 0,4-2 0,-7-7 0,3-2 0,-3-5 0,-4-5 0,7-8 0</inkml:trace>
  <inkml:trace contextRef="#ctx0" brushRef="#br0" timeOffset="3349">9109 635 12287,'14'0'0,"-1"0"0,1 0 0,6 0 0,-8 3 0,-6 3 0,-3-1 0,-3 9 0,0 1 0,-3 4 0,-3-1 0,-8-2 0,-4-3 0,-3 1 0,-1 6 0,-3-1 0,-3-6 0,1 3 0,4-9 0,-4-2 0,4 6 0,-6 0 0</inkml:trace>
  <inkml:trace contextRef="#ctx0" brushRef="#br0" timeOffset="3715">8536 738 12287,'0'20'0,"-7"0"0,1 1 0,-1-1 0,9-1 0,5-6 0,-3 3 0,10-9 0,2-3 0,2 6 0,3-4 0,-1-1 0,1-3 0,-1-2 0,-6-7 0,-3-2 0,-2-2 0,-2 4 0,-7-7 0,0-1 0,0 3 0,-2-1 0,-5-1 0,-7 3 0,-4-8 0,-2 6 0,-1-3 0,1 2 0,-1-4 0,1 7 0,-1-3 0,1 0 0,-1 10 0,3-5 0,2 2 0,3 0 0,-1-6 0,-4 3 0,4-1 0,-4-3 0,7-6 0</inkml:trace>
  <inkml:trace contextRef="#ctx0" brushRef="#br0" timeOffset="3930">8679 451 12287,'0'21'0,"0"-8"0,-2-1 0,-5-3 0,-4-2 0,-9-7 0,-1 0 0,1 0 0,-10-9 0,-2-3 0</inkml:trace>
  <inkml:trace contextRef="#ctx0" brushRef="#br0" timeOffset="4047">8373 472 12287,'-12'9'0,"1"-5"0,4 8 0,-6-3 0,-6-2 0,-1-7 0,-1-9 0,1-3 0</inkml:trace>
  <inkml:trace contextRef="#ctx0" brushRef="#br0" timeOffset="4566">7739 615 12287,'2'11'0,"5"-4"0,-3-5 0,10-2 0,-9-2 0,4-2 0,0-3 0,2 0 0,10 7 0,-10 0 0,5 2 0,-9 5 0,-3 7 0,-2-3 0,-4 3 0,-5-1 0,-6-1 0,1 6 0,-1-5 0,-1 6 0,3 1 0,-7-2 0,6-2 0,1-2 0,4 2 0,-2-5 0,0 3 0,-2 2 0,6 2 0,-2 2 0,7-8 0,7-6 0,7-3 0,4-3 0,2 0 0,1 0 0,-1 0 0,1 0 0,-1 0 0,0-7 0,-1-2 0,-3 0 0,-3 0 0,1-7 0,6 2 0,-2-4 0,-2-3 0,-2 1 0,-9-1 0,1 1 0,-3 0 0,-3-1 0</inkml:trace>
  <inkml:trace contextRef="#ctx0" brushRef="#br0" timeOffset="4747">7739 308 12287,'0'-20'0,"-7"11"0,0 9 0,3 11 0,1-2 0,3 18 0,0-4 0</inkml:trace>
  <inkml:trace contextRef="#ctx0" brushRef="#br0" timeOffset="4948">7923 1065 12287,'-32'-3'0,"5"-1"0,2-5 0,-2-3 0,2 8 0,-7-3 0,2 5 0,5 2 0,0 0 0,0 2 0,-2 3 0,2 1 0,2 1 0,3-7 0,-1 0 0,-8 0 0,-3 0 0</inkml:trace>
  <inkml:trace contextRef="#ctx0" brushRef="#br0" timeOffset="5198">7289 431 12287,'0'20'0,"-7"1"0,0-1 0,0 1 0,10-1 0,4 1 0,2-1 0,7 3 0,-3 2 0,3 2 0,9 7 0,2-4 0,-4 1 0,-7 6 0,2-8 0,-6-1 0,-1-6 0,-4-1 0,-5-1 0,-2 1 0</inkml:trace>
  <inkml:trace contextRef="#ctx0" brushRef="#br0" timeOffset="5583">7044 472 12287,'-12'0'0,"-4"-3"0,9-3 0,1 6 0,6 0 0,0 11 0,9 7 0,2 3 0,3-1 0,-1 1 0,1-1 0,4 0 0,-2 1 0,-2-1 0,-3 1 0,5-1 0,-5 1 0,-2-1 0,-2-6 0,-4-1 0,1 3 0,3 2 0,0-4 0,-10-3 0,-3-1 0,-6 3 0,-8-6 0,-1-2 0,1-3 0,-1-2 0,1-2 0,0-5 0,-1-7 0,1-2 0,-1-2 0,1 0 0,-1-5 0,3-4 0,2 2 0,5-5 0,2-1 0,-5 3 0,7-6 0,3-2 0,2-3 0,2 1 0,0 1 0,2 3 0,5-2 0,4-1 0,9 3 0,3 7 0,4 4 0,-2 3 0,12 2 0,6 4 0,-2-4 0,9 7 0</inkml:trace>
  <inkml:trace contextRef="#ctx0" brushRef="#br0" timeOffset="7016">6900 819 12287,'-11'0'0,"2"0"0,9 0 0,0 0 0,9 0 0,-7 0 0,7 0 0,-11 0 0,-5 0 0,-4 0 0,-9 0 0,-1 0 0,1 0 0,-1 3 0,1 1 0,-1 3 0,1 0 0,-3-5 0,-2 3 0,-2 1 0,-3 1 0,5-7 0,-2 3 0,2 3 0,2-3 0,3 3 0,-1-3 0,1-3 0,0 0 0,-1 0 0,1 0 0,8 0 0,3 0 0,9 0 0,2 0 0,3-3 0,2-3 0,0 3 0,-7-6 0,0 9 0,0 0 0,0-9 0,2 7 0,5-5 0,-5 5 0,7 0 0,-9-5 0,0 4 0,0-15 0,0 14 0,0-10 0,0 10 0,0-8 0,0 5 0,0 3 0,0-10 0,0 7 0,0-6 0,0 8 0,0-13 0,0 13 0,0-8 0,0 8 0,0-4 0,0 7 0,0-5 0,-9 5 0,4-7 0,-6 11 0,2 5 0,0-3 0,4 10 0,-1 2 0,-4-5 0,6 3 0,-3 2 0,0-5 0,7 3 0,0 2 0,0-5 0,0 3 0,0 2 0,0-5 0,0 3 0,0 2 0,0 2 0,0 2 0,0-6 0,0-1 0,3-8 0,1 4 0,3 0 0,0-4 0,-7 8 0,0-6 0,0 7 0,0-7 0,0 6 0,0-6 0,-3 4 0,-3-2 0,1 1 0,-9-4 0,-1 8 0,-4-3 0,-1 1 0,-1-3 0,3 0 0,2-5 0,3 3 0,-3-2 0,-2 4 0,-3 0 0,1 2 0,-1-6 0,1 4 0,-1 0 0,1-7 0,-10 17 0,-1-8 0</inkml:trace>
  <inkml:trace contextRef="#ctx0" brushRef="#br0" timeOffset="8116">5939 738 12287,'12'13'0,"-6"1"0,4-7 0,-4 6 0,1-8 0,-7 4 0,0-9 0,-9 0 0,-5 0 0,-4 0 0,5 0 0,-1 0 0,-2 0 0,-2 0 0,-2 0 0,8-2 0,3-3 0,0-2 0,7-2 0,-5 2 0,5-6 0,2 1 0,0-1 0,6 6 0,4-4 0,1 1 0,-4 4 0,6 6 0,-6 0 0,5 2 0,-3 5 0,4-3 0,-6 10 0,-2 2 0,-3 2 0,-2 2 0,0 1 0,0-1 0,0 1 0,-2 2 0,-5 2 0,-7 2 0,-4-2 0,-2-2 0,-1-1 0,-2 3 0,-4 2 0,4-2 0,-4-9 0,4-4 0,3-3 0,-1 7 0,1-14 0,0 7 0</inkml:trace>
  <inkml:trace contextRef="#ctx0" brushRef="#br0" timeOffset="8747">5449 758 12287,'20'0'0,"0"0"0,1-7 0,-1 0 0,1 3 0,-8 2 0,1 2 0,2 0 0,2-7 0,3 0 0,-10-9 0,0 14 0,-6-7 0,2 0 0,-3 6 0,-11-4 0,-4 5 0,-9 2 0,-1 2 0,1 5 0,-1-2 0,-1 6 0,-3 1 0,-3-1 0,-8-4 0,4 6 0,-2 1 0,0-3 0,7 8 0,-5-8 0,0 3 0,0-1 0,7-8 0,-2 4 0,4-2 0,3-1 0,6 1 0,1-7 0,8-2 0,-2-5 0,7 3 0,7-10 0,7-2 0,2 5 0,-1-1 0,-1 1 0,2 0 0,0 4 0,0-5 0,-3 3 0,3 5 0,-4-1 0,1 1 0,3-3 0,-4 0 0,1 7 0,-6 0 0,4 2 0,-2 5 0,-2-2 0,-7 8 0,0 3 0,0 2 0,-2 3 0,-5-1 0,-6 1 0,-6-1 0,-1 1 0,-1-1 0,1 1 0,-3-1 0,-4 1 0,-5-1 0,0 0 0,-6-1 0,6-4 0,-2-3 0,0-3 0,-9 7 0,-10-5 0</inkml:trace>
  <inkml:trace contextRef="#ctx0" brushRef="#br0" timeOffset="9482">4733 656 12287,'0'13'0,"0"1"0,0-9 0,-2 4 0,-5-9 0,-5 6 0,-8 1 0,-1-2 0,1-3 0,0 5 0,-1 0 0,1 0 0,-1 2 0,-1-7 0,-3 5 0,-3-3 0,3 3 0,-7-5 0,1 7 0,-3-2 0,-1 0 0,8 0 0,-7-5 0,-2 3 0,-3 2 0,-2-1 0,0-6 0,3 3 0,4 3 0,-5-3 0,7 4 0,-2-5 0,0-2 0,9 2 0,-2 3 0,4 1 0,3-1 0,8-3 0,3-2 0,9-2 0,0-5 0,0 3 0,0-10 0,7 7 0,0-6 0,2 1 0,-2-1 0,-5 1 0,7 8 0,0-3 0,-4 0 0,8 7 0,1-7 0,6 0 0,-6 1 0,0 6 0,-8 0 0,8 0 0,-9 2 0,1 5 0,-3 6 0,-3-1 0,0 1 0,0 3 0,0-4 0,0 1 0,0 3 0,-9 2 0,-5 3 0,-4-1 0,-3 1 0,1-3 0,2-2 0,4-3 0,-4-1 0,4 4 0,-4-5 0,-2-2 0,-1-2 0,1 2 0,-1 2 0</inkml:trace>
  <inkml:trace contextRef="#ctx0" brushRef="#br0" timeOffset="9932">3465 840 12287,'0'13'0,"0"1"0,0-9 0,2 4 0,5-12 0,7-3 0,2 1 0,0-6 0,-3-1 0,3 1 0,-5 6 0,3-4 0,2 0 0,2 0 0,3-4 0,-10 1 0,-2 8 0,0-3 0,-9 0 0,0 7 0,-11 0 0,-1 0 0,-4 0 0,-4 0 0,-5 0 0,-2 2 0,6 3 0,-1 2 0,-6-3 0,6 5 0,-6-2 0,6 0 0,1 2 0,8-7 0,-1 5 0,-2-5 0,5 1 0,-3 3 0,9-6 0,-1 0 0,3-2 0,3-11 0,0-3 0,0-3 0,0-1 0,0 0 0,-6-1 0,-1 1 0,2-1 0,3 1 0,2-1 0,0 1 0,0-1 0,0 8 0,-2 1 0,-5 3 0,5-7 0,-7 5 0</inkml:trace>
  <inkml:trace contextRef="#ctx0" brushRef="#br0" timeOffset="10348">3056 717 12287,'-11'-9'0,"2"7"0,9-7 0,0 11 0,0 5 0,-7-3 0,-2 8 0,0-1 0,-1 0 0,-5 1 0,1 4 0,-4-3 0,-3 3 0,-1-4 0,-3 1 0,-5 3 0,-2 2 0,-2 0 0,-4-2 0,1-4 0,3-3 0,2 0 0,-4-5 0,4 3 0,3-2 0,1-3 0,8-4 0,-1-5 0,8-2 0,1-7 0,3 2 0,5-2 0,2-2 0,2-2 0,0-1 0,0 1 0,0-7 0,2-1 0,2 1 0,3-2 0,9-3 0,-5-9 0</inkml:trace>
  <inkml:trace contextRef="#ctx0" brushRef="#br0" timeOffset="10631">2811 472 12287,'-12'2'0,"5"5"0,3-5 0,-3 5 0,3-5 0,-10-2 0,0 0 0,-6 0 0,8 2 0,3 3 0,0 2 0,-2 0 0,-10-7 0,1 0 0,0 0 0,-1 0 0,1 0 0,8 0 0,-6 0 0,7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4:52.807"/>
    </inkml:context>
    <inkml:brush xml:id="br0">
      <inkml:brushProperty name="width" value="0.08571" units="cm"/>
      <inkml:brushProperty name="height" value="0.08571" units="cm"/>
      <inkml:brushProperty name="color" value="#5B2D90"/>
    </inkml:brush>
  </inkml:definitions>
  <inkml:trace contextRef="#ctx0" brushRef="#br0">3101 462 12287,'-2'11'0,"-2"-2"0,-3-1 0,1-6 0,6 7 0,0-9 0,0 0 0,-8 0 0,3-6 0,-8-1 0,1-1 0,-8 1 0,7 5 0,1-4 0,7-5 0,-3 7 0,8-9 0,0 6 0,0-5 0,0 7 0,0-3 0,2 8 0,2 2 0,3 4 0,1-1 0,-1 7 0,1 1 0,7 4 0,-2-4 0,-9-2 0,5-5 0,-1 7 0,-5-2 0,3 2 0,-4-1 0,-2 8 0,0-7 0,0-1 0,-2-1 0,-4 4 0,-7-2 0,2-7 0,-2 5 0,-2 0 0,-2-1 0,-2-3 0,0 4 0,-1-3 0,1-4 0,-7 5 0,1-3 0,1-1 0,-6-3 0,0-2 0</inkml:trace>
  <inkml:trace contextRef="#ctx0" brushRef="#br0" timeOffset="1185">2524 405 12287,'0'19'0,"0"-6"0,-3 0 0,-3 2 0,4-5 0,-5 3 0,5 0 0,11 4 0,4-4 0,4-5 0,2-8 0,0 0 0,-6 0 0,0 0 0,2 0 0,-4 0 0,2 0 0,2 0 0,-5-2 0,3-4 0,-9 4 0,5-9 0,-9 5 0,-9 4 0,-1-7 0,-1 0 0,-6 7 0,4-4 0,-4 4 0,4 0 0,0-3 0,-2-1 0,-2 2 0,-2-5 0,0 0 0,-1-1 0,1 3 0,0-3 0,0 1 0,-1-4 0,1 5 0,0-1 0,0 1 0,-1-5 0,1 6 0,0 1 0,-1-3 0,1 7 0,0-4 0,0 4 0,-1 2 0,1-7 0,0 1 0,0 2 0,-1 1 0,1 3 0,8 3 0,5 3 0,4-4 0,4 9 0,4-7 0,7 2 0,4 1 0,3-7 0,-1 0 0,0 0 0,0 2 0,1 2 0,-1 3 0,0-1 0,0-6 0,1 0 0,-1 0 0,0 0 0,1 0 0,-1 0 0,0 2 0,0 5 0,1-5 0,-1 4 0,-8-1 0,-5 1 0,-4-2 0,-4 7 0,-4-2 0,-7-5 0,-4 4 0,-3-1 0,1-1 0,0 3 0,-7-5 0,-2 7 0,0-3 0,1-3 0,-1 3 0,4-1 0,-4-1 0,-1 3 0,5-7 0,-4 4 0,2-4 0,1-2 0,-1 7 0,7-1 0,0-2 0,-1-2 0,8-2 0,-1 0 0,-2 0 0,6-2 0,3-4 0,4-5 0,2-8 0,0 6 0,0 0 0,0 0 0,0 3 0,0 1 0,-3 9 0,-3 0 0,2 2 0,-9 3 0,-2 1 0,4 7 0,1-5 0,1 3 0,-4 2 0,5 6 0,-3 0 0,7-6 0,-3 0 0,5 2 0,2-4 0,0 2 0,0 2 0,0-5 0,0 3 0,0 0 0,0 6 0,0-6 0,0 0 0,0-7 0,0 7 0,-6-6 0,-3 3 0,-2-1 0,-1 4 0,-8-7 0,1-2 0,0 5 0,-1-3 0,1-1 0,0-3 0,0 0 0,-3 2 0,-1 3 0,-3-3 0,0-2 0,7-2 0,-2 2 0,-5 5 0,5-5 0,-5 4 0,5-4 0,1-2 0,1 0 0,0 0 0,0 0 0,8-8 0,11-3 0,11-8 0</inkml:trace>
  <inkml:trace contextRef="#ctx0" brushRef="#br0" timeOffset="1567">2254 0 12287,'0'11'0,"0"-2"0,0-7 0,0 4 0,0-4 0,0 7 0,9-9 0,1 0 0</inkml:trace>
  <inkml:trace contextRef="#ctx0" brushRef="#br0" timeOffset="1783">1695 212 12287,'9'-11'0,"-7"-6"0,7 15 0,-1-15 0,3 6 0</inkml:trace>
  <inkml:trace contextRef="#ctx0" brushRef="#br0" timeOffset="2968">1195 347 12287,'8'-19'0,"3"-1"0,0 1 0,-1 6 0,-5 0 0,3 1 0,3 1 0,-5-4 0,5 6 0,0 1 0,-1-1 0,-5 1 0,3 3 0,1-1 0,-7-9 0,7 13 0,-12-5 0,-3 14 0,-5 1 0,-8 7 0,0-2 0,2-6 0,2 3 0,2 1 0,-2 0 0,4-5 0,-2 5 0,-2 0 0,-2-1 0,4-5 0,3 3 0,1 1 0,-6 1 0,2 10 0,5-8 0,1 1 0,5-6 0,2 6 0,9-7 0,4 5 0,4-3 0,-4-1 0,-1-5 0,3 4 0,3-4 0,1 5 0,-6-3 0,-1 2 0,1-3 0,7 3 0,-10-2 0,-3 3 0,-3-5 0,2 4 0,-3-1 0,3 1 0,-4-4 0,-2 9 0,-2-7 0,-4 3 0,3 1 0,-5-4 0,-1 3 0,1 1 0,-7-3 0,2 1 0,0 3 0,-6-5 0,0 2 0,-1 7 0,1-6 0,0-3 0,-1 4 0,1 1 0,0 0 0,0-1 0,-7 1 0,0-5 0,3 4 0,1 3 0,3-7 0,-2 5 0,-3-3 0,-1 1 0,-3 6 0,4-7 0,-1 1 0,1 1 0,-4-4 0,2 7 0,3-2 0,2-5 0,1 0 0,-1 0 0,-3 3 0,-1-3 0,-1 5 0,7-3 0,-3-2 0,-3-1 0,3-3 0,-3 2 0,1 2 0,-2 2 0,5 1 0,-5-7 0,5 0 0,2 0 0,-1 0 0,1 0 0,0 0 0,0 0 0,-5-2 0,3-3 0,4-3 0,-1-3 0,1 5 0,-2-7 0,2-2 0,4-2 0,-4 4 0,6 0 0,1-2 0,3-2 0,-1-2 0,1 0 0,3-1 0,2 7 0,2 1 0,0-3 0,0-3 0,0 6 0,2 1 0,4 0 0,7 1 0,4-3 0,3-4 0,-1 2 0,0 2 0,0 0 0,1-6 0,-1 2 0,0 4 0,0-4 0,1 6 0,-1-2 0,0 0 0,0 7 0,1-5 0,-1 3 0,0 1 0,0 7 0,1 0 0,-7 0 0,-1 0 0,1 7 0,4 1 0,-4 3 0,4-7 0,-4 3 0,4-5 0,2 6 0,1 3 0</inkml:trace>
  <inkml:trace contextRef="#ctx0" brushRef="#br0" timeOffset="3268">771 77 12287,'0'11'0,"0"0"0,0-5 0,0 5 0,0 8 0,7 0 0,-1 1 0,-2-1 0,-2 0 0,7 0 0,2 1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4:58.061"/>
    </inkml:context>
    <inkml:brush xml:id="br0">
      <inkml:brushProperty name="width" value="0.08571" units="cm"/>
      <inkml:brushProperty name="height" value="0.08571" units="cm"/>
      <inkml:brushProperty name="color" value="#5B2D90"/>
    </inkml:brush>
  </inkml:definitions>
  <inkml:trace contextRef="#ctx0" brushRef="#br0">3255 289 12287,'8'-19'0,"-3"-7"0,8 0 0,1 3 0,-3 8 0,2 2 0,2 0 0,2 3 0,-4 1 0,0 9 0,2 0 0,2 0 0,-4 0 0,0 0 0,2 0 0,2 0 0,2 0 0,-2 2 0,-2 2 0,-2 3 0,0 8 0,4-2 0,-4 4 0,2-4 0,-7-1 0,3 3 0,-7 3 0,3 1 0,-5 0 0,-2 0 0,-2 1 0,-5-1 0,3 0 0,-9 0 0,-2-2 0,-2-4 0,-2 4 0,-1-4 0,1 4 0,0 3 0,0-8 0,-1 1 0,1 0 0,0-2 0,0 6 0,-1-4 0,1 4 0,6-6 0,3-3 0,-1-1 0,0-1 0,7 0 0,-3-6 0,14 0 0,4 0 0,8 0 0,0 0 0,0 0 0,3 0 0,1 0 0,3-2 0,-2-4 0,-3 4 0,-2-5 0,-2 3 0,-4-2 0,4 3 0,-6-5 0,0-1 0,6 7 0,-15-8 0,4 3 0,-12 5 0,-7-4 0,-4 3 0,-2 1 0,-1-2 0,1-2 0,0 1 0,0-3 0,-1 1 0,1 1 0,0-3 0,0 5 0,-1-7 0,1 1 0,0-1 0,0 5 0,-1-5 0,3 0 0,4 0 0,-4 1 0,7-5 0,-3 2 0,0-2 0,9 4 0,-5 1 0,3-1 0,-1 0 0,1 5 0,6-7 0,0-2 0,0 4 0,0-2 0,0 7 0,0-7 0,0 9 0,2-5 0,4 9 0,-4 0 0,16 0 0,-8 0 0</inkml:trace>
  <inkml:trace contextRef="#ctx0" brushRef="#br0" timeOffset="380">2677 193 12287,'0'-20'0,"0"1"0,0 0 0,2 8 0,5 5 0,-5 6 0,4 6 0,3 5 0,-3 8 0,1 0 0,1 1 0,-6-1 0,5 0 0,-3 1 0,2-1 0,-3 0 0,5 0 0,-1 1 0,-1-1 0,3 0 0,-5 0 0,2 1 0,-2-1 0,-1 0 0,-3 0 0,2 1 0,4-1 0,-4 0 0,5 0 0,-5 1 0,-2-1 0,-9 0 0,-1 0 0</inkml:trace>
  <inkml:trace contextRef="#ctx0" brushRef="#br0" timeOffset="764">2831 732 12287,'-11'-13'0,"3"2"0,-1 3 0,7-1 0,-4 3 0,-5 4 0,9-5 0,-4 14 0,3-3 0,3 9 0,3-7 0,3 7 0,-2-9 0,7 5 0,0-3 0,-1 1 0,-3-1 0,6-6 0,-9 0 0,4 9 0,-10-7 0,-4 4 0,-5 3 0,-8-3 0,0 9 0,-1-4 0</inkml:trace>
  <inkml:trace contextRef="#ctx0" brushRef="#br0" timeOffset="1515">2369 193 12287,'0'-20'0,"0"1"0,0 0 0,0 0 0,0 8 0,0 5 0,0 12 0,0 7 0,0 4 0,0 4 0,0 3 0,0 2 0,0 6 0,0-5 0,0 1 0,0 0 0,0 4 0,0-4 0,0 0 0,0 0 0,0 4 0,0-7 0,0-1 0,0-3 0,0-1 0,0-1 0,0 0 0,0 0 0,0-6 0,0 0 0,0-9 0,-2 5 0,-2-11 0,-3-5 0,-1 3 0,1-9 0,3 3 0,-7-5 0,3 2 0,3-2 0,-3 4 0,1-2 0,3-2 0,-4-2 0,1-2 0,3 0 0,2-1 0,2 1 0,0 0 0,0 0 0,0-1 0,0 1 0,-7 6 0,1 0 0,-9 9 0,2-2 0,2 4 0,-2 4 0,-2 4 0,-2 5 0,0 8 0,4 0 0,-2-6 0,7 0 0,-3 2 0,7 2 0,-3 2 0,5 1 0,2-1 0,2 0 0,5 0 0,4-6 0,8-2 0,0-3 0,0-1 0,1-5 0,-1 4 0,-6-3 0,0 3 0,2-4 0,2-2 0,2 0 0,0 0 0,-6 0 0,0 0 0,-9 0 0,13 0 0,-6 0 0</inkml:trace>
  <inkml:trace contextRef="#ctx0" brushRef="#br0" timeOffset="1813">1753 173 12287,'0'-19'0,"0"0"0,8 8 0,5 5 0,-2 6 0,-1 6 0,1 9 0,0 9 0,-5-1 0,5 9 0,0 3 0,-1 1 0,-3-4 0,4 0 0,-1 0 0,1-2 0,-5 5 0,5-8 0,0 1 0,-1 0 0,-5-2 0,1-5 0,-4 3 0,-2 1 0,0 1 0,0-7 0,0 0 0</inkml:trace>
  <inkml:trace contextRef="#ctx0" brushRef="#br0" timeOffset="2497">1637 289 12287,'2'-11'0,"5"5"0,-5 4 0,6 4 0,-5 2 0,1 5 0,2 1 0,1-3 0,-7 6 0,0 2 0,0 2 0,0 2 0,0 0 0,0 1 0,-7-1 0,1 0 0,-1 0 0,-1 1 0,-1 5 0,-6 1 0,5-2 0,1-3 0,-4-2 0,5 0 0,-3 1 0,0-1 0,-4 0 0,2 0 0,9-6 0,-2 0 0,4-9 0,4 5 0,4-9 0,7 0 0,-2 0 0,2 0 0,2 0 0,2-2 0,2-2 0,0-3 0,-6 1 0,0 6 0,-2-2 0,4-3 0,-3-1 0,-7-1 0,3-1 0,-8 4 0,-2-7 0,-4 2 0,1-3 0,-5 3 0,-1 0 0,0 1 0,-2-1 0,-6 3 0,0-7 0,0 2 0,2-2 0,2 1 0,2 1 0,2-6 0,-4 4 0,2-4 0,-2-2 0,0 6 0,0 0 0,5-2 0,1-2 0,-4-2 0,5-1 0,-3 1 0,7 0 0,-3 0 0,5-1 0,2 7 0,0 1 0,2 1 0,5-2 0,-3 5 0,9 10 0,2 4 0,2-4 0,2 15 0,0-6 0</inkml:trace>
  <inkml:trace contextRef="#ctx0" brushRef="#br0" timeOffset="2815">1021 289 12287,'11'-9'0,"-1"1"0,-5-7 0,1 2 0,9 9 0,-2-3 0,-2 7 0,1 7 0,1 6 0,-2 4 0,4 2 0,-7 2 0,1 3 0,0 2 0,3 6 0,-5-4 0,-1-1 0,3 1 0,-7 4 0,6-6 0,-1 0 0,-1 1 0,1-5 0,-7 4 0,0-5 0,0-2 0</inkml:trace>
  <inkml:trace contextRef="#ctx0" brushRef="#br0" timeOffset="3964">809 405 12287,'-11'-30'0,"5"4"0,4 5 0,2 1 0,0 1 0,0 0 0,0 0 0,0-1 0,2 7 0,4 1 0,-1 7 0,7-1 0,-7 6 0,3 4 0,1 3 0,-7 8 0,4-3 0,-1 6 0,1 1 0,-4 0 0,7 0 0,-3 1 0,1-1 0,6 0 0,-7 0 0,0 1 0,3-1 0,-7 7 0,4-1 0,-3-1 0,3-3 0,0-2 0,-1 1 0,-3-1 0,-2 0 0,-2-2 0,-5-4 0,-6-6 0,3-5 0,-3-2 0,-2 0 0,0-2 0,0-5 0,2-4 0,-2 1 0,4-7 0,1 4 0,-1-4 0,0-3 0,7 1 0,-4 0 0,1 0 0,1-1 0,-1 8 0,7-1 0,0-2 0,-6 4 0,-1-2 0,1 9 0,4 2 0,-2 10 0,-3 3 0,-6 2 0,7 6 0,0 0 0,-3 1 0,7-1 0,-7 0 0,1 0 0,3 1 0,-5-1 0,1 0 0,-4 0 0,5-1 0,-3-6 0,5-1 0,-7-5 0,6-3 0,-5 3 0,-3-4 0,4-8 0,0-3 0,3-1 0,-5-3 0,4-7 0,1 1 0,-1 0 0,-6 0 0,4-1 0,1 1 0,-7-4 0,6 1 0,-2 5 0,0 0 0,0 0 0,-4-2 0,2 1 0,2 6 0,1-3 0,-8 8 0,1 3 0,0 2 0,0-5 0,-1 1 0,1 2 0,0 4 0,0 4 0,-1 2 0,1 9 0,0-2 0,0 4 0,1 3 0,3-1 0,3 0 0,1 0 0,-2 1 0,4-1 0,1 0 0,6-6 0,-5 0 0,5 2 0,2-5 0,2 1 0,5-2 0,3-3 0,10-6 0,-1 0 0,2 0 0,3 0 0,2 0 0,-3 0 0,-1 0 0,-1 0 0,2-2 0,3-4 0,0 3 0,-5-3 0,3 2 0,1-3 0,1 5 0,-7-4 0,1 4 0,-1 2 0,-6-2 0,0-3 0,2-1 0,-5-1 0,3 7 0,-9 3 0,3 3 0,-5-2 0,-2 9 0,-6-7 0,-3 5 0,-2-2 0,7-1 0,-2-1 0,-3-3 0,3 9 0,-1-7 0,7 7 0,-2-9 0,-4 3 0,3-5 0,-3-4 0,12-5 0,-3 3 0,3-9 0,-4-2 0,-2-2 0,9-2 0,1 0 0</inkml:trace>
  <inkml:trace contextRef="#ctx0" brushRef="#br0" timeOffset="4481">559 77 12287,'0'-11'0,"0"3"0,0 10 0,0 4 0,0 7 0,0-2 0,0 2 0,0-9 0,0 5 0,-2-9 0,-5 0 0,5 0 0,-9 0 0,5 0 0,4 0 0,-15 0 0,6 0 0,-8 0 0,6 0 0,0 0 0,0 0 0,-6 0 0,6-7 0,2-1 0,3-3 0,-1 5 0,3-7 0,4 6 0,-5-5 0,7 1 0,7-2 0,-3-2 0,9 9 0,-7-1 0,7 7 0,0 0 0,6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6:44.751"/>
    </inkml:context>
    <inkml:brush xml:id="br0">
      <inkml:brushProperty name="width" value="0.08571" units="cm"/>
      <inkml:brushProperty name="height" value="0.08571" units="cm"/>
      <inkml:brushProperty name="color" value="#5B2D90"/>
    </inkml:brush>
  </inkml:definitions>
  <inkml:trace contextRef="#ctx0" brushRef="#br0">3730 531 12287,'-10'-8'0,"0"4"0,4-8 0,4 6 0,-3-5 0,3-3 0,0 4 0,-2-2 0,-2-1 0,0 3 0,6-2 0,0-2 0,0 4 0,0-1 0,6 5 0,0-6 0,7 8 0,-1-2 0,4 4 0,0 4 0,-3 2 0,-1 2 0,0 8 0,6-4 0,-1-1 0,-1 7 0,-2-4 0,-2 4 0,-3 1 0,5 1 0,-2 0 0,-8-1 0,4 1 0,-2 0 0,0-1 0,-3-5 0,-6 0 0,-5 0 0,-2-3 0,-2 5 0,-6-6 0,-1 0 0,-5 0 0,3 0 0,-9-4 0,-1 1 0,-3-1 0,-1-2 0,0-2 0,-1 0 0,1 0 0,-6 0 0,-3 0 0,1 0 0,0 0 0,0 0 0,4-2 0,-3-2 0,3-1 0,10-7 0,5 6 0,6 0 0,6-2 0,-1 4 0,7-8 0,0 7 0,6-7 0,8 8 0,2-4 0,-1 0 0,7 6 0,-4-4 0,4 4 0,1 2 0,1 0 0,0 0 0,-7 0 0,1 0 0,2 0 0,-4 6 0,0 2 0,-1 0 0,1 0 0,-4 6 0,4-3 0,-2 5 0,-2-4 0,-6 0 0,0 1 0,0-3 0,-2 0 0,-4 0 0,-6 0 0,-6-6 0,-5 3 0,-5 1 0,1 4 0,-7-4 0,5 0 0,-6-2 0,-7 0 0,5 1 0,-2-3 0,5 2 0,5-2 0,-1 6 0,-5 0 0</inkml:trace>
  <inkml:trace contextRef="#ctx0" brushRef="#br0" timeOffset="301">3695 142 12287,'-8'-10'0,"-2"2"0,-8 8 0,1 0 0,-1 0 0,-8 8 0,-1 2 0,-8 8 0</inkml:trace>
  <inkml:trace contextRef="#ctx0" brushRef="#br0" timeOffset="683">2811 390 12287,'-18'0'0,"0"0"0,1 0 0,-1 0 0,0 0 0,1 0 0,5 7 0,0 3 0,-2 2 0,-1 0 0,3 0 0,2 5 0,2 1 0,2 0 0,6-1 0,0 1 0,2-2 0,2-3 0,2-1 0,8-8 0,-2 2 0,5-4 0,7-2 0,-4 0 0,3 0 0,-3 0 0,-3-6 0,1-2 0,0 0 0,-1 1 0,-5-5 0,-2 4 0,0 0 0,0 0 0,-6-6 0,1 3 0,-3-5 0,-2-2 0,-2 3 0,-3 1 0,-7 4 0,-4 2 0,-4 2 0,-1 4 0,-3-2 0,3-2 0,1 1 0,2 5 0,1 0 0,-1 0 0,0 0 0,1 0 0,-1 0 0,0 0 0</inkml:trace>
  <inkml:trace contextRef="#ctx0" brushRef="#br0" timeOffset="848">2899 195 12287,'0'-18'0,"0"1"0,-2 1 0,-4 4 0,-4 4 0,-7 8 0,-1 2 0,0 4 0,1-4 0,-9 14 0,-1-6 0</inkml:trace>
  <inkml:trace contextRef="#ctx0" brushRef="#br0" timeOffset="948">2599 266 12287,'0'-12'0,"0"0"0,0 6 0,0-5 0,-2 7 0,-4-2 0,-4 4 0,-8 2 0</inkml:trace>
  <inkml:trace contextRef="#ctx0" brushRef="#br0" timeOffset="1182">2086 496 12287,'8'17'0,"0"1"0,3 0 0,-3-1 0,0 1 0,-6 6 0,4-1 0,-2 1 0,2 1 0,-4-5 0,4 3 0,-4-3 0,-2-2 0,-8 7 0,-2 3 0</inkml:trace>
  <inkml:trace contextRef="#ctx0" brushRef="#br0" timeOffset="1866">1821 230 12287,'-8'-9'0,"6"-7"0,-4 4 0,-2 2 0,2-1 0,-5 9 0,5 2 0,2 9 0,2 7 0,2 2 0,0-1 0,0 1 0,0 0 0,0-1 0,0 1 0,0 6 0,0-1 0,2-1 0,4-2 0,2-3 0,5 1 0,-1-2 0,2-5 0,2 5 0,1-6 0,1 2 0,0-1 0,-1-1 0,1 2 0,0-6 0,-1-4 0,1-2 0,0 0 0,-7 0 0,1 0 0,-8 0 0,-4 0 0,-12 0 0,-3 0 0,-3 0 0,0 0 0,1 0 0,-1 0 0,-2 0 0,-1 2 0,-5 2 0,-1 2 0,3 0 0,-5-4 0,-3 2 0,-1 1 0,-3 3 0,1-4 0,0 2 0,-1-2 0,1 0 0,2 0 0,1 2 0,3-2 0,7-2 0,-3-2 0,1 0 0,0 0 0,1-2 0,5-2 0,1-2 0,5-6 0,2 4 0,2-2 0,2 5 0,6-7 0,2 8 0,2-4 0,2 0 0,2 6 0,-2-4 0,4 4 0,7 2 0,-1 2 0,-2 2 0,-3 2 0,1 8 0,6-2 0,-8-3 0,-2 1 0,-1-2 0,-5 0 0,4-2 0,-6 4 0,-6 5 0,-5-3 0,-7 4 0,-6-4 0,-5 3 0,-4 3 0,-3 0 0,1-3 0,-1-3 0,-7 4 0,-2-6 0</inkml:trace>
  <inkml:trace contextRef="#ctx0" brushRef="#br0" timeOffset="2599">849 549 12287,'-16'-18'0,"4"0"0,-2 1 0,6-1 0,-1 0 0,5 1 0,-2-1 0,4 0 0,2 1 0,0-1 0,0 0 0,8 2 0,4 5 0,1 1 0,1 6 0,-2-2 0,-2 2 0,3 8 0,-3 4 0,-2 2 0,4-4 0,-4 3 0,0 1 0,-1 0 0,5 2 0,-4 6 0,2-1 0,-6 1 0,4-2 0,-2-3 0,-1-1 0,1 0 0,-6 6 0,0-1 0,0 1 0,-2-2 0,-4-5 0,-5-3 0,-5 0 0,-2-6 0,-1 4 0,-3-4 0,-2-2 0,-7 0 0,4 0 0,-3 0 0,1 0 0,-1 0 0,-5 0 0,-1 0 0,1 0 0,6 0 0,1-2 0,1-2 0,-1-2 0,7 0 0,-3 4 0,4-2 0,3-1 0,5-3 0,0 2 0,8 4 0,-2-6 0,10 6 0,2-4 0,8 4 0,-2-4 0,3 4 0,3 2 0,0 0 0,-1 0 0,-5 0 0,0 0 0,2 0 0,-1 8 0,1 2 0,-2 0 0,-6 4 0,4-7 0,-2 3 0,3-4 0,-5 6 0,-2 2 0,-2-5 0,-4 3 0,-4 2 0,-4-4 0,-7 0 0,-1-1 0,0 1 0,1-6 0,-3 4 0,-4-2 0,-5 0 0,2 0 0,-3-6 0,-1 0 0,-3 0 0,-1 0 0,2 0 0,1 0 0,3 0 0,5-6 0,-3 0 0,1 0 0,4-2 0,3 0 0,1-5 0,0 1 0,3 0 0,3-6 0,6 1 0,4 5 0,2 0 0,0-2 0,0-1 0,2 3 0,4 0 0,4-8 0,7-7 0</inkml:trace>
  <inkml:trace contextRef="#ctx0" brushRef="#br0" timeOffset="3417">849 18 12287,'7'-10'0,"-5"3"0,4 7 0,-12 0 0,-5 0 0,-5 0 0,-2 2 0,1 3 0,-1-1 0,0 6 0,1-2 0,-9 6 0,-2-4 0</inkml:trace>
  <inkml:trace contextRef="#ctx0" brushRef="#br0" timeOffset="3632">248 248 12287,'0'-12'0,"0"1"0,0 5 0,0-6 0,0 0 0,0 2 0,0 10 0,0 10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6:41.468"/>
    </inkml:context>
    <inkml:brush xml:id="br0">
      <inkml:brushProperty name="width" value="0.08571" units="cm"/>
      <inkml:brushProperty name="height" value="0.08571" units="cm"/>
      <inkml:brushProperty name="color" value="#5B2D90"/>
    </inkml:brush>
  </inkml:definitions>
  <inkml:trace contextRef="#ctx0" brushRef="#br0">2210 283 12287,'0'-12'0,"0"1"0,2 7 0,4-2 0,-4 4 0,6 10 0,-8 3 0,0 5 0,5-4 0,1 0 0,-2 1 0,-2 3 0,0 2 0,2 0 0,2-1 0,2 1 0,-4 0 0,2-1 0,-2 1 0,0-6 0,0-1 0,1 3 0,-1 2 0,4 2 0,-2-1 0,-2 1 0,-2-6 0,0-2 0,2-1 0,2 1 0,0-4 0,-6 6 0,-2-8 0,-4 4 0,-6 0 0,2-6 0,-2 3 0,-1-3 0,-3-2 0,-2 0 0,1 0 0,-1 0 0,0 0 0,-5 0 0,-1 0 0,2 0 0,3 0 0,-5 0 0,-1 0 0,-1 0 0,1 0 0,-5 0 0,5 0 0,-3 0 0,-3 0 0,3 0 0,-1 0 0,-1 0 0,3 0 0,-5-2 0,7-2 0,-1-1 0,1 1 0,-5 2 0,5 2 0,-1 0 0,1 0 0,1 0 0,6-2 0,1-4 0,-1 2 0,0-6 0,1 2 0,5-6 0,0 3 0,6-3 0,-3 0 0,1 2 0,2 1 0,4-5 0,-4 4 0,4 2 0,-4 4 0,4-5 0,2 1 0,2 0 0,4 2 0,-2-4 0,6 4 0,-2-1 0,5 5 0,-3-4 0,2 2 0,0 0 0,-1 0 0,7 4 0,0-4 0,-1 4 0,1-4 0,0 5 0,0 1 0,-1 0 0,1 0 0,0 0 0,-1 0 0,1 0 0,-2 1 0,-3 5 0,-1 6 0,-8-2 0,4 2 0,0 2 0,-6-5 0,4 3 0,-4 2 0,-2-4 0,0 1 0,-2-5 0,-4 4 0,-6-2 0,-4-4 0,-1 0 0,-3 0 0,-2 2 0,-1-2 0,-7 0 0,5 0 0,-1 1 0,1-1 0,-5-2 0,7 0 0,-1 2 0,-1 2 0,5 0 0,-4-6 0,5 0 0,1 0 0,0 2 0,1 4 0,7-4 0,2-2 0,8-10 0</inkml:trace>
  <inkml:trace contextRef="#ctx0" brushRef="#br0" timeOffset="318">1132 159 12287,'2'-9'0,"3"3"0,-3 6 0,4 6 0,-4 3 0,-2 9 0,0 0 0,0-1 0,2 7 0,2 0 0,2-3 0,-2-1 0,0-1 0,0 3 0,2 2 0,-2-3 0,4-1 0,-1 0 0,1 1 0,0 3 0,4-1 0,-6-5 0,15 0 0,-1-1 0</inkml:trace>
  <inkml:trace contextRef="#ctx0" brushRef="#br0" timeOffset="700">2157 18 12287,'8'-10'0,"-4"2"0,7 8 0,-7 0 0,2 0 0,-12 0 0,-3 8 0,-9 2 0</inkml:trace>
  <inkml:trace contextRef="#ctx0" brushRef="#br0" timeOffset="865">1591 142 12287,'0'-18'0</inkml:trace>
  <inkml:trace contextRef="#ctx0" brushRef="#br0" timeOffset="1383">1432 531 12287,'-12'0'0,"1"0"0,-1 0 0,-6 0 0,6 0 0,1 0 0,-3 0 0,4 0 0,-2 0 0,2-2 0,-3-2 0,1-2 0,0-6 0,-6 6 0,1-6 0,-1 6 0,0 3 0,1 1 0,-1 2 0,0 0 0,1 0 0,5 0 0,0 0 0,-2 0 0,-1 0 0,3 2 0,0 3 0,2 5 0,-2 8 0,5 0 0,7-1 0,0 1 0,0 0 0,0-1 0,0 1 0,0 0 0,0-1 0,-2-7 0,-4-2 0,-6 0 0,-4-6 0,-1 4 0,-1-2 0,0 2 0,-5-4 0,-3 5 0,1-1 0,-1 0 0,-3 0 0,5-4 0,2 2 0,3 2 0,1-8 0,0-8 0</inkml:trace>
  <inkml:trace contextRef="#ctx0" brushRef="#br0" timeOffset="1983">513 372 12287,'2'-10'0,"4"4"0,-2 4 0,6 4 0,-3 4 0,1-2 0,-4 7 0,2 3 0,-2 2 0,0-4 0,0-1 0,2 3 0,-2 2 0,-2-4 0,-2-1 0,0 3 0,-8 2 0,-4 2 0,-4-3 0,-1-3 0,-1-6 0,2-2 0,2 0 0,3 2 0,-3-2 0,4-2 0,-2-2 0,1-2 0,1-4 0,-4 2 0,6-6 0,0 0 0,0 0 0,-3-1 0,3-7 0,0 0 0,0 1 0,-4-1 0,6 0 0,0 3 0,-1 3 0,3-4 0,-6 4 0,2-3 0,-4-3 0,4 2 0,-1 4 0,3-1 0,-6 7 0,-2 2 0,-2 2 0,-1 2 0,-1 0 0,0 0 0,1 0 0,5 8 0,0 2 0,-2 1 0,-1 1 0,3 0 0,2 6 0,0-1 0,0 1 0,5-2 0,-5-3 0,0-1 0,0 2 0,6 2 0,-2 1 0,4 1 0,2 0 0,2-9 0,4-3 0,6-4 0,4-2 0,1 0 0,3 0 0,3 0 0,-3 0 0,6 0 0,-3-2 0,1-4 0,5 4 0,-5-3 0,7-5 0,-3 0 0</inkml:trace>
  <inkml:trace contextRef="#ctx0" brushRef="#br0" timeOffset="2165">531 743 12287,'-10'-2'0,"4"-4"0,-2 2 0,0-6 0,-2 2 0,-3 4 0,-5 2 0,-4 2 0,-3 0 0,-3 0 0,-1 6 0,-5 0 0,5-2 0,-12 6 0,3 0 0</inkml:trace>
  <inkml:trace contextRef="#ctx0" brushRef="#br0" timeOffset="2349">230 142 12287,'-8'-10'0,"-4"4"0,-3 4 0,-5 2 0,-2 2 0,-1 4 0,-16 4 0,1 7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6:56.134"/>
    </inkml:context>
    <inkml:brush xml:id="br0">
      <inkml:brushProperty name="width" value="0.08571" units="cm"/>
      <inkml:brushProperty name="height" value="0.08571" units="cm"/>
      <inkml:brushProperty name="color" value="#5B2D90"/>
    </inkml:brush>
  </inkml:definitions>
  <inkml:trace contextRef="#ctx0" brushRef="#br0">1715 404 12287,'10'-8'0,"0"0"0,-4-4 0,-2 4 0,7 10 0,3 4 0,-4-2 0,0 8 0,0 1 0,-1 3 0,-3-4 0,6 0 0,0 2 0,-2 1 0,3 3 0,-5 0 0,2-1 0,-4 1 0,4 0 0,-2-1 0,3-5 0,-5 0 0,0 0 0,-6-3 0,-2-1 0,-4-8 0,-5 0 0,-5 0 0,-2 0 0,1 0 0,-1 0 0,-6 0 0,1 0 0,-1 0 0,-1 0 0,3 0 0,-7 0 0,-1 2 0,3 4 0,-7-4 0,5 4 0,-5-4 0,-1-2 0,0 0 0,-3 0 0,-1 0 0,-2 0 0,0 0 0,3 0 0,-1 0 0,-2 0 0,-1 0 0,7 0 0,0 0 0,-1 0 0,-5 0 0,2 0 0,3 0 0,5 0 0,7 0 0,-3 0 0,1 0 0,5 0 0,1 0 0,3 0 0,-1 0 0,0 0 0,1 0 0,5 0 0,0 0 0,0 0 0,0-2 0,1-4 0,7 2 0,-4-6 0,2 1 0,0-1 0,0 4 0,6-6 0,-6 6 0,0-6 0,-2 8 0,3-1 0,-7 3 0,2 2 0,-2 0 0,-2 0 0,-1 0 0,3 2 0,0 1 0,-2 3 0,-1-2 0,3 4 0,0 0 0,0 2 0,3 4 0,-5-5 0,6 1 0,0 0 0,0 0 0,-4 2 0,7 5 0,-1 1 0,6 0 0,0-1 0,0-5 0,0 0 0,0 0 0,6 0 0,-1-1 0,1-7 0,-6 4 0,-2-8 0,-4 0 0,-5 0 0,-11 0 0,-3 0 0,-1 0 0,0 0 0,-3 0 0,3 0 0,-1 0 0,-4 0 0,5 0 0,0 0 0,3 0 0,-1 0 0,1 0 0,5 0 0,8 8 0,2 2 0</inkml:trace>
  <inkml:trace contextRef="#ctx0" brushRef="#br0" timeOffset="366">2051 50 12287,'12'-16'0,"0"4"0,-9-3 0,3 13 0,-12-2 0,-5 6 0,-5 4 0,-4 2 0,-1-4 0,-5 3 0,-1 3 0,-1-4 0,-1 6 0,-5-8 0,7 4 0</inkml:trace>
  <inkml:trace contextRef="#ctx0" brushRef="#br0" timeOffset="618">1468 280 12287,'0'-18'0,"0"0"0,0 1 0,-2 5 0,-4 2 0,-6 2 0,-6-4 0,-3 7 0,-3-1 0,3-2 0,1 6 0,2-6 0,1 2 0,-1 0 0,2-2 0,2 4 0,3-1 0,-1-1 0,-6 8 0,0 4 0,1-3 0,-1 9 0,0 2 0,1 2 0,-7 7 0,1 1 0,-9-1 0,5-5 0</inkml:trace>
  <inkml:trace contextRef="#ctx0" brushRef="#br0" timeOffset="781">867 704 12287,'-2'-16'0,"-6"5"0,-10 5 0,0 12 0,-7 3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7:26.697"/>
    </inkml:context>
    <inkml:brush xml:id="br0">
      <inkml:brushProperty name="width" value="0.08571" units="cm"/>
      <inkml:brushProperty name="height" value="0.08571" units="cm"/>
      <inkml:brushProperty name="color" value="#5B2D90"/>
    </inkml:brush>
  </inkml:definitions>
  <inkml:trace contextRef="#ctx0" brushRef="#br0">1674 148 12287,'0'-4'0,"0"0"0,0 1 0,0 2 0,4-1 0,1 4 0,-1 0 0,2 2 0,-1 1 0,-1-1 0,2 1 0,-2 2 0,-1-1 0,1-1 0,1 0 0,-2 2 0,1-1 0,-1 0 0,0-1 0,-2 3 0,1-1 0,-1 1 0,1-1 0,-4-2 0,0 1 0,-3-2 0,-1-1 0,-1 1 0,-1-2 0,1-2 0,-1 0 0,0 0 0,0 0 0,0 0 0,1 0 0,-1-1 0,0 0 0,0-3 0,0 0 0,1-1 0,-1-3 0,0 0 0,3 3 0,0 0 0,-1-1 0,0-1 0,0-1 0,0 3 0,4 0 0,-1 3 0,3-2 0,1 5 0,2 2 0,-3-1 0,3 3 0,-2 0 0,-1 3 0,-1 0 0,-2-1 0,2-1 0,-4-2 0,-2-1 0,1-1 0,0 2 0,1-2 0,-2 0 0,-2-1 0,0-1 0,-1 0 0,0 0 0,0 0 0,0 0 0,-2 0 0,0 0 0,0 0 0,2-1 0,0-1 0,0-1 0,0-2 0,1 1 0,-1-2 0,1 2 0,2 0 0,-1-1 0,1 2 0,1-1 0,1 1 0,3-1 0,-2 2 0,1 0 0,2-2 0,-2 2 0,2 1 0,-2-2 0,1 3 0,-3 3 0,1-1 0,-2 3 0,1 1 0,2-2 0,-2 1 0,2 1 0,-2 1 0,3 1 0,0 0 0,-2-3 0,2 0 0,-1 1 0,3 1 0,0-1 0,0-1 0,-1-4 0,-1 2 0,0 1 0,-4-2 0,-3 0 0,1-1 0,-3-1 0,0 0 0,-2 0 0,-5 2 0,-3 1 0,-2-1 0,0-2 0,0 0 0,-1 0 0,2 0 0,1 0 0,-1 0 0,5 0 0,2 0 0,3 0 0,4 0 0</inkml:trace>
  <inkml:trace contextRef="#ctx0" brushRef="#br0" timeOffset="500">1783 24 12287,'0'-8'0,"-3"3"0,-3 3 0,-4 1 0,2 1 0,-4 1 0,1 1 0,-2 4 0,-1-3 0,-2 1 0</inkml:trace>
  <inkml:trace contextRef="#ctx0" brushRef="#br0" timeOffset="683">1589 24 12287,'-1'-8'0,"-2"0"0,-1 4 0,-4 1 0,0 2 0,1 1 0,-5 1 0,-1 2 0,-1 2 0,-5 2 0,-1 1 0</inkml:trace>
  <inkml:trace contextRef="#ctx0" brushRef="#br0" timeOffset="2133">537 187 12287,'0'-5'0,"0"0"0,3 2 0,-1-2 0,2 2 0,-2-2 0,0 0 0,3-3 0,-3 3 0,0 0 0,-1-1 0,-1 1 0,0 0 0,0 0 0,0-3 0,-2 3 0,-1 0 0,0 3 0,0 0 0,2 1 0,-2 1 0,10 0 0,-3 1 0,6 0 0,-3 3 0,2 0 0,1-2 0,0 1 0,1 0 0,1 0 0,-1 2 0,2-3 0,0 1 0,-1 0 0,2-1 0,-4 2 0,-1 0 0,0-2 0,-1 1 0,0 0 0,-1-1 0,-2 2 0,2-3 0,-2 1 0,-2 3 0,0-2 0,-6 2 0,2 0 0,-5-3 0,0 3 0,0 0 0,-2-1 0,0-1 0,0 1 0,0-2 0,0 1 0,-3 1 0,2-2 0,-3 2 0,0-2 0,-1 1 0,0 0 0,-2-1 0,-1 1 0,1-2 0,-3 3 0,-2-2 0,1 1 0,0 0 0,-1-2 0,1 2 0,2-2 0,1-1 0,0 0 0,1 0 0,2 0 0,0 0 0,3-3 0,0 0 0,1-2 0,1-1 0,1-1 0,1 0 0,1-1 0,2 0 0,-1 0 0,1 0 0,1 1 0,1-1 0,1 0 0,0 0 0,0 0 0,0 3 0,0 0 0,0-1 0,-1 0 0,-1 0 0,0 1 0,-2 3 0,2-1 0,-3-1 0,-2 3 0,-1-1 0,0 1 0,0 1 0,0 0 0,0 0 0,-2 1 0,0 1 0,0 0 0,2 2 0,0 1 0,0-1 0,0 0 0,1 2 0,-1-1 0,0 2 0,3-3 0,0 1 0,-1 1 0,2-2 0,1 2 0,3-1 0,0 3 0,3-4 0,2-1 0,-1-2 0,-1 1 0,1 1 0,-3-1 0,5-2 0,-6 0 0,0 0 0,-4 0 0,-4 0 0,-1 0 0,-2 0 0,-2 0 0,3 0 0,-3 0 0,0 0 0,1 0 0,-2 1 0,4 1 0,0 0 0,2 0 0,0-1 0,1 0 0,1 1 0,1 0 0,3 2 0,-1-2 0,3 3 0,3 2 0,2 1 0,2 0 0,1 0 0,0 0 0,-1-1 0,1 1 0,0 0 0,0 0 0,0-1 0,-2 1 0,0 0 0,-1 0 0,-2 0 0,3-1 0,-1 1 0,-1 0 0,6 0 0,-1 0 0</inkml:trace>
  <inkml:trace contextRef="#ctx0" brushRef="#br0" timeOffset="2384">716 312 12287,'0'-8'0,"0"0"0,-1 3 0,-1 0 0,0 4 0,-3 1 0,0 3 0,-3 5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7:47.230"/>
    </inkml:context>
    <inkml:brush xml:id="br0">
      <inkml:brushProperty name="width" value="0.08571" units="cm"/>
      <inkml:brushProperty name="height" value="0.08571" units="cm"/>
      <inkml:brushProperty name="color" value="#5B2D90"/>
    </inkml:brush>
  </inkml:definitions>
  <inkml:trace contextRef="#ctx0" brushRef="#br0">1092 280 12287,'-5'8'0,"1"-3"0,3 0 0,-1-1 0,0 2 0,-4 0 0,2-2 0,-3 1 0,2-2 0,-2-1 0,3-1 0,-2 0 0,0 2 0,-2-2 0,1 1 0,2-4 0,-2 0 0,3-4 0,0 0 0,2-1 0,-1-2 0,2 1 0,1 0 0,0 0 0,0-1 0,0 1 0,0 0 0,4 0 0,1-1 0,-1 1 0,1 3 0,-3 2 0,1 0 0,2 0 0,0 0 0,4 3 0,-1 0 0,0 1 0,0 2 0,-2 1 0,-1 2 0,-1 0 0,1 0 0,-1 2 0,3 0 0,-2 0 0,2 0 0,-3 1 0,1-1 0,0 0 0,-1 0 0,-1 1 0,1-1 0,0 0 0,2 0 0,-4 1 0,0-1 0,-1 0 0,-1 1 0,0-4 0,-1 0 0,-2-1 0,-2 1 0,-3-3 0,-2 1 0,-2 0 0,-1 0 0,-1 1 0,-3-3 0,0 2 0,-2-1 0,0 2 0,-2-2 0,0 1 0,0 1 0,-1-3 0,-3 2 0,0-3 0,0 0 0,4 0 0,1 0 0,2-2 0,1-1 0,0-4 0,6 2 0,1-2 0,0-2 0,2 2 0,1 1 0,1 0 0,4 0 0,1 1 0,1 0 0,1 0 0,1-1 0,4 4 0,4 1 0,1 1 0,-1 0 0,-1 0 0,0 0 0,2 0 0,0 0 0,-1 0 0,-1 0 0,-1 0 0,0 0 0,1 0 0,-1 0 0,0 0 0,0 1 0,-3 1 0,2 0 0,-1 4 0,-2-3 0,-3 1 0,-2 1 0,-5-1 0,-1-1 0,-2 3 0,0-1 0,-2 0 0,1 1 0,-3-2 0,0-1 0,1 1 0,-1 2 0,-2-3 0,2 1 0,1 0 0,0-1 0,2-1 0,-1 1 0,1-1 0,4-1 0,0-1 0,0 0 0,2 0 0,1 0 0,6 0 0,5-8 0,5-1 0</inkml:trace>
  <inkml:trace contextRef="#ctx0" brushRef="#br0" timeOffset="231">1174 32 12287,'0'-13'0,"0"2"0,-1 5 0,-2 4 0,-6 4 0,0 3 0,-6 4 0,-1 2 0,-2 3 0,-3-1 0,2 0 0,-2 1 0,0-1 0,-3 3 0,3-4 0</inkml:trace>
  <inkml:trace contextRef="#ctx0" brushRef="#br0" timeOffset="466">463 147 12287,'6'-7'0,"-1"1"0,2 5 0,0 2 0,-2 5 0,1 5 0,0 4 0,2 3 0,-4 0 0,0 4 0,-1-1 0,-1 0 0,1 0 0,-3 2 0,-1-2 0,-1-1 0,-3 3 0,-3-2 0</inkml:trace>
  <inkml:trace contextRef="#ctx0" brushRef="#br0" timeOffset="949">298 329 12287,'-5'-12'0,"-1"3"0,2-2 0,-1 2 0,4 4 0,-3 5 0,4 6 0,0 1 0,3 1 0,0 1 0,2-1 0,1 0 0,2-2 0,0-1 0,0 1 0,1-2 0,-1 1 0,0-3 0,0 1 0,1 2 0,-1-2 0,0 1 0,0 0 0,1 2 0,-1 0 0,-3 1 0,-3 2 0,-4-2 0,-4-2 0,-2-1 0,-3 0 0,-2-3 0,-4 2 0,1-3 0,-1 0 0,0 0 0,-2 0 0,-1-2 0,-1-1 0,0-4 0,-2 2 0,2-1 0,1 0 0,0-1 0,4 1 0,-1 0 0,1 0 0,3 0 0,3 2 0,2 0 0,3 1 0,3 0 0,-1 3 0,6 0 0,2 0 0,2 1 0,-2 2 0,2-1 0,-4 3 0,-1 1 0,-5 3 0,-3 2 0,-2 0 0,-3 5 0,-9-1 0,-6 5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7:50.078"/>
    </inkml:context>
    <inkml:brush xml:id="br0">
      <inkml:brushProperty name="width" value="0.08571" units="cm"/>
      <inkml:brushProperty name="height" value="0.08571" units="cm"/>
      <inkml:brushProperty name="color" value="#5B2D90"/>
    </inkml:brush>
  </inkml:definitions>
  <inkml:trace contextRef="#ctx0" brushRef="#br0">2035 17 12287,'0'-9'0,"0"5"0,0 1 0,1 6 0,1 2 0,-1 3 0,2 1 0,-2 2 0,-1 3 0,0 2 0,0 2 0,0 3 0,0 0 0,3 1 0,-1 3 0,0-1 0,-1 1 0,-1-1 0,0-2 0,4-2 0,1-3 0</inkml:trace>
  <inkml:trace contextRef="#ctx0" brushRef="#br0" timeOffset="750">1811 339 12287,'-7'-1'0,"2"-2"0,-3 2 0,3-1 0,-3 1 0,0 1 0,-4 0 0,-2 0 0,-2 0 0,-3 0 0,-2 3 0,-2 0 0,0 2 0,-2 1 0,-1-1 0,-4-1 0,-1 0 0,2-2 0,-2 2 0,2-2 0,1 0 0,-1-1 0,2-1 0,3 0 0,2 0 0,2 0 0,3 0 0,1 0 0,3 0 0,1 0 0,1 0 0,0-1 0,0-2 0,5 2 0,0-5 0,4 2 0,-3-3 0,1 2 0,3-2 0,-1 0 0,0-1 0,-1-2 0,1-1 0,1 1 0,1-3 0,-2 0 0,-1 1 0,0-2 0,3-3 0,-1 1 0,-2-1 0,2 1 0,-4-1 0,1 1 0,3-1 0,-3 1 0,0 2 0,1 1 0,-1 1 0,-2 4 0,4 2 0,0 0 0,-3 2 0,3 4 0,-2 6 0,0 1 0,1 1 0,3 0 0</inkml:trace>
  <inkml:trace contextRef="#ctx0" brushRef="#br0" timeOffset="1000">1646 165 12287,'-4'-15'0,"3"2"0,-1-4 0,1 5 0,1 3 0,-1 5 0,-2 1 0,-2 2 0,-3 3 0,0 2 0,-1 5 0,-2 0 0,-1 4 0,-3 1 0,1 1 0,0 2 0,-2-1 0,-1 1 0,1-1 0,-1 1 0,-3-1 0,-1 1 0</inkml:trace>
  <inkml:trace contextRef="#ctx0" brushRef="#br0" timeOffset="1167">976 430 12287,'-8'0'0,"0"-3"0,-1 0 0,1 2 0,0 0 0,-3 4 0,-1 3 0,-1 2 0,-2 3 0,0 2 0,-3 3 0,-1-3 0,2 3 0,-4-3 0</inkml:trace>
  <inkml:trace contextRef="#ctx0" brushRef="#br0" timeOffset="1385">604 157 12287,'0'-12'0,"1"-1"0,2 0 0,-1 5 0,3 7 0,2 6 0,-1 8 0,0 9 0,-1 3 0,-1 2 0,-2 3 0,-2 3 0,0 0 0,0 0 0,0-4 0,-3 0 0,-2-5 0</inkml:trace>
  <inkml:trace contextRef="#ctx0" brushRef="#br0" timeOffset="1635">472 438 12287,'0'-8'0,"0"0"0,-1 0 0,-2 3 0,-2 2 0,-4 2 0,-2 2 0,-2 1 0,-3 1 0,-4-1 0,-3-1 0,-4 1 0,-3 1 0,0 0 0,0-3 0,0 0 0,0 0 0,-2-4 0,3-1 0,0 0 0,4-1 0,4 5 0,6-3 0,1 1 0,3 0 0,3 0 0,2 0 0,2-5 0,4-5 0</inkml:trace>
  <inkml:trace contextRef="#ctx0" brushRef="#br0" timeOffset="1765">257 207 12287,'-4'-9'0,"-1"-1"0,-5 2 0,-2 3 0,-6 5 0,-3 7 0,-8 7 0,-6 6 0,-9 4 0,-1 1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7:56.262"/>
    </inkml:context>
    <inkml:brush xml:id="br0">
      <inkml:brushProperty name="width" value="0.08571" units="cm"/>
      <inkml:brushProperty name="height" value="0.08571" units="cm"/>
      <inkml:brushProperty name="color" value="#5B2D90"/>
    </inkml:brush>
  </inkml:definitions>
  <inkml:trace contextRef="#ctx0" brushRef="#br0">1638 259 12287,'-8'-11'0,"0"3"0,4 3 0,-5 5 0,7 5 0,-2 3 0,6 3 0,4 0 0,-1-1 0,1-2 0,3-5 0,0 1 0,2-3 0,1-1 0,0 0 0,0 0 0,1 0 0,-1 0 0,0 0 0,1 0 0,-1 0 0,0 0 0,1-5 0,-1-3 0,-1-3 0,-3-2 0,-4 7 0,-8 0 0,-4 2 0,-3 0 0,-7 0 0,-2 4 0,-4 0 0,0 0 0,-1 1 0,-1 2 0,-3 1 0,-3-1 0,1-2 0,3-1 0,2 0 0,1 0 0,0 0 0,1 0 0,1 0 0,2 0 0,3 0 0,7-1 0,2-2 0,1-1 0,5-6 0,-1 2 0,2 3 0,8-2 0,2 4 0,3-1 0,1 1 0,1 2 0,-1 1 0,0 0 0,1 0 0,-1 0 0,0 0 0,0 0 0,1 0 0,-1 0 0,-1 1 0,-3 3 0,-4-1 0,-8 5 0,-4 2 0,-3 1 0,-3 1 0,-1 0 0,-2 1 0,-3-1 0,0 0 0,-5 1 0,1-1 0,-1 0 0,4-1 0,2-1 0,0-3 0,0-2 0,4-1 0,-1-4 0,2 0 0,3-1 0,1-3 0,3-4 0,2-3 0,-3-2 0,2 0 0,1-2 0,-1-2 0,-2-5 0,3 3 0,-1-1 0,1-1 0,-5 1 0,3-5 0,-1 0 0,0 1 0,1 3 0,-3 2 0,4 1 0,0 3 0,2 1 0,3 3 0,-3 3 0,1 3 0,-4 6 0,0 5 0,0 6 0,-1 0 0,-4 5 0,-1 2 0,1 0 0</inkml:trace>
  <inkml:trace contextRef="#ctx0" brushRef="#br0" timeOffset="600">825 210 12287,'-6'-12'0,"1"0"0,4 5 0,2 3 0,4 8 0,-4 3 0,3 5 0,-3 0 0,-1 0 0,0 1 0,0-1 0,-1-4 0,-3 0 0,-4 2 0,-3-3 0,-2 0 0,1-2 0,0-2 0,0 2 0,-1 0 0,0-3 0,-4 0 0,3-2 0,-2 0 0,1-2 0,-1-2 0,2 1 0,-3-5 0,4-1 0,0-2 0,5-2 0,0 2 0,0 2 0,1 1 0,1 4 0,6-5 0,0 5 0,0-4 0,0 7 0,0 1 0,0 7 0,0-1 0,-1 1 0,-2 0 0,-1 0 0,-1-3 0,1 4 0,2-4 0,-3 3 0,-1-1 0,-2-4 0,1 0 0,-1-2 0,-1 1 0,-2 3 0,-3-2 0,-1 2 0,-2-3 0,2-1 0,0 4 0,0 2 0,-1-1 0,1 1 0,1 3 0,2-1 0,-1 3 0,1 2 0,5-1 0,2 0 0,1 1 0,0-1 0,0-4 0,4 0 0,0 2 0,0 1 0,0-3 0,0 0 0,0 2 0,0-5 0,-2 5 0,-2-5 0,-4 2 0,-7 1 0,-3 5 0,-3-1 0,-5 0 0,2 2 0,-5 1 0,3 3 0,1 1 0,1-4 0,-1 1 0,6-2 0,1-2 0</inkml:trace>
  <inkml:trace contextRef="#ctx0" brushRef="#br0" timeOffset="933">518 678 12287,'-7'-12'0,"3"-1"0,-2 1 0,2 0 0,1 0 0,2 5 0,0 3 0,-2 8 0,-3 4 0,-1 3 0,-1 1 0,-4 0 0,-6 1 0,-1-1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8:08.661"/>
    </inkml:context>
    <inkml:brush xml:id="br0">
      <inkml:brushProperty name="width" value="0.08571" units="cm"/>
      <inkml:brushProperty name="height" value="0.08571" units="cm"/>
      <inkml:brushProperty name="color" value="#5B2D90"/>
    </inkml:brush>
  </inkml:definitions>
  <inkml:trace contextRef="#ctx0" brushRef="#br0">891 1 12287,'24'19'0,"-1"3"0,-2 1 0,5 6 0,-3-4 0,-4 1 0,-5-1 0,-1 4 0,-5-4 0,0 0 0,0 1 0,-2-3 0,-6-4 0,0 3 0,0 1 0,0 0 0,0-5 0,0-1 0</inkml:trace>
  <inkml:trace contextRef="#ctx0" brushRef="#br0" timeOffset="717">839 385 12287,'-17'6'0,"-1"0"0,1-2 0,-1-2 0,1 3 0,-1 1 0,-1-2 0,-4-2 0,1-2 0,-5 0 0,0 0 0,0 0 0,3 0 0,-5 0 0,0 0 0,2 0 0,2-2 0,5-2 0,-1-2 0,-2 3 0,0 1 0,5 2 0,1 0 0,-1 0 0,1 0 0,7 2 0,2 1 0,0 3 0,5 2 0,-9-2 0,6-2 0,-6 7 0,1-7 0,-7 4 0,1-8 0,5-8 0,3-3 0,1-5 0,0 4 0,4 1 0,-2-3 0,2-1 0,1 3 0,-1 0 0,-2-1 0,2-3 0,-4 5 0,2-1 0,1 0 0,-3 3 0,4-7 0,-6 5 0,2-5 0,-3 4 0,3 3 0,0-1 0,1 0 0,-7 4 0,2-5 0,5-1 0,-1-5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0:12:01.818"/>
    </inkml:context>
    <inkml:brush xml:id="br0">
      <inkml:brushProperty name="width" value="0.08571" units="cm"/>
      <inkml:brushProperty name="height" value="0.08571" units="cm"/>
      <inkml:brushProperty name="color" value="#AE198D"/>
      <inkml:brushProperty name="inkEffects" value="galaxy"/>
      <inkml:brushProperty name="anchorX" value="-129106.07813"/>
      <inkml:brushProperty name="anchorY" value="-60043.84766"/>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135699.8125"/>
      <inkml:brushProperty name="anchorY" value="-61140.83203"/>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141899.20313"/>
      <inkml:brushProperty name="anchorY" value="-62237.81641"/>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150661.78125"/>
      <inkml:brushProperty name="anchorY" value="-65700.82031"/>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155794.10938"/>
      <inkml:brushProperty name="anchorY" value="-66496.24219"/>
      <inkml:brushProperty name="scaleFactor" value="0.5"/>
    </inkml:brush>
  </inkml:definitions>
  <inkml:trace contextRef="#ctx0" brushRef="#br0">2355 314 12287,'-11'6'0,"-1"0"0,1-6 0,-1 0 0,4 0 0,1 0 0,-2 0 0,2 0 0,1-2 0,1-2 0,-4-1 0,2-4 0,1 2 0,-3 3 0,3-4 0,0-1 0,3 2 0,0 0 0,1-2 0,2 2 0,0 0 0,0-1 0,0-4 0,2 4 0,1 2 0,5 1 0,2 0 0,2 2 0,0-1 0,-5 0 0,1 4 0,1 0 0,1 0 0,2 0 0,0 0 0,-1 0 0,1 0 0,-1 0 0,-3 2 0,-1 2 0,-2 3 0,0-2 0,-2 1 0,0-1 0,0 3 0,-2-2 0,1 0 0,0 1 0,2-1 0,0 2 0,-4 4 0,0-1 0,0-3 0,0 0 0,0 1 0,0 1 0,-1 2 0,-2-1 0,-2 1 0,-2-1 0,5 1 0,-3 0 0,1-1 0,0 1 0,-5-4 0,2-1 0,0 2 0,-1 2 0,4-4 0,-2 1 0,-1 0 0,1-2 0,-2 5 0,-4-4 0,1 4 0,3-5 0,0-1 0,-1-1 0,-1 0 0,2 4 0,1-4 0,-2-2 0,-2-1 0,-2 3 0,-1 0 0,-3-1 0,-1-2 0,3-1 0,-4 1 0,-2 2 0,-1 1 0,-1 0 0,0-4 0,0 0 0,-1 0 0,1 0 0,0-6 0,0 0 0</inkml:trace>
  <inkml:trace contextRef="#ctx0" brushRef="#br1" timeOffset="581">2042 210 12287,'0'11'0,"0"-4"0,-5-2 0,-3-5 0,2 4 0,-2 0 0,-1-2 0,-1 3 0,-2 0 0,1 1 0,-1-1 0,1 4 0,-1-3 0,-1 2 0,-2 0 0,2-1 0,-4 5 0,1 0 0,1-1 0,-2 1 0,3 1 0,-3 1 0,-1 1 0,3 1 0,-3-5 0,0 1 0,0 0 0,0-1 0,-3 1 0,3-1 0,1 1 0,0 0 0,3-1 0,-1-1 0,1-2 0,1 1 0,1-5 0,1-1 0,-1-2 0,0-1 0</inkml:trace>
  <inkml:trace contextRef="#ctx0" brushRef="#br2" timeOffset="1070">1462 36 12287,'0'-12'0,"0"0"0,0 6 0,2 1 0,2 5 0,-3 1 0,3 3 0,1 2 0,-1 6 0,-2 0 0,0-1 0,-2 2 0,1 1 0,3 2 0,-3-1 0,3-2 0,-3 1 0,-1 2 0,4 1 0,0-3 0,-2 2 0,0 2 0,2-2 0,0 2 0,-2-1 0,-1-3 0,3 0 0,0 0 0,-1 2 0,-2-2 0,0-2 0,3-5 0,-3 4 0,5-5 0</inkml:trace>
  <inkml:trace contextRef="#ctx0" brushRef="#br3" timeOffset="2020">1254 210 12287,'0'7'0,"0"1"0,0-5 0,0 3 0,0-2 0,0-1 0,0 4 0,0 1 0,0 4 0,0-1 0,-2 0 0,-2-4 0,2 4 0,-6-4 0,-1 4 0,-1 0 0,-2 0 0,1-2 0,-1-2 0,-1 1 0,-2 2 0,-5-1 0,-2-1 0,-1 0 0,0 2 0,-1-1 0,-4-1 0,3-2 0,-5 3 0,0-2 0,1-2 0,2 0 0,-3-2 0,2 1 0,2-2 0,1-1 0,4-1 0,0 0 0,2 0 0,-1 0 0,-2 0 0,3 0 0,4 0 0,-2-3 0,1-1 0,1 0 0,-2-1 0,4-1 0,-2-3 0,2 3 0,1 1 0,1-3 0,0 3 0,2-1 0,2-3 0,0 2 0,-2-1 0,3-1 0,1-1 0,-3-2 0,3 1 0,-2-1 0,5-1 0,-3-1 0,1-1 0,0 1 0,-1 1 0,2 1 0,-1-1 0,2-2 0,-4 2 0,1-3 0,0 3 0,0 2 0,0-1 0,2 1 0,-1-1 0,2 0 0,-3 5 0,0-1 0,-2-1 0,-1 0 0,-3 1 0,0 2 0,2 3 0,2-1 0,-2 2 0,2 0 0,-1 2 0,-1 0 0,-1 0 0,2 0 0,1 2 0,-2 0 0,-2 2 0,-4 4 0,-1-3 0,2 2 0,1 2 0,0-3 0,-1 2 0,-1 1 0,1 1 0,1 2 0,1-1 0,1 1 0,-1-1 0,0 1 0,2 0 0,1-1 0,1 1 0,4-1 0,-2 1 0,1 0 0,1-1 0,4 1 0,1-4 0,3-2 0,4-1 0,2-2 0,3-2 0,1-1 0,3 0 0,1 0 0,-2 0 0,2 0 0,0 0 0,0 0 0,1-1 0,3-2 0,-2-2 0,0-1 0,-2-1 0,2-2 0,0 3 0,0 0 0,1-1 0,0 2 0,-3-1 0,-2 1 0,0 0 0,-4 3 0,-1-2 0,1 1 0,-5 2 0,1 1 0,1 0 0,-4 0 0,-1 0 0,-8 0 0,-2 5 0,-6 1 0</inkml:trace>
  <inkml:trace contextRef="#ctx0" brushRef="#br4" timeOffset="2633">987 117 12287,'-12'0'0,"1"0"0,-1 0 0,0-5 0,1-3 0,3-1 0,2 0 0,1 1 0,-3 4 0,4-3 0,-5-1 0,6 1 0,-4 4 0,3 1 0,-4 2 0,4 2 0,-4 1 0,1 6 0,0 6 0,-3-1 0,2 5 0,-3 3 0,-5 4 0,3-2 0,-2 3 0,-3-2 0,0-2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8:06.595"/>
    </inkml:context>
    <inkml:brush xml:id="br0">
      <inkml:brushProperty name="width" value="0.08571" units="cm"/>
      <inkml:brushProperty name="height" value="0.08571" units="cm"/>
      <inkml:brushProperty name="color" value="#5B2D90"/>
    </inkml:brush>
  </inkml:definitions>
  <inkml:trace contextRef="#ctx0" brushRef="#br0">2673 16 12287,'12'-6'0,"-1"0"0,-5 2 0,4 10 0,-1 6 0,1 3 0,-4 3 0,4 1 0,-1 3 0,1 1 0,-4 2 0,4-3 0,-1 1 0,1-2 0,-6 4 0,4-1 0,-3-1 0,1 2 0,0-5 0,-6 3 0,0-4 0,0-1 0,0-1 0,-15 1 0,-5-1 0</inkml:trace>
  <inkml:trace contextRef="#ctx0" brushRef="#br0" timeOffset="1183">2219 121 12287,'0'-18'0,"0"1"0,0-1 0,0 1 0,0 5 0,0 1 0,0 7 0,0-4 0,0 16 0,2 3 0,4 5 0,1 1 0,7 1 0,-2-1 0,1 1 0,3 1 0,1 3 0,-1 1 0,-5-2 0,5-1 0,-4-3 0,1 0 0,-1 1 0,1-1 0,-5 1 0,2-1 0,-4 1 0,5-1 0,-7-5 0,2 0 0,-12-3 0,-6 3 0,-3-6 0,-8-4 0,-1-2 0,1 0 0,-2 0 0,4 0 0,-7 0 0,1 0 0,0 0 0,-2 0 0,-8 0 0,-4 0 0,-5 0 0,-5 0 0,-1 0 0,-1 0 0,1 0 0,0 0 0,-1 0 0,3 0 0,3 0 0,3 0 0,5 0 0,-2 0 0,2 0 0,8 0 0,4 0 0,0 0 0,0 0 0,3 0 0,-3 0 0,2 0 0,4 0 0,-1 0 0,1 0 0,-4 0 0,-2 0 0,3 0 0,-3 0 0,0 0 0,0 0 0,5-2 0,-1-2 0,4-2 0,1 2 0,1 0 0,-1 0 0,1-1 0,7-9 0,4 2 0,4-3 0,-3 3 0,-1 1 0,2-3 0,2-2 0,2-1 0,0-1 0,0 1 0,-6 0 0,0-1 0,2 1 0,3 5 0,1 0 0,-2 3 0,-2-5 0,-2 2 0,0 9 0,6-5 0,0 8 0,0 2 0,0 4 0,6-3 0,2 9 0,1 2 0,5 1 0,-4 3 0,1-1 0,3 1 0,-1-1 0,1 0 0,-4 1 0,-3-1 0,5 1 0,-6-1 0,-2 1 0,4-1 0,-3 1 0,1-1 0,-6 1 0,-8-3 0,-3-3 0,-5-6 0,-1-4 0,-1-2 0,1 0 0,-2 0 0,-5 0 0,3 0 0,-6 0 0,0-2 0,-1-4 0,1 2 0,-4-6 0,4 1 0,2-1 0,1 0 0,7-3 0,0 3 0,-1 2 0,6-4 0,3 5 0,1-3 0,-4 4 0,7-5 0,1 7 0,9-2 0,5 4 0,8 2 0,-1 0 0,1 0 0,-1 0 0,0 0 0,1 6 0,-1 1 0,1 3 0,-6-4 0,-1 4 0,3-3 0,-5 5 0,1-4 0,0 0 0,0-1 0,-7 1 0,3-2 0,-2 2 0,0 5 0,2-1 0,0-6 0,-8 3 0,-4-1 0,-4 0 0,-7-4 0,-1 2 0,1-2 0,-1-2 0,-1-2 0,-2 0 0,-3 0 0,-5 0 0,4 0 0,0 0 0,0 0 0,-7 0 0,5 0 0,-8 0 0</inkml:trace>
  <inkml:trace contextRef="#ctx0" brushRef="#br0" timeOffset="1513">280 191 12287,'8'-10'0,"4"4"0,-3 10 0,3 4 0,0 1 0,-3 5 0,7 2 0,-6 1 0,1 0 0,1 1 0,0-1 0,3 1 0,-1-1 0,-3 1 0,-5-1 0,4 1 0,-2-1 0,-3 1 0,-5-1 0,0-7 0,-7-2 0,-5-8 0,-4 0 0,-1 0 0,-6 0 0,-1 0 0,1-2 0,-2-4 0,4 2 0,-7-6 0,1 1 0,0-1 0,4 4 0,-4-6 0,-1 1 0,1 1 0,0-5 0,-2 3 0,-4-11 0,6-5 0</inkml:trace>
  <inkml:trace contextRef="#ctx0" brushRef="#br0" timeOffset="1713">123 103 12287,'2'-11'0,"4"-1"0,-2 8 0,7-2 0,-7 6 0,4 4 0,-2 4 0,0 2 0,-1-5 0,-5 7 0,0 2 0,0 1 0,0 3 0,-1-3 0,-5-3 0,-4 3 0,-15-5 0,-2 8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8:15.727"/>
    </inkml:context>
    <inkml:brush xml:id="br0">
      <inkml:brushProperty name="width" value="0.08571" units="cm"/>
      <inkml:brushProperty name="height" value="0.08571" units="cm"/>
      <inkml:brushProperty name="color" value="#5B2D90"/>
    </inkml:brush>
  </inkml:definitions>
  <inkml:trace contextRef="#ctx0" brushRef="#br0">1310 228 12287,'0'-17'0,"0"-1"0,0 1 0,0 7 0,0 2 0,0 8 0,8 6 0,2 2 0,0 1 0,3-3 0,-5 4 0,0 0 0,-1-1 0,5-3 0,-4 4 0,0 0 0,-1-1 0,1-3 0,-2 6 0,-4-6 0,2 3 0,-8-1 0,0 4 0,-8-7 0,-1 1 0,-3 2 0,-3-4 0,-2 6 0,-3-1 0,3 1 0,1 0 0,3 3 0,0-1 0,-1 2 0,1-5 0,-1 3 0,1 1 0,7-3 0,4 2 0,4-6 0,4 3 0,4-1 0,6-4 0,9-2 0,2-2 0,-1 0 0,-3 0 0,4 0 0,1-2 0,-3-4 0,-2 4 0,-1-4 0,-8 4 0,-7 2 0,-12 0 0,-9 0 0,-3 2 0,1 2 0,-1 4 0,-2 2 0,-8-4 0,4 3 0,-2 1 0,-1 0 0,1-6 0,-4 1 0,2-3 0,2-2 0,2 0 0,-2 0 0,4 0 0,-1 0 0,7 0 0,-4 0 0,3-2 0,3-3 0,1 1 0,3-8 0,3-2 0,2-1 0,-3 1 0,5-1 0,0-5 0,-2 1 0,6-2 0,-5-1 0,1-1 0,0 2 0,-2-5 0,4 1 0,-3-2 0,-3-4 0,0 6 0,-3 0 0,3 1 0,2 1 0,-6 6 0,5 5 0,-1-2 0,2 5 0,8-3 0,0 8 0,0-2 0,0 12 0,0-2 0,2 8 0,4 1 0,2-3 0,5 2 0,-1 1 0,-6-3 0,4 1 0,-3 3 0,1 2 0,-4 1 0,2 1 0,0-1 0,-8 0 0,-4 1 0,-4-1 0,-5 1 0,-1-3 0,-1-3 0,3 4 0,-9-5 0,3 5 0,3 1 0,-1-1 0,1-3 0,1-1 0,5 1 0,-5-3 0,5 2 0,3-6 0,2 5 0,6-5 0,6 4 0,6-2 0,-3-1 0,3-3 0,1 2 0,3 6 0,1-5 0,1 3 0,-6-4 0,-1 6 0,-7-8 0,4 3 0,-8-7 0,-2 2 0,-4 2 0,-6 2 0,-3-2 0,-3-2 0,1-2 0,0 0 0,-1 0 0,-5 0 0,-2 0 0,-1 0 0,1 0 0,-6 0 0,4 0 0,0 0 0,3 0 0,-1 0 0,0 0 0,0-2 0,0-4 0,-1 2 0,5-6 0,-2 1 0,1-1 0,3-2 0,3-5 0,3-1 0,1 1 0,2-1 0,-3 1 0,1 0 0,8-1 0,-1 1 0,3-1 0,2-7 0,0-2 0</inkml:trace>
  <inkml:trace contextRef="#ctx0" brushRef="#br0" timeOffset="217">1171 18 12287,'-12'-2'0,"0"-1"0,-1-3 0,-3 0 0,-1 6 0,-1 0 0,1 0 0,-8 8 0,-10 1 0,-10 9 0</inkml:trace>
  <inkml:trace contextRef="#ctx0" brushRef="#br0" timeOffset="382">647 682 12287,'-18'0'0,"7"0"0,-1 0 0,-2 0 0,-1 0 0,-8 0 0,-3 2 0,-1 4 0,-4 5 0,-10 5 0,-3 1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8:20.961"/>
    </inkml:context>
    <inkml:brush xml:id="br0">
      <inkml:brushProperty name="width" value="0.08571" units="cm"/>
      <inkml:brushProperty name="height" value="0.08571" units="cm"/>
      <inkml:brushProperty name="color" value="#5B2D90"/>
    </inkml:brush>
  </inkml:definitions>
  <inkml:trace contextRef="#ctx0" brushRef="#br0">1833 322 12287,'0'10'0,"0"-2"0,0-8 0,-2 0 0,-4 0 0,-4 0 0,-7 0 0,-1 0 0,1 0 0,1-2 0,3-2 0,1-2 0,-2 2 0,5-4 0,-3 1 0,-2-3 0,5 4 0,-1-6 0,2-1 0,2 3 0,6-1 0,8 1 0,4-2 0,3 6 0,3 4 0,-1 2 0,1 0 0,-1 0 0,1 2 0,-1 4 0,1 6 0,-7-2 0,1 1 0,1 3 0,-5 1 0,-2 3 0,-4-1 0,-2 1 0,-2-1 0,-4 1 0,-5-1 0,-13 1 0,-3-1 0,0 1 0,-6-1 0,4 0 0,-4 1 0,-2-1 0,0 1 0,0-3 0,0-3 0,0 4 0,0-7 0</inkml:trace>
  <inkml:trace contextRef="#ctx0" brushRef="#br0" timeOffset="733">1274 392 12287,'-18'0'0,"9"0"0,-5-8 0,6-1 0,-2-1 0,5-6 0,-7 5 0,8-5 0,-2-1 0,4-1 0,2 7 0,0-1 0,0-2 0,2-1 0,4-3 0,4 3 0,5 1 0,-1 5 0,-2 1 0,-1 2 0,7 6 0,-1 0 0,1 0 0,-1 0 0,1 0 0,-3 2 0,-3 4 0,1-2 0,-7 7 0,-2 3 0,4-4 0,-2 1 0,-3 3 0,-1 1 0,-4 3 0,-3-1 0,-5-5 0,-8-2 0,1-1 0,0 1 0,-1-6 0,-1 2 0,-3-4 0,-1-2 0,0 6 0,5-1 0,-1-1 0,-4-2 0,3-2 0,-3 0 0,3 0 0,3-6 0,0 1 0,5-7 0,0 6 0,8 0 0,-3 6 0,-1 0 0,-4 0 0,-3 2 0,-3 4 0,1-4 0,-1 6 0,1-1 0,-1-5 0,1 4 0,-1-4 0,1-2 0,5 0 0,1 0 0,-3 0 0,4 0 0,-1 0 0,7-2 0,-2-4 0,10 3 0,4-7 0,1 2 0,3 0 0,6 4 0,-1-1 0,-5-1 0,-1 6 0,3 0 0,-4 0 0,1 0 0,-7 0 0,10 2 0,-9 4 0,-1-5 0,-8 7 0,-3-2 0,-3 0 0,0 2 0,-3-4 0,1 3 0,-1 3 0,3-4 0,-2 4 0,-1-1 0,-3 1 0,4-6 0,1 2 0,-1 3 0,-5 1 0</inkml:trace>
  <inkml:trace contextRef="#ctx0" brushRef="#br0" timeOffset="898">1344 78 12287,'0'-18'0,"7"1"0,-5-1 0,4 1 0,-6 9 0,-6 8 0,-5 10 0,-13 5 0,-3 3 0</inkml:trace>
  <inkml:trace contextRef="#ctx0" brushRef="#br0" timeOffset="1683">34 183 12287,'-12'0'0,"0"0"0,9 0 0,-3-6 0,12 0 0,5 2 0,5 0 0,1 0 0,3-2 0,3 3 0,-4 1 0,6 0 0,-1-2 0,-1-2 0,2 0 0,-3 6 0,1 0 0,-2 0 0,-1-2 0,-3-2 0,1-2 0,-1 3 0,1 1 0,-1 2 0,0 0 0,1 0 0,-8 2 0,-5 3 0,-3-3 0,-2 14 0,0-4 0,-2-3 0,-1 3 0,-5 1 0,-2 3 0,4 1 0,-5 1 0,-3-1 0,-1 1 0,-3 5 0,1 2 0,1 1 0,4-1 0,-3 4 0,5-4 0,-1 0 0,-1 1 0,6 3 0,-4-6 0,3-2 0,3-1 0,2-1 0,2 3 0,0 1 0,2-6 0,5-7 0,11-2 0,1 3 0,10-5 0,3-2 0,1-2 0,9-2 0,5 0 0,3 0 0,3 0 0,5 0 0,2 0 0,2 0 0,10-16 0,7-3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8:29.009"/>
    </inkml:context>
    <inkml:brush xml:id="br0">
      <inkml:brushProperty name="width" value="0.08571" units="cm"/>
      <inkml:brushProperty name="height" value="0.08571" units="cm"/>
      <inkml:brushProperty name="color" value="#5B2D90"/>
    </inkml:brush>
  </inkml:definitions>
  <inkml:trace contextRef="#ctx0" brushRef="#br0">507 228 12287,'0'12'0,"0"-1"0,0-5 0,2 4 0,4-3 0,-4 1 0,4-2 0,-5-2 0,-1 8 0,0-7 0,-1 5 0,-5-2 0,2-2 0,-8-6 0,-1 0 0,-3 0 0,-1 0 0,-1 0 0,1 0 0,5 0 0,0 0 0,1-2 0,1-4 0,-5 4 0,3-4 0,2 4 0,-1 2 0,5 0 0,-6 0 0,8 0 0,-6 0 0,5 0 0,1 0 0,-8 0 0,1 0 0,-7 0 0,1 0 0,5 0 0,0 0 0,1 2 0,1 4 0,-6-4 0,5 4 0,-5-4 0,-1-2 0,-1 0 0,1 0 0,-1 0 0,7 0 0,-1 0 0,-1 0 0,-3 0 0,-1 0 0</inkml:trace>
  <inkml:trace contextRef="#ctx0" brushRef="#br0" timeOffset="334">542 53 12287,'0'-17'0,"0"5"0,0 1 0,-2 7 0,-4-2 0,2 4 0,-5 4 0,1 4 0,-6-4 0,12 5 0,-5-7 0</inkml:trace>
  <inkml:trace contextRef="#ctx0" brushRef="#br0" timeOffset="465">350 123 12287,'0'-17'0,"0"-1"0,0 1 0,0-1 0,0 1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8:30.543"/>
    </inkml:context>
    <inkml:brush xml:id="br0">
      <inkml:brushProperty name="width" value="0.08571" units="cm"/>
      <inkml:brushProperty name="height" value="0.08571" units="cm"/>
      <inkml:brushProperty name="color" value="#5B2D90"/>
    </inkml:brush>
  </inkml:definitions>
  <inkml:trace contextRef="#ctx0" brushRef="#br0">18 36 12287,'0'-18'0,"0"9"0,0 1 0,-8 8 0,-2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8:31.223"/>
    </inkml:context>
    <inkml:brush xml:id="br0">
      <inkml:brushProperty name="width" value="0.08571" units="cm"/>
      <inkml:brushProperty name="height" value="0.08571" units="cm"/>
      <inkml:brushProperty name="color" value="#5B2D90"/>
    </inkml:brush>
  </inkml:definitions>
  <inkml:trace contextRef="#ctx0" brushRef="#br0">1380 433 12287,'0'9'0,"-2"-1"0,-4-8 0,4 2 0,-4 4 0,4-4 0,2 6 0,0-10 0,0-4 0,0 2 0,0-8 0,0 1 0,0-7 0,0 1 0,0-1 0,0 1 0,2-1 0,4 1 0,-4 0 0,4-1 0,-4 1 0,-2-1 0,0-5 0,2 0 0,2-1 0,1-1 0,1 6 0,-6-5 0,0 5 0,0 1 0,0 1 0,0 0 0,-2 7 0,-3 4 0,-5 12 0,-8 4 0</inkml:trace>
  <inkml:trace contextRef="#ctx0" brushRef="#br0" timeOffset="737">1135 380 12287,'0'-11'0,"0"-1"0,-7 8 0,-3-4 0,-8 8 0,3 2 0,1 2 0,3 2 0,-3-2 0,-1 0 0,-3 0 0,-1 2 0,-5-3 0,-3 5 0,-8-2 0,0-2 0,0-2 0,0 4 0,-1-1 0,-3-1 0,-2-2 0,0-2 0,6 0 0,2 0 0,4 0 0,-2 0 0,8 0 0,2 0 0,1 0 0,3 0 0,-1 0 0,9-7 0,3-5 0,4 2 0,2-1 0,0 7 0,2-4 0,4 8 0,-3 0 0,9 0 0,2 0 0,-5 0 0,3 0 0,2 0 0,-5 0 0,3 0 0,2 0 0,-5 6 0,3 2 0,1 1 0,-3-3 0,2 6 0,-6-3 0,3 5 0,-1-2 0,-2-7 0,-6 7 0,0 2 0,0-5 0,-2 3 0,-4 2 0,2-7 0,-5 1 0,-1-2 0,0 0 0,-1 0 0,-7-6 0,1 0 0,-1 0 0,-1 0 0,-5 0 0,-5 0 0,-4 0 0,0-6 0,2-2 0,2 0 0,-2 0 0,-2-5 0,-2 3 0,2-1 0,4-1 0,4 2 0,7-3 0,1 3 0,-1 2 0,1-5 0,2 1 0,3-4 0,4 5 0,8-1 0,2 0 0,4-5 0,4-8 0,7-2 0</inkml:trace>
  <inkml:trace contextRef="#ctx0" brushRef="#br0" timeOffset="903">629 83 12287,'0'-17'0,"0"0"0,0-1 0,-8 3 0,-4 3 0,-5 8 0,-6 8 0,-6 11 0,-12 11 0,-6 1 0,-3 4 0,3 2 0,1 0 0,-3-4 0,-9 4 0,-4-6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8:37.142"/>
    </inkml:context>
    <inkml:brush xml:id="br0">
      <inkml:brushProperty name="width" value="0.08571" units="cm"/>
      <inkml:brushProperty name="height" value="0.08571" units="cm"/>
      <inkml:brushProperty name="color" value="#5B2D90"/>
    </inkml:brush>
  </inkml:definitions>
  <inkml:trace contextRef="#ctx0" brushRef="#br0">1415 210 12287,'0'12'0,"0"0"0,0-6 0,0 5 0,-8-7 0,4 4 0,-5-6 0,1 4 0,-6-4 0,3 3 0,1-3 0,0-4 0,2-3 0,-5 3 0,1-4 0,3-4 0,-3-2 0,8 3 0,-2-3 0,4-1 0,2-3 0,0-1 0,0-1 0,0 1 0,0-1 0,0 1 0,0 5 0,0 0 0,0-1 0,0-3 0,0-1 0,0 5 0,2 2 0,4 3 0,-4 1 0,12 8 0,-7 2 0,3 2 0,-6 7 0,4-3 0,-3 1 0,1 1 0,6 0 0,-4 5 0,1 1 0,-3-1 0,4 1 0,0-1 0,-1 1 0,-3-7 0,4 1 0,-2 1 0,3-3 0,-3 0 0,2-2 0,-6 5 0,5-5 0,-3 4 0,-4-3 0,4-3 0,-4-4 0,-2 6 0,-2-8 0,-2 2 0,-2 4 0,-7-4 0,1 3 0,-4-3 0,-1 4 0,-1 0 0,1-2 0,0-2 0,-3-2 0,-1 2 0,-2 2 0,1 1 0,3 1 0,1-6 0,1 0 0,-1 0 0,1 0 0,-1 0 0,1 0 0,0 0 0,5 0 0,0 0 0,-1 0 0,-3 0 0,-1 0 0,7-2 0,4-4 0,-2-3 0,3-9 0,-1 7 0,6-1 0,0 8 0,0-4 0,0 8 0,0 0 0,0 8 0,0-4 0,-2 6 0,-4-3 0,2 1 0,-8-4 0,-1 2 0,3 6 0,-1-7 0,-3-1 0,-2 4 0,-1-2 0,-1-2 0,1 3 0,0-1 0,-1-2 0,1-2 0,-1-2 0,1 0 0,-1 0 0,1-2 0,-1-4 0,7 4 0,1-5 0,2-1 0,-3 4 0,3-6 0,-2 3 0,6-1 0,-2 2 0,-1 2 0,1-8 0,0 9 0,6-7 0,0 4 0,0 4 0,2-6 0,4 8 0,-2 0 0,7 0 0,-5 0 0,4 2 0,-2 4 0,-1-4 0,-1 4 0,6-4 0,-4 0 0,-1 2 0,1 1 0,2 7 0,7-6 0,-5 6 0,0-7 0,-7 7 0,5-4 0,-2 1 0,3-3 0,-5 6 0,0-6 0,-6 5 0,6-5 0,0 6 0,0-6 0,-6 5 0,0-5 0,0 6 0,-2-8 0,-4 2 0,2 1 0,-8-1 0,1 2 0,-7-2 0,1-4 0,-1 3 0,1-3 0,-1-2 0,1 0 0,-1 0 0,1 0 0,-6 6 0,-1 0 0,3-2 0,2-2 0,1-2 0,1 0 0,-1 0 0,1 0 0,-1 0 0,1 0 0,-1 0 0,1 0 0,5-2 0,1-2 0,-3-2 0,0-2 0,3 3 0,-13-5 0,5-8 0</inkml:trace>
  <inkml:trace contextRef="#ctx0" brushRef="#br0" timeOffset="1351">978 612 12287,'0'10'0,"0"-2"0,0-8 0,0 0 0,0 0 0</inkml:trace>
  <inkml:trace contextRef="#ctx0" brushRef="#br0" timeOffset="1499">1083 612 12287,'6'-11'0,"0"-1"0,0 6 0,-6-6 0,0 9 0,0-5 0,0 8 0</inkml:trace>
  <inkml:trace contextRef="#ctx0" brushRef="#br0" timeOffset="2267">157 88 12287,'8'-9'0,"-4"-5"0,8 8 0,-6 0 0,5 6 0,-5 2 0,6 4 0,-6-2 0,5 8 0,3 1 0,-5-5 0,1 0 0,0-2 0,0-1 0,-5 7 0,5-4 0,0 0 0,0-1 0,-5 5 0,7-4 0,2 1 0,-7-3 0,1 4 0,0-2 0,-6-1 0,4-1 0,-4-2 0,-2 8 0,-8-3 0,-6 5 0,-7-2 0,1-6 0,-5 3 0,0 1 0,-4 0 0,2-5 0,-2 7 0,-2 2 0,-2 1 0,-2 3 0,-8-1 0,-2 1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38:37.676"/>
    </inkml:context>
    <inkml:brush xml:id="br0">
      <inkml:brushProperty name="width" value="0.08571" units="cm"/>
      <inkml:brushProperty name="height" value="0.08571" units="cm"/>
      <inkml:brushProperty name="color" value="#5B2D90"/>
    </inkml:brush>
  </inkml:definitions>
  <inkml:trace contextRef="#ctx0" brushRef="#br0">0 53 12287,'2'10'0,"4"-5"0,-4-3 0,6 0 0,-8 4 0,0-4 0,0 6 0,0-8 0,0 0 0,0 0 0</inkml:trace>
  <inkml:trace contextRef="#ctx0" brushRef="#br0" timeOffset="199">70 53 12287,'0'-18'0,"-2"9"0,-4 3 0,4 2 0,-3-2 0,3 4 0,2-6 0,0 16 0,0 2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0:19:34.353"/>
    </inkml:context>
    <inkml:brush xml:id="br0">
      <inkml:brushProperty name="width" value="0.08571" units="cm"/>
      <inkml:brushProperty name="height" value="0.08571" units="cm"/>
      <inkml:brushProperty name="color" value="#008C3A"/>
    </inkml:brush>
  </inkml:definitions>
  <inkml:trace contextRef="#ctx0" brushRef="#br0">800 618 12287,'-7'17'0,"-1"-9"0,-3-8 0,4 0 0,7-10 0,0 5 0,1 3 0,5-4 0,1 12 0,5 5 0,-7 4 0,-3 2 0,-2-1 0,0 1 0,0 0 0,-6-1 0,-1 1 0,-2 0 0,-4 0 0,-2 5 0,-2 0 0,1-2 0,-1-1 0,0-2 0,0-1 0,1-1 0,-1-4 0,0 2 0,1-7 0,-1-2 0,0-2 0,0-2 0,1 0 0,5 0 0,-1 0 0,0 0 0,-1-8 0,0-1 0,1 0 0,9-1 0,-5 7 0,1-3 0,5-7 0,-13 11 0,13-13 0,-13 13 0,6-5 0</inkml:trace>
  <inkml:trace contextRef="#ctx0" brushRef="#br0" timeOffset="500">82 786 12287,'-17'0'0,"0"-2"0,1-2 0,-1-2 0,8-7 0,3 2 0,12 2 0,5 0 0,4 1 0,1 5 0,7-5 0,1 1 0,2-1 0,3 1 0,3-4 0,1 5 0,1 1 0,-1-3 0,-5 6 0,-2-5 0,0 1 0,0 1 0,-6-1 0,3 6 0,-5 0 0,-1 0 0,-6 2 0,0 4 0,-7 3 0,2 8 0,-6-1 0,-6 1 0,-1 2 0,-6 1 0,1 4 0,-1 2 0,-7 4 0,-2 7 0,-1 4 0,-1 1 0,-2 9 0,-7 6 0,1 2 0,5 5 0,-9-1 0,7-2 0,1-5 0,2-4 0,3-10 0,7-3 0,-1-4 0,0-1 0,8-8 0,4-4 0,3-3 0,4-4 0,3-4 0,8-6 0,7-3 0,8-11 0,11-6 0,6-7 0,3-4 0,2-2 0,0-6 0,-1 1 0,-5 0 0,8-1 0,-7-1 0,-5-2 0,-2-2 0,-5-15 0,0 2 0</inkml:trace>
  <inkml:trace contextRef="#ctx0" brushRef="#br0" timeOffset="884">533 0 12287,'-17'0'0,"0"0"0,8 2 0,4 4 0,3 5 0,2 4 0,0 2 0,0-1 0,0 1 0,0 0 0,0-1 0,0 1 0,0 0 0,7-1 0,4-1 0,2-2 0,-2-2 0,4-5 0,-4 3 0,4 1 0,2-1 0,0-5 0,-1 3 0,1 0 0,-2-3 0,-2 5 0,-2-1 0,-7 5 0,1-2 0,-3 4 0,-4 1 0,-3 1 0,-5 0 0,1 0 0,-8-1 0,1 1 0,-1 0 0,-7-1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0:19:33.370"/>
    </inkml:context>
    <inkml:brush xml:id="br0">
      <inkml:brushProperty name="width" value="0.08571" units="cm"/>
      <inkml:brushProperty name="height" value="0.08571" units="cm"/>
      <inkml:brushProperty name="color" value="#008C3A"/>
    </inkml:brush>
  </inkml:definitions>
  <inkml:trace contextRef="#ctx0" brushRef="#br0">902 576 12287,'0'17'0,"0"-6"0,2-2 0,4-1 0,-4-3 0,7-3 0,-4 4 0,-3-3 0,4 9 0,-2-7 0,-1 6 0,3 2 0,-1 2 0,-5 2 0,0 0 0,-5-1 0,-3 1 0,-1-2 0,-4-4 0,4 4 0,-2-4 0,-2 2 0,-2-2 0,-2 2 0,0-7 0,1-3 0,-1-1 0,0-2 0,-1 0 0,-4 0 0,3-5 0,-1-3 0,5-1 0,4-4 0,5 5 0,-3 1 0,1 0 0,1 3 0,1-7 0,3 7 0,-9-2 0,1 5 0,-5 1 0,-1 0 0,6 0 0,0 0 0,0 0 0,-6 0 0,2 1 0,2 3 0,4 4 0,1 1 0,-5 0 0,4 4 0,-2-2 0,0 2 0,0 0 0,-6 0 0,0-2 0,0 2 0,1 0 0,-1 0 0,0-3 0,1-3 0,-1 1 0,0-5 0,1 3 0,-1-2 0,0-3 0,0-2 0,3-5 0,2-5 0,-2-4 0,2-4 0,-1-3 0,2-6 0,-2 2 0,6-2 0,-1-1 0,1-3 0,-6-7 0,4 0 0,-2 0 0,0-2 0,1 6 0,-3-4 0,4 4 0,2 2 0,1 5 0,4 2 0,-3 2 0,3 1 0,-4 7 0,4 4 0,2 1 0,8 0 0,1-6 0</inkml:trace>
  <inkml:trace contextRef="#ctx0" brushRef="#br0" timeOffset="299">869 42 12287,'-9'-8'0,"-4"5"0,7-9 0,0 1 0,6 4 0,0 7 0,0 9 0,0 6 0,0 2 0,0-1 0</inkml:trace>
  <inkml:trace contextRef="#ctx0" brushRef="#br0" timeOffset="515">501 359 12287,'-22'-6'0,"0"1"0,1 1 0,3 2 0,1 4 0,-1 4 0,-3 7 0,-1 7 0,-2-1 0,3 3 0,-3-3 0,-2-3 0,-2 1 0,-5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0:12:05.216"/>
    </inkml:context>
    <inkml:brush xml:id="br0">
      <inkml:brushProperty name="width" value="0.08571" units="cm"/>
      <inkml:brushProperty name="height" value="0.08571" units="cm"/>
      <inkml:brushProperty name="color" value="#AE198D"/>
      <inkml:brushProperty name="inkEffects" value="galaxy"/>
      <inkml:brushProperty name="anchorX" value="-161204.79688"/>
      <inkml:brushProperty name="anchorY" value="-67303.26563"/>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168401.59375"/>
      <inkml:brushProperty name="anchorY" value="-70395.125"/>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170193.57813"/>
      <inkml:brushProperty name="anchorY" value="-70425.05469"/>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172669.875"/>
      <inkml:brushProperty name="anchorY" value="-71000.10938"/>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174937.39063"/>
      <inkml:brushProperty name="anchorY" value="-70960.44531"/>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176682.98438"/>
      <inkml:brushProperty name="anchorY" value="-71001.96875"/>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181780.46875"/>
      <inkml:brushProperty name="anchorY" value="-74754.9375"/>
      <inkml:brushProperty name="scaleFactor" value="0.5"/>
    </inkml:brush>
    <inkml:brush xml:id="br7">
      <inkml:brushProperty name="width" value="0.08571" units="cm"/>
      <inkml:brushProperty name="height" value="0.08571" units="cm"/>
      <inkml:brushProperty name="color" value="#AE198D"/>
      <inkml:brushProperty name="inkEffects" value="galaxy"/>
      <inkml:brushProperty name="anchorX" value="-183502.85938"/>
      <inkml:brushProperty name="anchorY" value="-75898.3125"/>
      <inkml:brushProperty name="scaleFactor" value="0.5"/>
    </inkml:brush>
    <inkml:brush xml:id="br8">
      <inkml:brushProperty name="width" value="0.08571" units="cm"/>
      <inkml:brushProperty name="height" value="0.08571" units="cm"/>
      <inkml:brushProperty name="color" value="#AE198D"/>
      <inkml:brushProperty name="inkEffects" value="galaxy"/>
      <inkml:brushProperty name="anchorX" value="-184424.96875"/>
      <inkml:brushProperty name="anchorY" value="-77030.09375"/>
      <inkml:brushProperty name="scaleFactor" value="0.5"/>
    </inkml:brush>
    <inkml:brush xml:id="br9">
      <inkml:brushProperty name="width" value="0.08571" units="cm"/>
      <inkml:brushProperty name="height" value="0.08571" units="cm"/>
      <inkml:brushProperty name="color" value="#AE198D"/>
      <inkml:brushProperty name="inkEffects" value="galaxy"/>
      <inkml:brushProperty name="anchorX" value="-188037.84375"/>
      <inkml:brushProperty name="anchorY" value="-80667.07813"/>
      <inkml:brushProperty name="scaleFactor" value="0.5"/>
    </inkml:brush>
    <inkml:brush xml:id="br10">
      <inkml:brushProperty name="width" value="0.08571" units="cm"/>
      <inkml:brushProperty name="height" value="0.08571" units="cm"/>
      <inkml:brushProperty name="color" value="#AE198D"/>
      <inkml:brushProperty name="inkEffects" value="galaxy"/>
      <inkml:brushProperty name="anchorX" value="-191859.5"/>
      <inkml:brushProperty name="anchorY" value="-83828.52344"/>
      <inkml:brushProperty name="scaleFactor" value="0.5"/>
    </inkml:brush>
    <inkml:brush xml:id="br11">
      <inkml:brushProperty name="width" value="0.08571" units="cm"/>
      <inkml:brushProperty name="height" value="0.08571" units="cm"/>
      <inkml:brushProperty name="color" value="#AE198D"/>
      <inkml:brushProperty name="inkEffects" value="galaxy"/>
      <inkml:brushProperty name="anchorX" value="-192375.65625"/>
      <inkml:brushProperty name="anchorY" value="-85076.28906"/>
      <inkml:brushProperty name="scaleFactor" value="0.5"/>
    </inkml:brush>
    <inkml:brush xml:id="br12">
      <inkml:brushProperty name="width" value="0.08571" units="cm"/>
      <inkml:brushProperty name="height" value="0.08571" units="cm"/>
      <inkml:brushProperty name="color" value="#AE198D"/>
      <inkml:brushProperty name="inkEffects" value="galaxy"/>
      <inkml:brushProperty name="anchorX" value="-194956.28125"/>
      <inkml:brushProperty name="anchorY" value="-88724.86719"/>
      <inkml:brushProperty name="scaleFactor" value="0.5"/>
    </inkml:brush>
    <inkml:brush xml:id="br13">
      <inkml:brushProperty name="width" value="0.08571" units="cm"/>
      <inkml:brushProperty name="height" value="0.08571" units="cm"/>
      <inkml:brushProperty name="color" value="#AE198D"/>
      <inkml:brushProperty name="inkEffects" value="galaxy"/>
      <inkml:brushProperty name="anchorX" value="-197478.90625"/>
      <inkml:brushProperty name="anchorY" value="-92037.09375"/>
      <inkml:brushProperty name="scaleFactor" value="0.5"/>
    </inkml:brush>
    <inkml:brush xml:id="br14">
      <inkml:brushProperty name="width" value="0.08571" units="cm"/>
      <inkml:brushProperty name="height" value="0.08571" units="cm"/>
      <inkml:brushProperty name="color" value="#AE198D"/>
      <inkml:brushProperty name="inkEffects" value="galaxy"/>
      <inkml:brushProperty name="anchorX" value="-197391.95313"/>
      <inkml:brushProperty name="anchorY" value="-92913.70313"/>
      <inkml:brushProperty name="scaleFactor" value="0.5"/>
    </inkml:brush>
    <inkml:brush xml:id="br15">
      <inkml:brushProperty name="width" value="0.08571" units="cm"/>
      <inkml:brushProperty name="height" value="0.08571" units="cm"/>
      <inkml:brushProperty name="color" value="#AE198D"/>
      <inkml:brushProperty name="inkEffects" value="galaxy"/>
      <inkml:brushProperty name="anchorX" value="-197606.54688"/>
      <inkml:brushProperty name="anchorY" value="-93465.5625"/>
      <inkml:brushProperty name="scaleFactor" value="0.5"/>
    </inkml:brush>
  </inkml:definitions>
  <inkml:trace contextRef="#ctx0" brushRef="#br0">6164 706 12287,'0'6'0,"1"-1"0,3-5 0,3-3 0,4-1 0,1 0 0,-1-1 0,6 3 0,3-3 0,3 1 0,4 1 0,8-7 0,11-1 0,7-7 0</inkml:trace>
  <inkml:trace contextRef="#ctx0" brushRef="#br1" timeOffset="1855">4239 184 12287,'1'-10'0,"3"2"0,-3 1 0,4 5 0,0-2 0,-2 0 0,5 4 0,-1 0 0,5 0 0,0 0 0,-1 1 0,1 3 0,-4-1 0,-1 5 0,2 1 0,-3-3 0,-1 2 0,0 1 0,-3 1 0,6 2 0,-5-1 0,1 1 0,-3 0 0,-1-1 0,0-3 0,-1 0 0,-3 1 0,1-4 0,-3 0 0,1 0 0,-4-4 0,1 5 0,-3-1 0,0-4 0,-1 3 0,1-3 0,-1-1 0,0 0 0,1 0 0,-1 0 0,1 0 0,-1 0 0,0 0 0,1-1 0,-1-3 0,1-4 0,0 2 0,4-2 0,2 0 0,-1 2 0,4-3 0,-5 4 0,2-2 0,0 1 0,2-3 0,0 1 0,-1 5 0,4-2 0,0 5 0,0 2 0,0 1 0,1 3 0,2 3 0,0-2 0,1 1 0,-4 4 0,0-1 0,0 1 0,-1-4 0,-3-2 0,-4-1 0,2 0 0,-2-2 0,-1 1 0,-1 0 0,0-6 0,2-1 0,-1 0 0,4-3 0,0-1 0,-1 1 0,1 3 0,3-2 0,-2 0 0,0 2 0,4-5 0,0 5 0,0-5 0,-1 5 0,-3-1 0,2 4 0,-1 4 0,1 4 0,-2-2 0,1 2 0,0 1 0,-3 2 0,-1 0 0,1 1 0,-5-5 0,4 1 0,-4 0 0,0-2 0,-1 5 0,1-5 0,-2 2 0,-3 0 0,2-5 0,-5 5 0,-1 0 0,2-2 0,-4 3 0,4-3 0,-1-1 0,0 0 0,1 3 0,-3-5 0,3 0 0,1-2 0,2-1 0,2 0 0,-1-1 0,-2-3 0,1-2 0,4-6 0,2 0 0,2 1 0,-1-5 0,-4 0 0,1-2 0,-1-3 0,4 0 0,1 1 0,-1 0 0,2 0 0,0-1 0,6 2 0,0 3 0,0 4 0,6-3 0,1 2 0,4 3 0,0 0 0,6 0 0,1-2 0</inkml:trace>
  <inkml:trace contextRef="#ctx0" brushRef="#br2" timeOffset="2220">4273 683 12287,'-11'-2'0,"-1"-2"0,6 3 0,1-4 0,5 5 0,5 0 0,1 0 0</inkml:trace>
  <inkml:trace contextRef="#ctx0" brushRef="#br3" timeOffset="2536">4065 56 12287,'-7'-18'0,"3"3"0,-1 6 0,1 1 0,1 7 0,3 1 0,0 6 0,0 1 0,0 0 0,0 2 0,0-3 0,0 4 0,0-4 0</inkml:trace>
  <inkml:trace contextRef="#ctx0" brushRef="#br4" timeOffset="2751">3752 68 12287,'-12'-12'0,"4"-1"0,0 1 0,1-1 0,0 2 0,-3 8 0,2 0 0,-3 7 0,-5 7 0,-2 6 0,-5 6 0,-2-1 0,-2-2 0,3 1 0,-4-2 0</inkml:trace>
  <inkml:trace contextRef="#ctx0" brushRef="#br5" timeOffset="3272">4262 973 12287,'-7'-6'0,"2"0"0,5-6 0,0 6 0,0 2 0,0 9 0,0 6 0,0 3 0,2 6 0,0 0 0,2 3 0,-1 4 0,2-3 0,-1 4 0,-1-4 0,3-1 0,-5 0 0,4-1 0,-1-1 0,0-2 0,4-5 0,-3 2 0,1-3 0,2-2 0,3 1 0</inkml:trace>
  <inkml:trace contextRef="#ctx0" brushRef="#br6" timeOffset="3901">3995 926 12287,'0'-11'0,"0"-1"0,0 0 0,0 1 0,0-1 0,0 4 0,0 1 0,0 4 0,0-1 0,0 8 0,0 4 0,0 2 0,0 2 0,0-1 0,0 2 0,0 3 0,-1-3 0,-2 3 0,-1 0 0,2-1 0,-3 5 0,0-4 0,-1 1 0,1 0 0,-3 0 0,5-3 0,-1 1 0,-1 0 0,3-1 0,-2 0 0,3 1 0,1 1 0,0-5 0,1-4 0,3-3 0,4-3 0,2-1 0,-2 0 0,0 0 0,1 0 0,1 0 0,2-4 0,-1 0 0,1 2 0,-2-1 0,-1 1 0,-1-2 0,-4 0 0,2 2 0,-1-1 0,-1 1 0,-4-3 0,-1 5 0,-3 0 0,2 0 0,-6 0 0,-1 0 0,-1 0 0,-2 0 0,0 0 0,-1 0 0,-2 0 0,1 0 0,-6 0 0,0 1 0,-2 3 0,-6-2 0,-2 3 0,-1-1 0,0 0 0,4 1 0,-3-3 0,1 3 0,-1 2 0,4-5 0,-1 4 0,4-3 0,4 1 0,1 4 0,5-3 0,0 0 0,3 1 0,1-3 0,-3-3 0,0 0 0</inkml:trace>
  <inkml:trace contextRef="#ctx0" brushRef="#br7" timeOffset="4688">3473 1031 12287,'-11'10'0,"-1"-2"0,0-3 0,1-5 0,4 1 0,3 3 0,3-1 0,1 4 0,5-4 0,3 1 0,2-3 0,2-1 0,3 0 0,1 0 0,-2 0 0,-1 0 0,2 0 0,1 0 0,-2 0 0,-1 0 0,-1 0 0,-1 0 0,1 0 0,-1 4 0,1 0 0,-2 5 0,-2-2 0,-4 3 0,-7-1 0,-2-2 0,-1 2 0,-2-2 0,-5 0 0,-1 1 0,-2-1 0,-4 3 0,0-4 0,-1 2 0,-3 0 0,-4 0 0,-3 2 0,-1-1 0,1-1 0,-5-2 0,4 3 0,-2-1 0,-3 1 0,3-3 0,-2 1 0,4-1 0,0 1 0,1-5 0,-1 3 0,-1-1 0,5 0 0,2 0 0,3-4 0,0-1 0,0-3 0,1 3 0,2-5 0,5 1 0,2-3 0,1 2 0,2-2 0,2-1 0,5-1 0,1 2 0,2 1 0,0-3 0,0 0 0,0-1 0,2-1 0,0 0 0,2 1 0,5 2 0,-1-2 0,2-1 0,2-1 0,1 0 0,1 2 0,3 1 0,1-1 0,-4 5 0,2-5 0,0 2 0,-1 2 0,5 1 0,-5 3 0,1-1 0,0 2 0,-3-3 0,3 1 0,-3 1 0,-2 2 0,-3 2 0,-2 3 0,1 3 0,-1-1 0,-3 4 0,2-2 0,0 2 0,-4 2 0,3 0 0,-2-1 0,-2 1 0,-6-1 0,-1 1 0,-4 0 0,0-1 0,-1-1 0,1 0 0,-1-3 0,-1 0 0,-1 2 0,-3-2 0,-1 2 0,0-2 0,-2-1 0,0 1 0,0-1 0,-2-2 0,-2 3 0,3-2 0,1-3 0,0 1 0,3-1 0,0 2 0,0-1 0,2-2 0,3-2 0,1-3 0,4-2 0,2-11 0,5-1 0</inkml:trace>
  <inkml:trace contextRef="#ctx0" brushRef="#br8" timeOffset="4951">2754 822 12287,'-6'0'0,"0"1"0,6 3 0,0 4 0,0 3 0,0 5 0,2 4 0,2 6 0,-2 4 0,5 5 0,-1-1 0,1 1 0,-4-1 0,4-3 0,-1-6 0,1-4 0,-3-4 0,3-6 0,2 1 0,7-11 0,2-2 0</inkml:trace>
  <inkml:trace contextRef="#ctx0" brushRef="#br9" timeOffset="5134">3021 729 12287,'5'6'0,"1"-3"0,1-6 0,-1 2 0,-2-3 0,-3 3 0,5-4 0,-6-2 0</inkml:trace>
  <inkml:trace contextRef="#ctx0" brushRef="#br10" timeOffset="5654">2754 1216 12287,'-12'0'0,"1"0"0,-1 0 0,1 0 0,-1 4 0,2 1 0,1 0 0,1 1 0,0 3 0,-5-2 0,-1 4 0,-1 0 0,-2-1 0,3 0 0,-3-4 0,-1-1 0,3 3 0,-3-4 0,0-2 0,-1 0 0,5-4 0,-1-2 0,2-5 0,1-5 0,1 1 0,0-2 0,2 1 0,2-2 0,4 2 0,-1-4 0,3 0 0,1 0 0,0 4 0,0-2 0,1 3 0,3 2 0,-1-1 0,4 2 0,2 1 0,2 1 0,0 4 0,1-2 0,0 1 0,-1 2 0,1 2 0,-1 1 0,1 0 0,0 0 0,-1 0 0,1 0 0,-5 4 0,0 1 0,-2 1 0,-2 3 0,2 2 0,-1 0 0,-2 1 0,0-1 0,-2 1 0,0 0 0,0-1 0,-2 1 0,-2-1 0,-2 1 0,-1 0 0,-3-5 0,1 1 0,-4 1 0,-2 1 0,-6 3 0,2 0 0,-3 1 0,-1 1 0,3-9 0,1 6 0,-2-2 0,0 0 0,-3-3 0,1-2 0</inkml:trace>
  <inkml:trace contextRef="#ctx0" brushRef="#br11" timeOffset="6120">1768 1367 12287,'-11'0'0,"0"-3"0,4-4 0,-2-1 0,5-9 0,1 2 0,2-1 0,1-1 0,1 3 0,2-1 0,1 1 0,3-3 0,-2 0 0,1 0 0,-1 1 0,4-4 0,0 4 0,4-2 0,2-3 0,2 0 0,-2 1 0,5 0 0,2 0 0,1-1 0,0 2 0,-1 2 0,-3 0 0,2 6 0,-4-2 0,-1 4 0,1 0 0,-1 4 0,-5 1 0,1 2 0,-2 4 0,-2 2 0,1 2 0,-5 6 0,-2-1 0,0 1 0,-2 1 0,0 1 0,0 3 0,0 1 0,0 0 0,0 1 0,0-2 0,0 0 0,0-5 0,0 5 0,-2-1 0,-2-1 0,2 1 0,-6-5 0,-1-1 0,-1-2 0,-3 3 0,-1-5 0,-3 2 0,-1-1 0,2-4 0,-3 2 0,-1-1 0,-2 0 0,2 0 0,2-4 0,0 0 0,0 0 0,4 0 0,-3-11 0,6-1 0</inkml:trace>
  <inkml:trace contextRef="#ctx0" brushRef="#br12" timeOffset="6351">1722 474 12287,'-7'1'0,"4"3"0,1 4 0,2 2 0,0 2 0,0 1 0,0 2 0,0 3 0,2 7 0,0 2 0,2 4 0,1-2 0,-2 3 0,1 3 0,-2 3 0,5-5 0,-1 1 0,6-5 0</inkml:trace>
  <inkml:trace contextRef="#ctx0" brushRef="#br13" timeOffset="6833">1733 1251 12287,'-11'6'0,"-1"-2"0,1-2 0,-1-1 0,0 3 0,5-3 0,-1 3 0,-1-3 0,3-1 0,-2 0 0,4 0 0,-4 0 0,2-5 0,-3-3 0,2-2 0,2-2 0,-3 1 0,3-1 0,-1 1 0,-3-1 0,2-5 0,0-2 0,-2-3 0,-2-1 0,4 0 0,-1-1 0,-1 0 0,-2-3 0,0 2 0,1 0 0,1 3 0,1 2 0,0 6 0,-4-1 0,1 2 0,-1 6 0,1 4 0,-1 1 0,0 2 0,1 2 0,-2 1 0,-1 5 0,-2 2 0,-3 2 0,2 0 0,1 1 0,-1 2 0,-3-1 0,4 4 0,-1 0 0,0 0 0,2 0 0,3 3 0,1-2 0,-1 2 0,2 0 0,2-2 0,4-4 0,3-2 0,1-1 0,1-1 0,3 1 0,-2-6 0,6-2 0,1-2 0,2-2 0,1 0 0,3 0 0,1 0 0,2 0 0,2-6 0,4-1 0,3-2 0,4 1 0,3-2 0,0 2 0,1-4 0,0-3 0,0 1 0,0-4 0,-2 0 0,-2 0 0,3-2 0,-5-13 0,6-3 0</inkml:trace>
  <inkml:trace contextRef="#ctx0" brushRef="#br14" timeOffset="6984">2000 648 12287,'0'-12'0,"0"1"0,0-1 0,0 3 0,0 5 0,0 8 0,0 5 0,0 3 0,0-1 0,-5-4 0,-1-2 0</inkml:trace>
  <inkml:trace contextRef="#ctx0" brushRef="#br15" timeOffset="11719">1038 1761 12287,'-7'-15'0,"3"-1"0,3 2 0,6 6 0,4 5 0,5 1 0,6 2 0,7 0 0,4 0 0,5 0 0,6 0 0,7 0 0,16 0 0,7 0 0,8 0 0,5 0 0,2 0 0,10-1 0,-44-1 0,1 0 0,5-1 0,2 0 0,1-3 0,0 0 0,0 0 0,1 1-75,2-1 1,1 0 0,2 0 0,1 0-1,3 0 1,1-1 0,2 0 0,1 0 74,1 0 0,-1-1 0,1 0 0,0 0 0,-6 2 0,1 1 0,1-1 0,1 0 0,0 0 0,1 1 0,1-1 0,-1 0 0,0 0 0,-1 0 0,0 1 0,-2-1 0,-2 0 0,-1 0 0,-1 2 0,-2 0 0,-2 1 0,0-1 0,-1 0 0,-1 0 0,-2 1 0,0 0 0,-2-2 0,0 0 0,-4 3 0,0 1 0,1-1 0,0 1-8,-2 0 1,0 1 0,0-1 0,-1 0 0,38-1 0,-5-2 7,0 1 0,-9 2 0,2 1 0,-9 0 0,-7 0 0,-9 0 0,-12 0 0,-2 0 0,-6 0 0,1 0 0,-7 0 0,-1 0 0,-2 0 0,-6 0 0,-2 0 592,-9 0-592,-2 0 0,-6 0 15,-3 0 0,2 0 0,-6 0-15,-1 0 0,-1 0 0,-3 0 0,-1 0 0,-2 0 0,-1 0 0,3 1 0,-1 2 0,1 1 0,5 0 0,1-4 0,-1 0 0,-2 0 0,0 0 0,-1 0 0,5 0 0,-1 0 0,-1 0 0,-2 0 0,0 0 0,-1 0 0,1 0 0,-1 0 0,4 0 0,1 0 0,4-2 0,-1-1 0,3 1 0,2-3 0,3 5 0,-3 0 0,6 0 0,-3 0 0,-3 0 0,5 0 0,-2 0 0,-2 0 0,3 0 0,-5 0 0,0 0 0,-5 0 0,-4 0 0,-7 0 0,-7 0 0,-3 1 0,-10 2 0,-8 2 0,-7 2 0,-13 0 0,-5 6 0,-7 1 0,-4 2 0,-6 3 0,-3-2 0,-5 1 0,43-8 0,1 1 0,-45 5 0,45-7 0,-1-1 0,-45 8 0,-1-1 0,47-6 0,-1-1 0,-1-1 0,-1 0 0,0 1 0,0-1 0,1 1 0,1-1 0,0-1 0,-1 1 0,-1-1 0,-1 0 0,-1 1 0,0 1 0,0-1 0,0 1 0,1 2 0,1-1 0,-2 0 0,1-1 0,2 1 0,0 0 0,2 1 0,-1 1 0,0-1 0,-1 0 0,2 1 0,0-1 0,-1-1 0,0 0 0,0-1 0,1 1 0,-42 10 0,7-2 0,2 1 0,2 3 0,5-5 0,2 0 0,6-3 0,6-2 0,7 1 0,12-1 0,5 0 0,2-3 0,5 1 0,1-4 0,3 0 0,5 0 0,4-1 0,12-4 0,2 0 0,8 0 0,3 0 0,6 0 0,7-1 0,9-3 0,11-4 0,5-7 0,12-4 0,3 0 0,4 0 0,5-1 0,6-1 0,1 0 0,3 2 0,-2 1 0,4-3 0,7 2 0,6-2 0,-44 12 0,0 0 0,4 0 0,-1 0 0,1 0 0,1 1 0,-2 1 0,1 0 0,0 0 0,1 1 0,-1 0 0,-1 1 0,0-1 0,0 0 0,0 0 0,-1 0 0,45-4 0,-47 5 0,1 1 0,44-4 0,-2-1 0,-3 4 0,0 0 0,0 1 0,-3 0 0,-9-1 0,-4 2 0,-5 0 0,-3 0 0,-8 0 0,-8 1 0,-2-2 0,-2 1 0,-6 2 0,-5 1 0,-8 0 0,-6 0 0,-10 0 0,-7 0 0,-8 0 0,-3 0 0,-11 0 0,-9 0 0,-12 0 0,-9 0 0,-10 0 0,-7 0 0,-5 0 0,-4 0 0,2 4 0,-5 1 0,-3 0 0,-4 0 0,-2 3 0,-9-3 0,43-2 0,1 1 0,-3 0 0,-1 1 0,-1 0 0,0 0 0,-2 1 0,-1 1 0,-1 0 0,0 0-27,-2 1 1,0 0-1,4-1 1,0 1-1,2-1 1,1-1 0,3 1-1,1 0 27,-45 9 0,46-8 0,-1 0 0,1 0 0,0-1 0,0 0 0,0 1 0,-41 6 0,6 3 0,2-2 0,-3 0 0,-7-3 0,7 3 0,1-2 0,10-3 0,8 0 0,-1-1 0,5 0 0,2-2 0,7-2 0,13-1 0,9-4 0,7 0 0,15 0 0,-1 0 0,13 0 0,2 0 53,3 0 0,11-2 0,11-1 0,12-7-53,11-4 0,11-4 0,5-5 0,4 1 0,0 3 0,-1-2 0,0 4 0,4-1 0,6-2 0,0 2 0,6 0 0,-1 0 0,3 0 0,7 3 0,2 0 0,-2 2 0,-7 2 0,-12-1 0,-6 2 0,-4 1 0,0 1 0,-4 5 0,-2-2 0,-7 1 0,-8 0 0,-5-1 0,-7 3 0,-4-2 0,-7 1 0,-5 2 0,-7 1 0,-4 0 0,-5 0 0,-8-1 0,-8-2 0,-7-1 0,-7 0 0,-15 4 0,-10 0 0,-10 0 0,-8 0 0,-11 0 0,-2 0 0,-1 0 0,-6 0 0,-2 0 0,-6 0 0,47 0 0,0 0 0,1 2 0,-1 0 0,1 0 0,1 0 0,-1 0 0,0 0 0,-2 1 0,0-1 0,-45 1 0,1 4 0,11 2 0,8 2 0,-2 2 0,4 1 0,0 1 0,2-1 0,5-1 0,4-1 0,6 0 0,3-1 0,9 1 0,0-1 0,7 0 0,4-4 0,8 0 0,5-5 0,6 2 0,9 0 0,8-4 0,9 0 0,5 0 0,7 0 0,9-1 0,6-2 0,4-1 0,6-5 0,6 2 0,2-5 0,5-3 0,-1 2 0,4-3 0,-1 3 0,0 2 0,5-1 0,5 1 0,1-1 0,0 0 0,-2 1 0,6-1 0,0 1 0,0-1 0,-6 0 0,-5 1 0,-9 0 0,-7 4 0,-8-4 0,-2 5 0,-5-1 0,-3 4 0,-6-3 0,-6 3 0,-10-1 0,-4 4 0,-14 0 0,-6 0 0,-8 0 0,-11 5 0,-10 3 0,-6 3 0,-8 5 0,-5-2 0,-8 4 0,-2 0 0,-5 0 0,-3-3 0,-4 5 0,-4 0 0,-2 2 0,-6 2 0,2-1 0,2 0 0,3 0 0,16 0 0,6-1 0,10-1 0,8-2 0,7-3 0,6 0 0,4-1 0,6-5 0,8-2 0,4-1 0,8-2 0,7-5 0,3 0 0,8 0 0,7-1 0,7-3 0,11-2 0,12-7 0,8-2 0,9-5 0,-2 0 0,-1-1 0,-3 3 0,-1 1 0,1-2 0,2 2 0,1 0 0,-2 1 0,-2 0 0,-4 5 0,-2-2 0,0-3 0,-10 7 0,1-1 0,-6 2 0,-2 2 0,-6 2 0,-2-3 0,-2 2 0,-7 1 0,-8 4 0,-10 0 0,-6 0 0,-6 2 0,-3 0 0,-6 3 0,-5 2 0,-7 1 0,-7 4 0,-3 4 0,-4 3 0,0-1 0,-3 0 0,1 0 0,-1 0 0,0-2 0,-7 3 0,-1 2 0,2 1 0,5-4 0,10-3 0,6-2 0,7-1 0,12-2 0,4-2 0,14-3 0,2-5 0,5 0 0,-2 0 0,1-1 0,2-2 0,5-1 0,9-5 0,12 0 0,9-5 0,8-5 0,4 1 0,1-2 0,-1 1 0,-3 1 0,1-3 0,-3 6 0,0-1 0,4 0 0,-8 3 0,-3-2 0,-5 5 0,-7 2 0,-8 5 0,-10-5 0,-9 5 0,-6-1 0,-7 3 0,-7 1 0,-6 4 0,-8 1 0,-8 2 0,-9 2 0,-8 1 0,-8 2 0,-2 0 0,-1 4 0,-3-2 0,-7 5 0,-4 2 0,-6 1 0,3-3 0,1 1 0,8-1 0,5-1 0,10 0 0,1-4 0,9 2 0,9-2 0,7-5 0,10-3 0,1 1 0,5-1 0,7-3 0,3 2 0,6-5 0,3-1 0,4-2 0,2-1 0,3-6 0,4-2 0,6-6 0,7-4 0,7-1 0,2 0 0,-3 0 0,-4-1 0,-4 3 0,-5 1 0,1 3 0,-1 1 0,-6 3 0,-5-1 0,-2 5 0,-9 4 0,-1 5 0,-8 0 0,-6 0 0,-5 0 0,-10 0 0,-7 0 0,-9 0 0,-7 1 0,-6 3 0,-1 3 0,-3 4 0,-2-4 0,-4 1 0,3 1 0,7 1 0,1-2 0,9-1 0,2-2 0,6-3 0,11 4 0,6-3 0,10 1 0,13-4 0,7 0 0,0 0 0,1 0 0,-1-1 0,6-3 0,1-4 0,2-2 0,8-2 0,1 1 0,2-2 0,1-2 0,3 2 0,-4-3 0,-1 3 0,-1 2 0,-2-1 0,0 1 0,0-1 0,0 0 0,-3 2 0,-2 1 0,0 1 0,0-1 0,-4 4 0,1 0 0,-2 1 0,-1 0 0,0 0 0,-6 4 0,-2 0 0,-8 0 0,3 2 0,-4 0 0,-1 2 0,0 4 0,-6-3 0,1 1 0,3-2 0,0 3 0,-1-2 0,-1 3 0,0-3 0,2 1 0,1-3 0,4 1 0,1-2 0,-2 2 0,6-3 0,5 3 0,6-6 0,12-4 0,2 0 0,4-3 0,2-1 0,2-2 0,-1 2 0,-3 2 0,1-2 0,-5 3 0,-3 0 0,-3-1 0,-4 5 0,-7-2 0,-2 0 0,-3 4 0,-10-4 0,-3 6 0,-4 1 0,-3 2 0,-4 4 0,-8-3 0,-6 2 0,-4 2 0,0 1 0,-5 2 0,2-1 0,3 1 0,-4-1 0,-2 1 0,-2 0 0,-1-1 0,1-1 0,2-1 0,4-1 0,3 1 0,7 0 0,3-1 0,5-4 0,10 2 0,7-4 0,8 1 0,3-1 0,0-2 0,2-2 0,4 0 0,5-2 0,9-4 0,4 3 0,2-1 0,2-3 0,0-2 0,0 0 0,0-1 0,-1 1 0,0 3 0,-3 1 0,-4 1 0,-3-1 0,-6 4 0,-2-4 0,-3 2 0,-7 1 0,-6 4 0,-8 0 0,-3 0 0,-5 0 0,-6 1 0,-7 3 0,-3 4 0,-5 2 0,-5-1 0,-2 2 0,-4 2 0,-2-1 0,-9 5 0,1 0 0,0 0 0,3-1 0,0 4 0,8-3 0,3-1 0,3 1 0,11-2 0,8-4 0,4-3 0,8 2 0,6-9 0,8 3 0,4-3 0,-2-5 0,2 1 0,1-1 0,1-1 0,8 1 0,5-7 0,7-3 0,3-3 0,7-2 0,3-4 0,2 1 0,1 3 0,2-3 0,1 4 0,3-2 0,0 1 0,1 0 0,1-4 0,-3 1 0,-4 2 0,-7 0 0,-4 3 0,-5 0 0,-2 0 0,-4 3 0,-7 5 0,-5 3 0,-4 1 0,-6 1 0,-3 4 0,-8 0 0,-2 0 0,-2 0 0,-6 4 0,-6 1 0,-10 2 0,-7 6 0,-5 0 0,-5 5 0,-3 0 0,-2 0 0,-2-2 0,-3 3 0,-2 1 0,-3-2 0,0 2 0,8-3 0,0 0 0,0-1 0,3 4 0,6-5 0,9-1 0,7-1 0,12-2 0,2-4 0,4-3 0,10-3 0,5-1 0,7 0 0,8-1 0,5-3 0,4-2 0,7-7 0,9-2 0,8-5 0,1-2 0,3 0 0,1 2 0,0 0 0,5-3 0,5-4 0,2 0 0,2-1 0,-4 2 0,-1-5 0,-4 0 0,-4 2 0,-9 1 0,-12 8 0,-7 2 0,-5 1 0,-8 2 0,-2 3 0,-6 6 0,-7 0 0,-5 2 0,-3 1 0,0-1 0,-11 4 0,-3 0 0,-6 0 0,-10 5 0,-5 3 0,-7 2 0,-4 2 0,-5 3 0,-10 2 0,-1 1 0,-1 2 0,-5 2 0,4 2 0,-1 0 0,0 3 0,-1-2 0,6 0 0,7-4 0,7-6 0,10 1 0,12-3 0,7-4 0,6-3 0,8 2 0,5-4 0,7 0 0,1-4 0,1 0 0,7-2 0,2-1 0,5-5 0,8-4 0,9-5 0,7-4 0,7-5 0,7-6 0,7 1 0,2-2 0,-1 3 0,2-4 0,2 2 0,0-4 0,2-3 0,4 2 0,-6 6 0,-2 4 0,-5 2 0,-3 3 0,-10 3 0,-9 3 0,-10 4 0,-8 4 0,-6 0 0,-7 6 0,-5-2 0,-7 2 0,-3 2 0,-3 0 0,-4 2 0,-7 2 0,-10 3 0,-11 5 0,-10 2 0,-6 3 0,-4 1 0,2-3 0,1 3 0,2 0 0,2 0 0,0 0 0,2 3 0,2-2 0,3 2 0,5 0 0,3-2 0,9-4 0,9-2 0,7-6 0,18-3 0,5-3 0,12-11 0,10-7 0,13-8 0,12-6 0,7-17 0,10-7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2:54.540"/>
    </inkml:context>
    <inkml:brush xml:id="br0">
      <inkml:brushProperty name="width" value="0.08571" units="cm"/>
      <inkml:brushProperty name="height" value="0.08571" units="cm"/>
      <inkml:brushProperty name="color" value="#5B2D90"/>
    </inkml:brush>
  </inkml:definitions>
  <inkml:trace contextRef="#ctx0" brushRef="#br0">504 46 12287,'13'-10'0,"-3"7"0,-12 3 0,-6 15 0,3-2 0,-10 0 0,-3-3 0,-3-5 0,-1 0 0,-1 0 0,0 3 0,0-3 0,0-2 0,0-3 0,-2 0 0,-6 0 0,6 0 0,-6 0 0,6 0 0,2 0 0,0 0 0,3-3 0,2-2 0,3-3 0,0-10 0,-6 3 0,6-5 0,-5-3 0,7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2:54.689"/>
    </inkml:context>
    <inkml:brush xml:id="br0">
      <inkml:brushProperty name="width" value="0.08571" units="cm"/>
      <inkml:brushProperty name="height" value="0.08571" units="cm"/>
      <inkml:brushProperty name="color" value="#5B2D90"/>
    </inkml:brush>
  </inkml:definitions>
  <inkml:trace contextRef="#ctx0" brushRef="#br0">229 67 12287,'-15'-20'0,"-1"2"0,-1 2 0,4 11 0,-2-2 0,-3 7 0,-2 7 0,-3 6 0,0 10 0,-10 0 0,-3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2:52.773"/>
    </inkml:context>
    <inkml:brush xml:id="br0">
      <inkml:brushProperty name="width" value="0.08571" units="cm"/>
      <inkml:brushProperty name="height" value="0.08571" units="cm"/>
      <inkml:brushProperty name="color" value="#5B2D90"/>
    </inkml:brush>
  </inkml:definitions>
  <inkml:trace contextRef="#ctx0" brushRef="#br0">1373 537 12287,'0'-13'0,"-3"3"0,-4 10 0,2 0 0,-11 0 0,-1 0 0,-4 0 0,-2 0 0,3-3 0,5-4 0,-6 4 0,6-4 0,-5 4 0,7 1 0,3-3 0,0-3 0,7-10 0,-2 5 0,10 1 0,0-6 0,11 10 0,-1 1 0,-2-4 0,7 9 0,-5-6 0,5 6 0,-4-6 0,-1 1 0,3 1 0,-5 4 0,2 2 0,3 0 0,-8 2 0,0 6 0,0 7 0,-5-2 0,8 2 0,-3 3 0,-2-5 0,-6 2 0,3 3 0,3 2 0,0-5 0,-8 1 0,0 1 0,0 4 0,0 2 0,0 0 0,0-8 0,-3-3 0,-5-1 0,-7-6 0,-5 5 0,-3-2 0,0-1 0,0 3 0,0-7 0,0 4 0,0-4 0,1-3 0,-1 0 0,0 0 0,0 0 0,0 0 0,10 0 0,-17 0 0,4 0 0</inkml:trace>
  <inkml:trace contextRef="#ctx0" brushRef="#br0" timeOffset="367">938 79 12287,'-12'-23'0,"1"1"0,11-1 0,0 13 0,0 10 0,0 10 0,0 13 0,0-1 0,0 1 0,0 0 0,0 0 0,3-3 0,2-2 0,3-3 0,-3 3 0,-3 3 0,1 1 0,4 1 0,-4 0 0,5 0 0,-6 0 0,8 0 0,3 0 0</inkml:trace>
  <inkml:trace contextRef="#ctx0" brushRef="#br0" timeOffset="1016">481 331 12287,'12'-10'0,"1"5"0,-5-8 0,7 3 0,-2 2 0,-1 6 0,1-3 0,0-3 0,-6 0 0,9 8 0,-4 3 0,6 2 0,-3 3 0,-9 2 0,1-3 0,-4 9 0,-3-4 0,0 4 0,0-1 0,-3 5 0,-4-5 0,1-2 0,-9-5 0,-3 7 0,-2-5 0,0 0 0,2-2 0,3 0 0,-1-1 0,-6-7 0,-1 0 0,0 0 0,0 0 0,0 0 0,8 0 0,0 0 0,2-2 0,-5-3 0,3-3 0,10-2 0,-5 5 0,-1-3 0,6 1 0,-10 7 0,7 0 0,-7 0 0,-3 0 0,6 0 0,-4 0 0,9 0 0,-8 0 0,7 0 0,-7 0 0,7 0 0,-7 0 0,7 0 0,-7 0 0,7 0 0,-7 0 0,7 0 0,-4-3 0,2-5 0,-6 3 0,9-10 0,2-3 0,-6-2 0,4-3 0,2 0 0,2 0 0,1 0 0,-6 0 0,5 8 0,-4 0 0,4 0 0,3-8 0</inkml:trace>
  <inkml:trace contextRef="#ctx0" brushRef="#br0" timeOffset="1233">549 583 12287,'-12'-3'0,"4"-5"0,3 6 0,-3-6 0,6 6 0,-8 2 0</inkml:trace>
  <inkml:trace contextRef="#ctx0" brushRef="#br0" timeOffset="1399">138 606 12287,'-16'-8'0,"1"0"0,10-10 0,-5 16 0,0-8 0,-3 10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2:56.740"/>
    </inkml:context>
    <inkml:brush xml:id="br0">
      <inkml:brushProperty name="width" value="0.08571" units="cm"/>
      <inkml:brushProperty name="height" value="0.08571" units="cm"/>
      <inkml:brushProperty name="color" value="#5B2D90"/>
    </inkml:brush>
  </inkml:definitions>
  <inkml:trace contextRef="#ctx0" brushRef="#br0">4095 433 12287,'0'12'0,"3"6"0,5-10 0,-6 2 0,8-5 0,0 3 0,-4-1 0,9-7 0,-3 3 0,6 2 0,-2 3 0,-1-1 0,8-7 0,0 0 0,-3-2 0,-5-6 0,5 5 0,-7-7 0,0 0 0,0 8 0,-8-9 0,2 1 0,3 0 0,-4-8 0,1 3 0,1 7 0,-8-7 0,0 10 0,0-15 0,0 17 0,-3-7 0,-4 10 0,2 0 0,-11 0 0,-1 0 0,-4 0 0,-2 8 0,0-1 0,-2 1 0,-5 2 0,4-5 0,-7 8 0,0 0 0,-5-1 0,2-4 0,-2 5 0,0-1 0,2 1 0,-4-5 0,7 4 0,0-1 0,0-6 0,0 5 0,5-3 0,-3 1 0,3 2 0,0-7 0,0 4 0,-2-4 0,2-3 0,0 2 0,0 4 0,-3 1 0,3-2 0,0-2 0,0-3 0,-2 0 0,2 0 0,0 0 0,0 0 0,-2 0 0,2 0 0,2 0 0,1 0 0,-3 0 0,-3 0 0,1 0 0,7 0 0,0 0 0,0 0 0,0 0 0,0 0 0,1 0 0,-1 0 0,7 0 0,1 0 0,-3 0 0,-2-8 0,-3 1 0,10-4 0,6 4 0,4 2 0,3-11 0,-2 11 0,-6-2 0,6 2 0,-6-3 0,5 5 0,3-9 0,0 4 0,0 6 0,0-9 0,0 11 0,3 0 0,5 0 0,-3 0 0,10 0 0,-7 0 0,7 0 0,0 0 0,8 0 0,-8 3 0,0 5 0,-2-3 0,5 7 0,-3-1 0,-10-1 0,5-5 0,1 2 0,-9 4 0,6-4 0,-6-2 0,-2 11 0,-2-9 0,-6 6 0,-7-3 0,-5 5 0,-6-7 0,-2 0 0,-2 2 0,-8-8 0,4 8 0,-1-2 0,-6 0 0,1 2 0,-1-5 0,5 3 0,3-3 0,-5 0 0,8 0 0,2 2 0,2-2 0,3-2 0,0-3 0</inkml:trace>
  <inkml:trace contextRef="#ctx0" brushRef="#br0" timeOffset="333">2700 135 12287,'15'0'0,"0"0"0,-7 0 0,7 0 0,3 0 0,-5 0 0,-1 3 0,-1 4 0,4-2 0,-7 11 0,-1-9 0,-7 9 0,0-1 0,-10-2 0,-3-3 0</inkml:trace>
  <inkml:trace contextRef="#ctx0" brushRef="#br0" timeOffset="650">2036 478 12287,'-12'-2'0,"2"-3"0,-1-3 0,9-2 0,-6 2 0,8 6 0,8-6 0,5 6 0,9 2 0,1 0 0,0 0 0,-10 2 0,-5 6 0,2-3 0,-3 10 0,-2 3 0,-5-5 0,-5 2 0,-5 0 0,-3-2 0,-2 5 0,-8-8 0,0 3 0,1 4 0,-1-4 0,0 0 0,0-1 0,0 1 0,0-8 0,-10 16 0,-2-9 0</inkml:trace>
  <inkml:trace contextRef="#ctx0" brushRef="#br0" timeOffset="1249">1533 135 12287,'0'-12'0,"0"4"0,0 16 0,0 7 0,0 5 0,0 3 0,0 0 0,0-8 0,0 0 0,0 3 0,0-5 0,-2 0 0,-6-3 0,3 0 0,-10-5 0,-3 3 0,0 2 0,0-5 0,3 2 0,-3-1 0,-2-4 0,-3-2 0,0 0 0,0 0 0,0 0 0,1-2 0,-1-6 0,0 5 0,0-4 0,0 7 0,0 7 0,3-2 0,2 8 0,3-3 0,0 8 0,-1-13 0,1 11 0,10-11 0,-5 5 0,10-10 0,-10-10 0,-3-6 0,0-4 0,0-3 0,6 3 0,-6 2 0,0 3 0,-4-1 0,6-6 0,1-1 0,0 0 0,-5 0 0,7 0 0,1 0 0,-4 0 0,9 8 0,-6 0 0,6 0 0,2-8 0</inkml:trace>
  <inkml:trace contextRef="#ctx0" brushRef="#br0" timeOffset="1533">1190 639 12287,'-15'-16'0,"2"1"0,3-3 0,-8 8 0,3 2 0,-5 6 0,-3 2 0,0 0 0,0 0 0,0 0 0</inkml:trace>
  <inkml:trace contextRef="#ctx0" brushRef="#br0" timeOffset="1901">527 387 12287,'12'0'0,"-2"10"0,-10 5 0,-2-2 0,-6 0 0,-7-3 0,2-2 0,-2-8 0,-3 0 0,-2 0 0,-3 0 0,-2 0 0,-3 0 0,-3 0 0,-7 0 0,5 0 0,0 0 0,0 0 0,-5 0 0,7-3 0,1-2 0,-3-3 0,10-2 0,0 2 0,0-4 0,10-11 0</inkml:trace>
  <inkml:trace contextRef="#ctx0" brushRef="#br0" timeOffset="2031">389 67 12287,'0'-23'0,"-7"7"0,-3 4 0,-3 2 0,-5 5 0,-2 5 0,-3 7 0,-10 16 0,-3 13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3:08.122"/>
    </inkml:context>
    <inkml:brush xml:id="br0">
      <inkml:brushProperty name="width" value="0.08571" units="cm"/>
      <inkml:brushProperty name="height" value="0.08571" units="cm"/>
      <inkml:brushProperty name="color" value="#5B2D90"/>
    </inkml:brush>
  </inkml:definitions>
  <inkml:trace contextRef="#ctx0" brushRef="#br0">1 207 12287,'0'-13'0,"3"3"0,4 10 0,-2 0 0,10 0 0,3 0 0,3 0 0,4 0 0,3 0 0,5 0 0,3 0 0,2 0 0,10 0 0,5 0 0,8 0 0,8 7 0,5 1 0,5-3 0,2-2 0,5-3 0,13 0 0,-43 0 0,0 0 0,7 0 0,1 0 0,-2 0 0,1 0 0,8 0 0,0 0 0,0 0 0,-2 0-48,-3 0 1,0 0 0,3 0 0,0 0 0,-6 0 0,1 0 0,-2 0 0,0 0 47,-4 0 0,-1 0 0,-5 0 0,0 0 0,42 0 0,2 0 0,4 0 0,-4 0 0,-9 0 0,-6 0-28,-2 0 1,10-8 0,0-2 0,10 0 27,-47 5 0,0-1 0,1-2 0,1-1 0,3 2 0,0 1 0,1-2 0,1 1 0,2-1 0,0 0 0,-7 2 0,-1 0 0,1-3 0,-1 0 0,41-4 0,-10 3 0,-6-5 0,-12 7 0,-7 3 0,-13 3 0,-11-1 0,-12-2 0,0-3 0,-10 1 0,-1 7 0,-4 0 0,-3 10 0,8 5 373,-3 5-373,-2 13 0,2 3 0,3 10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3:09.389"/>
    </inkml:context>
    <inkml:brush xml:id="br0">
      <inkml:brushProperty name="width" value="0.08571" units="cm"/>
      <inkml:brushProperty name="height" value="0.08571" units="cm"/>
      <inkml:brushProperty name="color" value="#5B2D90"/>
    </inkml:brush>
  </inkml:definitions>
  <inkml:trace contextRef="#ctx0" brushRef="#br0">4461 356 12287,'-12'0'0,"1"2"0,11 6 0,0-5 0,0 17 0,0-15 0,0 10 0,0-10 0,0 6 0,0-11 0,3 0 0,5 0 0,-6-3 0,6-5 0,-6-4 0,-2-11 0,8 8 0,0-1 0,-1 11 0,-7-15 0,0 17 0,0-7 0,-2 10 0,-6 0 0,-7 0 0,-6 3 0,-1 2 0,-1 2 0,0 1 0,-3-5 0,-2 2 0,-2 2 0,-1 1 0,9-8 0,-1 0 0,0 0 0,0 0 0,0 0 0,0 0 0,0 0 0,8 0 0,0 0 0,-1 2 0,4 6 0,-9-5 0,6 4 0,-5-4 0,-3-1 0,0 6 0,8-6 0,0 6 0,-3-5 0,5 4 0,-2 1 0,-3-3 0,5-2 0,1-1 0,-1 3 0,0 3 0,6-1 0,-9-7 0,11 0 0,-7 0 0,4 0 0,5-2 0,-4-6 0,4-7 0,1 2 0,-6-2 0,3 0 0,-8-8 0,3 0 0,0 3 0,5 2 0,-3 3 0,3-3 0,-5 5 0,2-2 0,3-3 0,0 0 0,0 1 0,-3 1 0,1 1 0,-1 0 0,1 0 0,-1 9 0,-2-4 0,-3 10 0</inkml:trace>
  <inkml:trace contextRef="#ctx0" brushRef="#br0" timeOffset="266">4233 59 12287,'0'-23'0,"-6"10"0,-9 5 0,0 8 0,-16 8 0,3 5 0,-2-1 0,-6 9 0,-9-9 0</inkml:trace>
  <inkml:trace contextRef="#ctx0" brushRef="#br0" timeOffset="848">2974 287 12287,'16'-7'0,"-1"-1"0,-8 0 0,9 8 0,1 0 0,4 0 0,2 0 0,0 0 0,-8 0 0,0 0 0,0 3 0,-2 5 0,5-3 0,-8 7 0,3-1 0,-8-1 0,2-3 0,-4-2 0,-3 11 0,-3-4 0,-4 4 0,-9-6 0,-4 0 0,-3-8 0,0 6 0,3-3 0,5 3 0,-6-6 0,6 6 0,-5-5 0,-3-3 0,0 0 0,0 0 0,0 0 0,1-11 0,-1-4 0,0-3 0,2 1 0,6 1 0,-5 9 0,5-9 0,-6 11 0,-2-2 0,0 4 0,1 3 0,-1 0 0,0 0 0,3 3 0,4 4 0,-2-2 0,11 11 0,-8-9 0,7 9 0,0-1 0,8 0 0,3-2 0,5-3 0,7-5 0,5-2 0,3-3 0,0 2 0,0 6 0,0-6 0,-1 6 0,1-6 0,10-2 0,3 0 0</inkml:trace>
  <inkml:trace contextRef="#ctx0" brushRef="#br0" timeOffset="1300">2242 493 12287,'0'-23'0,"-10"0"0,7 11 0,-7 2 0,10 10 0,3 0 0,4 0 0,-1 0 0,9 0 0,-8 0 0,9 0 0,-9 2 0,9 6 0,-11-3 0,5 7 0,-3 1 0,1 0 0,0-5 0,-8 7 0,0 3 0,0-6 0,-3 1 0,-4 0 0,-9-1 0,-4 4 0,-3 7 0,-2-1 0,-6 1 0,-4 0 0,-11 0 0,0 0 0</inkml:trace>
  <inkml:trace contextRef="#ctx0" brushRef="#br0" timeOffset="1666">1762 425 12287,'15'0'0,"-2"2"0,-3 6 0,-2 4 0,-8 11 0,0 0 0,0-8 0,0 1 0,0 1 0,0-4 0,0 2 0,-3 1 0,-5-4 0,-4 9 0,-11-6 0,0 5 0,0 3 0,-7-8 0,-4 1 0,1 1 0,0 4 0,-7-8 0,14 7 0,-7-7 0</inkml:trace>
  <inkml:trace contextRef="#ctx0" brushRef="#br0" timeOffset="2248">1236 242 12287,'0'-23'0,"0"7"0,0 1 0,0 13 0,2 2 0,6 12 0,-6 9 0,6 2 0,-3-1 0,3 1 0,-6 8 0,6-1 0,-6 1 0,-2 2 0,0-8 0,11 8 0,1-10 0</inkml:trace>
  <inkml:trace contextRef="#ctx0" brushRef="#br0" timeOffset="3016">892 539 12287,'-2'-20'0,"-3"2"0,-3 3 0,3-3 0,3 5 0,2-2 0,0-3 0,2 0 0,3 0 0,3 3 0,10 10 0,-6-5 0,1 0 0,7 7 0,-4-4 0,-6 4 0,8 6 0,-11 4 0,1 6 0,-8 10 0,0-8 0,0 0 0,0 3 0,-3-5 0,-4 2 0,-6-7 0,-10 4 0,0-1 0,-2-4 0,-3-4 0,-3 2 0,3 2 0,-5 1 0,0-8 0,0 3 0,0 4 0,-5-4 0,8 4 0,2-2 0,2 3 0,11-5 0,0 4 0,-3-4 0,8-1 0,2 6 0,8-5 0,8 4 0,-3-2 0,10 0 0,3 3 0,2-3 0,-5-2 0,-2-1 0,0 3 0,0 3 0,-6 2 0,8-2 0,-7-3 0,7 10 0,-10-7 0,3 7 0,-16-10 0,-7 3 0,-5-6 0,-3-2 0,0 0 0,0 0 0,0 0 0,0 0 0,1 0 0,-1-2 0,0-6 0,0 3 0,0-10 0,0-1 0,0 4 0,0-9 0,1 6 0,-1-3 0,0 3 0,0-5 0,0 7 0,0-2 0,0-1 0,3 9 0,2-6 0,3 3 0,-3 5 0,5 2 0,-2 3 0,-3 0 0,-2 0 0,0 3 0,4 4 0,6-1 0,10 9 0,0-8 0,0 9 0,0-1 0,3 5 0,4-4 0,9-9 0,-4-2 0,4 0 0,1 3 0,4 0 0,2-8 0,0 0 0,-1 0 0,1 0 0,0 0 0,0 0 0</inkml:trace>
  <inkml:trace contextRef="#ctx0" brushRef="#br0" timeOffset="3182">343 81 12287,'-2'-22'0,"-6"-1"0,6 7 0,-6 1 0,-5 13 0,-2-1 0,-5 8 0,-13 13 0,-5 0 0,-6 10 0,-12-3 0,-2 8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3:17.604"/>
    </inkml:context>
    <inkml:brush xml:id="br0">
      <inkml:brushProperty name="width" value="0.08571" units="cm"/>
      <inkml:brushProperty name="height" value="0.08571" units="cm"/>
      <inkml:brushProperty name="color" value="#5B2D90"/>
    </inkml:brush>
  </inkml:definitions>
  <inkml:trace contextRef="#ctx0" brushRef="#br0">0 1 12287,'0'15'0,"0"0"0,0-10 0,8 8 0,0-5 0,2-6 0,-3 6 0,9-6 0,12 1 0,2 2 0,1 3 0,2-3 0,10-3 0,13-2 0,2 0 0,6 0 0,10 0 0,4 0 0,6 0 0,10 0 0,-2 0 0,7 0 0,-2 0 0,2 0 0,-48 0 0,2 0 0,3-1 0,0 0 0,-2-2 0,-1 1 0,46-6 0,-5 0 0,-5 8 0,-3 0 0,-2 0 0,-10 0 0,-1 0 0,-6 0 0,-6 0 0,-8 0 0,3 0 0,-5 3 0,-8 4 0,-20-4 0,0 5 0,-6-6 0,-6-2 0,-11 0 0,-11 0 0,-11 0 0,-1 0 0,0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3:18.652"/>
    </inkml:context>
    <inkml:brush xml:id="br0">
      <inkml:brushProperty name="width" value="0.08571" units="cm"/>
      <inkml:brushProperty name="height" value="0.08571" units="cm"/>
      <inkml:brushProperty name="color" value="#5B2D90"/>
    </inkml:brush>
  </inkml:definitions>
  <inkml:trace contextRef="#ctx0" brushRef="#br0">1922 253 12287,'0'-13'0,"0"3"0,0 12 0,0 6 0,8 5 0,-1 9 0,-2 1 0,6-7 0,-1-1 0,3 3 0,-6 2 0,8 3 0,-10 0 0,3 0 0,-5-1 0,-3 1 0,0-7 0,0-1 0,-11-10 0,-4 3 0,-5-6 0,-3-2 0,-7 8 0,-4-1 0,1-2 0,0-2 0,-7-3 0,2 0 0,-3 0 0,3 0 0,-5 0 0,7 0 0,-2 0 0,0 0 0,10 0 0,-3 0 0,8-3 0,8-4 0,5 2 0,10-11 0,3 11 0,4-2 0,8 4 0,6 1 0,2-3 0,-1-3 0,1 0 0,0 8 0,0 0 0,-8 0 0,1 0 0,1 0 0,-4 0 0,2 0 0,3 0 0,-5 0 0,2 0 0,0 0 0,6 3 0,-6 4 0,-2-4 0,-8 7 0,2 0 0,9 3 0,-9 10 0,1-8 0,-8 0 0,0 1 0,0 7 0,-10-11 0,-6-2 0,-4-2 0,-3 0 0,-7 7 0,-3-5 0,0 0 0,0 0 0,-8-2 0,5 2 0,-9 3 0</inkml:trace>
  <inkml:trace contextRef="#ctx0" brushRef="#br0" timeOffset="336">2014 1 12287,'-16'8'0,"1"-1"0,0 1 0,-8-8 0,0 10 0,0 3 0</inkml:trace>
  <inkml:trace contextRef="#ctx0" brushRef="#br0" timeOffset="569">961 207 12287,'10'23'0,"-7"-8"0,7 0 0,-2 3 0,-1 2 0,11 3 0,-5 0 0</inkml:trace>
  <inkml:trace contextRef="#ctx0" brushRef="#br0" timeOffset="1267">778 550 12287,'-15'-8'0,"0"1"0,7-1 0,-5 6 0,3-6 0,-8 5 0,3-4 0,5 2 0,2-3 0,6 3 0,2-10 0,0 10 0,10-6 0,5 11 0,6 0 0,-6 0 0,0 0 0,3 0 0,2 8 0,1 2 0,-6 3 0,3-5 0,-8 4 0,3-2 0,-8 1 0,5-6 0,0 2 0,-8 11 0,6-3 0,-8-2 0,-8 0 0,-7-3 0,-8 5 0,-5-7 0,-2-3 0,2-3 0,-5-2 0,0 0 0,0 0 0,0 0 0,-5 0 0,5 0 0,0 0 0,-1 0 0,4 0 0,7 0 0,0 0 0,0-7 0,0-1 0,11-2 0,4 2 0,6 3 0,2-10 0,10 10 0,5-3 0,5 6 0,3 2 0,0 0 0,0 0 0,0 0 0,0 0 0,0 0 0,0 2 0,-1 3 0,1 3 0,-7 7 0,-1-7 0,-8 7 0,9-7 0,-11 10 0,2-8 0,-14 5 0,-9-7 0,-6-3 0,-6 0 0,-3 2 0,3-1 0,3-4 0,-1-2 0,-2 0 0,-2 0 0,-8 0 0,7 0 0,1 0 0,-3 0 0,7-8 0,-4 1 0,4-1 0,3-2 0,1 0 0,-1-8 0,0 3 0,0-3 0,8 5 0,2-2 0,0 0 0,1 2 0,6-7 0,-1 5 0,4-6 0,3-2 0,-10 0 0,-3 1 0</inkml:trace>
  <inkml:trace contextRef="#ctx0" brushRef="#br0" timeOffset="1416">618 138 12287,'13'-15'0,"-3"2"0,0 3 0,-5 2 0,11 8 0,-11 11 0,5 1 0</inkml:trace>
  <inkml:trace contextRef="#ctx0" brushRef="#br0" timeOffset="1567">298 275 12287,'-13'-22'0,"6"-1"0,1 10 0,-1 5 0,-8 6 0,2 2 0,-2 0 0,-3 2 0,-3 6 0,-12 5 0,-2 10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3:37.286"/>
    </inkml:context>
    <inkml:brush xml:id="br0">
      <inkml:brushProperty name="width" value="0.08571" units="cm"/>
      <inkml:brushProperty name="height" value="0.08571" units="cm"/>
      <inkml:brushProperty name="color" value="#5B2D90"/>
    </inkml:brush>
  </inkml:definitions>
  <inkml:trace contextRef="#ctx0" brushRef="#br0">1001 481 12287,'0'10'0,"-8"-2"0,6-10 0,-4-4 0,4-6 0,2 2 0,0-2 0,0-2 0,0-2 0,0 4 0,0 1 0,0-3 0,0-2 0,0-2 0,0 6 0,0 0 0,8 8 0,4-2 0,4 4 0,2 2 0,0 0 0,1 2 0,5 4 0,-4-2 0,4 6 0,-2 0 0,2 0 0,-5-4 0,5 6 0,-4 2 0,-2 1 0,-2 3 0,-4 0 0,2 0 0,-8 0 0,-2 0 0,-10-2 0,-6-2 0,-4-2 0,-2-7 0,-2 5 0,-2-2 0,-2-4 0,1 0 0,5 0 0,0 2 0,0-2 0,0-2 0,0-2 0,-2 0 0,-3 0 0,3 0 0,-4 0 0,4 0 0,2 0 0,0 6 0,1 0 0,-1-2 0,0-2 0,0 0 0,0 4 0,8-4 0,2 8 0,8-4 0,0-2 0,0 8 0,0-6 0,0 6 0,-2-6 0,-4 5 0,-4-7 0,-6 4 0,3-2 0,1 0 0,0 2 0,-6-4 0,0 2 0,0-2 0,0 0 0,0 2 0,1-4 0,-1 6 0</inkml:trace>
  <inkml:trace contextRef="#ctx0" brushRef="#br0" timeOffset="450">536 499 12287,'-9'0'0,"-5"8"0,6 2 0,-2 0 0,4 4 0,-6-7 0,-2 3 0,4-6 0,-2 2 0,-2-4 0,4-2 0,-2 0 0,1 0 0,-7 0 0,6-2 0,2-4 0,0-4 0,0 0 0,6-5 0,-2 3 0,2-4 0,-2-2 0,2 6 0,-6 0 0,0 0 0,0 2 0,0 0 0,-3 6 0,1-2 0,-2 2 0,-2 2 0,-2 2 0,0 0 0,0 2 0,0 2 0,1 2 0,1 8 0,2-4 0,2 0 0,8 6 0,-2-4 0,4-2 0,2 2 0,2-8 0,4 4 0,6-2 0,4 0 0,-2 2 0,1-4 0,5 1 0,10 9 0,-2-4 0</inkml:trace>
  <inkml:trace contextRef="#ctx0" brushRef="#br0" timeOffset="565">483 660 12287,'0'-12'0,"0"0"0,0-2 0,0 4 0,0-2 0,-2 8 0,-4-2 0,-4 4 0,-8 2 0</inkml:trace>
  <inkml:trace contextRef="#ctx0" brushRef="#br0" timeOffset="732">197 124 12287,'-8'-24'0,"-4"0"0,4 0 0,0 6 0,0 2 0,-4 4 0,-9 7 0,-5 12 0,-2 11 0,-2 8 0,-6 10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3:50.652"/>
    </inkml:context>
    <inkml:brush xml:id="br0">
      <inkml:brushProperty name="width" value="0.08571" units="cm"/>
      <inkml:brushProperty name="height" value="0.08571" units="cm"/>
      <inkml:brushProperty name="color" value="#5B2D90"/>
    </inkml:brush>
  </inkml:definitions>
  <inkml:trace contextRef="#ctx0" brushRef="#br0">2413 340 12287,'0'12'0,"-2"0"0,-4 1 0,4-3 0,-4 2 0,4 2 0,2-4 0,0 2 0,0 2 0,0-4 0,0 2 0,0 2 0,0-4 0,0 2 0,0 1 0,0 3 0,0 2 0,0 0 0</inkml:trace>
  <inkml:trace contextRef="#ctx0" brushRef="#br0" timeOffset="867">2002 393 12287,'0'-17'0,"0"-1"0,0 6 0,0 0 0,0-2 0,2 4 0,4-2 0,-4 8 0,6-4 0,-8 10 0,0 4 0,-2-2 0,-4 6 0,-6-2 0,2 6 0,-2-4 0,-2 2 0,-2 0 0,4-6 0,1 3 0,-3 1 0,-2 0 0,4-4 0,0 4 0,-2-2 0,4 4 0,0-4 0,2 2 0,2-4 0,6 6 0,2-8 0,4 2 0,6-4 0,4-2 0,2 0 0,2 2 0,2 2 0,1 2 0,-5 0 0,-6-6 0,2 0 0,2 0 0,2 2 0,0 2 0,0 1 0,-7 3 0,1-2 0,-8-2 0,2 8 0,-4 0 0,-2 6 0,-6-6 0,-2-2 0,-2 0 0,-3 0 0,-3-6 0,-2 4 0,0-2 0,0 0 0,2 1 0,0-3 0,0 2 0,-3-2 0,-3-2 0,4-2 0,0 0 0,0 0 0,0 2 0,-2 2 0,-1 2 0,-3-2 0,0-2 0,6-2 0,0 0 0,0 0 0,6 0 0,1 0 0,-3 0 0,0-2 0,0-2 0,2-2 0,8-2 0,-2 2 0,4 2 0,2-7 0,0-1 0,0-6 0,0 6 0,0 0 0,0 8 0,0-12 0,0 12 0,0-8 0,0 0 0,0-6 0,0 1 0,0-1 0,0 0 0,0 0 0,-2 0 0,-2 0 0,-2 0 0,0 1 0,6-1 0,-2 2 0,-4 4 0,4-4 0,-4 4 0,4-4 0,2 6 0,-8 2 0,-2 8 0</inkml:trace>
  <inkml:trace contextRef="#ctx0" brushRef="#br0" timeOffset="1117">2145 18 12287,'-18'0'0,"0"-6"0,0 0 0,0 2 0,1 2 0,-1 4 0,0 4 0,0 6 0,0-4 0,0 8 0,0-6 0</inkml:trace>
  <inkml:trace contextRef="#ctx0" brushRef="#br0" timeOffset="1231">1859 179 12287,'0'-18'0,"-2"2"0,-4 4 0,4 4 0,-14 8 0,6 0 0</inkml:trace>
  <inkml:trace contextRef="#ctx0" brushRef="#br0" timeOffset="1533">1180 411 12287,'8'-10'0,"4"4"0,4 4 0,2 2 0,0 6 0,-3 2 0,-3 2 0,-4-4 0,-8 6 0,0 2 0,0-4 0,0 2 0,-8-2 0,-4 4 0,-3-4 0,-3-3 0,0 5 0,0-4 0,0 0 0,0 0 0,0-2 0,-7 2 0,-3 2 0</inkml:trace>
  <inkml:trace contextRef="#ctx0" brushRef="#br0" timeOffset="1682">1180 233 12287,'0'-18'0,"0"0"0,0 0 0,0 0 0,8 8 0,-6 2 0,6 8 0</inkml:trace>
  <inkml:trace contextRef="#ctx0" brushRef="#br0" timeOffset="1916">912 233 12287,'0'17'0,"0"1"0,2 6 0,2 2 0,2 0 0,-2 0 0,-2-3 0,-2-5 0</inkml:trace>
  <inkml:trace contextRef="#ctx0" brushRef="#br0" timeOffset="2567">680 197 12287,'2'10'0,"2"-2"0,2 0 0,2-4 0,-4 8 0,2 1 0,2-3 0,-4 2 0,1 2 0,-1 2 0,4-4 0,-2 0 0,-2 2 0,-2 2 0,-2 2 0,-8-3 0,-4-1 0,-3-2 0,-5-8 0,-2 2 0,-2-4 0,2-2 0,2 0 0,2 0 0,-1 0 0,-5 0 0,4-2 0,-4-2 0,4-2 0,8-2 0,2 2 0,2-6 0,3 2 0,5-1 0,2 7 0,3-2 0,5 2 0,0-2 0,6 4 0,-4-4 0,4 4 0,0 10 0,-4 4 0,-4-2 0,-10 1 0,-4 3 0,-2 2 0,-6 2 0,2 0 0,-2 0 0,4 0 0,-2 0 0,-2-1 0,4-1 0,1-2 0,1-2 0,-4 0 0,6 6 0,0-6 0,6 0 0,0-8 0,-8 4 0,-2-8 0,-8 0 0,0 0 0,0 0 0,0 0 0,1 0 0,-7 0 0,0 0 0,2 0 0,2 0 0,2-2 0,1-4 0,-1 4 0,8-22 0,2 4 0</inkml:trace>
  <inkml:trace contextRef="#ctx0" brushRef="#br0" timeOffset="2715">555 179 12287,'0'-28'0,"0"4"0,0 4 0,-2 5 0,-4 3 0,-4 6 0,-10 12 0,-2 6 0,-2 3 0,-7 5 0,3 2 0,0 2 0,-6 0 0,6-6 0</inkml:trace>
  <inkml:trace contextRef="#ctx0" brushRef="#br0" timeOffset="2932">1 125 12287,'0'-18'0,"2"3"0,2 1 0,2 2 0,2 10 0,-4 2 0,2 10 0,6 14 0,-6 3 0,-3 3 0,-1 0 0,0 6 0,2 5 0,2-1 0,-2-2 0,-4-1 0,-4 3 0,-4 2 0,-1-2 0,-3 5 0,-6 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0:12:20.841"/>
    </inkml:context>
    <inkml:brush xml:id="br0">
      <inkml:brushProperty name="width" value="0.08571" units="cm"/>
      <inkml:brushProperty name="height" value="0.08571" units="cm"/>
      <inkml:brushProperty name="color" value="#AE198D"/>
      <inkml:brushProperty name="inkEffects" value="galaxy"/>
      <inkml:brushProperty name="anchorX" value="-196266.95313"/>
      <inkml:brushProperty name="anchorY" value="-94608.9375"/>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260104.29688"/>
      <inkml:brushProperty name="anchorY" value="-97089.40625"/>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316817.75"/>
      <inkml:brushProperty name="anchorY" value="-99175.20313"/>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366089.78125"/>
      <inkml:brushProperty name="anchorY" value="-101095.64063"/>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417291.0625"/>
      <inkml:brushProperty name="anchorY" value="-102740.46875"/>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466948.9375"/>
      <inkml:brushProperty name="anchorY" value="-106700.39844"/>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511866.375"/>
      <inkml:brushProperty name="anchorY" value="-109282.28906"/>
      <inkml:brushProperty name="scaleFactor" value="0.5"/>
    </inkml:brush>
    <inkml:brush xml:id="br7">
      <inkml:brushProperty name="width" value="0.08571" units="cm"/>
      <inkml:brushProperty name="height" value="0.08571" units="cm"/>
      <inkml:brushProperty name="color" value="#AE198D"/>
      <inkml:brushProperty name="inkEffects" value="galaxy"/>
      <inkml:brushProperty name="anchorX" value="-561087.6875"/>
      <inkml:brushProperty name="anchorY" value="-113246.63281"/>
      <inkml:brushProperty name="scaleFactor" value="0.5"/>
    </inkml:brush>
  </inkml:definitions>
  <inkml:trace contextRef="#ctx0" brushRef="#br0">15389 882 12287,'24'31'0,"-12"-6"0,25-25 0,-18 0 0,17 0 0,1 0 0,18 0 0,-24 0 0,-7 24 0,-24 13 0,0 18 0,0 18 0,0-5 0,0 18 0,6-1 0,13 1 0,-13-19 0,12 13 0,-12-7 0,-6 1 0,0-1 0,7-24 0,5-6 0,6-6 0,1-19 0,-19 19 0,0-25 0,0 13 0,0-50 0,-7-5 0,-11-1 0,12-18 0,-12 12 0,11-12 0,7-6 0,-18 0 0,0 0 0,5 0 0,7 0 0,6-6 0,0-7 0,0-5 0,0 5 0,0 1 0,0 0 0,0-7 0,0 7 0,0-1 0,0 1 0,0-6 0,0 5 0,6 7 0,7 6 0,11 0 0,7 0 0,12 18 0,24 0 0,19 0 0,-35 22 0,2 0 0,-2-8 0,2 3 0,21 8 0,5 5 0,3-1 0,2-2 0,3-3 0,3 2 0,-23 7 0,1 4 0,-1-3 0,28-6 0,0 0 0,3 5 0,0 2-98,-29 1 0,1 2 0,-1-1 1,1 0-1,-1 0 0,1 0 0,-2 0 1,-1 0-1,0 0 0,25 0 0,-1 0 98,-4 0 0,-2 0 0,1 0 0,-1 0 0,1-2 0,0-2 0,-2-1 0,-3-2 0,-9-2 0,-3-1 0,-9-2 0,-4 0 0,36-1 0,-18-5 0,-1-13 0,-18 7 0,-24-13 0,-19 0 0</inkml:trace>
  <inkml:trace contextRef="#ctx0" brushRef="#br1" timeOffset="841">15766 1870 12287,'-49'37'0,"6"-6"0,6-7 0,19-6 0,-19-18 0,0-6 0,-18-12 0,18 6 0,7-25 0,-1-6 0,1-6 0,17-6 0,-11 0 0,5 0 0,1 0 0,-19-19 0,19-6 0,0 1 0,-7-1 0,13-18 0,-19 6 0,16 43 0,0 0 0,-16-42 0,22 38 0,0 1 0,-22-39 0,16 42 0,-1 0 0,-14-43 0,11 12 0,-11 25 0,5 0 0,13 0 0,-13 18 0,7 0 0,0 25 0,18-6 0,0 36 0,0 13 0,6 24 0,12 0 0,-6 0 0,19 6 0,0 7 0,-1 5 0,-11 7 0,11-13 0,1 13 0,0 5 0,5-17 0,13 11 0,-6-5 0,-6-1 0,-20-24 0,3 0 0,6-2 0,3-2 0,-2 4 0,1 0 0,0-3 0,-1 0 0,1 6 0,-1 0 0,1-6 0,-1 0 0,1 3 0,-1 0 0,1-3 0,0 0 0,-3 6 0,-1 0 0,12 40 0,-23-43 0,-1 0 0,12 43 0,-18-13 0,13-23 0,-13-1 0,-6 0 0,-19 0 0,-5-6 0,-7-6 0,-11-6 0,-7-19 0,-7 13 0,1-1 0,0 1 0,-18-19 0,-1 13 0,1-7 0,-7 0 0,13 1 0,-19-19 0,0 0 0,0 0 0,-5 0 0,39 0 0,-1 0 0,-45 0 0,7 0 0,5 0 0,-12-7 0,12-5 0,6-6 0,7-19 0,18 13 0,0-7 0,0-12 0,6-6 0,12-6 0,18 0 0,13 0 0,6 0 0,0 0 0,25 18 0,12 6 0,12 7 0,6 11 0,6-11 0,6 6 0,7 5 0,-7 7 0,13-12 0,-7-1 0,-5 7 0,-7 6 0,-6 0 0,0-12 0,0-13 0,0-24 0</inkml:trace>
  <inkml:trace contextRef="#ctx0" brushRef="#br2" timeOffset="1872">10915 2311 12287,'-37'55'0,"1"0"0,23-30 0,-5-25 0,18 0 0,18-18 0,13 5 0,0-5 0,18 6 0,-13-19 0,13 7 0,6 11 0,7-11 0,5-1 0,7 1 0,-7-1 0,13-11 0,-1 17 0,1 1 0,-1-7 0,19 19 0,-6-18 0,6 5 0,-6 1 0,-40 8 0,0 2 0,34 1 0,0-5 0,-13-6 0,7-1 0,-7 19 0,-5 0 0,-7 0 0,-30 0 0,-31 0 0,-43 0 0,-19 7 0,-11 11 0,-25-12 0,6 19 0,41-16 0,-2 0 0,-2 0 0,0 0 0,0 4 0,-1-1 0,-1-6 0,-2 0 0,-2 5 0,0 3-76,-3 1 1,-1 0 0,-8-6 0,-1 1 0,6 4 0,1 2 0,-2-2 0,-3-3 75,-4-5 0,-1 0 0,-2 5 0,-1 2 0,-2 0 0,-1-1 0,0 0 0,0 0 0,0 1 0,1-1 0,8-2 0,1-2 0,0-4 0,-1-2 0,0 4 0,1 1 0,3 2 0,-1 0 0,-8 1 0,-1-2 0,9-7 0,1-2 0,-1 1 0,1 0 0,5 0 0,2 0 0,4 0 0,1 0 0,3 0 0,0 0 0,0 0 0,0 0 0,-1 0 0,1 0 0,-30 0 0,11 0 0,13 0 0,6 0 0,0-6 0,0-12 0,24 6 0,13-25 0,11-6 0,7 12 0,0-5 0,0-7 0,0-6 0,0-6 0,0 0 0,0-1 0,7 1 601,11 0-601,-12 0 0,19 0 0,-32 24 0,-11 13 0,-19 12 0,7 12 0,-7 12 0,-6 19 0,0 12 0,0 0 0,7-12 0,23 12 0,-11-19 0,5 7 0,1 0 0,0-19 0,18 19 0,0 6 0,6 6 0,12 6 0,-6-18 0,25-7 0,6-5 0,-12 12 0,5-19 0,1 0 0,-6 7 0,12-13 0,-19 19 0,7-7 0,-19 1 0,6-7 0,-11 13 0,-7 24 0,-7-24 0,-5-7 0,-12-6 0,-7 1 0,-6-1 0,-18-18 0,0 0 0,0 0 0,0 6 0,0 7 0,0 5 0,-1-6 0,1-6 0,0-6 0,0 0 0,0 0 0,18 0 0,1 0 0,-7 0 0,-6 0 0,12 0 0,0 0 0,-6 0 0,-6-24 0,-6-13 0,18-6 0,7 0 0,5 7 0,13-7 0,6 12 0,6-6 0,0-6 0,0-6 0,0-6 0,0 0 0,0 0 0,0 18 0,0 1 0,0-7 0,24-31 0,7-12 0</inkml:trace>
  <inkml:trace contextRef="#ctx0" brushRef="#br3" timeOffset="2206">9978 1705 12287,'31'24'0,"-13"-24"0,-12-6 0,-6-31 0,0-5 0,-6-1 0,-6 0 0,-13 6 0,-5-6 0,-1 13 0,-12-1 0,6 6 0,1-11 0,-19 17 0,-1 7 0,1 6 0,0 12 0,0 12 0,0 7 0,6 24 0,6 0 0,6 12 0,1 7 0,-20-13 0,1 0 0</inkml:trace>
  <inkml:trace contextRef="#ctx0" brushRef="#br4" timeOffset="2423">8600 3799 12287,'-55'49'0,"0"-12"0,0-18 0,-1-7 0,1 0 0,0 6 0,-18 7 0,-7-13 0,-6 7 0,-12-7 0,36-8 0,-4-2 0,-5-2 0,1 0 0</inkml:trace>
  <inkml:trace contextRef="#ctx0" brushRef="#br5" timeOffset="3358">6009 1650 12287,'-55'0'0,"18"-19"0,1 1 0,-1 0 0,-18 18 0,0 0 0,6 6 0,6 12 0,6 19 0,0 18 0,-18 12 0,0 7 0,18-1 0,7-18 0,5 1 0,13-1 0,6 0 0,6 0 0,0 0 0,24-6 0,19-12 0,25-19 0,-7-12 0,12-6 0,-5 0 0,5 0 0,-12 0 0,19 0 0,-7 0 0,1 0 0,-1-18 0,-17-7 0,-1 1 0,0-1 0,0 7 0,-6 12 0,-6-6 0,-6-7 0,-25 1 0,12 18 0,-48 24 0,-13 7 0,-12 0 0,-6 18 0,0-19 0,-6 7 0,-13 0 0,13-7 0,-13 13 0,7-6 0,-6 6 0,11-12 0,-17-1 0,5 1 0,1-1 0,-7-11 0,7 11 0,-13 1 0,0 0 0,0-19 0,19 6 0,-7-12 0,7-6 0,6 0 0,6 0 0,0 0 0,-1 0 0,20-18 0,5-6 0,0-7 0,1-12 0,18 12 0,-7-5 0,13-7 0,6-6 0,0-6 0,0 24 0,-24 7 0,-13 24 0,-12 6 0,-6 6 0,0 6 0,-1 7 0,1-13 0,0 6 0,0 7 0,0-13 0,0 7 0,0-1 0,0-18 0,18 0 0,0 0 0,19-18 0,-13-7 0,7-6 0,5-5 0,19-19 0,0 18 0,0 0 0,0 19 0,0-19 0,-6 25 0,-12-7 0,6 13 0,-25 6 0,-6 0 0,12 19 0,-5-1 0,-7 0 0,-6 7 0,12-13 0,0 19 0,-6-1 0,-6 1 0,13-19 0,-1 13 0,-6-1 0,-6-12 0,-6 19 0,0-6 0,24-7 0,-18-18 0,18 0 0</inkml:trace>
  <inkml:trace contextRef="#ctx0" brushRef="#br6" timeOffset="3506">4356 1429 12287,'55'0'0,"0"0"0,0 0 0,-18 6 0,-1 13 0,1-13 0,18 18 0</inkml:trace>
  <inkml:trace contextRef="#ctx0" brushRef="#br7" timeOffset="4324">1214 3965 12287,'-68'37'0,"7"-7"0,12-5 0,12-1 0,1-5 0,5-13 0,13 12 0,11-12 0,-11-30 0,30-13 0,7-18 0,-7-19 0,12-18 0,-11 33 0,-1-4 0,0-4 0,0-1 0,1-2 0,-1-1 0,1-1 0,-2-3 0,-4-9 0,-1-3 0,3-4 0,0-2-125,-5 27 1,0-2 0,0 0-1,4-5 1,1 0 0,-1-1-1,-2-3 1,0-1 0,0 0-1,0-3 1,0-1 0,1 0 124,1-2 0,1 1 0,-2-1 0,-3 0 0,-1 0 0,2 1 0,4-4 0,2 1 0,0 1 0,-1 8 0,0 1 0,1 3 0,3-24 0,2 4 0,0 4 0,5 6 0,5 25 0,3 6 0,-2 8 0,1 2 0,27-25 0,0 36 0,1 13 0,5 18 0,12 18 0,13 7 0,-34-4 0,0 1 0,-3-6 0,0-2 0,43 11 0,-46-4 0,0 1 0,6-4 0,0 1 0,-2 4 0,-2 3 0,-1 0 0,-2 3 0,22 32 0,-27-28 0,0 1 0,-3 3 0,-1 0 0,38 30 0,-36-25 0,-3 2 0,14 42 0,-6-1 0,-6-11 0,-6 5 0,5 1 0,-11 0 0,-1-1 0,-18 1 0,13-13 0,-13 7 0,-6-7 0,-25-6 0,-11-5 0,-13-1 0,-6 0 0,-1-6 0,-5-6 0,-6-13 0,-7-5 0,-18 12 0,19-19 0,-1-6 0,-5-6 0,18-6 0,-13 0 0,13 0 497,6 0 1,0-24-1,6-13-497,12-12 0,-6-6 0,25 0 0,5 0 0,7 0 0,12-1 0,13 7 0,17 13 0,-5-7 0,6 18 0,6 1 0,6-1 0,-13 7 0,1 18 0,6 0 0,-12 0 0,-1 6 0,-5 12 0,-7 13 0,-18 24 0,0 0 0,0 0 0,-6-6 0,-12-6 0,-19-6 0,-12 0 0,-6 12 0,-6-6 0,-13-7 0,-6-17 0,32-4 0,-2 0 0,-41 10 0,-7-13 0,46-8 0,0-2 0,-3-1 0,-1-2 0,1 1 0,0 0 0,-1 0 0,2 0 0,-38 0 0,0 0 0,0 0 0,6 0 0,1-24 0,17-7 0,-5-12 0,5-12 0,7 6 0,33 8 0,1-4 0,0 3 0,-1-1 0,0 0 0,1 0 0,-1-5 0,1-2 0,-1-10 0,1-3 0,-1-1 0,0 0 0,0 2 0,1 1 0,8 5 0,2 2 0,-14-38 0,0 13 0,1-1 0,17 19 0,-5-13 0,12 31 0,12 13 0,12 5 0,-11-18 0,42 13 0,-19-25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4:00.882"/>
    </inkml:context>
    <inkml:brush xml:id="br0">
      <inkml:brushProperty name="width" value="0.08571" units="cm"/>
      <inkml:brushProperty name="height" value="0.08571" units="cm"/>
      <inkml:brushProperty name="color" value="#5B2D90"/>
    </inkml:brush>
  </inkml:definitions>
  <inkml:trace contextRef="#ctx0" brushRef="#br0">2806 179 12287,'-10'8'0,"2"-4"0,8 8 0,0-6 0,0 6 0,0-6 0,0 5 0,0 3 0,0-4 0,0 2 0,0 2 0,0-4 0,0 2 0,2 0 0,4-2 0,-4 6 0,4-4 0,4-4 0,0-1 0</inkml:trace>
  <inkml:trace contextRef="#ctx0" brushRef="#br0" timeOffset="383">2431 411 12287,'-12'-6'0,"0"0"0,8-2 0,-4 4 0,0-2 0,6-7 0,-4 1 0,4 4 0,2-2 0,0 4 0,2 4 0,4-4 0,2 12 0,6 4 0,-2 0 0,-6 6 0,4-5 0,-2 5 0,0 0 0,-4-2 0,2-2 0,-2 2 0,-3-4 0,-1 2 0,0 2 0,-1 0 0,-3-1 0,-4-1 0,-2 2 0,-2-4 0,-8 0 0,-2-2 0,-2-4 0,0 4 0,7-2 0,-9 0 0,-2-6 0</inkml:trace>
  <inkml:trace contextRef="#ctx0" brushRef="#br0" timeOffset="635">2056 125 12287,'0'-8'0,"0"8"0,0 10 0,0 6 0,0 2 0,0 2 0,0 4 0,0-4 0,0 3 0,0-3 0,0-2 0,0 0 0</inkml:trace>
  <inkml:trace contextRef="#ctx0" brushRef="#br0" timeOffset="1602">1573 125 12287,'0'-10'0,"2"16"0,2 12 0,2 2 0,6 0 0,-4-2 0,0 2 0,0 3 0,0-3 0,-4 4 0,4-6 0,2-6 0,-6 4 0,1-4 0,-3 4 0,-2 1 0,0 1 0,-7-8 0,-5-2 0,-4-2 0,-2 0 0,0 0 0,0-6 0,0 0 0,0 0 0,1-6 0,-1-2 0,0 0 0,0 0 0,0-4 0,2 4 0,2 0 0,2 1 0,6-5 0,-3 4 0,1-2 0,0 6 0,2-2 0,2 4 0,-8 2 0,6 0 0,-4 2 0,0 2 0,0 2 0,4 0 0,-4-4 0,0 2 0,0 2 0,4 0 0,-6-6 0,1 2 0,1 4 0,-6-4 0,4 3 0,-4-3 0,4-2 0,0 0 0,-2 0 0,-2 0 0,0-2 0,3-2 0,1-1 0,0-9 0,-6 2 0,2-4 0,2 0 0,2 4 0,8-4 0,-2 4 0,4 2 0,2-2 0,2 8 0,4-2 0,6 5 0,-2 1 0,2 0 0,2 0 0,-4 0 0,2 0 0,2 0 0,-4 0 0,1 0 0,-1 1 0,2 5 0,-6 4 0,-12 8 0,2-2 0,-8-2 0,0-2 0,3 2 0,-7-4 0,4 2 0,-4 0 0,-2-2 0,0 3 0,2-5 0,2 0 0,2 0 0,1 4 0,-7-6 0,6 6 0,0-6 0,8 8 0,-4-10 0,8 8 0,0-8 0,0 6 0,0-4 0,-2-4 0,-4 4 0,-4-4 0,-8-2 0,0 0 0,0 0 0,1 0 0,-1 0 0,0 0 0,0 0 0,2 1 0,2 3 0,2 2 0,0 0 0,-5-6 0,-1 0 0,0 0 0</inkml:trace>
  <inkml:trace contextRef="#ctx0" brushRef="#br0" timeOffset="1850">1269 107 12287,'-17'0'0,"5"0"0,0 0 0,0 0 0,-6 0 0</inkml:trace>
  <inkml:trace contextRef="#ctx0" brushRef="#br0" timeOffset="2320">251 375 12287,'-6'-17'0,"0"-1"0,2 0 0,2 6 0,2 0 0,2 2 0,4-2 0,4 4 0,8 8 0,0 2 0,0 4 0,-1 4 0,-1 8 0,-4 0 0,2 0 0,-8 0 0,-2-1 0,-2 1 0,-2 0 0,0 0 0,0 0 0,0 0 0,0 0 0,-2-8 0,-4-2 0,-6-1 0,-4-5 0,-2 4 0,1-4 0,-1-2 0,0 0 0,0 0 0,0 0 0,0 0 0,-2 0 0,-1-2 0,-3-2 0,2-2 0,2-7 0,2 1 0,0-4 0,0-2 0,1 0 0,-1-8 0,0-2 0</inkml:trace>
  <inkml:trace contextRef="#ctx0" brushRef="#br0" timeOffset="2450">287 72 12287,'0'-18'0,"0"0"0,0 6 0,0 0 0,-2 8 0,-4-2 0,-4 4 0,-8 2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4:06.268"/>
    </inkml:context>
    <inkml:brush xml:id="br0">
      <inkml:brushProperty name="width" value="0.08571" units="cm"/>
      <inkml:brushProperty name="height" value="0.08571" units="cm"/>
      <inkml:brushProperty name="color" value="#5B2D90"/>
    </inkml:brush>
  </inkml:definitions>
  <inkml:trace contextRef="#ctx0" brushRef="#br0">6093 286 12287,'0'-10'0,"8"-6"0,-6 14 0,8-6 0,-6 10 0,2 4 0,6-2 0,-6 8 0,0 0 0,1-2 0,-5 6 0,6-4 0,0 4 0,-6 1 0,4 1 0,-4 0 0,-8 0 0,-2-2 0,-2-2 0,-3-2 0,-3-2 0,-2 2 0,0-5 0,0 1 0,-6-6 0,0 4 0,1-4 0,-3-2 0,4 0 0,-6 0 0,2-2 0,5-4 0,1 2 0,2-8 0,0 1 0,0 1 0,6-4 0,2 6 0,2-2 0,2 4 0,6-6 0,0 6 0,0-6 0,2 8 0,4-2 0,-2 4 0,8 2 0,2 0 0,-4 0 0,2 0 0,0 6 0,4 2 0,-4 2 0,-2-6 0,-7 4 0,3 0 0,6-4 0,-6 8 0,2-2 0,-4 4 0,2-2 0,0-7 0,-6 7 0,0-6 0,0 6 0,-8-8 0,-4 4 0,-4 0 0,-1-6 0,-1 4 0,0-4 0,0-2 0,0 0 0,0 0 0,0 0 0,0 0 0,1 0 0,-1 0 0,0 0 0,0 0 0</inkml:trace>
  <inkml:trace contextRef="#ctx0" brushRef="#br0" timeOffset="232">6147 733 12287,'0'-12'0,"0"0"0,2 0 0,3 2 0,-3 2 0,4 8 0,-12 0 0,-3 0 0,-9 0 0,0 0 0</inkml:trace>
  <inkml:trace contextRef="#ctx0" brushRef="#br0" timeOffset="449">5843 107 12287,'-2'-12'0,"-4"0"0,4 8 0,-14-3 0,6 7 0</inkml:trace>
  <inkml:trace contextRef="#ctx0" brushRef="#br0" timeOffset="1233">5646 572 12287,'-12'0'0,"0"0"0,6-8 0,-3-4 0,1-4 0,-6 0 0,4 2 0,-2 2 0,0-2 0,0-7 0,-6-3 0,0 2 0,0 2 0,1 2 0,-1 0 0,0 1 0,0-1 0,0 6 0,0 2 0,0 2 0,1 2 0,-1 6 0,10 2 0,8 4 0,2-4 0,10 6 0,3-2 0,7 0 0,-2 6 0,4-4 0,-4-1 0,-2 1 0,0 4 0,-1-4 0,1 2 0,0 0 0,-2 4 0,-4-2 0,2-6 0,-8 6 0,-2 2 0,-4-4 0,-6 2 0,-4-8 0,-8 1 0,0-3 0,0-2 0,-2 0 0,-1 0 0,-3 0 0,2 0 0,0-7 0,0-3 0,-2-2 0,3 0 0,-1-2 0,0-8 0,-2-2 0,2 2 0,2 3 0,3-1 0,-1-2 0,0-2 0,6 0 0,2 6 0,0 2 0,0 5 0,6-5 0,-2 4 0,4 4 0,4 2 0,4 12 0,6 6 0,-2 4 0,0 1 0,0 1 0,0 0 0,2 0 0,6 0 0,-3 0 0,-3 0 0,2 0 0,-6-1 0,0 1 0,0 0 0,6 6 0,-4 0 0,0-2 0,-2-3 0,-6-1 0,4 0 0,-4-8 0,4-2 0,-12-8 0,-6 0 0,-10-2 0,-2-4 0,0 2 0,6-6 0,1 0 0,-1 0 0,-6-2 0,0-3 0,0 1 0,-2 2 0,5 2 0,-7-4 0,2 2 0,-6-8 0,4-8 0</inkml:trace>
  <inkml:trace contextRef="#ctx0" brushRef="#br0" timeOffset="1949">4646 340 12287,'-10'-8'0,"-6"4"0,4-8 0,2 8 0,-2-2 0,8-4 0,-2-2 0,4 2 0,2-2 0,0-2 0,0-2 0,0-2 0,0 1 0,2 5 0,4 2 0,6 2 0,-2 2 0,2 8 0,2 4 0,2 4 0,2 8 0,-3-1 0,-1-1 0,-4-2 0,-2-2 0,-2 0 0,-6 6 0,0 0 0,0 0 0,-2 0 0,-4-1 0,2-1 0,-8-2 0,-4-4 0,-5-2 0,1 0 0,-6-4 0,2 2 0,0-2 0,-5-2 0,3-2 0,0 0 0,0 0 0,-6-6 0,5-2 0,-1-2 0,4-4 0,4 4 0,2 0 0,2 0 0,4 0 0,4 4 0,8-5 0,0 7 0,2-4 0,4 8 0,6 0 0,4 0 0,-4 0 0,0 0 0,2 0 0,2 0 0,2 6 0,0 0 0,-1-2 0,-5 3 0,0 1 0,2 2 0,2 2 0,2 6 0,-8-6 0,-4 0 0,-4 2 0,-2-4 0,-2 0 0,-4 0 0,-6 0 0,-4-5 0,-2 5 0,-2 0 0,-4 0 0,5-4 0,-5 4 0,4-2 0,2-4 0,0-2 0,-2-2 0,-3 0 0,-5 0 0,-8 0 0</inkml:trace>
  <inkml:trace contextRef="#ctx0" brushRef="#br0" timeOffset="2250">4699 0 12287,'-18'8'0,"1"-6"0,-9 14 0,-2-6 0</inkml:trace>
  <inkml:trace contextRef="#ctx0" brushRef="#br0" timeOffset="2749">4145 197 12287,'2'-16'0,"2"2"0,2 2 0,0 6 0,-6-6 0,0 8 0,-2 4 0,-4 12 0,2 4 0,-6 2 0,3 0 0,1-7 0,4-1 0,-2 0 0,-2 0 0,0-4 0,6 6 0,0 2 0,2 2 0,2 2 0,2 0 0,2-6 0,-2-1 0,5 3 0,-1-4 0,0 2 0,0 0 0,0-2 0,-6 0 0,4-6 0,-2 4 0,0 2 0,6-4 0,-6 6 0,0 0 0,-8 3 0,-4-3 0,2-4 0,-8-8 0,-2 0 0,-2 0 0,-2 0 0,0 0 0,1 0 0,-1 0 0,6-2 0,0-2 0,-2-4 0,-2-2 0,-2-1 0,0-5 0,0 2 0,1 2 0,5 0 0,0-4 0,0 2 0,2 2 0,-6 0 0,6-5 0</inkml:trace>
  <inkml:trace contextRef="#ctx0" brushRef="#br0" timeOffset="3266">3502 304 12287,'8'-18'0,"-4"8"0,8 4 0,0 4 0,6 2 0,0 0 0,0 0 0,-1 2 0,1 4 0,0 2 0,-2 6 0,-2-4 0,-2-2 0,-6 4 0,4-4 0,-2 1 0,-4 5 0,-2-4 0,-2 2 0,0 2 0,0-4 0,-2 0 0,-2 0 0,-2 0 0,-8-4 0,2 4 0,-4-2 0,-2 0 0,0-4 0,0 1 0,1-1 0,5-2 0,0-2 0,-2 0 0,-2 0 0,-2-6 0,0-1 0,0-1 0,0 0 0,1-6 0,1 2 0,0-4 0,-2-2 0,10 0 0,-10 0 0,2 1 0,0-1 0,1-2 0,1-2 0,2-2 0,-2 2 0,6 2 0,2 1 0,2-3 0,-2-2 0,4 6 0,-4 6 0,4-2 0,2-2 0,0 6 0,0 3 0,0 7 0,0 0 0,0 0 0</inkml:trace>
  <inkml:trace contextRef="#ctx0" brushRef="#br0" timeOffset="3431">3645 36 12287,'12'-16'0,"0"4"0,-8 4 0,4 8 0,-16 8 0,-2 2 0</inkml:trace>
  <inkml:trace contextRef="#ctx0" brushRef="#br0" timeOffset="3716">3038 572 12287,'-10'-2'0,"4"-4"0,4 0 0,2 0 0,-2 6 0,-2 14 0,-4-2 0,-2 2 0,4 2 0,-6 1 0,-2 1 0,-2 0 0,-2 0 0,1-2 0,-1-2 0,0-2 0,0 0 0,0 5 0</inkml:trace>
  <inkml:trace contextRef="#ctx0" brushRef="#br0" timeOffset="4314">2716 375 12287,'18'0'0,"0"0"0,0 6 0,-2 2 0,-5 2 0,-3-4 0,-6 6 0,4 2 0,-4 2 0,4 2 0,-4-1 0,-4-5 0,-4-2 0,-4 0 0,0 0 0,-5-6 0,3 4 0,-4 0 0,-2-6 0,0 4 0,0-4 0,0-4 0,0-2 0,1-2 0,-1-8 0,0 2 0,0-4 0,2 4 0,2 0 0,2-1 0,-2-3 0,4 0 0,1 2 0,-1 2 0,0-2 0,6 4 0,-4 0 0,0 2 0,6-6 0,-6 12 0,8-5 0,0 14 0,0 5 0,-2 4 0,-2 2 0,-2 0 0,0-6 0,6 0 0,0 2 0,-6-4 0,0 2 0,2 1 0,2-3 0,2 2 0,0-8 0,2 4 0,4-8 0,4 0 0,8 0 0,0 0 0,0 0 0,0 0 0,-1 0 0,1-2 0,0-4 0,0 4 0,0-4 0,0 4 0,0 2 0,-1 0 0,1-8 0,0-2 0</inkml:trace>
  <inkml:trace contextRef="#ctx0" brushRef="#br0" timeOffset="4549">2609 750 12287,'0'-11'0,"0"-1"0,0 0 0,0 2 0,0-6 0,0 6 0</inkml:trace>
  <inkml:trace contextRef="#ctx0" brushRef="#br0" timeOffset="5363">2001 214 12287,'-10'0'0,"1"0"0,3 0 0,2 6 0,-6 2 0,2 2 0,2-4 0,6 6 0,0-6 0,0 6 0,0 2 0,0-4 0,0 2 0,0 2 0,8-4 0,4-1 0,4-1 0,1-2 0,1-6 0,0 2 0,0 4 0,0-4 0,0 4 0,0-4 0,-6-2 0,-1 0 0,1 0 0,-2 2 0,-4 4 0,-6-4 0,-6 6 0,-6 0 0,-4-6 0,-1 4 0,-1-2 0,0 2 0,-2-4 0,-2 4 0,-2-4 0,3-2 0,1 0 0,2 0 0,0 0 0,0 0 0,0 0 0,0 0 0,0 0 0,1 0 0,5 0 0,0 0 0,6 0 0,-6 0 0,8 0 0,-4 0 0,16 0 0,4 0 0,-2 2 0,2 2 0,2 2 0,1 8 0,3-2 0,-6-3 0,0 3 0,2 2 0,-6-4 0,0 0 0,0-2 0,-6 6 0,4-2 0,-4-2 0,-2 2 0,-2-8 0,-4 2 0,-6-4 0,-4-2 0,-2 0 0,0 0 0,0 0 0,1 0 0,-3 0 0,-2-2 0,-2-4 0,0 2 0,6-6 0,1 0 0,-1 0 0,0-2 0,0-4 0,0 2 0,0 2 0,6 0 0,0-5 0,0-9 0,-5-2 0</inkml:trace>
  <inkml:trace contextRef="#ctx0" brushRef="#br0" timeOffset="5463">1644 322 12287,'0'-18'0,"0"0"0,0 0 0,0 8 0,0 2 0,0 8 0</inkml:trace>
  <inkml:trace contextRef="#ctx0" brushRef="#br0" timeOffset="6316">1394 447 12287,'-12'0'0,"0"0"0,-2 0 0,4 2 0,-2 2 0,-2 2 0,-1 6 0,-3-5 0,0 1 0,0 0 0,0 0 0,0-4 0,0 4 0,1 2 0,-1-6 0,0 2 0,0-4 0,0-2 0,0 6 0,0 0 0,0-2 0,1-2 0,-1-2 0,6-6 0,0 0 0,8-8 0,-2 2 0,4 4 0,2 0 0,0 8 0,-8 0 0,-4 0 0,2 0 0,0 2 0,0 2 0,0 2 0,4 0 0,-5-4 0,-3 4 0,4-4 0,-2 4 0,-2-4 0,4 0 0,-2 4 0,6-4 0,-4 6 0,2 0 0,0-6 0,4 6 0,-2 0 0,-2-4 0,3 8 0,3-6 0,-4 5 0,2-7 0,0 4 0,-2 0 0,-2-6 0,2 4 0,2-2 0,-8 2 0,0-4 0,-6 4 0,6-4 0,0-2 0,0 0 0,-5 0 0,5 0 0,0 0 0,6 0 0,-6 0 0,6 0 0,-6 0 0,8 0 0,-12 0 0,6 2 0,-8 4 0,0-4 0,1 6 0</inkml:trace>
  <inkml:trace contextRef="#ctx0" brushRef="#br0" timeOffset="6515">1126 804 12287,'-16'-12'0,"4"0"0,-4 8 0,4-2 0,-4 4 0,-1 8 0,-3 2 0,-2 0 0,-2 0 0,-2 4 0,4-6 0,-1-2 0,-9 6 0,4 0 0</inkml:trace>
  <inkml:trace contextRef="#ctx0" brushRef="#br0" timeOffset="7050">733 411 12287,'0'-12'0,"0"0"0,0 0 0,0-6 0,0 1 0,0 5 0,0 0 0,2 8 0,4-2 0,6 4 0,4 2 0,1 0 0,1 0 0,0 0 0,0 0 0,0 0 0,0 0 0,0 0 0,0 0 0,-3 2 0,-1 2 0,-2 2 0,-2 2 0,4-4 0,-4 4 0,-2 1 0,-2-3 0,-6 6 0,0 2 0,0-4 0,0 2 0,-2 0 0,-4 6 0,-2-6 0,-6-2 0,2-2 0,-2-4 0,-2 4 0,-1-3 0,-1 1 0,0 2 0,0-6 0,0 4 0,0-4 0,0-2 0</inkml:trace>
  <inkml:trace contextRef="#ctx0" brushRef="#br0" timeOffset="7330">626 197 12287,'0'-10'0,"2"2"0,4 10 0,6 4 0,-3 4 0,1 7 0,0 1 0,0 0 0,0 0 0,4 0 0,-4 0 0,-2 0 0,6 5 0,-4 1 0,0-2 0,-4-2 0,2 0 0,-3 2 0,-1 1 0,-2-1 0,-2-2 0,0-2 0</inkml:trace>
  <inkml:trace contextRef="#ctx0" brushRef="#br0" timeOffset="8583">429 447 12287,'0'12'0,"0"0"0,0-1 0,-8 7 0,-4 0 0,2-8 0,-2-4 0,-1-4 0,3 4 0,-2 0 0,-2-2 0,-2-2 0,-2-4 0,0-4 0,6 2 0,0-6 0,0 0 0,3 0 0,-7-2 0,6-6 0,0 1 0,2 5 0,8 0 0,0-2 0,0-2 0,0 4 0,2 0 0,4-2 0,4-2 0,8 0 0,-1 5 0,7-3 0,0 8 0,-2 0 0,-2-2 0,-8 6 0,0-4 0,2 4 0,1 2 0,-3 2 0,0 4 0,2 6 0,-6 4 0,-2 2 0,-4-1 0,-2 1 0,0 0 0,-2 0 0,-4 0 0,2-6 0,-8-2 0,-2 0 0,-2 0 0,4-6 0,1 3 0,-3-1 0,-2 0 0,4 0 0,2-4 0,0 2 0,0 2 0,4 0 0,-6-6 0,8 0 0,-4 0 0,8 0 0,2 0 0,4 0 0,6 0 0,-4-2 0,-2-4 0,4 4 0,-10-6 0,0 10 0,-10 4 0,-6-2 0,-2 6 0,-2 0 0,-3 0 0,1-4 0,-6 6 0,2 0 0,4-2 0,-3 4 0,1-6 0,2 1 0,2 1 0,4 4 0,4-2 0,4 0 0,8 6 0,2 0 0,4 0 0,4-2 0,6-3 0,-2-3 0,-2-2 0,-2 0 0,4-2 0,-2 6 0,-6-4 0,3 0 0,-1 0 0,-2-4 0,-6 8 0,0-8 0,8 12 0,2-6 0</inkml:trace>
  <inkml:trace contextRef="#ctx0" brushRef="#br0" timeOffset="8982">411 107 12287,'12'-6'0,"-2"-2"0,-2-2 0,6 6 0,-10-3 0,8 7 0,-8 0 0,-4 0 0,-10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4:24.916"/>
    </inkml:context>
    <inkml:brush xml:id="br0">
      <inkml:brushProperty name="width" value="0.08571" units="cm"/>
      <inkml:brushProperty name="height" value="0.08571" units="cm"/>
      <inkml:brushProperty name="color" value="#5B2D90"/>
    </inkml:brush>
  </inkml:definitions>
  <inkml:trace contextRef="#ctx0" brushRef="#br0">18 89 12287,'-10'18'0,"2"-8"0,10-2 0,4-10 0,6-2 0,4-2 0,10-2 0,4 4 0,3-2 0,3 2 0,4 0 0,7 0 0,11-1 0,3 1 0,15 2 0,-1 0 0,9-2 0,7-2 0,-38 2 0,1 2 0,1 1 0,-1 0 0,4-1 0,0 0 0,2-1 0,1 0 0,-3-1 0,1 0 0,0 2 0,-1 0 0,-1-1 0,-1 0 0,-3 1 0,-1 0 0,48 0 0,-11 2 0,0 2 0,1 4 0,3-2 0,-4 8 0,-9 0 0,-11-2 0,-7 4 0,-9-7 0,-1 1 0,-4 0 0,-5 0 0,-9-4 0,-2 2 0,-3-2 0,-1 4 0,2-2 0,-6 2 0,-12-2 0,-6-4 0,-12 4 0,-6-4 0,-4-2 0,-4 0 0,-4 0 0,-5 0 0,-3-2 0,-2-2 0,0-2 0,-3 2 0,-5 0 0,0 0 0,-5-2 0,-5 2 0,-4-4 0,-3 0 0,-7 0 0,-3 0 0,-13-4 0,-7 5 0,39 3 0,-1 0 0,-4 0 0,-1 0 0,0-2 0,0 0 0,-3 2 0,-1 0 0,0 0 0,-1 0 0,0 0 0,-1 0 0,0 1 0,1 0 0,2 2 0,1 0 0,5-1 0,1 0 0,-40-4 0,13 0 0,14 6 0,5 0 0,4 0 0,19 0 0,7 0 0,8 0 0,14 0 0,8 0 0,10 0 0,20 0 0,10 0 0,9 0 0,13 0 0,13 0 0,7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4:37.665"/>
    </inkml:context>
    <inkml:brush xml:id="br0">
      <inkml:brushProperty name="width" value="0.08571" units="cm"/>
      <inkml:brushProperty name="height" value="0.08571" units="cm"/>
      <inkml:brushProperty name="color" value="#5B2D90"/>
    </inkml:brush>
  </inkml:definitions>
  <inkml:trace contextRef="#ctx0" brushRef="#br0">460 170 12287,'0'9'0,"0"-1"0,-4-3 0,-1-1 0,-3-4 0,-1 0 0,4 0 0,2 0 0</inkml:trace>
  <inkml:trace contextRef="#ctx0" brushRef="#br0" timeOffset="967">434 255 12287,'0'9'0,"-1"-5"0,-2-1 0,2-2 0,-5-1 0,0 0 0,-2 0 0,-1 0 0,4-3 0,0 0 0,0-1 0,0 0 0,3-3 0,0 2 0,1-3 0,1 0 0,0 2 0,0 0 0,0 0 0,0-2 0,3 3 0,0 0 0,2 0 0,2 0 0,0 3 0,2 0 0,-1 0 0,1-1 0,-1 2 0,1-2 0,-1 2 0,1 1 0,-1 0 0,0 1 0,-2 1 0,0 1 0,-4 3 0,1 0 0,-3 2 0,-3 0 0,-3 1 0,-1-1 0,-3 1 0,-1-1 0,-3 1 0,-2-1 0,0 1 0,1-1 0,0 1 0,0-1 0,0 1 0,0-1 0,2 1 0,0-1 0,2-2 0,3 0 0,-1 0 0,4 2 0,2-3 0,3 1 0,3-4 0,3 1 0,1-1 0,-2 1 0,-2-2 0,-6 2 0,-2 1 0,-4-3 0,-2 2 0,-2-2 0,-1-1 0,-5 3 0,2-1 0,-1 0 0,1-1 0,0-1 0,0 0 0,2 0 0,1 0 0,4 0 0,-1-1 0,5-1 0,-2-3 0,7-7 0,-3-2 0</inkml:trace>
  <inkml:trace contextRef="#ctx0" brushRef="#br0" timeOffset="1149">417 51 12287,'0'-18'0,"0"2"0,-1 8 0,-2 3 0,-2 1 0,-6 6 0,-1 3 0,-1 3 0,-2 5 0,-4 0 0,-1 0 0,1 2 0,1-2 0,2 0 0,2-4 0,-2 5 0,3-4 0</inkml:trace>
  <inkml:trace contextRef="#ctx0" brushRef="#br0" timeOffset="1365">77 153 12287,'0'-8'0,"0"-1"0,0 5 0,1 4 0,2 5 0,-2 5 0,2 3 0,-3 0 0,-3 2 0,-2 0 0,-4 0 0,1 0 0,-1 0 0,1-2 0,-1 0 0,1-1 0,-1-1 0,1-2 0,-1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4:39.996"/>
    </inkml:context>
    <inkml:brush xml:id="br0">
      <inkml:brushProperty name="width" value="0.08571" units="cm"/>
      <inkml:brushProperty name="height" value="0.08571" units="cm"/>
      <inkml:brushProperty name="color" value="#5B2D90"/>
    </inkml:brush>
  </inkml:definitions>
  <inkml:trace contextRef="#ctx0" brushRef="#br0">604 167 12287,'0'8'0,"0"-3"0,0-1 0,0-4 0,-3 0 0,2 1 0,-3 1 0,1 1 0,0 2 0,-3-2 0,0 3 0,-2-1 0,0 0 0,-2 2 0,0-1 0,-1 2 0,0 0 0,-2 0 0,0-2 0,0 0 0,1 1 0,3-4 0,0 0 0,-3 2 0,-1 0 0</inkml:trace>
  <inkml:trace contextRef="#ctx0" brushRef="#br0" timeOffset="218">511 14 12287,'0'-9'0,"0"4"0,0 6 0,0 8 0,0 4 0,0 3 0,0 1 0,0 1 0,0 1 0,0 1 0,0-4 0,-4 0 0,-1-3 0</inkml:trace>
  <inkml:trace contextRef="#ctx0" brushRef="#br0" timeOffset="485">324 209 12287,'0'-5'0,"0"-1"0,0 4 0,-4 6 0,-1-1 0,-3 4 0,-1-2 0,1-3 0,-2 0 0,0 0 0,-3 0 0,0 0 0,-1-1 0,-3-1 0,0-1 0,0-2 0,-1 2 0,-1-2 0,-1 0 0,1 0 0,2-1 0,2 2 0,2-1 0,1-2 0,-1 2 0,2-3 0,2-3 0,-4-4 0</inkml:trace>
  <inkml:trace contextRef="#ctx0" brushRef="#br0" timeOffset="700">324 31 12287,'-5'-4'0,"-3"3"0,3-2 0,-3 2 0,0 1 0</inkml:trace>
  <inkml:trace contextRef="#ctx0" brushRef="#br0" timeOffset="816">154 90 12287,'-1'-9'0,"-2"-3"0,2 3 0,-3 1 0,4 8 0,-4 4 0,0 5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4:43.032"/>
    </inkml:context>
    <inkml:brush xml:id="br0">
      <inkml:brushProperty name="width" value="0.08571" units="cm"/>
      <inkml:brushProperty name="height" value="0.08571" units="cm"/>
      <inkml:brushProperty name="color" value="#5B2D90"/>
    </inkml:brush>
  </inkml:definitions>
  <inkml:trace contextRef="#ctx0" brushRef="#br0">1430 107 12287,'3'5'0,"0"1"0,0-3 0,-1 2 0,1 2 0,-1 1 0,2 1 0,-1 1 0,-1 2 0,2-2 0,-3 2 0,2 0 0,-2-1 0,-1 1 0,4-2 0,-3 2 0,2-3 0</inkml:trace>
  <inkml:trace contextRef="#ctx0" brushRef="#br0" timeOffset="533">1090 166 12287,'1'-8'0,"1"-1"0,4 1 0,-1 2 0,1 1 0,0 1 0,-1 2 0,1 2 0,0 0 0,2 0 0,-3 2 0,1 2 0,1 1 0,0 1 0,1 2 0,-3 1 0,2-4 0,-4 1 0,-1 1 0,-1-3 0,-1 2 0,0 1 0,-4-1 0,-3 1 0,-3-3 0,-4 0 0,-1 3 0,-1-1 0,0 1 0,-2 2 0,2-2 0,1 0 0,0-2 0,-1 2 0,2 1 0,1 0 0,0 0 0,3-3 0,1 3 0,0-2 0,4-3 0,2 1 0,6-4 0,-2 1 0,2 2 0,-3-2 0,-3 2 0,-2-1 0,-3 0 0,0-1 0,-1 3 0,1-1 0,-1 0 0,-2 1 0,-1-2 0,2 0 0,1 0 0,-3 2 0,1-1 0,0 0 0,2-3 0</inkml:trace>
  <inkml:trace contextRef="#ctx0" brushRef="#br0" timeOffset="680">1124 353 12287,'0'-8'0,"0"3"0,0-3 0,0 4 0</inkml:trace>
  <inkml:trace contextRef="#ctx0" brushRef="#br0" timeOffset="950">818 47 12287,'4'-9'0,"4"2"0,-3 1 0,3 3 0,0 6 0,-3 3 0,2 1 0,-4 3 0,-1 0 0,-1 2 0,-1 3 0,2-2 0,1 1 0,-1 0 0,-1 0 0,-1 0 0,0-2 0,0 0 0,0-2 0,0 1 0,-4 2 0,0 1 0</inkml:trace>
  <inkml:trace contextRef="#ctx0" brushRef="#br0" timeOffset="1633">656 166 12287,'-5'-4'0,"1"3"0,3-2 0,0 3 0,-2 3 0,0-1 0,3 4 0,0 0 0,0 2 0,0 1 0,0-1 0,0 1 0,0-4 0,1 0 0,1 0 0,1-1 0,3 2 0,0 3 0,1-1 0,2 1 0,-2-4 0,0 0 0,-1-1 0,-4 0 0,0-2 0,-2 0 0,-2 3 0,-4-1 0,-2-2 0,0 1 0,-2 0 0,0-1 0,-1-1 0,-4-1 0,1 4 0,-3 1 0</inkml:trace>
  <inkml:trace contextRef="#ctx0" brushRef="#br0" timeOffset="1883">409 21 12287,'0'-5'0,"0"-1"0,0 0 0,3 3 0,0 3 0,3 4 0,-4 7 0,1 1 0,1 1 0,-2-1 0,3 1 0,-2 0 0,-1 0 0,0-1 0,0 1 0,1 0 0,-1 0 0,-1-2 0,-1 1 0,0-1 0,0 1 0,0-1 0,-4-2 0,-1-1 0</inkml:trace>
  <inkml:trace contextRef="#ctx0" brushRef="#br0" timeOffset="2132">273 209 12287,'0'-9'0,"0"1"0,3 7 0,0 3 0,-1 5 0,-1 4 0,-1 1 0,0-2 0,0 0 0,-1-5 0,-1 1 0,-2 0 0,-1-2 0,2 3 0,-2-4 0,-2-1 0,0-1 0,-5-1 0,0 0 0,-1 0 0,-2 0 0,-1-1 0,-1-2 0,-1-3 0,-2-1 0,2 1 0,-1 0 0,3 0 0,2-2 0,0 2 0,0 1 0,3-2 0,1-4 0,2-2 0</inkml:trace>
  <inkml:trace contextRef="#ctx0" brushRef="#br0" timeOffset="2263">163 30 12287,'-8'-1'0,"0"-2"0,0-2 0,-2 1 0,-4 1 0,3 2 0,-2 1 0,-1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4:51.514"/>
    </inkml:context>
    <inkml:brush xml:id="br0">
      <inkml:brushProperty name="width" value="0.08571" units="cm"/>
      <inkml:brushProperty name="height" value="0.08571" units="cm"/>
      <inkml:brushProperty name="color" value="#5B2D90"/>
    </inkml:brush>
  </inkml:definitions>
  <inkml:trace contextRef="#ctx0" brushRef="#br0">1728 153 12287,'4'4'0,"1"-3"0,-2 2 0,-1 2 0,3 0 0,-2 3 0,3 0 0,-2 1 0,0-1 0,-1 1 0,3-1 0,-2 1 0,0-1 0,-1 1 0,0-4 0,1 2 0,1-2 0</inkml:trace>
  <inkml:trace contextRef="#ctx0" brushRef="#br0" timeOffset="467">1515 204 12287,'6'0'0,"-1"0"0,-3 4 0,1 2 0,-2 1 0,-1-1 0,0 0 0,0 0 0,-4-1 0,-2 0 0,-4-1 0,-1 1 0,-4-2 0,1 2 0,-1-1 0,-2-3 0,1 3 0,-6-1 0,-2-1 0,-1-1 0,-4-1 0,-1 0 0,-1 0 0,-1 0 0,2 0 0,0 0 0,4 0 0,6 0 0,2-1 0,2-1 0,1-2 0,4 0 0,2-1 0,1-2 0,1 2 0,2-2 0,3-3 0,-1-2 0,2 2 0,1 0 0,-1 1 0,-1-2 0,-1 0 0,2 1 0,0 0 0,0 3 0,-1 0 0,-1 1 0,-1 2 0,1-2 0,1 2 0,-3 4 0,-2 0 0,2 1 0,0 2 0,3-2 0,-2 3 0,4-4 0</inkml:trace>
  <inkml:trace contextRef="#ctx0" brushRef="#br0" timeOffset="682">1421 34 12287,'-5'-2'0,"-1"-3"0,4 2 0,-2-6 0,1 2 0,1 3 0,-4 1 0,-1 2 0,3 1 0,-2 1 0,-2 2 0,-2 3 0,1 2 0,-4 3 0,2 1 0,0 1 0,-5 1 0,-1 3 0,0 0 0,-4 0 0</inkml:trace>
  <inkml:trace contextRef="#ctx0" brushRef="#br0" timeOffset="1369">758 264 12287,'-5'4'0,"-2"-2"0,2 3 0,-2 2 0,-1 0 0,0 3 0,-5 0 0,0 3 0,0 0 0,-4-2 0,-3 2 0,0 1 0,-1-1 0,0-3 0,-2 2 0,0-3 0,4-1 0,-2 1 0</inkml:trace>
  <inkml:trace contextRef="#ctx0" brushRef="#br0" timeOffset="2233">324 247 12287,'6'0'0,"-1"0"0,2 1 0,1 2 0,1-2 0,1 1 0,2-1 0,-2-1 0,0 0 0,-2 0 0,1 0 0,-1 0 0,1 0 0,-6 0 0,-3 0 0,-4 0 0,-7 0 0,-1 0 0,-1 1 0,-2 2 0,-4-2 0,-1 2 0,0-1 0,-1 1 0,2-2 0,-3 1 0,-1-1 0,1-1 0,-2 0 0,2 0 0,0 0 0,2 0 0,3-1 0,2 0 0,2-3 0,1-1 0,1-1 0,6-2 0,2-1 0,3 1 0,3-2 0,3 0 0,5-1 0,2-2 0,4 3 0,1-1 0,2 0 0,-2 2 0,2 1 0,-2 2 0,-1 0 0,0 3 0,2-2 0,1 2 0,-1 1 0,-5 1 0,-2 1 0,-3 0 0,0 0 0,-5 1 0,-1 2 0,-6-2 0,-3 4 0,-5 0 0,-3 0 0,-2 0 0,-1 4 0,0-1 0,0 1 0,0-1 0,0 1 0,0-1 0,0 1 0,0-1 0,1 1 0,1-1 0,1 1 0,4-1 0,1 1 0,2-1 0,0 1 0,4-1 0,0 1 0,7-4 0,3-3 0,4-1 0,4-1 0,-1 0 0,2-1 0,1-1 0,-3 0 0,-1-3 0,0 1 0,-3 2 0,0-1 0,-3-1 0,-1-1 0,-2 2 0,-5-2 0,-2 2 0,-3 1 0,-2-2 0,-3 1 0,-1 1 0,-1 1 0,-1 1 0,-1 0 0,2 0 0,1 0 0,0 1 0,4 1 0,-2 1 0,-1-1 0,2 2 0,-3-1 0,3 1 0,0 0 0,2 0 0,0-2 0,2 1 0,-2 2 0,2-2 0,0 3 0,2 0 0,0-1 0,3 1 0,0 0 0,1 2 0,2 0 0,2 1 0,3-1 0,0 2 0,2 0 0,0 2 0,2-2 0,3-1 0,-2 1 0,1 0 0,0 2 0,0-1 0,3-3 0,0 1 0,0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4:56.864"/>
    </inkml:context>
    <inkml:brush xml:id="br0">
      <inkml:brushProperty name="width" value="0.08571" units="cm"/>
      <inkml:brushProperty name="height" value="0.08571" units="cm"/>
      <inkml:brushProperty name="color" value="#5B2D90"/>
    </inkml:brush>
  </inkml:definitions>
  <inkml:trace contextRef="#ctx0" brushRef="#br0">16 85 12287,'-9'9'0,"4"-4"0,3-3 0,8-3 0,5-2 0,6-3 0,2 2 0,4 1 0,2-1 0,5 0 0,4 2 0,5-1 0,2 1 0,9 1 0,5 1 0,6 0 0,4 0 0,2 0 0,3 0 0,4 0 0,5 0 0,5-3 0,3-2 0,2-1 0,1 1 0,-1 0 0,3-2 0,1 2 0,4 2 0,-5-3 0,4 3 0,-1 0 0,0 0 0,3 2 0,-47-1 0,0 0 0,48-1 0,-3 0 0,-2 0 0,-2 4 0,2 1 0,3 1 0,-4 4 0,-1-2 0,-2 3 0,4 0 0,3 0 0,-46-5 0,-1 0 0,1-2 0,-1 0 0,49 0 0,-1-1 0,-48 0 0,0 0 0,0 0 0,1 0 0,0 0 0,1 0 0,39 0 0,-1 0 0,-5 0 0,-1 0 0,-4 3 0,0 0 0,-6 0 0,-6 1 0,-2-3 0,1 2 0,-2 0 0,-2 0 0,-3-8 0,0-4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4:58.732"/>
    </inkml:context>
    <inkml:brush xml:id="br0">
      <inkml:brushProperty name="width" value="0.08571" units="cm"/>
      <inkml:brushProperty name="height" value="0.08571" units="cm"/>
      <inkml:brushProperty name="color" value="#5B2D90"/>
    </inkml:brush>
  </inkml:definitions>
  <inkml:trace contextRef="#ctx0" brushRef="#br0">1 8 12287,'5'-2'0,"1"-1"0,1 1 0,0 5 0,3 2 0,0 4 0,1 2 0,2 2 0,-3 5 0,1-1 0,0 0 0,-2 0 0,0 1 0,-2 0 0,-1 2 0,-1 0 0,-3-3 0,-1-4 0,3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4:59.563"/>
    </inkml:context>
    <inkml:brush xml:id="br0">
      <inkml:brushProperty name="width" value="0.08571" units="cm"/>
      <inkml:brushProperty name="height" value="0.08571" units="cm"/>
      <inkml:brushProperty name="color" value="#5B2D90"/>
    </inkml:brush>
  </inkml:definitions>
  <inkml:trace contextRef="#ctx0" brushRef="#br0">1106 44 12287,'-14'-1'0,"1"-1"0,1-1 0,1 1 0,-1 1 0,0 2 0,-1 3 0,1 4 0,1 1 0,2 3 0,2 0 0,1 3 0,-1-3 0,5 0 0,0-1 0,1 1 0,2-1 0,2-2 0,3-2 0,5-1 0,-1 0 0,4-3 0,1-1 0,1-1 0,1-1 0,0 0 0,-1 0 0,-1 0 0,0 3 0,-4 0 0,-1-1 0,0-1 0,-2 0 0,1 1 0,-5 0 0,-4 4 0,-6 0 0,-4-2 0,-4 4 0,-4-2 0,-1 1 0,-4 2 0,-2-2 0,-1 0 0,-2-1 0,-4 0 0,0-1 0,0 0 0,1-2 0,-1-1 0,-3-1 0,0-1 0,3 0 0,1 0 0,3 0 0,3 0 0,0 0 0,2 0 0,2-4 0,3 0 0,0-2 0,2 0 0,1 0 0,1-5 0,4 0 0,3 1 0,3-3 0,4 1 0,1 0 0,2-1 0,2 1 0,4 2 0,3-2 0,2 2 0,1 1 0,0 1 0,-1 1 0,1 2 0,-1 3 0,-1-1 0,-1 2 0,-1 1 0,-2 0 0,-1 1 0,-2 2 0,0 3 0,-1 1 0,0 2 0,-2-1 0,-2 1 0,-1-1 0,-1 1 0,-2-1 0,-2 1 0,-3-1 0,-1 1 0,-2-1 0,0 1 0,-4-1 0,1 0 0,-3-2 0,0 0 0,-3-4 0,-3 2 0,-2-1 0,0-1 0,-1 1 0,1-3 0,0 0 0,3 0 0,-2 0 0,4 0 0,1 0 0,1 0 0,4 1 0,1 1 0,1 1 0,1-1 0,2 2 0,0 1 0,1 0 0,-1-2 0,1 1 0,0-1 0,2 2 0,-1-3 0,1 1 0,-1-3 0,-2-3 0,1-3 0,-1-1 0,2-2 0,0 1 0,1-1 0,1 0 0,-4-2 0,2 0 0,1 1 0,-2-3 0,4 2 0,-2 0 0,0-2 0,2 4 0,-3-3 0,1 0 0,0 1 0,-2-1 0,1 0 0,0-1 0,1 0 0,2 1 0,-2 3 0,2 1 0,0-1 0,3 1 0,-2-5 0,3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7:34.682"/>
    </inkml:context>
    <inkml:brush xml:id="br0">
      <inkml:brushProperty name="width" value="0.08571" units="cm"/>
      <inkml:brushProperty name="height" value="0.08571" units="cm"/>
      <inkml:brushProperty name="color" value="#5B2D90"/>
    </inkml:brush>
  </inkml:definitions>
  <inkml:trace contextRef="#ctx0" brushRef="#br0">19 0 12287,'10'2'0,"-4"4"0,-6-4 0,-6 4 0,-4-4 0,-8-2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4:59.761"/>
    </inkml:context>
    <inkml:brush xml:id="br0">
      <inkml:brushProperty name="width" value="0.08571" units="cm"/>
      <inkml:brushProperty name="height" value="0.08571" units="cm"/>
      <inkml:brushProperty name="color" value="#5B2D90"/>
    </inkml:brush>
  </inkml:definitions>
  <inkml:trace contextRef="#ctx0" brushRef="#br0">34 1 12287,'-5'0'0,"-1"0"0,3 0 0,-2 0 0,3 4 0,-6 0 0,3 5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5:00.032"/>
    </inkml:context>
    <inkml:brush xml:id="br0">
      <inkml:brushProperty name="width" value="0.08571" units="cm"/>
      <inkml:brushProperty name="height" value="0.08571" units="cm"/>
      <inkml:brushProperty name="color" value="#5B2D90"/>
    </inkml:brush>
  </inkml:definitions>
  <inkml:trace contextRef="#ctx0" brushRef="#br0">221 9 12287,'-12'-1'0,"3"-1"0,2-1 0,5 1 0,5 2 0,6 0 0,1 0 0,2 0 0,-2 1 0,1 0 0,-2 2 0,0-1 0,-4 3 0,-2 1 0,-3 1 0,-1 2 0,-5 0 0,-6 2 0,-6 0 0,-7 7 0,-4 0 0,-1 3 0,-3 2 0,-3 2 0,-3 4 0,-4 1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5:01.179"/>
    </inkml:context>
    <inkml:brush xml:id="br0">
      <inkml:brushProperty name="width" value="0.08571" units="cm"/>
      <inkml:brushProperty name="height" value="0.08571" units="cm"/>
      <inkml:brushProperty name="color" value="#5B2D90"/>
    </inkml:brush>
  </inkml:definitions>
  <inkml:trace contextRef="#ctx0" brushRef="#br0">954 17 12287,'-9'-3'0,"1"-1"0,-1-2 0,1 3 0,-1 2 0,-3 1 0,-2 0 0,-2 1 0,-1 2 0,-4 2 0,-2 4 0,-2 2 0,0 0 0,-1 0 0,2-2 0,1-1 0,3 1 0,3-1 0,3-2 0,4 0 0,3 0 0,3 2 0,6 0 0,4 1 0,1-3 0,8-2 0,2 1 0,2 0 0,4-2 0,0 1 0,1 1 0,2 0 0,-3-2 0,-2 1 0,0 0 0,-2-2 0,-2 2 0,-3 0 0,-2 0 0,-3 3 0,-4 1 0,-4 0 0,-6 1 0,-6-1 0,-8 3 0,-5 1 0,-2-2 0,-3 0 0,1-2 0,3 1 0,3-1 0,2 1 0,0-4 0,3 0 0,4-1 0,6-1 0,11-3 0,7 0 0,5 0 0,4 0 0,-1 1 0,3 0 0,0 2 0,-1-1 0,-2-1 0,2-1 0,-2 0 0,-2 0 0,-2 0 0,-6 0 0,-1 0 0,-4 0 0,-5 1 0,-7 1 0,-5 1 0,-8 1 0,-4-3 0,-5 2 0,-4-1 0,0 2 0,0 0 0,-1 0 0,-1-1 0,-2 0 0,-2-3 0,3 0 0,2 0 0,2 0 0,1 0 0,3 0 0,2 0 0,4-4 0,7-2 0,2-4 0,6-1 0,0-1 0,5 1 0,2-1 0,3-1 0,4-1 0,4-4 0,2-1 0,-2-1 0,0 0 0,-2 3 0,1 0 0,-1 0 0,0 4 0,-3 1 0,-1 4 0,0 2 0,-3 2 0,-1 5 0,-6 2 0,-1 4 0,-2 3 0,-2 1 0,-1 3 0,-2 1 0,-1 1 0,2 1 0,-2 0 0,-1 0 0,0 0 0,-3 0 0,5 0 0,-2 0 0,-1 0 0,-3 2 0,1-1 0,2-3 0,2-2 0,3 2 0,-1-4 0,1-1 0,1 0 0,5-5 0,0 0 0,-1-1 0,3 2 0,-2-4 0,0-1 0,-2-6 0,-1-5 0,1-7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5:01.311"/>
    </inkml:context>
    <inkml:brush xml:id="br0">
      <inkml:brushProperty name="width" value="0.08571" units="cm"/>
      <inkml:brushProperty name="height" value="0.08571" units="cm"/>
      <inkml:brushProperty name="color" value="#5B2D90"/>
    </inkml:brush>
  </inkml:definitions>
  <inkml:trace contextRef="#ctx0" brushRef="#br0">0 67 12287,'1'-11'0,"2"-1"0,-2-2 0,3 4 0,0 1 0,1 3 0,3 4 0,0-1 0,1 3 0,-1 3 0,1 4 0,-2 6 0,0 0 0,-1 2 0,-1 1 0,0 1 0,-2-1 0,-2-2 0,-1 1 0,0-3 0,-4-1 0,-1-2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5:01.545"/>
    </inkml:context>
    <inkml:brush xml:id="br0">
      <inkml:brushProperty name="width" value="0.08571" units="cm"/>
      <inkml:brushProperty name="height" value="0.08571" units="cm"/>
      <inkml:brushProperty name="color" value="#5B2D90"/>
    </inkml:brush>
  </inkml:definitions>
  <inkml:trace contextRef="#ctx0" brushRef="#br0">34 13 12287,'-8'-3'0,"-1"0"0,2 0 0,1-1 0,2 4 0,4 0 0,4 4 0,2 5 0,1-1 0,2-2 0,-1-1 0,1 1 0,-1-1 0,-2 1 0,-1-2 0,-1 1 0,1 2 0,-3-3 0,1 2 0,-2 0 0,-1 2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5:06.497"/>
    </inkml:context>
    <inkml:brush xml:id="br0">
      <inkml:brushProperty name="width" value="0.08571" units="cm"/>
      <inkml:brushProperty name="height" value="0.08571" units="cm"/>
      <inkml:brushProperty name="color" value="#5B2D90"/>
    </inkml:brush>
  </inkml:definitions>
  <inkml:trace contextRef="#ctx0" brushRef="#br0">0 77 12287,'29'-17'0,"7"3"0,11 0 0,8 2 0,13 4 0,8 3 0,7 1 0,7 2 0,-7 1 0,1 2 0,-8 2 0,-8 3 0,-3 0 0,-2 0 0,1-2 0,4-4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5:04.830"/>
    </inkml:context>
    <inkml:brush xml:id="br0">
      <inkml:brushProperty name="width" value="0.08571" units="cm"/>
      <inkml:brushProperty name="height" value="0.08571" units="cm"/>
      <inkml:brushProperty name="color" value="#5B2D90"/>
    </inkml:brush>
  </inkml:definitions>
  <inkml:trace contextRef="#ctx0" brushRef="#br0">1302 61 12287,'0'8'0,"0"1"0,0-1 0,1 1 0,1 2 0,2 1 0,1 1 0,0 1 0,4 2 0,-1 0 0,1 2 0,0 1 0,2-2 0,0 0 0,-1 0 0,0 0 0,-2-4 0,1-1 0</inkml:trace>
  <inkml:trace contextRef="#ctx0" brushRef="#br0" timeOffset="565">1030 256 12287,'-13'0'0,"1"1"0,3 2 0,4 2 0,3 3 0,1 1 0,1-1 0,1 0 0,1-3 0,3-1 0,4-4 0,-1 0 0,1 0 0,2 0 0,0 0 0,1 0 0,0 0 0,-3 0 0,3-1 0,-3-2 0,0 2 0,-2-5 0,-1-1 0,-2 3 0,-4-2 0,-1 4 0,-2-1 0,-3 2 0,-1 1 0,-5 0 0,0 0 0,-1 0 0,-2 0 0,-1 3 0,-2 0 0,-2 0 0,-3 0 0,-1-1 0,-3 3 0,0-1 0,-2-2 0,1-1 0,3-1 0,3 0 0,2 0 0,0 0 0,3-1 0,4-2 0,3-2 0,4-3 0,0-1 0,4 1 0,0-1 0,4 1 0,0 0 0,3 1 0,-1 2 0,-1 3 0,0-1 0,-2 2 0,6 5 0,-4 2 0,-2 1 0,0 2 0,-1-1 0,0 1 0,-1-1 0,-1 0 0,-4-2 0,-2 0 0,-1-1 0,-2 1 0,-4 0 0,-1 1 0,-1-3 0,0 1 0,0 0 0,0 0 0,1-4 0,1 3 0,2-1 0,1 0 0,-3 0 0,1-3 0</inkml:trace>
  <inkml:trace contextRef="#ctx0" brushRef="#br0" timeOffset="781">469 1 12287,'4'8'0,"1"1"0,2 0 0,-2 3 0,5 1 0,-3 4 0,1 1 0,0 2 0,0-2 0,-4 2 0,0-2 0,-1-1 0,0 2 0,-4-2 0,-1-1 0,-4-3 0,-2-2 0,-4-2 0,-1-1 0</inkml:trace>
  <inkml:trace contextRef="#ctx0" brushRef="#br0" timeOffset="998">324 222 12287,'-5'-4'0,"2"7"0,3 0 0,0 4 0,0 1 0,0 1 0,0-1 0,0 1 0,0-4 0,-1 1 0,-2 1 0,0-3 0,-5 1 0,-2-1 0,-2-2 0,-3 2 0,-4-2 0,-2 0 0,-1-1 0,0-1 0,-4 0 0,0 0 0,1 0 0,3 0 0,1 0 0,1 0 0,2-4 0,-3 0 0</inkml:trace>
  <inkml:trace contextRef="#ctx0" brushRef="#br0" timeOffset="1130">163 69 12287,'-9'-4'0,"1"0"0,-1-1 0,0 3 0,-3 4 0,2 6 0,-5 6 0,-3-1 0,1 3 0,-4-3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2:36:53.293"/>
    </inkml:context>
    <inkml:brush xml:id="br0">
      <inkml:brushProperty name="width" value="0.08571" units="cm"/>
      <inkml:brushProperty name="height" value="0.08571" units="cm"/>
      <inkml:brushProperty name="color" value="#AE198D"/>
      <inkml:brushProperty name="inkEffects" value="galaxy"/>
      <inkml:brushProperty name="anchorX" value="-610688.75"/>
      <inkml:brushProperty name="anchorY" value="-114213.03906"/>
      <inkml:brushProperty name="scaleFactor" value="0.5"/>
    </inkml:brush>
  </inkml:definitions>
  <inkml:trace contextRef="#ctx0" brushRef="#br0">13167 127 12287,'17'-14'0,"-6"-7"0,-8 3 0,-6 1 0,-4-1 0,-7 4 0,-4 0 0,-6 7 0,-4 4 0,-4 3 0,-3 7 0,-7 10 0,-10 15 0,-11 24 0,-11 7 0,31-23 0,-1 4 0,-6 5 0,-2 3 0,-3 5 0,-2 2 0,-7 9 0,-1 4 0,19-21 0,-1 2 0,0 0-184,-4 4 0,-1 1 0,-3 2 1,-8 9-1,-2 1 0,-3 1 0,14-16 1,-1 0-1,0 1 0,-1-1 0,0 0 1,-1 0-1,0 0 0,-1 0 184,0-1 0,-1 0 0,0-1 0,1 0 0,-16 14 0,1 0 0,-1-2 0,0-2 0,-1-2 0,0 0 0,4 0 0,0 0 0,0-1 0,0 1 0,0 0 0,-1-1 0,0 1 0,-2-1 0,0-2 0,0-4 0,-1-2 0,0-1 0,0 1 0,0 0 0,1-2 0,1 0 0,1-2 0,0 1 0,1 3 0,0 0 0,-1-2 0,-2 0 0,-2-2 0,-1 1 0,-3 3 0,0 1 0,-1 0 0,16-12 0,-1 1 0,0 0 0,0 1 0,0 2 0,1 1 0,-1 1 0,1 0 0,-3 3 0,1 1 0,0 0 0,-1 0 0,0 0 0,-1 0 0,0 0 0,-1-1 0,-3 1 0,0 0 0,-1 0 0,0-1 0,-2 1 0,0 0 0,-1 0 0,1-1 0,0 1 0,-1-1 0,1 0 0,1 2 0,-1 2 0,1 1 0,0 0 0,0 2-99,-2 2 1,0 1 0,0 0 0,0-1-1,-2-1 1,0 1 0,-1-2 0,-1 0-1,-1-1 1,0-1 0,-1 0 0,1-1-1,5-2 1,1-1 0,0-1 0,1 0 98,0-1 0,1-1 0,-1-1 0,1 2 0,0 0 0,0 1 0,0 0 0,-1 0 0,-3 1 0,0 0 0,0 0 0,0-1 0,2 0 0,1 0 0,0 0 0,0 0 0,4-2 0,0 1 0,1-1 0,-1-1 0,0-2 0,0-2 0,0 0 0,0-2 0,3-3 0,0-2 0,0 0 0,-1 1 0,1 0 0,-1 0 0,1 1 0,0 0-90,2 0 1,0 0 0,1 0 0,0 2 0,-20 15 0,2 1 0,2 1-1,7 0 1,1 0 0,0 1 0,-1-1 0,-1 0 0,0 0 89,-2 1 0,0-1 0,0 0 0,4-4 0,1 0 0,0-2 0,1-3 0,0 0 0,3 0 0,6-2 0,3 1 0,2 0-53,4-3 0,2 0 1,1 1-1,1 1 0,1 0 1,1 2-1,-20 21 0,1 2 1,-2-1-1,0 0 53,0 0 0,3 0 0,6-8 0,2-2 0,7-8 0,2-2 0,8-7 0,3-2 267,-15 22 0,17-4 0,14-17 1,10-3-268,8-5 0,6-2 0,8-1 0,6 1 0,1-1 0,-4 1 0,-14-1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2:36:53.842"/>
    </inkml:context>
    <inkml:brush xml:id="br0">
      <inkml:brushProperty name="width" value="0.08571" units="cm"/>
      <inkml:brushProperty name="height" value="0.08571" units="cm"/>
      <inkml:brushProperty name="color" value="#AE198D"/>
      <inkml:brushProperty name="inkEffects" value="galaxy"/>
      <inkml:brushProperty name="anchorX" value="-620953.3125"/>
      <inkml:brushProperty name="anchorY" value="-127768.52344"/>
      <inkml:brushProperty name="scaleFactor" value="0.5"/>
    </inkml:brush>
  </inkml:definitions>
  <inkml:trace contextRef="#ctx0" brushRef="#br0">1 64 12287,'31'0'0,"-10"0"0,-3-4 0,-1-6 0,1-11 0,3 7 0,10 3 0,1 8 0,3 3 0,7 3 0,10 8 0,8 10 0,20 17 0,-34-14 0,3 1 0,7 4 0,3 2 0,8 5 0,-1 5 0,1 7 0,-1 5 0,6 6 0,0 4 0,-24-17 0,0 2 0,-1 2-176,2 4 1,-1 2-1,-1 2 1,-1 6 0,-1 4-1,0-1 1,3 4-1,0 0 1,0 1 0,0 2-1,-1 1 1,1 0 175,0 0 0,0 1 0,0 0 0,-2 2 0,-1-1 0,0 3 0,-8-15 0,-1 1 0,1 1 0,0 1 0,1 2 0,-1 0 0,1 2 0,0-1-87,1 4 1,0 0 0,-1 1-1,0-1 1,-4 0 0,0-1-1,-2 0 1,1 1 0,-2-2-1,1 1 1,-1 0 0,1-1-1,-1-1 1,0 0 0,1-1 0,0 1 86,0-1 0,0 1 0,1-2 0,3 0 0,1-1 0,3-1 0,1-1 0,2-1 0,2 0 0,3-1 0,1-1 0,1 0 0,2-2 0,1 0 0,1-1 0,1-1 0,0-1 0,2-1 0,0-1 0,1 0 0,0-1 0,0-1 0,-1 0 0,1-1 0,-3-1 0,0 0 0,0 0 0,0-2 0,2 0 0,0-2 0,1 0 0,1-2 0,3 0 0,1-1 0,1-1 0,-1-1 0,0 0 0,0 0 0,1-1 0,2-2 0,4-1 0,2-2 0,1 0 0,-1 0 0,-3-1 0,0 0 0,0 0 0,0-1 0,0-1 0,-1-1 0,1 0 0,2-1 0,5 1 0,2-2 0,0 0 0,1 0 0,2-1 0,0-1 0,1-1 0,0 0 0,1-2 0,0 0 0,0-1 0,0-1 0,-2-2 0,-1-1 0,0-2 0,1-1 0,3-3 0,1-2 0,0-1 0,1 0 0,1-2 0,2 0 0,-1-1 0,1 0 0,2-1 0,1-1 0,0-1 0,1 0-106,1-1 1,1-1-1,-1 0 1,1 0-1,-3 1 1,-1 1-1,1-1 1,0 0 0,2-3-1,1 0 1,0-1-1,-1 0 1,-3 0-1,-1 0 1,0 0-1,0-1 106,-2 0 0,-1 0 0,0 0 0,1 0 0,-1-1 0,1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6:21.024"/>
    </inkml:context>
    <inkml:brush xml:id="br0">
      <inkml:brushProperty name="width" value="0.3" units="cm"/>
      <inkml:brushProperty name="height" value="0.6" units="cm"/>
      <inkml:brushProperty name="color" value="#0069AF"/>
      <inkml:brushProperty name="tip" value="rectangle"/>
      <inkml:brushProperty name="rasterOp" value="maskPen"/>
    </inkml:brush>
  </inkml:definitions>
  <inkml:trace contextRef="#ctx0" brushRef="#br0">175 217 16383,'-49'-49'0,"18"4"0,17 27 0,14 4 0,42 14 0,21 0 0,7 4 0,7 3 0,0 3 0,7-3 0,10-3 0,-44-4 0,2 0 0,2 1 0,0 1 0,2 3 0,0 1 0,2-5 0,0 1 0,1 5 0,1 0 0,-5-2 0,-2 1 0,42 4 0,-11 4 0,0-7 0,-11 4 0,-6-4 0,-15 0 0,1 3 0,-1-6 0,11 6 0,-28-6 0,-7-4 0,-84 0 0,14-11 0,-42 1 0,14 3 0,7 3 0,-3 4 0,-4 0 0,-7 0 0,-4 0 0,4 0 0,-14 0 0,-7-3 0,0-8 0,48 9 0,-1 1 0,-2-6 0,1 0 0,-4 1 0,0 1 0,-1 0 0,2 0 0,0-6 0,1 1 0,-37-4 0,7-4 0,11-6 0,6 6 0,4-3 0,28 0 0,21 4 0,46 6 0,20 22 0,8 10 0,3 3 0,3 1 0,8-8 0,10-3 0,-33-2 0,3 1 0,3-4 0,1-1 0,3 2 0,1 1 0,0 0 0,2-1 0,6-4 0,3-1 0,3 3 0,2 1 0,5-1 0,2-2 0,3-2 0,-1-1 0,-4 1 0,-1-1 0,2 0 0,0 1 0,-4 1 0,1 1 0,-2-3 0,-1 1 0,-12-2 0,-2-1 0,-7-1 0,-2 0 0,36 0 0,-4 0 0,-13-3 0,-4-8 0,-18 8 0,-6-11 0,-53 14 0,-32 0 0,-38 0 0,27 0 0,-1 0 0,-3-1 0,-1 2 0,-5 0 0,-2 1 0,-4 3 0,-1 1 0,-7-3 0,1 1 0,4 4 0,1 1 0,1 0 0,1 0 0,1 0 0,1-1 0,-1-3 0,0 1 0,0 2 0,1 1 0,-1-1 0,0-2 0,3-3 0,2 1 0,8 3 0,2 0 0,-48 4 0,14-1 0,7 4 0,18-10 0,13 10 0,36-14 0,20 0 0,8 0 0,13 0 0,11 0 0,0 0 0,4 3 0,6 8 0,1 6 0,10 15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7:35.616"/>
    </inkml:context>
    <inkml:brush xml:id="br0">
      <inkml:brushProperty name="width" value="0.08571" units="cm"/>
      <inkml:brushProperty name="height" value="0.08571" units="cm"/>
      <inkml:brushProperty name="color" value="#5B2D90"/>
    </inkml:brush>
  </inkml:definitions>
  <inkml:trace contextRef="#ctx0" brushRef="#br0">664 70 12287,'0'-18'0,"0"0"0,0 0 0,-2 9 0,-4 3 0,2 14 0,-6 7 0,2 7 0,-6 2 0,2-6 0,-4 0 0,-10 0 0,-2 0 0</inkml:trace>
  <inkml:trace contextRef="#ctx0" brushRef="#br0" timeOffset="166">0 268 12287,'10'-8'0,"-2"-2"0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6:24.590"/>
    </inkml:context>
    <inkml:brush xml:id="br0">
      <inkml:brushProperty name="width" value="0.08571" units="cm"/>
      <inkml:brushProperty name="height" value="0.08571" units="cm"/>
      <inkml:brushProperty name="color" value="#5B2D90"/>
    </inkml:brush>
  </inkml:definitions>
  <inkml:trace contextRef="#ctx0" brushRef="#br0">64 95 12287,'-18'0'0,"1"0"0,6 0 0,8 0 0,-11 0 0,14 0 0,0 0 0,14 0 0,3 0 0,15 0 0,-1 0 0,1 0 0,-1 0 0,4 0 0,7 0 0,-3 0 0,10 0 0,0 4 0,0 6 0,3-6 0,8 6 0,-4-6 0,-4-4 0,-13 0 0,6 3 0,1 4 0,6 3 0,-3 1 0,4-11 0,3 0 0,3 0 0,4 0 0,-3 0 0,-4 0 0,-4 0 0,-10 0 0,7 0 0,0 0 0,0 0 0,-10 0 0,6 0 0,-3 0 0,0 0 0,11 0 0,-11 0 0,-4 0 0,-3 0 0,0 0 0,4 0 0,3-4 0,-4-6 0,8 6 0,-4-6 0,-4 7 0,-3 3 0,7-4 0,0-3 0,-3-3 0,-4 3 0,-4 3 0,1 4 0,-1-3 0,1-8 0,-1 8 0,1-8 0,-1 8 0,1 3 0,-1 0 0,1 0 0,-1 0 0,1 0 0,-1 0 0,1 0 0,-1 0 0,1 0 0,-11 0 0,0 0 0,3 0 0,4 0 0,4 0 0,-1 0 0,-10 0 0,0 0 0,4 0 0,3 0 0,3 0 0,1 0 0,-1 0 0,1 0 0,10 0 0,0 0 0,0 0 0,3 0 0,-6 0 0,10 0 0,0 0 0,0 0 0,-7 0 0,7 0 0,0 0 0,0 0 0,-7 0 0,7 0 0,-4 0 0,-6 0 0,6 0 0,1 0 0,-1 0 0,1 0 0,6-11 0,-6 1 0,3 3 0,7 3 0,-7 4 0,3 0 0,1 0 0,-4 0 0,10 0 0,-6 0 0,3 0 0,-4 0 0,4 0 0,-10 0 0,-1 0 0,1 0 0,-1 0 0,-6 0 0,3 0 0,-4 0 0,-3 0 0,-3 0 0,-1 0 0,1 0 0,-1 0 0,1 0 0,-1 0 0,1 0 0,-1 0 0,1 0 0,-1 0 0,1 0 0,-1 0 0,1 0 0,-1 0 0,1 0 0,-1 0 0,1 11 0,-1-1 0,1 1 0,-1-11 0,1 0 0,-1 0 0,-10 0 0,0 0 0,0 0 0,-3 0 0,-4 0 0,-14 0 0,0 0 0,14 0 0,7 0 0,7 0 0,3-4 0,1-3 0,-1-3 0,1 3 0,-11 3 0,0 4 0,7 0 0,10 0 0,-3-3 0,7-4 0,-7-4 0,-3 4 0,-1 4 0,1 3 0,-1 0 0,-10 0 0,0 0 0,4 0 0,3 0 0,3 0 0,-13 0 0,-4 0 0,-14 0 0,0 0 0,14 0 0,-7 10 0,14 1 0,3-4 0,4-4 0,7-3 0,4 0 0,3 0 0,0 0 0,-11 4 0,4 3 0,7 3 0,-7 1 0,7-11 0,-3 0 0,3 0 0,-7 0 0,7 0 0,-7 0 0,-4 0 0,-10 0 0,0 0 0,4 0 0,-11 0 0,3 0 0,-6 0 0,-8 0 0,11 0 0,-14 0 0,0 0 0,0 14 0,14-11 0,4 11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6:26.690"/>
    </inkml:context>
    <inkml:brush xml:id="br0">
      <inkml:brushProperty name="width" value="0.08571" units="cm"/>
      <inkml:brushProperty name="height" value="0.08571" units="cm"/>
      <inkml:brushProperty name="color" value="#5B2D90"/>
    </inkml:brush>
  </inkml:definitions>
  <inkml:trace contextRef="#ctx0" brushRef="#br0">2458 32 12287,'-81'32'0,"-10"-15"0,11-3 0</inkml:trace>
  <inkml:trace contextRef="#ctx0" brushRef="#br0" timeOffset="733">1 64 12287,'68'-9'0,"0"0"0,1 2 0,-1 0 0,-1 0 0,-1 0 0,1 5 0,-1 1 0,-1-4 0,-1-1 0,0 4 0,-2 1 0,-5 1 0,-2 0 0,2 0 0,-2 0 0,-2 0 0,-1 0 0,-1 0 0,0 0 0,47 0 0,-7 0 0,-7 0 0,-11 0 0,-6 0 0,-4 0 0,0 0 0,0 0 0,0 0 0,0 0 0,-4 0 0,-3 0 0,-3 0 0,-15 0 0,4 0 0,-7 0 0,-3 0 0,-1 0 0,1 0 0,-1 0 0,-13 0 0,-4 0 0,-14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6:54.439"/>
    </inkml:context>
    <inkml:brush xml:id="br0">
      <inkml:brushProperty name="width" value="0.08571" units="cm"/>
      <inkml:brushProperty name="height" value="0.08571" units="cm"/>
      <inkml:brushProperty name="color" value="#5B2D90"/>
    </inkml:brush>
  </inkml:definitions>
  <inkml:trace contextRef="#ctx0" brushRef="#br0">2245 407 12287,'-6'13'0,"3"-2"0,-5-3 0,4-3 0,-4-5 0,4-1 0,-5-3 0,1-3 0,-4-4 0,-1 3 0,5-2 0,0 5 0,0-2 0,1-3 0,0 0 0,4 1 0,-2 0 0,-2 0 0,4-2 0,-3-2 0,1 1 0,4 0 0,-4-1 0,4 1 0,5 4 0,2 1 0,-1 0 0,1 0 0,3 4 0,-2-2 0,1 0 0,1 1 0,-1 0 0,4 4 0,1 0 0,-2 2 0,-2 0 0,-2 4 0,-1 1 0,3 0 0,-2 2 0,0 0 0,-3 0 0,2-2 0,-2 1 0,0 1 0,2-3 0,-5 5 0,3-2 0,-2 2 0,-2-3 0,0 0 0,0 2 0,-6-3 0,-4 1 0,-3 0 0,-4-1 0,-5 4 0,1-4 0,-2 0 0,-2-3 0,0 2 0,-1-1 0,-1 1 0,-2-1 0,1-1 0,6-4 0,1 0 0,-1 0 0,3 0 0,0 0 0,1 0 0,3 0 0,1 0 0,2 0 0,-1 0 0,1 4 0,-1 1 0,1-3 0,0 5 0,-1 2 0,2-3 0,2 1 0,0-1 0,5 2 0,-4-4 0,0 0 0,-5-4 0,5 0 0,1-1 0,2-3 0,-5-3 0,3-5 0,0-1 0,0 1 0,5-1 0,-4 0 0,-1-4 0,3 3 0,-3-4 0,0 0 0,0-2 0,3 1 0,-3-2 0,2-1 0,2-2 0,-2 0 0,0 0 0,3 2 0,0 1 0,1 1 0,-2-4 0,-1 4 0,1 3 0,2-1 0,1 2 0,0 1 0,0 1 0,1 7 0,3 3 0,9 8 0,6 3 0</inkml:trace>
  <inkml:trace contextRef="#ctx0" brushRef="#br0" timeOffset="233">2245 48 12287,'0'-13'0,"0"1"0,0-1 0,-2 7 0,0 3 0,-3 6 0,-4 3 0,2 7 0,-5-1 0</inkml:trace>
  <inkml:trace contextRef="#ctx0" brushRef="#br0" timeOffset="415">1860 159 12287,'0'-16'0,"0"-1"0,5 1 0,-1 3 0,0 8 0,-4 5 0,-6 5 0,-1 2 0,-5-1 0</inkml:trace>
  <inkml:trace contextRef="#ctx0" brushRef="#br0" timeOffset="982">1340 209 12287,'-13'0'0,"1"0"0,0 0 0,3 0 0,1 0 0,-2 0 0,-1 0 0,3 1 0,0 3 0,-2 5 0,5-3 0,1 3 0,2 0 0,2-2 0,2 0 0,2-1 0,3-2 0,5-4 0,0 0 0,1 0 0,3 0 0,1 0 0,-2 0 0,-1 0 0,-6 4 0,0 0 0,2-1 0,1-2 0,1-1 0,-6 6 0,-6 2 0,-6-1 0,-6 0 0,-2 0 0,-2 0 0,-4-3 0,-4 3 0,-1-1 0,0 1 0,0-3 0,-1 3 0,-2 0 0,0 0 0,3-4 0,4 1 0,0-3 0,2-1 0,-3 0 0,6 0 0,0 0 0,7 0 0,2-1 0,1-3 0,-2-3 0,4-5 0,1-1 0,2 1 0,1-1 0,0 1 0,0-2 0,0-2 0,-1 2 0,-2-4 0,-1 1 0,1 1 0,1-5 0,1 5 0,-2 1 0,-1 1 0,-1-3 0,2 1 0,-1 1 0,-2 2 0,4 4 0,-3 0 0,-4 5 0,1-4 0,-4 5 0,0-2 0</inkml:trace>
  <inkml:trace contextRef="#ctx0" brushRef="#br0" timeOffset="1332">596 320 12287,'-7'0'0,"2"6"0,5 2 0,0-1 0,-2 1 0,-1 2 0,-1 1 0,-1-3 0,2 0 0,-2 2 0,-2 1 0,3-3 0,-5 1 0,0-1 0,-2-1 0,-3 2 0,-1-4 0,-3-1 0,-2 1 0,-4-3 0,-5 2 0,0-3 0,-1-1 0,-2 0 0,-5-1 0,1-2 0,3-1 0,2-6 0,7 3 0,-1-1 0,0 0 0,4 0 0,2-3 0,3 1 0,5 2 0,-2 1 0,6-3 0,0 2 0,2 0 0,5-5 0</inkml:trace>
  <inkml:trace contextRef="#ctx0" brushRef="#br0" timeOffset="1531">410 72 12287,'0'-23'0,"0"2"0,0 3 0,-1 13 0,-3 5 0,-3 0 0,-6 5 0</inkml:trace>
  <inkml:trace contextRef="#ctx0" brushRef="#br0" timeOffset="1664">212 110 12287,'7'0'0,"-2"-6"0,-5-1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7:04.454"/>
    </inkml:context>
    <inkml:brush xml:id="br0">
      <inkml:brushProperty name="width" value="0.08571" units="cm"/>
      <inkml:brushProperty name="height" value="0.08571" units="cm"/>
      <inkml:brushProperty name="color" value="#5B2D90"/>
    </inkml:brush>
  </inkml:definitions>
  <inkml:trace contextRef="#ctx0" brushRef="#br0">1557 344 12287,'0'12'0,"0"-1"0,0-11 0,2-8 0,6 0 0,-3 1 0,10 7 0,0 0 0,8 0 0,-7 0 0,-1 0 0,-2 2 0,2 6 0,3 5 0,-11 9 0,1-6 0,-8-1 0,-10-10 0,-6 3 0,-4-6 0,-3-2 0,0 0 0,0 0 0,1 0 0,-1 0 0,0 0 0,0 0 0,0 0 0,0 0 0,0 3 0,0 2 0,0 2 0,1 1 0,-1-5 0,0 4 0,2-2 0,4 8 0,1-3 0,1 8 0,2-13 0,6 10 0,7-2 0,5 5 0,2-3 0,9-7 0,-6 5 0,3-3 0,-8 0 0,2-3 0,-4 9 0,-3-4 0,0 4 0,-3-9 0,-4 9 0,-9 1 0,-4-4 0,-3 0 0,0 0 0,0-1 0,0-4 0,1 7 0,-1 0 0,0-2 0,0 5 0,0-8 0,0 3 0,-10-8 0,-3 5 0</inkml:trace>
  <inkml:trace contextRef="#ctx0" brushRef="#br0" timeOffset="766">916 298 12287,'0'15'0,"0"0"0,0 1 0,0 7 0,0-1 0,0 1 0,0 0 0,-10 0 0,-3 0 0,0 0 0,-5-8 0,8-2 0,-3 0 0,-4-1 0,-1-4 0,0 5 0,3-3 0,-3-5 0,5-3 0,-2-2 0,-3 0 0,-2 0 0,-3 0 0,10-10 0,6-5 0,4 5 0,3-11 0,-10 19 0,5-8 0,-11 10 0,9 0 0,-8 0 0,7 0 0,-7 0 0,10 0 0,-16 0 0,19 0 0,-16 2 0,10 6 0,-2-6 0,5 9 0,-3-1 0,-9-8 0,4 9 0,0-1 0,-7-8 0,5 8 0,-6 1 0,-2-9 0,0 6 0,1-6 0,-1-2 0,0 0 0,0 3 0,0 2 0,0 3 0,0-1 0,0-7 0,0 0 0,1 0 0,-1 0 0,0 0 0,0 0 0,8-7 0,-1-1 0,11-10 0,-5 5 0,10-9 0</inkml:trace>
  <inkml:trace contextRef="#ctx0" brushRef="#br0" timeOffset="1017">939 0 12287,'-23'23'0,"0"0"0,0-3 0,0-2 0,0-5 0,0-3 0,0 8 0,-10-5 0,-2 10 0</inkml:trace>
  <inkml:trace contextRef="#ctx0" brushRef="#br0" timeOffset="1284">343 824 12287,'0'-12'0,"11"1"0,1 11 0</inkml:trace>
  <inkml:trace contextRef="#ctx0" brushRef="#br0" timeOffset="1900">4418 458 12287,'3'-15'0,"4"0"0,-2 9 0,8 1 0,-3 10 0,5 8 0,-4 10 0,1 0 0,6 0 0,-5 7 0,0 1 0,-1-3 0,1-3 0,-8 6 0,5-1 0,-2-2 0,-1-2 0,1-3 0,-8 0 0,-10-1 0,-3 1 0</inkml:trace>
  <inkml:trace contextRef="#ctx0" brushRef="#br0" timeOffset="2933">3960 321 12287,'-7'15'0,"-1"0"0,0-10 0,18 13 0,6-10 0,4 7 0,0-5 0,-2 0 0,-3 1 0,1 6 0,7-1 0,0 4 0,-8-5 0,-3 0 0,-1 3 0,4 3 0,-7 2 0,-1-1 0,-9 1 0,-6 0 0,-5-8 0,-10-2 0,1 0 0,-1 0 0,-8-6 0,-2 6 0,0 0 0,0-1 0,-5-7 0,7 6 0,1-4 0,-3 1 0,7 0 0,-4-8 0,4 0 0,3 0 0,-2 0 0,-3 0 0,-3 0 0,3-11 0,11-1 0,4-4 0,3 1 0,-6 8 0,9-9 0,2-2 0,2 6 0,3-4 0,0-1 0,0 4 0,0-2 0,0-3 0,0 5 0,0-2 0,3 10 0,4-3 0,-4 6 0,10 2 0,-6 0 0,-4 2 0,7 6 0,0 7 0,-7-2 0,4 2 0,-4 3 0,-3-5 0,0 2 0,0 3 0,0-6 0,0 4 0,0 1 0,-3-4 0,-4 2 0,-6-2 0,-10 2 0,0-7 0,0-5 0,0-3 0,1 0 0,-1 0 0,0 0 0,0 0 0,0 0 0,3-11 0,2-1 0,3-4 0,-3 1 0,5 0 0,-2-8 0,-3 0 0,5 0 0,-2 0 0,7 3 0,-7 5 0,-3 7 0,6 6 0,-4 2 0,1 2 0,-8 6 0,10-3 0,6 10 0,4 3 0,1-5 0,-3 2 0,-3 3 0,0-6 0,8 4 0,0 1 0,0-4 0,0 2 0,0-7 0,0 7 0,-2-2 0,-6 2 0,-7-7 0,2 2 0,-2-2 0,-3-3 0,0 0 0,1 0 0,1 3 0,-1-3 0,4 0 0,-2 0 0,-3 2 0,5 4 0,-2-4 0,7-2 0,-7 11 0,10-1 0,-3 8 0,8-3 0,5-2 0,5-5 0,3-3 0,-5 8 0,4-3 0,-1 5 0,4 3 0,-7 0 0,-3 0 0,5-8 0,-3 0 0,11 1 0,-5 7 0</inkml:trace>
  <inkml:trace contextRef="#ctx0" brushRef="#br0" timeOffset="3167">3594 321 12287,'-3'20'0,"-2"-2"0,-2-3 0,-11-10 0,5 5 0,-2-2 0,0 0 0,-8 9 0,-8-1 0,1 2 0,-3-3 0,5 13 0,-11-5 0,-1 2 0,-3 1 0,-3 7 0,0 2 0</inkml:trace>
  <inkml:trace contextRef="#ctx0" brushRef="#br0" timeOffset="3384">3457 1099 12287,'12'-10'0,"-4"-5"0,-6-6 0,-2 9 0,-10 1 0,-5 11 0,-8 3 0,-7 5 0,2 2 0,-11 5 0,1 5 0,-7-7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7:10.687"/>
    </inkml:context>
    <inkml:brush xml:id="br0">
      <inkml:brushProperty name="width" value="0.08571" units="cm"/>
      <inkml:brushProperty name="height" value="0.08571" units="cm"/>
      <inkml:brushProperty name="color" value="#5B2D90"/>
    </inkml:brush>
  </inkml:definitions>
  <inkml:trace contextRef="#ctx0" brushRef="#br0">2106 354 12287,'-13'11'0,"-7"-9"0,7 8 0,1-10 0,2 0 0,10 0 0,2 0 0,6 0 0,4 8 0,11 2 0,0 3 0,-8-8 0,1 5 0,2 0 0,2-7 0,3 4 0,0-4 0,0-3 0,-8 0 0,0 0 0,-10-10 0,3-5 0,-6-6 0,-2-2 0,0 0 0,-2 3 0,-6 5 0,6 2 0,-9 8 0,1-3 0,5 1 0,-10 7 0,-3 0 0,-2 0 0,-3 0 0,0 0 0,0 0 0,0 0 0,0 2 0,0 3 0,1 3 0,-6 2 0,2-5 0,6 3 0,-1-3 0,4 0 0,-1 0 0,3 3 0,7-1 0,-7-7 0,10 0 0,-3 8 0,16 2 0,7 3 0,-5-5 0,0 4 0,-2 1 0,-1 0 0,9-6 0,-6 9 0,3 1 0,-8 4 0,5-1 0,0-5 0,-7 6 0,4-6 0,-4 5 0,-11-4 0,-2-4 0,-3-2 0,-2 6 0,-8-9 0,0-2 0,0-2 0,0-3 0,1 0 0,-1 0 0,0 0 0,0 0 0,0 0 0,0 0 0,0-3 0,0-2 0,0-2 0,1-9 0,1 6 0,3 0 0,3 0 0,10-8 0,-3 3 0,6-5 0,2-3 0,0 0 0,0 0 0,0 0 0,0 0 0,7 0 0,4 0 0,-1 0 0,0 1 0,0 9 0,-5 3 0,3-1 0,7 6 0,-7-10 0,10 0 0,-6-8 0</inkml:trace>
  <inkml:trace contextRef="#ctx0" brushRef="#br0" timeOffset="950">1053 560 12287,'-15'0'0,"0"0"0,10-2 0,-6-3 0,1-3 0,5-10 0,-10 3 0,10-5 0,-3-3 0,6 0 0,2 0 0,10 10 0,5 3 0,5 3 0,3-1 0,0 0 0,0 8 0,0 0 0,0 0 0,0 0 0,0 0 0,0 0 0,-8 3 0,0 2 0,0 5 0,-2 3 0,-3-6 0,-7 6 0,2 0 0,3 0 0,-1 2 0,-9 5 0,-6-5 0,-2 6 0,-8-8 0,3 2 0,-3 0 0,-5-7 0,-5 4 0,-2 1 0,2 0 0,-5-8 0,-1 5 0,1-2 0,0-1 0,3 1 0,7-8 0,-3 0 0,-4 0 0,12 0 0,-5 0 0,3 0 0,0 0 0,-1-3 0,3-2 0,3-2 0,10-11 0,-5 5 0,10 0 0,0 3 0,-3 10 0,-4 0 0,2 0 0,-8 3 0,0 2 0,0 3 0,-2-1 0,-8-7 0,0 0 0,1 0 0,6 0 0,1 0 0,0 0 0,2 0 0,3 0 0,10 0 0,0 0 0,0 10 0,0-5 0,-3 8 0,-4-3 0,2-2 0,-8-5 0,0 2 0,0 2 0,-2 1 0,-8-8 0,0 0 0,1 2 0,-1 4 0,0 1 0,0-2 0,0-2 0,0-3 0,0 0 0,0 0 0,0-8 0,1-2 0,-1-3 0,0 1 0,2-6 0,4 5 0,1 3 0,1-8 0,-8 3 0,10 2 0,6-2 0,4 0 0,3-8 0</inkml:trace>
  <inkml:trace contextRef="#ctx0" brushRef="#br0" timeOffset="1216">733 835 12287,'0'15'0,"0"1"0,-10-11 0,-3 5 0,-10-10 0,0 0 0,0 0 0,0 0 0,0 0 0,1 0 0,-1 0 0,0 0 0,0 0 0,-10-10 0,-3-3 0</inkml:trace>
  <inkml:trace contextRef="#ctx0" brushRef="#br0" timeOffset="1467">321 332 12287,'-3'-23'0,"-2"0"0,-3-3 0,3-4 0,-5 4 0,3-7 0,2 3 0,2-1 0,-5 1 0,1 7 0,2 0 0,2 0 0,3 13 0,-2 10 0,-6 13 0,5 2 0,-4 5 0,4 6 0,3-1 0,-7 11 0,-1-1 0,3 3 0,2 1 0,-4-1 0,-4 8 0,-1-1 0,-3 1 0,-8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6:33.923"/>
    </inkml:context>
    <inkml:brush xml:id="br0">
      <inkml:brushProperty name="width" value="0.08571" units="cm"/>
      <inkml:brushProperty name="height" value="0.08571" units="cm"/>
      <inkml:brushProperty name="color" value="#5B2D90"/>
    </inkml:brush>
  </inkml:definitions>
  <inkml:trace contextRef="#ctx0" brushRef="#br0">6867 505 12287,'31'10'0,"1"1"0,3-1 0,3-10 0,4 0 0,4 0 0,-4 0 0,7 0 0,0 0 0,10 0 0,-6-3 0,10-4 0,10-4 0,4-3 0,11 7 0,-4-3 0,3 3 0,-6 0 0,3 0 0,3-7 0,4-4 0,4 11 0,-1-3 0,1 6 0,-1 4 0,-42-1 0,1-1 0,0-1 0,-1-1 0,1-1 0,-1-1-36,2 2 0,1 1 0,-5 1 0,1 1 0,6 1 0,2 0 0,0-1 0,1-2 36,1-2 0,0 0 0,-3 3 0,0 0 0,-2-3 0,0 0 0,0 1 0,0 1 0,0-3 0,0 1 0,-1 4 0,2-1 0,1-5 0,-1 0 0,-4 1 0,-1 1 0,46-5 0,-3-1 0,3 11 0,-48 0 0,1 0 0,1 1 0,1-2 0,1-3 0,0-2 0,-3 1 0,0-1 0,3 1 0,0 0 0,2-3 0,0 2 0,0 4 0,0 0 0,4-4 0,-1-2 0,-2 3 0,-2 0 0,-1 0 0,1-1 0,4 1 0,1 0 0,-1 3 0,1 0 0,3-1 0,0-1 0,0-1 0,0 0 0,4-1 0,-1 1 0,-8 5 0,-1 0 0,4 0 0,1 0 0,0 0 0,2 0 0,4 0 0,0 0 0,1 0 0,-1 0 0,-1 0 0,-1 0 0,-1 0 0,-1 0 0,1 0 0,0 0 0,3 0 0,0 0 0,4 0 0,0 0-70,0 0 0,-1 0 0,1 1 1,0-2-1,-6 0 0,1-1 1,2-1-1,2-1 70,0-1 0,1-1 0,1-4 0,1-1 0,5 5 0,0 2 0,-2-1 0,0-1 0,-4-1 0,1 0 0,1 6 0,0-1 0,-3-5 0,0 0 0,1 1 0,1 1 0,1 0 0,0 0 0,-1-1 0,-1 1 0,-8 5 0,0 0 0,1 0 0,1 0 0,1 0 0,0 0 0,4 0 0,0 0 0,-7 0 0,-1 0 0,-2 0 0,-1 0 0,0 0 0,0 0 0,-6 1 0,-1-2 0,0 0 0,0-1 0,-3-1 0,0-1-7,43-7 0,-43 5 0,0 2 0,33 4 0,7 0 7,3 0 0,1 0 0,-1 0 0,-3 0 0,-7 0 0,4 0 0,-15 0 0,-3 0 0,-3 0 0,-4 0 0,-4 0 0,-3 0 0,-3 0 0,-15 0 0,4 0 0,-3 0 67,3 0 1,-18 0 0,8 0-1,-4 0-67,0 0 0,-7 0 573,0 0-573,-14 0 9,7 0 1,-28 0-1,-7 0 1,-7 0-10,-4 0 0,-10 10 0,-3 4 0,-4 0 0,-7 0 0,-4 11 0,-3-8 0</inkml:trace>
  <inkml:trace contextRef="#ctx0" brushRef="#br0" timeOffset="1400">0 1639 12287,'21'10'0,"0"1"0,-14-1 0,18-13 0,-15-8 0,11 4 0,-10-14 0,-1 11 0,-6-8 0,6 4 0,-6 0 0,6 4 0,-3 6 0,4-6 0,-8 3 0,11 0 0,0-4 0,4 1 0,13 10 0,1 0 0,-1 0 0,4 0 0,7 0 0,-3 0 0,13 0 0,4 0 0,4 0 0,17-11 0,7 1 0,7 3 0,3 3 0,1 4 0,-1 0 0,4 0 0,-45 0 0,-1 0 0,46 0 0,-45 0 0,-1 0 0,46 0 0,-3 0 0,3 4 0,-48-1 0,1 1 0,2 1 0,-1 0 0,-1-1 0,0-1 0,47 4 0,-4 0 0,1 4 0,-1-4 0,-10-4 0,-3-3 0,-1 0 0,0 0 0,-6-10 0,6-1 0,-3 1 0,-7-4 0,0 0 0,0-11 0,7 8 0,4 3 0,-11 0 0,7 7 0,-4-4 0,1 4 0,-1 4 0,-10 3 0,0 0 0,0 0 0,-14 0 0,-3 0 0,-4 0 0,0 0 0,0-4 0,-11-3 0,1-3 0,-1-1 0,1 11 0,-1-3 0,1-8 0,-4 4 0,-4-10 0,-3-1 0,4 1 0,-1 6 0,-3-10 0,-7 14 0,-17-7 0,-8 14 0,-6 0 0,-15 0 0</inkml:trace>
  <inkml:trace contextRef="#ctx0" brushRef="#br0" timeOffset="40646">7520 946 12287,'0'15'0,"0"0"0,0-7 0,0 7 0,3-2 0,2 5 0,2-3 0,9 0 0,-6 6 0,0-4 0,0-1 0,0-4 0,-5 6 0,6-5 0,1-3 0,-7 8 0,5-5 0,1-1 0,-9 9 0,8-9 0</inkml:trace>
  <inkml:trace contextRef="#ctx0" brushRef="#br0" timeOffset="41330">6994 1014 12287,'0'23'0,"-3"-2"0,-2-3 0,-5-6 0,-3-2 0,5 1 0,-7-6 0,-3 5 0,-2 3 0,-3-8 0,-2 5 0,-3-3 0,-3 1 0,-10 7 0,3-4 0,-7-1 0,-9 0 0,6 0 0,-6-5 0,6 3 0,2-3 0,-7-3 0,-1-2 0,4 0 0,1 0 0,11 0 0,0 0 0,0 0 0,2 0 0,-7-7 0,7-1 0,1 3 0,4 2 0,6-4 0,2-1 0,0 3 0,0 3 0,8-6 0,0 0 0,-3 3 0,5-5 0,0 0 0,3-3 0,3 6 0,7-9 0,0 11 0,0-15 0,0 17 0,0-7 0,2 10 0,6 0 0,-6 0 0,8 3 0,-10 4 0,0-4 0,0 10 0,0-6 0,-2 3 0,-6 6 0,3 1 0,-8-6 0,3 1 0,-7-4 0,1 7 0,6-10 0,-10 16 0,7-9 0</inkml:trace>
  <inkml:trace contextRef="#ctx0" brushRef="#br0" timeOffset="41661">6398 969 12287,'-7'-16'0,"-1"1"0,-7 8 0,5-6 0,-3 3 0,5-6 0,-7 9 0,7-8 0,-7 7 0,0 0 0,-5 11 0,4 4 0,-4 6 0,7 10 0,1 0 0,-19 0 0,6 0 0</inkml:trace>
  <inkml:trace contextRef="#ctx0" brushRef="#br0" timeOffset="42164">5139 1060 12287,'-10'13'0,"5"-3"0,-10-10 0,10 10 0,-16-7 0,19 10 0,-6-6 0,6-2 0,2 11 0,2-11 0,6 2 0,-3-4 0,10-1 0,3 6 0,2-5 0,3 4 0,0-4 0,0-3 0,-8-3 0,1-2 0,1-3 0,4 3 0,-6 0 0,0-2 0,3-9 0,-5 6 0,0 0 0,-3 0 0,5 5 0,-7-10 0,-1-1 0,-17-4 0,-5 5 0,-6-3 0,-1 10 0,-1 3 0,7 3 0,1 2 0,0-11 0,-8-1 0</inkml:trace>
  <inkml:trace contextRef="#ctx0" brushRef="#br0" timeOffset="42463">5117 740 12287,'0'-23'0,"0"0"0,-3 10 0,-5 6 0,-4 14 0,-11 6 0</inkml:trace>
  <inkml:trace contextRef="#ctx0" brushRef="#br0" timeOffset="42645">4865 854 12287,'-13'0'0,"3"0"0,10 10 0,0 3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7:56.467"/>
    </inkml:context>
    <inkml:brush xml:id="br0">
      <inkml:brushProperty name="width" value="0.08571" units="cm"/>
      <inkml:brushProperty name="height" value="0.08571" units="cm"/>
      <inkml:brushProperty name="color" value="#5B2D90"/>
    </inkml:brush>
  </inkml:definitions>
  <inkml:trace contextRef="#ctx0" brushRef="#br0">1131 442 12287,'-1'-9'0,"-4"-1"0,2 5 0,-7-5 0,5 7 0,-3-3 0,2-1 0,-1 4 0,4-7 0,-2-1 0,-1 3 0,2-2 0,0-1 0,-1 3 0,5-2 0,0-1 0,1 5 0,4 1 0,5 3 0,-2 2 0,2 0 0,1 0 0,-3 5 0,2 2 0,-1 1 0,-1 3 0,4-3 0,-8 2 0,1 1 0,2 2 0,-4 1 0,5 1 0,-2-1 0,-1-4 0,-5 0 0,0 1 0,0 2 0,-1 1 0,-4 1 0,-5-1 0,-8 1 0,-2-1 0,-3 1 0,-1-6 0,-7 1 0,-3 1 0,-4 2 0,2 2 0,2-1 0,-3-6 0,0-1 0</inkml:trace>
  <inkml:trace contextRef="#ctx0" brushRef="#br0" timeOffset="933">711 413 12287,'-8'0'0,"-5"0"0,10 0 0,-7 0 0,7-6 0,-2-4 0,3-3 0,2 4 0,-1-1 0,-4-1 0,3-2 0,-2-2 0,2 1 0,2-1 0,-5 6 0,0-1 0,2-1 0,1-2 0,2 3 0,0 0 0,0-1 0,2-2 0,3-1 0,3 6 0,6 3 0,1 3 0,-1 2 0,1 0 0,-5 2 0,-2 3 0,-2 4 0,4-1 0,-5 2 0,-2 1 0,-2 2 0,-1 2 0,0-1 0,0 1 0,-1-1 0,-2 1 0,-4-2 0,-1-4 0,-2 4 0,-4-5 0,-1 2 0,1 0 0,-2-7 0,-2 3 0,-3-1 0,-1 0 0,2 0 0,-2-5 0,-1 0 0,1 0 0,-1 0 0,-3-2 0,4-1 0,1-2 0,-3-5 0,3 4 0,0 0 0,0-1 0,2-3 0,4 4 0,1 0 0,-1-1 0,-4-3 0,-1 4 0,3 0 0,1-1 0,-1-3 0,0 6 0,-3 0 0,3 3 0,-4-4 0,1 0 0,3 2 0,1 1 0,1 2 0,1 0 0,-1 0 0,7 0 0,2 0 0,6 0 0,6 0 0,5 0 0,5 0 0,4 0 0,-1 0 0,-4 0 0,-1 0 0,1 0 0,-1 0 0,1 0 0,-1 0 0,1 0 0,-1 0 0,1 0 0,-1 0 0,-4 2 0,-1 3 0,-5 3 0,0 6 0,-4 1 0,-4-1 0,-4 2 0,-5 2 0,1 1 0,3-1 0,-1 0 0,-4 0 0,-1 1 0,1-1 0,4-4 0,2-3 0,1-1 0,4 1 0,-3-3 0,1 2 0,2 1 0,3-4 0,5-2 0,3-4 0,6-1 0,1 0 0,-1 0 0,1 0 0,1 0 0,1 0 0,3 0 0,-1-1 0,-4-3 0,-1-2 0,1-2 0,2 3 0,-1-5 0,-3 1 0,0 1 0,-5-5 0,2 3 0,0-9 0,4-4 0</inkml:trace>
  <inkml:trace contextRef="#ctx0" brushRef="#br0" timeOffset="1048">435 109 12287,'0'-24'0,"0"1"0,0 2 0,0 2 0,0 4 0,5 9 0,0 6 0,-2 8 0,-7 5 0,-5 1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7:58.767"/>
    </inkml:context>
    <inkml:brush xml:id="br0">
      <inkml:brushProperty name="width" value="0.08571" units="cm"/>
      <inkml:brushProperty name="height" value="0.08571" units="cm"/>
      <inkml:brushProperty name="color" value="#5B2D90"/>
    </inkml:brush>
  </inkml:definitions>
  <inkml:trace contextRef="#ctx0" brushRef="#br0">3204 159 12287,'-8'-6'0,"1"4"0,7-2 0,0 10 0,0 9 0,2-1 0,1 7 0,2-2 0,-2 1 0,4 4 0,-1-3 0,1 0 0,-1 0 0,4 3 0,-5-5 0,-2 0 0,-2 2 0,4-5 0,0 4 0,-2-4 0,-1-2 0,-2 1 0,0-1 0,-7 1 0,-1-1 0</inkml:trace>
  <inkml:trace contextRef="#ctx0" brushRef="#br0" timeOffset="449">2842 174 12287,'-8'6'0,"-5"-4"0,3 3 0,-3 3 0,-1 0 0,-1 0 0,5 5 0,1-5 0,-3 2 0,0-1 0,-3 1 0,1 6 0,1 2 0,3 1 0,-1 0 0,4-4 0,1-1 0,-1 1 0,3-1 0,4 1 0,0-1 0,0-4 0,1-2 0,4-1 0,3-3 0,7-4 0,-1 0 0,1 0 0,-1-1 0,1-2 0,-3-4 0,-2-1 0,3 3 0,-5-4 0,0-3 0,3 4 0,-6-1 0,-2-3 0,-7-1 0,-6 1 0,-5 0 0,-4 3 0,1 1 0,-4-4 0,-1 4 0,1 2 0,-2-4 0,-5 5 0,0 0 0,0-1 0,0-2 0,0-7 0</inkml:trace>
  <inkml:trace contextRef="#ctx0" brushRef="#br0" timeOffset="850">2320 362 12287,'-10'-8'0,"0"4"0,-1 2 0,-2 2 0,-1 0 0,-1 0 0,1 0 0,-7 2 0,-3 1 0,-4 3 0,-1 2 0,-5-5 0,-1 4 0,-2-2 0,-3 0 0,-2 1 0,-2-3 0,2 2 0,4-2 0,-4-1 0,3-2 0,-1 0 0,1 0 0,2 0 0,5 0 0,-3 0 0,-2 0 0,4 0 0,0-2 0,2-1 0,2-2 0,5-4 0,1 4 0,2 0 0,4-2 0,5 4 0,4-6 0,2-3 0,-4-1 0,5-1 0,2-1 0,0 1 0,0-1 0,-2 1 0,2-1 0,-1 1 0,1-1 0,-3-1 0,-2-3 0,4 3 0,-2-5 0,0 2 0,-4-1 0,2 1 0,-2 4 0,1 1 0,0-1 0,-3 1 0,2 1 0,-3 3 0,-1 4 0,-1 6 0,1 0 0,-7 0 0,-2 0 0</inkml:trace>
  <inkml:trace contextRef="#ctx0" brushRef="#br0" timeOffset="1399">914 232 12287,'0'-15'0,"0"1"0,1 6 0,4 3 0,-3 10 0,2 5 0,-2 2 0,3 3 0,0-1 0,-7 1 0,-8-2 0,-2-4 0,-8 3 0,1-6 0,0 1 0,-2-1 0,3-1 0,-5-3 0,2 1 0,4 2 0,-4-1 0,1-4 0,3 0 0,1 0 0,1 0 0,7 0 0,0 0 0,3 0 0,-4 0 0,-4 0 0,-2 0 0,1 2 0,-1 3 0,1-2 0,-1 5 0,1-1 0,4-1 0,0-3 0,-1 2 0,5 0 0,-1-5 0,7 2 0,2 1 0,3 2 0,-2 6 0,7-1 0,-6 1 0,4 0 0,-1-1 0,-1-7 0,-1 2 0,-5-4 0,0-1 0,-8 0 0,-11 0 0,-5 0 0,-4 0 0,-6 0 0,-1-1 0,-2-2 0,-3-2 0,-2-2 0,-2 2 0,1-3 0,-1 0 0,6-5 0,-1 4 0,7-4 0,-4-2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8:05.650"/>
    </inkml:context>
    <inkml:brush xml:id="br0">
      <inkml:brushProperty name="width" value="0.08571" units="cm"/>
      <inkml:brushProperty name="height" value="0.08571" units="cm"/>
      <inkml:brushProperty name="color" value="#5B2D90"/>
    </inkml:brush>
  </inkml:definitions>
  <inkml:trace contextRef="#ctx0" brushRef="#br0">2804 123 12287,'0'-18'0,"14"4"0,4 18 0,13 6 0,-10-6 0,-3 10 0,-4 0 0,7 3 0,-7 11 0,0-3 0,0-4 0,7 0 0,-7 10 0,3 1 0,-6-1 0,10 1 0,3-1 0,-6 1 0,-1-1 0,-3 1 0,0-11 0,-3 0 0,6-14 0,15 7 0</inkml:trace>
  <inkml:trace contextRef="#ctx0" brushRef="#br0" timeOffset="817">2426 123 12287,'-17'14'0,"3"-7"0,14 14 0,0 0 0,0 10 0,0 1 0,0-1 0,0 1 0,0-1 0,0 1 0,3-1 0,8 1 0,-4-11 0,14-4 0,3-3 0,4 0 0,4-7 0,-1 4 0,1-1 0,-1-10 0,1-3 0,-1-8 0,1 8 0,-4-11 0,-7 0 0,3 7 0,-13-14 0,-1 10 0,-10-10 0,-3 14 0,-8-3 0,4 6 0,-14 4 0,-3 0 0,-4 0 0,-4 11 0,1 3 0,-1 3 0,1 8 0,-1-8 0,1 4 0,-4 4 0,-7 3 0,7 0 0,-11-4 0,4-3 0,0 4 0,-3-8 0,6 4 0,-3 0 0,4-3 0,3-4 0,7-11 0,3 4 0,4 4 0,4-4 0,-4-18 0,7 4 0,14-14 0,0-3 0,0 6 0,0-3 0,14 4 0,3-8 0,1 4 0,-1 14 0,-6-3 0,-4 6 0,14 4 0,-14 4 0,3 6 0,-6-3 0,-4 14 0,-4 0 0,-3 11 0,-3-1 0,-11-10 0,7-3 0,-4-1 0,-6 1 0,6-1 0,-3 8 0,-3-4 0,-1-11 0,1 8 0,3-4 0,0-4 0,-11-10 0,4-3 0,7-8 0,-7-20 0,11-18 0</inkml:trace>
  <inkml:trace contextRef="#ctx0" brushRef="#br0" timeOffset="1047">1513 91 12287,'0'-31'0,"0"0"0,0 13 0,0 8 0,0 20 0,0 11 0,0 7 0,10-7 0,4 0 0,0 3 0,0 4 0,7 4 0,-10-1 0,-1 4 0,4 7 0,-10-7 0,6 7 0,-6-7 0,-4-3 0,0-1 0,0 1 0,0-1 0,0 1 0,0-1 0</inkml:trace>
  <inkml:trace contextRef="#ctx0" brushRef="#br0" timeOffset="1983">1292 784 12287,'-31'0'0,"10"-10"0,3-4 0,4-4 0,-7-3 0,11-10 0,3-1 0,3 11 0,4 0 0,0-3 0,0 6 0,0-3 0,0 0 0,0-10 0,4 13 0,6 8 0,-3 6 0,14 4 0,-3 4 0,3 6 0,7-3 0,-7 14 0,-7-10 0,0 6 0,0-3 0,-11 0 0,8-3 0,-8-4 0,-3 14 0,0-11 0,0 11 0,-14 0 0,-7 11 0,-7-4 0,-3-4 0,-1-3 0,1-3 0,3 6 0,3-6 0,4-4 0,0-4 0,-10-10 0,-1 0 0,11 0 0,0 0 0,-3 0 0,6-3 0,-3-8 0,14 4 0,-3-14 0,6 11 0,4-11 0,0 10 0,0-10 0,0 14 0,0-10 0,0 6 0,0 8 0,0-11 0,0 14 0,0-4 0,0-6 0,0 6 0,0-10 0,0 11 0,0-8 0,14 8 0,-10-11 0,24 14 0,-25 0 0,25 0 0,-21 0 0,14 0 0,-14 3 0,4 8 0,-8-4 0,-3 14 0,0 3 0,-3 4 0,-4 4 0,-4-1 0,-13-10 0,3 0 0,-4 4 0,4 3 0,-17-7 0,6 0 0,-3 0 0,0-4 0,0 11 0,-3-10 0,-8-1 0,-3-6 0,0 3 0,-3 0 0,6 0 0,1 0 0,6-4 0,-10-10 0,4 0 0,6 0 0,4 0 0,4 0 0,-1-3 0,1-8 0,3 4 0,3-10 0,8-1 0,3 1 0,0-4 0,7-11 0,-4 1 0,1 10 0,10 0 0,0-4 0,0 8 0,0-4 0,3 14 0,8-4 0,6 8 0,15 3 0,13-14 0,4-4 0</inkml:trace>
  <inkml:trace contextRef="#ctx0" brushRef="#br0" timeOffset="2181">1135 217 12287,'0'-31'0,"0"-1"0,0 8 0,0 13 0,-4 4 0,-6 28 0,-8 4 0,1 3 0,-11 3 0,-4 15 0,-17 3 0</inkml:trace>
  <inkml:trace contextRef="#ctx0" brushRef="#br0" timeOffset="2330">505 658 12287,'-28'-3'0,"3"-8"0,4-10 0,14-7 0,-3-3 0,6 13 0,4 8 0,0 20 0,-14 8 0,-3 13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8:09.667"/>
    </inkml:context>
    <inkml:brush xml:id="br0">
      <inkml:brushProperty name="width" value="0.08571" units="cm"/>
      <inkml:brushProperty name="height" value="0.08571" units="cm"/>
      <inkml:brushProperty name="color" value="#5B2D90"/>
    </inkml:brush>
  </inkml:definitions>
  <inkml:trace contextRef="#ctx0" brushRef="#br0">2646 487 12287,'-21'0'0,"0"0"0,-3 0 0,6 0 0,-3 0 0,-3 0 0,6-3 0,-3-4 0,-3-4 0,6 1 0,1 6 0,3-6 0,-7-8 0,10-13 0,1-1 0,10 1 0,0-1 0,3 15 0,4 3 0,7 3 0,4 1 0,-8-1 0,8 8 0,-1-4 0,1-4 0,3 1 0,10 10 0,1 14 0,-1 7 0,-10 7 0,0 3 0,-14 1 0,4-1 0,-8 1 0,-6-1 0,-4 1 0,-4-1 0,-13-10 0,3 0 0,-7 4 0,-4 3 0,-3 3 0,-3-3 0,-4-3 0,3-4 0,-6-4 0,3 4 0,0-7 0,10-14 0</inkml:trace>
  <inkml:trace contextRef="#ctx0" brushRef="#br0" timeOffset="282">1733 15 12287,'0'-14'0,"0"14"0,0 14 0,0 17 0,0 4 0,0 7 0,10-3 0,1 10 0,-4-4 0,-4-6 0,-3 6 0,4-3 0,3-3 0,3-4 0,1-4 0,-11 1 0,0-1 0</inkml:trace>
  <inkml:trace contextRef="#ctx0" brushRef="#br0" timeOffset="765">1260 109 12287,'0'-17'0,"0"3"0,4 14 0,6 0 0,-3 14 0,11 7 0,-4 7 0,0 0 0,-7-4 0,3-3 0,-3 4 0,-3-8 0,-1 4 0,8 4 0,-8 3 0,8 3 0,-22-10 0,-10 0 0,-7 4 0,-3-11 0,-1-4 0,1-6 0,-1-4 0,1-4 0,-1-6 0,1 3 0,-1-14 0,11 10 0,0-10 0,14 14 0,-10-7 0,6 14 0,4 0 0,-14 0 0,-3 0 0,6 0 0,-3 0 0,0 11 0,-10-1 0,-1 15 0,1-8 0</inkml:trace>
  <inkml:trace contextRef="#ctx0" brushRef="#br0" timeOffset="1099">536 330 12287,'-14'-18'0,"10"-10"0,-10 7 0,0-7 0,11 11 0,-11-11 0,14 24 0,0-6 0,0 20 0,10-3 0,1 14 0,10 0 0,-11 11 0,1-11 0,-11 0 0,0-11 0,0 11 0,0 4 0,-4-8 0,-6 1 0,-11-1 0,-7 1 0,7-8 0,0 8 0,-7-1 0,-11 1 0,4-8 0,-7 8 0,7-1 0,4 1 0,-1-1 0,1 4 0,-4-10 0,-7-8 0,7 11 0,-11 4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7:34.383"/>
    </inkml:context>
    <inkml:brush xml:id="br0">
      <inkml:brushProperty name="width" value="0.08571" units="cm"/>
      <inkml:brushProperty name="height" value="0.08571" units="cm"/>
      <inkml:brushProperty name="color" value="#5B2D90"/>
    </inkml:brush>
  </inkml:definitions>
  <inkml:trace contextRef="#ctx0" brushRef="#br0">3374 664 12287,'0'-18'0,"0"6"0,0 0 0,0-2 0,0 4 0,0-2 0,0-2 0,0-2 0,2-2 0,2 1 0,4-1 0,2 0 0,2-6 0,6-2 0,0-2 0,0-4 0,2 0 0,4 0 0,4 2 0,0-2 0,6 4 0,-6 1 0,2 1 0,0 4 0,-3 2 0,5 2 0,-4 2 0,-2 4 0,-2 4 0,-4 6 0,2-2 0,2-2 0,-6 2 0,-6 10 0,2 4 0,2 0 0,0 6 0,-2-4 0,-2 4 0,2 2 0,-4 0 0,0 0 0,0 0 0,-1-1 0,-3 1 0,4 0 0,-2 0 0,0 0 0,-4 0 0,2 0 0,-2 0 0,-2-6 0,-4 0 0,-4 2 0,2 0 0,-8 0 0,-2-4 0,-1-2 0,-9 0 0,0-4 0,0 2 0,-2-2 0,0 4 0,-6-2 0,2-2 0,-2-2 0,-2-2 0,-2 0 0,0 0 0,1 0 0,-1-8 0,0-2 0,0-2 0,0 0 0,6 2 0,2-4 0,0 4 0,0 2 0,4-4 0,-4 4 0,3 0 0,3 0 0,2 0 0,2 4 0,0-2 0,0 0 0,0 6 0,0 0 0,0 0 0,0 2 0,0 4 0,-6 2 0,0 6 0,2-4 0,2-2 0,2 6 0,1-4 0,-3 2 0,-4 0 0,2-6 0,-6 4 0,0 0 0,0 0 0,4-4 0,-6 4 0,-2-2 0,-2-4 0,0 4 0,3-2 0,1-2 0,-2-2 0,4-2 0,0-2 0,2-4 0,4-6 0,2 2 0,2-2 0,2-2 0,4-2 0,-2-2 0,6 2 0,0 2 0,0 2 0,0 0 0,4-6 0,-2 0 0,0 6 0,6 0 0,0 8 0,2-4 0,4 8 0,4 2 0,8 4 0,-6-2 0,0 8 0,-8 0 0,2 6 0,-4-6 0,-2 0 0,0 2 0,0-4 0,0 2 0,0-6 0,0 6 0,-8-8 0,-4 2 0,-4-4 0,-2-2 0,0 0 0,6-2 0,0-2 0,-2-4 0,-1-2 0,-3-2 0,0-6 0,0 0 0,0 0 0,0 2 0,0 0 0,0-2 0,0 8 0,0-12 0,-2 0 0,-4 2 0,4 1 0,-4 1 0,2 0 0,-2 0 0,4-6 0,-3 0 0,3 2 0,2 2 0,0 4 0,2 2 0,2 4 0,2 2 0,6 2 0,-6 6 0,-2 0 0,4 0 0,-2 0 0,8 0 0,-12 0 0,6 0 0</inkml:trace>
  <inkml:trace contextRef="#ctx0" brushRef="#br0" timeOffset="899">1275 108 12287,'-8'10'0,"-2"-2"0,0-8 0,2 0 0,6 0 0,-2 2 0,-2 4 0,0-2 0,6 8 0,-2 0 0,-4-2 0,2 6 0,-6-5 0,0 3 0,0-2 0,0 4 0,-4-4 0,2 4 0,-2 2 0,-2 0 0,-4 0 0,-2 0 0,-2 0 0,-1 0 0,3 0 0,-2 0 0,2 0 0,-4 0 0,0-2 0,0-2 0,0-2 0,0-6 0,4 4 0,-4-2 0,-2-4 0,4-2 0,-4-2 0,1 0 0,-1 0 0,4 0 0,-6 0 0,-2 0 0,-2 0 0,-2-6 0,0-2 0,0-2 0,0-4 0,1 4 0,1-2 0,2-2 0,2-2 0,2-2 0,-4 0 0,4 0 0,2 0 0,2 0 0,8 0 0,2 0 0,2 0 0,0 0 0,-6 0 0,0-8 0,1-1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8:12.162"/>
    </inkml:context>
    <inkml:brush xml:id="br0">
      <inkml:brushProperty name="width" value="0.08571" units="cm"/>
      <inkml:brushProperty name="height" value="0.08571" units="cm"/>
      <inkml:brushProperty name="color" value="#5B2D90"/>
    </inkml:brush>
  </inkml:definitions>
  <inkml:trace contextRef="#ctx0" brushRef="#br0">1166 186 12287,'0'-17'0,"0"3"0,0 17 0,0 8 0,0 10 0,4 6 0,3 5 0,3-1 0,1 1 0,-8-1 0,4 1 0,4-1 0,-1 1 0,-10-1 0,0 1 0,0-1 0,0 1 0,0-1 0,0 1 0,0-15 0,-14 11 0,-3-10 0</inkml:trace>
  <inkml:trace contextRef="#ctx0" brushRef="#br0" timeOffset="734">851 753 12287,'-17'-14'0,"6"-7"0,8-7 0,-8-4 0,1 1 0,3-1 0,3 1 0,4 10 0,0 0 0,0-4 0,0 8 0,0-4 0,0 14 0,0-7 0,14 14 0,0 14 0,7 7 0,-3-4 0,-8 4 0,-6 0 0,6 11 0,-6-11 0,-8-4 0,-6-3 0,6 0 0,-10-7 0,0 4 0,-7-4 0,4-4 0,-4-3 0,-4 0 0,-3 0 0,-3 0 0,-1 0 0,1 0 0,-1 0 0,-3-10 0,-3-4 0,-4-4 0,3-6 0,-6 6 0,3-3 0,0-3 0,-4-4 0,11 7 0,-7 0 0,7 0 0,4 3 0,-1 1 0,1 10 0,-1-4 0,15 1 0,3 10 0,14 0 0,3 0 0,8 0 0,-4 0 0,14 0 0,-4 3 0,8 4 0,-4 4 0,-11-1 0,11-10 0,-10 11 0,10-1 0,-11 4 0,11-3 0,-14 6 0,4 15 0,-8-1 0,-3 1 0,0-1 0,0-10 0,-3 0 0,-4 4 0,-4 3 0,-3 3 0,7 1 0,-3-1 0,-4 1 0,7-1 0,-4 1 0,4-1 0,-7 1 0,4-1 0,3 1 0,3-1 0,4 1 0,0-1 0,4-13 0,6-8 0,8-6 0,13-4 0,1 0 0,-1 0 0,4-14 0,7-7 0,-3-4 0,10 1 0,-7 3 0,-14-4 0,17-17 0,-10-7 0</inkml:trace>
  <inkml:trace contextRef="#ctx0" brushRef="#br0" timeOffset="882">442 123 12287,'0'-42'0,"0"0"0,0 14 0,0 18 0,0 20 0,0 11 0,14 7 0,3 4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8:20.929"/>
    </inkml:context>
    <inkml:brush xml:id="br0">
      <inkml:brushProperty name="width" value="0.08571" units="cm"/>
      <inkml:brushProperty name="height" value="0.08571" units="cm"/>
      <inkml:brushProperty name="color" value="#5B2D90"/>
    </inkml:brush>
  </inkml:definitions>
  <inkml:trace contextRef="#ctx0" brushRef="#br0">2426 221 12287,'21'0'0,"0"0"0,-10 14 0,6 7 0,1 7 0,-1 4 0,-6-1 0,6 1 0,1-1 0,-1 1 0,-6-1 0,6 1 0,1-1 0,-1 1 0,-6-1 0,6 1 0,-3-1 0,11 1 0,-4-1 0,-7-13 0,0-4 0</inkml:trace>
  <inkml:trace contextRef="#ctx0" brushRef="#br0" timeOffset="734">2111 379 12287,'-21'0'0,"0"0"0,0 0 0,4 0 0,3 0 0,14 0 0,10 3 0,4 4 0,0 7 0,0 4 0,7-8 0,-7 11 0,4 0 0,6-3 0,-6 10 0,-1-7 0,1 3 0,-1-3 0,-6 4 0,6-11 0,1 3 0,-1 8 0,-10-8 0,4 4 0,-8 0 0,-3 11 0,-14-15 0,-7-6 0,-7-8 0,-3-3 0,-11 0 0,0 0 0,0 0 0,-4 0 0,11 0 0,-7 0 0,7-3 0,4-8 0,-1 4 0,1-10 0,-1 3 0,1-11 0,13 22 0,1-11 0,6 14 0,4 0 0,-14 0 0,11 3 0,-11 4 0,-4 4 0,11 3 0,0-7 0,0 3 0,0 4 0,-10-7 0,3 4 0,10-1 0,-10-10 0,0 0 0,-10 0 0,10-10 0,3-4 0,4-4 0,0 8 0,7-11 0,-3-4 0,-11-3 0,7-3 0,-4-1 0,11 1 0,-7-1 0,0 1 0,7-1 0,-10 1 0,3-1 0,3 1 0,11-1 0,0 15 0,0 3 0,-14 0 0,-3-4 0</inkml:trace>
  <inkml:trace contextRef="#ctx0" brushRef="#br0" timeOffset="1050">1859 347 12287,'0'-17'0,"-14"3"0,0 17 0,-10 4 0,3 4 0,0 10 0,-11-11 0,1 15 0,-1-8 0</inkml:trace>
  <inkml:trace contextRef="#ctx0" brushRef="#br0" timeOffset="1499">1198 1 12287,'0'17'0,"0"-3"0,0-14 0,0 0 0,0 14 0,3-10 0,8 6 0,-8-3 0,8 4 0,-8-8 0,-17 25 0,-3-10 0</inkml:trace>
  <inkml:trace contextRef="#ctx0" brushRef="#br0" timeOffset="2167">694 662 12287,'-4'-17'0,"-6"6"0,6 4 0,-6-3 0,6 6 0,4-10 0,0 14 0,0 4 0,0 6 0,0-6 0,0 10 0,0-14 0,-3-4 0,-8-6 0,4 6 0,-14-6 0,11 6 0,-11 4 0,0 0 0,-11 0 0,1 4 0,-1 3 0,1 3 0,10 4 0,3-3 0,4 10 0,-7-4 0,7 4 0,-3 4 0,10 3 0,-4 3 0,8 1 0,3-1 0,0 1 0,0-11 0,0 0 0,3 0 0,8-4 0,-8 1 0,8-8 0,-8 11 0,1-7 0,3 0 0,3 0 0,1-10 0,-11 13 0,0-6 0,-14-8 0,-7 8 0,-7-8 0,-4-3 0,1 0 0,-1 0 0,11 0 0,0 0 0,-3 0 0,-4 0 0,7-3 0,0-8 0,-4-10 0,-3-7 0,-3-3 0</inkml:trace>
  <inkml:trace contextRef="#ctx0" brushRef="#br0" timeOffset="2467">662 221 12287,'-17'-31'0,"-1"10"0,8 0 0,3 3 0,-14-3 0,10 7 0,-10 14 0,11 0 0,-11 0 0,10 0 0,-6 4 0,3 6 0,3-3 0,8 14 0,-4 4 0,-4 3 0,-3-4 0,7 4 0,-3 7 0,3 0 0,3 0 0,4-3 0</inkml:trace>
  <inkml:trace contextRef="#ctx0" brushRef="#br0" timeOffset="2648">851 1229 12287,'21'-10'0,"0"-1"0,-14-3 0,7 7 0,0-3 0,-10-1 0,6 11 0,-20 0 0,-8 4 0,-13 3 0,-1 3 0,-13 15 0,-4-8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48:24.862"/>
    </inkml:context>
    <inkml:brush xml:id="br0">
      <inkml:brushProperty name="width" value="0.08571" units="cm"/>
      <inkml:brushProperty name="height" value="0.08571" units="cm"/>
      <inkml:brushProperty name="color" value="#5B2D90"/>
    </inkml:brush>
  </inkml:definitions>
  <inkml:trace contextRef="#ctx0" brushRef="#br0">9450 95 12287,'0'-21'0,"0"0"0,0 0 0,-3 3 0,-8 8 0,-10 6 0,-7 8 0,-3 6 0,-1 4 0,4 11 0,4-4 0,3 3 0,14-6 0,-4 3 0,4 0 0,-3-4 0,6 11 0,-6-7 0,10 4 0,10-1 0,11-3 0,-3-14 0,3 4 0,3-4 0,4 3 0,-7-6 0,0 6 0,4-6 0,-1-1 0,1 4 0,-4 4 0,-14 3 0,7-7 0,0 3 0,-14 11 0,3-7 0,-10 4 0,-17-11 0,3 3 0,-7-6 0,-4-4 0,11 10 0,0 1 0,-3-4 0,-4-4 0,7-3 0,0 0 0,0-3 0,3-8 0,-10 8 0,11-11 0,-4 0 0,0-7 0,10 3 0,-6-3 0,3-3 0,7-4 0,-7-4 0,0 1 0,-4-1 0,11 11 0,-3 0 0,6-3 0,4 6 0,0-3 0,-3 14 0,-8-3 0,4 6 0,-14 8 0,-3 6 0,6-3 0,1 14 0,-1 0 0,1-3 0,6 10 0,-6-7 0,3 7 0,7 3 0,-7 1 0,3-1 0,4 1 0,4-1 0,3 1 0,0 3 0,0 7 0,0-18 0,0 8 0,0-4 0,14-4 0,3 1 0,4-8 0,0-3 0,-3 0 0,6-7 0,-3 4 0,4-4 0,3-4 0,3-3 0,1 0 0,-11 11 0,0-1 0,0 1 0,10-11 0</inkml:trace>
  <inkml:trace contextRef="#ctx0" brushRef="#br0" timeOffset="199">8379 882 12287,'-17'-31'0,"3"27"0,17 11 0,4 11 0,4 3 0,-1 0 0,-6 10 0,6 1 0,-6-1 0,10 1 0,0-1 0,-11-10 0,8 0 0,-8 4 0,-3-8 0,0 4 0,0 0 0,0 11 0</inkml:trace>
  <inkml:trace contextRef="#ctx0" brushRef="#br0" timeOffset="917">7970 189 12287,'17'4'0,"-6"6"0,-4 4 0,0 11 0,3-4 0,1 0 0,-11 10 0,3 1 0,8-1 0,-8 1 0,11-1 0,-3 1 0,-1-1 0,1-10 0,-8 0 0,4 4 0,4 3 0,3-7 0,-7 0 0,3 3 0,15-6 0,-4 3 0,-4-14 0,4 3 0,-10-6 0,10-4 0,-14-4 0,7-3 0,0-3 0,-11-1 0,8 11 0,-22 0 0,4 0 0,-14 0 0,0 0 0,-10 0 0,-1 0 0,1 0 0,-1 0 0,1 0 0,-1 0 0,1 11 0,-4-1 0,-4-3 0,-3-3 0,0 6 0,11 1 0,-1-4 0,1-4 0,-1-3 0,1 0 0,3-3 0,7-8 0,7 4 0,14-14 0,14 4 0,7-8 0,7 4 0,-7 14 0,0-3 0,3 6 0,-6 4 0,3 0 0,-11 0 0,11 0 0,-10 11 0,6 3 0,-3 3 0,-3-6 0,-11 10 0,0 0 0,0 10 0,0-10 0,-4-3 0,-6-4 0,-11-7 0,3 7 0,-3 0 0,-3 0 0,-4 0 0,7-4 0,0-10 0,-4 4 0,-3 6 0,-3-6 0,-1-4 0,1-18 0</inkml:trace>
  <inkml:trace contextRef="#ctx0" brushRef="#br0" timeOffset="1167">7308 284 12287,'0'-14'0,"0"14"0,0 17 0,4 8 0,3-1 0,3-3 0,-3 4 0,7 3 0,-3 3 0,-1 1 0,4-1 0,-10 1 0,6-1 0,-6 1 0,-4-1 0,14 1 0,3-1 0</inkml:trace>
  <inkml:trace contextRef="#ctx0" brushRef="#br0" timeOffset="1850">7088 851 12287,'-21'-14'0,"0"-7"0,3-7 0,-6 0 0,3 7 0,10-4 0,-6 11 0,3-3 0,-7-4 0,10-11 0,-3 11 0,4 0 0,6 11 0,-3-8 0,14 4 0,0 4 0,14 10 0,0 0 0,11 0 0,-1 14 0,1 7 0,-4 7 0,-4 0 0,-3-7 0,-14-4 0,4-6 0,-8 10 0,8-4 0,-1 4 0,-3 0 0,-17 11 0,-8-15 0,-13-3 0,-1 0 0,1-10 0,-1 6 0,-3-6 0,-7-4 0,7 10 0,-10 1 0,3-4 0,0-4 0,-11-3 0,11 0 0,0-3 0,-3-8 0,10 8 0,-4-11 0,11 3 0,7 1 0,4-15 0,-4 4 0,7 4 0,14-4 0,0 10 0,0-10 0,4 14 0,6-3 0,8 6 0,13 4 0,-10 0 0,-4 4 0,1 3 0,-1 3 0,-10 4 0,7-7 0,0 4 0,-7 3 0,14-4 0,-14 8 0,4 13 0,3-10 0,-4 0 0,-3-14 0,-14 7 0,-3 0 0,-15-10 0,4 10 0,-7 0 0,-3-11 0,-1 8 0,-2-8 0,-8-3 0,3 0 0,-10 0 0,4 0 0,6 0 0,1 0 0,-1 0 0,-3-3 0,4-8 0,3 4 0,3-10 0,1-1 0,-1 1 0,1 6 0,3-10 0,3-3 0,4-4 0,11-4 0,-8 1 0,4-1 0,-10-13 0,6-4 0</inkml:trace>
  <inkml:trace contextRef="#ctx0" brushRef="#br0" timeOffset="2133">6899 221 12287,'0'-32'0,"0"11"0,0 0 0,-14 18 0,-7 3 0,-4 3 0,1 15 0,3-1 0,-4 1 0,-3-8 0,-3 11 0,-15 0 0,-3 11 0</inkml:trace>
  <inkml:trace contextRef="#ctx0" brushRef="#br0" timeOffset="2264">6332 410 12287,'-21'-4'0,"0"-6"0,14 6 0,-21-10 0,11 14 0</inkml:trace>
  <inkml:trace contextRef="#ctx0" brushRef="#br0" timeOffset="3417">5324 693 12287,'-14'18'0,"11"-4"0,-15-14 0,8 0 0,3 0 0,-14 0 0,10 0 0,-10 0 0,11 0 0,-11 0 0,10 0 0,-6-4 0,3-6 0,3 6 0,11-24 0,11 21 0,3-10 0,3 3 0,-6 3 0,10 11 0,-4 4 0,4 6 0,4-3 0,-15 14 0,-3 4 0,-3-8 0,-1 1 0,4-1 0,4 1 0,-1-8 0,-10 11 0,-3-3 0,-4 6 0,-7-6 0,-4-4 0,-6 10 0,-15-6 0,-3-1 0,0 1 0,11-11 0,-1 3 0,1 1 0,-1-11 0</inkml:trace>
  <inkml:trace contextRef="#ctx0" brushRef="#br0" timeOffset="3666">4757 315 12287,'4'18'0,"3"-4"0,3 0 0,-3 7 0,7 7 0,-3 3 0,-1 1 0,4-1 0,-10 1 0,24-1 0,-11 1 0</inkml:trace>
  <inkml:trace contextRef="#ctx0" brushRef="#br0" timeOffset="4750">4348 347 12287,'-11'-32'0,"1"1"0,3-1 0,3 15 0,4 3 0,0 14 0,0 14 0,4 3 0,3 4 0,3 0 0,4-10 0,-7 10 0,4 3 0,10 4 0,-7 4 0,3-1 0,-10 1 0,7-4 0,0-7 0,-10 7 0,6-7 0,-6 7 0,-4 3 0,-4-10 0,-6-3 0,-11-4 0,3-4 0,-3-6 0,-7 3 0,-10 3 0,3 4 0,-7-7 0,3 4 0,-3-4 0,-7 0 0,-14 0 0,0 3 0,0-3 0,0 7 0,0-3 0,0-4 0,0-4 0,-10 8 0,-1-1 0,4-3 0,4-3 0,3 6 0,0 1 0,0-4 0,0-4 0,14-3 0,7 0 0,7 0 0,3 0 0,11 0 0,4-3 0,3-8 0,0-3 0,7-10 0,-4 3 0,4-4 0,4-3 0,-1-3 0,-3-1 0,-3 1 0,-4-1 0,7 1 0,-4-1 0,4 1 0,0-1 0,0 1 0,-3-1 0,-11 11 0,10 0 0,-3 11 0,4-11 0,6 14 0,-10-7 0,14 17 0,0 8 0,4-4 0,3 14 0,3 3 0,4 1 0,-7-1 0,4-3 0,10 0 0,-11 11 0,-3-1 0,0-10 0,0 0 0,4 4 0,-1-8 0,-10 4 0,0 0 0,-3 7 0,-8-7 0,4-3 0,-14-11 0,-3 3 0,-4 1 0,-4-11 0,1 0 0,-1 0 0,1 0 0,-1 0 0,1 0 0,-1 0 0,1 0 0,13-4 0,4-3 0,0-3 0,11-4 0,-11 7 0,0-4 0,10 1 0,-10-4 0,14 10 0,4-10 0,6 14 0,4 4 0,11 3 0,-4 3 0,-11 11 0,8-7 0,-4 4 0,0-8 0,-4 11 0,-3-3 0,11 6 0,-4-3 0,-4-10 0,-10 10 0,0-11 0,-3 8 0,-8-4 0,-6 7 0,-15-7 0,1 3 0,-1-10 0,1 7 0,-1-3 0,1-1 0,-1 1 0,1-11 0,-1 0 0,1 0 0,-1 0 0,-13-14 0,-4-4 0</inkml:trace>
  <inkml:trace contextRef="#ctx0" brushRef="#br0" timeOffset="5134">1954 599 12287,'-18'-14'0,"8"-7"0,6 7 0,4 0 0,11 17 0,3 8 0,3 10 0,-10-4 0,7 1 0,0-4 0,-10 10 0,13-10 0,-6 7 0,-8-7 0,11-14 0,-14 0 0,4-14 0,6-7 0,-6-7 0,6-3 0,-6-1 0,-1 1 0,4-1 0,4 1 0,-4-1 0,7 11 0,0 0 0,3-3 0,4-4 0,11 0 0,-1 7 0,-10 7 0,0 14 0,4 0 0,3 0 0,3 0 0,1 0 0</inkml:trace>
  <inkml:trace contextRef="#ctx0" brushRef="#br0" timeOffset="5650">2080 851 12287,'-18'3'0,"4"4"0,0 4 0,7-1 0,-14-10 0,11 0 0,-11 0 0,0 0 0,-11 0 0,11 0 0,0 0 0,11 0 0,-11 0 0,0 0 0,-11 0 0,1 0 0,-1 0 0,1 0 0,-1 0 0,11 0 0,0 0 0,-3 0 0,6 0 0,-3 0 0,0 0 0,-10 0 0,10 0 0,0 0 0,-4 0 0,8 0 0,-4 0 0,0 4 0,-11 6 0,15-6 0,-11 10 0,21-14 0,-14 0 0,14-4 0,-4-6 0,8-8 0,-1-13 0,-6-1 0,6 1 0,-6-1 0,6 1 0,1 10 0,-4 0 0,-4-4 0,1-3 0,10-3 0,0 10 0,0 0 0,-14 14 0,-4-7 0</inkml:trace>
  <inkml:trace contextRef="#ctx0" brushRef="#br0" timeOffset="5848">1607 1229 12287,'0'-21'0,"0"0"0,-3 14 0,-8-4 0,4 8 0,-14 3 0,-3 0 0,-4 0 0,-4 0 0,1 0 0</inkml:trace>
  <inkml:trace contextRef="#ctx0" brushRef="#br0" timeOffset="6250">820 977 12287,'17'0'0,"1"10"0,-8 1 0,-6 13 0,10-17 0,-14 14 0,-4-14 0,-6 4 0,-11-8 0,3 1 0,-3 3 0,-3 3 0,-4 1 0,-4-11 0,1 0 0,-1 0 0,1 0 0,-1 0 0,1 0 0,-1 0 0,-10-4 0,0-3 0,0-3 0,-3 3 0,10 0 0,-11 0 0,4-4 0,0 4 0,0-7 0,11 0 0,-1-3 0,4 6 0,4-10 0,3-3 0,14 6 0,-4-3 0,8-14 0,3-14 0</inkml:trace>
  <inkml:trace contextRef="#ctx0" brushRef="#br0" timeOffset="6480">725 473 12287,'0'-18'0,"-14"-10"0,-3 11 0</inkml:trace>
  <inkml:trace contextRef="#ctx0" brushRef="#br0" timeOffset="6614">473 630 12287,'-17'-31'0,"-11"13"0,24 4 0,4 14 0,18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0:09.387"/>
    </inkml:context>
    <inkml:brush xml:id="br0">
      <inkml:brushProperty name="width" value="0.08571" units="cm"/>
      <inkml:brushProperty name="height" value="0.08571" units="cm"/>
      <inkml:brushProperty name="color" value="#5B2D90"/>
    </inkml:brush>
  </inkml:definitions>
  <inkml:trace contextRef="#ctx0" brushRef="#br0">1091 54 12287,'0'11'0,"0"-1"0,0 1 0,0 0 0,0 0 0,1 0 0,3 0 0,-3 0 0,4 0 0,0 1 0,2 3 0,-1-3 0,1 2 0,2-2 0,0-1 0,2 1 0,-1 2 0,-1 0 0,-2 0 0,0-2 0,4-1 0,0 0 0,0-1 0,-4-2 0,-1-1 0,0 0 0,0-1 0,-2 4 0,3-3 0,-4 3 0,0 1 0,-6-5 0,-5-2 0,-6-8 0,-3-2 0</inkml:trace>
  <inkml:trace contextRef="#ctx0" brushRef="#br0" timeOffset="1166">796 54 12287,'0'11'0,"4"-4"0,-1 0 0,5-3 0,-3 2 0,1-1 0,-3 2 0,3-2 0,0 1 0,0 2 0,-2 1 0,2-1 0,0 0 0,0 0 0,-2 2 0,3 1 0,0 0 0,0-1 0,-3 1 0,-2 0 0,0 0 0,2 0 0,-1-4 0,-3 1 0,0 0 0,0 2 0,-1-3 0,-3-1 0,-3 0 0,-3 0 0,-2-3 0,-1 0 0,-3-1 0,-1-2 0,0 0 0,-2 0 0,1 0 0,-2 0 0,-2 0 0,-2-2 0,-1-1 0,0-4 0,6-3 0,2-1 0,1 0 0,3 0 0,1 0 0,2 0 0,2 0 0,0 0 0,6 0 0,-2 1 0,3-1 0,2 5 0,3 1 0,3 1 0,3 0 0,1 0 0,0 1 0,0 0 0,0 0 0,3 2 0,1 1 0,-2 0 0,-1 0 0,-1 0 0,0 1 0,0 2 0,0 0 0,0 6 0,0-2 0,-4 3 0,-1 1 0,-1-1 0,-1 1 0,-6-1 0,0-1 0,-2-2 0,-4 0 0,-1 4 0,-3-1 0,-2-3 0,-6 2 0,2-5 0,-1 1 0,0 0 0,-1 2 0,2-3 0,-3-2 0,-1 0 0,4-2 0,0 0 0,0 0 0,1 0 0,0 0 0,3-2 0,0-1 0,0-4 0,3 0 0,3 0 0,1 0 0,-2 1 0,3-4 0,0 3 0,1-3 0,3-1 0,-1 4 0,1 0 0,-2-2 0,2-1 0,1 3 0,1 0 0,0 3 0,0-3 0,-2 5 0,-1-2 0,0 8 0,-4 3 0,3 3 0,-3 0 0,5 1 0,-2 0 0,3 0 0,1 0 0,0 0 0,0 0 0,0-4 0,0 1 0,0 0 0,0-2 0,0 1 0,0-3 0,-1 2 0,-3-1 0,-3-3 0,-7 0 0,-1-2 0,-2 0 0,-3 0 0,0 0 0,-2 0 0,0 0 0,0 0 0,0-4 0,1 0 0,-1 1 0,0-2 0,5 4 0,2-3 0,3 3 0,1 1 0,5 1 0,3 3 0,3 0 0,2 5 0,3-2 0,1 2 0,-2 0 0,3 2 0,1 0 0,1 0 0,-2 0 0,-2-1 0,0-3 0,-3 3 0,4-3 0,-1 3 0,-1-3 0,-4 0 0,0 1 0,0 2 0,0 1 0,0 0 0,0-5 0,-5-1 0,-1-5 0</inkml:trace>
  <inkml:trace contextRef="#ctx0" brushRef="#br0" timeOffset="1450">491 32 12287,'0'-8'0,"0"1"0,0-1 0,-2 3 0,-1 1 0,-3 4 0,-5 4 0,0 3 0,1-1 0,2 1 0,0 2 0,0 1 0,-2 1 0,-1 0 0,0-1 0,0 1 0,-4 0 0,-2 0 0</inkml:trace>
  <inkml:trace contextRef="#ctx0" brushRef="#br0" timeOffset="1666">458 457 12287,'0'-7'0,"0"0"0,0-2 0,-1 5 0,-3 0 0,-3 3 0,-3 1 0,-2 0 0,-3 1 0,-3 3 0,-3 3 0,-2 1 0,-2 1 0,-4-2 0,-3 0 0,0 4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0:13.687"/>
    </inkml:context>
    <inkml:brush xml:id="br0">
      <inkml:brushProperty name="width" value="0.08571" units="cm"/>
      <inkml:brushProperty name="height" value="0.08571" units="cm"/>
      <inkml:brushProperty name="color" value="#5B2D90"/>
    </inkml:brush>
  </inkml:definitions>
  <inkml:trace contextRef="#ctx0" brushRef="#br0">2140 143 12287,'0'11'0,"1"0"0,2 0 0,0-1 0,6-2 0,-3-1 0,1 1 0,0 2 0,1 1 0,3 0 0,-1 0 0,1 0 0,-1 0 0,-1 0 0,-2 0 0,1-1 0,1 1 0,-1 2 0,-2 0 0,-1 1 0,-1 1 0,-4-4 0,0 5 0,0 1 0</inkml:trace>
  <inkml:trace contextRef="#ctx0" brushRef="#br0" timeOffset="1149">1911 154 12287,'1'-6'0,"3"2"0,2 8 0,5 3 0,0 3 0,-4 4 0,0 1 0,2-2 0,0-1 0,-1 3 0,-2-1 0,0 0 0,0-2 0,0-1 0,1 0 0,-2-2 0,0-1 0,-4 1 0,3-1 0,-3 1 0,-2 1 0,-3-3 0,-3-2 0,-3 0 0,-1-4 0,0 3 0,-1-3 0,-3-1 0,3 0 0,-3 0 0,0 0 0,0 0 0,1-5 0,3-1 0,0-1 0,0 0 0,1 3 0,2-3 0,1-2 0,4 3 0,-2 0 0,1 1 0,2 1 0,-4 4 0,4 2 0,-2 1 0,-3 0 0,2 3 0,-1 0 0,-2 0 0,-2-2 0,-2 2 0,-2 0 0,0 0 0,-6-3 0,2 3 0,-2-1 0,-2-2 0,-4-2 0,0-1 0,-1 0 0,0 0 0,2 0 0,3 0 0,1 0 0,3 0 0,-2-1 0,3-3 0,0-2 0,2 0 0,7-2 0,0 3 0,1-1 0,1-3 0,-3-1 0,6-1 0,0 1 0,2-1 0,1 0 0,0 0 0,0 0 0,0 4 0,0-1 0,1 1 0,3 1 0,-2-2 0,6 3 0,0 0 0,2 0 0,1 1 0,1 3 0,1-1 0,2-2 0,1 0 0,-3 4 0,2 0 0,-2 0 0,-1 0 0,-1 2 0,0 0 0,0 2 0,0 4 0,0-1 0,-4 3 0,-1 1 0,-1 0 0,-3 0 0,-5 0 0,-5 0 0,-1-2 0,-4 0 0,0-3 0,-1-1 0,-2 2 0,2-3 0,0-1 0,1 2 0,-3-4 0,1 3 0,2-3 0,1-1 0,1 0 0,0 0 0,5-1 0,1-1 0,1-3 0,1-1 0,-1-2 0,5-1 0,3 2 0,-2-2 0,6 4 0,0-1 0,2 4 0,1-2 0,0-1 0,0 2 0,-4-1 0,0 4 0,-4 1 0,0 3 0,-2 3 0,-2-1 0,-2 1 0,-5 2 0,-1 1 0,-2-1 0,0-1 0,0 0 0,0-4 0,0-1 0,0 2 0,0-4 0,0 3 0,0-3 0,4-1 0,0 0 0,-2 0 0,0 0 0,-2 0 0,1-5 0,2-2 0,0-3 0,5-1 0,-3 1 0,1-1 0,0 0 0,2 0 0,0 0 0,0 0 0,1 0 0,0 0 0,-2 0 0,1 0 0,2 0 0,1 1 0,0-1 0,-3 3 0,-1 1 0,2-1 0,0 3 0,2 0 0,0 0 0,0-1 0</inkml:trace>
  <inkml:trace contextRef="#ctx0" brushRef="#br0" timeOffset="1366">1692 99 12287,'5'11'0,"-3"-5"0,2 0 0,-4-2 0,-4-3 0,-4 3 0,-1 2 0,-2 0 0</inkml:trace>
  <inkml:trace contextRef="#ctx0" brushRef="#br0" timeOffset="2250">874 230 12287,'-11'0'0,"0"0"0,4-1 0,-1-3 0,5-1 0,-4-2 0,4 1 0,0 2 0,1 3 0,7-2 0,2 5 0,3 2 0,-3 4 0,1-1 0,0 3 0,-2 1 0,2 0 0,0 0 0,-2 0 0,1 0 0,-4 0 0,0-1 0,-6-2 0,-5-2 0,-1-1 0,-2-3 0,0-1 0,0-1 0,-1 0 0,-3 0 0,3-1 0,-2-1 0,2-3 0,1-1 0,1 2 0,1-2 0,2 1 0,4-2 0,-5 3 0,6-1 0,-3 3 0,0-2 0,0 2 0,-3 4 0,1 2 0,0 1 0,-1-3 0,2 3 0,1 1 0,-2-2 0,2 2 0,-1-1 0,-3-3 0,3 1 0,-1-1 0,-1 2 0,-2-2 0,3-1 0,-1-1 0,0 0 0,-2 0 0,3 0 0,0 0 0,-2-1 0,-1-3 0,3 2 0,1-5 0,0-1 0,0 2 0,3-3 0,-1 3 0,0-2 0,0 1 0,-3 0 0,3-4 0,1 0 0,-2 0 0,0 0 0,-2 0 0,2 2 0,0 1 0,0-1 0,-3 3 0,0-2 0,0 1 0,2 5 0,-1-2 0,-2 3 0,-1 1 0,0 0 0,-1 0 0,0 0 0,0 0 0,4 5 0,-1 1 0,0 1 0,-2 0 0,0 0 0,2 6 0,1 0 0,-2 1 0,4 1 0,0-4 0,2 0 0,-1 0 0,0 0 0,4 0 0,0-1 0,0-2 0,2-2 0,1-1 0,5-2 0,5-3 0,3 0 0,1 0 0,-3 0 0,3 0 0,-1 0 0,-3 0 0,3-3 0,-1-1 0,-1 0 0,2 0 0,-4 1 0,3-3 0,-3 1 0,-1-3 0,0 0 0,4-1 0,2-2 0</inkml:trace>
  <inkml:trace contextRef="#ctx0" brushRef="#br0" timeOffset="2566">808 34 12287,'-6'0'0,"1"4"0,5 4 0,4-2 0,1 0 0,0 0 0,0 0 0,3-2 0,-1 3 0,3 1 0,-3-2 0,1 2 0,0 0 0,-3-2 0,-1 2 0,-3-1 0,-1 4 0,0 0 0,-5-4 0,-2 0 0,-8 1 0,-2 2 0</inkml:trace>
  <inkml:trace contextRef="#ctx0" brushRef="#br0" timeOffset="2850">863 547 12287,'-7'-4'0,"-1"0"0,0 2 0,-2 1 0,3 1 0,0 0 0,-2 0 0,-1 0 0,-4 0 0,-1 0 0,1 0 0,-2 0 0,4 0 0,-9 0 0,4 0 0</inkml:trace>
  <inkml:trace contextRef="#ctx0" brushRef="#br0" timeOffset="3119">284 23 12287,'-6'-11'0,"-3"5"0,1 2 0,-1 3 0,-2 1 0,-1 1 0,-3 3 0,-3 3 0,-3 3 0,-2 2 0,-2 1 0,-4 2 0,-3-1 0,-1-3 0,1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0:18.701"/>
    </inkml:context>
    <inkml:brush xml:id="br0">
      <inkml:brushProperty name="width" value="0.08571" units="cm"/>
      <inkml:brushProperty name="height" value="0.08571" units="cm"/>
      <inkml:brushProperty name="color" value="#5B2D90"/>
    </inkml:brush>
  </inkml:definitions>
  <inkml:trace contextRef="#ctx0" brushRef="#br0">2096 121 12287,'0'6'0,"2"0"0,1-2 0,5 3 0,-2 4 0,1 2 0,1 3 0,2 1 0,1 1 0,0 3 0,0-2 0,0-1 0,0-3 0,-2 2 0,0-1 0,-2-3 0,-1-1 0,1-1 0,3-5 0,-4-1 0</inkml:trace>
  <inkml:trace contextRef="#ctx0" brushRef="#br0" timeOffset="1232">1736 33 12287,'0'-10'0,"0"2"0,0 1 0,5 6 0,1 1 0,0 6 0,4 5 0,-3 3 0,3 3 0,1 0 0,0 4 0,0-3 0,0 3 0,-1 1 0,1-1 0,0 0 0,-1-2 0,-3 0 0,3-5 0,-3 3 0,2 0 0,-2 0 0,2-4 0,-6 2 0,0-3 0,1-1 0,0 0 0,-5-1 0,-6-3 0,-3-3 0,-5 0 0,1 0 0,-1-2 0,-1 0 0,3-2 0,-5 0 0,-1 0 0,-2 0 0,-2 0 0,-1-2 0,-3 0 0,-1-2 0,4-4 0,-2 2 0,3-1 0,1-1 0,5 1 0,3-3 0,2 2 0,1 1 0,0-1 0,1-3 0,3 0 0,2 1 0,5-1 0,0 0 0,0 3 0,1 2 0,3 0 0,3 0 0,-1 4 0,2-2 0,0 3 0,2 1 0,1 0 0,0 0 0,-4 0 0,0 0 0,2 0 0,-5 1 0,1 3 0,0 3 0,-4-1 0,3 1 0,-3 2 0,-1 1 0,0 1 0,0-1 0,0 1 0,0 0 0,0 0 0,0 0 0,-3-4 0,-2 1 0,-1 0 0,-3 2 0,0-3 0,-1 0 0,1 1 0,2-2 0,-1 0 0,-6-4 0,0 2 0,0-2 0,2-1 0,0-1 0,-2 0 0,-5 0 0,4 0 0,-1-1 0,1-1 0,1-2 0,-2-3 0,3 2 0,-2 0 0,2 0 0,1-3 0,1 2 0,0-1 0,0-1 0,4 1 0,0-4 0,3 0 0,-4 0 0,5 0 0,0 0 0,2 1 0,1 2 0,0 1 0,0-2 0,0 0 0,0-2 0,0 5 0,5 1 0,-4 6 0,3 3 0,-3 3 0,-1-1 0,0 1 0,-1 1 0,-3-2 0,2 2 0,-6-3 0,0 0 0,-2 0 0,-1 2 0,0-2 0,1 0 0,-1 0 0,-2-2 0,0-2 0,-1 2 0,0 1 0,-2-1 0,2-2 0,1 2 0,0 0 0,3 2 0,-1-2 0,0 0 0,0 0 0,4 2 0,-1-1 0,0 3 0,3-4 0,1 4 0,4-4 0,4 1 0,2-3 0,5-1 0,0 0 0,-4 0 0,0 0 0,-4 0 0,-7 0 0,-7 0 0,-2 0 0,-3 0 0,3 0 0,-4 0 0,0 0 0,0 0 0,0 0 0,-3 0 0,3 0 0,2 0 0,0 0 0,4 0 0,0 0 0,2 1 0,1 3 0,3-2 0,5 5 0,0 2 0,2 0 0,1 2 0,3 0 0,0 0 0,3 1 0,-4 2 0,1 0 0,2 0 0,-3-2 0,0-1 0,-1 0 0,-1-1 0,1 1 0,-4 0 0,0 0 0,0 0 0,-5-5 0,-1-1 0</inkml:trace>
  <inkml:trace contextRef="#ctx0" brushRef="#br0" timeOffset="1532">1507 1 12287,'-11'6'0,"0"-3"0,0 0 0,0-1 0,0 2 0,1-2 0,-3 4 0,-1 0 0,-4 2 0,-3-1 0,-1 0 0,-1 4 0,-1 0 0,-2 0 0,-4 0 0,7 0 0,-4 0 0</inkml:trace>
  <inkml:trace contextRef="#ctx0" brushRef="#br0" timeOffset="1733">1321 546 12287,'-7'-1'0,"0"-1"0,-2-2 0,0 2 0,-2 1 0,-1 1 0,-3 0 0,-3 0 0,-3 0 0,0 0 0,-1 0 0</inkml:trace>
  <inkml:trace contextRef="#ctx0" brushRef="#br0" timeOffset="2034">481 23 12287,'7'0'0,"1"1"0,0 2 0,1 8 0,-1 8 0,-1 2 0,2 5 0,1 0 0,0 5 0,0-3 0,-3-2 0,2 1 0,-4-4 0,0 0 0,-1-2 0,0-7 0,-4 1 0,0-3 0,0-1 0</inkml:trace>
  <inkml:trace contextRef="#ctx0" brushRef="#br0" timeOffset="3052">186 66 12287,'-4'6'0,"2"0"0,-1-2 0,1-3 0,2 4 0,0-6 0,0-3 0,0 3 0,0-4 0,2 6 0,1 3 0,-1-2 0,2 4 0,0 1 0,0-1 0,3-3 0,-2 5 0,0 0 0,-1 2 0,1 1 0,-1 0 0,3-1 0,2 1 0,-1 0 0,-2 0 0,-1 0 0,2 0 0,-2 0 0,1 0 0,-2 0 0,3 0 0,2 0 0,-4-4 0,-1-1 0,1-1 0,-4 3 0,3 0 0,-1-4 0,-1 1 0,2 0 0,-1-4 0,-3 4 0,0 0 0,0-4 0,-3 5 0,-1-2 0,-1-3 0,1 3 0,2-3 0,-5-1 0,4 1 0,-1 2 0,-1 0 0,2 1 0,-4-4 0,-2 0 0,3 1 0,-1 2 0,-1 0 0,-2 1 0,-1-4 0,0 0 0,4 3 0,0 1 0,-2-1 0,-1-2 0,-1 0 0,1 3 0,2-3 0,1 2 0,-2-1 0,0-2 0,-2 0 0,1 1 0,2 1 0,0 2 0,1 0 0,-4-4 0,4 3 0,0 1 0,-2-2 0,3-1 0,-1-1 0,3 0 0,-3 0 0,3 4 0,-3 0 0,5-1 0,-3-3 0,5 0 0,-5 0 0,-1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0:24.368"/>
    </inkml:context>
    <inkml:brush xml:id="br0">
      <inkml:brushProperty name="width" value="0.08571" units="cm"/>
      <inkml:brushProperty name="height" value="0.08571" units="cm"/>
      <inkml:brushProperty name="color" value="#5B2D90"/>
    </inkml:brush>
  </inkml:definitions>
  <inkml:trace contextRef="#ctx0" brushRef="#br0">229 175 12287,'0'11'0,"0"-5"0,0 0 0,0-3 0,2 0 0,1 4 0,0-3 0,3 3 0,-1 1 0,2-1 0,-2 0 0,1 1 0,1 1 0,3-1 0,-2 0 0,-1 0 0,0-2 0,1 1 0,-1 2 0,-1 1 0,3-1 0,-3 0 0,-1-2 0,0-1 0,-2 1 0,3 3 0,5-4 0</inkml:trace>
  <inkml:trace contextRef="#ctx0" brushRef="#br0" timeOffset="584">22 142 12287,'-6'-1'0,"2"-3"0,2 2 0,-1-6 0,0 0 0,-1 2 0,4-1 0,0-2 0,0 3 0,0-1 0,0-2 0,0 0 0,1-1 0,3 3 0,-3-3 0,4 4 0,0 0 0,-3-3 0,6 6 0,-2-2 0,2 2 0,-1 0 0,-3-1 0,3 5 0,2 3 0,1-2 0,0 4 0,1-1 0,-3 4 0,-1-3 0,0 1 0,-1 0 0,4-3 0,-3 2 0,2 0 0,-2 0 0,3-3 0,-3 1 0,3 1 0,1-3 0,0 1 0,-1-2 0,1-1 0,0 0 0,0 0 0,-1-1 0,-2-1 0,-2-3 0,-1-1 0,3 2 0,-4-2 0,2 1 0,-2-2 0,2 2 0,-1-1 0,-1 4 0,-4-8 0,0 4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0:26.902"/>
    </inkml:context>
    <inkml:brush xml:id="br0">
      <inkml:brushProperty name="width" value="0.08571" units="cm"/>
      <inkml:brushProperty name="height" value="0.08571" units="cm"/>
      <inkml:brushProperty name="color" value="#5B2D90"/>
    </inkml:brush>
  </inkml:definitions>
  <inkml:trace contextRef="#ctx0" brushRef="#br0">764 273 12287,'0'-7'0,"0"0"0,0-1 0,0-2 0,0-1 0,0 3 0,0 1 0,0 0 0,0-4 0,0 4 0,0-1 0,0 6 0,1-3 0,3 5 0,-1 5 0,4 1 0,1 2 0,2 3 0,-1-2 0,0 5 0,3 0 0,0 0 0,1 0 0,-2 3 0,-1-2 0,1-1 0,-1 1 0,-1 0 0,-2-2 0,1 0 0,-2-3 0,0 1 0,-1 0 0,-2 0 0,-2 0 0,-1 0 0,0 0 0,0-4 0,0 0 0,-5 0 0,-2 0 0,-3-4 0,-1-1 0,0-2 0,0 0 0,0 0 0,-1 0 0,-1 0 0,-2 0 0,1-4 0,3-1 0,0-1 0,0-2 0,0 2 0,0-2 0,0 0 0,0-2 0,1-1 0,0 0 0,3 0 0,2 5 0,5 1 0,0 7 0,0 1 0,-2 3 0,0 5 0,-3-1 0,-1-3 0,3 3 0,-5-3 0,1 3 0,1 1 0,-4 0 0,3 0 0,-3-2 0,-1-1 0,0 1 0,0-3 0,1 2 0,-1-1 0,0-5 0,0 2 0,0-3 0,0-1 0,0-1 0,0-3 0,4 2 0,0-5 0,-1-2 0,2-1 0,-2 0 0,4-1 0,1 0 0,-2 0 0,2 0 0,-3 0 0,1-1 0,3-3 0,-1 3 0,1-4 0,-2 2 0,2-1 0,0 1 0,-1 3 0,-1 0 0,2 0 0,-3 0 0,0 0 0,-1 0 0,3 4 0,-5 1 0,0 1 0,-2 3 0,2-3 0,-2 1 0,-3 2 0,-3 1 0,1 5 0,-3 2 0,-1 2 0,-2-1 0,-1 0 0,0 4 0,1 0 0,-1 0 0,1 1 0,2 1 0,1 2 0,-2-2 0,1 0 0,1-3 0,3 1 0,3 0 0,1 0 0,1 0 0,3 0 0,3 0 0,3-4 0,1 0 0,0 2 0,0-3 0,1 0 0,3-1 0,-2-1 0,6-4 0,0 0 0,2 0 0,2 0 0,1 0 0,3 0 0,1 0 0,0-2 0,3 0 0,-2-3 0,1-1 0,2 2 0,1-2 0,-1 0 0,1 0 0,0 0 0,0-2 0,0 2 0,0 1 0,-1-3 0,0 4 0,-2-1 0,0 0 0,-6 1 0,1 4 0,-1 0 0,-2 0 0,-4 0 0,-1 1 0,-1 3 0,-2-1 0,-4 4 0,-3 1 0,-3 2 0,-1 1 0,0 0 0,-6 5 0,2 1 0</inkml:trace>
  <inkml:trace contextRef="#ctx0" brushRef="#br0" timeOffset="352">819 666 12287,'5'6'0,"-3"3"0,5-6 0,-5 1 0,-2-4 0,-6 0 0,-4 0 0,-6 0 0,-2 1 0,-4 2 0,-3 0 0,0 2 0,-4-2 0,-1 1 0,-2 2 0,3-2 0,0 3 0,-5-4 0,-5 2 0</inkml:trace>
  <inkml:trace contextRef="#ctx0" brushRef="#br0" timeOffset="650">350 33 12287,'0'-7'0,"0"0"0,-5 1 0,-3-2 0,-1 5 0,-2 1 0,-5 4 0,-3 1 0,-6 5 0,-4 1 0,-2 7 0,-2 1 0,0 1 0,0 0 0,1-4 0,-1 6 0,0-3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0:37.685"/>
    </inkml:context>
    <inkml:brush xml:id="br0">
      <inkml:brushProperty name="width" value="0.08571" units="cm"/>
      <inkml:brushProperty name="height" value="0.08571" units="cm"/>
      <inkml:brushProperty name="color" value="#5B2D90"/>
    </inkml:brush>
  </inkml:definitions>
  <inkml:trace contextRef="#ctx0" brushRef="#br0">4451 592 12287,'-15'13'0,"3"-10"0,12 9 0,0-12 0,0-3 0,0-6 0,0-10 0,0 4 0,0-3 0,0-4 0,9-2 0,0-4 0,3 1 0,-3 0 0,-6 8 0,6 1 0,-2 12 0,2-3 0,6 6 0,12 3 0,1 0 0,-1 0 0,1 12 0,-1 6 0,-8 7 0,-4 2 0,-3 0 0,-3 1 0,-6-4 0,3-2 0,4-4 0,-1 0 0,-12 10 0,-6-1 0,5-8 0,-8-4 0,0 0 0,-6 0 0,2-8 0,-2 5 0,-3-3 0,-4 0 0,-2 0 0,-1-6 0,1 6 0,-10-6 0,1 7 0,2-7 0,4-3 0,-7 0 0,0 0 0,4 0 0,2 0 0,-5 0 0,-1-3 0,3-7 0,4 7 0,5-9 0,4 3 0,3 0 0,9-12 0,-10 2 0,13-5 0,-3-4 0,6 1 0,3-4 0,0-2 0,0-4 0,0 4 0,0 2 0,0 0 0,0-2 0,0-4 0,0-2 0,0 5 0,0-3 0,0 4 0,0 2 0,0 4 0,0-1 0,0 1 0,0-1 0,0 1 0,0 9 0,0-1 0,0 13 0,0 6 0,0 18 0,0 7 0,12 2 0,3 1 0</inkml:trace>
  <inkml:trace contextRef="#ctx0" brushRef="#br0" timeOffset="750">3654 125 12287,'0'-27'0,"0"-1"0,0 10 0,0 0 0,0 12 0,3-7 0,6 13 0,-5 3 0,5 7 0,3 5 0,0 12 0,3 1 0,-5-4 0,5-2 0,-3-4 0,-6 3 0,6 4 0,-3 2 0,-2 1 0,-1-4 0,0-3 0,3-2 0,-3 2 0,-6 4 0,-6 2 0,-3 1 0,-13-4 0,4-3 0,-6-2 0,-4 2 0,-2 0 0,-4 1 0,-3-4 0,4 3 0,2-5 0,7 2 0,3 0 0,2-2 0,1 5 0,-6-9 0,5 3 0,7-5 0,12 8 0,0-12 0,3 6 0,6-12 0,10 0 0,5 0 0,3 0 0,1 0 0,-1 0 0,1 0 0,-1 0 0,-8 0 0,-1 0 0,-9-9 0,9 0 0,-11-12 0,2 2 0,-6 4 0,-6-3 0,-6-4 0,5 7 0,-8 0 0,3-1 0,0 1 0,-9 6 0,5-6 0,1 0 0,0-1 0,-6 7 0,5-9 0,-2-4 0,-3 1 0,-7 0 0,4 5 0,3 4 0,9-9 0,-10 3 0,-2-7 0,0 7 0,-1-1 0,4-2 0,3-3 0,-4-4 0,-2 10 0,12 0 0,0 8 0,6-5 0,-7 3 0,7 3 0,3 9 0,16 0 0</inkml:trace>
  <inkml:trace contextRef="#ctx0" brushRef="#br0" timeOffset="1216">3050 455 12287,'0'-15'0,"0"3"0,0 36 0,9-15 0,0 19 0,3-7 0,-2 6 0,-7 1 0,6-1 0,-6-8 0,-3-1 0,-3-12 0,-6 3 0,2-3 0,-11 0 0,-3 4 0,-4-1 0,-2-9 0,-1 0 0,1 0 0,-1 0 0,1 0 0,0 0 0,-1-9 0,1-4 0,-1-2 0,1 9 0,-1-6 0,1 0 0,2 6 0,4-10 0,3 4 0,2-9 0,-2 2 0,6 4 0,12-3 0,0 9 0,0-10 0,0 1 0,12-9 0,3-1 0</inkml:trace>
  <inkml:trace contextRef="#ctx0" brushRef="#br0" timeOffset="1533">2885 208 12287,'0'-19'0,"0"1"0,0 0 0,0 3 0,0 2 0,-12 26 0,6-10 0,-10 9 0,4 0 0,-9-6 0,3 12 0,-4-8 0,1 5 0,2-3 0,10-3 0,-9-9 0,9 0 0,-9 0 0,11 0 0,-17 12 0,9 4 0</inkml:trace>
  <inkml:trace contextRef="#ctx0" brushRef="#br0" timeOffset="1832">2088 373 12287,'3'-13'0,"3"13"0,4 16 0,-4 8 0,0 4 0,0-1 0,6 0 0,3 1 0,-5-1 0,5 1 0,-3-1 0,-6 1 0,9-1 0,1 13 0,11 3 0</inkml:trace>
  <inkml:trace contextRef="#ctx0" brushRef="#br0" timeOffset="3016">1759 455 12287,'0'-18'0,"-3"2"0,-7 4 0,7-9 0,-9 18 0,15-9 0,6 12 0,-3 12 0,13 6 0,2 7 0,0-7 0,-2 0 0,-7 0 0,0-2 0,-6 8 0,10-6 0,-4 7 0,6-7 0,-6 1 0,4 2 0,-10-6 0,3 3 0,3 1 0,-3 8 0,-3-11 0,-15-7 0,3-6 0,-12-3 0,-4 0 0,-2 0 0,-4 0 0,1 0 0,0 0 0,-1 0 0,1 0 0,-1-9 0,4-4 0,5-2 0,4 9 0,9-6 0,-3 0 0,-3 9 0,2-7 0,7 4 0,-6-3 0,6 6 0,0-6 0,-6 18 0,6-3 0,-9 9 0,0-2 0,8-1 0,-8-6 0,0 3 0,0 3 0,-10-6 0,4 4 0,9-1 0,-9-6 0,-4 6 0,7-6 0,-3 6 0,-4-6 0,7-3 0,-3-3 0,-4-6 0,7 6 0,0-9 0,3 0 0,-7 5 0,10-11 0,3-3 0,-6 5 0,3-2 0,0 0 0,9-10 0,0 1 0,0-1 0,12 13 0,6 6 0,3 3 0,1 0 0,-4-3 0,-9-1 0,10 10 0,2 0 0,-6 0 0,1 4 0,-4 5 0,0 3 0,-6 9 0,3-2 0,0-1 0,-9 9 0,0 1 0,0-1 0,0-8 0,0-1 0,0 3 0,-12-8 0,-6-4 0,-7-6 0,-2-3 0,9 0 0,-1 0 0,-2 0 0,6 0 0,-1-3 0,4-6 0,3 2 0,9-11 0,-12 12 0,9-9 0,-6 6 0,3 6 0,-4-7 0,7 7 0,-12 6 0,6 7 0,3-7 0,-13 6 0,13-3 0,-3 3 0,3-6 0,-3 6 0,3-6 0,-12-3 0,8 0 0,-8 0 0,12-3 0,-3-6 0,-3-6 0,2-13 0,-8 1 0,9-1 0,3 1 0,0-1 0,0 1 0,-4-1 0,1 1 0,9 0 0,-3 2 0,-3 4 0,-3 2 0,0 10 0,9-9 0,0 12 0,0-19 0,0 10 0</inkml:trace>
  <inkml:trace contextRef="#ctx0" brushRef="#br0" timeOffset="3215">1511 290 12287,'0'-15'0,"0"3"0,0 12 0,0 0 0</inkml:trace>
  <inkml:trace contextRef="#ctx0" brushRef="#br0" timeOffset="4133">577 428 12287,'-15'0'0,"6"0"0,18 0 0,-6 3 0,6 6 0,3-3 0,-2 12 0,-1 0 0,-9 10 0,0-10 0,0 1 0,0-10 0,-3 6 0,-7-3 0,4-3 0,-12-9 0,0 0 0,-10 0 0,10 0 0,0 0 0,8 0 0,-8 0 0,12-3 0,-3-6 0,3 6 0,-3-6 0,6 6 0,-10 6 0,13 6 0,0-3 0,0 13 0,0-13 0,0 9 0,0-6 0,-3-6 0,-6 6 0,6-6 0,-18-15 0,12-6 0,-10 3 0,7-4 0,-3-2 0,9 6 0,-7-1 0,4 1 0,0 0 0,-3 6 0,3-10 0,-6 4 0,-13-3 0,10 6 0,-1 12 0,-2 0 0,6 0 0,-4 0 0,4 12 0,-6 6 0,3 6 0,11-5 0,-2-1 0,6 3 0,0-5 0,-6 2 0,6 0 0,3 7 0,18-7 0,7-9 0,2-6 0,1-3 0,-1 0 0,1 0 0,-1 0 0,1 0 0,-1-12 0,0-3 0</inkml:trace>
  <inkml:trace contextRef="#ctx0" brushRef="#br0" timeOffset="4365">440 125 12287,'0'-27'0,"0"12"0,-9 5 0,0 20 0,2 8 0,4-3 0,3 3 0,0 4 0,0-7 0,0 3 0,13 13 0,2 12 0</inkml:trace>
  <inkml:trace contextRef="#ctx0" brushRef="#br0" timeOffset="4532">522 812 12287,'-3'-24'0,"-6"5"0,3 7 0,-12 12 0,-4 0 0,-2 0 0,-4 0 0,1-12 0,-1-3 0</inkml:trace>
  <inkml:trace contextRef="#ctx0" brushRef="#br0" timeOffset="4681">138 345 12287,'0'-27'0,"0"-1"0,0 1 0,0-1 0,-13 22 0,-2 9 0,-3 9 0,0 10 0,-1 2 0,-8 4 0,-1-1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1:04.366"/>
    </inkml:context>
    <inkml:brush xml:id="br0">
      <inkml:brushProperty name="width" value="0.08571" units="cm"/>
      <inkml:brushProperty name="height" value="0.08571" units="cm"/>
      <inkml:brushProperty name="color" value="#5B2D90"/>
    </inkml:brush>
  </inkml:definitions>
  <inkml:trace contextRef="#ctx0" brushRef="#br0">1467 114 12287,'4'8'0,"-1"1"0,-2-1 0,2 1 0,-1 1 0,0 1 0,-1-1 0,2 2 0,0-1 0,1-1 0,0 2 0,-2-3 0,-2 3 0,1-1 0,2 0 0,-2 1 0,2-2 0,-2 1 0,-1-1 0,0 3 0,-4-4 0,-1 3 0</inkml:trace>
  <inkml:trace contextRef="#ctx0" brushRef="#br0" timeOffset="667">1237 73 12287,'-5'-3'0,"-1"1"0,5 0 0,-2 5 0,2 2 0,1 5 0,0 1 0,0 0 0,0-3 0,0 1 0,0 2 0,0-2 0,0 3 0,1-1 0,2 0 0,-2 0 0,4-3 0,-1 0 0,1 0 0,-2 1 0,2-2 0,2-1 0,0 0 0,-2-2 0,1 2 0,0-3 0,1 1 0,2-3 0,-1 2 0,0-2 0,0-1 0,0 0 0,1 0 0,-1-3 0,0 0 0,-3 0 0,-3 0 0,-1 2 0,-1-4 0,-1 4 0,-1-2 0,-4 1 0,-1 1 0,-1 1 0,-1 1 0,1 2 0,-4-2 0,0 2 0,-2 0 0,0 0 0,1 2 0,-4-1 0,1-1 0,0 1 0,-1 2 0,2-3 0,0 2 0,1 1 0,2-1 0,-2-1 0,4 1 0,4-1 0,-2-1 0,4 3 0,-1 0 0,2-2 0,3 2 0,0-3 0,0 2 0,0-2 0,0 2 0,-1 0 0,-1 1 0,-1 0 0,-3-4 0,-1 0 0,-2-1 0,-2-1 0,-2 0 0,1 0 0,-1 0 0,-1 0 0,-2 0 0,0 0 0,-1 0 0,1 0 0,0 0 0,-1 0 0,2 0 0,1 0 0,2 0 0,0-3 0,0-2 0</inkml:trace>
  <inkml:trace contextRef="#ctx0" brushRef="#br0" timeOffset="1350">869 122 12287,'-6'0'0,"1"0"0,-1 1 0,2 2 0,-3-1 0,4 2 0,-2 1 0,-1-1 0,1 2 0,1 2 0,0 0 0,2 1 0,-1-1 0,0 0 0,1 0 0,1 0 0,1 0 0,0 1 0,4-5 0,1 0 0,2 0 0,4-4 0,0 3 0,-1-2 0,-1-1 0,0 0 0,-1 0 0,0 0 0,-3 1 0,1 2 0,-3-2 0,2 1 0,-4 2 0,-1-1 0,-5-1 0,-5-1 0,-1 1 0,-2 1 0,-2-1 0,0-1 0,-2-1 0,1 1 0,0 1 0,-4-1 0,-2 2 0,-2-2 0,0-1 0,-1 0 0,0 0 0,2 0 0,1 0 0,-2 0 0,3 0 0,1 0 0,4 0 0,3-1 0,5-1 0,0-1 0,3 0 0,2 0 0,3 1 0,3-2 0,3 0 0,1 1 0,1 2 0,0 0 0,0-2 0,2 0 0,0 3 0,1 0 0,-1 0 0,-1 0 0,-1 0 0,0 0 0,0 0 0,0 0 0,-2 3 0,-2 0 0,0 2 0,-1 0 0,-3 4 0,-3-1 0,-1-1 0,-3-1 0,-2 0 0,-2-3 0,0 2 0,-2 1 0,1-2 0,-4 3 0,3-4 0,0 1 0,-1-1 0,3 0 0,-2-2 0,2 1 0,1 1 0,1-1 0,0-2 0,1 0 0,4 0 0,-4-7 0,4-2 0</inkml:trace>
  <inkml:trace contextRef="#ctx0" brushRef="#br0" timeOffset="1531">778 40 12287,'9'-9'0,"-1"-2"0,-3 3 0,1 0 0,-4 4 0,0 7 0,-2 3 0,-2 1 0,-7 1 0,-3 0 0</inkml:trace>
  <inkml:trace contextRef="#ctx0" brushRef="#br0" timeOffset="2016">311 172 12287,'9'0'0,"-1"0"0,0 3 0,-3 2 0,-3 3 0,-1 0 0,-1 0 0,-1 0 0,-1-2 0,-4-1 0,-1-2 0,-1 2 0,-1-2 0,-2-1 0,1 0 0,-3 0 0,0 1 0,0-2 0,2 0 0,-1-2 0,-1 0 0,0-2 0,3-1 0,-1 1 0,1-2 0,-1-2 0,2-2 0,-2 1 0,2 0 0,1 0 0,0 0 0,0 0 0,-1-1 0,1 1 0,0 3 0,0 0 0,-1 1 0,-2-1 0,2 3 0,-2-1 0,2 3 0,1 0 0,2 2 0,1 1 0,3 3 0,-1 0 0,2-2 0,1 2 0,0-3 0,0 2 0,0-2 0,0 2 0,1-3 0,1 2 0,1-2 0,2 1 0,0 1 0,4-1 0,-1 1 0,0 1 0,0 2 0,0-3 0,1 5 0</inkml:trace>
  <inkml:trace contextRef="#ctx0" brushRef="#br0" timeOffset="2147">246 335 12287,'1'-8'0,"2"0"0,-3 3 0,3-1 0,-2 4 0,-1-1 0,0-1 0,0-1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4:31:58.858"/>
    </inkml:context>
    <inkml:brush xml:id="br0">
      <inkml:brushProperty name="width" value="0.08571" units="cm"/>
      <inkml:brushProperty name="height" value="0.08571" units="cm"/>
      <inkml:brushProperty name="color" value="#5B2D90"/>
    </inkml:brush>
  </inkml:definitions>
  <inkml:trace contextRef="#ctx0" brushRef="#br0">1 560 12287,'15'0'0,"10"10"0,-6-1 0,6 0 0,3-9 0,0 0 0,9 0 0,0-3 0,1-3 0,2-3 0,-6-4 0,13 7 0,3-6 0,3-4 0,3 10 0,0-7 0,0 4 0,0 0 0,3-4 0,6 7 0,7-3 0,-1 3 0,1 2 0,-10 4 0,7 0 0,2 0 0,-9 0 0,4 0 0,-10 0 0,-10 0 0,7 0 0,-9 0 0,2 0 0,1 0 0,-10 0 0,7 0 0,0 0 0,-1 0 0,-9 0 0,4 0 0,-4 4 0,3 5 0,-3-6 0,10 6 0,-4-6 0,-5-3 0,-1 0 0,0 0 0,6 0 0,4 0 0,-10 4 0,4 2 0,-7 3 0,-3-3 0,9-3 0,0-3 0,-2 0 0,-4 0 0,-3 0 0,0 0 0,0 4 0,0 5 0,-10-6 0,1 6 0,3-6 0,-7-3 0,4 0 0,-13 0 0,7 0 0,-13 0 0,0 0 0,-13 0 0,10 0 0,-9 0 0,12 0 0,0 0 0,12 0 0,-9 0 0,10 0 0,-13 0 0,3 0 0,6 0 0,-6 0 0,10 0 0,-13 0 0,0 0 0,12 0 0,-9 0 0,10 0 0,-13 0 0,0 0 0,12 0 0,7 0 0,-4-9 0,4 0 0,3 3 0,3 2 0,6 4 0,3 0 0,6 0 0,4 0 0,-7-9 0,7 0 0,-1 3 0,1 2 0,-10 4 0,4 0 0,-7 0 0,-3 0 0,-10-9 0,1 0 0,-10-1 0,10 10 0,-13 0 0,7 0 0,-1 0 0,7 0 0,6 0 0,3 0 0,0 0 0,0 4 0,0 5 0,0-6 0,0 6 0,0-6 0,0-3 0,0 0 0,0 0 0,0 4 0,0 5 0,0-6 0,0 6 0,0-6 0,0-3 0,0 0 0,0 0 0,0 0 0,0 0 0,0 0 0,-13 0 0,-2 0 0,-13 0 0,0 0 0,-13 0 0,10 0 0,-9 0 0,12 0 0,0 0 0,-13 0 0,10 0 0,-9 0 0,12 0 0,0 0 0,12 0 0,7 0 0,6 0 0,3 0 0,0 0 0,0 0 0,0 0 0,0 0 0,0 0 0,0 0 0,0 0 0,0 0 0,0 0 0,0 0 0,0 0 0,0 0 0,-4-3 0,-2-3 0,-3-3 0,-10-1 0,10 10 0,-13 0 0,7 0 0,-13 0 0,0 0 0,12 0 0,7 0 0,-4 0 0,4 0 0,0 0 0,9 0 0,-10 0 0,1 0 0,0-9 0,9 0 0,0-1 0,3 10 0,6 0 0,-3-9 0,13 0 0,3-1 0,3-2 0,3 9 0,0-10 0,3 4 0,6 0 0,-6-4 0,6 7 0,-6-3 0,-3 3 0,0 2 0,0 4 0,-3 0 0,-6 0 0,3 0 0,-13 0 0,-3 0 0,-3 0 0,-3 0 0,0 0 0,-12 0 0,-4 4 0,-12 5 0,-12-6 0,6 9 0,-13-12 0,13 0 0,-7 0 0,13 0 0,0 0 0,16 0 0,9 0 0,9 0 0,0 0 0,10 0 0,-1 0 0,4 0 0,0 0 0,-1 0 0,10 0 0,-3 0 0,-6 0 0,3 0 0,-13 0 0,-3 0 0,-3 0 0,-3 0 0,0 0 0,0 0 0,-12 4 0,-7 5 0,-6-6 0,1 9 0,5-12 0,10 0 0,2 4 0,1 2 0,-3 3 0,3-3 0,2-3 0,4-3 0,0 0 0,0 0 0,0 0 0,4 0 0,2 0 0,3 0 0,13 0 0,-4 0 0,7 0 0,3 0 0,0 0 0,3 0 0,4 0 0,2 0 0,3 0 0,-5 0 0,5 0 0,4 0 0,-1 0 0,7-3 0,-6-3 0,-4-3 0,10-1 0,-4 7 0,4-3 0,-3-3 0,6-1 0,-7 10 0,7 0 0,3 0 0,0-9 0,0 0 0,-3 3 0,-6 2 0,6 4 0,-4 0 0,11 0 0,5 0 0,-9 0 0,-9 0 0,2 0 0,4 0 0,3 0 0,0 0 0,-3 0 0,-6 0 0,-4 0 0,-5 0 0,5 0 0,1 0 0,-4 0 0,-12 0 0,0 0 0,0 0 0,0 0 0,-3 0 0,-3 0 0,-4 0 0,-8 0 0,8 0 0,1 0 0,-3 0 0,-4 0 0,-12 0 0,0 0 0,0 0 0,0 0 0,-12 0 0,-4 0 0,-12 0 0,0 0 0,-12 0 0,9 0 0,-10 0 0,13 0 0,0 0 0,13 0 0,2 4 0,13 2 0,3 3 0,7-3 0,5-3 0,13-3 0,0 4 0,0 5 0,9-6 0,4 6 0,2-2 0,7 2 0,0-6 0,0 9 0,-4-2 0,4-1 0,3 0 0,3-5 0,0 2 0,0 3 0,-9 0 0,-1-9 0,1 4 0,-3 5 0,15-6 0,-13 6 0,-2-6 0,-1-3 0,-11 0 0,8 0 0,0 4 0,7 5 0,-3-6 0,-1 6 0,-2-6 0,-7-3 0,9 0 0,1 0 0,0 0 0,-7 0 0,3 4 0,1 2 0,-1 3 0,1-3 0,-4-3 0,-6-3 0,3 0 0,4 0 0,-1 0 0,-6 0 0,3 0 0,4 0 0,-1 0 0,-9 0 0,0 0 0,0 0 0,3-9 0,3 0 0,4-1 0,-4-2 0,-3 6 0,-3-10 0,-3 4 0,-7 6 0,-2-7 0,-10 1 0,7-1 0,2 1 0,-9-1 0,4 7 0,-7-3 0,-3 3 0,0-7 0,0 4 0,0 3 0,0 2 0,0-5 0,0 0 0,-9-10 0,-1 10 0,-12-1 0,7 7 0,-13-6 0,0 3 0,0-13 0,0-3 0,0 7 0,0-4 0,0-3 0,0 7 0,3-1 0,3 1 0,4-1 0,-1 7 0,-9-10 0,0 10 0,0-10 0,0 10 0,0-10 0,0 13 0,3-7 0,6 13 0,7-12 0,12-4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8:22.012"/>
    </inkml:context>
    <inkml:brush xml:id="br0">
      <inkml:brushProperty name="width" value="0.08571" units="cm"/>
      <inkml:brushProperty name="height" value="0.08571" units="cm"/>
      <inkml:brushProperty name="color" value="#5B2D90"/>
    </inkml:brush>
  </inkml:definitions>
  <inkml:trace contextRef="#ctx0" brushRef="#br0">1606 108 12287,'8'0'0,"0"0"0,-5-1 0,1-3 0,-3 1 0,-1-5 0,-1 5 0,-3-1 0,3 3 0,-10 1 0,3 0 0,1 0 0,-1 0 0,0 1 0,2 3 0,-5-1 0,3 5 0,-3 0 0,-1-1 0,1 3 0,-1-2 0,0 3 0,0 1 0,0 0 0,0 0 0,0 0 0,0 0 0,5 0 0,3 0 0,3-4 0,1 0 0,4-4 0,1 2 0,2 0 0,2-4 0,2 0 0,1-2 0,0 0 0,0 0 0,0 0 0,0 0 0,-1 0 0,1 0 0,0 0 0,0 0 0,0 0 0,0 0 0,0 0 0,0 0 0,0 0 0,0 0 0,0 0 0,-4 0 0,-1-2 0,-2-2 0,-1 3 0,-4-4 0,-1 5 0,-3 0 0,1 0 0,-5 1 0,-1 3 0,2-3 0,-1 5 0,-1-2 0,-2 0 0,-1 4 0,0-3 0,-1 2 0,-3 2 0,3-2 0,-5-1 0,3 1 0,-1 0 0,-4-3 0,2 2 0,1 0 0,0-4 0,-3 4 0,4-2 0,0-2 0,-2 0 0,5-2 0,-3 0 0,2 0 0,-2 0 0,2 0 0,-2 0 0,3-2 0,1-2 0,0 2 0,0-5 0,0 0 0,0 1 0,1 2 0,2-3 0,2 0 0,2 1 0,-3 2 0,4-4 0,0 4 0,4-4 0,0 5 0,0-2 0,0 5 0,1 0 0,3 0 0,-2 0 0,4 1 0,-2 3 0,-2-1 0,2 5 0,-3 0 0,-1 4 0,0-4 0,0 0 0,0 1 0,-1 2 0,-3 1 0,-4 0 0,1-2 0,-1 0 0,0-2 0,1 1 0,-3-3 0,2 1 0,-3 0 0,-1-1 0,0-3 0,-5 2 0,-2-5 0</inkml:trace>
  <inkml:trace contextRef="#ctx0" brushRef="#br0" timeOffset="534">852 360 12287,'-12'6'0,"0"-2"0,0-2 0,0-2 0,0 0 0,0 0 0,4 0 0,0 0 0,5 0 0,-4 0 0,3 0 0,3-2 0,-3-2 0,3-2 0,1-6 0,0 0 0,1 1 0,3 3 0,-3 1 0,3 3 0,-2 2 0,-1-5 0,3 2 0,-1 1 0,5 4 0,-2 1 0,4 2 0,-2 1 0,-4 5 0,4-1 0,-6 3 0,2 1 0,-2 0 0,-2 0 0,0 0 0,0 0 0,-6 0 0,-2 1 0,-2 1 0,-2 2 0,0 0 0,0-2 0,-2 0 0,-2 2 0,2 0 0,-5-4 0,1 0 0,-1 0 0,-1-5 0,-4 4 0,0-5 0</inkml:trace>
  <inkml:trace contextRef="#ctx0" brushRef="#br0" timeOffset="882">528 0 12287,'0'12'0,"4"1"0,0 2 0,0 2 0,1 2 0,-3 1 0,3 4 0,-1 1 0,0 3 0,4-2 0,-4 1 0,0-1 0,1-2 0,-3-2 0,2-2 0,-3-4 0,-1-2 0,0-2 0,-11 0 0,-2 0 0</inkml:trace>
  <inkml:trace contextRef="#ctx0" brushRef="#br0" timeOffset="1450">336 120 12287,'-8'7'0,"0"-3"0,4-3 0,-4-1 0,6-1 0,-2-3 0,1 2 0,0 0 0,-1 4 0,0 5 0,3 5 0,-1 0 0,-2 0 0,-2 0 0,4 0 0,-2 0 0,1 0 0,2 0 0,-1 0 0,0 0 0,-2 0 0,0 0 0,4 0 0,0 0 0,0 0 0,1-6 0,2 0 0,1-1 0,5-4 0,-1 3 0,-3-1 0,0 0 0,1 1 0,-5 1 0,3-1 0,-3 3 0,-1 5 0,-1-4 0,-3-2 0,-4 0 0,2 2 0,-2-4 0,-2 0 0,0 1 0,-2-4 0,0 3 0,0-1 0,0 1 0,-4-3 0,0 3 0,1-3 0,2-1 0,-3 0 0,0 0 0,1 0 0,2 0 0,1-1 0,0-2 0,1-2 0,3-2 0,-1 4 0,4-5 0,-2-2 0,4 0 0,-1-4 0,3-2 0,-4-2 0,-2-6 0</inkml:trace>
  <inkml:trace contextRef="#ctx0" brushRef="#br0" timeOffset="1582">145 36 12287,'6'5'0,"0"-3"0,-6 8 0,-6-8 0,0 3 0</inkml:trace>
  <inkml:trace contextRef="#ctx0" brushRef="#br0" timeOffset="1899">360 455 12287,'-12'12'0,"4"-5"0,0-2 0,-1-1 0,-2 0 0,-1 2 0,0-4 0,1 2 0,3 0 0,1-2 0,2 2 0,-3-2 0,2 5 0,0 0 0,-4-1 0,5-3 0,-11 8 0,3-5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1:23.848"/>
    </inkml:context>
    <inkml:brush xml:id="br0">
      <inkml:brushProperty name="width" value="0.08571" units="cm"/>
      <inkml:brushProperty name="height" value="0.08571" units="cm"/>
      <inkml:brushProperty name="color" value="#5B2D90"/>
    </inkml:brush>
  </inkml:definitions>
  <inkml:trace contextRef="#ctx0" brushRef="#br0">2075 119 12287,'0'-20'0,"2"-3"0,4-1 0,-4-1 0,4 7 0,-2 10 0,3 8 0,-5 8 0,6 10 0,-2 1 0,0-1 0,6 2 0,-4 3 0,1 1 0,-1-1 0,4-3 0,-4-2 0,0 1 0,0-1 0,5 0 0,-7 1 0,0-1 0,2 1 0,-4-7 0,6 0 0,-1 2 0,-5 3 0,0-5 0,0 0 0,2 2 0,-2 3 0,-2-5 0,-2 0 0,-8 0 0,-2 7 0</inkml:trace>
  <inkml:trace contextRef="#ctx0" brushRef="#br0" timeOffset="683">1781 174 12287,'0'-10'0,"0"2"0,0 22 0,0 4 0,0 5 0,2-7 0,2-2 0,2-1 0,3-3 0,-5 4 0,4-4 0,2-2 0,-4 5 0,6-7 0,3-2 0,-5 4 0,2-2 0,2-2 0,3-2 0,-5-2 0,0 0 0,3 0 0,1 0 0,2 0 0,-6 0 0,1 0 0,-9 0 0,2 2 0,-12 2 0,-6 3 0,-5-3 0,-1 0 0,-1 0 0,1 2 0,0-2 0,-7 4 0,-1 0 0,-1 0 0,1 1 0,-5-1 0,5-4 0,-1 2 0,1-2 0,-5 4 0,6-2 0,3-2 0,2-2 0,1-2 0,1 0 0,0 0 0,-1 0 0,7 0 0,2-2 0,2-4 0,1 2 0,7-8 0,0 6 0,2-4 0,5 2 0,-3-1 0,8 5 0,2-2 0,-4 0 0,3 6 0,-7 0 0,6 0 0,-8 2 0,2 4 0,-4-2 0,-2 9 0,-8-1 0,-4 6 0,-4 0 0,-3-1 0,1-5 0,1 4 0,3-5 0,2 1 0,-2 0 0,-3-6 0,-1 4 0,0-1 0,-1-3 0,1-6 0</inkml:trace>
  <inkml:trace contextRef="#ctx0" brushRef="#br0" timeOffset="1248">1139 303 12287,'0'-11'0,"2"3"0,4 8 0,-2 6 0,8 2 0,2 3 0,-3-7 0,-1 4 0,-2 0 0,4-4 0,-6 8 0,0 1 0,-6 5 0,-2 0 0,-4 1 0,2-7 0,-8-2 0,-2 0 0,-3 1 0,-3-7 0,-3 4 0,-1-2 0,2 0 0,-5 0 0,3-6 0,1 0 0,3 0 0,-5 0 0,-1 0 0,-1 0 0,1 0 0,1-2 0,7-4 0,-1-4 0,1 0 0,0-7 0,-1 5 0,7 2 0,0-2 0,10 1 0,2-1 0,8 4 0,10 8 0,1 0 0,-1 0 0,-6 0 0,1 0 0,1 0 0,2 0 0,-4 0 0,1 0 0,1 0 0,-4 0 0,0 2 0,-2 4 0,5-2 0,-5 6 0,2-1 0,-6-1 0,2-2 0,-4 4 0,-2 8 0,-8-1 0,-4-3 0,-4-2 0,-3-1 0,1 3 0,-3-2 0,-3 2 0,4-3 0,-5-1 0,5 0 0,1 0 0,7 0 0,0 3 0,0 3 0,-7-6 0</inkml:trace>
  <inkml:trace contextRef="#ctx0" brushRef="#br0" timeOffset="1414">1047 688 12287,'10'-8'0,"4"4"0,-6-8 0,3-3 0,-5 7 0,6 2 0,-10 6 0,-2 6 0,-8 4 0,-11 9 0</inkml:trace>
  <inkml:trace contextRef="#ctx0" brushRef="#br0" timeOffset="1697">496 358 12287,'8'10'0,"-4"4"0,8-8 0,-5 7 0,3-5 0,-2 2 0,-2-4 0,-6 6 0,-2 0 0,-4 7 0,-2-7 0,-7-2 0,1 0 0,-6 1 0,1-5 0,-7 4 0,1 0 0,1 0 0,-1-3 0,5 3 0,-2-2 0,-3-4 0,1-2 0,5-2 0,1 0 0</inkml:trace>
  <inkml:trace contextRef="#ctx0" brushRef="#br0" timeOffset="1930">202 303 12287,'-18'0'0,"-1"0"0,7 0 0,0 0 0,8 2 0,-2 4 0,4 4 0,4 6 0,4-4 0,-2-3 0,6-7 0,0 2 0,1 2 0,-5 0 0,6-6 0,2 0 0,-4 0 0,3 0 0,1 0 0,-4 0 0,2 0 0,-8 0 0,5 0 0,-9 0 0</inkml:trace>
  <inkml:trace contextRef="#ctx0" brushRef="#br0" timeOffset="2080">202 101 12287,'-10'-9'0,"-4"5"0,5-8 0,-1-2 0,-2 6 0,-6 2 0,-1 4 0,7 2 0,-2 2 0,-5 4 0,-3 6 0,-2-4 0,5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2:04.278"/>
    </inkml:context>
    <inkml:brush xml:id="br0">
      <inkml:brushProperty name="width" value="0.08571" units="cm"/>
      <inkml:brushProperty name="height" value="0.08571" units="cm"/>
      <inkml:brushProperty name="color" value="#5B2D90"/>
    </inkml:brush>
  </inkml:definitions>
  <inkml:trace contextRef="#ctx0" brushRef="#br0">93 30 12287,'6'-13'0,"0"1"0,0 8 0,-6 4 0,-2 12 0,-4 5 0,-4 1 0,-9 0 0,1 1 0,-9-1 0,-1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2:05.461"/>
    </inkml:context>
    <inkml:brush xml:id="br0">
      <inkml:brushProperty name="width" value="0.08571" units="cm"/>
      <inkml:brushProperty name="height" value="0.08571" units="cm"/>
      <inkml:brushProperty name="color" value="#5B2D90"/>
    </inkml:brush>
  </inkml:definitions>
  <inkml:trace contextRef="#ctx0" brushRef="#br0">0 147 12287,'0'-18'0,"0"6"0,0 0 0,2 1 0,4-1 0,7 6 0,3 4 0,2 2 0,1 0 0,-1 0 0,7 0 0,1 0 0,3 0 0,3 0 0,3 0 0,4 0 0,4 0 0,6 0 0,4 0 0,4 0 0,4 0 0,6 0 0,7 0 0,3 0 0,5-2 0,1-4 0,3 4 0,8-4 0,6 4 0,-45 2 0,0 0 0,0 0 0,0 0 0,4 0 0,1 0 0,-2 0 0,0 0-43,0 0 0,0 0 0,4 0 0,1 0 0,-2 0 1,0 0-1,1 0 0,1 0 43,-2 0 0,0 0 0,-5 0 0,-2 0 0,44 0 0,-6 0 0,-6 0 0,-7-2 0,-12-2 0,-5-5 0,-5-1 0,-6 6 0,0-2 0,0 4 0,-6 2 0,-13-6 0,-7 0 0,-3 2 0,3 2 0,-5 2 0,5 0 0,-5 0 0,-10 0 0,0 0 0,-4 0 0,5 0 171,7 0 1,-6 0-172,1 0 0,-9 0 0,4 0 0,-8 0 0,0 0 0,-8 0 0,-3 0 0</inkml:trace>
  <inkml:trace contextRef="#ctx0" brushRef="#br0" timeOffset="1382">5288 129 12287,'-8'10'0,"4"1"0,-8-5 0,8-4 0,-4 6 0,8-8 0,8 0 0,4 0 0,4 0 0,3 0 0,1 0 0,5 0 0,7 2 0,9 4 0,8-4 0,12 4 0,9-4 0,7-2 0,17 0 0,-40 0 0,2 0 0,4 0 0,1-2 0,2-1 0,0 0 0,1 1 0,1 0 0,-2-3 0,0 0 0,-2 0 0,-2 2 0,-3 1 0,-1 0 0,-1-2 0,0-1 0,44-1 0,-5 0 0,-5-2 0,-6 6 0,-7-4 0,3 4 0,1 2 0,1 0 0,-5 0 0,3 0 0,2 0 0,5-6 0,-5 0 0,-5 1 0,-5 3 0,-3-4 0,-10 0 0,-8 0 0,-8-2 0,-2 6 0,-15-4 0,-1 4 0,-9 2 0,-2 0 0,-8 0 0,4 0 0,-8 0 0,0 0 0,-8 0 0,6-8 0,-6-3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2:00.828"/>
    </inkml:context>
    <inkml:brush xml:id="br0">
      <inkml:brushProperty name="width" value="0.08571" units="cm"/>
      <inkml:brushProperty name="height" value="0.08571" units="cm"/>
      <inkml:brushProperty name="color" value="#5B2D90"/>
    </inkml:brush>
  </inkml:definitions>
  <inkml:trace contextRef="#ctx0" brushRef="#br0">2406 37 12287,'-10'8'0,"1"2"0,11 7 0,5-3 0,5-2 0,4 0 0,2 9 0,1 1 0,-1 3 0,1 5 0,-1-3 0,0 1 0,1 5 0,-7-6 0,0-3 0,0-4 0,7-1 0</inkml:trace>
  <inkml:trace contextRef="#ctx0" brushRef="#br0" timeOffset="933">2039 55 12287,'-13'0'0,"1"0"0,8 2 0,-2 4 0,4 5 0,2 7 0,0 2 0,0 5 0,0-3 0,2 7 0,2-1 0,2 1 0,6-5 0,-4 5 0,3-2 0,3-5 0,0-2 0,0-1 0,-1-1 0,1 1 0,2-3 0,3-2 0,-1-4 0,0-2 0,-5 1 0,1-5 0,6 2 0,-1 0 0,5-6 0,-3 0 0,-11 0 0,-2-8 0,-8 4 0,0-9 0,-8 9 0,-4-2 0,-5 4 0,-1 2 0,0 0 0,-1 0 0,1 0 0,-3 0 0,-1 2 0,-3 4 0,-1-4 0,3 5 0,-3-3 0,-3 2 0,-1-4 0,-7 4 0,0-2 0,1 2 0,-1-4 0,0 4 0,0-2 0,1 2 0,1-3 0,2 3 0,5-4 0,1-2 0,3 0 0,8-2 0,1-2 0,3-3 0,8-1 0,-2 2 0,6-2 0,4-6 0,2 1 0,8 9 0,-1-2 0,3 2 0,2-2 0,1 4 0,-1-4 0,0 4 0,1 2 0,-1 0 0,0 0 0,-5 0 0,-1 0 0,-6 0 0,4 2 0,-2 4 0,-2 4 0,-6 9 0,0-7 0,0 0 0,0 2 0,0-3 0,-2-1 0,-4 0 0,-6 0 0,-10-4 0,-3 4 0,1-1 0,-3-5 0,5 4 0,-7-2 0,3-2 0,3-2 0,-3-2 0,1 0 0,3 0 0,1-2 0,5-4 0,4-6 0,2 2 0,3-3 0,5 7 0,-4-6 0,4 8 0,2-4 0,-2 8 0,-4 0 0,-4 0 0,-8 0 0,-1 0 0,1 0 0,-1 0 0,1 2 0,0 4 0,-1-4 0,1 6 0,0-2 0,-1 0 0,1 0 0,2-4 0,1 3 0,3 1 0,8 0 0,-4-14 0,16-3 0,2-7 0</inkml:trace>
  <inkml:trace contextRef="#ctx0" brushRef="#br0" timeOffset="1081">1653 221 12287,'6'-21'0,"0"-3"0,2 5 0,-4-1 0,3 6 0,7 10 0,-4-1 0,0 10 0,-2-1 0,-8 8 0,9-8 0,1 4 0</inkml:trace>
  <inkml:trace contextRef="#ctx0" brushRef="#br0" timeOffset="2267">1010 624 12287,'-8'-12'0,"-4"0"0,4 6 0,0-4 0,-1 2 0,7-1 0,-4 3 0,4-4 0,2-8 0,0-1 0,0 1 0,2 2 0,4 3 0,5-3 0,7 6 0,-2-2 0,-4-1 0,11 3 0,-5-2 0,3 6 0,-1 4 0,-2-4 0,1 0 0,-1 1 0,1 3 0,-7 2 0,0 0 0,2 0 0,3 7 0,-1 1 0,-4 2 0,-2 2 0,-6 7 0,3-1 0,-1 0 0,-8 1 0,-4-1 0,1-6 0,-7 0 0,-2 3 0,-2-1 0,-5 0 0,-1-4 0,-3-1 0,-1 3 0,3-6 0,-3 0 0,-3 2 0,7-6 0,-5 4 0,3-4 0,-1-2 0,1 0 0,5 0 0,1 0 0,0 0 0,-1 0 0,1 0 0,0 0 0,-1 0 0,1 0 0,0 0 0,-1 0 0,1 3 0,-1 3 0,1-4 0,0 4 0,-1-4 0,1-2 0,0 0 0,-1 0 0,7 0 0,0 0 0,8-2 0,-4-2 0,-1-2 0,7-9 0,-4 3 0,4-4 0,0-3 0,-2-1 0,-2-2 0,2-3 0,0-1 0,0 3 0,-2-1 0,2 1 0,-5-3 0,3 1 0,2 1 0,2-3 0,-4 7 0,0-5 0,2 5 0,2 2 0,2-1 0,0 7 0,0 0 0,0 16 0,0 2 0,0 8 0,6 5 0,2-1 0,0 2 0,0 5 0,1-3 0,-5 7 0,2-1 0,-2 1 0,0-7 0,0 5 0,2-3 0,-2 1 0,-2-1 0,-2-5 0,0-1 0,0 0 0,0 1 0,0-1 0,0-6 0,0 1 0,-8-9 0,-4 0 0,-4-8 0,-3-7 0,1-7 0,-1 0 0,1-1 0,-6 1 0,-1 0 0,1-1 0,-3 1 0,7 0 0,-7-1 0,3 1 0,-1 0 0,-5 5 0,5 3 0,3 2 0,1 4 0,3 2 0,0 2 0,-1 0 0,1 0 0,-1 2 0,3 4 0,4 6 0,-2-2 0,8 3 0,1 1 0,3 2 0,2 3 0,0-1 0,0-6 0,0 0 0,7-5 0,1 3 0,2-2 0,2 0 0,9-4 0,3 2 0,-4 0 0,5-6 0,-5 0 0,-1 0 0,1 0 0,5 2 0,3 3 0,1 1 0,-1 0 0,-3-6 0,3-8 0,9-3 0</inkml:trace>
  <inkml:trace contextRef="#ctx0" brushRef="#br0" timeOffset="2465">1488 74 12287,'0'-13'0,"0"1"0,0-2 0,0-2 0,2 5 0,4 5 0,-2 4 0,6 4 0,0 2 0,1 2 0,-5 3 0,6-3 0,0-4 0,6 6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1:57.812"/>
    </inkml:context>
    <inkml:brush xml:id="br0">
      <inkml:brushProperty name="width" value="0.08571" units="cm"/>
      <inkml:brushProperty name="height" value="0.08571" units="cm"/>
      <inkml:brushProperty name="color" value="#5B2D90"/>
    </inkml:brush>
  </inkml:definitions>
  <inkml:trace contextRef="#ctx0" brushRef="#br0">2222 203 12287,'0'-19'0,"0"7"0,-2 2 0,-4 2 0,4 3 0,-4 12 0,4 5 0,2 4 0,0 3 0,0-1 0,0 2 0,0 5 0,6-5 0,0 5 0,-2-5 0,-2-2 0,0 1 0,2-1 0,2 1 0,-2-1 0,0 0 0,0 1 0,5-1 0,1 0 0,-4-5 0,6-1 0,0 0 0,7 6 0</inkml:trace>
  <inkml:trace contextRef="#ctx0" brushRef="#br0" timeOffset="917">1836 74 12287,'0'10'0,"0"-2"0,0-8 0,0 2 0,0 5 0,0-5 0,0 8 0,0-4 0,0-2 0,0 8 0,0-6 0,0 7 0,0 1 0,0-4 0,0 2 0,0 3 0,0-5 0,0 2 0,0 2 0,-2 3 0,-2 1 0,-2 0 0,0-5 0,6-1 0,0 2 0,0 2 0,0 3 0,0-1 0,0-6 0,0 1 0,0 1 0,0-4 0,2 0 0,4-2 0,-2 1 0,8-5 0,3 2 0,1 0 0,2-6 0,1 0 0,-7 0 0,0 0 0,3 0 0,-5-6 0,2-2 0,2-3 0,-6 5 0,1-6 0,-1-2 0,-6 4 0,4-3 0,-4 7 0,-2-6 0,0 0 0,0-7 0,-2 9 0,-2 2 0,-4 2 0,-3 0 0,5 0 0,-6 6 0,-2 0 0,-2 0 0,-3-2 0,1-2 0,-1-3 0,1 1 0,0 6 0,-1 0 0,1 0 0,6-6 0,-1 0 0,-1 2 0,-2 2 0,-2 0 0,-1-2 0,1-2 0,6-7 0,-1 5 0,-1-2 0,6 4 0,2-6 0,2 0 0,-2 1 0,4-5 0,-5 4 0,5-5 0,2-1 0,0 0 0,0-1 0,0 1 0,0 6 0,0 0 0,0-3 0,0 7 0,0-8 0,0 6 0</inkml:trace>
  <inkml:trace contextRef="#ctx0" brushRef="#br0" timeOffset="1416">1414 515 12287,'-10'-19'0,"-4"7"0,7 0 0,1 0 0,4 1 0,-4 5 0,4 4 0,-6 0 0,8-4 0,0-4 0,2-6 0,4 3 0,6 7 0,-1 4 0,1 2 0,2 0 0,-4 0 0,0 2 0,1 2 0,-1 2 0,-4 1 0,4-5 0,-2 4 0,1-2 0,-3 8 0,-4 0 0,4 7 0,-6-1 0,-6-2 0,-7-1 0,-3-3 0,-2 0 0,-3 4 0,-1-1 0,-3-3 0,-1 0 0,3 4 0,-1-1 0,2-3 0,-7 0 0,0 7 0</inkml:trace>
  <inkml:trace contextRef="#ctx0" brushRef="#br0" timeOffset="2133">790 643 12287,'-2'-18'0,"-4"-1"0,4 7 0,-5 0 0,5-2 0,2-3 0,0 5 0,0 0 0,0 6 0,0-6 0,0-3 0,6 5 0,3 0 0,1 0 0,4-1 0,2-1 0,3-4 0,-1 4 0,1 1 0,-1 7 0,0-2 0,1 2 0,-3 0 0,-2 0 0,-2-2 0,3 2 0,-5 2 0,2 2 0,2 0 0,-5 8 0,-3 4 0,2 5 0,-2 1 0,0-6 0,-8-2 0,-2 1 0,-2-1 0,-8-4 0,1 4 0,-3-2 0,-2 4 0,-3-5 0,-1-1 0,-3 2 0,-5-6 0,3 4 0,1-2 0,-1 2 0,-3-4 0,5 4 0,1-4 0,-3-2 0,7 0 0,-5 0 0,5 0 0,1 0 0,1 0 0,6 0 0,0 0 0,8-2 0,-3-4 0,-3 4 0,0-6 0,-8 8 0,5 0 0,1 0 0,8 0 0,-6 0 0,4 0 0,4 0 0,-13-2 0,9-4 0,-6 2 0,6-8 0,0-1 0,-2 3 0,4-6 0,-7 4 0,3-5 0,4-1 0,-4 0 0,0-1 0,0 1 0,0-1 0,-1 1 0,5 0 0,-2-1 0,2 1 0,2 0 0,0 1 0,-2 3 0,-2 2 0,0 0 0,6-7 0,0 7 0,0 0 0,0 8 0,0-5 0,8 9 0,2 0 0</inkml:trace>
  <inkml:trace contextRef="#ctx0" brushRef="#br0" timeOffset="2297">753 74 12287,'0'-10'0,"0"-7"0,0 7 0</inkml:trace>
  <inkml:trace contextRef="#ctx0" brushRef="#br0" timeOffset="2716">37 258 12287,'-10'-9'0,"-5"5"0,9-8 0,0 8 0,8-2 0,4 12 0,5-4 0,7 4 0,0-4 0,1 4 0,-1 3 0,0 1 0,1-6 0,-3 4 0,-4 0 0,-2-4 0,-5 8 0,1 3 0,0 1 0,-6 2 0,0 1 0,-2-1 0,-2 1 0,-4 1 0,-3 4 0,1-3 0,-4 3 0,2-3 0,-3-3 0,7-6 0,0 1 0,0 1 0,6 2 0,-4 2 0,6-7 0,6-5 0,6-4 0,4-2 0,11 0 0,3 2 0,7 2 0,6 2 0,-2 0 0,6-6 0,-2 0 0,-3 0 0,-5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2:09.944"/>
    </inkml:context>
    <inkml:brush xml:id="br0">
      <inkml:brushProperty name="width" value="0.08571" units="cm"/>
      <inkml:brushProperty name="height" value="0.08571" units="cm"/>
      <inkml:brushProperty name="color" value="#5B2D90"/>
    </inkml:brush>
  </inkml:definitions>
  <inkml:trace contextRef="#ctx0" brushRef="#br0">2773 180 12287,'-13'2'0,"1"4"0,8-4 0,-4 6 0,8-8 0,0 0 0,0 9 0,2 1 0,4 8 0,-2-6 0,6 1 0,-1 1 0,-5 2 0,4-4 0,0 1 0,0 1 0,0 2 0,0 1 0,-3-3 0,1-2 0,-2 2 0,-2-3 0,-2 1 0,0 2 0,0 3 0,-2 1 0,-4 0 0,-5-8 0,-7-1 0,0-3 0,-1 0 0,-1 6 0,-3-6 0,-3-2 0,-3-2 0,5-2 0,-5 0 0,3 0 0,3 0 0,-3-2 0,1-2 0,3-4 0,2-2 0,1 4 0,3-7 0,2 1 0,1 2 0,9-6 0,-4 6 0,2-3 0,0 1 0,0 6 0,6-6 0,0-1 0,0 3 0,8 2 0,-6 8 0,6 0 0,-8 2 0,0 4 0,0-2 0,0 9 0,-8-3 0,-2 4 0,-3-4 0,1-2 0,0 1 0,-6-5 0,-1 2 0,1-2 0,-7 4 0,1-2 0,2-2 0,1-2 0,1 0 0,-3 2 0,-1 2 0,1-1 0,3-3 0,2-2 0,-1 0 0,1 0 0,6 0 0,-1 0 0,9 0 0,-4 0 0</inkml:trace>
  <inkml:trace contextRef="#ctx0" brushRef="#br0" timeOffset="500">2332 125 12287,'0'-10'0,"-8"2"0,-4 8 0,-5 0 0,-1 0 0,-2 2 0,-3 2 0,-1 2 0,-7 2 0,6-2 0,-7-4 0,3 6 0</inkml:trace>
  <inkml:trace contextRef="#ctx0" brushRef="#br0" timeOffset="1782">1689 254 12287,'-8'18'0,"6"-8"0,-6-2 0,10-8 0,4 0 0,4 2 0,1 4 0,5-4 0,-4 5 0,4-5 0,3-2 0,-1 2 0,1 2 0,-1 2 0,-2 2 0,-2-4 0,-1 2 0,-3 9 0,2-3 0,2-2 0,-7 2 0,-3 2 0,-2-3 0,-2 1 0,-6-6 0,-3 4 0,-1-2 0,-4-4 0,-2-1 0,-3-3 0,1 2 0,0 4 0,-3-4 0,-1 4 0,-5-4 0,-1-2 0,-3 0 0,-6 0 0,1 0 0,-1 0 0,-6 0 0,0 0 0,0 0 0,-2 0 0,13 0 0,-3-2 0,4-2 0,3-2 0,5-3 0,-1 5 0,6-4 0,5-2 0,3 4 0,6-6 0,-2-3 0,0 5 0,6-2 0,0-2 0,6 3 0,2 1 0,2 2 0,-4 0 0,7 2 0,-9 4 0,12-6 0,-14 8 0,6 0 0,-8 2 0,0 4 0,6-2 0,1 8 0,-1-6 0,-4 6 0,4 3 0,-4-5 0,4 2 0,-2-8 0,0 4 0,2 1 0,0-5 0,-6 8 0,7-6 0,-1 6 0,0 1 0,-6 5 0,-2-8 0,-2-2 0,-5-2 0,-1 0 0,-2 3 0,-6-5 0,-1 2 0,1 2 0,-2-4 0,-3 2 0,-1-2 0,-3-2 0,5-2 0,-3 0 0,3 0 0,1 0 0,1 0 0,-3 0 0,-1 0 0,0-2 0,5-2 0,1-4 0,-1-2 0,7 4 0,0-4 0,0-1 0,2 1 0,-1 4 0,7-6 0,-2-3 0,0 7 0,6-2 0,0 4 0,2 4 0,4-4 0,-4 4 0,6 4 0,-8 4 0,0 4 0,0 9 0,0-7 0,-2-2 0,-4-2 0,2 0 0,-8-4 0,-2 2 0,-3 1 0,-1-5 0,-3 2 0,-3 2 0,4 0 0,-7-6 0,3 0 0,-1 0 0,-1 0 0,3 0 0,-1 0 0,1 0 0,3-6 0,1-2 0,1 0 0,0-1 0,6 1 0,1 2 0,3-6 0,2 2 0,6-3 0,2 3 0,4-2 0,-2-2 0,9 8 0,-1-1 0,6 7 0,-6 0 0,1 0 0,1 0 0,-4 0 0,0 2 0,0 3 0,1 1 0,-1 2 0,4-2 0,-2 6 0,-5-2 0,3 3 0,0-1 0,0-2 0,-4 6 0,4-3 0,-1 3 0,-3-4 0,-6 0 0,0 3 0,0-5 0,-2 2 0,-4 2 0,1-3 0,-7-1 0,-2-2 0,-2-4 0,-5 0 0,-1 0 0,-5 2 0,-1-2 0,3-2 0,-5-2 0,-3 0 0,-2 0 0,-1-2 0,1-4 0,2-4 0,3 0 0,-1-6 0,-4 3 0,5-3 0,5-2 0,5-3 0,-1-1 0,1-3 0,2 3 0,-3-5 0,15 1 0,2-3 0,2-9 0,2-9 0</inkml:trace>
  <inkml:trace contextRef="#ctx0" brushRef="#br0" timeOffset="2049">1175 107 12287,'0'10'0,"0"-2"0,-8-6 0,-4 4 0,-5-4 0,-1 4 0,-2-2 0,-5 3 0,-1-3 0,-5 8 0,-12-8 0,5 4 0</inkml:trace>
  <inkml:trace contextRef="#ctx0" brushRef="#br0" timeOffset="2265">1047 768 12287,'-11'0'0,"1"0"0,6-2 0,-4-2 0,-2-3 0,4 1 0,-7 6 0,-1 0 0,-2 0 0,-5-6 0,-1 0 0,-4 2 0,-3 2 0,-10-6 0,-8-2 0</inkml:trace>
  <inkml:trace contextRef="#ctx0" brushRef="#br0" timeOffset="2431">441 52 12287,'0'-19'0,"0"1"0,-8 8 0,-5 6 0,-3 8 0,-2 8 0,-1-4 0,-7 8 0,-3-5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2:15.593"/>
    </inkml:context>
    <inkml:brush xml:id="br0">
      <inkml:brushProperty name="width" value="0.08571" units="cm"/>
      <inkml:brushProperty name="height" value="0.08571" units="cm"/>
      <inkml:brushProperty name="color" value="#5B2D90"/>
    </inkml:brush>
  </inkml:definitions>
  <inkml:trace contextRef="#ctx0" brushRef="#br0">239 73 12287,'-2'11'0,"-2"-3"0,-2 0 0,0-4 0,6 8 0,0 3 0,-2 1 0,-2 2 0,-2 1 0,2-1 0,2 0 0,2 3 0,0 1 0,0 3 0,0 5 0,0-3 0,0-1 0,0 1 0,6-1 0,2-3 0,2 1 0,4-1 0,-3-3 0,1-1 0,2-3 0,3-4 0,1-4 0,0-8 0,1 0 0,-1 0 0,0 0 0,1 0 0,-1-2 0,0-4 0,-5-4 0,-1-8 0,0-9 0,7-2 0</inkml:trace>
  <inkml:trace contextRef="#ctx0" brushRef="#br0" timeOffset="232">386 220 12287,'-18'0'0,"6"0"0,-1-2 0,-1-4 0,-2 6 0,-2-2 0,-1 6 0,-5 4 0,-1-3 0,3 3 0,1 2 0,3-4 0,0 4 0,-1-2 0,1-4 0,0 5 0,-1-3 0,3 0 0,4 2 0,-13-6 0,5 6 0</inkml:trace>
  <inkml:trace contextRef="#ctx0" brushRef="#br0" timeOffset="767">588 422 12287,'0'13'0,"0"-1"0,8-8 0,5 2 0,3-4 0,2-2 0,1 0 0,-1 0 0,0-2 0,1-2 0,-1-2 0,1 2 0,-1-4 0,0-1 0,1 1 0,-1 0 0,0-6 0,-1 2 0,-5-5 0,-2 5 0,-6 0 0,2-2 0,0 3 0,-8 1 0,-2 0 0,-2 0 0,-8 6 0,2-2 0,-5 3 0,-1 3 0,0 0 0,-3 0 0,-1 0 0,-3 0 0,1 0 0,5 0 0,1 0 0,0 0 0,-1 7 0,3 1 0,2 0 0,2 0 0,5 6 0,-3-1 0,2 3 0,4 2 0,2 1 0,2-1 0,0 0 0,0 1 0,6-1 0,2 0 0,2 1 0,5-1 0,-1 1 0,0-1 0,-1 0 0,1 1 0,2-7 0,2-2 0,3-2 0,3-4 0,-3-2 0,5-2 0,-1 0 0,-1 0 0,1 0 0,-7 0 0,0-2 0,1-4 0,-1-4 0,1-8 0</inkml:trace>
  <inkml:trace contextRef="#ctx0" brushRef="#br0" timeOffset="1184">937 165 12287,'2'19'0,"4"-1"0,-4-6 0,5 1 0,-5 1 0,4-4 0,0 2 0,-2 3 0,-2 1 0,0 2 0,2 1 0,2-1 0,-2 0 0,0 1 0,0-1 0,3 0 0,-3 1 0,-2-1 0,0 0 0,4 1 0,-4-1 0,4 1 0,-4-1 0,-2-8 0,-2 4 0,-4-8 0,2 1 0,-8-7 0,7-9 0,-3-1 0,0 0 0,6-6 0,-4 3 0,4-3 0,2-2 0,0-7 0,0 1 0,0 1 0,0 3 0,6 2 0,0-3 0,0 1 0,2 1 0,-3-9 0,7 10 0,2-3 0,0 1 0,1 3 0,-3 3 0,2 2 0,2 8 0,3-2 0,-1 4 0,1 2 0,-9-9 0,14-1 0,-3-8 0</inkml:trace>
  <inkml:trace contextRef="#ctx0" brushRef="#br0" timeOffset="2067">1451 294 12287,'-18'0'0,"8"2"0,4 4 0,4-2 0,2 8 0,0 3 0,0 1 0,0 2 0,0 3 0,0 1 0,0 3 0,0 5 0,0-3 0,0-1 0,0 1 0,0-3 0,0-5 0,0-1 0,0 0 0,0-5 0,0-1 0,0-8 0,0 4 0,2-10 0,2-4 0,2-6 0,-2-5 0,0-3 0,0-5 0,4-3 0,2-1 0,-3-5 0,3 5 0,-2-2 0,-4 1 0,6 5 0,0-3 0,3 1 0,-1 5 0,-6-3 0,4 5 0,0 4 0,1-1 0,-5 7 0,6-2 0,-8 10 0,2 2 0,2 10 0,-2 13 0,-1 1 0,-3-2 0,-2 5 0,0-1 0,0 1 0,0 0 0,0-3 0,0-6 0,0 1 0,0-1 0,0 0 0,0 1 0,0-1 0,0 1 0,0-1 0,0-8 0,0-4 0,0-12 0,0-6 0,6-4 0,2-3 0,2 1 0,4-1 0,-3-1 0,1-2 0,0-3 0,-2 3 0,4 1 0,-5 3 0,1 0 0,4-1 0,-4 7 0,1 0 0,-3-3 0,6 7 0,-2 2 0,-2 4 0,3 2 0,-7 0 0,6 0 0,-8 0 0,4 8 0,-6 5 0,4 3 0,-4-4 0,5 0 0,-5 3 0,-2 1 0,0 2 0,0 1 0,0-1 0,0 0 0,0 1 0,0-1 0,0 0 0,0 1 0,0-1 0,0 1 0,0-1 0,2-2 0,2-2 0,2-1 0,-2 1 0,0-4 0,2 2 0,-2-7 0,8 1 0,1-10 0,3-5 0,-2-1 0,-1-4 0,-1-11 0,6-3 0</inkml:trace>
  <inkml:trace contextRef="#ctx0" brushRef="#br0" timeOffset="2248">2076 422 12287,'12'-16'0,"-2"2"0,-2 2 0,-2 5 0,-4-3 0,4 2 0,-3 2 0,5 8 0,-8 4 0,0 6 0,0 5 0,0 1 0,0 0 0,0 1 0,0-1 0,0 0 0,6 1 0,0-1 0,0 1 0,-6-9 0,8 6 0,2-6 0</inkml:trace>
  <inkml:trace contextRef="#ctx0" brushRef="#br0" timeOffset="2397">2057 165 12287,'0'-12'0,"0"0"0,0 8 0,0-13 0,0 7 0</inkml:trace>
  <inkml:trace contextRef="#ctx0" brushRef="#br0" timeOffset="2949">2314 404 12287,'-12'6'0,"2"2"0,2 2 0,2-3 0,6 5 0,0 2 0,2-4 0,2 3 0,2 1 0,-2 2 0,0 3 0,0-1 0,2 0 0,2-1 0,-4-3 0,3-2 0,-1 0 0,-6 7 0,8-9 0,-6-2 0,6-8 0,-8-2 0,0-4 0,0-6 0,0-5 0,0-1 0,0 0 0,0-1 0,0 1 0,0 0 0,0-1 0,0 1 0,0-1 0,2-1 0,4-4 0,-2 3 0,6-3 0,-1 3 0,3 3 0,-4 2 0,0 1 0,0 3 0,7 6 0,-3-6 0,4 8 0,3-2 0,-7 12 0,-2 6 0,-2 4 0,-4 3 0,-2-1 0,-2 0 0,0 1 0,0-1 0,0 0 0,0 1 0,0-1 0,0 0 0,0 1 0,2-3 0,4-4 0,-4 5 0,7-7 0,-1 0 0,-4 4 0,8-8 0,0 1 0,7-7 0,-1-9 0,0-1 0</inkml:trace>
  <inkml:trace contextRef="#ctx0" brushRef="#br0" timeOffset="3384">2847 294 12287,'-10'0'0,"-7"0"0,5 0 0,2 0 0,0 2 0,1 4 0,-3 4 0,4 9 0,0-1 0,0 0 0,2 1 0,6-1 0,0 0 0,0 1 0,0-1 0,2-6 0,4-1 0,6-3 0,2 0 0,1-4 0,-3 2 0,2-2 0,2-2 0,3-2 0,-1 0 0,1 0 0,-7 0 0,-2-2 0,-2-4 0,-2-4 0,-6-9 0,0 1 0,0 6 0,0 0 0,0-3 0,0 5 0,0-2 0,-2 8 0,-4-2 0,4 4 0,-6 4 0,8 4 0,0 4 0,0 8 0,0 1 0,0-1 0,0 0 0,2-5 0,2-1 0,2 2 0,2-4 0,-2 1 0,7-3 0,3-2 0,2-6 0,9 8 0,1 2 0</inkml:trace>
  <inkml:trace contextRef="#ctx0" brushRef="#br0" timeOffset="4500">3416 0 12287,'2'10'0,"4"-4"0,-4-2 0,6 1 0,1 1 0,-7 0 0,6-4 0,-8 4 0,0 4 0,0 8 0,0 1 0,0-7 0,0 0 0,-2 3 0,-4 1 0,4 2 0,-5 1 0,5-1 0,2 0 0,0 1 0,0-1 0,0 3 0,0 3 0,0-4 0,0 5 0,-2-5 0,-4-1 0,4 5 0,-4 1 0,4-3 0,2-2 0,0-1 0,0-7 0,0 0 0,0-8 0,0 2 0,0-12 0,0 4 0,0-8 0,0 4 0,0 2 0,0-8 0,0 6 0,0-7 0,0 9 0,0-12 0,0 14 0,0-14 0,0 14 0,0-7 0,0 9 0,0 0 0,0 9 0,8 1 0,-6 2 0,4 0 0,-4-8 0,-2 13 0,0-15 0,0 6 0,0 0 0,0-6 0,0 6 0,0-8 0,0 0 0,9 0 0,1 0 0,8 0 0,0 0 0,1 0 0,-1-8 0,1-2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2:21.793"/>
    </inkml:context>
    <inkml:brush xml:id="br0">
      <inkml:brushProperty name="width" value="0.08571" units="cm"/>
      <inkml:brushProperty name="height" value="0.08571" units="cm"/>
      <inkml:brushProperty name="color" value="#5B2D90"/>
    </inkml:brush>
  </inkml:definitions>
  <inkml:trace contextRef="#ctx0" brushRef="#br0">423 8 12287,'2'11'0,"4"-5"0,-4-2 0,4 2 0,-4-4 0,-2 6 0,0-10 0,2-2 0,4-2 0,-4 0 0,7 4 0,-9-4 0,0 4 0,0-5 0,0 14 0,0 5 0,0 4 0,0 4 0,0 5 0,0 6 0,0-3 0,0 3 0,0 1 0,0 3 0,0 2 0,0-3 0,0-1 0,0-2 0,0-9 0,0 3 0,0-5 0,0-2 0,0-5 0,0-1 0,0 0 0,-3-2 0,-3-4 0,4-6 0,-4-6 0,-2 2 0,0-6 0,-2 0 0,-5 0 0,5 4 0,-2-7 0,-2-1 0,-3-2 0,-3-3 0,-2 1 0,-3 0 0,3-1 0,1 1 0,3-1 0,-3 1 0,-3 0 0,4-1 0,-5 1 0,5 0 0,1-1 0,1 7 0,0 2 0,-1 0 0,1-1 0,8 7 0,1-4 0,12 14 0,3 3 0,6-1 0,4 0 0,3 6 0,-1-12 0,0 6 0</inkml:trace>
  <inkml:trace contextRef="#ctx0" brushRef="#br0" timeOffset="631">955 302 12287,'-18'8'0,"0"5"0,-1 3 0,3 2 0,2-1 0,1-5 0,7 4 0,-4-4 0,2 5 0,0-5 0,2 0 0,6-8 0,0 2 0,8-4 0,12-2 0,3 0 0,1 0 0,1-2 0,-5-2 0,2-4 0,3-2 0,-1-2 0,-5-7 0,-1 1 0,0 0 0,-1-3 0,-3-1 0,-4-3 0,-2 3 0,5 1 0,-7 3 0,-2 0 0,-2 5 0,-2 1 0,0 8 0,-2-4 0,-2 10 0,-2 4 0,0 6 0,6 11 0,0 1 0,0 3 0,0-5 0,0 3 0,0-3 0,2 5 0,2-3 0,2-1 0,-2-3 0,4-2 0,-2 1 0,0-1 0,2 0 0,-3-1 0,5-3 0,0-4 0,0-2 0,-4 5 0,6-7 0,3-2 0,1-2 0,2-2 0,1 0 0,-7-2 0,-2-4 0,-2-6 0,7-13 0,-5-4 0</inkml:trace>
  <inkml:trace contextRef="#ctx0" brushRef="#br0" timeOffset="899">1378 8 12287,'-11'-2'0,"5"-4"0,4 6 0,2 0 0,0 8 0,0 11 0,0-1 0,0 0 0,0 9 0,0 4 0,0 3 0,0 3 0,0 0 0,0-1 0,0 1 0,0 0 0,0-7 0,0 1 0,0 0 0,0-3 0,2 1 0,2-7 0,2 3 0,1-1 0,-5-7 0,2-3 0,2-2 0,2-8 0,-2 2 0,4-4 0,9-2 0,-1-8 0,0-2 0</inkml:trace>
  <inkml:trace contextRef="#ctx0" brushRef="#br0" timeOffset="1333">1708 137 12287,'-18'0'0,"8"8"0,3 4 0,5 5 0,2 1 0,0 0 0,0 1 0,0 5 0,0 1 0,0-1 0,0 3 0,0-7 0,2 5 0,3-5 0,1-2 0,6 1 0,-4-3 0,2-2 0,5-1 0,-5-3 0,2 2 0,2-6 0,-4-4 0,3-2 0,1 0 0,2 0 0,3 0 0,-1 0 0,-6-6 0,0-2 0,1-2 0,-3-5 0,6-1 0,-6-2 0,3-1 0,-1 1 0,-6 0 0,4-1 0,-2 1 0,-4-1 0,-1 1 0,-3 0 0,2-1 0,4 1 0,-4 0 0,4-1 0,-4 1 0,-2 0 0,0-1 0,-2 1 0,-4 0 0,2-1 0,-9 1 0,7 8 0,-6 3 0,8 5 0,-6 2 0,4 0 0,-5 0 0,-7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2:24.576"/>
    </inkml:context>
    <inkml:brush xml:id="br0">
      <inkml:brushProperty name="width" value="0.08571" units="cm"/>
      <inkml:brushProperty name="height" value="0.08571" units="cm"/>
      <inkml:brushProperty name="color" value="#5B2D90"/>
    </inkml:brush>
  </inkml:definitions>
  <inkml:trace contextRef="#ctx0" brushRef="#br0">92 166 12287,'-8'18'0,"4"-8"0,-8-4 0,8-4 0,-2-2 0,12 0 0,-2 0 0,8 0 0,-6-2 0,7-2 0,1-2 0,-4 0 0,2 4 0,3-2 0,1-2 0,-4 0 0,0 6 0,3 0 0,1-6 0,2-1 0,1 3 0,-7 0 0,0-2 0,-2 2 0,3-8 0,-7 8 0,-12-2 0,-7 4 0,-3 2 0,-2 0 0,-3 0 0,-1 0 0,-3 0 0,-1 2 0,3 2 0,-1 4 0,1 2 0,3-4 0,2 4 0,-1-1 0,7 3 0,2-4 0,2 2 0,2-4 0,6 7 0,2-7 0,4 4 0,6-2 0,4 0 0,3-4 0,-1 4 0,0 3 0,1-5 0,-1 4 0,0-2 0,1-4 0,-1-2 0,1-2 0,7 8 0,3 3 0</inkml:trace>
  <inkml:trace contextRef="#ctx0" brushRef="#br0" timeOffset="350">643 0 12287,'10'0'0,"-3"0"0,-14 0 0,-5 0 0,-4 7 0,-2 1 0,-1 2 0,1-4 0,-1 4 0,1-2 0,6 5 0,0-7 0,8 8 0,-3-6 0,11 6 0,3-1 0,7-7 0,-2 6 0,2-6 0,-1 6 0,3-7 0,-14 3 0,4-8 0,-10 2 0,-6 2 0,-6 2 0,-1 6 0,-11-4 0,-1 0 0,1 1 0,-3 5 0,-6-4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4:12.717"/>
    </inkml:context>
    <inkml:brush xml:id="br0">
      <inkml:brushProperty name="width" value="0.08571" units="cm"/>
      <inkml:brushProperty name="height" value="0.08571" units="cm"/>
      <inkml:brushProperty name="color" value="#5B2D90"/>
    </inkml:brush>
  </inkml:definitions>
  <inkml:trace contextRef="#ctx0" brushRef="#br0">6685 208 12287,'0'-16'0,"0"1"0,0-1 0,0-7 0,2 11 0,3 1 0,3 1 0,2 8 0,-2-6 0,-3 3 0,11-3 0,-11 5 0,15-7 0,-7 10 0</inkml:trace>
  <inkml:trace contextRef="#ctx0" brushRef="#br0" timeOffset="1317">6731 138 12287,'0'13'0,"-10"-3"0,7-10 0,-7 0 0,10 0 0,0 0 0,-10 0 0,7 0 0,-7 0 0,10 0 0,0 0 0,7 3 0,1 5 0,2-6 0,-5 8 0,3 1 0,0-6 0,-8 10 0,0 1 0,-3 4 0,-4-5 0,1 6 0,-9-6 0,-3 6 0,-2-1 0,-3-2 0,0-5 0,0-3 0,0 6 0,-1-9 0,1-2 0,0-2 0,8-3 0,0 0 0,-3 0 0,-3 0 0,6-3 0,2-4 0,0-9 0,0-4 0,8-3 0,-2 0 0,4 0 0,3 0 0,0 0 0,0 0 0,0 0 0,8-1 0,2 4 0,0 2 0,0 3 0,8 10 0,-2-6 0,4 1 0,3 8 0,0-6 0,0 5 0,-7 3 0,-1 0 0,1 3 0,-4 5 0,9-3 0,-6 10 0,3 0 0,0 6 0,-5-3 0,-3-3 0,0 1 0,-5 7 0,3 0 0,7 0 0,-7 0 0,-3 0 0,-2 0 0,-3-8 0,2 1 0,4 1 0,1 4 0,1-6 0,-8 1 0,0 2 0,0 2 0,-3 1 0,-4-6 0,4 5 0,-7-7 0,0 3 0,-6-1 0,-4-7 0,-3 4 0,0 1 0,0 0 0,0-5 0,0 5 0,-3-1 0,-5 1 0,3-5 0,-8 5 0,0-3 0,0-5 0,1 0 0,-6 0 0,5 3 0,2-3 0,1-2 0,5-3 0,-3 0 0,3 0 0,0 0 0,2-3 0,1-2 0,4-3 0,3-10 0,-2 3 0,2-5 0,3-4 0,7 1 0,-5 0 0,0 0 0,0 0 0,8 0 0,-2 0 0,1-2 0,-1-6 0,4 5 0,-4-5 0,4 6 0,3 10 0,0-1 0,0 11 0,0-5 0,0 12 0,-3 6 0,-4 7 0,2-2 0,-11 3 0,-2 1 0,-2 4 0,-11 2 0,0 0 0,3 0 0,3 0 0,2-5 0,0 3 0,-1 4 0,1 1 0,3-8 0,2-3 0,5 3 0,3 3 0,2 2 0,8 0 0,0-8 0,0 0 0,3-10 0,4 3 0,-1-5 0,9-3 0,-12-3 0,-3-5 0,-11 6 0,-12-6 0,0 6 0,0 2 0,0 0 0,0-3 0,0-2 0,0-3 0,8 1 0,-1 7 0,-2 0 0,-2 0 0,4 0 0,4 2 0,1 6 0,-4-3 0,7 10 0,1 1 0,7 7 0,0 0 0,0 0 0,2 0 0,6 0 0,-3 0 0,10 0 0,3 0 0,-5-8 0,2 1 0,3 2 0,-5-8 0,0 0 0,0-2 0,0 0 0,-8-1 0,15 4 0,-7 1 0</inkml:trace>
  <inkml:trace contextRef="#ctx0" brushRef="#br0" timeOffset="1583">6523 0 12287,'-23'0'0,"0"0"0,0 0 0,0 0 0,-2 0 0,-4 3 0,-4 4 0,-3 9 0,6 2 0,-9-3 0,1 5 0,-8-7 0</inkml:trace>
  <inkml:trace contextRef="#ctx0" brushRef="#br0" timeOffset="1833">5993 1129 12287,'-15'0'0,"0"0"0,7 0 0,-7 0 0,-1 8 0,-9 0 0,-6-3 0,13-2 0,-5-1 0,2 3 0,1 3 0,-13 0 0,7-8 0,-7 0 0</inkml:trace>
  <inkml:trace contextRef="#ctx0" brushRef="#br0" timeOffset="2100">4956 254 12287,'0'-23'0,"8"20"0,2 11 0,3 12 0,5 11 0,-5 5 0,-1 10 0,-1 3 0,-6 4 0,5-4 0,-2 5 0,-3-6 0,-3-1 0,-2-12 0,0-1 0,0-11 0</inkml:trace>
  <inkml:trace contextRef="#ctx0" brushRef="#br0" timeOffset="3466">4587 184 12287,'-13'-10'0,"-4"5"0,9-10 0,3-3 0,2 8 0,3-1 0,8 29 0,0 5 0,2 5 0,-3-4 0,6-1 0,0 0 0,8 0 0,-9 0 0,4 0 0,-1 0 0,-2 2 0,5 4 0,-5 1 0,-3-1 0,8-4 0,-5-2 0,-1 0 0,-4 0 0,2 8 0,-2 0 0,-3-3 0,-2-2 0,-3-3 0,0 0 0,0-8 0,-3-2 0,-5-3 0,-7-5 0,-5 0 0,-3 0 0,0 3 0,-1-3 0,1-2 0,0-3 0,0 0 0,0 0 0,-7 0 0,-1 0 0,0 0 0,-2 0 0,7-3 0,-5-2 0,3-5 0,-2-3 0,4 5 0,-5-7 0,6 0 0,2 2 0,0-8 0,-1 9 0,1-4 0,0 1 0,8 7 0,0-7 0,-3-3 0,0 5 0,2-2 0,9-3 0,4 7 0,3-1 0,0 4 0,3 5 0,4-4 0,6 4 0,10 3 0,0 0 0,-7 0 0,-1 0 0,3 0 0,2 0 0,4 0 0,-1 3 0,0 4 0,-8-4 0,0 7 0,3 0 0,-5-7 0,0 7 0,-3 1 0,0-6 0,-2 10 0,-5 0 0,4 8 0,-4 0 0,-3 1 0,0-1 0,0 0 0,0 0 0,0 0 0,-10-8 0,-6 0 0,-4-9 0,-1 4 0,3-3 0,3 1 0,7 0 0,-7-8 0,-3 0 0,-2 0 0,-4 0 0,1 2 0,0 6 0,0-5 0,0 4 0,0-4 0,0-3 0,0 0 0,0 0 0,0 0 0,0 0 0,0 0 0,0-3 0,-3-2 0,-4-2 0,12-1 0,-5 8 0,2 0 0,1 0 0,4 0 0,1 0 0,-1 2 0,4 6 0,-6-3 0,8 8 0,-3-3 0,8 1 0,-3-4 0,5 9 0,3-4 0,0 4 0,0 2 0,11-6 0,4 1 0,5-2 0,3-1 0,1-5 0,-1 3 0,-8-1 0,0-7 0,3 0 0,-5 0 0,2 0 0,-7 0 0,7 0 0,-12 0 0,-3 0 0,-10 0 0,-13 0 0,0 0 0,0 0 0,0 0 0,0-2 0,-1-6 0,1 3 0,0-8 0,0 0 0,0 0 0,0-2 0,3-8 0,2 0 0,2 0 0,1 0 0,-8 0 0,3-3 0,4-4 0,-4 1 0,4-7 0,-2 1 0,3-1 0,-5 5 0,7-5 0,-3 0 0,1 0 0,2 1 0,-2-4 0,7 8 0,6 6 0,-1 2 0,-5 0 0,6 0 0,-6 12 0,13 11 0,3 13 0,-3 8 0,5 2 0,1 2 0,-1 6 0,0 8 0,8-4 0,-5 4 0,2 2 0,0 2 0,-2 3 0,3-2 0,-6-3 0,0-3 0,-5-7 0,8 8 0,-3-1 0,-5-2 0,-2-3 0,-3-10 0,0 0 0,0 0 0,0-7 0,0-1 0,-10-10 0,-6 3 0,-4-6 0,-3-2 0,0-7 0,0-4 0,0 1 0,0 0 0,-8-8 0,0 3 0,0-6 0,-2-2 0,8 0 0,-6 0 0,5 0 0,3 0 0,8 0 0,-1 0 0,-2 0 0,1 0 0,-1 2 0,2 6 0,1-6 0,-8 9 0</inkml:trace>
  <inkml:trace contextRef="#ctx0" brushRef="#br0" timeOffset="3766">2398 184 12287,'7'26'0,"1"2"0,0 6 0,2 1 0,-5-4 0,8 5 0,0 0 0,-1 0 0,-4 0 0,5 2 0,-3-5 0,-5 1 0,8-9 0,-10 8 0,7-9 0</inkml:trace>
  <inkml:trace contextRef="#ctx0" brushRef="#br0" timeOffset="4332">2167 277 12287,'0'-13'0,"0"5"0,0 16 0,0 7 0,3-2 0,2 2 0,3 3 0,-1 3 0,-7 2 0,0 0 0,0 0 0,0 0 0,0 0 0,0 0 0,-2-2 0,-3-3 0,-6-3 0,-2 3 0,-2-5 0,-8-1 0,0 1 0,0 0 0,-3-5 0,-2 5 0,-5-3 0,-3-5 0,0-3 0,-5 1 0,5 2 0,3 3 0,-5 0 0,4-8 0,1 0 0,0 0 0,-1 0 0,6 0 0,-2 0 0,1 0 0,-4 0 0,2 0 0,3 0 0,3 0 0,2 0 0,-1 0 0,1-8 0,0 0 0,11-10 0,-1 8 0,8-8 0,-3 3 0,0 7 0,8-7 0,0-1 0,0-7 0,0 0 0,0 0 0,0 0 0,0 8 0,0-1 0,0-2 0,0-2 0,0 5 0,-2-1 0,-3-2 0,-3-2 0,0-3 0,8 0 0,0 0 0,-7 0 0,-1 0 0,3-1 0,2 9 0,3 0 0,-10 10 0,-3-6 0,-10 11 0</inkml:trace>
  <inkml:trace contextRef="#ctx0" brushRef="#br0" timeOffset="4949">853 346 12287,'-10'-13'0,"8"5"0,-6 16 0,8-3 0,5 11 0,3 1 0,-1 4 0,-4 2 0,5 0 0,-6 0 0,6 0 0,-6 0 0,-2 0 0,0-7 0,0-1 0,-7-7 0,-4 4 0,-1-1 0,-6-6 0,5-3 0,-2-2 0,-3 0 0,-3 0 0,-2 0 0,0-2 0,0-3 0,0-3 0,2-10 0,4 5 0,4-2 0,2 0 0,-4 7 0,5-5 0,0 0 0,-1 0 0,4 6 0,7-9 0,0 11 0,0-5 0,0 10 0,0 0 0,0 10 0,-3 1 0,-2 6 0,-5-4 0,-3-3 0,-2 6 0,-8-6 0,0 3 0,-1 5 0,1-5 0,0 2 0,0 0 0,0-2 0,-10 8 0,-3-9 0</inkml:trace>
  <inkml:trace contextRef="#ctx0" brushRef="#br0" timeOffset="5266">554 92 12287,'10'-13'0,"-5"3"0,10 10 0,-7 0 0,7 0 0,-7 0 0,8 0 0,-11 3 0,2 4 0,-4-4 0,-13 18 0,-3-9 0</inkml:trace>
  <inkml:trace contextRef="#ctx0" brushRef="#br0" timeOffset="5600">70 507 12287,'-13'10'0,"-5"-4"0,10 9 0,1-10 0,7 8 0,0-5 0,10-6 0,5 6 0,-2-8 0,2-5 0,3-3 0,-5-7 0,0 4 0,-3-1 0,0 4 0,-2-8 0,-5 9 0,4-9 0,-4 9 0,-3-9 0,-3 11 0,-4-2 0,-6-6 0,-10 0 0</inkml:trace>
  <inkml:trace contextRef="#ctx0" brushRef="#br0" timeOffset="5748">139 184 12287,'-3'-20'0,"-4"5"0,1 4 0,-9 11 0,-3 3 0,-2 5 0,-14 4 0,-1 11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8:29.395"/>
    </inkml:context>
    <inkml:brush xml:id="br0">
      <inkml:brushProperty name="width" value="0.08571" units="cm"/>
      <inkml:brushProperty name="height" value="0.08571" units="cm"/>
      <inkml:brushProperty name="color" value="#5B2D90"/>
    </inkml:brush>
  </inkml:definitions>
  <inkml:trace contextRef="#ctx0" brushRef="#br0">25 49 12287,'0'-7'0,"0"2"0,0 5 0,-2 0 0,-2 0 0,3 0 0,-4 0 0,5 0 0,0 0 0,0 5 0,0-4 0,0 5 0,0-5 0,0 3 0,0-3 0,0 5 0,0-6 0,0 1 0,0 3 0,0-3 0,0 5 0,0-6 0,0 0 0,0 5 0,0-4 0,0 5 0,0-6 0,0 0 0,-2-4 0,-2 0 0,3-2 0,-3 2 0,3 3 0,1-10 0,0 9 0,0-6 0,0 4 0,0-4 0,0 5 0,0-8 0,0 10 0,0-4 0,0 3 0,0-2 0,0 3 0,0-4 0,0 5 0,0 0 0,5 0 0,-4 0 0,9 1 0,-6 3 0,1-3 0,-1 3 0,-3-2 0,10-2 0,-8 0 0,5 0 0,-4 0 0,4 0 0,-4 1 0,4 3 0,-6-3 0,9 5 0,-4-6 0,1 0 0,0 0 0,-6 1 0,4 2 0,-1 1 0,-3 0 0,6-4 0,-4 0 0,4 0 0,-4 0 0,4 0 0,-4 0 0,3 1 0,-2 3 0,5-3 0,-2 3 0,-2-2 0,2-2 0,-4 0 0,4 0 0,-4 0 0,4 0 0,-4 0 0,4 0 0,-4 0 0,4 0 0,-4 0 0,4 0 0,-4 0 0,4 0 0,-4 0 0,4 0 0,-4 0 0,4 0 0,-4 0 0,4 0 0,-1-2 0,1-2 0,2-2 0,-3-6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4:19.733"/>
    </inkml:context>
    <inkml:brush xml:id="br0">
      <inkml:brushProperty name="width" value="0.08571" units="cm"/>
      <inkml:brushProperty name="height" value="0.08571" units="cm"/>
      <inkml:brushProperty name="color" value="#5B2D90"/>
    </inkml:brush>
  </inkml:definitions>
  <inkml:trace contextRef="#ctx0" brushRef="#br0">5875 344 12287,'13'-3'0,"-3"-2"0,0-2 0,1-4 0,7 6 0,-3-2 0,-7-1 0,7 8 0,-7-8 0,7 1 0,-7-1 0,7 8 0,-10 2 0,3 6 0,-6 7 0,-2-2 0,0 3 0,-2-1 0,-6-2 0,6 7 0,-9-4 0,1 4 0,0 3 0,-8 0 0,5 0 0,3 0 0,2-7 0,6-1 0,-6 3 0,5 3 0,-7 2 0,0 0 0,7-8 0,-4 0 0,4-7 0,6 5 0,4-3 0,-1-2 0,9-8 0,3 0 0,2-8 0,1-2 0,-3 0 0,-3-1 0,-10-7 0,5 3 0,1-5 0,-9-3 0,9-11 0,-11-2 0</inkml:trace>
  <inkml:trace contextRef="#ctx0" brushRef="#br0" timeOffset="115">5898 67 12287,'-8'-23'0,"1"0"0,-3 11 0,2 4 0,-5 16 0,-10 4 0</inkml:trace>
  <inkml:trace contextRef="#ctx0" brushRef="#br0" timeOffset="350">6106 897 12287,'-16'-7'0,"1"-1"0,7 0 0,-7 6 0,-3-6 0,5 5 0,-2-4 0,-3 4 0,-3 3 0,-4 8 0,-3-1 0,-3-1 0,-10 6 0,5 1 0</inkml:trace>
  <inkml:trace contextRef="#ctx0" brushRef="#br0" timeOffset="732">5345 137 12287,'13'10'0,"-3"5"0,-2 6 0,-1 2 0,9 10 0,-6 5 0,0 6 0,0 2 0,6-8 0,-8-2 0,-3-2 0,7 7 0,1-6 0</inkml:trace>
  <inkml:trace contextRef="#ctx0" brushRef="#br0" timeOffset="1517">5091 229 12287,'-12'-23'0,"4"0"0,5 0 0,3 10 0,0 5 0,0 16 0,0 5 0,3 10 0,2 0 0,3 0 0,10 0 0,-6 0 0,1 0 0,5 0 0,-8 0 0,1 0 0,-1 0 0,5-8 0,-7 1 0,-3 2 0,-2 2 0,4-4 0,1-1 0,-3 3 0,-2-5 0,-6 2 0,-5 3 0,1-8 0,-14-2 0,-4-5 0,-1-3 0,-2 0 0,0 0 0,-6 0 0,-1 0 0,4 0 0,-5 0 0,0 0 0,0 0 0,8 0 0,-3 0 0,6-3 0,2-5 0,2 3 0,3-8 0,6 1 0,1-1 0,4 5 0,7-7 0,0 7 0,2-5 0,6 3 0,2 0 0,8 5 0,-3-3 0,3 3 0,-5 2 0,2 3 0,3 0 0,-5 3 0,3 4 0,-9 4 0,6 7 0,-3-3 0,-2-7 0,-8 7 0,0 0 0,0 8 0,-10-7 0,-6-3 0,-4-3 0,-3-2 0,-3-6 0,-2 3 0,-3 3 0,-7 0 0,5-8 0,-1 0 0,1 0 0,0 0 0,5 0 0,-3-3 0,3-5 0,10 6 0,2-8 0,-2-1 0,8 6 0,3-10 0,4 7 0,3-7 0,3 10 0,4-3 0,-2 5 0,11 3 0,2 0 0,-6 0 0,4 0 0,-3 3 0,2 5 0,3-3 0,-10 10 0,-1-7 0,-7 7 0,0-7 0,0 7 0,-10-2 0,-3 5 0,0-3 0,-7-10 0,7 6 0,-2-4 0,-1 1 0,1 0 0,-8 2 0,0 3 0</inkml:trace>
  <inkml:trace contextRef="#ctx0" brushRef="#br0" timeOffset="1733">4815 160 12287,'0'-23'0,"0"10"0,-10 5 0,-6 16 0,-4 7 0,-3-5 0,-11 11 0,-1-8 0</inkml:trace>
  <inkml:trace contextRef="#ctx0" brushRef="#br0" timeOffset="2133">4193 252 12287,'-16'0'0,"1"0"0,7-3 0,-7-4 0,-1 4 0,-7-5 0,11 8 0,4 8 0,5 5 0,3 10 0,0-8 0,0 1 0,3-4 0,2 6 0,3-2 0,2-9 0,-2 9 0,-6-1 0,6 8 0,2-7 0,-2-1 0,-1-10 0,-7 16 0,-2-19 0,-6 6 0,-7-6 0,2-2 0,-2 0 0,-3 0 0,5 0 0,-2-2 0,-3-6 0,-3 6 0,-2-6 0,0-5 0,0 0 0</inkml:trace>
  <inkml:trace contextRef="#ctx0" brushRef="#br0" timeOffset="2483">3547 21 12287,'0'16'0,"3"-3"0,4-3 0,-1 8 0,6-3 0,1 8 0,0 8 0,0-3 0,5 8 0,-3-3 0,3-5 0,0 6 0,0-4 0,-5-1 0,-3-4 0,-2-12 0,-8 7 0,0-7 0</inkml:trace>
  <inkml:trace contextRef="#ctx0" brushRef="#br0" timeOffset="3197">3248 21 12287,'-13'-10'0,"2"8"0,11-6 0,0 16 0,0 7 0,8 5 0,2 3 0,3 0 0,5 1 0,-5 6 0,2 1 0,1-3 0,-4-2 0,1-3 0,-5 0 0,7 0 0,-4 0 0,-1-3 0,0-4 0,-7 4 0,4-4 0,-14-6 0,-9-2 0,-4-6 0,-3-2 0,-3 0 0,-5 0 0,-4 0 0,-1 0 0,-5 0 0,10 0 0,3 0 0,2 0 0,3-8 0,0 1 0,0-1 0,0-2 0,8 5 0,-1-11 0,11 9 0,-3-9 0,16 11 0,7-2 0,6 4 0,2-5 0,0 1 0,0 1 0,-8 4 0,1 2 0,2 0 0,-5 0 0,2 0 0,-10 10 0,3 6 0,-6-4 0,-2 4 0,0-9 0,-2 6 0,-6-3 0,3 6 0,-10-9 0,-1 1 0,-7-8 0,8 0 0,-1 0 0,1 0 0,-8 0 0,8-8 0,2-2 0,3-3 0,-6 6 0,9-9 0,-9 1 0,6-5 0,-3 4 0,8 3 0,-5 6 0,0-9 0,7-4 0,-7-1 0,-1 6 0,9-6 0,-6 6 0,6 2 0,-1 1 0,-5 1 0,6 1 0,-6 2 0,-5 6 0,1-8 0</inkml:trace>
  <inkml:trace contextRef="#ctx0" brushRef="#br0" timeOffset="4097">2556 436 12287,'-13'3'0,"6"4"0,4-4 0,3 18 0,0-19 0,3 6 0,4-16 0,-4 3 0,4-10 0,-4 7 0,-3-7 0,0 9 0,0-4 0,-10 10 0,-6 0 0,-4 10 0,-3 6 0,0 2 0,2 0 0,3-6 0,3-1 0,7 4 0,-4-5 0,1 3 0,-7-8 0,3 3 0,2-6 0,-2-2 0,7-2 0,-7-6 0,10-5 0,-6-10 0,1 0 0,8 0 0,-6 0 0,3 0 0,-3 0 0,6 0 0,-9 0 0,4 0 0,-1 0 0,0 0 0,8 0 0,0 0 0,-7 0 0,-1 0 0,0 10 0,8 3 0,8 20 0,2 5 0,3 6 0,-8 2 0,5 0 0,-2 2 0,0 6 0,-1-5 0,-7 5 0,0-6 0,0-2 0,0 8 0,0 0 0,0-3 0,0-3 0,0-2 0,0 1 0,0-1 0,-2-11 0,-6-4 0,-7-5 0,2-3 0,-2 0 0,-3 0 0,0-11 0,0-1 0,2-4 0,-1 1 0,-4-1 0,-2-7 0,0 0 0,0 0 0,0 3 0,0 2 0,0 3 0,7 7 0,1-5 0,0 0 0,2 0 0,-8 6 0,6-9 0,2 11 0,-2-2 0,7 4 0,-7 3 0,10 3 0,-3 4 0,3 4 0,0 6 0,-3-1 0,0-9 0,8 9 0,0-1 0,0 8 0,0-10 0,3-3 0,5-10 0,7 0 0,5 0 0,4 0 0,-1 0 0,0 0 0,0 0 0,-11-10 0,-1-3 0</inkml:trace>
  <inkml:trace contextRef="#ctx0" brushRef="#br0" timeOffset="4383">1450 44 12287,'2'-10'0,"6"10"0,-3 10 0,8 13 0,0 0 0,-1 1 0,-4 6 0,5 4 0,0 1 0,0 6 0,-1-5 0,6 0 0,-5 0 0,-3 0 0,-2-5 0,-8 4 0,0-1 0,10-4 0,3-7 0</inkml:trace>
  <inkml:trace contextRef="#ctx0" brushRef="#br0" timeOffset="5033">1265 137 12287,'-7'-23'0,"-1"-1"0,-7 1 0,7 0 0,0 11 0,8 4 0,0 16 0,0-3 0,3 10 0,4 3 0,4 2 0,7 4 0,-6-1 0,-1 0 0,4 0 0,-5-3 0,1-2 0,-1-3 0,0 1 0,-2 7 0,-6 0 0,6 0 0,-6 0 0,-2-8 0,-2-2 0,-6-3 0,-5 6 0,-12-9 0,-6-1 0,5-4 0,-4-2 0,4 0 0,3 0 0,8 0 0,-1 0 0,-2 0 0,-2 0 0,-3 0 0,8 0 0,-1 0 0,8 0 0,-4 3 0,1 4 0,-6-4 0,1 7 0,-4-2 0,-3 0 0,-3 7 0,-2-5 0,-3 0 0,3 1 0,-5-1 0,-1-5 0,1 3 0,0-3 0,2-3 0,8-2 0,0 0 0,0 0 0,0 0 0,10-10 0,5-5 0,8-6 0,8-2 0,-3 10 0,11 6 0,1 4 0,4-4 0,2-1 0,-8 0 0,1 8 0,-1 10 0,6-4 0,-6 9 0,-5-7 0,-12 7 0,-6 3 0,-5 2 0,-10 3 0,0 0 0,0 1 0,-3-1 0,-4 0 0,4 0 0,-7 0 0</inkml:trace>
  <inkml:trace contextRef="#ctx0" brushRef="#br0" timeOffset="5233">897 759 12287,'-24'-23'0,"1"2"0,0 6 0,0 5 0,0 12 0,-2 3 0,-6 3 0,-5 10 0,-10-5 0,0 10 0</inkml:trace>
  <inkml:trace contextRef="#ctx0" brushRef="#br0" timeOffset="5580">412 183 12287,'0'15'0,"0"0"0,0-7 0,-2 7 0,-6 3 0,-5 5 0,-12 6 0,-6 4 0,-7 3 0,-6 2 0,-2 6 0,3-3 0,4-3 0,-2-10 0,13 3 0,5-5 0,5-3 0,13-8 0,-3 0 0,8-7 0,8 5 0,7 0 0,6-1 0,4-4 0,3 8 0,6-1 0,2-2 0,-6 7 0,9-7 0,-1 2 0,-2 1 0,8-3 0,-6 4 0,8-1 0,8 2 0,-5 5 0,7 5 0,0 3 0,6-3 0,4 8 0,14 0 0,2 10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4:30.199"/>
    </inkml:context>
    <inkml:brush xml:id="br0">
      <inkml:brushProperty name="width" value="0.08571" units="cm"/>
      <inkml:brushProperty name="height" value="0.08571" units="cm"/>
      <inkml:brushProperty name="color" value="#5B2D90"/>
    </inkml:brush>
  </inkml:definitions>
  <inkml:trace contextRef="#ctx0" brushRef="#br0">1314 231 12287,'-10'13'0,"5"-2"0,-11-11 0,11 0 0,-5 2 0,13 3 0,4 3 0,3 2 0,8-5 0,-2 3 0,2-3 0,2 5 0,1 1 0,-3-1 0,-3 0 0,-2 0 0,5-5 0,-5 6 0,-3 1 0,5-4 0,-7 8 0,7-1 0,-7 8 0,-11-8 0,-12-2 0,-8 0 0,-8 0 0,3-6 0,-8 9 0,0-1 0,0-2 0,1 7 0,-4-4 0,-4-6 0,7 0 0</inkml:trace>
  <inkml:trace contextRef="#ctx0" brushRef="#br0" timeOffset="650">761 347 12287,'0'-23'0,"0"7"0,0 1 0,0 10 0,2 2 0,4 14 0,4-1 0,3 0 0,-6 5 0,6-4 0,0 1 0,0 6 0,-8-5 0,5 0 0,-2 0 0,-1 0 0,1-6 0,-5 6 0,2 0 0,3 0 0,-1-6 0,-7 9 0,0-9 0,-2 6 0,-6-3 0,-5-2 0,-10-8 0,0 0 0,0 0 0,0-2 0,0-4 0,0-4 0,0-3 0,-8-2 0,0-8 0,3 2 0,3 6 0,-1-5 0,-2 4 0,-3-4 0,3-3 0,2 0 0,3 0 0,0 0 0,3 0 0,4-1 0,4 12 0,4 4 0,5 5 0,3 6 0,16 5 0,-4-3 0,1 10 0,0 1 0,0-4 0,0 9 0,5-6 0,-3 6 0,3 2 0,-5 0 0,-1 0 0,1 0 0,0 0 0,-5-8 0,5 1 0,-1 2 0,1 2 0,-8 3 0,6-2 0,-1-6 0,-8 5 0,6-17 0,-18 5 0,-11-6 0,-7-2 0,-5 0 0,2 0 0,-5 0 0,0 0 0,-7 0 0,7 0 0,-2 0 0,-1 0 0,8-7 0,-7-4 0,0 1 0,2 0 0,2 0 0,11 4 0,3-4 0,5-3 0,-3 6 0,10-9 0,3-2 0,2 8 0,14-21 0,1 6 0</inkml:trace>
  <inkml:trace contextRef="#ctx0" brushRef="#br0" timeOffset="798">692 47 12287,'0'-23'0,"-3"10"0,-4 6 0,-6 4 0,-10 3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4:32.765"/>
    </inkml:context>
    <inkml:brush xml:id="br0">
      <inkml:brushProperty name="width" value="0.08571" units="cm"/>
      <inkml:brushProperty name="height" value="0.08571" units="cm"/>
      <inkml:brushProperty name="color" value="#5B2D90"/>
    </inkml:brush>
  </inkml:definitions>
  <inkml:trace contextRef="#ctx0" brushRef="#br0">1579 21 12287,'15'10'0,"0"6"0,1 4 0,-4 3 0,9 0 0,-6 0 0,6 0 0,2 1 0,-3 6 0,-2 1 0,-2-3 0,2-2 0,-1-1 0,1 1 0,-5 0 0,-3-6 0,-2-2 0,-8 5 0,0 0 0,-2-2 0,-6-6 0,-15 5 0,-13-7 0</inkml:trace>
  <inkml:trace contextRef="#ctx0" brushRef="#br0" timeOffset="584">1279 206 12287,'-15'-26'0,"2"-2"0,2-3 0,4 0 0,7 8 0,0 0 0,0 0 0,0 10 0,2 6 0,6 14 0,5 6 0,10 10 0,0 0 0,-8-7 0,1-1 0,2 3 0,2 2 0,3 3 0,0-2 0,0-6 0,-2-4 0,-6-1 0,6-5 0,-6 10 0,5 3 0,-4-8 0,-3 1 0,-1-4 0,1 1 0,-5 0 0,5-6 0,-3 6 0,0-5 0,-5 7 0,3 0 0,-3-7 0,-13 7 0,-7 0 0,-5-7 0,-3 4 0,-1-2 0,1 3 0,0-5 0,0 4 0,0-4 0,0-3 0,-8 3 0,1 2 0,-1 2 0,-2-2 0,7-2 0,-5-3 0,3 0 0,-3 0 0,6 0 0,-6 0 0,6 0 0,1 0 0,9 0 0,0-3 0,-3-4 0,8 4 0,-1-10 0,11 6 0,0 4 0,0-7 0,0 0 0,0 7 0,11-7 0,-9 10 0,8 0 0,-10 0 0,0 0 0,11 0 0,1 0 0</inkml:trace>
  <inkml:trace contextRef="#ctx0" brushRef="#br0" timeOffset="1381">1118 367 12287,'-16'-23'0,"1"0"0,7 10 0,-5 3 0,3 0 0,-8 7 0,3-5 0,-6 6 0,-4-1 0,-3-2 0,-3-3 0,0 1 0,8 4 0,0-2 0,0-3 0,0-7 0,0 7 0,0 1 0,0-4 0,7 9 0,1-6 0,0 6 0,2 2 0,13 0 0,15 0 0,6 0 0,2 0 0,0 0 0,0 0 0,0 0 0,0 0 0,8 0 0,-3 2 0,-5 3 0,-5 3 0,-3 0 0,6-6 0,-3 3 0,-3 3 0,-7 7 0,4-4 0,-1 1 0,-6 6 0,-3-5 0,-2 2 0,0 3 0,0 3 0,-10 2 0,-3 0 0,-2 3 0,0 4 0,2-12 0,-5 5 0,2-2 0,4-1 0,-4 3 0,-2-7 0,11-1 0,9-10 0,14 3 0,4-6 0,-5-4 0,1-3 0,2-3 0,-5 0 0,-1 6 0,-1-6 0,-1 6 0,-2-6 0,-6 5 0,-2 3 0,-15 0 0,-6 0 0,-2 0 0,0 0 0,0 0 0,0 0 0,0 0 0,-8 0 0,1 0 0,-1 0 0,-2 0 0,7 0 0,-5 0 0,6 3 0,2 5 0,-1-6 0,1 6 0,0-6 0,8-2 0,0 0 0,-3 0 0,5-10 0,0-5 0,3-6 0,0-2 0,4 0 0,-1 0 0,2 0 0,0 0 0,-1-3 0,-1-2 0,2-2 0,-6-9 0,4 8 0,2 3 0,2 3 0,0 2 0,-2-1 0,-2 1 0,-1 8 0,8 0 0,-10 10 0,-3-6 0</inkml:trace>
  <inkml:trace contextRef="#ctx0" brushRef="#br0" timeOffset="2117">11 275 12287,'-10'-13'0,"10"5"0,2 6 0,14 4 0,2 3 0,2 3 0,3 10 0,0-3 0,0 6 0,0 2 0,1 8 0,-1-1 0,0-1 0,0-4 0,0-2 0,0 0 0,0 0 0,-3 0 0,-2 0 0,-2 0 0,-11-10 0,5-3 0,-13-10 0,-4 0 0,2 0 0,-11 0 0,11 0 0,-5 0 0,7 0 0,-4 0 0,4 0 0,-7 0 0,10 0 0,0 0 0,-10 0 0,4 0 0,-9 0 0,0-2 0,-8-6 0,0 3 0,0-10 0,0-3 0,7 8 0,1-1 0,-3 1 0,5 5 0,-2-8 0,-3 3 0,8 0 0,2 2 0,-5 5 0,10-7 0,-7 0 0,10-3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4:36.065"/>
    </inkml:context>
    <inkml:brush xml:id="br0">
      <inkml:brushProperty name="width" value="0.08571" units="cm"/>
      <inkml:brushProperty name="height" value="0.08571" units="cm"/>
      <inkml:brushProperty name="color" value="#5B2D90"/>
    </inkml:brush>
  </inkml:definitions>
  <inkml:trace contextRef="#ctx0" brushRef="#br0">1429 47 12287,'13'0'0,"8"0"0,-6 0 0,-2 7 0,-1 4 0,1 1 0,0 6 0,0 3 0,5 2 0,-3 0 0,3 0 0,-5 0 0,0 0 0,0 3 0,-1 4 0,-7-4 0,16 7 0,-8-10 0</inkml:trace>
  <inkml:trace contextRef="#ctx0" brushRef="#br0" timeOffset="917">1083 1 12287,'16'2'0,"-1"6"0,-7-3 0,7 10 0,3 3 0,3 3 0,2 2 0,0 0 0,-3 0 0,-2-3 0,-5-2 0,-3-2 0,8-1 0,-2 8 0,-6-7 0,-3-1 0,-7-7 0,-7 4 0,-9-1 0,-4-6 0,-6-3 0,-2-2 0,-5 0 0,-3 0 0,5 0 0,-7 0 0,-1 0 0,4 0 0,-9 0 0,8 0 0,0 0 0,6 0 0,-4-7 0,4-4 0,1-1 0,4-1 0,4-5 0,6 2 0,5 9 0,10-9 0,0 9 0,0-9 0,10 11 0,5-2 0,6 4 0,-6 3 0,1 0 0,1 0 0,-4 0 0,3 0 0,-9 0 0,6 3 0,-3 4 0,-2-2 0,-8 11 0,0-9 0,-3 6 0,-2 0 0,-2 0 0,-11 2 0,2 8 0,-4 0 0,5-7 0,2-1 0,0 3 0,0 2 0,5-4 0,-4-1 0,1 3 0,4 3 0,7 2 0,0-8 0,0 0 0,2-2 0,6 3 0,-3-6 0,10-10 0,-7 0 0,7 0 0,-9 0 0,1-8 0,-14 0 0,-6-2 0,-10 5 0,0-3 0,0 3 0,0 3 0,0 2 0,0 0 0,-1 0 0,-6-8 0,-1 0 0,3 3 0,2 3 0,3 2 0,0 0 0,8 0 0,-1 0 0,11 0 0,-5 2 0,10 6 0,0-3 0,0 10 0,0-7 0,0 7 0,0-7 0,-3 5 0,-4-3 0,-1 6 0,-12-6 0,-6 0 0,0 0 0,-9 8 0,-1-2 0,-3 4 0,1 3 0,2-2 0,-2-6 0,-6 5 0,8-7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4:39.748"/>
    </inkml:context>
    <inkml:brush xml:id="br0">
      <inkml:brushProperty name="width" value="0.08571" units="cm"/>
      <inkml:brushProperty name="height" value="0.08571" units="cm"/>
      <inkml:brushProperty name="color" value="#5B2D90"/>
    </inkml:brush>
  </inkml:definitions>
  <inkml:trace contextRef="#ctx0" brushRef="#br0">2882 70 12287,'-13'0'0,"0"0"0,8-3 0,-5-2 0,-3-3 0,6 1 0,-9 7 0,11-3 0,-3-5 0,6 6 0,2-9 0,0 9 0,0-6 0,0 6 0,2-9 0,6 11 0,-3 0 0,11 0 0,2 0 0,2 0 0,3 0 0,0 0 0,0 0 0,0 0 0,0 0 0,0 0 0,-7 0 0,-4 3 0,-1 5 0,4-3 0,-7 10 0,-1-7 0,-7 7 0,-2 1 0,-6 7 0,-5-11 0,-10-1 0,0-4 0,0 1 0,-7 2 0,-1-5 0,0 6 0,-2 1 0,7-6 0,-5 1 0,6-4 0,2-3 0,0 2 0,0 3 0,0 3 0,0-3 0,7-2 0,1-3 0,10 0 0,-6 0 0,11-3 0,0-4 0,0 4 0,-2-7 0,-6 10 0,-5 0 0,-10 0 0,0 7 0,0 1 0,0 0 0,0-8 0,0 0 0,8 0 0,-1 0 0,-2 0 0,6-8 0,-4 0 0,-2 3 0,0-7 0,1-1 0,1 0 0,8 3 0,-4 7 0,1-5 0,4 3 0,4-7 0,-5 1 0,6 4 0,-8 7 0,20 0 0,5 0 0,6 2 0,2 6 0,0 2 0,0 8 0,0-3 0,0 1 0,0 7 0,-2 0 0,-3-3 0,-3-4 0,-7 4 0,7-4 0,-10-6 0,3 8 0,-16-11 0,-7-1 0,-6-4 0,-2-2 0,-2 0 0,-4 0 0,-1 0 0,-4 0 0,6 0 0,-3 0 0,3 0 0,-5 0 0,2 0 0,3 0 0,2 0 0,6-2 0,2-4 0,3-1 0,10-11 0,-6 5 0</inkml:trace>
  <inkml:trace contextRef="#ctx0" brushRef="#br0" timeOffset="233">2997 277 12287,'0'-23'0,"0"8"0,0-1 0,0 11 0,-7-3 0,-1 16 0,0-5 0,8 7 0</inkml:trace>
  <inkml:trace contextRef="#ctx0" brushRef="#br0" timeOffset="365">2675 415 12287,'-16'-2'0,"1"-6"0,7-2 0,-5-8 0,3 3 0,-8 9 0,3-1 0,-6 4 0,-2 3 0,-2 10 0,-6 6 0,-7 4 0,-6 3 0,-2 0 0</inkml:trace>
  <inkml:trace contextRef="#ctx0" brushRef="#br0" timeOffset="583">1730 531 12287,'20'15'0,"-2"0"0,-3 3 0,3 3 0,0 2 0,0 0 0,-2 2 0,1 6 0,4-5 0,-1 7 0,-2-2 0,-2-1 0,-11 1 0,15-8 0,-7 0 0</inkml:trace>
  <inkml:trace contextRef="#ctx0" brushRef="#br0" timeOffset="1116">1384 254 12287,'-3'-23'0,"-4"0"0,4 0 0,-5 0 0,6 10 0,2 5 0,2 16 0,6 7 0,-3 3 0,8 0 0,0-2 0,0 1 0,-6 4 0,9 5 0,-1 2 0,-2 2 0,5 1 0,-8-8 0,0 0 0,0 0 0,1 0 0,-6 0 0,3 0 0,-1 1 0,-7-1 0,0 0 0,-10 0 0,-5-3 0,-6-4 0,-2-9 0,0 3 0,0-2 0,-3 0 0,-4 2 0,-6-7 0,-8 4 0,3-4 0,3-3 0,7 0 0,-5-3 0,3-4 0,5 2 0,10-8 0,5 0 0,3 0 0,2 5 0,8-7 0,0-3 0,8 5 0,2 1 0,3 1 0,5 6 0,-5 0 0,2 0 0,3-3 0,2 1 0,3 7 0,0 0 0,1 0 0,-4 2 0,-5 6 0,-4-3 0,-11 10 0,-11-2 0,-1 5 0,-4-3 0,1 3 0,-1-5 0,-7 0 0,0 0 0,0 0 0,0-8 0,0 5 0</inkml:trace>
  <inkml:trace contextRef="#ctx0" brushRef="#br0" timeOffset="1265">877 461 12287,'0'-23'0,"0"0"0,0 0 0,0 10 0,2 6 0,3 14 0,6 11 0,2 11 0,-6-1 0,6 8 0,-3-3 0,18-2 0,-2-8 0</inkml:trace>
  <inkml:trace contextRef="#ctx0" brushRef="#br0" timeOffset="1766">923 899 12287,'-15'0'0,"-1"0"0,8 0 0,-4-2 0,-1-3 0,0-3 0,5 0 0,-7 8 0,-3 0 0,-2-2 0,-3-6 0,0 3 0,-1-10 0,12 7 0,4-8 0,5 9 0,3-9 0,0 9 0,3-6 0,5 3 0,-3 2 0,10 8 0,3 0 0,3 0 0,2 0 0,0 0 0,0 0 0,-8 0 0,-2 3 0,-3 4 0,5-2 0,-7 11 0,0-9 0,-8 9 0,-3-1 0,-4-2 0,-4 7 0,-9-4 0,-1 4 0,-4 3 0,-3 0 0,5 0 0,0 1 0,-1-1 0,1-3 0,3-2 0,5-3 0,-3-7 0,10 7 0,-7-7 0,7 7 0,0-9 0,8 4 0,3-10 0,4 0 0,-7 0 0,0 0 0,-2 8 0,-13-1 0,-3-2 0,-3 6 0,-2-4 0,0-2 0,0 6 0,0-4 0,0-2 0,0-2 0,0-3 0</inkml:trace>
  <inkml:trace contextRef="#ctx0" brushRef="#br0" timeOffset="1915">554 761 12287,'0'-23'0,"0"0"0,0 0 0,0 0 0,0 13 0,0 10 0,-10 10 0,-3 13 0</inkml:trace>
  <inkml:trace contextRef="#ctx0" brushRef="#br0" timeOffset="2149">208 922 12287,'-23'13'0,"0"-3"0,0-10 0,0 0 0,10 11 0,6 4 0,4-2 0,6 0 0,4-3 0,-2-2 0,11-8 0,2 0 0,2 0 0,3 0 0,0 0 0,0 0 0,0 0 0,-2-3 0,-3-2 0,-3-3 0,-7 1 0,5 4 0,-3-5 0,8 6 0,-16-19 0,9 8 0</inkml:trace>
  <inkml:trace contextRef="#ctx0" brushRef="#br0" timeOffset="2350">231 646 12287,'0'-23'0,"0"0"0,0 0 0,0 0 0,0 10 0,0 5 0,0 16 0,-2 7 0,-6 6 0,3-6 0,-8 0 0,0 3 0,1 3 0,-1 2 0,-5 0 0,3-3 0,-3-4 0,-3 4 0,-2-4 0,-10-6 0,-3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4:44.685"/>
    </inkml:context>
    <inkml:brush xml:id="br0">
      <inkml:brushProperty name="width" value="0.08571" units="cm"/>
      <inkml:brushProperty name="height" value="0.08571" units="cm"/>
      <inkml:brushProperty name="color" value="#5B2D90"/>
    </inkml:brush>
  </inkml:definitions>
  <inkml:trace contextRef="#ctx0" brushRef="#br0">70 185 12287,'-36'-90'0,"20"43"0,-1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4:46.380"/>
    </inkml:context>
    <inkml:brush xml:id="br0">
      <inkml:brushProperty name="width" value="0.08571" units="cm"/>
      <inkml:brushProperty name="height" value="0.08571" units="cm"/>
      <inkml:brushProperty name="color" value="#5B2D90"/>
    </inkml:brush>
  </inkml:definitions>
  <inkml:trace contextRef="#ctx0" brushRef="#br0">3089 679 12287,'0'-15'0,"0"0"0,0 10 0,-3-6 0,-4 11 0,2 0 0,-11 0 0,9 0 0,-6-2 0,3-6 0,2 3 0,5-8 0,-2 0 0,-2 0 0,-1 6 0,8-9 0,0-1 0,0-4 0,0-2 0,2 8 0,6-1 0,-3 9 0,11-9 0,-1 11 0,8-3 0,-10 8 0,-3 6 0,-2 4 0,-1 3 0,4-6 0,-6 9 0,2 2 0,9 2 0,-9 3 0,-1 0 0,-4 0 0,-2 0 0,0 0 0,0 0 0,0 0 0,0 0 0,0 0 0,-10-7 0,-3-1 0,-2 1 0,-1-4 0,1 6 0,-8-10 0,0 0 0,0 2 0,0-8 0,0 6 0,0-5 0,0-3 0,2-3 0,3-5 0,3-4 0,-3-1 0,5-8 0,0 6 0,3-5 0,2 4 0,8 1 0,0-3 0,0 5 0,0-2 0,0 7 0,0-7 0,0 10 0,-10-6 0,-5 11 0,-6 0 0,6 0 0,0 0 0,-3 0 0,-3 0 0,-2 3 0,-2 2 0,-4 5 0,-1 3 0,-1 0 0,10 5 0,3-3 0,3 3 0,2-5 0,-2 2 0,7 3 0,6-5 0,4 2 0,6 3 0,-3-8 0,10-2 0,3-5 0,3-3 0,2 0 0,0 0 0,0 0 0,-13 0 0,-10 0 0,-15 0 0,-13 0 0,0 0 0,-11 0 0,1 0 0,2 0 0,-8 0 0,8 0 0,1 0 0,4 0 0,5 7 0,3 1 0,0-3 0,0-2 0,3 7 0,4 5 0,6-2 0,10 3 0,0 1 0,8-4 0,2 0 0,0 0 0,0 0 0,8 2 0,-2 6 0,4-6 0,-4 5 0,-1-7 0,3 0 0,-5 5 0,2-10 0,3-3 0,2 8 0,4-1 0</inkml:trace>
  <inkml:trace contextRef="#ctx0" brushRef="#br0" timeOffset="215">3112 172 12287,'8'-23'0,"-1"0"0,-1 0 0,-4 8 0,-2-1 0,-10 11 0,-5 0 0,-6 10 0,-2 11 0,-8-4 0,-2 6 0,0 5 0,-1 6 0,-4 1 0,5-4 0,-3 5 0,-3-6 0,-7 9 0</inkml:trace>
  <inkml:trace contextRef="#ctx0" brushRef="#br0" timeOffset="415">2905 979 12287,'0'-15'0,"0"-1"0,0 9 0,-3-6 0,-5 3 0,-7 4 0,-16 12 0,-7 4 0,-6 3 0,-2-1 0,0 6 0,3-5 0,4-3 0,-4 8 0,7-5 0</inkml:trace>
  <inkml:trace contextRef="#ctx0" brushRef="#br0" timeOffset="650">1914 288 12287,'15'20'0,"0"-5"0,-7 6 0,5-6 0,-3 6 0,0 9 0,-5 1 0,3 0 0,-3 2 0,5 3 0,-2 10 0,-3-2 0,-2-6 0,-3 3 0,0-10 0,0-3 0,0-2 0,0-3 0,0 0 0</inkml:trace>
  <inkml:trace contextRef="#ctx0" brushRef="#br0" timeOffset="1667">1406 57 12287,'-12'-10'0,"4"-6"0,5 4 0,3-4 0,0 14 0,0 2 0,3 2 0,2 14 0,5 4 0,3 8 0,2-2 0,6 7 0,-3-2 0,-3 0 0,1 2 0,7-5 0,0 3 0,0-3 0,-3 5 0,-2-2 0,-2 0 0,1 2 0,-4-7 0,0 4 0,0-4 0,0-3 0,-8 0 0,3 0 0,-6 0 0,-2-7 0,-2-4 0,-6-1 0,-13-4 0,-12-7 0,0 0 0,-1 0 0,-7 0 0,3 0 0,-5 0 0,-4 0 0,-6 0 0,-1 0 0,3 0 0,2 0 0,11-2 0,-1-3 0,1-6 0,2-1 0,10 4 0,11-7 0,-3-3 0,8-3 0,2-2 0,16 3 0,7 2 0,6 5 0,2 3 0,0 2 0,0 5 0,0-2 0,0-2 0,0-1 0,0 8 0,0 0 0,-8 2 0,-2 6 0,-3 7 0,-2 6 0,-8 2 0,0 0 0,-2 0 0,-4 0 0,-4 0 0,-3 0 0,-2 0 0,-8 0 0,2 0 0,6 0 0,-3 1 0,8-4 0,0-2 0,-1-3 0,-6 1 0,17 4 0,0-4 0,10-6 0,13-10 0,0 0 0,0 0 0,0 0 0,0 0 0,-8-3 0,1-4 0,-14 1 0,-2-9 0,-18 10 0,-12-3 0,-1 6 0,-2 2 0,-1 0 0,-7 0 0,3 0 0,-3 0 0,-3 7 0,-2 1 0,0 0 0,0 2 0,-5-7 0,2 4 0,8-2 0,5 3 0,6-5 0,7 4 0,0-4 0,0-3 0,7 0 0,3-3 0,3-4 0,2-6 0,8-10 0,0 0 0,-2 0 0,-3 0 0,-3 0 0,3-1 0,2 1 0,1 0 0,-3 0 0,-3 0 0,-2-2 0,5-4 0,-3-1 0,3 2 0,2 10 0,1 2 0,-6-2 0,5 6 0,-4-4 0,7 14 0,7 2 0,4 10 0,7 15 0,-6 4 0,-1 1 0,7 4 0,-6-6 0,4 3 0,-1-3 0,-2 5 0,5-2 0,-5-3 0,-3-2 0,5-3 0,-7 2 0,-3 6 0,5-5 0,-2 4 0,-3-4 0,-13-13 0,-7-6 0,-8-4 0,-8-3 0,-5 0 0,-10 0 0,0 0 0,0 0 0,0 0 0,3-3 0,2-2 0,2-2 0,8-1 0,-2 5 0,5-2 0,7-2 0,-7-1 0,-8 8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4:53.613"/>
    </inkml:context>
    <inkml:brush xml:id="br0">
      <inkml:brushProperty name="width" value="0.08571" units="cm"/>
      <inkml:brushProperty name="height" value="0.08571" units="cm"/>
      <inkml:brushProperty name="color" value="#5B2D90"/>
    </inkml:brush>
  </inkml:definitions>
  <inkml:trace contextRef="#ctx0" brushRef="#br0">2467 362 12287,'15'0'0,"0"0"0,-7 0 0,8 0 0,-11 0 0,7 0 0,-6-3 0,1-4 0,1 4 0,-8-10 0,0 6 0,0 4 0,0-7 0,-3 10 0,-4 0 0,-9 2 0,-4 6 0,-3-3 0,0 8 0,-3 0 0,-5 0 0,3-6 0,-10 6 0,-3 0 0,-3 0 0,-2-6 0,-2 9 0,-4-1 0,-1-2 0,-9 0 0,8-8 0,1 5 0,-4 3 0,9-8 0,-4 3 0,11-6 0,11-2 0,4 0 0,3 0 0,10-2 0,5-6 0,6-5 0,2-10 0,0 0 0,0 8 0,0-1 0,0-1 0,0-4 0,0-2 0,0 0 0,0 0 0,0 0 0,0 7 0,0 1 0,0-3 0,-3 5 0,-4-2 0,-9-3 0,-4 5 0,-3-2 0,0 2 0,0-2 0,10 5 0,0 10 0,5 0 0,6 0 0,-6 0 0,16 0 0,5-3 0,-1-5 0,9 6 0,-6-9 0,6 4 0,2-1 0,2-2 0,4 5 0,4-3 0,3 3 0,-6-5 0,6 2 0,0 3 0,0 2 0,2 3 0,-2-10 0,-2-3 0</inkml:trace>
  <inkml:trace contextRef="#ctx0" brushRef="#br0" timeOffset="267">2421 132 12287,'0'-24'0,"0"9"0,0 0 0,0 10 0,-3-8 0,-2 5 0,-3-7 0,-10 5 0,3 2 0,2-2 0,-2 2 0,-1 8 0,-4 10 0,2 3 0,3 5 0,-1 13 0,-7 4 0</inkml:trace>
  <inkml:trace contextRef="#ctx0" brushRef="#br0" timeOffset="650">1821 639 12287,'-10'12'0,"5"-1"0,-10-11 0,10 0 0,-16 2 0,6 6 0,-6-6 0,-2 9 0,0-1 0,0-8 0,0 9 0,0-4 0,0 1 0,0 0 0,0-6 0,0 3 0,0 3 0,0 0 0,0-8 0,-3 2 0,-5 6 0,6-5 0,-6 4 0,5-4 0,3-3 0,0 0 0,0 0 0,0 0 0,0 0 0,0 0 0,3-3 0,2-2 0,2-2 0,3-11 0,-4 2 0,4-4 0,2-3 0,-4-3 0,5-2 0,0-5 0,-1-3 0,-4 5 0,7-5 0,3 3 0,3 5 0,-6-6 0,0 4 0,3 2 0,3 2 0,2 11 0,0-1 0,-3 14 0,-5 2 0,-7 12 0,-6 9 0,-2 2 0</inkml:trace>
  <inkml:trace contextRef="#ctx0" brushRef="#br0" timeOffset="934">646 708 12287,'-13'23'0,"5"0"0,6-8 0,2 1 0,10-9 0,5 6 0,6-3 0,2-5 0,0 8 0,0 0 0,0 0 0,-2 7 0,-3-7 0,-3 0 0,-10 0 0,3-6 0,-6 6 0,-15 0 0,-7-5 0,-11-6 0,-5-2 0,6 0 0,-11 0 0,-5 0 0,-6 0 0,-1 0 0,6 0 0,1 0 0,0 0 0,-7 0 0,1 0 0,6 0 0,5 0 0,13 0 0,-3-2 0,6-3 0,2-3 0,7-2 0,1 2 0,0-5 0,-8-10 0</inkml:trace>
  <inkml:trace contextRef="#ctx0" brushRef="#br0" timeOffset="1048">208 685 12287,'0'-36'0,"0"3"0,0 9 0,0 1 0,0 13 0,0 10 0,0 10 0,-10 13 0,-3 1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4:59.412"/>
    </inkml:context>
    <inkml:brush xml:id="br0">
      <inkml:brushProperty name="width" value="0.08571" units="cm"/>
      <inkml:brushProperty name="height" value="0.08571" units="cm"/>
      <inkml:brushProperty name="color" value="#5B2D90"/>
    </inkml:brush>
  </inkml:definitions>
  <inkml:trace contextRef="#ctx0" brushRef="#br0">1383 324 12287,'-15'-8'0,"2"-2"0,3-3 0,0-3 0,2-7 0,5 8 0,-4 0 0,4 7 0,3-7 0,3 7 0,4-5 0,9 3 0,2 0 0,0 5 0,-3-3 0,3 3 0,2-6 0,3 4 0,0 2 0,0 2 0,0 3 0,1 0 0,-1 0 0,0 0 0,0 0 0,0 3 0,0 4 0,-8 6 0,-2 10 0,-3 0 0,0 0 0,-4 0 0,1 0 0,1 8 0,-8 0 0,0-3 0,0-2 0,-8-3 0,-2 0 0,-3 2 0,-5 6 0,-2-5 0,-3 4 0,2-4 0,6-3 0,-6-2 0,6-4 0,-5-1 0,-4-11 0,1 3 0,0-8 0,0-8 0,3-7 0,4-6 0,-4-4 0,5-4 0,-6-4 0,-2-3 0,0 5 0,0-4 0,0-1 0,0 0 0,2 0 0,3-2 0,3 4 0,-3 1 0,-2 7 0,-1-7 0,3 2 0,3 1 0,7 7 0,-5 7 0,3-2 0,3 8 0,7 0 0,-11 20 0,-2 3 0</inkml:trace>
  <inkml:trace contextRef="#ctx0" brushRef="#br0" timeOffset="634">600 162 12287,'0'-23'0,"0"0"0,-8 0 0,0 0 0,3 0 0,2 10 0,3 3 0,0 10 0,3 10 0,5 6 0,-3 4 0,10 3 0,3 0 0,-8 0 0,1-2 0,-4-3 0,1-3 0,2 0 0,-5 8 0,3 0 0,2-7 0,-5-1 0,3 3 0,0-5 0,-8 2 0,0 3 0,0-5 0,-3 0 0,-2 0 0,-3-1 0,-10-4 0,3 5 0,-5-3 0,-3 5 0,0-4 0,-1 2 0,9-8 0,0 2 0,-1-2 0,4 3 0,-9-5 0,6 4 0,-6-4 0,-2 5 0,0-1 0,0 11 0,0-15 0,10 7 0,0-10 0,6 0 0,2 0 0,-11-3 0,1-4 0,2-9 0,-7 4 0,4-4 0,-4-2 0,-3-2 0,7-3 0,1 0 0,-3-3 0,-2-5 0,-1 6 0,3-6 0,3 3 0,-3-3 0,5 6 0,0-6 0,3 5 0,5 3 0,2 0 0,3 0 0,-10 0 0,-3 0 0</inkml:trace>
  <inkml:trace contextRef="#ctx0" brushRef="#br0" timeOffset="884">968 600 12287,'-7'-15'0,"-4"2"0,-1 3 0,4 2 0,-7 8 0,-3 0 0,-3 0 0,-2 10 0,0 3 0,-3 2 0,-4 1 0,4-1 0,-7 8 0,-1 0 0,-1 0 0,-11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5:20.262"/>
    </inkml:context>
    <inkml:brush xml:id="br0">
      <inkml:brushProperty name="width" value="0.08571" units="cm"/>
      <inkml:brushProperty name="height" value="0.08571" units="cm"/>
      <inkml:brushProperty name="color" value="#5B2D90"/>
    </inkml:brush>
  </inkml:definitions>
  <inkml:trace contextRef="#ctx0" brushRef="#br0">1 101 12287,'0'-14'0,"0"-1"0,0 1 0,0 0 0,0-1 0,0 1 0,2 6 0,2 4 0,-1 2 0,7 2 0,1 0 0,2 0 0,1 0 0,0 0 0,1 0 0,5 6 0,4 2 0,3 2 0,2-1 0,10 1 0,4 4 0,3 0 0,3 1 0,2-6 0,6 1 0,0 1 0,0 1 0,1 1 0,-1-2 0,0-3 0,0-1 0,5 4 0,-2-3 0,-3 1 0,-3 1 0,-3-6 0,3 6 0,-2-1 0,2-1 0,-3 5 0,0-5 0,-1 1 0,1 1 0,6-5 0,5 3 0,0-2 0,2-3 0,-6 4 0,6-3 0,-2 1 0,-1 1 0,3-4 0,-4 3 0,4-2 0,1 2 0,0-4 0,1 4 0,-4-2 0,-3 2 0,-7-3 0,2 2 0,3-2 0,4-2 0,7 0 0,-3 0 0,2 0 0,-1 0 0,4 0 0,3 0 0,-3 0 0,0 0 0,0 0 0,4-2 0,4-1 0,3-2 0,4-4 0,-8 3 0,-1-2 0,1-4 0,1 5 0,5-1 0,-4 0 0,-1 0 0,0 0 0,-4-2 0,2 4 0,-1 0 0,-2 2 0,0-4 0,1 1 0,3-1 0,3 3 0,-3-3 0,-3 0 0,-1 0 0,3 3 0,4-3 0,2 0 0,5 1 0,-2 2 0,-5-3 0,3 0 0,1 0 0,6 3 0,1-4 0,-2-1 0,-2 2 0,-1-3 0,-1 5 0,1-1 0,0 1 0,-1 0 0,-1 3 0,-1-2 0,-2 2 0,0-1 0,3 1 0,-3-1 0,-5 0 0,-1 1 0,1 0 0,5-2 0,3 2 0,-5-3 0,-3 1 0,-3 2 0,-1 1 0,4-3 0,0 1 0,-2 1 0,-1 1 0,-6 2 0,-2 0 0,-1 0 0,-4 0 0,-3 0 0,-3 0 0,-2 0 0,2 0 0,0 0 0,0 0 0,-3 0 0,-2 0 0,3 0 0,-4 0 0,-2 0 0,-1 0 0,-4 0 0,-3 0 0,-5 0 0,-3 0 0,4 0 0,-3 0 0,-4 0 0,-6 0 0,0 0 0,-2 0 0,-2 0 0,-1 0 0,-2 0 0,0 0 0,1 0 0,-1 0 0,0 0 0,1 0 0,-1 0 0,-5 0 0,1 0 0,-7 0 0,3 0 0,-6 0 0,-1 0 0,-4 0 0,4 0 0,-6 0 0,7 0 0,0 0 0,-6 0 0,-2 6 0,-6 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8:32.477"/>
    </inkml:context>
    <inkml:brush xml:id="br0">
      <inkml:brushProperty name="width" value="0.08571" units="cm"/>
      <inkml:brushProperty name="height" value="0.08571" units="cm"/>
      <inkml:brushProperty name="color" value="#5B2D90"/>
    </inkml:brush>
  </inkml:definitions>
  <inkml:trace contextRef="#ctx0" brushRef="#br0">1186 168 12287,'7'0'0,"-2"0"0,1 0 0,-5 0 0,4 1 0,-5 3 0,0-3 0,0 6 0,0-3 0,-1-1 0,-3 5 0,-3-2 0,-5 4 0,0-2 0,0 1 0,0 2 0,0 1 0,0 0 0,0 0 0,-4 0 0,-1 0 0,-2 0 0,-2 0 0,0 0 0,0-1 0,1 1 0,-2 0 0,0-5 0,-1-3 0,2-3 0,1-1 0,5 0 0,-2 0 0,1-1 0,0-3 0,0-3 0,4-3 0,0 0 0,0 3 0,0-1 0,0-4 0,0 0 0,0 0 0,0 0 0,0 0 0,0 0 0,0 0 0,0-2 0,1 0 0,2-2 0,1 1 0,2 0 0,-4 2 0,4 0 0,0 2 0,1 2 0,1-3 0,3 0 0,-5 5 0,12 2 0,2 5 0,-2 0 0,2 0 0,0-5 0,4-2 0</inkml:trace>
  <inkml:trace contextRef="#ctx0" brushRef="#br0" timeOffset="200">815 12 12287,'-12'0'0</inkml:trace>
  <inkml:trace contextRef="#ctx0" brushRef="#br0" timeOffset="1317">324 228 12287,'0'6'0,"0"1"0,0-3 0,0-1 0,0 5 0,0-4 0,0 4 0,0 0 0,0 4 0,0-4 0,0 0 0,0 1 0,0-2 0,0 1 0,-2-6 0,-2 2 0,-4-2 0,2 2 0,-2 0 0,-2-2 0,0-1 0,-2-1 0,0 0 0,0-1 0,0-3 0,0 3 0,-1-3 0,-2 3 0,-1 1 0,-1-4 0,2 0 0,-1 1 0,1 2 0,2 1 0,1 0 0,0 0 0,0 0 0,0 0 0,0 0 0,0 0 0,4 0 0,0 0 0,5 0 0,-2 0 0,6 0 0,3 0 0,-1 0 0,4-2 0,-2-2 0,0 2 0,-1-6 0,4-2 0,-1 4 0,1-2 0,1-2 0,-2 5 0,0 0 0,-1 1 0,1 0 0,-4-2 0,2 4 0,0-2 0,-2 0 0,5 4 0,0 0 0,3 1 0,-3 3 0,-4 4 0,-3 3 0,-1 1 0,0 0 0,0 0 0,0 1 0,0 2 0,0 1 0,0-2 0,-4 3 0,0 1 0,1-1 0,2 0 0,-3 3 0,0-4 0,1-1 0,2-2 0,1-1 0,0 0 0,0 0 0,0 0 0,0-4 0,0 0 0,0-4 0,0 4 0,0-5 0,1 2 0,3-5 0,-1 0 0,5 0 0,1 0 0,-2 0 0,1 0 0,1 0 0,2 0 0,1 0 0,0 0 0,0 0 0,0-4 0,0 0 0,-4 0 0,-2 3 0,0-3 0,3 2 0,-2-3 0,-1 0 0,1 4 0,-4-5 0,1 1 0,1 4 0,-2-5 0,1 1 0,0 2 0,-4-5 0,4 4 0,0-4 0,0 4 0,-4-4 0,0-1 0,0 2 0,0-1 0,0-1 0,0-2 0,0-1 0,0-5 0,0-2 0</inkml:trace>
  <inkml:trace contextRef="#ctx0" brushRef="#br0" timeOffset="1600">240 0 12287,'0'7'0,"-6"-2"0,0-5 0,-1 0 0,2-5 0,5-2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5:21.527"/>
    </inkml:context>
    <inkml:brush xml:id="br0">
      <inkml:brushProperty name="width" value="0.08571" units="cm"/>
      <inkml:brushProperty name="height" value="0.08571" units="cm"/>
      <inkml:brushProperty name="color" value="#5B2D90"/>
    </inkml:brush>
  </inkml:definitions>
  <inkml:trace contextRef="#ctx0" brushRef="#br0">0 214 12287,'10'0'0,"-1"-1"0,2-4 0,-3-1 0,2-5 0,-1 1 0,-1-1 0,0 5 0,-3-1 0,4 1 0,4 0 0,1-5 0,2 3 0,3 1 0,-3 3 0,5 4 0,-1-2 0,4-3 0,3 4 0,2-4 0,1 3 0,3 2 0,4 0 0,7 0 0,2 2 0,2 3 0,1-4 0,-3 4 0,5-2 0,4 2 0,-6-4 0,8 4 0,1-3 0,2-2 0,6 0 0,9 0 0,3 0 0,1 0 0,2 0 0,3 1 0,0 3 0,2 0 0,-4 1 0,9-3 0,-4 1 0,-1 2 0,1 4 0,2-3 0,1 1 0,-1-1 0,0 4 0,0-4 0,4 0 0,6 1 0,-9 2 0,7-2 0,-3-1 0,1 0 0,-45-3 0,1-1 0,2-2 0,-1 0 0,1 0 0,0 0 0,-2 0 0,0 0 0,49 0 0,-48 1 0,1 0 0,2 0 0,1 1-28,3 0 0,-1 1 0,-4-1 0,-2 0 0,2-1 0,0-2 0,0 1 0,-1 0 28,0 0 0,0 0 0,0 0 0,0 0 0,2 0 0,0 0 0,-1 0 0,0 0 0,-4 0 0,1 0 0,1 0 0,1 0 0,1 0 0,0 0 0,1 0 0,1 0 0,1 0 0,0 0 0,-5 0 0,1-1 0,2-1 0,1 1 0,-2-2 0,0 1 0,0 0 0,1 1 0,0-2 0,0-1 0,-1 1 0,1 0 0,-1 0 0,0 0 0,-3-1 0,0 1 0,-2 0 0,2 0 0,0 1 0,1 1 0,1-2 0,0-1 0,1 0 0,0 0 0,-3 3 0,-1-1 0,1-1 0,0 0 0,46-2 0,-1 0 0,-44 1 0,0-1 0,-1 2 0,1 1 0,-2 0 0,0-1 0,46-3 0,-5 3 0,4-5 0,2 0 0,1 0 0,-9 0 0,-5-3 0,-3 1 0,-2-1 0,2 0 0,3 0 0,-4 3 0,-9 2 0,-4 0 0,-7 2 0,4 0 0,1 0 0,-5 3 0,2 1 0,-5 0 0,-5 0 0,2 0 0,-6 0 0,-4 0 0,-4 0 0,0 0 0,-7 0 0,-1 0 0,-2 0 0,-8 0 0,-3 0 0,-3-2 0,-2-2 0,-4 2 0,-1-3 74,2 4 1,-4-1 0,-1-1-75,0-2 0,-4 0 0,4 5 0,-6 0 0,0 0 0,-6 0 0,-4 0 0,-2 7 0,-3 1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5:35.943"/>
    </inkml:context>
    <inkml:brush xml:id="br0">
      <inkml:brushProperty name="width" value="0.08571" units="cm"/>
      <inkml:brushProperty name="height" value="0.08571" units="cm"/>
      <inkml:brushProperty name="color" value="#5B2D90"/>
    </inkml:brush>
  </inkml:definitions>
  <inkml:trace contextRef="#ctx0" brushRef="#br0">1171 83 12287,'0'-6'0,"0"6"0,0 6 0,2 9 0,1-1 0,2 0 0,4 0 0,-2 1 0,-1-1 0,0 0 0,5 1 0,-3-1 0,2 0 0,-1 0 0,-4 1 0,3-1 0,0 0 0,0 1 0,0-1 0,1 0 0,-2 0 0,-1 1 0,-3-6 0,5 1 0,-2 1 0,1 0 0,-4 0 0,2-1 0,-1-6 0,-4 6 0,-6-7 0,-2 10 0,-6-5 0</inkml:trace>
  <inkml:trace contextRef="#ctx0" brushRef="#br0" timeOffset="650">957 126 12287,'0'-9'0,"0"-1"0,2 7 0,2-2 0,6 4 0,-2 7 0,1 3 0,2 4 0,0 1 0,1 1 0,-3-1 0,2 0 0,-3 1 0,0-1 0,-2 0 0,-2 0 0,2 1 0,-1-1 0,-2 0 0,-2 1 0,-1-1 0,-1 0 0,-4 0 0,-3-1 0,-8-2 0,-1-3 0,-2-2 0,-5 4 0,3-5 0,-1-2 0,-3-2 0,3-1 0,-2 0 0,0 0 0,2 0 0,1 0 0,7 0 0,0-1 0,-1-4 0,1-1 0,1-5 0,4 1 0,4-1 0,3-2 0,2-1 0,0 0 0,7 0 0,2 1 0,4 3 0,1-1 0,2 6 0,2 1 0,1-3 0,0 6 0,-5-4 0,0 3 0,1 2 0,-1 0 0,0 0 0,0 0 0,-1 2 0,-3 3 0,-4 3 0,-6 6 0,0 0 0,-6-4 0,-4-1 0,-3 1 0,-1-2 0,0 4 0,0-4 0,-2 2 0,-3-1 0,3-4 0,-3 3 0,3 0 0,2 0 0,-5-5 0,0 2 0,1-4 0,2 4 0,2 0 0,0-2 0,6-8 0,-5-2 0,5-8 0</inkml:trace>
  <inkml:trace contextRef="#ctx0" brushRef="#br0" timeOffset="866">714 26 12287,'0'-9'0,"0"-1"0,2 7 0,1 0 0,2 6 0,-1 5 0,-2 6 0,1 1 0,2-1 0,0 2 0,-5 1 0,0 4 0,0 1 0,5-5 0,-1 4 0,-1-2 0,-1 0 0,-2 6 0,0-2 0</inkml:trace>
  <inkml:trace contextRef="#ctx0" brushRef="#br0" timeOffset="1432">671 397 12287,'-8'-14'0,"4"0"0,-3 0 0,3-1 0,-8 7 0,3 4 0,-4 4 0,-1 3 0,0 2 0,1 1 0,2-3 0,3 3 0,2 2 0,-4-3 0,4 5 0,-2 1 0,5-3 0,-2 1 0,3 2 0,2-3 0,0 2 0,0 1 0,2 0 0,1 0 0,3-3 0,2-2 0,-3 1 0,5-4 0,1 2 0,0 1 0,0-3 0,-2 2 0,-4 0 0,5-5 0,-9 1 0,-1 2 0,-8 2 0,-4 0 0,-3-5 0,0 0 0,-5 0 0,-2 0 0,-5 0 0,2 0 0,1 0 0,0 0 0,-3 0 0,4 0 0,4 0 0,3-2 0,1-1 0,1-3 0,0-2 0,1 3 0,2-4 0,3-2 0,2-2 0,1 3 0,5 1 0,0-2 0,2 0 0,1 0 0,3 3 0,2 1 0,-3 1 0,4 3 0,2-2 0,2 0 0,1 5 0,1 2 0,-1 3 0,-5 1 0,-1 5 0,-1-1 0,-4 1 0,-2-3 0,-1 1 0,0 2 0,0-3 0,-1 2 0,-4-1 0,-4-1 0,1 3 0,-2-4 0,-1-1 0,-2 0 0,-1 5 0,-2-3 0,-3 0 0,3-1 0,-3-6 0,3 2 0,2 2 0,0 0 0,0-5 0</inkml:trace>
  <inkml:trace contextRef="#ctx0" brushRef="#br0" timeOffset="1782">0 269 12287,'10'-14'0,"-1"-1"0,-4 7 0,3 2 0,0 1 0,0 1 0,1-1 0,6 5 0,-1 0 0,0 6 0,0 2 0,1 0 0,-6 5 0,1-4 0,-7 4 0,2 1 0,-4 1 0,-1-6 0,-1 1 0,-4 1 0,-5 1 0,2 4 0,-1 2 0,-1 1 0,3-2 0,-6-1 0,5-2 0,-2 1 0,1-1 0,4 0 0,-3 0 0,2 1 0,-4-1 0,6 0 0,0 1 0,3-6 0,1 1 0,1-6 0,4 4 0,5-1 0,2-4 0,4 3 0,3-1 0,5-2 0,3-1 0,8-1 0,3 2 0,3 2 0,8-6 0,2-7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5:48.959"/>
    </inkml:context>
    <inkml:brush xml:id="br0">
      <inkml:brushProperty name="width" value="0.08571" units="cm"/>
      <inkml:brushProperty name="height" value="0.08571" units="cm"/>
      <inkml:brushProperty name="color" value="#5B2D90"/>
    </inkml:brush>
  </inkml:definitions>
  <inkml:trace contextRef="#ctx0" brushRef="#br0">0 0 12287,'72'0'0,"-7"5"0,-3 0 0,-4-2 0,-1-2 0,2-1 0,0 0 0,-1 0 0,-2 0 0,-8 0 0,-1 2 0,-2 1 0,-3 2 0,1 0 0,-1-5 0,-3 0 0,-1 0 0,0 0 0,4 0 0,-4 0 0,-5 0 0,-4 0 0,-6 0 0,-4 0 0,-3 0 0,0 0 0,3 0 0,-3 0 0,3 0 0,-9 0 0,-4 0 0,-8 0 0,-4 0 0,-8 0 0,-8 0 0,-18 4 0,-8 1 0,-12 6 0,-5-3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6:00.072"/>
    </inkml:context>
    <inkml:brush xml:id="br0">
      <inkml:brushProperty name="width" value="0.08571" units="cm"/>
      <inkml:brushProperty name="height" value="0.08571" units="cm"/>
      <inkml:brushProperty name="color" value="#5B2D90"/>
    </inkml:brush>
  </inkml:definitions>
  <inkml:trace contextRef="#ctx0" brushRef="#br0">1614 56 12287,'0'-14'0,"0"0"0,0-1 0,0 7 0,7 4 0,1 8 0,0 6 0,4-2 0,-4 1 0,2 3 0,-1 0 0,-4 3 0,3-1 0,0 0 0,0 0 0,0 1 0,3 1 0,-3 1 0,-2 2 0,4 2 0,-4-4 0,0 4 0,1 1 0,-3-5 0,3 10 0,1-4 0</inkml:trace>
  <inkml:trace contextRef="#ctx0" brushRef="#br0" timeOffset="1069">1372 71 12287,'0'-15'0,"0"1"0,0 4 0,0 1 0,0 6 0,0-2 0,0 10 0,1-2 0,2 6 0,2 3 0,5 0 0,-4 1 0,2-2 0,3-1 0,-3-1 0,0 5 0,0 1 0,0-1 0,-3-5 0,2 1 0,1 1 0,0 2 0,-3 1 0,5 0 0,-6 1 0,4-1 0,-1 0 0,-4-6 0,-8-2 0,-4 1 0,-1-6 0,-3 4 0,-4-3 0,-4-2 0,-1 0 0,-3 0 0,2 0 0,3 0 0,1 0 0,3 0 0,-3 0 0,3-5 0,-3 0 0,3 0 0,2 5 0,1 2 0,4 3 0,-4-2 0,3 6 0,-2-5 0,-1 2 0,2-1 0,1 0 0,1-1 0,-5-4 0,-1 0 0,1 0 0,0 0 0,-1 0 0,1 0 0,0 0 0,0 0 0,-1 0 0,1 0 0,0 0 0,0 0 0,-1-1 0,1-4 0,1 2 0,4-7 0,4-1 0,-1 3 0,1-1 0,2 1 0,7-2 0,0 2 0,5 5 0,2-2 0,-3 1 0,2 4 0,-2 1 0,3 2 0,-3 4 0,-2 1 0,4-4 0,-6 6 0,-1 1 0,1 0 0,-1 0 0,2-1 0,-2 1 0,-2-3 0,-1 1 0,-1 1 0,-4-2 0,2 4 0,-7-4 0,-1 2 0,-1-1 0,-3-4 0,1 3 0,-2-2 0,-3-2 0,2-3 0,-6-1 0,1 0 0,0 0 0,3-1 0,-3-3 0,0-2 0,-1-2 0,6-1 0,-4-6 0,2 1 0,0 0 0,0 0 0,5-1 0,0 1 0,1 0 0,2-1 0,1 1 0,1 0 0,-6 0 0,6 6 0,-1 3 0,-1 3 0,-3 2 0,-2 2 0,2 3 0,-4-2 0,9 5 0,-4 0 0,-1 0 0,0-4 0,1 6 0,2 1 0,1 2 0,6-4 0,-4 1 0,1 1 0,4 2 0,2-4 0,1 1 0,0 1 0,0-3 0,0 1 0,0 2 0,1-4 0,4-1 0,4-1 0,4-1 0,3 3 0,1-4 0,4 2 0,1-2 0,0 3 0,2-1 0,3 6 0,-5-3 0</inkml:trace>
  <inkml:trace contextRef="#ctx0" brushRef="#br0" timeOffset="1352">1215 142 12287,'-5'-14'0,"0"-1"0,2 1 0,1 0 0,2 0 0,0-1 0,-6 1 0,4 0 0,-10 7 0,2 6 0,-3 4 0,-1 8 0,0-3 0,0 3 0,-1 3 0,-4-3 0,0 9 0,-6-5 0,3 0 0</inkml:trace>
  <inkml:trace contextRef="#ctx0" brushRef="#br0" timeOffset="1534">443 156 12287,'-14'0'0,"0"0"0,0 0 0,-1 0 0,1 0 0,0 0 0,0 0 0,-7 0 0,-1 0 0</inkml:trace>
  <inkml:trace contextRef="#ctx0" brushRef="#br0" timeOffset="1599">115 256 12287,'-29'0'0,"1"0"0,-1 7 0,1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2:36:59.265"/>
    </inkml:context>
    <inkml:brush xml:id="br0">
      <inkml:brushProperty name="width" value="0.08571" units="cm"/>
      <inkml:brushProperty name="height" value="0.08571" units="cm"/>
      <inkml:brushProperty name="color" value="#AE198D"/>
      <inkml:brushProperty name="inkEffects" value="galaxy"/>
      <inkml:brushProperty name="anchorX" value="-649051.9375"/>
      <inkml:brushProperty name="anchorY" value="-142226.32813"/>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659757.5"/>
      <inkml:brushProperty name="anchorY" value="-158095.17188"/>
      <inkml:brushProperty name="scaleFactor" value="0.5"/>
    </inkml:brush>
  </inkml:definitions>
  <inkml:trace contextRef="#ctx0" brushRef="#br0">12631 1 12287,'-21'3'0,"0"8"0,-3 10 0,-4 7 0,-7 17 0,-7 8 0,-14 6 0,-14 4 0,30-24 0,-1 3 0,-7 4 0,-2 2 0,-1 7 0,1 2 0,-2 3 0,-1 3 0,-11 9 0,-2 3 0,23-22 0,0 2 0,0 1 0,-3 5 0,-1 1 0,0 1-202,-2 1 1,-1 1-1,-2-2 1,-3 0-1,-2-2 1,-2 1-1,-3-1 1,-1 1 0,-1 0-1,-5 4 1,-1 0-1,-1 2 202,14-16 0,0 1 0,0 1 0,0 0 0,3-1 0,1 1 0,0 1 0,0 0 0,-2 4 0,0 0 0,0 1 0,-1 0 0,2-1 0,-1 0 0,0-1 0,-1 0-88,0 0 0,0-1 0,-1-1 1,-2 1-1,-2 1 0,-2 0 0,0-1 1,-2 1-1,-1 0 0,0 1 0,-1-1 1,0 1-1,2 2 0,0 0 0,0 1 1,1-1 87,4 1 0,0 0 0,0-1 0,-1-1 0,-2-1 0,-2-1 0,0-1 0,-1 0 0,-1 2 0,0 0 0,0 0 0,-1-1 0,-3 1 0,-1-1 0,0 0 0,0 1-108,-1 1 0,0 0 0,0 1 0,1 0 0,2 0 0,0 1 0,0 1 0,0-1 0,-1 1 1,-1 0-1,1 1 0,-2-2 0,-1 2 0,-1-1 0,-1-1 0,0 1 108,0 0 0,-1 0 0,-1-1 0,1 2 0,13-10 0,0 0 0,0 1 0,1 0 0,0 0 0,1 1 0,0 1 0,1 0 0,0 0 0,-1 0 0,-3 1 0,0 1 0,0 0 0,0 0 0,-1 0-75,1-2 1,0 1 0,0-1 0,0 0 0,0 1 0,0-2 0,1 1 0,-1-1 0,1 1 0,0 0 0,-1 2 0,1 0 0,0 1 0,-1-1 0,1 2 0,-2 0 0,-1 1 0,1 1 0,-1-1 0,0 1 74,-2 1 0,-1 1 0,0 0 0,1-1 0,1 0 0,4-3 0,0-1 0,1 0 0,1 0 0,0 0 0,2-2 0,0 0 0,1 0 0,-1 0 0,1 1 0,0-1 0,1 1 0,-1 0 0,0-1 0,0 2 0,-1-1 0,0 1 0,0 1 0,-1-1 0,1 1 0,1-1 0,0 2 0,0-1 0,1 0 0,-1-1 0,-11 11 0,-1-1 0,1-1 0,1 1 0,3-1 0,1 0 0,1 0 0,0 0-9,2 0 0,1 0 0,0-1 1,0-1-1,2-2 0,-1-1 0,1 0 1,-1-1-1,1 0 0,-1 1 1,0-1-1,1-1 0,4-3 0,0-2 1,1 1-1,1-1 9,-13 15 0,1-2 0,4 1 0,8-4 0,3 0 0,3-1 0,3-5 0,3 0 0,0-1 0,0 0 0,0 0 0,0-2 0,1-3 0,-1-2 0,0 0 0,-1 0 0,0 0 0,0-1 0</inkml:trace>
  <inkml:trace contextRef="#ctx0" brushRef="#br1" timeOffset="748">4505 1639 12287,'31'28'0,"1"-7"0,-15-4 0,-3-10 0,-3 7 0,-1 4 0,15 3 0,-1 10 0,11 4 0,7 7 0,14 11 0,0 20 0,-22-29 0,2 3 0,6 8 0,0 2 0,5 6 0,1 3 0,4 14 0,1 1 0,-15-25 0,0 0 0,1 0-168,2 3 1,0 0-1,0 2 1,2 4-1,0 2 1,0 0-1,1 4 1,-1 0 0,0 1-1,0 2 1,-1 0-1,-1 2 168,-3 0 0,-1 1 0,0 1 0,0 3 0,1 1 0,-1 0 0,-1-3 0,0-1 0,0-1 0,1 1 0,0-1 0,1-1 0,0-1 0,1-1 0,3-2 0,3-5 0,2-2 0,1-1 0,3 2 0,1-1 0,3 0 0,2-1 0,3 0 0,1 0-94,4 4 1,1-1 0,-1 1 0,-3 0 0,0-1 0,0 1-1,2 1 1,0 0 0,0 0 0,-1-1 0,1 1 0,-2 0 93,-1 0 0,-1 0 0,1 0 0,1 1 0,1 1 0,1 1 0,-13-15 0,0 1 0,1 0 0,1 0 0,0 2 0,2-1 0,-1 1 0,1-1-102,-2 1 0,1-1 1,0 0-1,-2 1 0,-2-1 1,-2 0-1,0-1 0,-2 1 1,13 14-1,-3 1 1,1-1-1,1 2 0,0-1 1,1 1 101,3 2 0,1 1 0,1-2 0,-14-19 0,2 0 0,0 0 0,0 0 0,3 1 0,1 1 0,-1 0 0,0-1 0,-2-1 0,0 0 0,0 0 0,-2 0 0,12 15 0,-1 0 0,-2 1 0,2 1 0,-2 2 0,0 1 0,-14-17 0,-1 0 0,0 1 0,1 0 0,3 0 0,1 1 0,2-1 0,0 0 0,4 0 0,2 0 0,1-1 0,-1-1 0,-2-3 0,-1 0 0,1-1 0,1-2 0,2-1 0,1-1 0,0-1 0,-1 0 0,17 16 0,-2 0 0,0-2 0,-1 0 0,0-1 0,2-1 0,-16-14 0,1-2 0,2 0 0,2-4 0,3-1 0,2-3 0,1-2 0,0 0 0,0-1 0,0-1 0,0-1 0,0-2 0,20 6 0,0-2 0,0-2 0,0-2 0,1-2 0,1-2 0,-2-2 0,1-2 0,1-1 0,0 2 0,0 0 0,0-2 0,0-1 0,-1-1 0,-1-1 0,-4-1 0,-1 0 0,0-2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7:18.885"/>
    </inkml:context>
    <inkml:brush xml:id="br0">
      <inkml:brushProperty name="width" value="0.08571" units="cm"/>
      <inkml:brushProperty name="height" value="0.08571" units="cm"/>
      <inkml:brushProperty name="color" value="#5B2D90"/>
    </inkml:brush>
  </inkml:definitions>
  <inkml:trace contextRef="#ctx0" brushRef="#br0">2309 124 12287,'4'-5'0,"-2"2"0,3 6 0,-1 2 0,1 0 0,-2 2 0,2 0 0,0 3 0,0 2 0,-2 0 0,2-3 0,0 1 0,0 2 0,0-3 0,2 3 0,-2-1 0,-1 1 0,2-2 0,-3 2 0,-1-3 0,2 0 0,-3 0 0,3-1 0,-1-1 0,0-1 0,0 0 0,-3 3 0,0 0 0,0 0 0,0-4 0,0 1 0,0 1 0,0 1 0,-1 1 0,-1 0 0,-2-1 0,-1-2 0,-1 2 0,-2-3 0</inkml:trace>
  <inkml:trace contextRef="#ctx0" brushRef="#br0" timeOffset="933">2149 115 12287,'-5'-4'0,"1"2"0,4-4 0,-1 4 0,-2-1 0,2 3 0,-2 3 0,2 2 0,1 4 0,0 0 0,3 0 0,0-1 0,0 1 0,1 0 0,-2-1 0,3-1 0,0-1 0,0 1 0,-2 1 0,2 1 0,0-2 0,-1-1 0,-2 2 0,2-2 0,-1 2 0,0 1 0,0 1 0,-3 2 0,0-2 0,0 1 0,0-1 0,-1-2 0,-1-1 0,-2-2 0,-1-1 0,-1 2 0,-5-2 0,-1 0 0,1 0 0,-2-1 0,0-3 0,0 0 0,-3 0 0,-1 0 0,0 0 0,1 0 0,2 0 0,3 0 0,-2-1 0,1-1 0,0-1 0,1-4 0,5 2 0,1-1 0,1 0 0,0 3 0,1-3 0,2 3 0,-2-3 0,3 4 0,3-1 0,-2 2 0,2 2 0,-6 2 0,-2-2 0,-3 3 0,1-1 0,1 0 0,0 1 0,-3-2 0,0 1 0,1-1 0,-1-1 0,0-1 0,0 0 0,0 0 0,3 0 0,0 0 0,-1 0 0,-1 0 0,-1 0 0,5 0 0,0 0 0,3 0 0,-2 0 0,-3 0 0,1 0 0,-1 0 0,-1 0 0,-2 0 0,-2 0 0,-1 1 0,2 2 0,-1-2 0,0 2 0,-2-1 0,-1 1 0,2-2 0,-1 2 0,0-1 0,2 1 0,-2-2 0,1 2 0,1-1 0,2 1 0,3-2 0,0 2 0,-1-2 0,3-1 0,-4 0 0,3 0 0</inkml:trace>
  <inkml:trace contextRef="#ctx0" brushRef="#br0" timeOffset="1283">1927 124 12287,'0'-9'0,"4"0"0,-3 0 0,2 0 0,2 4 0,-4 2 0,1 5 0,-3 2 0,-2 1 0,-4-3 0,2 6 0,-4-3 0</inkml:trace>
  <inkml:trace contextRef="#ctx0" brushRef="#br0" timeOffset="1415">1829 150 12287,'0'-9'0,"-1"1"0,-2-1 0,2 0 0,-3 4 0,0 1 0,-1 4 0</inkml:trace>
  <inkml:trace contextRef="#ctx0" brushRef="#br0" timeOffset="2966">1474 381 12287,'-13'5'0,"3"-1"0,-1-4 0,1 0 0,1-1 0,0-2 0,0-3 0,0-2 0,0-1 0,0 1 0,3-2 0,2-1 0,0-2 0,2-1 0,-2 0 0,1-1 0,1 0 0,1-1 0,1 2 0,0 0 0,0 2 0,0 1 0,0 1 0,1 1 0,2 0 0,2 1 0,4 1 0,-1 1 0,1 4 0,0-1 0,0 2 0,0 1 0,0 0 0,0 0 0,0 0 0,-1 0 0,1 1 0,0 2 0,0-2 0,-1 3 0,-1-1 0,-1 0 0,-1 4 0,2-2 0,-2 1 0,-1 0 0,1-3 0,-2 3 0,-1 1 0,2 1 0,-1 0 0,-1 1 0,-2 0 0,-3 0 0,-5-1 0,-3-1 0,-1-2 0,-1-1 0,2 2 0,-4-2 0,-1 0 0,0 0 0,-2-1 0,0-1 0,0 1 0,1-1 0,-1 2 0,0-1 0,0-1 0,1-1 0,2-1 0,1 0 0,0 0 0,0 0 0,4-3 0,-1-1 0,3 0 0,2 0 0,3-1 0,-2 1 0,1-1 0,1 2 0,3-3 0,0 4 0,-1-2 0,-2 4 0,2 0 0,-7 0 0,2 0 0,1 1 0,-1 1 0,0 1 0,-2 0 0,-1-2 0,0 1 0,0 1 0,3 0 0,0-3 0,-1 1 0,-1 2 0,0-2 0,-1 2 0,0-3 0,0 0 0,0 0 0,0 0 0,3 0 0,0 0 0,3 0 0,-2 1 0,1 2 0,-2-2 0,0 3 0,-2 0 0,2-3 0,0 3 0,-1-1 0,-1 0 0,-1 3 0,0-2 0,0 1 0,1-3 0,0 2 0,1-1 0,1 0 0,0 0 0,-3-3 0,0 0 0,3 0 0,0 0 0,-1 0 0,1-1 0,-1-1 0,2-2 0,1-1 0,-3 2 0,2-3 0,0-1 0,-2 2 0,3 0 0,0 0 0,0 0 0,0 2 0,1-2 0,1 3 0,-4-1 0,0 2 0,1 1 0,-1 0 0,-1 0 0,-1 0 0,-1 1 0,-1 1 0,-2 1 0,1 2 0,-3-1 0,-2 0 0,-1 0 0,-1 3 0,1-2 0,-1 1 0,0 0 0,0-3 0,2 2 0,0-1 0,1-2 0,1-1 0,-1-1 0,2 0 0,1 0 0,2 0 0,-3 0 0,0 0 0,6-1 0,-2-1 0,2-2 0,3-1 0,-1 2 0,3-3 0,-1-1 0,-1 3 0,2 0 0,-1 0 0,0 3 0,4-6 0,2 4 0,-2 0 0,4 3 0,-2 0 0,-2 0 0,3 4 0,-1-2 0,-1 4 0,1-3 0,-2 2 0,2-1 0,-2 0 0,2-1 0,1 2 0,-1 4 0,1-3 0,-2 0 0,1 1 0,0-2 0,-3 0 0,0 2 0,0 1 0,0 1 0,0 0 0,-4-3 0,-1 0 0,-2 0 0,-2-1 0,3 3 0,-7-3 0,0 0 0,-2 1 0,-3-3 0,-1 2 0,-3-1 0,-1-2 0,2-1 0,-2-1 0,-1 0 0,1 0 0,-1 0 0,3 0 0,0-1 0,0-2 0,5-2 0,-1-4 0,2 1 0,1-1 0,4 0 0,-2-1 0,3-1 0,3-1 0,-1-1 0,4 3 0,1-3 0,1-1 0,1 3 0,0-2 0,0 1 0,0 1 0,4-1 0,1 3 0,1 0 0,0 0 0,1 0 0,4 0 0,0 0 0,5-7 0,-2-3 0</inkml:trace>
  <inkml:trace contextRef="#ctx0" brushRef="#br0" timeOffset="3266">977 35 12287,'-5'-4'0,"2"-2"0,2-2 0,1-1 0,0 4 0,-3 2 0,0 6 0,0-2 0,3 3 0</inkml:trace>
  <inkml:trace contextRef="#ctx0" brushRef="#br0" timeOffset="3516">764 470 12287,'-4'-9'0,"2"3"0,-4 1 0,-1 1 0,-1 2 0,-2-2 0,-1 1 0,-1 2 0,-2 3 0,-2 0 0,-5 3 0,-1 0 0,-1 0 0,-3-3 0,4 1 0,-1-2 0,-7-1 0,3 0 0</inkml:trace>
  <inkml:trace contextRef="#ctx0" brushRef="#br0" timeOffset="3699">382 124 12287,'-5'-9'0,"0"0"0,2 0 0,1 4 0,-4 2 0,0 6 0,-3 2 0</inkml:trace>
  <inkml:trace contextRef="#ctx0" brushRef="#br0" timeOffset="4316">311 275 12287,'0'-6'0,"0"0"0,0 4 0,0-6 0,0 6 0,0-4 0,0 4 0,0-6 0,0 6 0,0-4 0,-1 4 0,-2-1 0,-2 2 0,-4 1 0,0 1 0,0 1 0,1 1 0,2 1 0,0-1 0,-1 3 0,0-1 0,0 0 0,2 0 0,1 0 0,0-2 0,2 3 0,-1 1 0,0-2 0,3 0 0,1 0 0,2 2 0,3-1 0,2-4 0,1 2 0,0 0 0,0-3 0,0 2 0,-1-2 0,-2 2 0,0 0 0,1 0 0,1 1 0,-2-3 0,0 2 0,1-2 0,1 3 0,1 1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7:24.501"/>
    </inkml:context>
    <inkml:brush xml:id="br0">
      <inkml:brushProperty name="width" value="0.08571" units="cm"/>
      <inkml:brushProperty name="height" value="0.08571" units="cm"/>
      <inkml:brushProperty name="color" value="#5B2D90"/>
    </inkml:brush>
  </inkml:definitions>
  <inkml:trace contextRef="#ctx0" brushRef="#br0">2708 36 12287,'6'3'0,"0"0"0,0 4 0,3-1 0,0 3 0,0 2 0,-1 1 0,1 2 0,0-1 0,0 4 0,0 2 0,0-1 0,-1 5 0,-1 0 0,-2-1 0,-1-1 0,-1-2 0,-3 0 0,0-1 0,0 0 0,0 1 0,0-6 0,-1 0 0,-2-1 0,-2 3 0,-4-3 0,0 0 0,0 1 0,0-3 0,-1 2 0,-1 0 0,0 0 0,-1 0 0,3-7 0,0-1 0</inkml:trace>
  <inkml:trace contextRef="#ctx0" brushRef="#br0" timeOffset="1400">2380 63 12287,'4'-5'0,"-3"5"0,3 6 0,0 2 0,-3 1 0,5 0 0,0 2 0,-1 1 0,3 4 0,-3-1 0,1 1 0,0 2 0,-1 0 0,2 0 0,-1 0 0,1-1 0,-1 1 0,1-1 0,-2-1 0,-1-2 0,0-3 0,-2 2 0,1-1 0,-1 0 0,-1 0 0,-1-4 0,0 1 0,0 0 0,-4 0 0,-2 0 0,-2 0 0,-1 0 0,1-3 0,-2 0 0,-1 0 0,-1 2 0,-1 0 0,1-1 0,-2-2 0,-3-1 0,-1 2 0,0-3 0,1-1 0,-1-1 0,0-1 0,-1 0 0,0-1 0,-2-2 0,-3 1 0,2-4 0,0-1 0,-3-1 0,2-2 0,1 0 0,0-2 0,2 1 0,2 0 0,1 0 0,1-1 0,1 1 0,4 1 0,-1-1 0,3-1 0,0 1 0,0 1 0,1 1 0,2 0 0,3 1 0,2-1 0,1 0 0,0 0 0,0 0 0,1 0 0,2 1 0,3 1 0,2 1 0,1 3 0,0-1 0,-1 0 0,1 2 0,3-2 0,1 1 0,0 1 0,0 1 0,1 1 0,-1 0 0,0 0 0,0 0 0,2 1 0,-2 1 0,-1 2 0,1 1 0,2 1 0,-2 2 0,0 1 0,0 0 0,-2 1 0,-2 1 0,-1 1 0,-2-1 0,1-2 0,-4 0 0,-1 0 0,-1 0 0,-2 1 0,-2 1 0,-3 1 0,-2-2 0,-5 0 0,-1-2 0,0-1 0,-1-1 0,-3 0 0,-3 2 0,2-1 0,0-1 0,2-4 0,0 1 0,2-2 0,-1-1 0,-2 0 0,6 0 0,1-1 0,1-2 0,0-2 0,0-4 0,2 0 0,0 0 0,4 0 0,1 0 0,2 0 0,1 1 0,0 2 0,0 0 0,1 0 0,2 1 0,2-2 0,4 3 0,0 0 0,0 0 0,0 1 0,2 3 0,1 0 0,-1 0 0,-1-3 0,-1 0 0,0 1 0,0 1 0,-1 1 0,1 1 0,0 2 0,0-1 0,-1 4 0,-2 1 0,1 1 0,-4 1 0,-1 0 0,-1 0 0,-2-1 0,-2 1 0,-2-1 0,-5-1 0,-2-1 0,-3 1 0,-2 1 0,-4 1 0,-3 0 0,-2-1 0,-3 1 0,-1 0 0,2-1 0,0-2 0,-1 1 0,2-4 0,1-1 0,1-1 0,4-1 0,2 0 0,4-1 0,2-2 0,3 1 0,3-4 0,2-1 0,1-1 0,1-1 0,3 0 0,0 1 0,0-1 0,0 0 0,0 0 0,0 0 0,0 0 0,4 3 0,2 1 0,1 0 0,-1 0 0,1 4 0,-1-3 0,2 1 0,1 0 0,-3 0 0,0 3 0,1 0 0,1 0 0,1 0 0,0 3 0,-2 1 0,-1 1 0,-1-3 0,-3 4 0,2 0 0,1-1 0,-3 3 0,1-2 0,-1 2 0,1 1 0,-2-3 0,2 0 0,-2 1 0,-1 0 0,0-1 0,0 0 0,0 1 0,0 1 0,-1 1 0,-2-1 0,-3-2 0,-6 2 0,-3-2 0,-1 2 0,-2 0 0,-3-2 0,-1 0 0,0 1 0,-3 1 0,-1 1 0,0 0 0,-1-1 0,1-2 0,3 1 0,1-4 0,1 1 0,1 0 0,3-1 0,0-3 0,3 0 0</inkml:trace>
  <inkml:trace contextRef="#ctx0" brushRef="#br0" timeOffset="2350">1332 1 12287,'6'6'0,"-1"-1"0,0 3 0,0 3 0,1 0 0,2 4 0,1 0 0,0-1 0,1 3 0,1 0 0,1 3 0,-1-1 0,-1-1 0,-2-2 0,1-1 0,0 1 0,-1 0 0,-1 1 0,-2-2 0,-1-3 0,2 1 0,-3-2 0,-1 0 0,-1-1 0,-1-1 0,0 0 0,-1 0 0,-2 0 0,1-3 0,-4-1 0,-1-1 0,-1 1 0,-1-2 0,0 2 0,0-1 0,1-2 0,-1 2 0,0-1 0,0 0 0,0 1 0,-1-3 0,-1 2 0,-1-2 0,2-1 0,-3 0 0,0 0 0,0-1 0,0-2 0,-2 1 0,3-3 0,-1 0 0,0 0 0,0-1 0,2-3 0,-1 1 0,2-1 0,0 3 0,2 0 0,1-1 0,1-1 0,4 2 0,-1 0 0,2-1 0,1 2 0,0-1 0,0 4 0,0 0 0,0 4 0,0 3 0,0 4 0,0-3 0,0 0 0,0 1 0,-1 1 0,-1 1 0,-2-1 0,-1-2 0,-2 2 0,-3-3 0,-3 3 0,-1 1 0,-4 0 0,-3-1 0,1-1 0,-2-1 0,3-3 0,-1 2 0,0-1 0,-1-2 0,5-1 0,0-1 0,2 0 0,3 0 0,0-3 0,1-1 0,0-1 0,2-2 0,4 2 0,0-1 0,-1 0 0,0 1 0,3-3 0,-1 2 0,2-2 0,1 3 0,0-1 0,0 4 0,0-2 0,0 5 0,1 1 0,2 1 0,-2 4 0,2-2 0,-2 0 0,-1 1 0,0 1 0,0-2 0,0 1 0,-1 0 0,-2-1 0,1 2 0,-3-3 0,0 1 0,0 2 0,-1-2 0,-3 0 0,0 2 0,0 1 0,0-2 0,1 0 0,-1 1 0,0 1 0,0-3 0,0-2 0,0 2 0,0 0 0</inkml:trace>
  <inkml:trace contextRef="#ctx0" brushRef="#br0" timeOffset="2716">1074 143 12287,'0'-9'0,"0"3"0,0 0 0,0 4 0,0-2 0,0 4 0</inkml:trace>
  <inkml:trace contextRef="#ctx0" brushRef="#br0" timeOffset="3583">275 462 12287,'6'6'0,"0"0"0,0 0 0,3 2 0,0-2 0,0 1 0,0-4 0,-1 0 0,-3 1 0,3-2 0,-2 3 0,2-1 0,1 1 0,0-2 0,-3 3 0,0-3 0,-4 4 0,-2-3 0,-5 3 0,-1-2 0,0-1 0,0 2 0,-3-2 0,0 0 0,0 0 0,-2 3 0,-2-2 0,-1 0 0,-2 1 0,-1-1 0,0 1 0,-1-2 0,0 0 0,2-2 0,0 3 0,-2-1 0,2-2 0,-2-1 0,4-1 0,0 0 0,-1 0 0,4-1 0,-1-2 0,2-3 0,1-2 0,3-1 0,1 0 0,-2 0 0,-1-3 0,3 1 0,1-3 0,1 0 0,0 0 0,-1 3 0,2-3 0,-1 1 0,1 2 0,1 1 0,1 1 0,0 0 0,4 1 0,1-1 0</inkml:trace>
  <inkml:trace contextRef="#ctx0" brushRef="#br0" timeOffset="3800">417 596 12287,'-8'-5'0,"-2"2"0,-2 2 0,1 3 0,-4 3 0,-2 4 0,-2 4 0,-1-1 0,-4 3 0,-1 1 0,-4 0 0,1-2 0,-6-1 0,2-4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7:30.501"/>
    </inkml:context>
    <inkml:brush xml:id="br0">
      <inkml:brushProperty name="width" value="0.08571" units="cm"/>
      <inkml:brushProperty name="height" value="0.08571" units="cm"/>
      <inkml:brushProperty name="color" value="#5B2D90"/>
    </inkml:brush>
  </inkml:definitions>
  <inkml:trace contextRef="#ctx0" brushRef="#br0">2824 422 12287,'0'-5'0,"0"-3"0,0 7 0,0-4 0,0 2 0,-4 2 0,-2-2 0,-1 2 0,1 4 0,0 1 0,-1 0 0,-1 0 0,-1 3 0,0-2 0,0 1 0,0 0 0,1-1 0,-1 2 0,0-2 0,0 1 0,0 3 0,0 0 0,4-3 0,1 0 0,0 1 0,3 1 0,-2 1 0,2-1 0,1 1 0,0 0 0,0 0 0,4-4 0,2-2 0,2-2 0,1 2 0,0 0 0,0-1 0,0-1 0,0 0 0,-1 2 0,1-2 0,0 2 0,0-2 0,-3-1 0,0 0 0,-4 0 0,2 4 0,-5-3 0,-2 3 0,-3-1 0,-2 0 0,-1 1 0,-1-3 0,-2 2 0,-1 0 0,-5-3 0</inkml:trace>
  <inkml:trace contextRef="#ctx0" brushRef="#br0" timeOffset="1248">1972 209 12287,'6'1'0,"0"2"0,1 3 0,0 1 0,-1 2 0,0 1 0,1 2 0,1-1 0,1 4 0,0 0 0,0-2 0,0 4 0,-1-3 0,-2 0 0,-4-2 0,2 0 0,-1 0 0,-1-1 0,-1-1 0,-1-4 0,0 0 0,0-3 0,0 3 0,-4-5 0,-2 0 0,-1-3 0,-2-4 0,0 2 0,-1-1 0,-2-2 0,2-1 0,-2 0 0,2 1 0,-2 1 0,2 0 0,-2-3 0,1-2 0,-1-1 0,2 0 0,-1 3 0,1 0 0,1 0 0,0 0 0,0-2 0,0-1 0,0 1 0,3 4 0,2 1 0,0-1 0,2-1 0,-2 2 0,1 1 0,0 3 0,4-2 0,2 4 0,-2 0 0,7 1 0,-3 2 0,0-1 0,1 2 0,1 0 0,-2 2 0,1-2 0,1 1 0,-2-2 0,1 3 0,-3-1 0,3 1 0,-3 1 0,2-3 0,-1 1 0,-1-2 0,-3 3 0,-1 0 0,-2 1 0,-3-1 0,-2 1 0,-1-3 0,-1 0 0,-2 0 0,-2 2 0,-3-2 0,-1 0 0,0 0 0,-4 2 0,-1-3 0,-3 0 0,-1 1 0,-2-3 0,-2 2 0,0-2 0,-3-1 0,3 3 0,-1-1 0,0 0 0,1-1 0,5-1 0,1 0 0,1 0 0,1 0 0,6 0 0,1 0 0,1 0 0,1 0 0,3 0 0,-1-1 0,2-1 0,2 0 0,-1-4 0,0 3 0,0 0 0,0-1 0,0 2 0,0-3 0,0 1 0,-3-3 0,-2 2 0</inkml:trace>
  <inkml:trace contextRef="#ctx0" brushRef="#br0" timeOffset="1649">1599 182 12287,'0'-9'0,"0"0"0,0 0 0,0 4 0,0-1 0,0-1 0,-3 2 0,-1-1 0,-1-1 0,2 2 0,-3 0 0,0 0 0,1 0 0,-1 2 0,2-2 0,-1 1 0,3 0 0,-2 2 0,0-1 0,3 2 0,-3 2 0,0 2 0,3 4 0,-2-1 0,1 2 0,-1 1 0,2 0 0,-3 0 0,0 1 0,-2 2 0,1-3 0,-1 3 0,0-2 0,2-1 0,-4 0 0,-1 4 0,-5 0 0</inkml:trace>
  <inkml:trace contextRef="#ctx0" brushRef="#br0" timeOffset="3065">995 271 12287,'-9'0'0,"1"-1"0,3-2 0,1 2 0,5-3 0,2 4 0,1 0 0,6 0 0,1 0 0,1 0 0,0 0 0,-2 0 0,1 1 0,0 2 0,2-2 0,-2 2 0,2-1 0,1 1 0,-3-2 0,0 2 0,0-1 0,1 1 0,-2-2 0,2 2 0,-3-1 0,-3 1 0,2-2 0,-3 2 0,3 1 0,-3-2 0,-2 4 0,-2 1 0,-5-2 0,-2 0 0,-2 0 0,0 0 0,-2 0 0,-1 2 0,-2-1 0,-1 1 0,-1 0 0,-2-1 0,-1 0 0,0 1 0,-1 1 0,0 1 0,-3-1 0,-1-2 0,3 2 0,-3-3 0,0 1 0,0 0 0,4-2 0,-2 3 0,2-2 0,2-1 0,-1-1 0,0-3 0,0 0 0,0 0 0,4 0 0,0 0 0,0 0 0,0 0 0,2-1 0,-1-1 0,0-2 0,2-1 0,0 0 0,0-1 0,-1 1 0,2 1 0,1-3 0,2 2 0,1-1 0,-1 0 0,2 0 0,0-3 0,1 0 0,1 3 0,3 0 0,0 0 0,1-1 0,1 0 0,1 1 0,4 3 0,-1-2 0,2 1 0,-2 1 0,0 2 0,1-2 0,0 2 0,2-2 0,0 2 0,0 1 0,0 0 0,0 0 0,-3 0 0,0 0 0,1 0 0,0 0 0,2 1 0,0 2 0,-1-1 0,-1 3 0,-2 0 0,-1 0 0,0-2 0,-2 3 0,1 1 0,0 1 0,-3 0 0,-4 1 0,-2-1 0,-2-1 0,-1-1 0,-1 0 0,-1 2 0,-1-1 0,-2-1 0,2-3 0,-2 2 0,0-1 0,0 1 0,1-3 0,-2 1 0,2-2 0,0-1 0,3 0 0,-2 0 0,3 0 0,0 0 0,0-4 0,0-1 0,0 1 0,4-1 0,2 2 0,2-2 0,1 0 0,-4 1 0,-2 4 0,1 0 0,0 1 0,-2 2 0,2-1 0,-1 3 0,-1-1 0,-1 3 0,-1-3 0,0 1 0,3 0 0,0-3 0,-1 1 0,0 3 0,-2-3 0,3 0 0,0-3 0,3 0 0,-3 0 0,0 0 0,-3 0 0,0-3 0,0-1 0,1-1 0,-1-1 0,0-2 0,0 2 0,0 0 0,3 0 0,0-3 0,-1 0 0,-1 0 0,2 0 0,2 0 0,0 0 0,2 1 0,0-1 0,0 0 0,-1 0 0,1 0 0,1 0 0,1 0 0,0 0 0,-3 3 0,0 1 0,1-2 0,1 3 0,0 0 0,-2 4 0,1 0 0,-4 1 0,-1 1 0,-1 1 0,-1 4 0,0-1 0,1 1 0,-1 2 0,-1 0 0,-1 0 0,-2 0 0,-1 0 0,3 1 0,-3 1 0,1 0 0,2 0 0,0 2 0,1-1 0,0 0 0,3 1 0,3-4 0,-1 3 0,1-2 0,2-1 0,1 0 0,2-1 0,2-2 0,-1-1 0,4-3 0,1 1 0,1-1 0,3-2 0,2 0 0,1 0 0,-2 0 0,2 0 0,-1 0 0,1-3 0,0 1 0,2-3 0,-1 0 0,0 0 0,1-1 0,0-3 0,-1 0 0,0 0 0,1 3 0,0 0 0,-2 0 0,-1 2 0,1-4 0,-1 3 0,0-1 0,0 0 0,3 0 0,-2-3 0</inkml:trace>
  <inkml:trace contextRef="#ctx0" brushRef="#br0" timeOffset="3266">880 76 12287,'9'-16'0,"1"-1"0,1 1 0,-4 2 0,2 6 0,-5 4 0,1 4 0,-1 4 0,-2 4 0,-2 2 0,-3 1 0,-3 1 0,-2-1 0,-1 2 0,0-2 0,-3 5 0,-2-2 0</inkml:trace>
  <inkml:trace contextRef="#ctx0" brushRef="#br0" timeOffset="3516">462 653 12287,'-8'0'0,"2"0"0,0 0 0,-1 0 0,-1 0 0,-5 0 0,-2 0 0,-1 1 0,-2 2 0,-4 5 0,-3 4 0,-3 1 0,-5 0 0,-1 3 0,-2-1 0,-3 1 0,-2 2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7:36.283"/>
    </inkml:context>
    <inkml:brush xml:id="br0">
      <inkml:brushProperty name="width" value="0.08571" units="cm"/>
      <inkml:brushProperty name="height" value="0.08571" units="cm"/>
      <inkml:brushProperty name="color" value="#5B2D90"/>
    </inkml:brush>
  </inkml:definitions>
  <inkml:trace contextRef="#ctx0" brushRef="#br0">2051 27 12287,'0'-9'0,"0"4"0,0-1 0,0 4 0,0-2 0,0 4 0,-4 0 0,0 0 0</inkml:trace>
  <inkml:trace contextRef="#ctx0" brushRef="#br0" timeOffset="149">1980 45 12287,'0'-6'0,"0"0"0,-1 4 0,-2-1 0,2 2 0,-6-3 0,2-1 0</inkml:trace>
  <inkml:trace contextRef="#ctx0" brushRef="#br0" timeOffset="916">1643 311 12287,'-5'0'0,"0"0"0,2 0 0,-2 0 0,-4 0 0,0 0 0,1 0 0,2 0 0,0-1 0,-1-2 0,2 2 0,0-5 0,1-1 0,1-1 0,3-1 0,0 0 0,0 3 0,0 0 0,0-1 0,0-1 0,1 2 0,2 1 0,3-2 0,-1 3 0,1 0 0,1 0 0,-2 3 0,1-2 0,0 2 0,2 1 0,1 0 0,0 0 0,-3 3 0,-1 1 0,0 0 0,0 0 0,-2 2 0,2-2 0,0 0 0,0-1 0,-3 4 0,2-1 0,-1 2 0,-2 1 0,2 0 0,-2 0 0,-1 0 0,0-2 0,0 0 0,0 3 0,-1 1 0,-2-2 0,-1 0 0,-1 0 0,-3 0 0,2-1 0,-2-1 0,-1-2 0,-3 0 0,0 2 0,0-2 0,0-1 0,1 2 0,-4-3 0,-1-1 0,-1-1 0,0-1 0,-1 0 0,1 0 0,2 0 0,-1 0 0,1 0 0,-1 0 0,1 0 0,-2-8 0,4-2 0</inkml:trace>
  <inkml:trace contextRef="#ctx0" brushRef="#br0" timeOffset="1300">1164 27 12287,'3'-5'0,"-1"4"0,4 5 0,0 1 0,-1 2 0,3 2 0,-1 3 0,3 3 0,2 1 0,0-1 0,-4 0 0,1 1 0,0 1 0,3 1 0,0 2 0,-1 0 0,-1-3 0,-4 0 0,-1-2 0,1 2 0,-1 1 0,-1-4 0,-4 0 0,0-1 0,0-2 0,0-1 0,0-1 0</inkml:trace>
  <inkml:trace contextRef="#ctx0" brushRef="#br0" timeOffset="2850">959 81 12287,'0'-6'0,"0"0"0,0 4 0,0-1 0,0 6 0,0 2 0,1 4 0,1-1 0,1 1 0,3 1 0,-2 1 0,0 1 0,0-1 0,2 2 0,-2-2 0,1 0 0,2-1 0,-2 2 0,1 0 0,0-1 0,2-1 0,-2 1 0,0 1 0,1-1 0,1-1 0,-2-2 0,0-1 0,1-1 0,1 1 0,-2-4 0,-1 1 0,2 0 0,1-3 0,1 2 0,-3-2 0,-1-2 0,-1-2 0,-1 2 0,-3-4 0,0 2 0,-4 3 0,-2-3 0,2 1 0,0 0 0,0-1 0,-2 1 0,1 1 0,-1 1 0,0 0 0,-2 0 0,-1 0 0,0 1 0,-1 1 0,-2 1 0,1 0 0,-3-2 0,1 1 0,-1 0 0,-1 2 0,-3-2 0,1 1 0,-1-1 0,-3 2 0,0-1 0,2-1 0,0-1 0,0 0 0,-1 1 0,0 1 0,0-1 0,2-1 0,2-1 0,3 0 0,0 0 0,1 0 0,3 0 0,0 0 0,0 0 0,0-3 0,1-1 0,-1-1 0,0 2 0,0-2 0,0 0 0,0 0 0,3 4 0,1-3 0,0 1 0,0 0 0,2-3 0,-2 2 0,-2-1 0,0-1 0,0-3 0,1 0 0,3 0 0,-2 0 0,1 1 0,1-1 0,3 0 0,0 0 0,0 0 0,0 0 0,0 0 0,0 0 0,0 0 0,0 1 0,0-1 0,1 0 0,2 0 0,-2 0 0,3 0 0,0 0 0,0 0 0,3 2 0,-1 1 0,1 3 0,1-1 0,0 1 0,1 1 0,0 0 0,0 0 0,0-1 0,0 0 0,0 4 0,0 1 0,-1 1 0,1 4 0,-1-1 0,-1 1 0,-1-1 0,0 1 0,2-1 0,-1 2 0,-1 1 0,-1 0 0,1 0 0,-3 1 0,1 2 0,-3-3 0,3 3 0,-1-2 0,0-1 0,0 0 0,-3 1 0,-1 1 0,-2 0 0,1 1 0,-4-3 0,-1-1 0,0-2 0,-2 2 0,0-3 0,0 0 0,0-2 0,0 1 0,0-1 0,0-1 0,1-1 0,-1-1 0,0 0 0,1-4 0,1-1 0,1-1 0,-1 0 0,2 0 0,0-3 0,1 0 0,2 0 0,0 1 0,0 1 0,-1 2 0,1-2 0,2-1 0,0-1 0,0 0 0,2 3 0,2 1 0,1 1 0,0 0 0,2 2 0,-1-1 0,0 0 0,2 4 0,-2 2 0,-1-1 0,-3 4 0,1 1 0,0-2 0,-3 1 0,0 1 0,0 1 0,-1 0 0,-2-2 0,-2 1 0,-4-2 0,-1 1 0,-2 0 0,-2-3 0,-4 2 0,-3 0 0,-3 0 0,-1-2 0,-2 2 0,0-1 0,1-2 0,-2-1 0,0-1 0,2 0 0,3 0 0,4 0 0,5 0 0,2 0 0,3-4 0,3-2 0,3 2 0,6 1 0,3 2 0,-1-2 0,1 0 0,1 1 0,0 1 0,2 1 0,1 0 0,1 1 0,1 2 0,0-1 0,-3 4 0,1 0 0,1-1 0,-1 3 0,1-2 0,-3 2 0,-2 0 0,0-2 0,2 0 0,-2 1 0,-3 1 0,1 1 0,-2 0 0,0 0 0,-2-3 0,-3-1 0,-2-1 0,-3-3 0,-1 3 0,-1-1 0,-2-1 0,-3-1 0,-1-1 0,-3 0 0,-1 0 0,-1 0 0,-3 0 0,1 0 0,-2-1 0,-1-2 0,4 1 0,-4-3 0,4 1 0,2-1 0,2 0 0,2-2 0,3 1 0,0-1 0,1-1 0,4-1 0,1 0 0,1 0 0,4 1 0,-1-1 0,1 0 0,-1 0 0,2 0 0,-2 0 0,2 0 0,1 0 0,0 1 0</inkml:trace>
  <inkml:trace contextRef="#ctx0" brushRef="#br0" timeOffset="3015">169 116 12287,'-5'-4'0,"1"2"0,4-4 0,0 3 0,-1-2 0,-2 1 0,2 5 0,-3 4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7:40.716"/>
    </inkml:context>
    <inkml:brush xml:id="br0">
      <inkml:brushProperty name="width" value="0.08571" units="cm"/>
      <inkml:brushProperty name="height" value="0.08571" units="cm"/>
      <inkml:brushProperty name="color" value="#5B2D90"/>
    </inkml:brush>
  </inkml:definitions>
  <inkml:trace contextRef="#ctx0" brushRef="#br0">2159 512 12287,'6'0'0,"-2"1"0,0 2 0,2 2 0,-2 4 0,1 2 0,2 1 0,-2 1 0,0-2 0,0 1 0,0-1 0,-3-2 0,1 0 0,-2 0 0,-1 0 0,3 0 0,-1-1 0,-3-2 0,-3-2 0,-5-4 0</inkml:trace>
  <inkml:trace contextRef="#ctx0" brushRef="#br0" timeOffset="900">1981 148 12287,'0'-6'0,"0"0"0,0 5 0,0 1 0,0 4 0,0 5 0,0 1 0,0 1 0,1-1 0,1 2 0,2-2 0,1-1 0,-2 0 0,2 0 0,0-1 0,0 1 0,-2-1 0,2-1 0,2-1 0,1 0 0,1 2 0,0-2 0,0-3 0,-3 1 0,0 0 0,1 0 0,1 0 0,0-2 0,1-2 0,0 0 0,0 0 0,-1-3 0,-2-3 0,-2 1 0,-4-1 0,0 3 0,0-3 0,-1 4 0,-2-1 0,1 2 0,-4 1 0,0 0 0,-3 1 0,0 2 0,3-2 0,0 3 0,0 0 0,-2-2 0,-2 3 0,-1-1 0,-1-2 0,-1 2 0,1 0 0,-2-1 0,-3 1 0,-1 0 0,0-2 0,1 1 0,-1-1 0,3 2 0,0-1 0,0-1 0,2-1 0,-3 2 0,4 0 0,1-1 0,1-1 0,5-1 0,1 0 0,4-1 0,0-2 0,0 1 0,0-4 0,-3 3 0,1-3 0,-2 4 0,2-2 0,-1 0 0,-1 3 0,1-2 0,1 2 0,-4 1 0,4-1 0,-2 0 0,0-2 0,2 0 0,-4 3 0,0 0 0,-3 0 0,0 0 0,1 1 0,-1 1 0,0 1 0,0-1 0,0-2 0,1 1 0,2 2 0,-2-2 0,2 3 0,-2-1 0,0 0 0,-1 0 0,1-2 0,1 1 0,1 1 0,0 0 0,-3-3 0,0 0 0,0 0 0,1 0 0</inkml:trace>
  <inkml:trace contextRef="#ctx0" brushRef="#br0" timeOffset="1131">1750 148 12287,'0'-9'0,"-3"3"0,0 0 0,0 0 0,-1 1 0,2 1 0,-4 5 0,0 1 0,-2 1 0,-2 4 0,-2-1 0,2 6 0,-3 2 0</inkml:trace>
  <inkml:trace contextRef="#ctx0" brushRef="#br0" timeOffset="1567">1280 396 12287,'-6'0'0,"0"0"0,3 0 0,-2-1 0,0-1 0,0-1 0,3-4 0,-1 2 0,2-3 0,1-1 0,1 0 0,2 0 0,3 0 0,2-3 0,1 0 0,1 2 0,1 0 0,-1 1 0,3 0 0,-1 0 0,0 0 0,1 3 0,-3 1 0,2 0 0,-1 0 0,-1 4 0,-1-2 0,0 2 0,0 1 0,0 0 0,-1 0 0,1 0 0,0 0 0,-3 0 0,-1 1 0,0 1 0,0 0 0,-3 5 0,1-1 0,-2 2 0,-1 1 0,-1 0 0,-2 0 0,-3 0 0,-2-3 0,-1 0 0,0-1 0,0 0 0,1 2 0,-2-3 0,-1 0 0,-1 0 0,-3 2 0,3-2 0,0 0 0,0 0 0,1 2 0,-4-2 0,-1 0 0,-1 0 0,4-1 0,0-3 0,0 0 0,-1 0 0,-4 0 0</inkml:trace>
  <inkml:trace contextRef="#ctx0" brushRef="#br0" timeOffset="1817">1111 6 12287,'4'-5'0,"0"5"0,3 7 0,-2 2 0,-1 3 0,1 1 0,-1-1 0,0 2 0,0 0 0,2 1 0,-2-2 0,0 0 0,0 0 0,-1 3 0,-3-3 0,0 1 0,4 3 0,1-3 0</inkml:trace>
  <inkml:trace contextRef="#ctx0" brushRef="#br0" timeOffset="2133">1191 361 12287,'0'-6'0,"0"0"0,-1 4 0,-2-1 0,-3 2 0,1 2 0,-1 1 0,-1 2 0,-1 1 0,-1-2 0,1 2 0,-1-1 0,0-2 0,0-1 0,0-1 0,0 0 0,0 0 0,0-1 0,1-2 0,3-3 0,-2-2 0,3-1 0,0 0 0,0 0 0,-2-1 0,3 0 0,0-2 0,-1 1 0,2 0 0,-3-1 0,0-2 0,0 1 0,3-3 0,-2 3 0,1-1 0,0-2 0,-3 0 0,3-2 0,-1 1 0,0 2 0,0-1 0,2 5 0,-2 0 0,-1 1 0,2 4 0,-3 1 0,-1 1 0,-1 2 0,-1 1 0,0 9 0,1 2 0</inkml:trace>
  <inkml:trace contextRef="#ctx0" brushRef="#br0" timeOffset="2983">747 174 12287,'-5'0'0,"1"0"0,11 4 0,2 2 0,1 2 0,2 1 0,0 0 0,-1 0 0,-1 0 0,-1 0 0,0 1 0,0 1 0,-1 0 0,0-3 0,-1 4 0,-1-2 0,-5-2 0,-1 1 0,-5 0 0,-3 0 0,-1-3 0,-2 0 0,-2 0 0,-1-1 0,0 2 0,-1-4 0,3-1 0,-1-1 0,2-1 0,-3 0 0,0-1 0,0-2 0,4-2 0,-2-4 0,2 0 0,1 0 0,1 0 0,1 0 0,2 0 0,1 1 0,-2-1 0,3 0 0,2 0 0,0 0 0,1 0 0,1 3 0,1 0 0,0 4 0,4-1 0,1 2 0,0 2 0,0 1 0,-1 1 0,0 4 0,2-1 0,-2 2 0,-2-2 0,-4 0 0,0 1 0,0-2 0,0 1 0,0 1 0,-1 0 0,-2 1 0,-3-2 0,-2-3 0,-1 1 0,-1 0 0,-1 0 0,-1 0 0,0-1 0,0-3 0,-2 0 0,0 0 0,-3-1 0,3-1 0,-3-2 0,-1-1 0,0 2 0,1-3 0,0-1 0,2-1 0,-1 3 0,3-1 0,1-1 0,-1-1 0,1 2 0,3 1 0,0 0 0,0 0 0,3 0 0,0-2 0,0 1 0,1 4 0,-1-1 0,3 2 0,-3 2 0,-1 2 0,-1-1 0,0 4 0,1 0 0,1-1 0,3 3 0,-2-2 0,0 2 0,1 1 0,2-3 0,-2 0 0,1 0 0,0 2 0,0-2 0,3 0 0,0 1 0,0 1 0,1 0 0,2-2 0,-1-2 0,4-3 0,0 2 0,3-2 0,2 2 0,1-2 0,-1-1 0,0-3 0,0-1 0,1 0 0,2 0 0,-3-2 0,2 2 0,-1-1 0,0-2 0,0 2 0,-1 0 0,1 1 0,-1 2 0,-1-2 0,-1 1 0,0 1 0,-1 1 0,1-2 0,0-2 0</inkml:trace>
  <inkml:trace contextRef="#ctx0" brushRef="#br0" timeOffset="3233">773 556 12287,'0'-9'0,"0"0"0,0 0 0,4 5 0,-3 0 0,3 8 0,-4 0 0</inkml:trace>
  <inkml:trace contextRef="#ctx0" brushRef="#br0" timeOffset="3483">578 50 12287,'-9'0'0,"0"0"0,3 0 0,1 0 0,-2 0 0,-5 4 0,-2 1 0</inkml:trace>
  <inkml:trace contextRef="#ctx0" brushRef="#br0" timeOffset="3666">170 130 12287,'-9'0'0,"0"-1"0,0-1 0,0-1 0,0 1 0,-3 1 0,0 1 0,-1 1 0,0 2 0,-3 2 0,1 4 0,-5 0 0,-3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8:36.111"/>
    </inkml:context>
    <inkml:brush xml:id="br0">
      <inkml:brushProperty name="width" value="0.08571" units="cm"/>
      <inkml:brushProperty name="height" value="0.08571" units="cm"/>
      <inkml:brushProperty name="color" value="#5B2D90"/>
    </inkml:brush>
  </inkml:definitions>
  <inkml:trace contextRef="#ctx0" brushRef="#br0">983 347 12287,'0'6'0,"1"4"0,3-6 0,-3 0 0,6-3 0,-3 3 0,-1-3 0,3 5 0,1-1 0,0 3 0,-3 3 0,4 1 0,0 1 0,-2 3 0,4 3 0,-6 5 0,-2-1 0,0 1 0,-2-4 0,-2 0 0,-2 0 0,-4-1 0,-2 0 0,-2-5 0,0 1 0,0-4 0,0 1 0,0-6 0,0 1 0,0-3 0,-5-3 0,-2-1 0</inkml:trace>
  <inkml:trace contextRef="#ctx0" brushRef="#br0" timeOffset="2215">659 503 12287,'0'8'0,"0"-1"0,0-3 0,0 4 0,0-5 0,-1 2 0,-3-5 0,1-1 0,-5-3 0,6 1 0,-2-5 0,2-1 0,2 3 0,0-2 0,0-2 0,0 0 0,0-2 0,0 0 0,0 0 0,0 4 0,0 0 0,0-2 0,4 0 0,0-2 0,4 0 0,-4 0 0,6 1 0,-4 2 0,1 1 0,0 5 0,-3-1 0,4 3 0,-2-3 0,2 0 0,-4 0 0,3 5 0,-2 3 0,1-3 0,-4 5 0,2-1 0,0 2 0,-4 5 0,0-4 0,0 0 0,0 0 0,0 4 0,0-4 0,0 0 0,-1-2 0,-3 2 0,1 2 0,-5-5 0,-1 2 0,2-3 0,-1 4 0,0-6 0,-2 4 0,2-1 0,-3-4 0,3 3 0,-3-2 0,-1-2 0,2-2 0,2-2 0,-8-2 0,2-6 0</inkml:trace>
  <inkml:trace contextRef="#ctx0" brushRef="#br0" timeOffset="3149">539 227 12287,'-6'-5'0,"-5"2"0,3-5 0,3 5 0,-2-2 0,5 6 0,-2 3 0,0-1 0,4 5 0,0 1 0,0 2 0,4 2 0,1 2 0,0 2 0,1 2 0,3-5 0,-1 4 0,2-2 0,2 0 0,-4 0 0,0-4 0,2 0 0,0 0 0,-2-2 0,0 0 0,2-2 0,-4-6 0,2 2 0,-5-1 0,1 1 0,-3-3 0,-1 5 0,0-6 0,0 1 0,0 3 0,-1-3 0,-3 3 0,3-1 0,-3 1 0,-3-3 0,-1 3 0,1 2 0,-1-2 0,0 0 0,-4-4 0,0 0 0,0 0 0,0 0 0,5-4 0,-1-2 0,0 0 0,1-4 0,-4 4 0,5-2 0,-2-2 0,0 0 0,4-2 0,-4 1 0,0 2 0,1 1 0,0 1 0,5-2 0,-2 1 0,0 4 0,4-4 0,0 5 0,0-2 0,0 6 0,0 3 0,0 4 0,0-1 0,0 1 0,0 1 0,0-2 0,0 1 0,0 1 0,0-2 0,0 1 0,0-6 0,-2 4 0,-2-6 0,3 0 0,-4-2 0,5-2 0,-2 3 0,-2-3 0,2 3 0,-6 1 0,0 0 0,-4 0 0,0 0 0,0 0 0,0 1 0,0 3 0,0-3 0,0 3 0,0-2 0,0-2 0,0 0 0,0 0 0,0 0 0,0 0 0,0 0 0,0 0 0,0 0 0,0 0 0,4-2 0,0 0 0,0-4 0,1 0 0,1-2 0,3-4 0,-1 0 0,0 4 0,4 0 0,0-2 0,1 4 0,2-2 0,1-2 0,0 5 0,1-6 0,2 5 0</inkml:trace>
  <inkml:trace contextRef="#ctx0" brushRef="#br0" timeOffset="3433">587 455 12287,'-12'6'0,"0"0"0,0-6 0,0 0 0,1 0 0,-1 1 0,0 3 0,0-1 0,0 5 0,0-6 0,1 4 0,3-1 0,-3-4 0,3 3 0,-2-2 0,-2-2 0</inkml:trace>
  <inkml:trace contextRef="#ctx0" brushRef="#br0" timeOffset="3599">360 503 12287,'-7'5'0,"-4"-4"0,9 4 0,-6-5 0,5 0 0,-7-5 0,3-1 0</inkml:trace>
  <inkml:trace contextRef="#ctx0" brushRef="#br0" timeOffset="3899">120 59 12287,'-12'-6'0,"0"-5"0,0 4 0,0-1 0,0 0 0,0 4 0,0-4 0,4 6 0,0-2 0,6 4 0,-4 4 0,2 4 0,0 2 0,0 4 0,4 2 0,0 4 0,0 2 0,2 3 0,0 3 0,4 4 0,0 3 0,4 5 0,4 0 0,2-3 0,-1-4 0,2 1 0,1-6 0,-1-3 0,0-4 0,0-1 0,-1-8 0,-2 3 0,3-9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7:56.215"/>
    </inkml:context>
    <inkml:brush xml:id="br0">
      <inkml:brushProperty name="width" value="0.08571" units="cm"/>
      <inkml:brushProperty name="height" value="0.08571" units="cm"/>
      <inkml:brushProperty name="color" value="#5B2D90"/>
    </inkml:brush>
  </inkml:definitions>
  <inkml:trace contextRef="#ctx0" brushRef="#br0">2957 1 12287,'3'8'0,"0"1"0,2-1 0,-2 1 0,3 0 0,0 2 0,-2 0 0,4 5 0,-2-2 0,0 1 0,0 0 0,1 0 0,-4-3 0,-1 1 0,2-1 0,-3 3 0,2-4 0,-6 0 0,-2-2 0</inkml:trace>
  <inkml:trace contextRef="#ctx0" brushRef="#br0" timeOffset="1266">2682 35 12287,'0'9'0,"3"-1"0,0 1 0,2-1 0,-2-2 0,3 0 0,-1 0 0,0 2 0,3 1 0,-3-1 0,0 0 0,1-2 0,0 1 0,2-2 0,1 0 0,0-1 0,-1-4 0,1 0 0,-1 0 0,1 0 0,0 0 0,-1 0 0,0-1 0,-1-1 0,-3-2 0,0-1 0,2 2 0,-3-2 0,0 2 0,-4-2 0,-2 1 0,-2 1 0,-4 3 0,1 0 0,-1 0 0,1 1 0,-1 1 0,0 1 0,-2 3 0,0-2 0,0-1 0,1 1 0,-1 2 0,-1-2 0,-2 1 0,-1 1 0,2-1 0,-2 0 0,-1 0 0,-3-1 0,-3 1 0,-3 2 0,1-2 0,1-2 0,0 3 0,-2-3 0,0 0 0,2 1 0,-1-3 0,4 1 0,1-1 0,1-1 0,1-2 0,3-2 0,3 0 0,1 0 0,2-3 0,0 2 0,1-3 0,1-1 0,5 0 0,-2-2 0,2 0 0,1 0 0,0 2 0,0 0 0,0 1 0,4-1 0,1 0 0,3 1 0,1-1 0,-1 4 0,1 0 0,-1 0 0,1 0 0,-1 3 0,1-1 0,0 0 0,-1 0 0,1 0 0,-1 3 0,1 0 0,0 0 0,-1 0 0,1 0 0,-1 0 0,1 0 0,-1 1 0,-2 1 0,-1 2 0,-1 0 0,2 2 0,-3 3 0,-2-1 0,0 1 0,-1-1 0,-1 1 0,-1 0 0,-3-2 0,-5 0 0,-1-1 0,-4 0 0,2-1 0,-1 1 0,-1 0 0,2-2 0,-3 3 0,2-4 0,0-1 0,0-1 0,0-1 0,0 0 0,3 0 0,1 0 0,3-1 0,0-1 0,2-2 0,1-1 0,1 0 0,4-4 0,2 0 0,-1 4 0,4 0 0,1 0 0,0 0 0,2 4 0,-1-2 0,1 2 0,0 1 0,-1 0 0,1 0 0,-5 4 0,-2 0 0,-4 1 0,0 2 0,-6-3 0,-3 0 0,-1 3 0,-2-2 0,-4 1 0,-2 0 0,0 2 0,-2-2 0,1-1 0,0 1 0,-1-1 0,2 2 0,4-5 0,2 0 0,2-1 0,6-1 0,0 0 0,4-1 0,0-1 0,4 0 0,0-1 0,4 3 0,0 0 0,2 0 0,-2 0 0,0 0 0,0 0 0,2 0 0,-2 1 0,-1 1 0,2 0 0,-2 4 0,0-2 0,-2 1 0,3-2 0,-3 2 0,-1 2 0,-1-2 0,-1 0 0,-4-2 0,-2 2 0,-1-1 0,-2-2 0,-2-1 0,-2-1 0,0 0 0,-2 0 0,1 0 0,0 0 0,-1 0 0,-2 0 0,1-1 0,1-1 0,1-2 0,2-1 0,1 0 0,1-4 0,0 0 0,2 1 0,-3-1 0,7 1 0,-1-1 0,-7-7 0,3-2 0</inkml:trace>
  <inkml:trace contextRef="#ctx0" brushRef="#br0" timeOffset="1381">1977 69 12287,'0'-5'0,"0"-1"0,0 4 0,0-6 0,0 4 0</inkml:trace>
  <inkml:trace contextRef="#ctx0" brushRef="#br0" timeOffset="1599">1857 344 12287,'0'9'0,"0"0"0,0-1 0,0 4 0,0-1 0,0 1 0,0 0 0,0-3 0,-1 3 0,-1-3 0,-1 0 0,-4-1 0,1-3 0,-1-2 0,-2 2 0,1 0 0</inkml:trace>
  <inkml:trace contextRef="#ctx0" brushRef="#br0" timeOffset="2233">1513 69 12287,'0'9'0,"0"-1"0,0 1 0,0 0 0,1-1 0,1 2 0,1 0 0,2 2 0,-2-1 0,3-2 0,1-1 0,0 1 0,2-3 0,-1-1 0,1-2 0,0-1 0,-1-1 0,1-1 0,-1 0 0,1 0 0,0 0 0,-1-1 0,1-1 0,-1 0 0,-2-2 0,0 1 0,-4 1 0,1-4 0,-3 4 0,-3-1 0,-2 5 0,-4 2 0,1 0 0,-1 0 0,1 2 0,-1-3 0,-1 1 0,-1 0 0,0 3 0,-3-3 0,-1 2 0,-1 0 0,1-3 0,1 2 0,-2 1 0,-3-1 0,0 0 0,-1-3 0,2 1 0,1-2 0,0 0 0,0-1 0,0 0 0,3 0 0,2 0 0,3 0 0,1-1 0,-1-1 0,3-2 0,1-3 0,2 1 0,1 0 0,1 1 0,1-1 0,0 0 0,-4 2 0,-2 1 0,-1 2 0,-1 2 0,1 1 0,2 1 0,-1 0 0,-3-1 0,1 2 0,-1 1 0,0-2 0,1 2 0,-1-2 0,1 3 0,-1-3 0,0 0 0,1 1 0,-1-3 0,1 2 0,-1-3 0</inkml:trace>
  <inkml:trace contextRef="#ctx0" brushRef="#br0" timeOffset="2398">1315 35 12287,'-8'0'0,"-2"0"0,-1 0 0,0 0 0,1 0 0,-4 4 0,1 1 0</inkml:trace>
  <inkml:trace contextRef="#ctx0" brushRef="#br0" timeOffset="2749">920 250 12287,'-9'0'0,"2"-1"0,1-2 0,3-3 0,2-1 0,1-2 0,0 0 0,4 1 0,2-1 0,1 2 0,2 1 0,-1-2 0,1 3 0,1 0 0,1-1 0,-1 4 0,1-2 0,-1 1 0,-2 1 0,1-1 0,-1 3 0,1 0 0,-3 1 0,-2 1 0,0 4 0,-1 2 0,-4 0 0,-2 1 0,-2 0 0,-3-1 0,-1 1 0,0-1 0,-3 1 0,2-1 0,-4-2 0,1 0 0,0 1 0,1-1 0,-1 0 0,0-3 0,-2-2 0,2-1 0</inkml:trace>
  <inkml:trace contextRef="#ctx0" brushRef="#br0" timeOffset="2932">791 52 12287,'0'-13'0,"0"1"0,0 3 0,0 9 0,0 5 0,0 4 0,-3 3 0,0-3 0,1 2 0,1 0 0,1 0 0,0-2 0,0 4 0,0 0 0</inkml:trace>
  <inkml:trace contextRef="#ctx0" brushRef="#br0" timeOffset="3266">920 224 12287,'-9'4'0,"1"1"0,-1-1 0,0 4 0,0-2 0,-2 0 0,0 0 0,-4 2 0,1-2 0,0 0 0,0 0 0,2-1 0,-1-3 0,0 1 0,3-2 0,0 0 0,2-1 0,-1-1 0,0-1 0,4-3 0,0-4 0,0 0 0,0-3 0,4 3 0,-2-4 0,1 1 0,-1-3 0,2 2 0,-2-1 0,2-1 0,1 2 0,0-3 0,0 2 0,-1 1 0,-2 2 0,2 1 0,-2 1 0,3 1 0,0-1 0,-3 1 0,-1 0 0,-1 2 0,2 3 0,-3 3 0,-1 0 0,-4 3 0,2-2 0,-4 7 0,5-3 0</inkml:trace>
  <inkml:trace contextRef="#ctx0" brushRef="#br0" timeOffset="4050">447 112 12287,'-5'0'0,"1"-4"0,4-1 0,0 0 0,0-1 0,0 5 0,0 1 0,3 1 0,1 5 0,1 1 0,2 0 0,-4 2 0,1-1 0,-1 1 0,0 0 0,1-4 0,-2 1 0,1 1 0,-2 0 0,0-1 0,-1 0 0,0 1 0,-1 0 0,-2 2 0,-6-1 0,0 0 0,-3-1 0,0-2 0,-3-2 0,2 3 0,-1-3 0,-2-1 0,0-1 0,2-2 0,0-1 0,2-2 0,1-1 0,2-3 0,1-4 0,2 2 0,0 0 0,4 2 0,-1-1 0,2 0 0,1 1 0,0 2 0,1 1 0,2 2 0,2 0 0,3 3 0,0 1 0,-1 1 0,-3 1 0,0 2 0,2 1 0,-3 2 0,1 1 0,-2 0 0,0-1 0,1-2 0,-3 0 0,0 0 0,0-1 0,-1 1 0,-1 1 0,0-3 0,-4 1 0,-1-1 0,0-2 0,-5 2 0,1-1 0,-1-2 0,0 0 0,1-1 0,-3 0 0,-1 0 0,-2 0 0,3-1 0,0 0 0,-1-3 0,2-1 0,-2-1 0,3-1 0,2 0 0,0 1 0,2 3 0,0-2 0,2-2 0,-1 3 0,6 1 0,-2 6 0,2-1 0,1 4 0,0-1 0,0 4 0,0 0 0,1-2 0,2-1 0,-1 1 0,3-4 0,2 2 0,4 0 0,0 2 0,0-3 0,2 0 0,0-1 0,4-3 0,1 0 0,-1 0 0,1 0 0,2 0 0,2 0 0,0 0 0,2 0 0,-4 0 0,-1 0 0,-1 0 0,-2-3 0,-1 0 0,-4 2 0,-4 0 0,-1 1 0,-6 0 0,0 0 0,-4 0 0,-4 1 0,-1 0 0,1 3 0,-1 1 0,1-3 0,-1 1 0,-3-2 0,-2-1 0</inkml:trace>
  <inkml:trace contextRef="#ctx0" brushRef="#br0" timeOffset="4215">146 78 12287,'-8'-4'0,"0"-1"0,1-2 0,2 1 0,-4 2 0,-2 5 0,-1 2 0,0 3 0,-2 1 0,-3 2 0,-4-1 0,-1 1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8:03.131"/>
    </inkml:context>
    <inkml:brush xml:id="br0">
      <inkml:brushProperty name="width" value="0.08571" units="cm"/>
      <inkml:brushProperty name="height" value="0.08571" units="cm"/>
      <inkml:brushProperty name="color" value="#5B2D90"/>
    </inkml:brush>
  </inkml:definitions>
  <inkml:trace contextRef="#ctx0" brushRef="#br0">971 1 12287,'6'0'0,"0"0"0,1 0 0,-1 4 0,1 1 0,-1 4 0,0 3 0,2-2 0,1 4 0,-1 2 0,1 0 0,-4 1 0,0-1 0,0 0 0,0-2 0,-3-3 0,1 3 0,-2-2 0,-1-1 0,0-6 0,-4 3 0,-1-3 0</inkml:trace>
  <inkml:trace contextRef="#ctx0" brushRef="#br0" timeOffset="816">825 27 12287,'0'8'0,"0"1"0,0-1 0,1 2 0,1 1 0,1 4 0,1-1 0,-2 1 0,1 2 0,-1-2 0,-1-1 0,1 2 0,1-3 0,-1-1 0,-5 0 0,-2-4 0,-3 0 0,-1-2 0,-3 0 0,-2-2 0,-3 0 0,0 0 0,-1-1 0,-1-3 0,-1 0 0,1 0 0,2-3 0,2-1 0,3 0 0,-1 0 0,4-1 0,-2 1 0,5-1 0,-1 2 0,3-2 0,-1 2 0,3 0 0,-4 4 0,-1 2 0,-1 0 0,-4 4 0,-2-1 0,-3 1 0,-1 0 0,-1 1 0,-2-2 0,-1 0 0,3-1 0,-1 1 0,3-2 0,3-1 0,-2-2 0,5 2 0,0-2 0,2-1 0,3 0 0,1-1 0,1-2 0,2-1 0,2-5 0,1 3 0,1 1 0,4 2 0,2 0 0,0 2 0,1-1 0,0-1 0,-1 0 0,1 3 0,-1 0 0,1 0 0,0 0 0,-1 1 0,1 1 0,-1 1 0,-2 1 0,0-2 0,0 1 0,-2 2 0,3-2 0,-4 3 0,-1 0 0,-1 2 0,-2 1 0,-3-1 0,-5 1 0,0-1 0,-6 0 0,0 0 0,-1 0 0,2-4 0,-1 5 0,1-3 0,1-1 0,-4 2 0,3-4 0,2 0 0,-1-3 0</inkml:trace>
  <inkml:trace contextRef="#ctx0" brushRef="#br0" timeOffset="999">696 52 12287,'0'-11'0,"0"0"0,-1 0 0,-1 6 0,-3 5 0,0 5 0,-6 3 0,1 0 0,-7 1 0</inkml:trace>
  <inkml:trace contextRef="#ctx0" brushRef="#br0" timeOffset="1433">86 216 12287,'-12'0'0,"2"1"0,-1 1 0,1 1 0,2 2 0,0-2 0,1 2 0,2 0 0,2-1 0,-3 2 0,3 3 0,1-1 0,1 1 0,1 0 0,1-5 0,2-1 0,2-2 0,3-1 0,1 0 0,0 0 0,0 0 0,2 0 0,0 0 0,0 0 0,-2 0 0,0 0 0,-2 1 0,-1 2 0,1-1 0,-3 4 0,-1 0 0,1 2 0,-1 1 0,-3 2 0,0 2 0,0 4 0,0-2 0,-1 5 0,-1-2 0,-1-1 0,0-2 0,1-1 0,-1 0 0,1 0 0,1-2 0,1-3 0,0-1 0,4 0 0,2-2 0,4-4 0,1-1 0,8-1 0,-1 0 0,3 0 0,3 0 0,0 0 0,2-1 0,0-1 0,4-7 0,0-4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8:08.064"/>
    </inkml:context>
    <inkml:brush xml:id="br0">
      <inkml:brushProperty name="width" value="0.08571" units="cm"/>
      <inkml:brushProperty name="height" value="0.08571" units="cm"/>
      <inkml:brushProperty name="color" value="#5B2D90"/>
    </inkml:brush>
  </inkml:definitions>
  <inkml:trace contextRef="#ctx0" brushRef="#br0">1270 154 12287,'5'0'0,"-2"0"0,0 1 0,0 2 0,1-3 0,-1 3 0,-3 2 0,0 1 0,-4-2 0,-6 1 0,-1 0 0,-3 0 0,-3-1 0,-3 3 0,-3-1 0,-1 0 0,-1-2 0,2 0 0,3-1 0,-1 0 0,7-1 0,-1-2 0,5-1 0,1-1 0,5 0 0,1-4 0,2-1 0,1 0 0,1 1 0,2 0 0,3 0 0,5-2 0,2 0 0,4 0 0,0 2 0,0 0 0,0 3 0,0-2 0,-1 2 0,-2 1 0,0 1 0,-4 1 0,1 0 0,0 0 0,-1 0 0,1 0 0,0 0 0,0 4 0,-3 1 0,-2 3 0,0-3 0,-3 1 0,-1 1 0,-1 0 0,-1 2 0,0-1 0,-1 1 0,-2-1 0,1 1 0,-4-1 0,-4 2 0,-3 1 0,0-1 0,-2 1 0,-1-1 0,-3 2 0,4-3 0,-2 3 0,1-3 0,0 0 0,2-1 0,1 0 0,-1-3 0,1-2 0,3 1 0,-2-1 0,2-1 0,-1-1 0,1-1 0,-1 0 0,1 0 0,-2-4 0,-1-1 0</inkml:trace>
  <inkml:trace contextRef="#ctx0" brushRef="#br0" timeOffset="416">801 35 12287,'9'0'0,"0"3"0,-1 3 0,0 2 0,-2 0 0,0 1 0,1-1 0,0 3 0,2 2 0,-1-1 0,1 0 0,-4 3 0,1-4 0,0-1 0,-2 0 0,3 1 0,-3 0 0,0 0 0,-1-2 0,3 0 0,-3-1 0,-1 1 0,-1-1 0,-1 1 0,0-1 0,-1 1 0,-2-1 0,-2 1 0,-3 0 0,-1-1 0</inkml:trace>
  <inkml:trace contextRef="#ctx0" brushRef="#br0" timeOffset="1548">742 307 12287,'-6'1'0,"0"1"0,0 1 0,-2-1 0,3-1 0,-1-1 0,-1 0 0,0 0 0,-2 0 0,1-4 0,-1-2 0,4-1 0,2-2 0,-1 0 0,3 1 0,-2-1 0,5 4 0,2 0 0,1 1 0,0 1 0,4 3 0,-1 0 0,1 0 0,-1 0 0,1 0 0,-1 0 0,1 1 0,-1 1 0,1 1 0,-1 4 0,1-3 0,-1 1 0,-2 2 0,-1-3 0,-1 0 0,-2-1 0,-2 3 0,-1 0 0,-1-2 0,-3 4 0,-4-3 0,0 0 0,-2 1 0,-2-1 0,-2 0 0,1-1 0,-1 0 0,-5-2 0,-3 3 0,-1-1 0,-2 1 0,3-3 0,1 1 0,-2-2 0,-1-1 0,0 0 0,-1 0 0,1 0 0,-1 0 0,3-3 0,2-1 0,1-1 0,4-1 0,3-1 0,5 0 0,2 2 0,3-2 0,2 2 0,1 0 0,1 3 0,2-1 0,2 2 0,4 1 0,-1 0 0,3 0 0,1 0 0,-1 0 0,1 0 0,-1 0 0,2 0 0,0 0 0,1 0 0,-4-1 0,2-1 0,0-1 0,-1 1 0,0 2 0,-2 0 0,-1 0 0,1 0 0,-1 0 0,1 0 0,-1 0 0,1 0 0,-1 3 0,-2-1 0,-1 4 0,-1 1 0,-1-4 0,-1 1 0,1 0 0,1 1 0,-1 3 0,-2-2 0,2-1 0,-2 2 0,-5 1 0,-2 0 0,-1 1 0,2-1 0,-3-2 0,2 0 0,-4 0 0,-1 2 0,-1 0 0,4 0 0,-1-2 0,1 0 0,-1-3 0,1 2 0,-1-1 0,4 1 0,-1-2 0,-1-1 0,0-1 0,-2-1 0,1 0 0,-1 0 0,1 0 0,-2 0 0,0 0 0,-2 0 0,2 0 0,1 3 0,0 0 0,1-2 0,-1 0 0,1 0 0,-1 2 0,4-2 0,1 3 0,4-4 0,1 0 0,2 0 0,-1 1 0,4 1 0,0 1 0,2-2 0,1 3 0,-1-1 0,1 0 0,-1 1 0,4-3 0,2 2 0,-1 0 0,-2 0 0,2 1 0,-2-2 0,-1 1 0,0-1 0,-2 1 0,0 1 0,-2 1 0,-3-2 0,-3 2 0,-1-2 0,-2 2 0,-6 0 0,-4-1 0,-3-1 0,-2 2 0,-1 0 0,-1-1 0,-4 1 0,2 2 0,-3-3 0,-1 0 0,2 2 0,0-3 0,2-1 0,2-1 0,0-1 0,4 0 0,1 0 0,0 0 0,4-4 0,-2-2 0,0-1 0,3-2 0,1 1 0,1-1 0,0 1 0,0-1 0,4 0 0,-4-2 0,0 0 0,0-4 0,0 1 0</inkml:trace>
  <inkml:trace contextRef="#ctx0" brushRef="#br0" timeOffset="1765">512 0 12287,'0'9'0,"0"-1"0,0 1 0,-4-3 0,-2-1 0,-4 1 0,-1-1 0,-4 2 0,-2-2 0,-5 4 0</inkml:trace>
  <inkml:trace contextRef="#ctx0" brushRef="#br0" timeOffset="1999">546 639 12287,'0'6'0,"0"0"0,0-4 0,-1 3 0,-3 0 0,-4 0 0,-2 0 0,-5 4 0,-3-1 0,-4 1 0,-2-1 0,-2 1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8:30.146"/>
    </inkml:context>
    <inkml:brush xml:id="br0">
      <inkml:brushProperty name="width" value="0.08571" units="cm"/>
      <inkml:brushProperty name="height" value="0.08571" units="cm"/>
      <inkml:brushProperty name="color" value="#5B2D90"/>
    </inkml:brush>
  </inkml:definitions>
  <inkml:trace contextRef="#ctx0" brushRef="#br0">648 106 12287,'0'-5'0,"0"-1"0,0 4 0,0-2 0,4 4 0,1 0 0,-1 1 0,0 2 0,0 2 0,1 0 0,-1 2 0,0-1 0,0 1 0,1 2 0,0 0 0,0-1 0,-1 1 0,-1-4 0,-1 1 0,1 1 0,1-3 0,-1 2 0,-2-4 0,2 4 0,-6-3 0,-3-1 0,-2-1 0,0 0 0,-2 1 0,-1 1 0,4 0 0,-4-3 0,1 0 0,0 0 0,1 0 0,0 0 0,1 0 0,-1 0 0,0 0 0,-2 0 0,0-1 0,1-2 0,3 2 0,1-2 0,0 2 0,-2 1 0,2-1 0,1-1 0,-2-1 0,3 1 0,1 1 0,3-2 0,0 2 0,0-4 0,0 2 0,0 2 0,0-2 0,3 3 0,1 1 0,3 0 0,-2 2 0,-2 4 0,3-1 0,-4-2 0,1 2 0,0-3 0,0 2 0,0-2 0,-2 2 0,2-1 0,-2 0 0,2-2 0,-3-1 0,-3 2 0,-2-2 0,-3 0 0,-1 1 0,1 1 0,-2 0 0,0-3 0,-3 0 0,0 0 0,0 1 0,-2 1 0,1 0 0,-2 0 0,4-1 0,1-1 0,-2 4 0,-1 1 0</inkml:trace>
  <inkml:trace contextRef="#ctx0" brushRef="#br0" timeOffset="266">724 294 12287,'-5'0'0,"-1"0"0,0 0 0,-2 0 0,-1 0 0,4 0 0,-1 0 0,-1 0 0,0 0 0,-2 1 0,1 1 0,-1 1 0,-3-1 0,-1-2 0</inkml:trace>
  <inkml:trace contextRef="#ctx0" brushRef="#br0" timeOffset="465">452 64 12287,'0'-9'0,"0"1"0,0-1 0,1 1 0,1-1 0,1 1 0,-1 3 0,-2 2 0,0 6 0,0 3 0,-3 5 0,-2 2 0</inkml:trace>
  <inkml:trace contextRef="#ctx0" brushRef="#br0" timeOffset="1265">333 285 12287,'-5'-8'0,"-2"2"0,5 0 0,-2 2 0,2-3 0,-1 1 0,-1 5 0,2-3 0,0 0 0,-1-1 0,3-3 0,0-1 0,0 1 0,0 2 0,1 1 0,1 1 0,4 3 0,-1-1 0,1 0 0,0-1 0,2 0 0,0 3 0,1 4 0,-1 2 0,-2-2 0,-1 2 0,-2 1 0,0-3 0,-3 2 0,-1-1 0,-1 1 0,0 0 0,-5-4 0,1 2 0,-1 0 0,-2-4 0,1 3 0,-1-2 0,1-1 0,-1 0 0,4 0 0,-1 0 0,0 0 0,0-1 0,1-1 0,-2 0 0,2-1 0,0 3 0,-2 0 0,1-1 0,-1-1 0,1-1 0,0 1 0,-2 0 0,0 0 0,-1-1 0,0-2 0,1 2 0,-1-3 0,1 1 0,-1 0 0,2-3 0,0 4 0,2-2 0,-2 0 0,2 4 0,0-1 0,1 0 0,-1 0 0,3-1 0,-1 1 0,2 2 0,2 4 0,2 6 0,-1 1 0,3-1 0,-1-1 0,1 1 0,-1-1 0,0 1 0,0-1 0,-1-2 0,-1 0 0,1 0 0,1 1 0,-2-1 0,1 0 0,-1-3 0,-2 3 0,0-4 0,-1 1 0,-1-3 0,-3 0 0,-4-1 0,0-1 0,-2 0 0,1-2 0,-2 1 0,0-2 0,1 1 0,0-4 0,2 3 0,1 0 0,-1-1 0,1 1 0,0-1 0,1 1 0,2 1 0,-1-6 0,-2 0 0</inkml:trace>
  <inkml:trace contextRef="#ctx0" brushRef="#br0" timeOffset="1397">316 47 12287,'5'-12'0,"1"-3"0,-4 3 0,5 4 0,-5 8 0,-3 4 0,-3 5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8:32.411"/>
    </inkml:context>
    <inkml:brush xml:id="br0">
      <inkml:brushProperty name="width" value="0.08571" units="cm"/>
      <inkml:brushProperty name="height" value="0.08571" units="cm"/>
      <inkml:brushProperty name="color" value="#5B2D90"/>
    </inkml:brush>
  </inkml:definitions>
  <inkml:trace contextRef="#ctx0" brushRef="#br0">2104 91 12287,'5'-4'0,"1"4"0,-2 0 0,1 4 0,-3 4 0,2 2 0,-1 0 0,-1 1 0,2 3 0,-2-1 0,1 0 0,-1 2 0,2-2 0,-1 1 0,1-2 0,0-2 0,0 0 0,-2-2 0,0 1 0,5-1 0,-2 1 0</inkml:trace>
  <inkml:trace contextRef="#ctx0" brushRef="#br0" timeOffset="550">1951 116 12287,'5'-8'0,"-2"3"0,-2 1 0,2 4 0,1 1 0,3 2 0,-3 3 0,0 1 0,0-1 0,-2-1 0,2 2 0,0 1 0,-2 0 0,1 1 0,-2-1 0,-1 1 0,0-1 0,0 1 0,0-1 0,0 1 0,-1-2 0,-1 0 0,-1-1 0,-3-1 0,1 4 0,-1-2 0,1-1 0,2 1 0,-2-4 0,1 2 0,-2-3 0,5 2 0,1-4 0,5 0 0,3 0 0,0 0 0,1-1 0,-1-1 0,1-1 0,-1-2 0,0 1 0,-1 0 0,-2 0 0,-2-2 0,3 0 0,-4-2 0,1 0 0,-3 0 0,-3 2 0,-3 0 0,-2-1 0,0 1 0,-1-2 0,1 1 0,-1 1 0,-2-4 0,0 5 0,0-3 0,2 0 0,-3 0 0,0 1 0,0 3 0,0 0 0,0 1 0,4 3 0,-5 0 0,0 0 0</inkml:trace>
  <inkml:trace contextRef="#ctx0" brushRef="#br0" timeOffset="883">1763 235 12287,'-5'0'0,"-1"0"0,-1 0 0,-4 0 0,1 0 0,-4 0 0,-3 0 0,-1 0 0,-4 0 0,-4 0 0,1 0 0,-1 0 0,1 0 0,0 0 0,1 0 0,2 0 0,0 0 0,0 1 0,4 1 0,3 1 0,5 0 0,-3-3 0,1 0 0,2 0 0,-1 0 0,5 0 0,3 0 0,3 0 0</inkml:trace>
  <inkml:trace contextRef="#ctx0" brushRef="#br0" timeOffset="1167">1610 91 12287,'0'-6'0,"0"0"0,0 4 0,0-2 0,0 4 0,-4 4 0,0 1 0</inkml:trace>
  <inkml:trace contextRef="#ctx0" brushRef="#br0" timeOffset="1765">1414 176 12287,'-4'-1'0,"1"-2"0,1-1 0,0-3 0,-1 2 0,0-1 0,3-2 0,-3 2 0,1 0 0,-2 3 0,1-2 0,2 2 0,-2-3 0,-1 3 0,2-2 0,-2 3 0,1-1 0,2 1 0,-2-1 0,1 2 0,-1-2 0,2 3 0,-2 0 0,3 3 0,0 3 0,0-1 0,0 0 0,0 2 0,-3 1 0,0 0 0,1 1 0,0-4 0,0 1 0,-1 1 0,-2 0 0,3 2 0,-2-1 0</inkml:trace>
  <inkml:trace contextRef="#ctx0" brushRef="#br0" timeOffset="2366">1355 252 12287,'-9'-3'0,"3"1"0,1-4 0,-1 4 0,-2-1 0,-1 2 0,1 1 0,-5 0 0,0 0 0,-1 0 0,0 0 0,-1 0 0,-2 0 0,0 0 0,0 0 0,1 0 0,2 0 0,2 0 0,-1 0 0,4 0 0,-2 0 0,1 0 0,2 0 0,-1 0 0,1 0 0,2 0 0,0-1 0,0-1 0,1 1 0,-1-2 0,3-1 0,-1 0 0,0-1 0,1 3 0,3-4 0,0-1 0,-3 0 0,0-2 0,1 1 0,2-1 0,0 2 0,3 1 0,2 2 0,0 0 0,2 3 0,-1-1 0,2 1 0,0 1 0,1-3 0,-1 0 0,1 1 0,-1 1 0,1 1 0,-1 0 0,0 1 0,-2 1 0,0 1 0,0 3 0,-1-1 0,-3 4 0,-1-4 0,-2 0 0,-1 0 0,0 0 0,-5-3 0,1 3 0,-1-1 0,-2-2 0,-2 2 0,0-1 0,0 1 0,2 0 0,0 2 0,1-4 0,-1 1 0,1 1 0,3-3 0,-7 3 0,3-4 0</inkml:trace>
  <inkml:trace contextRef="#ctx0" brushRef="#br0" timeOffset="2916">1023 56 12287,'-5'0'0,"1"1"0,4 2 0,0 3 0,0-1 0,0 0 0,0 2 0,0 1 0,0-2 0,0 2 0,0 1 0,0 1 0,3-1 0,0 1 0,0 0 0,0 1 0,-2 1 0,2-4 0,-2 1 0,-1-1 0,3 1 0,0-1 0,-1 1 0,-1-1 0,-1-2 0,-1 0 0,-2 0 0,1-2 0,-4-1 0,0-2 0,1-1 0,-1 0 0,0 0 0,-2 0 0,0-1 0,3-2 0,-2 1 0,3-3 0,0 1 0,-3-1 0,3 2 0,0-3 0,1 0 0,-1-2 0,-3 0 0,2-1 0,2 1 0,-3 2 0,2 0 0,0 0 0,-2-2 0,-3 1 0,1 1 0,2 2 0,0 4 0,0 0 0,-2 0 0,0 0 0,-1 0 0,1 3 0,0 1 0,2 0 0,0 2 0,3 3 0,-3-1 0,3 1 0,2-2 0,2 0 0,2-1 0,4-5 0,-1 3 0,1-1 0,2 0 0,-1 3 0,1-4 0,0 1 0,3 1 0,-3-2 0,2 4 0,-1-4 0,-2 1 0</inkml:trace>
  <inkml:trace contextRef="#ctx0" brushRef="#br0" timeOffset="3116">784 355 12287,'0'8'0,"-1"1"0,-2-1 0,1 1 0,-3-1 0,-1-3 0,-2 2 0,-1-2 0</inkml:trace>
  <inkml:trace contextRef="#ctx0" brushRef="#br0" timeOffset="3766">563 65 12287,'0'-13'0,"0"1"0,0 3 0,0 0 0,0 1 0,0-1 0,0 5 0,0 4 0,0 5 0,1 3 0,0 0 0,2 1 0,-1-1 0,2 1 0,0-1 0,0 2 0,-1 1 0,1-1 0,-2 1 0,1 0 0,-1 0 0,2-2 0,-2 4 0,0-2 0,-1 0 0,-1 1 0,0-4 0,0 1 0,0-1 0,-1 0 0,-2-3 0,-1 2 0,-5-4 0,1-1 0,-1-1 0,1-1 0,-1 0 0,1 0 0,-1 0 0,1 0 0,-1 0 0,3-3 0,1-1 0,-2-1 0,3 3 0,1-4 0,2 4 0,-1-2 0,-1 0 0,-1 4 0,1-3 0,-2 2 0,0 1 0,-1 1 0,0 1 0,-2 0 0,0 2 0,2-2 0,0 2 0,-1 1 0,0-4 0,-2 2 0,1-2 0,2 2 0,0 0 0,1 0 0,-1-4 0,0-2 0,5 1 0,-2-4 0,2 4 0,1-4 0,0 4 0,0-2 0,0 4 0,-4 0 0,-2 0 0,3 4 0,0 2 0,-2 1 0,0 2 0</inkml:trace>
  <inkml:trace contextRef="#ctx0" brushRef="#br0" timeOffset="3949">401 355 12287,'0'-9'0,"0"1"0,0 2 0,0 0 0,-4 4 0,-2-1 0,-1 6 0,-2 2 0</inkml:trace>
  <inkml:trace contextRef="#ctx0" brushRef="#br0" timeOffset="4149">290 91 12287,'0'-9'0,"0"0"0,0 1 0,0-1 0,0 6 0,0 3 0,0 3 0,0 6 0</inkml:trace>
  <inkml:trace contextRef="#ctx0" brushRef="#br0" timeOffset="4816">196 210 12287,'4'-5'0,"-3"2"0,2 6 0,-2 2 0,-1 3 0,0-2 0,0 0 0,-1-2 0,-1 3 0,-1-1 0,-3-4 0,0 4 0,-2-4 0,1 2 0,1 0 0,1-3 0,3 1 0,-4-1 0,2-1 0,-3 0 0,1 0 0,1 0 0,-1 0 0,1 0 0,-4 0 0,4 0 0,-1 1 0,-1 2 0,0-2 0,-2 2 0,1-2 0,-1-1 0,4-3 0,-1-1 0,-1 0 0,3 1 0,1-3 0,-1-1 0,3 3 0,-2-2 0,2-1 0,-2 0 0,0-2 0,2 1 0,0-1 0,1 1 0,0-1 0,0 1 0,0-1 0,0 1 0,0-1 0,0 4 0,0 3 0,-1 3 0,-2 2 0,2 4 0,-2-1 0,2 1 0,1-1 0,-1 0 0,-1 0 0,-1 2 0,1 0 0,2 1 0,0-1 0,0-2 0,0 0 0,0 0 0,0-1 0,0 1 0,3-4 0,3 3 0,2-1 0,1-1 0,1-3 0,2 0 0,3 4 0,-2 0 0</inkml:trace>
  <inkml:trace contextRef="#ctx0" brushRef="#br0" timeOffset="4965">196 133 12287,'3'-16'0,"0"2"0,0 4 0,-3 5 0,-1 7 0,-2 1 0,-2 7 0,-3-1 0,-4 4 0,-2-5 0</inkml:trace>
  <inkml:trace contextRef="#ctx0" brushRef="#br0" timeOffset="5115">205 389 12287,'-5'-14'0,"1"2"0,1 7 0,-3 2 0,-2 3 0,-4 0 0,-1 0 0</inkml:trace>
  <inkml:trace contextRef="#ctx0" brushRef="#br0" timeOffset="5265">43 91 12287,'0'-14'0,"0"2"0,-1 4 0,-2 3 0,1 2 0,-3 6 0,-2 2 0,-4 11 0,-2 2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8:53.493"/>
    </inkml:context>
    <inkml:brush xml:id="br0">
      <inkml:brushProperty name="width" value="0.08571" units="cm"/>
      <inkml:brushProperty name="height" value="0.08571" units="cm"/>
      <inkml:brushProperty name="color" value="#5B2D90"/>
    </inkml:brush>
  </inkml:definitions>
  <inkml:trace contextRef="#ctx0" brushRef="#br0">928 69 12287,'0'-9'0,"0"1"0,-1 0 0,0 1 0,-3 3 0,-1 0 0,-1 1 0,-2 3 0,-1 0 0,1 0 0,-4 0 0,0 1 0,0 1 0,0 1 0,-4 0 0,3-3 0,-1 0 0,0 0 0,1 0 0,-3 0 0,2 0 0,-1 0 0,2-1 0,-1-1 0,-1-1 0,2 1 0,-2-2 0,3 1 0,-2 2 0,-1 0 0,0 1 0,0 0 0,2 0 0,0 0 0,-2 0 0,2 0 0,-1 0 0,0 0 0,0 2 0,-4 2 0,1 0 0,0 0 0,1 2 0,1-1 0,1 1 0,-1-1 0,-1 1 0,-1 3 0,1-1 0,1 1 0,2 2 0,3 0 0,-3 1 0,0 0 0,3-2 0,-2 1 0,3-1 0,1 2 0,-1-3 0,0 2 0,1-1 0,-1-2 0,4 1 0,-1-1 0,0-1 0,2 2 0,-4-6 0,3 6 0,0-1 0,-1 3 0,0-2 0,-2 4 0,-1-1 0,1 2 0,-1-1 0,1 2 0,0 0 0,3 1 0,-3 1 0,3 0 0,0 0 0,-1 0 0,4 0 0,-1 0 0,2 0 0,1 0 0,0-3 0,0 0 0,0-1 0,0 0 0,0-3 0,1 2 0,2-3 0,3 0 0,1 2 0,2 0 0,-1 0 0,1-2 0,-1-1 0,1-1 0,0-2 0,3 2 0,-2-1 0,3 1 0,1-1 0,-1 0 0,1-1 0,3 1 0,0-1 0,0 0 0,4 0 0,2-3 0,1 1 0,2-1 0,4-2 0,3 0 0,4 0 0,2 0 0,0-2 0,0-2 0,-3 0 0,-3 0 0,-5-1 0,-4 2 0,-3 0 0,0-1 0,-2 2 0,-5-2 0,-2 0 0,-3 2 0,1-3 0,0 0 0,2 0 0,1-1 0,-1 0 0,2-2 0,1-1 0,1 1 0,1-4 0,0 0 0,1-1 0,2-2 0,-1-1 0,3-1 0,-1 0 0,-2 0 0,-2 0 0,-2 0 0,-2 0 0,-1 3 0,0-1 0,-4 3 0,1-1 0,-1 1 0,0-2 0,-2 2 0,0-1 0,1 1 0,-3-2 0,1 2 0,-1-1 0,-2 1 0,-1 0 0,-1 1 0,0 0 0,0 1 0,0 0 0,0 2 0,0-1 0,0 1 0,0-1 0,-1 0 0,-1 0 0,-1-2 0,-3 1 0,0-2 0,-2 1 0,0-1 0,-4-3 0,0 2 0,0-1 0,0-1 0,-1 2 0,3-2 0,-2 2 0,2 0 0,2 2 0,1 4 0,2 0 0,1 1 0,1 4 0,0 0 0,2 1 0,-2 2 0,6 1 0,-2-1 0,2 3 0,-6-4 0,-3 0 0,-4 0 0,-2 0 0,1 0 0,-1 0 0,2 0 0,-1 0 0,1 0 0,2 0 0,-1 1 0,1 2 0,-1-2 0,1 2 0,-1-2 0,4-1 0,-1 0 0,3 0 0,-3 0 0,1 0 0,-4 0 0,1 0 0,-1 0 0,1 0 0,-1 0 0,1 0 0,2 0 0,0 0 0,-1 0 0,-4 0 0,2 0 0,-3 0 0,3 0 0,3 0 0,1 0 0,0 1 0,-1 1 0,2-1 0,4 3 0,1-4 0,2 0 0,-2 0 0,3 0 0,0 0 0,-3 0 0,2 0 0,-14 0 0,1 3 0,-10 1 0,1 0 0,-1-1 0,-2 4 0,-4 0 0,-3 2 0,-2 2 0,-1 2 0,1-3 0,2 1 0,3 0 0,2-2 0,3 0 0,5-2 0,3-1 0,-1 1 0,3-4 0,0 1 0,2 0 0,3 2 0,0-3 0,0-1 0,-2 2 0,0 1 0,-1 2 0,1-1 0,-1 1 0,1-3 0,-1 0 0,1 3 0,-1-2 0,0 0 0,1 1 0,-1-1 0,1 1 0,-1-2 0,1 1 0,-1 2 0,1-3 0,-1 2 0,1 0 0,-1-2 0,1 4 0,-1-3 0,1 0 0,-1 1 0,2 0 0,0 2 0,1 1 0,0-1 0,1 1 0,-1-1 0,1 2 0,0 1 0,-2-1 0,4 2 0,-1-1 0,0 1 0,-2 2 0,3-3 0,1-1 0,-2 0 0,3 1 0,-2 1 0,2-2 0,1 0 0,0-1 0,0 1 0,0 2 0,0 2 0,1-3 0,2 0 0,-1-2 0,2 0 0,1-2 0,0-1 0,1 2 0,2-4 0,1 2 0,-1 0 0,1-2 0,-1 3 0,2-2 0,1-2 0,-1 1 0,5-2 0,0 1 0,1-1 0,1-1 0,0-1 0,0 0 0,0 0 0,3 0 0,1 0 0,0-1 0,3-2 0,-2 1 0,1-4 0,0 1 0,2 0 0,0-2 0,1 2 0,-1-1 0,1 0 0,2 1 0,0-3 0,-3 2 0,-1 0 0,-2 1 0,1-1 0,-1 0 0,-1-1 0,-1 1 0,-3-1 0,0 2 0,0 1 0,-4-2 0,0 1 0,-2-1 0,0 1 0,2-1 0,-2-2 0,2-1 0,0 1 0,1-1 0,-4 0 0,1 1 0,0-1 0,-2 1 0,0-1 0,-1 1 0,1-1 0,-1 1 0,2-1 0,-1 1 0,0-1 0,1 3 0,-5-2 0,1-1 0,-1-1 0,0-2 0,2 0 0,-3-1 0,0 1 0,2-3 0,-3 2 0,-1-2 0,-1 1 0,1 3 0,1-2 0,-1 0 0,-1 3 0,-1-3 0,0-1 0,1 1 0,2 2 0,-2 0 0,2 1 0,-2-1 0,-1 0 0,0 2 0,0 0 0,0 1 0,0-1 0,0 1 0,0-1 0,0 1 0,0 2 0,-1 1 0,-2 1 0,-2-1 0,-3 1 0,-1 0 0,1 0 0,-5 1 0,-1 1 0,-3-1 0,-3 1 0,1 1 0,-4 1 0,0 0 0,-2 0 0,1 0 0,0 0 0,1 0 0,0 0 0,-4 0 0,1 0 0,2 0 0,2 0 0,2 0 0,3 0 0,1 0 0,2 0 0,2 0 0,2 0 0,0 0 0,-2 0 0,1 1 0,3 1 0,-1 1 0,1-1 0,-1-1 0,1 0 0,-2 0 0,-1 2 0,1 1 0,-1-2 0,1 2 0,-2 0 0,2 2 0,-4 3 0,1-1 0,0 1 0,-1 0 0,-3 2 0,0 1 0,0 1 0,3-2 0,0 1 0,2-1 0,2 1 0,-2-1 0,3-3 0,2 1 0,2-1 0,0 1 0,1-1 0,0 1 0,0 0 0,2-1 0,1 1 0,-1-1 0,-1 1 0,-1-1 0,2 1 0,-2 0 0,0 2 0,1-1 0,-2 2 0,1 0 0,2-1 0,-1 3 0,0-2 0,0 1 0,-1-1 0,3 2 0,-2-2 0,2-1 0,1 1 0,0-2 0,0 2 0,0 0 0,1 2 0,1 2 0,1-2 0,3-2 0,-2-3 0,0-2 0,3-1 0,0 1 0,3-1 0,0 2 0,2 0 0,0-2 0,-2-1 0,3-1 0,0 1 0,1-3 0,2 1 0,-1-2 0,0-1 0,-1 0 0,3 0 0,0 0 0,0 0 0,0-1 0,0-2 0,0-3 0,0-1 0,-1 1 0,-1 0 0,-2 1 0,0 0 0,1-2 0,-1 4 0,1 2 0,2 0 0,1-2 0,-6 0 0,0 1 0,2 1 0,-4 1 0,3 0 0,0 0 0,-1 0 0,4 0 0,-2 0 0,4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9:05.409"/>
    </inkml:context>
    <inkml:brush xml:id="br0">
      <inkml:brushProperty name="width" value="0.08571" units="cm"/>
      <inkml:brushProperty name="height" value="0.08571" units="cm"/>
      <inkml:brushProperty name="color" value="#5B2D90"/>
    </inkml:brush>
  </inkml:definitions>
  <inkml:trace contextRef="#ctx0" brushRef="#br0">2253 31 12287,'-4'-4'0,"1"-1"0,2-2 0,1-1 0,0 4 0,0 1 0,0 6 0,1 2 0,2 2 0,-3 2 0,4 1 0,-1 3 0,-1-1 0,3 3 0,-1-2 0,-1 2 0,1 1 0,1-3 0,-1-1 0,0 0 0,2 0 0,-1 2 0,-1 0 0,0 0 0,1 0 0,-1-5 0,2 2 0,-1-3 0,-2 0 0,3 0 0,-1-3 0,2-2 0</inkml:trace>
  <inkml:trace contextRef="#ctx0" brushRef="#br0" timeOffset="631">2103 70 12287,'0'-5'0,"0"0"0,0-1 0,0-1 0,0-1 0,1 3 0,2-1 0,-1 5 0,2-3 0,-1 1 0,4 2 0,-3-1 0,0 4 0,1 1 0,-4 3 0,3 0 0,0 0 0,-2 2 0,1 1 0,-2 3 0,-1 0 0,0 1 0,0 3 0,0-1 0,0 1 0,-1 1 0,-2 0 0,-2 2 0,-2-2 0,-2 0 0,-1-2 0,0-1 0,0-1 0,2-3 0,0 3 0,1-2 0,1-1 0,0-4 0,3-2 0,-1 0 0,1 1 0,1-3 0,5 0 0,-2-1 0,5-1 0,0 0 0,1 0 0,-1 0 0,1 0 0,2 0 0,0 0 0,-1 0 0,0-1 0,0-1 0,0 1 0,0-3 0,0 1 0,-1-1 0,0-2 0,-1 1 0,-4-1 0,2 1 0,-2 0 0,0-1 0,-1-1 0,-1 2 0,0-1 0,0 0 0,0-1 0,0-1 0,-1 1 0,-1-1 0,-4 0 0,2 0 0,-1 0 0,-1 0 0,-1 0 0,-1-2 0,0-1 0,0 2 0,0 0 0,0 1 0,0 0 0,0 0 0,1 0 0,-1 1 0,0 1 0,0 1 0,0 1 0,0-2 0,0 3 0,0 3 0,1 0 0</inkml:trace>
  <inkml:trace contextRef="#ctx0" brushRef="#br0" timeOffset="1566">1883 228 12287,'-5'-4'0,"2"3"0,3-5 0,-4 1 0,4 1 0,-4 4 0,4 5 0,-1 2 0,-1 1 0,0-1 0,-3-1 0,2-1 0,-3 0 0,1 2 0,-2-1 0,1 0 0,1-4 0,-1 1 0,-1 1 0,-1-4 0,0 4 0,0-1 0,0-1 0,0 1 0,-2-3 0,0 0 0,0 0 0,1 0 0,1 0 0,0 0 0,1 0 0,-1-4 0,0-1 0,1-2 0,2-1 0,1 3 0,4 0 0,0-1 0,0 2 0,-1 1 0,-1 3 0,0 0 0,-3 0 0,-2 0 0,0 2 0,0 2 0,-1 0 0,0-2 0,1 1 0,0 0 0,-1 0 0,4 2 0,-3-3 0,0 1 0,0 1 0,-1-3 0,0 4 0,0-2 0,0-1 0,0-1 0,0 0 0,0 1 0,1-1 0,-1 2 0,0-2 0,0-1 0,3 0 0,0-1 0,2-2 0,0 2 0,1-3 0,-2 2 0,0 0 0,1-1 0,-1 2 0,0-2 0,1 3 0,0-3 0,-2 2 0,0 1 0,1-1 0,0-1 0,-1 0 0,3-1 0,-4 3 0,2-1 0,-1-1 0,-2 1 0,5-3 0,-3 4 0,2 1 0,-2 2 0,3-1 0,-1 2 0,-1-1 0,3 1 0,-2-2 0,-1 0 0,0 4 0,-3-3 0,2 1 0,-2-2 0,1 2 0,-1-1 0,2-2 0,0 3 0,-1-1 0,-1-2 0,-1 2 0</inkml:trace>
  <inkml:trace contextRef="#ctx0" brushRef="#br0" timeOffset="1899">1481 78 12287,'-3'-4'0,"1"-2"0,-3 3 0,-1 1 0,-1 2 0,-1 2 0,0 1 0,-3 3 0,1-1 0,0 2 0,1 1 0,-2 0 0,-1 0 0,-4 0 0</inkml:trace>
  <inkml:trace contextRef="#ctx0" brushRef="#br0" timeOffset="2383">1221 291 12287,'-8'0'0,"1"1"0,-1 0 0,0 2 0,0-1 0,3-1 0,-1-1 0,0 1 0,-1 1 0,-1-1 0,1 2 0,-1-2 0,0-1 0,0 0 0,0 0 0,3-3 0,0-1 0,1 1 0,0-1 0,2-2 0,-1 1 0,2-2 0,1-1 0,0 0 0,4 3 0,1 1 0,2 0 0,1 2 0,0 2 0,0 0 0,0 0 0,0 0 0,-1 3 0,1-1 0,0 3 0,0 0 0,0 3 0,-3-1 0,0-1 0,-2 0 0,1-2 0,-3 2 0,2-1 0,0 1 0,-4 1 0,-2-2 0,1 1 0,-3-3 0,-1-1 0,-1 2 0,-1-3 0,0 4 0,-1-2 0,-1-1 0,-1 2 0,-3-2 0,0 0 0,0-1 0,0 0 0,0 0 0,2 2 0,1-1 0,-2-1 0,2-1 0,2 0 0,0 0 0,2-1 0,2-2 0,-2-1 0,2-4 0</inkml:trace>
  <inkml:trace contextRef="#ctx0" brushRef="#br0" timeOffset="2649">1150 94 12287,'0'-8'0,"0"0"0,0 0 0,0 1 0,-3 2 0,2 2 0,-2 6 0,0 2 0,0 2 0,-3 1 0,-2 0 0,-4 0 0</inkml:trace>
  <inkml:trace contextRef="#ctx0" brushRef="#br0" timeOffset="2764">1024 173 12287,'-3'-8'0,"1"3"0,-3-1 0,3 5 0,-5-3 0,3 4 0</inkml:trace>
  <inkml:trace contextRef="#ctx0" brushRef="#br0" timeOffset="3466">812 511 12287,'-8'7'0,"0"-1"0,0-4 0,0-1 0,1-1 0,-1 0 0,2-1 0,1-1 0,-1-4 0,3-1 0,0-1 0,2 0 0,1-3 0,0 2 0,0-2 0,0 0 0,0-2 0,0 0 0,0 1 0,1 0 0,2 0 0,-2-1 0,5 0 0,0 2 0,1-1 0,-2 4 0,0-3 0,1 2 0,1 2 0,1 0 0,0 0 0,0 3 0,0 1 0,0-3 0,0 4 0,-1 0 0,1 1 0,0 1 0,-1 1 0,-2 2 0,-1-2 0,-4 5 0,0 0 0,0-2 0,-1 0 0,-1 1 0,0-1 0,-4 1 0,0 1 0,-1-2 0,-1 0 0,0 1 0,-2-2 0,0 1 0,0-1 0,1 1 0,1-2 0,0 0 0,1 0 0,-4-1 0,1-1 0,0 0 0,1 0 0,1 0 0,0 0 0,1 0 0,-1 0 0,0 0 0,0 0 0,1 1 0,2 1 0,-2-1 0,1 2 0,-1 0 0,0 0 0,1 2 0,1-2 0,2-1 0,-2-2 0,0 0 0,-3 0 0,0 0 0,0 0 0,0 0 0,1-3 0,-1 1 0,1-3 0,1-1 0,0-1 0,1-1 0,-3-1 0,0 0 0,0-2 0,1-2 0,1 2 0,1-2 0,-1-1 0,0-1 0,0 0 0,1-1 0,2 0 0,-2 0 0,1 2 0,1 0 0,-1 0 0,1 5 0,3-3 0,0 1 0,0 5 0,0 0 0,-3 4 0,2 1 0,-2 6 0,-4 1 0,-2 2 0</inkml:trace>
  <inkml:trace contextRef="#ctx0" brushRef="#br0" timeOffset="4081">276 307 12287,'0'-8'0,"0"0"0,0 0 0,-2 3 0,-1-1 0,1 5 0,2 1 0,0 5 0,-1 2 0,-1 1 0,-2-1 0,0-2 0,-1 2 0,-3-1 0,1 3 0,2 1 0,-2 1 0,2-3 0,0 0 0,0 0 0,0-1 0,-1 0 0,2 0 0,0-2 0,2 0 0,2 3 0,0 0 0,1-3 0,1-1 0,4 0 0,1-2 0,3 1 0,1 0 0,1-1 0,-1-2 0,1 1 0,-3 1 0,2 1 0,-2-2 0,0 3 0,-1-1 0,0-2 0,0 0 0,-3 2 0,-1 0 0,0 2 0,-2-3 0,-2 4 0,0 0 0,0-2 0,-3 0 0,-2 1 0,-2-1 0,-1 1 0,-1 1 0,-1-2 0,0 0 0,-3 1 0,1-2 0,1 1 0,0-1 0,-3 3 0,1-3 0,-2 1 0,-1-1 0,0 0 0,0-2 0,1 0 0,-1 2 0,3 0 0,0-3 0,0-1 0,0-2 0,1 2 0,2-2 0,1-1 0,2-1 0,-3-2 0,5-1 0,1 0 0,3-2 0,1-2 0,0 0 0,-4-1 0,0-3 0</inkml:trace>
  <inkml:trace contextRef="#ctx0" brushRef="#br0" timeOffset="4366">158 31 12287,'-8'0'0,"1"0"0,-1 0 0,2 0 0,1 0 0,3 0 0,-4 0 0,5 0 0,1 3 0,5 3 0,2 0 0,1 0 0,-1-1 0,-2 1 0,1 4 0,-3 1 0,-2 2 0,4 0 0,-1 2 0</inkml:trace>
  <inkml:trace contextRef="#ctx0" brushRef="#br0" timeOffset="4582">316 740 12287,'-5'-4'0,"-1"-1"0,0-2 0,3 2 0,-1 0 0,1 2 0,1 1 0,-3 5 0,-1 2 0,-1 2 0,-1 3 0,0 1 0,-4 3 0,0-2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9:16.555"/>
    </inkml:context>
    <inkml:brush xml:id="br0">
      <inkml:brushProperty name="width" value="0.08571" units="cm"/>
      <inkml:brushProperty name="height" value="0.08571" units="cm"/>
      <inkml:brushProperty name="color" value="#5B2D90"/>
    </inkml:brush>
  </inkml:definitions>
  <inkml:trace contextRef="#ctx0" brushRef="#br0">0 32 12287,'4'-8'0,"-3"2"0,5 2 0,0 1 0,-2-3 0,1 4 0,2 0 0,0 1 0,3 1 0,1 0 0,2 0 0,1 0 0,4 3 0,2 0 0,1 1 0,0-1 0,-1 2 0,2-1 0,0-1 0,3 1 0,-1-1 0,4-1 0,0 1 0,0-1 0,2 1 0,3 0 0,1-2 0,-1 0 0,0-1 0,-3 0 0,1 0 0,1 0 0,-6 0 0,3 0 0,-3 0 0,0 0 0,-1 0 0,0 0 0,-2 0 0,-2 0 0,-4 0 0,2 0 0,-3 0 0,0 0 0,-4 0 0,0 1 0,-2 1 0,1 1 0,0-1 0,-1-2 0,3 0 0,2 0 0</inkml:trace>
  <inkml:trace contextRef="#ctx0" brushRef="#br0" timeOffset="803">1488 71 12287,'5'4'0,"2"0"0,-2-4 0,-1 0 0,2 0 0,0 0 0,1 0 0,1 0 0,0 0 0,-1 0 0,2 0 0,2 0 0,2 0 0,2 0 0,2 0 0,3 0 0,5 0 0,2 0 0,2 0 0,3 0 0,3 0 0,5 0 0,-1 0 0,3 0 0,-3 0 0,-2 0 0,2 0 0,-1 0 0,1 0 0,0 0 0,1 0 0,2 0 0,0 0 0,1 0 0,-5 0 0,1 1 0,-1 0 0,-2 2 0,3 0 0,-1-3 0,1 0 0,-1 0 0,-1 1 0,1 0 0,-1 2 0,0-1 0,-2 1 0,-1 0 0,-1-1 0,-2-2 0,4 0 0,1 0 0,3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9:18.138"/>
    </inkml:context>
    <inkml:brush xml:id="br0">
      <inkml:brushProperty name="width" value="0.08571" units="cm"/>
      <inkml:brushProperty name="height" value="0.08571" units="cm"/>
      <inkml:brushProperty name="color" value="#5B2D90"/>
    </inkml:brush>
  </inkml:definitions>
  <inkml:trace contextRef="#ctx0" brushRef="#br0">0 24 12287,'8'-1'0,"0"-2"0,1 2 0,1-1 0,1 1 0,1 1 0,2 0 0,5 0 0,2 0 0,5 0 0,2 0 0,3 0 0,1 0 0,-1 0 0,4 0 0,1 0 0,1 0 0,0 0 0,3 0 0,5 0 0,4 0 0,0 0 0,1 0 0,-3 0 0,2 0 0,0 0 0,6 0 0,2 0 0,0 0 0,-1 0 0,-3 0 0,0 0 0,2 0 0,2 0 0,-3 0 0,-5 0 0,-2 0 0,-3 0 0,-2-7 0,0-2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9:36.990"/>
    </inkml:context>
    <inkml:brush xml:id="br0">
      <inkml:brushProperty name="width" value="0.08571" units="cm"/>
      <inkml:brushProperty name="height" value="0.08571" units="cm"/>
      <inkml:brushProperty name="color" value="#5B2D90"/>
    </inkml:brush>
  </inkml:definitions>
  <inkml:trace contextRef="#ctx0" brushRef="#br0">1449 1 12287,'4'3'0,"3"-2"0,-2 3 0,-1-1 0,3-1 0,-2 3 0,2 1 0,1 1 0,0 2 0,-1 1 0,-2 0 0,1 1 0,-2-3 0,-1 2 0,1 1 0,-1 0 0,-3-1 0,-1 0 0,-2 0 0,-1 1 0,-4 0 0,0 3 0,0-2 0</inkml:trace>
  <inkml:trace contextRef="#ctx0" brushRef="#br0" timeOffset="532">1331 40 12287,'0'-5'0,"0"0"0,-1 0 0,-1-1 0,0 1 0,-1 2 0,3-2 0,0 4 0,0 1 0,3 4 0,-1 4 0,1-1 0,0 1 0,-2-2 0,3 1 0,-2 2 0,1 0 0,0 0 0,-3-1 0,0 2 0,0 1 0,0 2 0,0-2 0,-1 0 0,-2 1 0,0 2 0,-3-2 0,1 0 0,2-1 0,-3-2 0,3-2 0,-1 1 0,1 0 0,-2-3 0,2 1 0,0-5 0,3 2 0,1-6 0,2-2 0,1-1 0,3 0 0,-1 1 0,0-1 0,-4 1 0,4 1 0,0 0 0,-3-2 0,0 1 0,-2-2 0,-1-1 0,-4 0 0,-1 0 0,-2 1 0,-1 2 0,-2-2 0,-2 2 0,1-2 0,-1-1 0,-2 1 0,1 1 0,-1 1 0,1-2 0,-2 1 0,2 1 0,-1 2 0,1-1 0,-2 3 0,3-1 0,-1 1 0,0 1 0,3 3 0,-1 2 0</inkml:trace>
  <inkml:trace contextRef="#ctx0" brushRef="#br0" timeOffset="999">1032 127 12287,'1'-5'0,"1"3"0,3 1 0,0 4 0,0-1 0,0 1 0,0 0 0,2 1 0,-3 2 0,1-2 0,1 0 0,-4 2 0,3-1 0,-1 1 0,0 0 0,-2 1 0,1-2 0,-2 2 0,-1 1 0,-4 0 0,-1-1 0,-2 1 0,-1 0 0,-3 0 0,0-1 0,-1-1 0,-2-1 0,0-2 0,0 1 0,1 0 0,-1-2 0,1-1 0,1-1 0,1-1 0,1-2 0,1 1 0,2-3 0,1-1 0,1-1 0,3 2 0,0-1 0,1 0 0,1-1 0,0-1 0,0 4 0,3 1 0,-2 3 0,3 0 0,-11 3 0,-2 1 0,-6 4 0,2 0 0,2 0 0,-1 0 0,0 0 0</inkml:trace>
  <inkml:trace contextRef="#ctx0" brushRef="#br0" timeOffset="1164">1118 387 12287,'0'-8'0,"0"0"0,0 0 0,0 0 0,-1 4 0,-1 1 0,-3 2 0,-3 2 0,-3 1 0,-2 1 0,-2-1 0,-1-2 0</inkml:trace>
  <inkml:trace contextRef="#ctx0" brushRef="#br0" timeOffset="1365">858 72 12287,'0'-13'0,"0"0"0,0 2 0,0 3 0,0 4 0,-3 0 0,1 5 0,-2 4 0,-1 3 0,1 3 0,-5-3 0,-3 4 0</inkml:trace>
  <inkml:trace contextRef="#ctx0" brushRef="#br0" timeOffset="1799">732 284 12287,'-5'3'0,"1"0"0,0 2 0,3 1 0,0-2 0,1 2 0,0 0 0,0 1 0,0 1 0,1-1 0,1 1 0,0-2 0,3-2 0,1-1 0,1 0 0,1-3 0,0 0 0,0 0 0,0 0 0,-1-1 0,-2-1 0,1 0 0,-2-3 0,0 2 0,-2-1 0,0 2 0,-5 1 0,-4-2 0,-3 2 0,1 1 0,-1 3 0,0 0 0,-1-1 0,-1 2 0,2-3 0,-1 1 0,0 0 0,1 1 0,-2-2 0,3 1 0,-2-1 0,2-1 0,-3 0 0,2 0 0,0 0 0,1 0 0,2-3 0,-1 0 0,0-1 0,0-3 0,-1 0 0,0-1 0,-2-3 0,1 2 0,3-2 0,0 0 0,2-2 0,1-2 0,-2-1 0,1 0 0,2 0 0,-2 1 0,2 0 0,0 2 0,0 2 0,2 2 0,-2 2 0,2 0 0,-2 1 0,1 3 0,-4 3 0,-2 1 0,-1 1 0,-5 3 0,1 3 0</inkml:trace>
  <inkml:trace contextRef="#ctx0" brushRef="#br0" timeOffset="2380">291 261 12287,'-7'4'0,"-1"0"0,0-2 0,0 1 0,0 3 0,0-2 0,1 2 0,2-1 0,-2-1 0,2 2 0,-2 0 0,-1 0 0,3-2 0,2 0 0,-1 0 0,4 2 0,-4-4 0,4 3 0,1-3 0,1 1 0,0 1 0,1-2 0,-3 3 0,0 1 0,0 1 0,0 1 0,0 0 0,0 0 0,0-1 0,0 1 0,0 0 0,0 0 0,0 0 0,0 0 0,0 0 0,1-1 0,1-2 0,3 1 0,3-3 0,0-2 0,-1 1 0,1 0 0,0 1 0,0-2 0,0 3 0,0-2 0,-1 1 0,-2 1 0,2-3 0,-3 5 0,1 0 0,-1-3 0,-2 1 0,1-1 0,-1-2 0,-3 3 0,-2-4 0,-5 0 0,-1 0 0,-3 0 0,0 0 0,-1 0 0,0-1 0,-2-1 0,-1-2 0,0 0 0,0-1 0,1-3 0,-1 1 0,0 2 0,0-2 0,1 1 0,-1-1 0,0 0 0,4 1 0,0 2 0,2 0 0,-1 3 0,1 0 0,6-3 0,0 0 0</inkml:trace>
  <inkml:trace contextRef="#ctx0" brushRef="#br0" timeOffset="2530">433 568 12287,'-10'-3'0,"-1"1"0,-2-1 0,2 3 0,-1 1 0,1 1 0,-6 6 0,2 5 0,-2 2 0,-3 5 0,0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8:43.459"/>
    </inkml:context>
    <inkml:brush xml:id="br0">
      <inkml:brushProperty name="width" value="0.08571" units="cm"/>
      <inkml:brushProperty name="height" value="0.08571" units="cm"/>
      <inkml:brushProperty name="color" value="#5B2D90"/>
    </inkml:brush>
  </inkml:definitions>
  <inkml:trace contextRef="#ctx0" brushRef="#br0">1426 515 12287,'2'7'0,"2"-3"0,-3-4 0,3-4 0,-3-4 0,-1-2 0,0-2 0,0 0 0,0 0 0,4 0 0,0 0 0,0 0 0,2 0 0,-4 0 0,6 1 0,2 2 0,0 1 0,-2 0 0,0-3 0,2 2 0,0 1 0,2 1 0,2-1 0,0 4 0,2 3 0,0-1 0,-4 0 0,0-2 0,0 1 0,0 3 0,0 3 0,0 1 0,-1 5 0,-2-1 0,-1 3 0,-5-3 0,1 0 0,-3 1 0,-1 2 0,-1 1 0,-3 0 0,0-4 0,-7 0 0,-2 1 0,-1 2 0,0-3 0,-2 0 0,-3 1 0,1 2 0,-5-1 0,3 0 0,-4-2 0,-4 1 0,3 0 0,-3 0 0,4-2 0,4-2 0,-3-1 0,3-4 0,-1 0 0,1 0 0,3 0 0,5-1 0,0-4 0,0-7 0,0 0 0,0-11 0,0 5 0</inkml:trace>
  <inkml:trace contextRef="#ctx0" brushRef="#br0" timeOffset="351">1355 0 12287,'0'8'0,"0"0"0,0 2 0,0 2 0,1 4 0,3 4 0,4 2 0,-1 6 0,-1 1 0,1 2 0,0 2 0,-1 2 0,2 0 0,-2-4 0,-1-3 0,-4-2 0,3-2 0,-3-2 0,-1-2 0,0-2 0,-1-8 0,-3-2 0,-2-2 0,-6-6 0</inkml:trace>
  <inkml:trace contextRef="#ctx0" brushRef="#br0" timeOffset="1551">1211 515 12287,'0'-7'0,"-1"0"0,-3 2 0,2-1 0,-2 2 0,3-2 0,1-6 0,-1 5 0,-3 3 0,2-3 0,-8 6 0,2-3 0,1 3 0,-1 2 0,-1 3 0,-2 3 0,0 5 0,2 0 0,1 0 0,0 0 0,-4-1 0,1 1 0,3 0 0,-1 4 0,4 0 0,-1-1 0,1-2 0,1-5 0,4 0 0,0 2 0,0-4 0,0 2 0,1-5 0,3 1 0,4-3 0,3-1 0,1 0 0,0 0 0,0 0 0,0 0 0,0 0 0,0-4 0,0 0 0,-1 0 0,-3-1 0,2 2 0,-2-5 0,3-1 0,0-2 0,-2 1 0,-3 0 0,0 2 0,2 0 0,-4-4 0,-2 0 0,0 0 0,-2 0 0,0 1 0,0-1 0,0 0 0,-2 0 0,-2 0 0,-1 0 0,-4 1 0,1 2 0,-1 1 0,2 4 0,-1-3 0,-1 2 0,-2-5 0,-1 2 0,0 3 0,0 1 0,0 3 0,4 1 0,0 0 0,-1 0 0,-2 4 0,0 1 0,2 2 0,1 2 0,0 2 0,-4 1 0,0 0 0,0 0 0,0 0 0,2 0 0,0 0 0,2 0 0,-4-2 0,-4 0 0,2-3 0,0 3 0,2-1 0,0 0 0,0-2 0,0-2 0,0 3 0,0-4 0,0-1 0,0 2 0,0-1 0,0-1 0,1-2 0,-1-1 0,0 0 0,0 0 0,4-4 0,1-1 0,2-2 0,1-1 0,4-4 0,0 0 0,0 4 0,0 0 0,0-1 0,0-1 0,0-2 0,1 0 0,3 1 0,4 3 0,3-1 0,-1 3 0,-2 0 0,3 3 0,-3-1 0,2 3 0,2 1 0,0 0 0,0 1 0,0 3 0,-4-1 0,-1 5 0,-2 1 0,-2 2 0,-2 1 0,1 0 0,0 0 0,2-1 0,0 1 0,-4 0 0,0 0 0,0 0 0,0-4 0,0 0 0,-1 2 0,-3 0 0,1 2 0,-5-1 0,-1-2 0,-2-1 0,-1 0 0,0 3 0,-1-2 0,-3-1 0,3 0 0,-4 3 0,1-2 0,0-1 0,-4-4 0,2 3 0,1-1 0,0 1 0,-3-4 0,4 1 0,0-3 0,-2-1 0,5 0 0,-3-1 0,3-3 0,-4-8 0,-2-7 0</inkml:trace>
  <inkml:trace contextRef="#ctx0" brushRef="#br0" timeOffset="2384">37 360 12287,'-8'0'0,"0"0"0,4 0 0,-4 0 0,5 0 0,-2 0 0,5 0 0,5 0 0,3 0 0,3-4 0,1 0 0,0 1 0,0 2 0,1-1 0,2 0 0,2-4 0,2 0 0,-3 2 0,4-3 0,1 0 0,1 1 0,6-1 0,0-2 0,-1 2 0,-2 2 0,-1-3 0,0 4 0,-1 0 0,-3-1 0,1 3 0,-5-2 0,0 3 0,1 1 0,-3 0 0,2 0 0,-3 0 0,-1 0 0,0 0 0,-5 0 0,-2 5 0,-6-3 0,-2 3 0,-1 0 0,-5-2 0,1 5 0,-3-1 0,-1 2 0,0-1 0,0-2 0,0 4 0,0-2 0,0 1 0,0-2 0,0 1 0,0 1 0,0 2 0,-4 1 0,0 0 0,0 0 0,-1 0 0,0 4 0,-5 0 0,2 0 0,-1 1 0,2-2 0,1 4 0,-1 3 0,1 0 0,-1 2 0,-1 0 0,5 2 0,6 2 0,0 1 0,5 5 0,1 1 0,2 2 0,2 2 0,3-3 0,4-1 0,3-4 0,5 1 0,1-8 0,2-5 0,2-4 0,3-5 0,4-2 0,2-4 0,1-2 0,4-2 0,-3-2 0,2-3 0,2-7 0,5-5 0,3-7 0,3-2 0,1-2 0,5 1 0,4-8 0,3-4 0,0-2 0,1 1 0,-9-4 0,-1-1 0,3-7 0,1-3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7:59:52.905"/>
    </inkml:context>
    <inkml:brush xml:id="br0">
      <inkml:brushProperty name="width" value="0.08571" units="cm"/>
      <inkml:brushProperty name="height" value="0.08571" units="cm"/>
      <inkml:brushProperty name="color" value="#5B2D90"/>
    </inkml:brush>
  </inkml:definitions>
  <inkml:trace contextRef="#ctx0" brushRef="#br0">1276 229 12287,'0'-8'0,"0"4"0,3 1 0,-2 3 0,2 3 0,-2 2 0,0 2 0,0 1 0,2 0 0,-1 0 0,-1 0 0,0 0 0,0 0 0,2-1 0,0 1 0,-3 0 0,0 0 0,0-3 0,0 1 0,0 0 0,0 1 0,0 1 0,-1-3 0,-2-1 0,-2 0 0,0-2 0,1-1 0,0 1 0,-1 1 0,0-1 0,-3-2 0,0 0 0,0 0 0,1 0 0,-1 0 0,0-1 0,0-1 0,-3 1 0,1-3 0,0 2 0,2-1 0,-3-2 0,1 1 0,-1 0 0,0-2 0,2 1 0,-2 0 0,3 0 0,0 1 0,0-3 0,0 4 0,0-1 0,0 1 0,0-2 0,1 2 0,-1 1 0,0 1 0,0-1 0,0-1 0,0 1 0,3 2 0,0 0 0,3 0 0,-1 3 0,3-2 0,3 2 0,2-3 0,2 0 0,1 0 0,1 0 0,1 0 0,-1 0 0,2 0 0,-3 0 0,0 0 0,0 0 0,0 0 0,0 0 0,0 0 0,0 0 0,-1 1 0,-1 1 0,-1 1 0,-3 0 0,0 0 0,-1 1 0,-2 4 0,-1 0 0,-5-3 0,-5 0 0,1 1 0,0-2 0,-3 2 0,0-2 0,0-1 0,-2 1 0,0-1 0,0-1 0,1 1 0,-1-2 0,3 0 0,0-1 0,-1 0 0,2 0 0,1 0 0,3-1 0,0 0 0,0-2 0,3-3 0,1 1 0,-1-2 0,1-1 0,1 0 0,-1-1 0,0-1 0,3 0 0,-3-3 0,1 1 0,2 0 0,0-2 0,1-1 0,0 0 0,-1 1 0,-2 1 0,2 3 0,-1-2 0,1 0 0,1 4 0,0 3 0,3 0 0,2-3 0</inkml:trace>
  <inkml:trace contextRef="#ctx0" brushRef="#br0" timeOffset="248">1323 9 12287,'0'-5'0,"-3"2"0,-3 4 0,-1 1 0,-4 4 0,-2 4 0,-5 2 0,-3 2 0,-2-1 0,-4 3 0,-1 4 0</inkml:trace>
  <inkml:trace contextRef="#ctx0" brushRef="#br0" timeOffset="583">520 347 12287,'4'-3'0,"-1"-2"0,0 0 0,0 0 0,3 0 0,-1-3 0,0 4 0,0 1 0,-2 2 0,2 1 0,-3 1 0,0 2 0,-1 2 0,-2 2 0,-1 1 0,-4 0 0,-1-1 0,0 1 0,-2 0 0,-2 0 0,-2 0 0,-2 2 0,0 1 0,-1-1 0,0 2 0,0-4 0,1 7 0,-1-2 0</inkml:trace>
  <inkml:trace contextRef="#ctx0" brushRef="#br0" timeOffset="1017">315 261 12287,'0'-11'0,"0"1"0,0-3 0,0 2 0,0 4 0,0 5 0,1 3 0,2 2 0,-2 3 0,1-1 0,-1 2 0,-1 1 0,-1-1 0,-1-1 0,-4 0 0,2 1 0,-1 4 0,-1-1 0,-1 2 0,-1-3 0,0 2 0,0-1 0,0 1 0,0-1 0,0-2 0,1 0 0,2 0 0,-1 0 0,3 0 0,-2 0 0,3 0 0,-1-1 0,3-2 0,0-2 0,3-3 0,-10-1 0,-2 0 0,-3-2 0,-2 0 0,-2 3 0,-1-2 0,-1-1 0,1 0 0,-1 1 0,1-2 0,1 0 0,2-1 0,0-2 0,4 0 0,1-1 0,5 2 0,0-13 0,4 3 0</inkml:trace>
  <inkml:trace contextRef="#ctx0" brushRef="#br0" timeOffset="1147">174 127 12287,'0'-11'0,"0"-2"0,2 1 0,1 2 0,-1 1 0,-2 1 0,0 4 0,0 4 0,0 4 0,0 5 0,0 1 0,0-1 0,-3 6 0,-1-3 0</inkml:trace>
  <inkml:trace contextRef="#ctx0" brushRef="#br0" timeOffset="1297">331 379 12287,'-18'-4'0,"-1"0"0,2 0 0,0 1 0,1 2 0,1 1 0,-1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0:08.553"/>
    </inkml:context>
    <inkml:brush xml:id="br0">
      <inkml:brushProperty name="width" value="0.08571" units="cm"/>
      <inkml:brushProperty name="height" value="0.08571" units="cm"/>
      <inkml:brushProperty name="color" value="#5B2D90"/>
    </inkml:brush>
  </inkml:definitions>
  <inkml:trace contextRef="#ctx0" brushRef="#br0">1564 269 12287,'0'5'0,"0"2"0,0-6 0,0 3 0,4-4 0,-3 1 0,3 1 0,-1 0 0,2 5 0,2-2 0,-1 3 0,0-3 0,-2 1 0,0 0 0,1 2 0,1 0 0,0 0 0,-4 0 0,1 0 0,1-3 0,-3 3 0,2-3 0,-6 0 0,-2-1 0,-4 0 0,-2-2 0,1-1 0,-4 0 0,1 0 0,0 2 0,-4 0 0,1-3 0,-2-1 0,0-2 0,1 1 0,2-3 0,2-1 0,-2-2 0,3 3 0,1-1 0,2 0 0,1-2 0,-1 1 0,2 1 0,1 0 0,4 0 0,1 1 0,1 0 0,0 2 0,0-3 0,3 4 0,3 0 0,1 1 0,-1 1 0,-1 0 0,2 0 0,0 0 0,0 1 0,-1 1 0,1-1 0,-2 3 0,0-1 0,1 0 0,-3 2 0,1-1 0,0 0 0,1 2 0,-2 2 0,0 0 0,-3 1 0,-1-1 0,-2 0 0,-1-2 0,-5-2 0,1 0 0,0-2 0,0 1 0,-1 0 0,1-1 0,0-1 0,0-1 0,-1 0 0,1 0 0,-1 0 0,-1-1 0,-1-2 0,1-2 0,-1-3 0,1 0 0,-1 0 0,1 0 0,-2-2 0,1 0 0,1-2 0,1 0 0,1 1 0,-1-1 0,1 1 0,0 0 0,-1 0 0,1 2 0,0-2 0,1 2 0,1-2 0,3 2 0,0 0 0,0 1 0,0 4 0,3 0 0,3 5 0,0 2 0,0-2 0,-1 5 0,1 0 0,-1 2 0,1 0 0,1 0 0,0 1 0,-1-1 0,3 0 0,-3 0 0,-1 1 0,-2-1 0,3 0 0,0 0 0,-1 1 0,-1-1 0,-1 0 0,0 1 0,0-1 0,-4-1 0,-2 0 0,-4-3 0,-4 0 0,-2 1 0,0-2 0,-1-1 0,0-1 0,2-1 0,0 0 0,1-1 0,0-2 0,2 0 0,0-4 0,2 2 0,1-2 0,-1 0 0,6-1 0,-1-1 0,1 5 0,4-4 0,0 7 0,0-1 0,0 4 0,-1 2 0,-1 2 0,-3-3 0,1 1 0,-4-3 0,3 2 0,-3-2 0,0-1 0,0 0 0,-1 0 0,1 0 0,0 0 0,0 0 0,-1 0 0,1 0 0,0 0 0,3-1 0,2-2 0,3 2 0,0-3 0,-4 4 0,2 3 0,-3 1 0,-1 0 0,1 3 0,-2-1 0,2 0 0,-3 1 0,0-2 0</inkml:trace>
  <inkml:trace contextRef="#ctx0" brushRef="#br0" timeOffset="283">1688 38 12287,'4'-12'0,"-2"3"0,3-2 0,-3 5 0,-3 6 0,-7 6 0,-6 2 0,-4 3 0,-1-1 0,-3 3 0,-1 0 0,-4 0 0,-3-3 0,-3 2 0</inkml:trace>
  <inkml:trace contextRef="#ctx0" brushRef="#br0" timeOffset="465">1142 484 12287,'-8'-8'0,"-2"4"0,-3 1 0,-4 3 0,-4 3 0,-3 2 0,-6 6 0,-1 2 0,-3 0 0,-5-1 0,2-4 0</inkml:trace>
  <inkml:trace contextRef="#ctx0" brushRef="#br0" timeOffset="934">480 245 12287,'-2'-9'0,"-1"1"0,-4 3 0,2 3 0,-2 1 0,-2 2 0,1 1 0,0 4 0,-1 1 0,-2 2 0,0 2 0,1 0 0,1 0 0,1-2 0,0 1 0,-1 1 0,4 3 0,0-3 0,2 0 0,1 1 0,1-2 0,1 3 0,0-1 0,0-2 0,1 2 0,1 0 0,4 0 0,1 0 0,2 0 0,-2-2 0,-1 1 0,0-1 0,-2-1 0,3-1 0,-2 1 0,-2-1 0,3 0 0,-4 0 0,1-3 0,-3-1 0,-1-4 0,-2-1 0,-6-2 0,-3 1 0,-4-2 0,-1-1 0,1 0 0,-4 1 0,-2-3 0,0 2 0,0-2 0,1 0 0,-2-1 0,1-1 0,-1 1 0,0 0 0,0 1 0,2 0 0,1 2 0,0-1 0,2-1 0,2 1 0,1-5 0,7 2 0</inkml:trace>
  <inkml:trace contextRef="#ctx0" brushRef="#br0" timeOffset="1250">555 724 12287,'-3'-8'0,"-1"0"0,0 0 0,1 0 0,-3 3 0,-4 2 0,0 7 0,-5 3 0,-3 4 0,1 2 0,-8 1 0,-1 2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0:15.153"/>
    </inkml:context>
    <inkml:brush xml:id="br0">
      <inkml:brushProperty name="width" value="0.08571" units="cm"/>
      <inkml:brushProperty name="height" value="0.08571" units="cm"/>
      <inkml:brushProperty name="color" value="#5B2D90"/>
    </inkml:brush>
  </inkml:definitions>
  <inkml:trace contextRef="#ctx0" brushRef="#br0">0 83 12287,'0'-9'0,"1"5"0,2 1 0,3 2 0,4 1 0,7 1 0,6 1 0,4 2 0,3 0 0,10 1 0,7 1 0,7-1 0,3-1 0,8-2 0,4-2 0,6 0 0,8 0 0,-2 0 0,7 0 0,-3 1 0,-3 2 0,6-2 0,1 3 0,1-2 0,-3 1 0,-2 4 0,-3-2 0,-2 1 0,-3 0 0,-6 1 0,-6-2 0,-6 0 0,-6 1 0,-7-4 0,-5 1 0,-5-3 0,-5 0 0,-5 0 0,-5 0 0,0 0 0,1 0 0,-4-2 0,0-1 0,-3 1 0,-4 1 0,-5-2 0,-4-1 0,-5-3 0,-6 2 0,-7-2 0,-5 3 0,-8-2 0,-3 0 0,-3-1 0,-5-2 0,-1 1 0,-2 1 0,0 1 0,-3-1 0,-2 1 0,-3-1 0,-5-1 0,2-1 0,-2 2 0,-3 1 0,-3 0 0,-5 1 0,-2-1 0,-1 1 0,3 2 0,2 0 0,-2 3 0,1 0 0,0 0 0,11 0 0,6 0 0,8 0 0,5 0 0,5 0 0,2 0 0,4 0 0,7 0 0,1 3 0,6 0 0,1-2 0,1 4 0,8-4 0,2 3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0:15.619"/>
    </inkml:context>
    <inkml:brush xml:id="br0">
      <inkml:brushProperty name="width" value="0.08571" units="cm"/>
      <inkml:brushProperty name="height" value="0.08571" units="cm"/>
      <inkml:brushProperty name="color" value="#5B2D90"/>
    </inkml:brush>
  </inkml:definitions>
  <inkml:trace contextRef="#ctx0" brushRef="#br0">1242 83 12287,'0'-8'0,"1"0"0,1 3 0,-1 1 0,6 5 0,-4 2 0,2 3 0,2 4 0,0-1 0,0 3 0,0-1 0,-2 0 0,1 3 0,2-2 0,0 0 0,1 0 0,-1-1 0,-1-2 0,0 1 0,-2 1 0,-3 1 0,1-4 0,-2 0 0,-1 0 0</inkml:trace>
  <inkml:trace contextRef="#ctx0" brushRef="#br0" timeOffset="583">1051 141 12287,'0'-5'0,"0"9"0,0 0 0,-2 6 0,-1-4 0,-1-4 0,2 2 0,-4-2 0,-1 1 0,-2 1 0,0-2 0,-2 1 0,-3 2 0,-2-3 0,-3 1 0,-4 0 0,0 0 0,-2 2 0,0-1 0,1 0 0,2-1 0,-4 0 0,4-3 0,2 0 0,2 0 0,4 0 0,1 0 0,1 0 0,2 0 0,1-1 0,1-1 0,3-4 0,1 1 0,4 0 0,0-1 0,0-2 0,0 0 0,0 0 0,0-1 0,3 4 0,1 0 0,0 2 0,3 1 0,0 1 0,1 0 0,0-1 0,1-1 0,-1 1 0,0 2 0,1 0 0,-1 0 0,0 0 0,0 0 0,1 0 0,-1-1 0,0-1 0,0-1 0,-2 0 0,-1 3 0,2 0 0,-3 1 0,-2 2 0,-1 2 0,-1 0 0,0 1 0,0 0 0,-1-1 0,-1 0 0,-4 2 0,-1-3 0,-2 1 0,1-1 0,0 1 0,-3-3 0,-1 1 0,-1 0 0,-2 0 0,1 2 0,-1-2 0,1-1 0,-1-1 0,3-1 0,-3 4 0,2 0 0</inkml:trace>
  <inkml:trace contextRef="#ctx0" brushRef="#br0" timeOffset="799">605 8 12287,'5'0'0,"1"0"0,-4 0 0,3 1 0,0 2 0,-1 3 0,-1 1 0,2 1 0,-2 1 0,-1-1 0,2 0 0,-1 0 0,-1 1 0,2-1 0,-3 0 0,2 0 0,5 1 0,1-1 0</inkml:trace>
  <inkml:trace contextRef="#ctx0" brushRef="#br0" timeOffset="1016">944 17 12287,'0'-9'0,"4"5"0,-4 0 0,0 4 0,-1 0 0,-5 1 0,0 2 0,-2-2 0,0 2 0</inkml:trace>
  <inkml:trace contextRef="#ctx0" brushRef="#br0" timeOffset="1165">712 58 12287,'0'-8'0,"0"3"0,4-2 0,1 2 0</inkml:trace>
  <inkml:trace contextRef="#ctx0" brushRef="#br0" timeOffset="1732">630 224 12287,'-9'0'0,"4"-3"0,-1-1 0,0 0 0,-2 1 0,3-3 0,-1 3 0,0 2 0,-1 0 0,-4 0 0,-1-1 0,-1-1 0,-2 1 0,-1 1 0,-3 1 0,-1-2 0,-1-1 0,2 0 0,0 3 0,2 1 0,0 2 0,1 1 0,4 2 0,2-1 0,4 2 0,4-3 0,-1 2 0,2 0 0,1 2 0,0 0 0,1-3 0,2-3 0,2-1 0,3-1 0,-3 0 0,-2 1 0,-3 2 0,-3-2 0,-3 2 0,-2-1 0,-3 0 0,1-1 0,-4 2 0,0-2 0,1-1 0,-2 0 0,1-1 0,-1-2 0,1-2 0,0-3 0,2 0 0,0 0 0,0 0 0,1-1 0,2 1 0,1-1 0,0-2 0,0 2 0,3-2 0,1 2 0,1 4 0,2-3 0,-3 4 0,0-1 0,3 2 0,-5 3 0,0 0 0,-2 0 0,0 2 0,0 2 0,-1 1 0,1 1 0,0 1 0,0 2 0,2-2 0,1-2 0,2 3 0,-2-3 0,2 3 0,0 0 0,3 0 0,0-3 0,3-1 0,4-4 0,4 0 0,5 0 0,2 0 0,4 0 0,0 0 0,3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0:41.750"/>
    </inkml:context>
    <inkml:brush xml:id="br0">
      <inkml:brushProperty name="width" value="0.08571" units="cm"/>
      <inkml:brushProperty name="height" value="0.08571" units="cm"/>
      <inkml:brushProperty name="color" value="#5B2D90"/>
    </inkml:brush>
  </inkml:definitions>
  <inkml:trace contextRef="#ctx0" brushRef="#br0">1275 240 12287,'5'3'0,"1"0"0,-4 0 0,1-3 0,-3 0 0,0 2 0,-2 2 0,-1 1 0,-1-1 0,2 3 0,0-2 0,0 2 0,1 0 0,1 1 0,0 0 0,0-2 0,0-1 0,0 2 0,1-3 0,2-2 0,2-1 0,2-1 0,2 0 0,-1 0 0,-2 0 0,-1-1 0,1-1 0,-1-2 0,0-3 0,-2 2 0,0-1 0,-3-2 0,0 0 0,0 2 0,0 1 0,0-2 0,-1 0 0,-1-1 0,0 0 0,-5-1 0,2 1 0,0 2 0,0 1 0,-1 0 0,-2 0 0,-1 1 0,1 4 0,0 0 0,2 0 0,1 0 0,-2 0 0,0 0 0,-4 4 0,0 0 0,0 2 0,-1-1 0,3-2 0,-3 2 0,1-1 0,0 1 0,-3-3 0,2 2 0,0-2 0,0 1 0,1 0 0,3-3 0,0 0 0,-1 0 0,1 0 0,0 0 0,2 0 0,1 0 0,3-1 0,-2-1 0,1-1 0,2 0 0,-2 0 0,2 2 0,-3-3 0,-1 4 0,-3 0 0,0 0 0,0 0 0,0 1 0,-1 1 0,1 1 0,0-1 0,-3 1 0,-1 0 0,0-1 0,0-1 0,-3 0 0,1 1 0,0 0 0,0 0 0,-1-1 0,3-1 0,0 0 0,0 0 0,1 0 0,2 0 0,-2 0 0,2-3 0,-2 1 0,4-4 0,3 2 0,0 0 0,1 2 0,6-3 0,0 3 0,3 1 0,0-2 0,1 2 0,1 1 0,1 0 0,-1 0 0,0 0 0,-2 0 0,-2 1 0,0 2 0,2-1 0,-4 3 0,4-2 0,-3 2 0,-1-2 0,-2 3 0,0 0 0,-3-1 0,-4 0 0,-3 2 0,-4 0 0,2-2 0,-2 1 0,-1 0 0,-1 2 0,3-3 0,0 1 0,1-1 0,2 0 0,0 2 0,2-2 0</inkml:trace>
  <inkml:trace contextRef="#ctx0" brushRef="#br0" timeOffset="233">1010 83 12287,'0'-8'0,"-1"0"0,-2 3 0,-1 2 0,-4 6 0,-2 2 0,-1 3 0,-1 0 0,-5 0 0,0 1 0,1-1 0,-1 0 0,-3 0 0,-1 1 0</inkml:trace>
  <inkml:trace contextRef="#ctx0" brushRef="#br0" timeOffset="449">464 58 12287,'3'9'0,"0"-1"0,0 3 0,-1 0 0,1 0 0,-1 1 0,-1-3 0,2 7 0,2-3 0</inkml:trace>
  <inkml:trace contextRef="#ctx0" brushRef="#br0" timeOffset="1082">282 249 12287,'-8'-11'0,"0"2"0,2 3 0,0 1 0,5-1 0,-3 4 0,4-4 0,1 5 0,2-2 0,-2 1 0,5 0 0,0-1 0,-1 1 0,1 2 0,-1 0 0,3 0 0,1 3 0,-1 3 0,-4-2 0,0 1 0,-1 0 0,0-1 0,-1-1 0,-2 2 0,0 2 0,0-2 0,0 0 0,-3 0 0,-3 1 0,-1-1 0,-1-2 0,-2 1 0,0-2 0,-2 1 0,-1-2 0,1 0 0,-3-1 0,1 0 0,-1 0 0,3 0 0,1 0 0,-1 0 0,1 0 0,0-2 0,4-2 0,1 0 0,0 1 0,4-4 0,-1 3 0,-1-1 0,3-2 0,-2 3 0,6-2 0,-1 3 0,3 3 0,2 0 0,0 0 0,1 0 0,1 0 0,-1 2 0,-1 2 0,0 0 0,-2 0 0,-2 2 0,3-1 0,0 3 0,-2-3 0,-1 0 0,0 0 0,0-1 0,0 2 0,-3 2 0,0-3 0,-1 0 0,-2-1 0,-2 1 0,-3-2 0,0-1 0,0-1 0,-4-1 0,1 0 0,0 0 0,-1 0 0,2-1 0,-3-2 0,-1-2 0,1 1 0,0-3 0,3 1 0,-1-1 0,1-2 0,1 1 0,1 0 0,2 0 0,0-1 0,4 1 0,0 0 0,1-1 0,1-2 0,0-2 0</inkml:trace>
  <inkml:trace contextRef="#ctx0" brushRef="#br0" timeOffset="1616">456 42 12287,'4'-4'0,"0"-1"0,-4-3 0,0 0 0,4 0 0,0-1 0</inkml:trace>
  <inkml:trace contextRef="#ctx0" brushRef="#br0" timeOffset="1781">241 67 12287,'-9'-4'0,"1"-1"0,0-2 0,0 1 0,-1 4 0,-2 1 0,0 1 0,0 1 0,-1 1 0,3 3 0,-3 3 0</inkml:trace>
  <inkml:trace contextRef="#ctx0" brushRef="#br0" timeOffset="2833">2789 406 12287,'0'-9'0,"0"1"0,0 0 0,0 0 0,0-1 0,0 1 0,0 0 0,0 0 0,1-1 0,1 1 0,0 0 0,1-1 0,-2 2 0,1 1 0,1 0 0,0 3 0,0-1 0,3 0 0,-2-1 0,2 2 0,0 1 0,-2 2 0,0 2 0,-2 2 0,1 0 0,1 1 0,-2 1 0,0 0 0,1-1 0,-3 3 0,0 1 0,-1-1 0,-2 0 0,-2 1 0,-5-1 0,-2-1 0,-1 0 0,-2-2 0,0 0 0,-2 1 0,0-1 0,-3-2 0,-1 0 0,-5-3 0,0 0 0,-2 0 0,0 0 0,2-1 0,0-1 0,2-4 0,6-1 0,0-1 0,5 2 0,1 0 0,2 1 0,4-3 0,2 3 0,5 1 0,2 4 0,-1 0 0,3 0 0,2 0 0,0 0 0,2 0 0,-1 0 0,0 1 0,0 2 0,-2-2 0,-2 3 0,0-1 0,-1-1 0,-3 4 0,-1-2 0,-2 3 0,-2-2 0,0-3 0,0 1 0,-2-1 0,0 0 0,-1-1 0,-1 2 0,1-2 0,0-1 0,-1 0 0,1 0 0,-1-1 0,-2-2 0,2 1 0,-3-3 0,1-2 0,0 0 0,-1-1 0,2 0 0,-1-1 0,1 1 0,0 0 0,2-1 0,0-2 0,0 0 0,0 0 0,2 3 0,0-1 0,0-2 0,1 2 0,1-2 0,0 1 0,2 2 0,-2 0 0,2 0 0,0-1 0,0 4 0,-1-1 0,2 4 0,-1-4 0,1 4 0,1-1 0</inkml:trace>
  <inkml:trace contextRef="#ctx0" brushRef="#br0" timeOffset="3015">2756 83 12287,'8'5'0,"0"-3"0,1-1 0,-8-1 0,-4 0 0,-4 0 0,-5 0 0,0 0 0</inkml:trace>
  <inkml:trace contextRef="#ctx0" brushRef="#br0" timeOffset="3401">1912 199 12287,'1'5'0,"2"1"0,1-1 0,4 4 0,1-1 0,-1 0 0,3 1 0,1 2 0,0 1 0,0 0 0,2-1 0,-3 2 0,-1-1 0,-1-2 0,-3 0 0,-1-2 0,-3-3 0,1 1 0,-4-4 0,-4 0 0,-5-2 0,-5-2 0,1 1 0,-7-2 0,2 2 0,0 1 0,-4-3 0,2 1 0,-1-1 0,0-1 0,3 3 0,0-2 0,2 0 0,4 0 0,1 0 0,3 0 0,1-2 0</inkml:trace>
  <inkml:trace contextRef="#ctx0" brushRef="#br0" timeOffset="5151">4229 166 12287,'-9'7'0,"0"-1"0,-2-4 0,2-1 0,-2-1 0,1 0 0,-1 0 0,1 0 0,-1 0 0,2 1 0,1 2 0,-1-2 0,-1 2 0,-1-2 0,0-1 0,2 0 0,4 0 0,-1 0 0,4 0 0,-1 1 0,3 1 0,0 0 0,1 3 0,1-2 0,-1 4 0,2-2 0,-3 2 0,-2-1 0,-1 0 0,-2 0 0,3-1 0,-1 0 0,-1 2 0,-2 0 0,2 1 0,-1 1 0,1-1 0,-1 0 0,3 0 0,-1 1 0,1-1 0,0 0 0,1-2 0,-2-1 0,2 2 0,5-4 0,1 0 0,3-2 0,0-1 0,3 0 0,1 0 0,0 0 0,0 0 0,2-1 0,-2-1 0,0 0 0,-1 0 0,1-2 0,-1 0 0,0 0 0,-1-2 0,-5-2 0,-3 2 0,-7 1 0,-2 3 0,-6-1 0,0 2 0,0 1 0,0 0 0,-4 0 0,1 1 0,-1 2 0,1-2 0,0 2 0,1-1 0,1 0 0,2-1 0,-2 3 0,2-1 0,0 0 0,3-1 0,-2-2 0,1 0 0,6 0 0,0 0 0,4 0 0,-3-3 0,1-3 0,-4 1 0,2 0 0,0-1 0,-1-2 0,-1 0 0,0 0 0,0-1 0,1 1 0,1 0 0,-1-1 0,0-2 0,3 1 0,-3-1 0,1 2 0,-1 1 0,3 0 0,-1-1 0,2 1 0,1 0 0,0 2 0,0 1 0,0 2 0,0-2 0,0 3 0,0-2 0,1 10 0,1 0 0,1 0 0,0-2 0,-3 2 0,0-4 0,0 4 0,0 0 0,0-1 0,-1 0 0,-2 2 0,1-3 0,-2 2 0,-1-1 0,0 0 0,0 2 0,-3-1 0,-2 1 0,-1 2 0,2-1 0,-2 0 0,3 0 0,2 1 0,-1-1 0,2 0 0,0 0 0,-1-3 0,5 2 0,-2-1 0,2 1 0,1-1 0,1-2 0,2 1 0,2 0 0,2-4 0,1 3 0,-2-1 0,0 0 0,-1 2 0,3-1 0,-2-1 0,0 1 0,-4 2 0,4-3 0,0 2 0,-2-2 0,-1 2 0,-2 2 0,-1-3 0,0 2 0,-4-2 0,-2 3 0,-1-3 0,-1 0 0,-1-1 0,-2-3 0,0 1 0,-2 2 0,2-3 0,-3 3 0,-1-2 0,-1-1 0,0-1 0,-1-1 0,2-1 0,1-2 0,-2 2 0,3-2 0,1-2 0,1 0 0,1 0 0,2 0 0,1 2 0,1-2 0,0 0 0,3-1 0,1-1 0,1 1 0,1 0 0,0 0 0</inkml:trace>
  <inkml:trace contextRef="#ctx0" brushRef="#br0" timeOffset="5298">3749 464 12287,'-9'-13'0,"1"2"0,0 5 0,-1 3 0,-2 3 0,-3 0 0,-2 3 0,0 3 0,-5 1 0,0 1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0:51.567"/>
    </inkml:context>
    <inkml:brush xml:id="br0">
      <inkml:brushProperty name="width" value="0.08571" units="cm"/>
      <inkml:brushProperty name="height" value="0.08571" units="cm"/>
      <inkml:brushProperty name="color" value="#5B2D90"/>
    </inkml:brush>
  </inkml:definitions>
  <inkml:trace contextRef="#ctx0" brushRef="#br0">1374 183 12287,'0'-8'0,"0"-1"0,0 1 0,1 3 0,1 2 0,0-1 0,1 3 0,-3-2 0,0 3 0,-3 6 0,1 2 0,0 1 0,-2-2 0,1-2 0,1 2 0,-1-3 0,0 2 0,1 0 0,1-1 0,1 0 0,0-2 0,0 3 0,1-2 0,2 3 0,2-2 0,0-3 0,1 2 0,0-1 0,1-1 0,1 2 0,-2-2 0,0 1 0,0-2 0,1 0 0,2-1 0,-1 0 0,-2 0 0,-1 0 0,-3 0 0,1 1 0,-6 1 0,-3 1 0,-1 0 0,-2-3 0,-1 1 0,-1 1 0,-3-1 0,2 2 0,-1-2 0,-2-1 0,3 3 0,-2-1 0,0 0 0,1-1 0,-2-1 0,4 0 0,1 0 0,1 0 0,1 0 0,-1 0 0,1 0 0,0-4 0,0-1 0,0-2 0,3-2 0,1 4 0,4-1 0,-1 4 0,-1-1 0,0-1 0,-5 3 0,2-2 0,0 5 0,0 2 0,1 0 0,-1-1 0,2 4 0,-1-2 0,0 3 0,-1-3 0,2 1 0,1 0 0,1 1 0,1 2 0,0-1 0,1-2 0,2-1 0,1-2 0,2 1 0,-1 0 0,-2 2 0,3-4 0,-4 5 0,0-6 0,-4 1 0,-4-1 0,-4-1 0,-2 0 0,0 0 0,0 0 0,-3 0 0,2 0 0,-4 0 0,-2 0 0,4 0 0,-1 0 0,3 0 0,0 0 0,3 0 0,-1 0 0,2-1 0,4-1 0,0 1 0,3-3 0,0 0 0,-1-4 0,3-5 0</inkml:trace>
  <inkml:trace contextRef="#ctx0" brushRef="#br0" timeOffset="181">1266 34 12287,'1'-12'0,"1"3"0,1 2 0,0 6 0,0-2 0,-2 6 0,2 2 0,-2 2 0,-1 2 0</inkml:trace>
  <inkml:trace contextRef="#ctx0" brushRef="#br0" timeOffset="413">1316 439 12287,'0'-8'0,"-4"3"0,-1 3 0,-3 1 0,-1 1 0,-2 1 0,-3 1 0,-1 0 0,-2 3 0,2 0 0,1-1 0,-6-2 0,3 2 0</inkml:trace>
  <inkml:trace contextRef="#ctx0" brushRef="#br0" timeOffset="1246">844 191 12287,'-5'8'0,"-1"-3"0,4 0 0,-1-4 0,-1 2 0,3 1 0,-2-1 0,3 2 0,0 0 0,0 0 0,3 2 0,2-1 0,3 1 0,0-2 0,-2-3 0,-1 1 0,2-2 0,0-1 0,1 0 0,1 0 0,-1 0 0,0 0 0,1-1 0,-1-2 0,-4 1 0,0-2 0,-1-1 0,0 0 0,0 0 0,-1-3 0,1-1 0,0 1 0,-3 0 0,0-1 0,0 1 0,-1 1 0,-1 0 0,-1 2 0,-1 2 0,2-1 0,-4 0 0,2-2 0,-2 4 0,0 0 0,1 1 0,-1 1 0,0 0 0,1 3 0,0 0 0,-1 2 0,-2 1 0,3-1 0,-1 0 0,0 2 0,-2 0 0,0-1 0,0-2 0,0 1 0,-1-1 0,4-1 0,-1 2 0,0-2 0,-2-1 0,0 2 0,0-1 0,0-1 0,2-1 0,1-1 0,-2 0 0,3 0 0,-2 0 0,4-4 0,-1-2 0,3 2 0,0-2 0,0 4 0,0-1 0,-4 3 0,-1 2 0,-2 2 0,1 1 0,-1-3 0,1 3 0,-1-1 0,2-1 0,-1-3 0,0 2 0,-2 1 0,3 0 0,-1-3 0,0 0 0,-1 0 0,-2 3 0,1-1 0,0 0 0,2-1 0,1-1 0,-2 0 0,3 0 0,-2 0 0,4 0 0,-1-1 0,3-2 0,0-2 0,0 0 0,0 0 0,-1 3 0,-2-1 0,-1 1 0,-2 0 0,0 0 0,1-1 0,-4 3 0,1 0 0,3 0 0,-1 0 0,0 0 0,-2 3 0,0 0 0,0 2 0,0-3 0,-1 2 0</inkml:trace>
  <inkml:trace contextRef="#ctx0" brushRef="#br0" timeOffset="1431">695 381 12287,'6'-7'0,"-1"1"0,-2 0 0,0 4 0,-4-1 0,-2 3 0,-2 0 0,-3 3 0,0 2 0</inkml:trace>
  <inkml:trace contextRef="#ctx0" brushRef="#br0" timeOffset="1648">546 108 12287,'-3'-8'0,"1"1"0,-4 1 0,0 4 0,-1 1 0,-2 1 0,1 0 0,-4 7 0,-1 2 0</inkml:trace>
  <inkml:trace contextRef="#ctx0" brushRef="#br0" timeOffset="1982">489 274 12287,'-6'3'0,"1"-1"0,-2 0 0,3-1 0,-2-1 0,0-1 0,-2-2 0,0-2 0,0 0 0,-1 0 0,1-2 0,0 0 0,0-1 0,-1-1 0,0-2 0,-2 0 0,1-2 0,-3 1 0,0 0 0,0 0 0,0-3 0,-4 2 0,0 0 0,1 2 0,2 2 0,1 1 0,2 0 0,4-1 0,0 4 0,4-1 0,1 0 0,1 1 0,2 0 0,2-1 0,2 2 0,3-3 0,0 4 0,1-1 0,2 0 0,-1-1 0,3 1 0,-1 0 0,-2 1 0,2 0 0,-1 3 0,-1 0 0,-1 0 0,0 0 0,-1 0 0,0 0 0</inkml:trace>
  <inkml:trace contextRef="#ctx0" brushRef="#br0" timeOffset="2432">373 299 12287,'0'8'0,"-4"-3"0,2-2 0,-3-3 0,-1 0 0,-1-1 0,0 0 0,2-2 0,-1 0 0,-3 3 0,-1 0 0,-1 0 0,0 0 0,2 0 0,-1 0 0,-1 0 0,0 0 0,1 0 0,0 0 0,-1 0 0,0 3 0,3 0 0,0 1 0,-1 0 0,4 1 0,-1-1 0,0 1 0,2 0 0,2 3 0,1-2 0,1-1 0,0-3 0,1 2 0,1-4 0,-2 0 0,0 0 0,-3 0 0,-6 1 0,1 1 0,0 0 0,-1 2 0,-1-2 0,-2 2 0,-1 0 0,0-1 0,-2 2 0,1 2 0,0 0 0,-2 2 0,-1-1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0:56.466"/>
    </inkml:context>
    <inkml:brush xml:id="br0">
      <inkml:brushProperty name="width" value="0.08571" units="cm"/>
      <inkml:brushProperty name="height" value="0.08571" units="cm"/>
      <inkml:brushProperty name="color" value="#5B2D90"/>
    </inkml:brush>
  </inkml:definitions>
  <inkml:trace contextRef="#ctx0" brushRef="#br0">894 182 12287,'0'4'0,"0"1"0,0-2 0,-1-2 0,-2 1 0,1-1 0,-3-1 0,0-1 0,0-1 0,0-2 0,3-2 0,-1 0 0,1 1 0,2-4 0,0 4 0,0-1 0,0 3 0,0-2 0,0 3 0,0-2 0,0 4 0,-4 0 0,2 0 0,-3 0 0,-1 4 0,-2 2 0,0-2 0,2 1 0,1-1 0,2 1 0,-1-2 0,2 2 0,-1 2 0,1-3 0,2 2 0,0-3 0,1 1 0,1 0 0,0 0 0,4-3 0,0 2 0,2-1 0,-3-1 0,1-1 0,0 0 0,1 0 0,-1 0 0,-1 0 0,2 0 0,-3 0 0,2 1 0,-3 2 0,-4-2 0,-5 4 0,-2-1 0,-3-2 0,2 1 0,-3 0 0,1-1 0,0-1 0,-3 1 0,2 1 0,0-1 0,0-1 0,1-1 0,3 0 0,0 0 0,-1 0 0,1-1 0,0-1 0,-1-1 0,1-2 0,0 2 0,0 1 0,2 1 0,1 1 0,-2 0 0,3 1 0,1 1 0,-1 1 0,3 3 0,-2 0 0,3-2 0,0 2 0,0-3 0,3 2 0,-2-2 0,2 3 0,-2-1 0,-1 3 0,-1 0 0,-1-2 0,-2-1 0,0-2 0,1 3 0,-3-2 0,0-1 0,-1 1 0,1 0 0,1-3 0,-2 2 0,0-1 0,1-1 0,1-1 0,-2 0 0,0 0 0,0-1 0,0-1 0,2-1 0,0-3 0,-1 1 0,0-3 0,1-4 0,-4-1 0</inkml:trace>
  <inkml:trace contextRef="#ctx0" brushRef="#br0" timeOffset="148">720 41 12287,'0'-8'0,"0"0"0,0-1 0,0 1 0,0 3 0,0 3 0,0 4 0,-4 3 0,0 3 0</inkml:trace>
  <inkml:trace contextRef="#ctx0" brushRef="#br0" timeOffset="348">844 389 12287,'-8'-3'0,"0"0"0,2 0 0,0 3 0,-3 0 0,-1 0 0,-2 4 0,2 1 0,-2 0 0,-1 1 0,0-5 0,0 7 0,1-4 0</inkml:trace>
  <inkml:trace contextRef="#ctx0" brushRef="#br0" timeOffset="850">414 207 12287,'8'0'0,"0"0"0,0-1 0,-2-1 0,0-1 0,0 1 0,-1 1 0,0 0 0,2-1 0,0 1 0,0-3 0,-1 0 0,-2 3 0,-5-2 0,-2 3 0,-2 0 0,-4 1 0,-1 1 0,-1 0 0,0 5 0,2-3 0,-1 2 0,-1-1 0,0 1 0,2 2 0,1 0 0,0-3 0,2 2 0,2-1 0,-1 1 0,0 2 0,4-1 0,-2 0 0,2 0 0,1 1 0,0-1 0,0 0 0,1 0 0,2-3 0,-2 2 0,5-1 0,0 1 0,-2-1 0,0-2 0,-1 0 0,-2 2 0,3-5 0,-8 6 0,-1-4 0,-3-2 0,-3 0 0,0-1 0,-2 1 0,-1 1 0,1 1 0,-2 0 0,3-3 0,0 0 0,0 0 0,-1 0 0,2 0 0,0 0 0,2 0 0,1 0 0</inkml:trace>
  <inkml:trace contextRef="#ctx0" brushRef="#br0" timeOffset="1200">174 223 12287,'0'6'0,"0"-1"0,1 1 0,2 2 0,-2-1 0,4 0 0,0-3 0,-1 0 0,-1 2 0,2-3 0,-2 2 0,-1 1 0,2-1 0,-1 0 0,3 1 0,-5 2 0,2 0 0,-6-3 0,-3-2 0,-1-2 0,-1-1 0,-1 0 0,1 0 0,-3-1 0,-1-1 0,0-2 0,0 0 0,-2 1 0,0-3 0,-1 0 0,1-1 0,1-1 0,3 2 0,-2 1 0,0 2 0,-2-8 0,-3 2 0</inkml:trace>
  <inkml:trace contextRef="#ctx0" brushRef="#br0" timeOffset="1381">141 49 12287,'0'-8'0,"0"3"0,0-1 0,0 4 0,0 6 0,0 5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1:15.681"/>
    </inkml:context>
    <inkml:brush xml:id="br0">
      <inkml:brushProperty name="width" value="0.08571" units="cm"/>
      <inkml:brushProperty name="height" value="0.08571" units="cm"/>
      <inkml:brushProperty name="color" value="#5B2D90"/>
    </inkml:brush>
  </inkml:definitions>
  <inkml:trace contextRef="#ctx0" brushRef="#br0">1572 8 12287,'0'4'0,"0"0"0,0-3 0,1 2 0,2 2 0,-2 3 0,2 2 0,0 2 0,0-2 0,0 3 0,-1 0 0,2 3 0,1 0 0,-1 1 0,3 0 0,-3-1 0,0 1 0,1-2 0,-1 0 0,0-1 0,-1 0 0,3 1 0,-3-1 0,-1-2 0,2 0 0,-3-3 0,2 2 0,-2-2 0,-1-4 0,0-1 0,0-4 0</inkml:trace>
  <inkml:trace contextRef="#ctx0" brushRef="#br0" timeOffset="1083">1357 107 12287,'0'-8'0,"0"-1"0,0 1 0,0 3 0,0-1 0,0 4 0,0 5 0,0 5 0,0 1 0,0 1 0,0-2 0,0 1 0,0 2 0,0-2 0,0 3 0,0-1 0,0 0 0,0 3 0,1-3 0,1 0 0,0 1 0,1-2 0,-3 3 0,0 0 0,0 0 0,3-2 0,0 2 0,-1-1 0,2-2 0,-2-1 0,3-1 0,-1 0 0,1-3 0,-3 2 0,4-5 0,0 0 0,2-1 0,0-1 0,0 0 0,1 0 0,-2-1 0,-1-1 0,0 0 0,-3-4 0,1 2 0,0 0 0,0 1 0,-2-2 0,-2 0 0,0-1 0,-3 0 0,-6 3 0,-2 1 0,0 1 0,-2 1 0,1 0 0,-1 0 0,-2 0 0,0 0 0,1 0 0,0 0 0,-1 0 0,0 0 0,-1 0 0,1 0 0,1 0 0,2 0 0,-3 0 0,2 0 0,1 0 0,1 0 0,3 0 0,-1 0 0,2 0 0,2-3 0,1 2 0,5-3 0,2 4 0,1 0 0,4 0 0,1 0 0,-1 0 0,-3 0 0,1 0 0,0 0 0,-1 0 0,1 0 0,-2 1 0,2 2 0,-3-1 0,-4 3 0,-1 2 0,-2-3 0,-2 1 0,-1-1 0,-2 1 0,1-2 0,-3 1 0,0 1 0,0 0 0,2-4 0,-3 3 0,1-1 0,0 0 0,-3-1 0,3-2 0,1 0 0,1 0 0,1 0 0,0 0 0,-1 0 0,1-1 0,0 0 0,-1-2 0,4-4 0,-1 2 0,0-2 0,2-2 0,1 1 0,0 0 0,0-1 0,0 1 0,2-1 0,0-1 0,-2-1 0,0-3 0,3 2 0,0-1 0,0-1 0,-1 1 0,-1-1 0,0 0 0,0 1 0,1-1 0,1 3 0,0 0 0,0 2 0,-3 1 0,0 0 0,1-1 0,-2 5 0,3 4 0,-2 5 0,2 3 0,1 0 0,0 0 0</inkml:trace>
  <inkml:trace contextRef="#ctx0" brushRef="#br0" timeOffset="1248">1225 32 12287,'2'-8'0,"1"0"0,-1 0 0,0 3 0,0 2 0,-2 6 0,0 3 0,-7 1 0,-6 1 0</inkml:trace>
  <inkml:trace contextRef="#ctx0" brushRef="#br0" timeOffset="1799">695 380 12287,'-13'0'0,"2"0"0,2 0 0,4 0 0,3 0 0,4 0 0,4 0 0,1 0 0,1 0 0,1 0 0,-1 0 0,0-3 0,1 0 0,-1-1 0,0 0 0,0-1 0,0 1 0,-2 0 0,0 1 0,-4-3 0,3 2 0,-1 0 0,0 2 0,-4-1 0,-2 2 0,-7 2 0,-2 1 0,-3 1 0,-1 3 0,-2 0 0,1 1 0,-1 1 0,1 1 0,-1-1 0,1 0 0,-1 0 0,3 1 0,1 0 0,2 1 0,4 1 0,-1 0 0,3-3 0,0 1 0,3-1 0,1-3 0,1 1 0,1 0 0,1 2 0,0-3 0,4 1 0,0 0 0,-2-1 0,0 0 0,-1 2 0,-2-3 0,2 2 0,-3-1 0,-3 0 0,-1 1 0,-6-2 0,0 0 0,-1-1 0,-3 4 0,0-2 0,-2 0 0,0 1 0,-4-1 0,1 2 0,2 0 0,2-2 0,-1 1 0,2 2 0,0 0 0,0-3 0,2 1 0,4-3 0,-1-4 0,1-3 0</inkml:trace>
  <inkml:trace contextRef="#ctx0" brushRef="#br0" timeOffset="2066">314 355 12287,'-8'0'0,"0"0"0,0-1 0,-1-1 0,1 0 0,0-1 0,0 3 0,-1 0 0,1 3 0,0 0 0,-1 2 0,1 0 0,0 3 0,1-2 0,1 0 0,-1-2 0,1 3 0,-1-2 0,-1 2 0,-2 0 0,0 1 0,-2 1 0,-1-1 0,2 0 0,-2 0 0,-1 1 0,1-1 0,0 3 0,3 0 0,-1-1 0,1-1 0,-3 0 0,0-1 0</inkml:trace>
  <inkml:trace contextRef="#ctx0" brushRef="#br0" timeOffset="2416">58 347 12287,'4'4'0,"-3"3"0,5-4 0,0-2 0,-1 0 0,1-1 0,0 0 0,1 0 0,-1 0 0,-1 0 0,2 0 0,0 0 0,-1-2 0,-1-2 0,2-1 0,-4 3 0,0-4 0,-3 4 0,-3 0 0,-2 1 0,-3 1 0,-1 0 0,-1 0 0,-2 0 0,-1 0 0,3 0 0,-1 0 0,-2 3 0,0 2 0</inkml:trace>
  <inkml:trace contextRef="#ctx0" brushRef="#br0" timeOffset="2597">174 157 12287,'-5'-8'0,"-1"3"0,2-5 0,-1 2 0,-1 3 0,1 3 0,-3-1 0,-2 3 0,-2 3 0,-2 5 0,-2 6 0,-1 2 0,1 4 0,-5-3 0,0 3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1:23.314"/>
    </inkml:context>
    <inkml:brush xml:id="br0">
      <inkml:brushProperty name="width" value="0.08571" units="cm"/>
      <inkml:brushProperty name="height" value="0.08571" units="cm"/>
      <inkml:brushProperty name="color" value="#5B2D90"/>
    </inkml:brush>
  </inkml:definitions>
  <inkml:trace contextRef="#ctx0" brushRef="#br0">1142 37 12287,'0'6'0,"0"-1"0,0 1 0,0 2 0,1 0 0,2 0 0,-2 2 0,2 0 0,0 2 0,0 1 0,2 0 0,-2 4 0,0-1 0,1-3 0,-4 3 0,4-3 0</inkml:trace>
  <inkml:trace contextRef="#ctx0" brushRef="#br0" timeOffset="1283">1001 54 12287,'0'5'0,"0"1"0,0-4 0,0 4 0,3-3 0,0 2 0,1 1 0,-3 2 0,2 0 0,3 1 0,-4-1 0,0 0 0,-1 0 0,2-2 0,0-1 0,-1 2 0,-2 0 0,0-1 0,0-1 0,0 1 0,0 2 0,-3-3 0,-3-3 0,-1-1 0,-1-1 0,-1 0 0,1 0 0,0 0 0,0 0 0,-1-2 0,1-2 0,0-1 0,-1-1 0,-2 1 0,0 0 0,1-2 0,1 0 0,4-1 0,-1-1 0,1 1 0,0 0 0,-1 0 0,3-1 0,0 2 0,-1 1 0,3-1 0,-1 2 0,1-3 0,1 3 0,0-1 0,0 4 0,0 0 0,0 4 0,0 3 0,0 3 0,0 0 0,0-2 0,1-1 0,1 2 0,0 0 0,1 2 0,-3-1 0,0 0 0,0 0 0,0 1 0,0-1 0,0 0 0,0 0 0,0 1 0,0-1 0,-1 0 0,-2 1 0,-1-5 0,-5 0 0,1-1 0,0-1 0,0 1 0,-2-3 0,0 0 0,-1 0 0,-1 0 0,1-1 0,-2-1 0,1 0 0,-3-5 0,4 3 0,0-2 0,-1 1 0,3 0 0,-3-2 0,2 2 0,1-1 0,-1 1 0,5 0 0,-3 1 0,0-1 0,3 2 0,3-2 0,-2 2 0,1-2 0,1 3 0,5-1 0,-2 2 0,4 1 0,-3 0 0,2 1 0,3 1 0,-2 1 0,-3 0 0,2-1 0,-2 2 0,1 0 0,0-1 0,-2 2 0,1-1 0,0 1 0,1-2 0,-2 1 0,2 0 0,-2 2 0,2 0 0,-3-1 0,0-1 0,-3 0 0,-2-1 0,-3-1 0,0 1 0,-1-1 0,-3-1 0,-1-1 0,-3 0 0,-1 0 0,1 0 0,-2 0 0,0 0 0,-1 0 0,2 0 0,3 0 0,1 0 0,0 0 0,1-1 0,4-1 0,-1-2 0,1 0 0,2 2 0,2-2 0,0 1 0,-1-2 0,2-3 0,0 2 0,3 1 0,0-1 0,1 2 0,1 0 0,1 0 0,3 3 0,0-1 0,-2 1 0,2 1 0,-4 0 0,4 0 0,-3 0 0,2 0 0,-2 1 0,3 1 0,-5 3 0,2 3 0,-2-2 0,-1-1 0,-1-2 0,-2 2 0,-1-2 0,-4 2 0,-1-1 0,1-3 0,0 3 0,-1-1 0,1 0 0,0 0 0,0-2 0,-1 2 0,1-2 0,0-1 0,3 0 0,-2 3 0,2 2 0</inkml:trace>
  <inkml:trace contextRef="#ctx0" brushRef="#br0" timeOffset="1515">579 29 12287,'1'-8'0,"2"3"0,-2 1 0,3 4 0,-4 0 0,0 0 0</inkml:trace>
  <inkml:trace contextRef="#ctx0" brushRef="#br0" timeOffset="1833">315 12 12287,'0'-8'0,"1"4"0,0 4 0,2 5 0,4 2 0,-3 2 0,2 2 0,-1 0 0,1 1 0,1-2 0,0 1 0,-2-1 0,1 2 0,1 0 0,-1 0 0,0 0 0,-4-1 0,5 1 0,-2 0 0</inkml:trace>
  <inkml:trace contextRef="#ctx0" brushRef="#br0" timeOffset="2014">439 29 12287,'1'-5'0,"1"2"0,3-1 0,3-1 0</inkml:trace>
  <inkml:trace contextRef="#ctx0" brushRef="#br0" timeOffset="2564">340 211 12287,'-9'3'0,"1"-1"0,0 1 0,-1-3 0,1-1 0,0-2 0,2 2 0,1-5 0,3 1 0,-2-3 0,1 3 0,2-3 0,-2 3 0,2 0 0,1 0 0,0 3 0,0 6 0,-3-2 0,1 7 0,0-2 0,-2-2 0,0-1 0,0 0 0,2-1 0,-2-1 0,1 1 0,-2 0 0,-3-3 0,2 0 0,1-1 0,-2-2 0,3 1 0,-2-3 0,1-2 0,0 0 0,-1-1 0,2-1 0,-1 1 0,-1 0 0,1 2 0,0 1 0,-2-2 0,0 1 0,-1 0 0,-1 4 0,1 1 0,3 1 0,-1 0 0,0 0 0,-2 0 0,3 0 0,-1 1 0,0 1 0,-1 3 0,1 2 0,1 0 0,2-2 0,-3 1 0,3 2 0,2 0 0,0 1 0,1-1 0,0 1 0,0 1 0,0 1 0,0 0 0,7-2 0,2-1 0</inkml:trace>
  <inkml:trace contextRef="#ctx0" brushRef="#br0" timeOffset="2714">414 244 12287,'-3'-8'0,"0"-1"0,2 1 0,0 3 0,-3 2 0,-1 4 0,-2 1 0,2 4 0,-3-2 0,3-2 0,-6 3 0,-2 0 0</inkml:trace>
  <inkml:trace contextRef="#ctx0" brushRef="#br0" timeOffset="2880">75 54 12287,'-8'-1'0,"3"-2"0,-2 1 0,1-2 0,-1 0 0,-2 2 0,1 5 0,-4 1 0,-1 5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1:32.863"/>
    </inkml:context>
    <inkml:brush xml:id="br0">
      <inkml:brushProperty name="width" value="0.08571" units="cm"/>
      <inkml:brushProperty name="height" value="0.08571" units="cm"/>
      <inkml:brushProperty name="color" value="#5B2D90"/>
    </inkml:brush>
  </inkml:definitions>
  <inkml:trace contextRef="#ctx0" brushRef="#br0">8 83 12287,'-5'-5'0,"3"-1"0,2 4 0,2-1 0,4 2 0,1-2 0,6 2 0,4-2 0,4 2 0,3 1 0,5 0 0,5-1 0,7-1 0,8 0 0,9-2 0,9 2 0,7-1 0,5-2 0,0 0 0,1-1 0,1 1 0,1 2 0,-2-3 0,1 3 0,1 1 0,-1-2 0,-3 3 0,2-2 0,3 2 0,4 1 0,-3 0 0,1 0 0,-6 1 0,-3 2 0,-6-1 0,-6 3 0,-9 1 0,-10-2 0,-6 3 0,-7-3 0,-1-1 0,0 1 0,-8 1 0,-1-2 0,-4-1 0,-1-1 0,-5 2 0,0-1 0,-7 1 0,-1-3 0,-8-7 0,-1-2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8:51.226"/>
    </inkml:context>
    <inkml:brush xml:id="br0">
      <inkml:brushProperty name="width" value="0.08571" units="cm"/>
      <inkml:brushProperty name="height" value="0.08571" units="cm"/>
      <inkml:brushProperty name="color" value="#5B2D90"/>
    </inkml:brush>
  </inkml:definitions>
  <inkml:trace contextRef="#ctx0" brushRef="#br0">1570 300 12287,'-8'0'0,"0"0"0,4 4 0,-4 0 0,5 1 0,-1-1 0,1-1 0,-1 5 0,3-4 0,-3 4 0,3 1 0,-5 2 0,0 1 0,-1 0 0,0-1 0,3 1 0,-2 0 0,-1 0 0,0 0 0,3 0 0,-4 0 0,3 0 0,1 0 0,3-4 0,1 0 0,0-5 0,1 2 0,2-6 0,2-3 0,2-4 0,-3 1 0,2-1 0,1 0 0,0 2 0,-3-5 0,2 3 0,1-3 0,0-1 0,-5 0 0,4 0 0,-2 0 0,0 1 0,4-1 0,-4 0 0,0 0 0,1 0 0,-4 0 0,3 0 0,-1 0 0,1 0 0,-3 0 0,3 0 0,-2 0 0,1 0 0,1 0 0,0 5 0,-4 2 0,-1 6 0,-3 2 0,-4 1 0,2 5 0,-2-2 0,-2 1 0,0 0 0,-2 0 0,0 4 0,0 0 0,0 0 0,-4 0 0,0 0 0,1 0 0,2 0 0,-3 0 0,0 0 0,1 0 0,2-1 0,1 1 0,0 0 0,0 0 0,0 0 0,1 0 0,2 0 0,1 0 0,-1 0 0,2 0 0,0 0 0,1 0 0,-1 0 0,4 0 0,-1 0 0,3-5 0,1-2 0,1-5 0,3 0 0,4 0 0,-1 0 0,1 0 0,1 0 0,-2 0 0,1 0 0,1 0 0,2-4 0,1 0 0,0 2 0,0 0 0,-4-2 0,0 0 0,1 0 0,2-1 0,-3 4 0,0-3 0,1 2 0,2 2 0,-3-4 0,0 0 0,1 2 0,-2 0 0,1 2 0,-6 2 0,2 2 0,-4-2 0,-4 6 0,-4 2 0,-2 0 0,-4 2 0,0 0 0,-2 0 0,0-4 0,2 0 0,0 1 0,-2 2 0,0 1 0,3 0 0,-2-1 0,-1-3 0,0 2 0,4-2 0,0 2 0,0-2 0,-1 1 0,-2-5 0,-1-1 0,1-2 0,2-1 0,1 0 0,0 0 0,0 0 0,0-1 0,-1-3 0,-2-4 0,-1-3 0,0-1 0,3 0 0,-2-1 0,-1-3 0,-1 2 0,2-3 0,-1 0 0,2-3 0,-3 1 0,1-1 0,1 0 0,2 2 0,1-1 0,0 4 0,1-1 0,3 2 0,-1 0 0,3 4 0,1 0 0,0 2 0,-1 6 0,4-4 0,-2 1 0,0 4 0,4-3 0,0 8 0,1-3 0,2 4 0,1 1 0,1-4 0,-2 6 0,1 2 0,5 0 0,-2 2 0,1 0 0,0 0 0,-4-1 0,2-2 0,1-1 0,0 2 0,1 0 0,2 2 0,-2 0 0,3 0 0,-3 0 0,3 0 0,-5-4 0,0 0 0,-1 2 0,-3 0 0,5 2 0,-2 0 0,-1 0 0,-2-1 0,0-2 0,2-1 0,0-4 0,-4 4 0,-1-1 0,-2 2 0,-1-1 0,-1-5 0,1 1 0,-1-2 0,-5 1 0,3 1 0,3 0 0,-4-3 0,-2 3 0,4-2 0,-2 2 0,-2-3 0,0 3 0,-2 1 0,0 2 0,4-4 0,0 2 0,-2-1 0,0 0 0,2 1 0,0-2 0,-2 1 0,0-1 0,-2 2 0,0 0 0,0 2 0,4-5 0,0 2 0,-1-2 0,-2-2 0,3 0 0,0 0 0,-1 0 0,-2-2 0,-1 0 0,1-3 0,3-2 0,-2 3 0,3-4 0,-1 0 0,0 1 0,5-3 0,-2 3 0,0 0 0,3-3 0,-2 2 0,3-3 0,1 3 0,0 0 0,1 1 0,3-1 0,-1-1 0,5 5 0,0 0 0,4 4 0,-4 0 0,0 0 0,1 0 0,-2 0 0,1 0 0,-1 5 0,1 3 0,-4 3 0,-3 1 0,-1 0 0,0 0 0,0 4 0,0 0 0,0-1 0,0-2 0,-1-1 0,-3 1 0,-4 2 0,-3 1 0,-1 1 0,0-2 0,-1 1 0,-3-2 0,1-2 0,-5-2 0,0-4 0,1 0 0,-3-2 0,3-4 0,1 0 0,2 0 0,-2 0 0,2 0 0,2 0 0,0 0 0,2 0 0,6-6 0,0 5 0,6-3 0,0 8 0,0-1 0,2 5 0,2 1 0,-3 2 0,3 1 0,-3 0 0,1-4 0,0 0 0,2 1 0,0 1 0,-4 2 0,-1-1 0,-2-2 0,-2-2 0,-2-2 0,3 3 0,-2-2 0,-1-1 0,0 0 0,-1-1 0,-4-4 0,0 2 0,1 2 0,-1-3 0,0 3 0,-2-3 0,-2-1 0,2-4 0,-5-1 0,0-2 0,1-2 0,2-2 0,-4-1 0,-2-1 0,0-3 0,3 3 0,2-3 0,1 3 0,0 1 0,0 0 0,5 0 0,2 0 0,1 0 0,5-2 0,-1 0 0,3-4 0,1 0 0,4-2 0,0-4 0,11 0 0,-2 0 0</inkml:trace>
  <inkml:trace contextRef="#ctx0" brushRef="#br0" timeOffset="316">1522 24 12287,'-16'-1'0,"0"-3"0,1-4 0,2 2 0,1 2 0,0 3 0,0 5 0,0 0 0,0 0 0,0-4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1:35.413"/>
    </inkml:context>
    <inkml:brush xml:id="br0">
      <inkml:brushProperty name="width" value="0.08571" units="cm"/>
      <inkml:brushProperty name="height" value="0.08571" units="cm"/>
      <inkml:brushProperty name="color" value="#5B2D90"/>
    </inkml:brush>
  </inkml:definitions>
  <inkml:trace contextRef="#ctx0" brushRef="#br0">1440 90 12287,'0'-8'0,"0"0"0,0-1 0,0 1 0,0 0 0,0 3 0,1 2 0,1 4 0,0 1 0,2 0 0,-2 4 0,1 0 0,3 1 0,-1 2 0,0-1 0,1 0 0,-3 1 0,1-1 0,1 0 0,-1 0 0,1 1 0,0-1 0,-1 0 0,0 1 0,-3-1 0,2 0 0,1 0 0,1 1 0</inkml:trace>
  <inkml:trace contextRef="#ctx0" brushRef="#br0" timeOffset="533">1241 57 12287,'0'-8'0,"1"3"0,2 3 0,1 4 0,2 4 0,0 1 0,0 1 0,-1 1 0,-1-1 0,0 0 0,-2 1 0,2-1 0,-2 0 0,0 0 0,-1 1 0,-1-1 0,0 0 0,-1 0 0,-2-2 0,-2-1 0,-2-2 0,-3 1 0,0-2 0,-2 1 0,-1-2 0,3 0 0,-2-1 0,1 0 0,0 0 0,-1 0 0,2-1 0,-1-1 0,3 0 0,3-4 0,2 0 0,0-1 0,3-2 0,4 2 0,1 1 0,2 4 0,-1-2 0,-1 1 0,2 1 0,-3 1 0,2 1 0,-1 0 0,4 0 0,-5 1 0,0 1 0,0 1 0,-3 3 0,1 0 0,-2 1 0,-2 1 0,-4-3 0,-1 2 0,-2-1 0,-2 1 0,0 2 0,-2-1 0,1-1 0,-1 0 0,-2-2 0,-1 1 0,0 2 0</inkml:trace>
  <inkml:trace contextRef="#ctx0" brushRef="#br0" timeOffset="1264">952 190 12287,'0'-9'0,"0"1"0,0 0 0,0 0 0,0-1 0,0 1 0,0 0 0,0-1 0,1 2 0,1 1 0,1 1 0,2 1 0,-2-1 0,2 2 0,2 1 0,-3-1 0,2 0 0,0 1 0,1 1 0,2 1 0,-2 1 0,-1 2 0,-3-1 0,-3 3 0,0-2 0,0 2 0,-1-3 0,-1 1 0,-3-1 0,0 1 0,-2-3 0,2 4 0,-3 0 0,0-3 0,0 2 0,-1 0 0,1 0 0,3 1 0,-1-3 0,0 2 0,-2-1 0,0 0 0,0 0 0,-1 0 0,1 1 0,0-3 0,0 0 0,-1 0 0,1 0 0,0 0 0,2 0 0,1 0 0,3 0 0,-3 0 0,3 0 0,-3 0 0,-3 0 0,-1 0 0,1 0 0,0 0 0,0 0 0,-1 0 0,4 0 0,-1-1 0,0-1 0,-1 1 0,-2-2 0,5 1 0,1-1 0,-2 2 0,4-6 0,1 6 0,6-2 0,-1 2 0,0 1 0,0 1 0,1 1 0,-1 2 0,-2 0 0,1-2 0,-2 2 0,1 0 0,0-1 0,-1 4 0,1-2 0,-1 1 0,-5 2 0,-1-2 0,-2-2 0,0 1 0,0-1 0,-4-1 0,-1 2 0,0-1 0,-1 1 0,3-3 0,-7 1 0,3-3 0</inkml:trace>
  <inkml:trace contextRef="#ctx0" brushRef="#br0" timeOffset="1580">604 24 12287,'0'-8'0,"0"0"0,0 3 0,1 2 0,1 6 0,1 2 0,1 6 0,-3 0 0,3-1 0,1-1 0,-4 0 0,3 1 0,-1 1 0,0-1 0,0 0 0,-1-2 0,1 0 0,0 0 0,-3 1 0,0-1 0,0 0 0,0 1 0,-1-5 0,-2-1 0,-2-2 0,-3-1 0,-3 0 0,0 0 0,0-1 0,-1-2 0,3 1 0,-2-2 0,2-1 0,0 0 0,1 3 0,1-4 0,1 0 0,3 2 0,3-3 0,0 2 0</inkml:trace>
  <inkml:trace contextRef="#ctx0" brushRef="#br0" timeOffset="1913">1498 264 12287,'0'-8'0,"0"0"0,0-1 0,1 2 0,2 1 0,-3 4 0,4 4 0,-1 4 0,0 1 0,2 2 0,-1-1 0,0 0 0,-1 0 0,1 1 0,-2-1 0,0 0 0,0 0 0,0 0 0,0-2 0,1 0 0,-1 0 0,-1 2 0,-1 0 0,0 0 0,0 0 0</inkml:trace>
  <inkml:trace contextRef="#ctx0" brushRef="#br0" timeOffset="2400">1349 256 12287,'0'-8'0,"1"-1"0,2 1 0,-2 2 0,2 2 0,1 0 0,1 1 0,3 3 0,0 0 0,-2 0 0,-2 1 0,0 2 0,1 2 0,-2 3 0,-1 0 0,-1-2 0,-1-1 0,0 2 0,0 0 0,-3 1 0,-1 1 0,0-1 0,-3 0 0,1 0 0,0 1 0,1-1 0,1 0 0,-1 1 0,2-1 0,0 0 0,0 0 0,2 1 0,-2-1 0,2 0 0,1 0 0,0 1 0,4-2 0,0-1 0,1 0 0,2-4 0,-1 1 0,-3-2 0,0 2 0,-2-2 0,-2 4 0,-2-3 0,-2 0 0,-2 1 0,-2-3 0,1 0 0,-1 0 0,-1 0 0,-1-1 0,1-2 0,-2 2 0,0-4 0,0 0 0,0 1 0,0 1 0,2-3 0,-1 1 0,1 0 0,0-2 0,2 2 0,0 0 0,-1-1 0,5 1 0,-3-3 0,2-1 0</inkml:trace>
  <inkml:trace contextRef="#ctx0" brushRef="#br0" timeOffset="2631">1084 372 12287,'6'0'0,"-2"1"0,1 1 0,0 4 0,-1 1 0,3 1 0,-2 1 0,1-1 0,-1 0 0,0 1 0,-1-1 0,1 0 0,-3 0 0,5 1 0,-2-1 0</inkml:trace>
  <inkml:trace contextRef="#ctx0" brushRef="#br0" timeOffset="3730">944 388 12287,'-5'0'0,"1"0"0,4 1 0,0 2 0,0 2 0,0 0 0,0 0 0,0 2 0,0-3 0,0 2 0,-1 0 0,-1-2 0,-3 3 0,-3-4 0,-1 2 0,1 1 0,-4-1 0,-2-1 0,-2 1 0,-3 0 0,-2-4 0,-2 2 0,1-2 0,-1-1 0,2 0 0,-1 0 0,0 0 0,1 0 0,1 0 0,4 0 0,1-1 0,2-2 0,0 2 0,-1-5 0,3 1 0,2 0 0,0-2 0,2 1 0,1-1 0,0-1 0,3-1 0,-1 1 0,-1 0 0,1-1 0,2 1 0,-1 0 0,2 0 0,1-1 0,-1 2 0,-2 1 0,2 2 0,-1 1 0,1 2 0,1-2 0,3 9 0,-1 2 0,1 0 0,-3-3 0,0 2 0,0-3 0,0 2 0,0 0 0,0-1 0,0 0 0,0 2 0,0-3 0,-1 1 0,-1-1 0,0 1 0,-5-3 0,3 2 0,-1-1 0,-2-2 0,1 2 0,-1-2 0,1-1 0,1 0 0,-1 0 0,-2 0 0,3 0 0,1 0 0,1 0 0,2 0 0,-6 0 0,5 0 0,-3 1 0,1 1 0,-1 0 0,2 1 0,-2-3 0,-2 0 0,3 3 0,-2 0 0,0-2 0,-2 0 0,1 0 0,1 1 0,0 1 0,0-1 0,-2-1 0,0-1 0,0 0 0,0 0 0,-1 0 0,1 0 0,0 0 0,-1-1 0,1-1 0,0-1 0,0-2 0,0 1 0,3-1 0,-2 3 0,4-3 0,-2 1 0,2-2 0,-2 0 0,3-1 0,-1-1 0,2 2 0,1 1 0,0-2 0,1 3 0,2-2 0,1 2 0,5-2 0,-1 3 0,-2 0 0,-1 0 0,2 1 0,0 1 0,1 1 0,0 1 0,1 2 0,-5-1 0,0 2 0,-1 1 0,-1-1 0,1 2 0,-2 1 0,1 0 0,1-2 0,0 1 0,-3 2 0,0 0 0,-1-2 0,-2-1 0,-3 2 0,-1-1 0,-1 1 0,-1-2 0,-1-2 0,1 1 0,2 0 0,-1-2 0,1-1 0,-1-1 0,-4-7 0,-1-3 0</inkml:trace>
  <inkml:trace contextRef="#ctx0" brushRef="#br0" timeOffset="3880">141 297 12287,'0'-9'0,"0"-2"0,0 2 0,0-2 0,0 2 0,4 4 0,1 2 0,3 7 0,-1 4 0,-1 5 0,0 3 0,-2 0 0,3 1 0,-2-2 0,-2-1 0,4 5 0,-3-1 0</inkml:trace>
  <inkml:trace contextRef="#ctx0" brushRef="#br0" timeOffset="4183">158 521 12287,'-9'-9'0,"5"1"0,0 0 0,0-1 0,3 4 0,-1-1 0,0 1 0,-1 0 0,2-2 0,-3 2 0,2 0 0,-1-1 0,-3 1 0,3-3 0,-1-1 0,0 1 0,1 1 0,1 0 0,-1 2 0,-2 2 0,1-2 0,-1 2 0,0 0 0,-3 4 0,-1 2 0,1 2 0,0 0 0,0 0 0,2 2 0,0 0 0,1 1 0,-2 1 0,1-1 0,2-3 0,4 1 0,0-4 0,4 1 0,2-3 0,2 0 0,3 0 0,2 0 0,3 0 0,1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1:51.712"/>
    </inkml:context>
    <inkml:brush xml:id="br0">
      <inkml:brushProperty name="width" value="0.08571" units="cm"/>
      <inkml:brushProperty name="height" value="0.08571" units="cm"/>
      <inkml:brushProperty name="color" value="#5B2D90"/>
    </inkml:brush>
  </inkml:definitions>
  <inkml:trace contextRef="#ctx0" brushRef="#br0">945 292 12287,'0'5'0,"-1"-2"0,-1-3 0,1 0 0,-6 0 0,1 0 0,0-1 0,0-1 0,1-1 0,-1-1 0,1 1 0,0-2 0,-1-1 0,3-1 0,0-1 0,2 0 0,1 3 0,1 0 0,1 1 0,0-1 0,4 4 0,0-3 0,1 2 0,1-1 0,-1 0 0,1 3 0,0 0 0,0 0 0,0 0 0,0 0 0,0 0 0,-3 3 0,-1 0 0,0 2 0,-1-3 0,-1 4 0,1 0 0,-2-2 0,-3 1 0,-3-1 0,-2 0 0,-1 2 0,-1 1 0,-2-1 0,-2-1 0,-1 0 0,0 3 0,1 0 0,-1 0 0,-3 0 0,-2-1 0,2-1 0,0-1 0,5-3 0,-3 1 0,3-3 0</inkml:trace>
  <inkml:trace contextRef="#ctx0" brushRef="#br0" timeOffset="248">638 119 12287,'8'3'0,"-3"-1"0,0 3 0,-1 2 0,0 0 0,1 1 0,1 3 0,-2 1 0,0 0 0,1 3 0,-3-3 0,0 1 0,3 2 0,-1-3 0</inkml:trace>
  <inkml:trace contextRef="#ctx0" brushRef="#br0" timeOffset="914">465 190 12287,'0'4'0,"1"2"0,0-2 0,2 0 0,0-1 0,-2 1 0,0 1 0,2-1 0,0-1 0,-3 2 0,0 1 0,0 1 0,-1-2 0,-1 0 0,-2 1 0,0-2 0,-1 3 0,-3-3 0,0 1 0,0-3 0,-2 2 0,-2-1 0,0-1 0,-2 2 0,-1-3 0,-1 1 0,0-1 0,-3-1 0,3 0 0,-3-1 0,4-1 0,2 0 0,-1-4 0,3 1 0,1 0 0,2 0 0,3 0 0,3-3 0,1 0 0,1 3 0,1 0 0,1 2 0,3-3 0,3 3 0,3-1 0,-5 2 0,2-1 0,-1 2 0,0 1 0,1 0 0,0 0 0,0 0 0,-3 0 0,0 0 0,0 1 0,0 2 0,-1-1 0,-2 3 0,0 1 0,1-2 0,-3 2 0,0 0 0,0 1 0,-1 1 0,-1-1 0,0-1 0,-3-2 0,-2 0 0,0-3 0,0 3 0,-2-2 0,-1 0 0,0-1 0,-2-1 0,3 0 0,-3 0 0,0 0 0,0-1 0,-2-1 0,1-1 0,-1-1 0,1-1 0,1-1 0,1 1 0,1-1 0,-1 1 0,0 0 0,2-1 0,0-1 0,1 2 0,0-1 0,0 0 0,0-1 0,4 2 0,1 1 0,0-1 0,0 1 0,1-1 0,2-3 0,0 3 0,0-1 0,0 0 0,0 3 0,7-8 0,1 2 0</inkml:trace>
  <inkml:trace contextRef="#ctx0" brushRef="#br0" timeOffset="1433">410 80 12287,'-3'-8'0,"0"-1"0,-2-2 0,3 3 0,-3-3 0,2 2 0,-1 2 0,2 1 0,0 1 0,-1 3 0,3-1 0,0 3 0,-2 6 0,-1 2 0,-1 1 0,2-1 0,-3 0 0,1 0 0,-3 3 0,-1-2 0,-4 3 0</inkml:trace>
  <inkml:trace contextRef="#ctx0" brushRef="#br0" timeOffset="1563">87 143 12287,'-8'0'0,"0"0"0,0 0 0,0 0 0,0 0 0,1 0 0,-1 0 0,0 3 0,-4 1 0,0 4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1:54.092"/>
    </inkml:context>
    <inkml:brush xml:id="br0">
      <inkml:brushProperty name="width" value="0.08571" units="cm"/>
      <inkml:brushProperty name="height" value="0.08571" units="cm"/>
      <inkml:brushProperty name="color" value="#5B2D90"/>
    </inkml:brush>
  </inkml:definitions>
  <inkml:trace contextRef="#ctx0" brushRef="#br0">505 264 12287,'0'-8'0,"0"0"0,0 0 0,0 0 0,0 1 0,0-1 0,0 0 0,2 0 0,1 0 0,0 0 0,0 0 0,-1 0 0,2 1 0,1 0 0,-1 1 0,-1-1 0,2 3 0,0-1 0,0-1 0,2 4 0,-2-3 0,2 2 0,1 1 0,0 0 0,-1 1 0,1-2 0,0 1 0,0 5 0,-3-1 0,0 3 0,-2 1 0,0 1 0,-4 0 0,-1-1 0,0-1 0,-5 1 0,2 1 0,-2-1 0,-1-1 0,0-1 0,-2 3 0,-1-2 0,2 1 0,0-2 0,0 1 0,0-1 0,-2 0 0,4-2 0,-3 5 0,1-2 0</inkml:trace>
  <inkml:trace contextRef="#ctx0" brushRef="#br0" timeOffset="201">450 51 12287,'1'-8'0,"0"1"0,2-1 0,-1 0 0,1 0 0,0 0 0,0 5 0,-1 3 0,1 4 0,-2 3 0,0 3 0,-1 2 0,0 0 0,0 2 0,0 0 0,0 0 0,1-1 0,2 1 0,-2-2 0,1-2 0,3 2 0,-1 1 0</inkml:trace>
  <inkml:trace contextRef="#ctx0" brushRef="#br0" timeOffset="702">442 240 12287,'-5'-3'0,"-2"-1"0,3-2 0,-1 2 0,0 0 0,2 2 0,-2 2 0,-1 0 0,1 0 0,1 1 0,0 1 0,-1 0 0,2 3 0,2 1 0,1-2 0,1-1 0,3 0 0,0 0 0,2-1 0,1-1 0,1 1 0,0 0 0,0 1 0,0-3 0,0 0 0,0 3 0,0-1 0,-1 1 0,1-3 0,-3 0 0,-3 0 0,-5-1 0,-4-1 0,-3 0 0,-4-1 0,1 2 0,-2-1 0,-1 0 0,-3-1 0,-2 3 0,-2-1 0,0-1 0,2 1 0,0-3 0,0 2 0,1-1 0,3-2 0,5 1 0,0 0 0,3-1 0,4-3 0,2 0 0,3 3 0,3-1 0,2 0 0,2 3 0,1-1 0,0 2 0,-1-1 0,1 0 0,0 3 0,0 0 0,-3 0 0,1 0 0,-1 0 0,-1 1 0,-1 2 0,-3 0 0,-3 4 0,-2-2 0,-2-1 0,-2 2 0,0 0 0,-2 0 0,1 0 0,2 0 0,0-1 0,0 1 0,0 0 0,-1 1 0,-1-2 0,1 0 0,-2 3 0</inkml:trace>
  <inkml:trace contextRef="#ctx0" brushRef="#br0" timeOffset="1086">9 106 12287,'-3'-5'0,"0"0"0,2-1 0,0 2 0,1 1 0,1 3 0,1 1 0,4 0 0,1 2 0,0 0 0,1-2 0,0 0 0,0 2 0,-3 2 0,1-1 0,0 0 0,0-1 0,0 1 0,-2 0 0,0 1 0,-2-3 0,-2 4 0,0 0 0,0 0 0,-2 0 0,-2-1 0,0 1 0,-1-1 0,-2 0 0,1 0 0,0 0 0,1 1 0,-2-3 0,1 1 0,1-1 0,0 3 0,0 0 0,-1-2 0,3 1 0,2 1 0,4-1 0,5 0 0,4 1 0,3 1 0,3 2 0,2 1 0,1 1 0,3 1 0,3 1 0,5 3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1:57.927"/>
    </inkml:context>
    <inkml:brush xml:id="br0">
      <inkml:brushProperty name="width" value="0.08571" units="cm"/>
      <inkml:brushProperty name="height" value="0.08571" units="cm"/>
      <inkml:brushProperty name="color" value="#5B2D90"/>
    </inkml:brush>
  </inkml:definitions>
  <inkml:trace contextRef="#ctx0" brushRef="#br0">835 166 12287,'0'-4'0,"0"1"0,0 6 0,0 2 0,3 0 0,-1 0 0,0 1 0,2 1 0,-1 0 0,1-2 0,-2 2 0,1-2 0,-2 2 0,1-1 0,1-1 0,-1 1 0,-1-2 0,-1 2 0,0 0 0,0-2 0,0 1 0,0-2 0,-1 1 0,-2 0 0,-2-2 0,-2-1 0,-2 1 0,-1 1 0,0-1 0,-4-1 0,1 1 0,-2 1 0,-1-2 0,0 1 0,-2 0 0,-1 1 0,-1-2 0,-1 3 0,-2-2 0,1 1 0,1 1 0,0-4 0,-2 3 0,2-1 0,3 0 0,1-1 0,2 2 0,0-1 0,2 0 0,-1-1 0,3 2 0,1-2 0,2-1 0,0 0 0,0 0 0,0 0 0,0 0 0,0 0 0,0 0 0,3 0 0,0-1 0,-1-2 0,-1 2 0,-1-1 0,0 1 0,3-2 0,0 1 0,-1-5 0,2 6 0,1-5 0,2 5 0,1-3 0,0 3 0,0-1 0,0 1 0,-3-2 0,2 2 0,-3-1 0,1-1 0,2 0 0,-1 0 0,1 2 0,0-3 0,-2 1 0,2 2 0,-2-3 0,3 1 0,0 2 0,0-2 0,0 10 0,0-2 0,-1 5 0,-2-4 0,2 0 0,-5-3 0,0-1 0,-1 2 0,-1-3 0,0 4 0,-2-2 0,0-1 0,-2 2 0,2-2 0,-3 0 0,1-1 0,0 1 0,2 1 0,-1-1 0,-1-1 0,2-1 0,-1 0 0,0-1 0,1-2 0,-1 1 0,3-2 0,0 1 0,1-4 0,0 2 0,1-2 0,0-1 0,4 0 0,0 1 0,1 1 0,1 1 0,0-1 0,0-1 0,0 2 0,1-1 0,1 0 0,0 0 0,3 0 0,-1 2 0,0 0 0,-2 1 0,2 1 0,-1-1 0,-1 0 0,3 1 0,1-1 0,1 1 0,1 2 0,-3 0 0,1 0 0,-1 0 0,2 1 0,-2 1 0,-1 3 0,-4 3 0,0-1 0,0 1 0,0 0 0,0-3 0,0 1 0,0 0 0,-1-2 0,-2 1 0,-2 2 0,0-3 0,0 0 0,-1 1 0,-1-1 0,0-1 0,1 1 0,1 0 0,-1-3 0,-5 4 0,-1-1 0</inkml:trace>
  <inkml:trace contextRef="#ctx0" brushRef="#br0" timeOffset="249">0 111 12287,'5'4'0,"-3"1"0,0-1 0,0 2 0,1 0 0,-1-3 0,2 4 0,0-2 0</inkml:trace>
  <inkml:trace contextRef="#ctx0" brushRef="#br0" timeOffset="684">804 25 12287,'0'-8'0,"0"2"0,0 1 0,0 3 0,-4-1 0,0 6 0,-4 2 0</inkml:trace>
  <inkml:trace contextRef="#ctx0" brushRef="#br0" timeOffset="1034">599 158 12287,'0'-5'0,"0"0"0,0-1 0,0 1 0,0 0 0,0-1 0,-3-1 0,0-1 0,-2 0 0,4 0 0,-3 1 0,1-1 0,1 0 0,-3 0 0,2 0 0,1 0 0,-2 4 0,-1 1 0,-2 4 0,-1 3 0,0 4 0,0 5 0,0 1 0,0 0 0,0 2 0,4 0 0,-7 0 0,3-1 0</inkml:trace>
  <inkml:trace contextRef="#ctx0" brushRef="#br0" timeOffset="1265">276 442 12287,'0'8'0,"0"-4"0,-1 0 0,-2-4 0,-2 0 0,-2 0 0,-4 0 0,-1 0 0,-1 1 0,-1 1 0,-2-1 0,-4 3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2:15.009"/>
    </inkml:context>
    <inkml:brush xml:id="br0">
      <inkml:brushProperty name="width" value="0.08571" units="cm"/>
      <inkml:brushProperty name="height" value="0.08571" units="cm"/>
      <inkml:brushProperty name="color" value="#5B2D90"/>
    </inkml:brush>
  </inkml:definitions>
  <inkml:trace contextRef="#ctx0" brushRef="#br0">528 288 12287,'-5'-5'0,"0"2"0,2-1 0,-3 3 0,0-1 0,-1 1 0,0 0 0,2-2 0,-1 2 0,3-4 0,-1 1 0,1-1 0,0 0 0,3-3 0,0 0 0,0 1 0,0-1 0,0 0 0,0 0 0,0 0 0,1 1 0,1 1 0,4 1 0,-2 3 0,1-1 0,2 2 0,3 1 0,-1 0 0,1 0 0,-1 0 0,-1 0 0,0 1 0,0 2 0,-1 2 0,1 0 0,-1 0 0,-1 1 0,0-2 0,-4 2 0,0 0 0,-1 1 0,-2 1 0,-2-1 0,1 1 0,-5-1 0,-2-1 0,0 0 0,-2-1 0,0 2 0,-1-1 0,1-1 0,-3-2 0,2 1 0,-2 1 0,1-1 0,0-2 0,-2 0 0,1-1 0,1-1 0,3 0 0,-3 0 0,2 0 0,1 0 0,2 0 0,0 0 0,0-1 0,0-1 0,0 1 0,1-3 0,1 2 0,1-1 0,2 0 0,-1 0 0,0-2 0,2 0 0,2 0 0,0 3 0,0-4 0,0 5 0,-1-2 0,-2 6 0,0 1 0,-3 3 0,1-1 0,2-1 0,-1 1 0,2 1 0,0 1 0,-2 0 0,3 0 0,-2 0 0,0 0 0,3 0 0,0 0 0,0-3 0,0 0 0,0 1 0,0 1 0,0 1 0,0 0 0,0 0 0,0 0 0,0 0 0,0-3 0,0 0 0,0 1 0,-1-2 0,0-1 0,-2 1 0,-3-3 0,1 1 0,-3-1 0,-3-1 0,2-3 0,-4-3 0,1-1 0,0-1 0,-1 1 0,-3-2 0,0-1 0,1 0 0,0-3 0,1 1 0,1 1 0,-1-1 0,2 1 0,2 1 0,1-1 0,1-1 0,1 1 0,2-1 0,2 0 0,2 0 0,1-2 0,0-1 0,0-1 0</inkml:trace>
  <inkml:trace contextRef="#ctx0" brushRef="#br0" timeOffset="131">237 51 12287,'4'-10'0,"-1"-1"0,0-2 0,0 3 0,-1 4 0,-2 6 0,0 4 0,-3 3 0,-2 1 0</inkml:trace>
  <inkml:trace contextRef="#ctx0" brushRef="#br0" timeOffset="315">260 666 12287,'-8'0'0,"0"-1"0,1-1 0,-1-1 0,-1 2 0,-1 3 0,-2 3 0,-2 3 0,-3 3 0,-4 0 0,0 2 0,-5 2 0,-2-3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2:18.775"/>
    </inkml:context>
    <inkml:brush xml:id="br0">
      <inkml:brushProperty name="width" value="0.08571" units="cm"/>
      <inkml:brushProperty name="height" value="0.08571" units="cm"/>
      <inkml:brushProperty name="color" value="#5B2D90"/>
    </inkml:brush>
  </inkml:definitions>
  <inkml:trace contextRef="#ctx0" brushRef="#br0">1 32 12287,'8'-8'0,"0"0"0,0 1 0,-1 2 0,1 3 0,-2 1 0,-1 2 0,1 1 0,-3 3 0,0 2 0,-6 1 0,-1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2:28.108"/>
    </inkml:context>
    <inkml:brush xml:id="br0">
      <inkml:brushProperty name="width" value="0.08571" units="cm"/>
      <inkml:brushProperty name="height" value="0.08571" units="cm"/>
      <inkml:brushProperty name="color" value="#5B2D90"/>
    </inkml:brush>
  </inkml:definitions>
  <inkml:trace contextRef="#ctx0" brushRef="#br0">9 63 12287,'-5'0'0,"2"0"0,3 0 0,6 0 0,2 0 0,5 0 0,0 0 0,3 0 0,2 0 0,0 3 0,3 0 0,4-1 0,3 2 0,3-3 0,3 2 0,0 0 0,-1-1 0,3 4 0,2-3 0,1 1 0,0 3 0,3-4 0,-3 1 0,2-2 0,0 1 0,5-1 0,-1-2 0,1 0 0,0 0 0,4 0 0,2 0 0,2-2 0,-2-1 0,-1-2 0,-4 2 0,0 1 0,1-2 0,-2 2 0,-1-2 0,-1 1 0,-1 1 0,-1-2 0,-2 2 0,1-1 0,1 0 0,1 1 0,-1-3 0,3 1 0,1 0 0,5 1 0,1-2 0,0 0 0,1 0 0,-1-2 0,2 2 0,-2-1 0,-5 1 0,-6-2 0,-7 4 0,-2-1 0,0 1 0,3 0 0,0 3 0,1 0 0,-2 0 0,-2 1 0,-2 2 0,-3 1 0,-3 1 0,2 1 0,-6-3 0,1 1 0,0-1 0,-1 2 0,1-2 0,-3-1 0,-1-1 0,-2-1 0,-1 0 0,-2 0 0,-1 0 0,0 0 0,-3 0 0,0 0 0,-1 0 0,1 0 0,0 0 0,0-1 0,0-2 0,0 2 0,0-1 0,0 1 0,-1 1 0,1 0 0,0 0 0,0 0 0,0 0 0,-3 0 0,0 0 0,1-4 0,-1 3 0,0-1 0,-3 0 0,1-1 0,-3 3 0,0-4 0,-4 4 0,-3 0 0,-3 0 0,-11 4 0,0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2:31.860"/>
    </inkml:context>
    <inkml:brush xml:id="br0">
      <inkml:brushProperty name="width" value="0.08571" units="cm"/>
      <inkml:brushProperty name="height" value="0.08571" units="cm"/>
      <inkml:brushProperty name="color" value="#5B2D90"/>
    </inkml:brush>
  </inkml:definitions>
  <inkml:trace contextRef="#ctx0" brushRef="#br0">1158 32 12287,'5'1'0,"-2"1"0,1 4 0,-3 1 0,4 1 0,-2 2 0,-1 1 0,2 0 0,-1-1 0,1 1 0,-1 1 0,2-2 0,-1 1 0,-1 0 0,1-1 0,-1 3 0,-1-1 0,1 0 0,3-2 0,-2 1 0</inkml:trace>
  <inkml:trace contextRef="#ctx0" brushRef="#br0" timeOffset="781">938 79 12287,'1'-7'0,"1"2"0,0 1 0,3 5 0,1 2 0,1 0 0,1 4 0,-1-2 0,-1 1 0,1 1 0,-2 1 0,2 0 0,1 0 0,-3-1 0,0 1 0,0 0 0,0 0 0,1 0 0,-3 0 0,-2 0 0,0-3 0,-1 0 0,-6-3 0,-2 1 0,-1-3 0,-3 0 0,3 0 0,-5 0 0,0 0 0,0-3 0,-2 1 0,0-2 0,0-1 0,1 1 0,0 0 0,1-2 0,1 1 0,2 2 0,1-3 0,2 3 0,0-1 0,0 2 0,4-2 0,4 4 0,4 0 0,4 0 0,0 0 0,0 0 0,-1 1 0,-1 1 0,-1 1 0,-2 0 0,2-1 0,1 0 0,-2 4 0,1-3 0,-2 2 0,0-3 0,-3 3 0,-1-2 0,-2 2 0,-2 1 0,-2-2 0,-2-1 0,0 0 0,-2 0 0,-3 2 0,2-2 0,-1-1 0,0 2 0,2-3 0,-1 1 0,1-1 0,1-1 0,0 0 0,1 0 0,-2 0 0,1 0 0,2-1 0,0-1 0,1-3 0,1-2 0,1 1 0,-2 1 0,3 0 0,0-1 0,0 1 0,2-1 0,-1 2 0,-1-2 0,1 0 0,-1-1 0,1 2 0,1 0 0,0-1 0,-1-1 0,3-1 0,0 0 0,-3 0 0,1 0 0,-1 3 0,3 0 0,0 3 0,4-2 0,0 4 0</inkml:trace>
  <inkml:trace contextRef="#ctx0" brushRef="#br0" timeOffset="945">757 32 12287,'2'-5'0,"1"-1"0,2 1 0,-1-2 0,0 2 0,-2 1 0,5 8 0,-3 0 0</inkml:trace>
  <inkml:trace contextRef="#ctx0" brushRef="#br0" timeOffset="1831">379 174 12287,'0'-5'0,"1"2"0,0 4 0,2 1 0,0-1 0,0 2 0,2-2 0,0-1 0,0 0 0,1 0 0,-2 0 0,2 0 0,-4-1 0,4-2 0,-4 0 0,3-3 0,-2 0 0,0 5 0,-3-4 0,-1 3 0,-2 0 0,-1-1 0,-4 3 0,0 0 0,0 0 0,0 1 0,0 1 0,1 0 0,-1 0 0,-3 2 0,0-2 0,-1 1 0,1 0 0,-2-2 0,2 2 0,-1-2 0,1-1 0,-1 2 0,2 1 0,-3-1 0,4-1 0,1-1 0,1 0 0,3 0 0,-1-1 0,2-2 0,0-1 0,3-4 0,1 1 0,2 1 0,2 1 0,-1 2 0,2-1 0,0 0 0,-2 1 0,1 3 0,2 0 0,-3 0 0,1 0 0,-2 0 0,1 1 0,0 2 0,-2-1 0,-2 3 0,0 1 0,0-2 0,0 2 0,0 0 0,-2-2 0,-2 1 0,0-1 0,-2 0 0,-1-1 0,-1 2 0,0 1 0,0-2 0,0-2 0,0-1 0,0-1 0,1 3 0,-1 0 0,0-2 0,0 0 0,0-2 0,0 0 0,0-2 0,1-3 0,-1 1 0,0-2 0,3 0 0,0 0 0,1 3 0,-1 1 0,3-3 0,-3 3 0,2-2 0,-3 3 0,1-3 0,-2 3 0,-1-1 0,2 3 0,1 3 0,3 0 0,-3 3 0,2 0 0,0-1 0,3 3 0,0-3 0,0 0 0,0-2 0,1 1 0,2 0 0,1-2 0,4-2 0,0 0 0,0 0 0,-1 0 0,1 0 0,0 0 0,0 0 0,0 0 0,0 0 0,3-3 0,1-1 0</inkml:trace>
  <inkml:trace contextRef="#ctx0" brushRef="#br0" timeOffset="1962">268 103 12287,'0'-8'0,"0"-3"0,0 1 0,0 0 0,4 5 0,-3 2 0,1 6 0,-4 1 0,-3 4 0</inkml:trace>
  <inkml:trace contextRef="#ctx0" brushRef="#br0" timeOffset="2112">87 79 12287,'-7'-3'0,"-1"-3"0,0 3 0,0 0 0,-1 2 0,-1 1 0,1 4 0,-6 0 0,3 4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2:35.574"/>
    </inkml:context>
    <inkml:brush xml:id="br0">
      <inkml:brushProperty name="width" value="0.08571" units="cm"/>
      <inkml:brushProperty name="height" value="0.08571" units="cm"/>
      <inkml:brushProperty name="color" value="#5B2D90"/>
    </inkml:brush>
  </inkml:definitions>
  <inkml:trace contextRef="#ctx0" brushRef="#br0">2150 181 12287,'-8'0'0,"0"0"0,1-1 0,1-1 0,1-1 0,1 0 0,-3 1 0,2 0 0,3-1 0,-1 3 0,3 0 0,7 0 0,2 0 0,6 0 0,2 1 0,1 1 0,3 0 0,3 3 0,3-2 0,5-1 0,6 1 0,8 0 0,4-1 0,8-1 0,7-1 0,9-1 0,3-2 0,0-2 0,-4-2 0,-2 0 0,-4 1 0,0 0 0,-11 1 0,0-2 0,-7 1 0,-1 1 0,-1 0 0,-1-1 0,-2 2 0,-5 0 0,-4 1 0,-6 1 0,-2 0 0,-3 0 0,-6 1 0,-3 1 0,-1 0 0,-1 0 0,-5-3 0,-2 1 0,-5-1 0,3 3 0,-4 0 0,-5 3 0,-2 0 0,-6 2 0,-5-4 0,-2 3 0</inkml:trace>
  <inkml:trace contextRef="#ctx0" brushRef="#br0" timeOffset="1000">1748 189 12287,'-5'0'0,"0"0"0,2 0 0,-2 0 0,0 0 0,-3 0 0,0 0 0,0 3 0,3 1 0,1 2 0,0-1 0,1-1 0,1 2 0,-1 0 0,1 0 0,2 1 0,3 1 0,1-1 0,3-1 0,0-2 0,-2 0 0,0 1 0,3-2 0,0 2 0,-3-3 0,0 3 0,1-2 0,-2 1 0,-1-2 0,1 0 0,-3 2 0,1-3 0,-4 2 0,-3 0 0,-2-2 0,1 0 0,1 2 0,0 0 0,-3-3 0,0 0 0,0 0 0,0 0 0,0 0 0,1 0 0,-1 0 0,0 0 0,0-1 0,0-1 0,0-1 0,0 1 0,0 2 0,0 0 0,-3 0 0,2 1 0,-1 0 0,1 3 0,1 0 0,0 1 0,1 1 0,0-1 0,1 1 0,-1 1 0,3 1 0,0 0 0,0 0 0,4 0 0,0-1 0,0 1 0,3 0 0,0-1 0,2-2 0,-3 2 0,3-1 0,-3-2 0,1 1 0,-3-3 0,-2 2 0,-1-2 0,-2 1 0,0-1 0,-3-2 0,-1 0 0,-1 0 0,0 3 0,-2 0 0,1-2 0,1 0 0,-1 2 0,0 0 0,1-2 0,2 0 0,0-1 0,1-1 0,2-1 0,-2-3 0,2-3 0</inkml:trace>
  <inkml:trace contextRef="#ctx0" brushRef="#br0" timeOffset="1164">1591 70 12287,'4'-15'0,"0"0"0,-1 2 0,-2 1 0,3 5 0,-1 2 0,-2 2 0,2 6 0,-2 2 0,-1 6 0,-4-2 0,0 2 0</inkml:trace>
  <inkml:trace contextRef="#ctx0" brushRef="#br0" timeOffset="1382">1622 496 12287,'-7'0'0,"-1"0"0,0 0 0,0 0 0,0 0 0,0 1 0,0 0 0,0 3 0,1 0 0,-5 1 0,3 3 0,-2 0 0</inkml:trace>
  <inkml:trace contextRef="#ctx0" brushRef="#br0" timeOffset="2184">1244 283 12287,'-4'-1'0,"1"-1"0,3 1 0,0-2 0,3 5 0,2 0 0,2 0 0,2-1 0,1-1 0,0 0 0,0 0 0,-1 0 0,-1 0 0,1-1 0,-1-1 0,4 0 0,-4-3 0,1-1 0,-4-2 0,-1 1 0,-4-1 0,-3 2 0,-1 2 0,0 0 0,-2-1 0,-1 4 0,-1-2 0,0 2 0,0-2 0,0 1 0,1 0 0,-1 1 0,0 1 0,0 0 0,0 3 0,0-1 0,0 1 0,0 1 0,1-3 0,-1 4 0,0-1 0,0 0 0,0-1 0,0 1 0,0 1 0,0-1 0,1-2 0,-1 1 0,1-2 0,1 2 0,-1-2 0,2 1 0,1-1 0,-1-1 0,3 0 0,-2 0 0,4 0 0,0 4 0,-1-3 0,-1 2 0,-3 1 0,-2-3 0,-1 4 0,0-2 0,0 0 0,0-2 0,0 1 0,0-1 0,0 2 0,1-2 0,-1-1 0,0 0 0,0 0 0,0-1 0,0-2 0,1 2 0,2-5 0,-1 4 0,3-4 0,0 5 0,0-2 0,1 0 0,-3 0 0,2 0 0,-2 3 0,-1 0 0,0 1 0,0 1 0,1 1 0,-2-2 0,0 1 0,0 0 0,-1 0 0,0 0 0,0 2 0,0-2 0,0 1 0,0 0 0,3-1 0,0 3 0,-1-2 0,-1 0 0,-1-3 0</inkml:trace>
  <inkml:trace contextRef="#ctx0" brushRef="#br0" timeOffset="2331">1048 126 12287,'0'-11'0,"3"1"0,-2-1 0,2 3 0,1 0 0,-3 5 0,1 3 0,-1 3 0,-1 5 0,-3 4 0,-2 0 0</inkml:trace>
  <inkml:trace contextRef="#ctx0" brushRef="#br0" timeOffset="3031">796 275 12287,'-14'0'0,"1"0"0,4-1 0,-3-1 0,2-3 0,-1 1 0,4-3 0,4 2 0,0-2 0,1-1 0,-1 0 0,4 0 0,1-1 0,0-1 0,7 1 0,-1-2 0,1 1 0,-1 2 0,0-1 0,0 3 0,0 0 0,0 1 0,0-1 0,0 3 0,-1 1 0,1 2 0,0 0 0,0 0 0,0 3 0,0 2 0,0 2 0,-1 1 0,-2 0 0,-2 0 0,1 0 0,-3 0 0,1 0 0,0-1 0,1 1 0,-2 0 0,1 0 0,-1 0 0,-1 0 0,-1 0 0,-1 0 0,-4-1 0,-1 0 0,-3 0 0,-1-3 0,2-1 0,-3 3 0,1-4 0,0 0 0,-1-1 0,-2-1 0,2 0 0,0 0 0,1 0 0,0 0 0,0 0 0,-2 0 0,4-3 0,-2 0 0,3-2 0,3 0 0,3-3 0,1 0 0,2 1 0,1 0 0,3 1 0,3-1 0,2 3 0,0-1 0,0-1 0,1 4 0,0-3 0,-2 2 0,0 1 0,-1-1 0,0 0 0,0 1 0,0 1 0,0 1 0,-1 0 0,-1 1 0,-2 2 0,0 2 0,-2 2 0,-2 1 0,0 0 0,-1 0 0,-1 0 0,-4 0 0,-1-1 0,-1 0 0,-2 0 0,0-2 0,-2-3 0,2 3 0,-3-1 0,-2 1 0,-2-1 0,0 1 0,-3-1 0,0-1 0,2-2 0,-2 3 0,1-2 0,1 1 0,1-1 0,2-1 0,-1 1 0,0 1 0,3 2 0,1-2 0,0-1 0,3 2 0,-3-3 0,2 5 0,0 0 0,2 1 0,0 1 0,0 0 0</inkml:trace>
  <inkml:trace contextRef="#ctx0" brushRef="#br0" timeOffset="3749">339 252 12287,'3'-8'0,"2"1"0,2 1 0,-1 1 0,-1 2 0,0 0 0,3 3 0,0 0 0,0 0 0,0 0 0,0 0 0,1 1 0,1 2 0,-4-2 0,2 5 0,-1 0 0,-1 1 0,-1 1 0,-2-1 0,-2 1 0,2-2 0,-1-1 0,0 1 0,-1 1 0,-5 1 0,-1 0 0,-2 0 0,-1-3 0,-1 0 0,0 0 0,-2 0 0,-2 1 0,2-3 0,-1 1 0,-2-1 0,1 3 0,1-4 0,0 0 0,0-1 0,2-1 0,-1 0 0,3 0 0,0 0 0,0 0 0,0 0 0,0 0 0,0 0 0,0 0 0,3 3 0,0 3 0,2-2 0,-2 1 0,2 0 0,-1 1 0,0-2 0,-1 0 0,0 1 0,-2-2 0,2 2 0,-2-4 0,2 2 0,0-2 0,0-1 0,1-1 0,-3-2 0,2-2 0,3-1 0,-3 0 0,1 1 0,-1-1 0,3-1 0,-3-1 0,1-1 0,0-2 0,-1 3 0,-1-3 0,1 2 0,-1 2 0,1-1 0,1 0 0,1 0 0,-4 1 0,2 2 0,2 0 0,0 3 0,2 1 0,1-2 0,0 6 0,0 1 0,0 4 0,0 0 0,0 0 0,0 0 0,0 0 0,0-1 0,0-1 0,0-1 0,1 1 0,2 1 0,0-2 0,4 1 0,0 0 0,2 1 0,4 1 0,-1-1 0</inkml:trace>
  <inkml:trace contextRef="#ctx0" brushRef="#br0" timeOffset="3915">378 511 12287,'-4'-7'0,"0"-1"0,1 0 0,2 3 0,-2-1 0,2 5 0,-2-2 0,-1 2 0,-5 2 0,-1 1 0,0 0 0,-1 2 0,3-2 0,0 0 0,-3 0 0,2-1 0,-5-5 0,1 0 0</inkml:trace>
  <inkml:trace contextRef="#ctx0" brushRef="#br0" timeOffset="4064">111 275 12287,'-8'-7'0,"2"2"0,2-6 0,0 4 0,-1 1 0,3 3 0,-4 3 0,1 1 0,-3 1 0,0 4 0,1 1 0,-1 1 0,0 2 0,1 1 0,2 2 0,-2-4 0,2 3 0,-3-5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2:42.740"/>
    </inkml:context>
    <inkml:brush xml:id="br0">
      <inkml:brushProperty name="width" value="0.08571" units="cm"/>
      <inkml:brushProperty name="height" value="0.08571" units="cm"/>
      <inkml:brushProperty name="color" value="#5B2D90"/>
    </inkml:brush>
  </inkml:definitions>
  <inkml:trace contextRef="#ctx0" brushRef="#br0">694 284 12287,'0'-5'0,"0"0"0,0-1 0,0-1 0,0-1 0,0 0 0,0 0 0,0 0 0,0 0 0,0 1 0,0-1 0,0 0 0,1 3 0,1-1 0,-1 5 0,6-3 0,-2 4 0,2 3 0,0 0 0,0 1 0,-2-1 0,0 3 0,3 0 0,0 1 0,-1-2 0,-1 0 0,-1 1 0,-2-1 0,1 0 0,0 1 0,-2-2 0,-2 2 0,-1-2 0,-2 2 0,-5-1 0,0-3 0,-2 2 0,0-2 0,0 1 0,1-1 0,-3-2 0,2 0 0,-1 0 0,1 0 0,2 0 0,0 0 0,0 0 0,0 0 0,1 0 0,-1 0 0,0 0 0,0 0 0,0 0 0,0 0 0,0 0 0,0 0 0,1 1 0,1 1 0,1 1 0,-1-2 0,2 1 0,-2 0 0,0 1 0,2 0 0,-1-1 0,-2 0 0,3 1 0,-1-3 0,2 0 0,-2 0 0,2 0 0,-2 0 0,1-1 0,-2-1 0,1-1 0,2-1 0,-3 1 0,1-2 0,0-1 0,0-1 0,0 1 0,-1 1 0,2-1 0,0-1 0,-1-1 0,2 0 0,-1 0 0,1 0 0,-3 0 0,4-2 0,-1 0 0,0 0 0,2 1 0,-2 1 0,2 0 0,1 1 0,0-1 0</inkml:trace>
  <inkml:trace contextRef="#ctx0" brushRef="#br0" timeOffset="181">694 25 12287,'0'-8'0,"0"0"0,0 0 0,-4 7 0,0 2 0</inkml:trace>
  <inkml:trace contextRef="#ctx0" brushRef="#br0" timeOffset="365">694 418 12287,'-7'-3'0,"1"-3"0,0 0 0,0 1 0,-2 2 0,-2 3 0,-3 0 0,-2 3 0,-1 1 0,0 4 0,1 0 0,-5 0 0,0 0 0</inkml:trace>
  <inkml:trace contextRef="#ctx0" brushRef="#br0" timeOffset="700">111 261 12287,'-3'-8'0,"1"0"0,-1 3 0,2 0 0,-1 2 0,2 1 0,0 5 0,1 1 0,4 4 0,1 1 0,1 1 0,2-1 0,0 2 0,2 0 0,-2-1 0,0 4 0,-1-3 0,0 1 0,0 2 0,0-2 0,0 1 0,-1-1 0,-2 0 0,1-2 0,-3 0 0,-2-1 0,0-1 0,-2-1 0,-1-2 0,-4-2 0,-4-2 0,-3-1 0,-2 0 0,-1 0 0,0 0 0,1-1 0,-1-1 0,0-1 0,1-2 0,1 2 0,2-1 0,1 1 0,0-4 0,3 3 0,0-1 0,1 0 0,-1-4 0,0-3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8:53.059"/>
    </inkml:context>
    <inkml:brush xml:id="br0">
      <inkml:brushProperty name="width" value="0.08571" units="cm"/>
      <inkml:brushProperty name="height" value="0.08571" units="cm"/>
      <inkml:brushProperty name="color" value="#5B2D90"/>
    </inkml:brush>
  </inkml:definitions>
  <inkml:trace contextRef="#ctx0" brushRef="#br0">6 133 12287,'-5'0'0,"5"0"0,9 0 0,8-2 0,3 0 0,5-2 0,1-4 0,6 2 0,1 1 0,2 0 0,6-1 0,3 4 0,4-2 0,4 1 0,-2 2 0,5 1 0,-1 0 0,1 0 0,1 0 0,4 0 0,-2 0 0,-2 0 0,-1-4 0,-5-1 0,5-2 0,4-2 0,-6 3 0,5 1 0,-3 1 0,-4 0 0,-6-1 0,-3 2 0,0-1 0,-4 1 0,4-2 0,-3 1 0,7-5 0,-4 2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2:46.090"/>
    </inkml:context>
    <inkml:brush xml:id="br0">
      <inkml:brushProperty name="width" value="0.08571" units="cm"/>
      <inkml:brushProperty name="height" value="0.08571" units="cm"/>
      <inkml:brushProperty name="color" value="#5B2D90"/>
    </inkml:brush>
  </inkml:definitions>
  <inkml:trace contextRef="#ctx0" brushRef="#br0">15 166 12287,'-5'0'0,"0"0"0,3-3 0,0 2 0,4-2 0,3 2 0,6 1 0,4-1 0,5-1 0,5 0 0,11-3 0,7-1 0,9-1 0,8-4 0,10 0 0,6-2 0,3-1 0,0 2 0,-3 0 0,-4 1 0,-3 1 0,-10 2 0,-9 2 0,-6 2 0,-4 0 0,-1 1 0,-1 3 0,-4 0 0,-5-3 0,-4 2 0,-2-2 0,-2 2 0,-3-2 0,-2 2 0,-3-1 0,-2 1 0,-2 1 0,-4 0 0,0 0 0,-4 0 0,-1 0 0,-4 0 0,-1 1 0,0 1 0,-1 4 0,-1 4 0,-1-1 0,0 2 0,0-3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2:53.155"/>
    </inkml:context>
    <inkml:brush xml:id="br0">
      <inkml:brushProperty name="width" value="0.08571" units="cm"/>
      <inkml:brushProperty name="height" value="0.08571" units="cm"/>
      <inkml:brushProperty name="color" value="#5B2D90"/>
    </inkml:brush>
  </inkml:definitions>
  <inkml:trace contextRef="#ctx0" brushRef="#br0">1332 154 12287,'0'-8'0,"0"0"0,0 1 0,0-1 0,0 0 0,2 0 0,1 0 0,-1 0 0,-1 0 0,0 1 0,1 2 0,-1 1 0,2 1 0,-2-2 0,-1 1 0,0 1 0,-4 3 0,-1 1 0,-2 0 0,-1 2 0,0 3 0,0-1 0,0 2 0,0 1 0,1-2 0,-1-1 0,0 1 0,1 1 0,1 0 0,1-1 0,2-1 0,0-2 0,3 2 0,0 1 0,0-1 0,1-1 0,2 0 0,-2 1 0,5-3 0,0 1 0,1 1 0,1-4 0,0 3 0,-1-2 0,1-1 0,0 3 0,0-1 0,-1 2 0,-2-2 0,-2-1 0,-6 3 0,-2-2 0,-2 1 0,-2 2 0,-1-1 0,-2 0 0,-1 2 0,-2-1 0,3-1 0,-1-1 0,0-1 0,2 2 0,-1-2 0,1 0 0,1-1 0,1-1 0,2 0 0,-1 0 0,0-4 0,0-1 0,4 1 0,0-1 0,1 2 0,-1-1 0,-2 3 0,1-2 0,-1 1 0,-1 1 0,-1 1 0,0 1 0,0 2 0,0-1 0,0 3 0,0 1 0,0 0 0,1 0 0,1 0 0,1 0 0,3-2 0,-1 1 0,-1 1 0,3 1 0,-1 1 0,1 0 0,1 0 0,0-3 0,0 1 0,-1-5 0,-2 2 0,-2-2 0,-2 1 0,-1 1 0,0-1 0,1-1 0,-4 1 0,1 1 0,0-1 0,1-1 0,1-1 0,0 0 0,1 0 0,-1 0 0</inkml:trace>
  <inkml:trace contextRef="#ctx0" brushRef="#br0" timeOffset="165">1103 52 12287,'3'-11'0,"0"0"0,-2 0 0,0-1 0,3 5 0,-6 7 0,1 5 0,-2 2 0,-3 1 0,-1 4 0,-1 0 0</inkml:trace>
  <inkml:trace contextRef="#ctx0" brushRef="#br0" timeOffset="350">1119 383 12287,'-8'-4'0,"0"2"0,1-2 0,-1 0 0,0 3 0,0 0 0,-1 1 0,0 1 0,-2 1 0,-3 3 0,1 3 0,-2-1 0,-1 1 0,1-1 0,-1-1 0,-7 1 0,-1-3 0</inkml:trace>
  <inkml:trace contextRef="#ctx0" brushRef="#br0" timeOffset="1517">639 154 12287,'-5'3'0,"-1"-1"0,1 1 0,1-3 0,0 1 0,4 2 0,0-2 0,0 5 0,0-1 0,0 3 0,0 0 0,0-1 0,0 1 0,0 0 0,0 0 0,-1 0 0,-1 0 0,1-3 0,-2 0 0,2 1 0,1 1 0,0 1 0,0-2 0,0-1 0,0-3 0,1 1 0,2-3 0,-2 1 0,1 2 0,-1-2 0,-1 5 0,0-4 0,0 3 0,0 1 0,0 2 0,0-1 0,0-1 0,0-1 0,0 1 0,0-2 0,0 2 0,0 0 0,0-2 0,0 1 0,0-2 0,0 2 0,4-3 0,1 1 0,2-2 0,1-1 0,0 0 0,0 0 0,-1 0 0,1 0 0,0-1 0,0-2 0,-1 1 0,-1-2 0,-1 0 0,-4 2 0,-1 2 0,-3 0 0,-6 0 0,-1 0 0,0 0 0,-4 2 0,1 2 0,-2 0 0,-1 2 0,0-1 0,0-1 0,-2 1 0,0-1 0,0-1 0,1 1 0,-1 0 0,0 1 0,0-4 0,2 2 0,0-2 0,0-1 0,2 0 0,0 0 0,4 0 0,1 0 0,1 0 0,1-1 0,1-2 0,1-2 0,3-2 0,0-1 0,1 0 0,1 1 0,0-4 0,0 0 0,0-2 0,0-1 0,0 1 0,0-1 0,0-1 0,0 1 0,-3 0 0,0-1 0,-2-1 0,-1 0 0,2 1 0,-1 2 0,1 3 0,0 1 0,2 1 0,-1 0 0,2 5 0,1 3 0,0 3 0,0 5 0,0 0 0,1 1 0,1 0 0,1 3 0,2 0 0,-3-2 0,3 3 0,-2-1 0,-1 0 0,0-1 0,0 1 0,0-1 0,0-1 0,-1 1 0,-1 0 0,0-2 0,0 0 0,-1-2 0,-2-1 0,-2 0 0,-2-2 0,-1 1 0,0-2 0,0-2 0,0-1 0,-2 0 0,0 0 0,0 0 0,1 0 0,1 0 0,0 0 0,1 0 0,-4-4 0,1 0 0,0-1 0,1-1 0,1 1 0,0-2 0,1 1 0,-1 1 0,0-1 0,0-1 0,0 1 0,0 1 0,0 1 0,0-2 0,1 3 0,-1-1 0,0 4 0,0-3 0,0 2 0,0 1 0,0 0 0,0 1 0,1 2 0,0-2 0,0 5 0,2 0 0,3 1 0,0 1 0,1-1 0,2 1 0,1-1 0,4-1 0,-1-2 0,2-2 0,2 0 0,-1 0 0,2-1 0,0-1 0,1 0 0,1 0 0,-2 3 0,0 0 0,-1 1 0,-1 3 0,3 0 0,2 0 0</inkml:trace>
  <inkml:trace contextRef="#ctx0" brushRef="#br0" timeOffset="1665">284 453 12287,'-4'-3'0,"0"-1"0,1-1 0,1 2 0,-3 3 0,0 1 0,0 1 0,-2 1 0,1 3 0,-2 1 0,-3-1 0,-3 0 0,2 2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2:48.124"/>
    </inkml:context>
    <inkml:brush xml:id="br0">
      <inkml:brushProperty name="width" value="0.08571" units="cm"/>
      <inkml:brushProperty name="height" value="0.08571" units="cm"/>
      <inkml:brushProperty name="color" value="#5B2D90"/>
    </inkml:brush>
  </inkml:definitions>
  <inkml:trace contextRef="#ctx0" brushRef="#br0">1025 245 12287,'-5'-1'0,"3"-2"0,-3 3 0,4-4 0,-3 4 0,1 0 0,2 0 0,-3 1 0,2 2 0,0 2 0,-1 2 0,3 1 0,0 0 0,0-1 0,0 1 0,0 0 0,0-3 0,0 1 0,0 0 0,1-3 0,2 0 0,2-2 0,-1-1 0,1 0 0,2 0 0,0 0 0,0-1 0,-1-1 0,-1 0 0,-1-5 0,2 2 0,0-2 0,-4 2 0,3 0 0,-2-1 0,0-1 0,-3-1 0,0 0 0,0 0 0,0 3 0,-1 0 0,-2 2 0,-1 0 0,-4 3 0,0 0 0,0 0 0,0 0 0,1 0 0,-1 0 0,0 0 0,-1 0 0,-1 1 0,-1 1 0,-1 0 0,1 2 0,-2-2 0,-1 0 0,-1 0 0,2-1 0,1-1 0,0 0 0,-1 0 0,1 0 0,-1 0 0,3 0 0,1 0 0,4 0 0,-1 0 0,0 0 0,3 0 0,-1-1 0,4-2 0,-1 3 0,-1-3 0,0 2 0,-3 2 0,-1 2 0,-1 1 0,-1 3 0,0-1 0,0-1 0,0 1 0,0 1 0,0 1 0,1-2 0,1-2 0,1-1 0,0 4 0,-3-7 0,3 3 0,-1-6 0,5-1 0,-2-4 0,2 0 0,1 0 0,0 1 0,-1-1 0,-1-1 0,0-2 0,-1 2 0,3-3 0,0-1 0,0 1 0,-2 0 0,-1-2 0,1 2 0,1 0 0,1 2 0,-1 2 0,0 0 0,-2 0 0,0 3 0,3 0 0,0 4 0,0 1 0,1 3 0,2 5 0,1 0 0,4 0 0</inkml:trace>
  <inkml:trace contextRef="#ctx0" brushRef="#br0" timeOffset="264">993 72 12287,'8'-1'0,"0"-2"0,-1-1 0,-1-3 0,-1 2 0,-3-2 0,1 1 0,-3-1 0,0-1 0,-3 1 0,-2-1 0,-2 3 0,-1 3 0,0 1 0,-1 1 0,0 1 0,-2 1 0,1 5 0,1 5 0,-1-1 0,0 0 0,-3 3 0,1 0 0,0 3 0,-2 1 0,-1 1 0,-1-3 0</inkml:trace>
  <inkml:trace contextRef="#ctx0" brushRef="#br0" timeOffset="1129">473 127 12287,'0'-8'0,"0"0"0,0 3 0,0 0 0,0-2 0,0 3 0,0-1 0,0 3 0,3 2 0,0 5 0,-2 2 0,0 1 0,-1 0 0,0 0 0,0 0 0,0 1 0,0 0 0,0 2 0,0-2 0,-1 0 0,0-1 0,-3-1 0,0-2 0,2 2 0,-2-2 0,1 0 0,-2 0 0,0-3 0,0 1 0,-1 1 0,-1-3 0,-1 1 0,0-1 0,0-4 0,0-3 0,3-1 0,0 0 0,2 0 0,-2 1 0,2 2 0,-2 1 0,3 2 0,-4-1 0,5 1 0,-6 0 0,5-2 0,-3-1 0,2-4 0,0 0 0,0 0 0,2-2 0,-2-1 0,2-1 0,-2 1 0,2-1 0,-2 3 0,3-2 0,0 1 0,0 2 0,0 4 0,0 1 0,0 6 0,0 1 0,2 4 0,1 0 0,-1 0 0,-2-1 0,0 1 0,0 0 0,0 3 0,0-1 0,0 0 0,0-1 0,0-2 0,0 1 0,0 0 0,0 0 0,0 0 0,-3 0 0,-2 0 0,0-1 0,0-1 0,-1-2 0,-1 0 0,2 1 0,0-2 0,-2-2 0,0 0 0,0-1 0,-1 0 0,0 0 0,0 0 0,0-1 0,1-1 0,1-3 0,1 1 0,-1-3 0,-1 2 0,-1-2 0,0-1 0,0 0 0,0 1 0,0 1 0,0 1 0,0 2 0,1-1 0,-1-1 0,0 1 0,0 2 0,0-1 0,-1 3 0,-1 0 0,1 0 0,-1 0 0,1 0 0,1 3 0,4 1 0,0 1 0,5 1 0,2-3 0,2-2 0,2 0 0,4 3 0,1 0 0,2 1 0,-1 1 0,0-1 0,3 3 0,-1 0 0,1-1 0,0 1 0,0 0 0</inkml:trace>
  <inkml:trace contextRef="#ctx0" brushRef="#br0" timeOffset="1263">355 355 12287,'-8'-3'0,"0"-3"0,3 0 0,0 0 0,-1 1 0,-1 3 0,-1 0 0,0 1 0,0 1 0,0-4 0,1 0 0</inkml:trace>
  <inkml:trace contextRef="#ctx0" brushRef="#br0" timeOffset="1413">143 103 12287,'-13'-3'0,"-1"-3"0,4-3 0,-2-1 0,0 3 0,3 4 0,0 2 0,1 1 0,-1 2 0,-1 3 0,1 1 0,-1 7 0,1 0 0,1 3 0</inkml:trace>
  <inkml:trace contextRef="#ctx0" brushRef="#br0" timeOffset="2266">2749 166 12287,'0'-8'0,"0"0"0,1 1 0,1 1 0,0 1 0,1 3 0,-4-1 0,-2 3 0,-1 2 0,-5 2 0,0 0 0,-2 2 0,-3 1 0,1 0 0,-1 0 0,1 1 0,-1-3 0,3 3 0,2 1 0,0 0 0,2-5 0,2 4 0,2-1 0,2-2 0,2-1 0,3-1 0,4-1 0,0-1 0,5-1 0,1 0 0,1 0 0,1 0 0,-1-1 0,-2-1 0,-2 0 0,0-1 0,-1 3 0,0 0 0,-1 0 0,-4 0 0,0 0 0,-4 0 0,-2 0 0,-6 0 0,-5 0 0,-3 0 0,-1 1 0,-2 1 0,0 0 0,-3 2 0,2-2 0,1 1 0,-1 2 0,2-4 0,-1 2 0,1-2 0,1-1 0,1 1 0,0 0 0,2 2 0,2-1 0,2-1 0,2-2 0,1-1 0,1-1 0,1 0 0,-3 0 0,2-2 0,3-2 0,0-1 0,1 0 0,1 0 0,-3 0 0,1-3 0,0-2 0,1-2 0,1 2 0,0 0 0,0-1 0,0-1 0,0-1 0,0 1 0,0 2 0,0 3 0,0 1 0,-1 6 0,-1 3 0,0 4 0,-8 6 0,1 3 0</inkml:trace>
  <inkml:trace contextRef="#ctx0" brushRef="#br0" timeOffset="2632">2206 284 12287,'-5'-8'0,"3"1"0,1-1 0,0 2 0,-1 1 0,0-1 0,0 2 0,5-2 0,1 1 0,4-3 0,0 4 0,-1 0 0,-1 2 0,-1-1 0,-2 1 0,2 2 0,1 0 0,-2 0 0,-2 3 0,-1-1 0,-1 3 0,0 1 0,-3 0 0,-3 0 0,-1-1 0,-1-2 0,1 1 0,-1-2 0,0 0 0,0 0 0,0 1 0,0 0 0,0-1 0,0-1 0,1 0 0,-1 0 0,0 2 0,0-1 0,0-1 0,0-2 0,0-2 0,4-1 0,-3-8 0,3 0 0</inkml:trace>
  <inkml:trace contextRef="#ctx0" brushRef="#br0" timeOffset="2763">2135 80 12287,'0'-8'0,"0"-1"0,0-1 0,0 0 0,0 0 0,0 4 0,0 1 0,0 4 0,0 1 0,0 4 0,-3 6 0,1 1 0,-1 2 0,0 1 0,2 0 0,-3 2 0,4 0 0</inkml:trace>
  <inkml:trace contextRef="#ctx0" brushRef="#br0" timeOffset="3430">2064 292 12287,'-5'0'0,"0"0"0,-2 0 0,0 0 0,2 0 0,0 0 0,0-1 0,0-1 0,-2 1 0,2-3 0,-2 2 0,-1-1 0,3-2 0,0 1 0,-1 0 0,-1-1 0,0-3 0,1 0 0,3 0 0,3 0 0,0 0 0,0 3 0,0 0 0,1 2 0,1-2 0,0 3 0,2 0 0,0 4 0,-1 0 0,-1 3 0,1 1 0,-1-1 0,-2 0 0,-3-1 0,-2 2 0,-2 0 0,1-5 0,1 2 0,-1-1 0,-1 0 0,-1-1 0,0 2 0,0-2 0,1-1 0,-1 0 0,0 0 0,0 0 0,3 0 0,-1 0 0,0 0 0,3 0 0,-1 0 0,4 0 0,-2-1 0,-1-2 0,-3 2 0,1-1 0,0 1 0,0 1 0,2-3 0,-2 1 0,0-4 0,-3 0 0,4 2 0,0 0 0,2-1 0,-1 1 0,-3-1 0,1-3 0,0 1 0,1 1 0,-1 1 0,1 2 0,1-1 0,-2 2 0,-1 0 0,2-3 0,-2 2 0,4 0 0,-3 3 0,3 0 0,-2 0 0,4 1 0,1 1 0,2 1 0,-1 0 0,3 0 0,1 2 0,0-1 0,0 1 0,-1-1 0,2 0 0,0-2 0,0 1 0,5 1 0,0 1 0</inkml:trace>
  <inkml:trace contextRef="#ctx0" brushRef="#br0" timeOffset="3546">1954 64 12287,'4'-13'0,"-1"0"0,-2 2 0,-1 3 0,1 4 0,1 0 0,-1 3 0,1 6 0,-4 3 0,-2 1 0,-4-1 0</inkml:trace>
  <inkml:trace contextRef="#ctx0" brushRef="#br0" timeOffset="3764">1907 426 12287,'-5'-11'0,"2"2"0,3-2 0,-1 3 0,-2 0 0,1 3 0,-3 2 0,-1 0 0,-1 1 0,-3-1 0,-2 3 0,0 0 0,-1 0 0,-3 0 0</inkml:trace>
  <inkml:trace contextRef="#ctx0" brushRef="#br0" timeOffset="3930">1725 24 12287,'-3'-7'0,"-2"-1"0,-2 3 0,-2 3 0,-2 2 0,-2 2 0,-5 7 0,-3 7 0,-5 0 0,-2 3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3:05.686"/>
    </inkml:context>
    <inkml:brush xml:id="br0">
      <inkml:brushProperty name="width" value="0.08571" units="cm"/>
      <inkml:brushProperty name="height" value="0.08571" units="cm"/>
      <inkml:brushProperty name="color" value="#5B2D90"/>
    </inkml:brush>
  </inkml:definitions>
  <inkml:trace contextRef="#ctx0" brushRef="#br0">48 111 12287,'-8'-3'0,"0"1"0,0-3 0,0-2 0,3 4 0,1-1 0,0 1 0,1 2 0,3-2 0,4 3 0,2-1 0,4-1 0,3-1 0,2-2 0,4 2 0,3-2 0,3-1 0,1 2 0,5-2 0,3 0 0,4-1 0,1 2 0,7 0 0,3 0 0,2 0 0,4-1 0,3 3 0,-2 2 0,-3 0 0,-2 1 0,-4 1 0,-2 0 0,0 2 0,-8 3 0,5-1 0,-6 2 0</inkml:trace>
  <inkml:trace contextRef="#ctx0" brushRef="#br0" timeOffset="1136">1583 48 12287,'5'-3'0,"-1"2"0,-1-2 0,3 1 0,3 0 0,2 1 0,5-2 0,3 1 0,3 0 0,5 1 0,3-2 0,4 2 0,5 1 0,4 0 0,4 0 0,0 0 0,-3-3 0,2 2 0,-2-2 0,-1 3 0,-4 0 0,-4 0 0,-6 0 0,-2 0 0,1 0 0,-8-3 0,-1 0 0,-5 2 0,-3 0 0,0-3 0,-8 3 0,-3-1 0,-4 1 0,-7 1 0,2 0 0,-4 0 0,-1 1 0,-1 1 0,-2-1 0,0 2 0,-3-1 0,0 0 0,-1-1 0,-2 3 0,-1-2 0,0 1 0,0-1 0,-2-2 0,-4 0 0,-3 0 0,-3 3 0,-4 0 0,-2-2 0,-3 0 0,0-1 0,0 0 0,3 0 0,2 0 0,0 0 0,3 0 0,3 0 0,8 0 0,3 3 0,7 0 0,2 1 0,2-1 0,2 4 0,5-2 0,2-2 0,7 0 0,3-2 0,6-1 0,2 0 0,3 0 0,0 0 0,8 0 0,-2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3:03.339"/>
    </inkml:context>
    <inkml:brush xml:id="br0">
      <inkml:brushProperty name="width" value="0.08571" units="cm"/>
      <inkml:brushProperty name="height" value="0.08571" units="cm"/>
      <inkml:brushProperty name="color" value="#5B2D90"/>
    </inkml:brush>
  </inkml:definitions>
  <inkml:trace contextRef="#ctx0" brushRef="#br0">709 158 12287,'8'0'0,"-3"0"0,0 0 0,-2 0 0,2 0 0,1 0 0,-2 0 0,3-4 0,-3 0 0</inkml:trace>
  <inkml:trace contextRef="#ctx0" brushRef="#br0" timeOffset="597">804 166 12287,'0'-5'0,"-4"5"0,-1 5 0,-2 0 0,-1 0 0,-1 0 0,0 3 0,-3 1 0,0 2 0,-1-3 0,-4 4 0,0-2 0,-2 1 0,-2 3 0,2-1 0,0 2 0,0 0 0,1-1 0,5-2 0,2-1 0,3-4 0,0-3 0</inkml:trace>
  <inkml:trace contextRef="#ctx0" brushRef="#br0" timeOffset="1297">685 134 12287,'-5'0'0,"0"1"0,-1 2 0,1-2 0,0 2 0,-1 0 0,-1-1 0,-2 2 0,0-2 0,-3 1 0,0 1 0,2-1 0,-3 2 0,1 1 0,0-2 0,-1 2 0,-3-2 0,0 0 0,0 2 0,3-2 0,0 1 0,-1-1 0,-1 1 0,2-3 0,1 3 0,1-2 0,1-1 0,4 0 0,1-1 0,-2 2 0,0-1 0,2-1 0,0-1 0,0 0 0,-3 0 0,3 0 0,-1 0 0,4 0 0,-4 0 0,4 0 0,-3 0 0,2 0 0,-2 0 0,2 0 0,-1-1 0,0-2 0,2 1 0,2-3 0,-1 3 0,-1-1 0,-1-1 0,1 0 0,2-4 0,0 0 0,0 0 0,0 0 0,0-2 0,0-1 0,-1 0 0,-1 1 0,-1-4 0,2 0 0,0-1 0,1 1 0,0 1 0,0 2 0,0-2 0,0 2 0,-1 2 0,-2 0 0,2 1 0,-6 4 0,7 0 0,-4 4 0</inkml:trace>
  <inkml:trace contextRef="#ctx0" brushRef="#br0" timeOffset="1666">111 48 12287,'7'-4'0,"1"-1"0,-2 1 0,-1 1 0,1 0 0,1 1 0,-2-1 0,0 3 0,-3 1 0,1 1 0,-2 0 0,-2 3 0,-3 2 0,-4 0 0,0 0 0,-5 1 0,1 0 0,0 0 0,1 0 0,-1 0 0,0 0 0,0 0 0,2-1 0,0 1 0,1 0 0,1 0 0,1-3 0,2 1 0,1-1 0,1-1 0,2 1 0,-2-3 0,2 3 0,2 0 0,2 0 0,3 2 0,4 3 0,-1 0 0,4 5 0,1 3 0,1 1 0,2 2 0,1 2 0,-1 1 0,2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3:08.354"/>
    </inkml:context>
    <inkml:brush xml:id="br0">
      <inkml:brushProperty name="width" value="0.08571" units="cm"/>
      <inkml:brushProperty name="height" value="0.08571" units="cm"/>
      <inkml:brushProperty name="color" value="#5B2D90"/>
    </inkml:brush>
  </inkml:definitions>
  <inkml:trace contextRef="#ctx0" brushRef="#br0">772 126 12287,'-4'-4'0,"0"3"0,4-1 0,0 4 0,0 3 0,1 2 0,2 1 0,-2-2 0,1-1 0,-1 1 0,2-2 0,0 2 0,-1-1 0,-2 3 0,4-4 0,-3 0 0,2-5 0,-3-2 0,0-2 0,0-2 0,0-1 0,0 0 0,0 0 0,0-1 0,1 0 0,2-3 0,2 0 0,4-1 0,3-3 0,0 1 0,2-1 0,1 4 0,1 1 0,0 2 0,3 1 0,-3 4 0,3 1 0,-3 3 0,0 3 0,-1 2 0,-2 5 0,-2 0 0,-3 1 0,0-3 0</inkml:trace>
  <inkml:trace contextRef="#ctx0" brushRef="#br0" timeOffset="368">804 228 12287,'-8'0'0,"3"0"0,-1 0 0,0 0 0,-1 0 0,-1 0 0,1 0 0,-1 0 0,0 0 0,-1 1 0,-1 1 0,1-1 0,-2 3 0,3-2 0,0 1 0,-3 0 0,1-3 0,0 0 0,1 0 0,1 0 0,1 0 0,-1 0 0,2-3 0,2 0 0,0-2 0,-1-1 0,4-4 0,-3 0 0,2 0 0,-1 2 0,0-3 0,3 0 0,-1-1 0,-1 1 0,1 0 0,-2 1 0,2-1 0,1 1 0,0 2 0,0 5 0,0 3 0,4 3 0,0 5 0</inkml:trace>
  <inkml:trace contextRef="#ctx0" brushRef="#br0" timeOffset="917">450 220 12287,'-1'5'0,"-2"1"0,-2 0 0,-2-2 0,-1 0 0,0 1 0,0-1 0,-1 1 0,0 0 0,-3-2 0,0 1 0,2-3 0,-3 1 0,2-1 0,1-1 0,-1 0 0,1 0 0,0 0 0,1-1 0,2-1 0,2-4 0,1 3 0,2-1 0,-1 1 0,1 2 0,2-3 0,0 2 0,3-1 0,-2 1 0,0 3 0,-5 0 0,0 3 0,-2 0 0,1-2 0,-1 1 0,-2 0 0,-1 0 0,-3 0 0,3-1 0,-3 1 0,0-2 0,0 0 0,-2 0 0,1 1 0,-1 0 0,-1 1 0,0-3 0,1 0 0,1 0 0,3-3 0,-1 1 0,0-1 0,1 0 0,0 1 0,4-2 0,2-1 0,0 1 0,2 1 0,2-2 0,0-1 0,1 1 0,1 1 0,4 0 0,4-1 0,0 3 0,2-4 0,-1 0 0,7-1 0,-2-1 0</inkml:trace>
  <inkml:trace contextRef="#ctx0" brushRef="#br0" timeOffset="1132">481 70 12287,'0'6'0,"-1"-2"0,-1 0 0,1-1 0,-3-1 0,1 0 0,-3 0 0,-1 3 0,-3-1 0,-1 0 0,-3 3 0,2-2 0</inkml:trace>
  <inkml:trace contextRef="#ctx0" brushRef="#br0" timeOffset="1332">142 464 12287,'0'-8'0,"0"0"0,0 3 0,0 0 0,1 3 0,2 0 0,-2 4 0,6 3 0,-3 2 0</inkml:trace>
  <inkml:trace contextRef="#ctx0" brushRef="#br0" timeOffset="3118">2552 244 12287,'4'0'0,"1"-3"0,-3 0 0,0-2 0,1 3 0,-2-3 0,1 2 0,-2 0 0,0 3 0,-3 0 0,-4 1 0,1 1 0,0 0 0,4 4 0,-3-3 0,2 1 0,-1-1 0,3 2 0,-2 1 0,0-1 0,3 0 0,1-3 0,2 0 0,1 0 0,1 1 0,2-2 0,-2 1 0,2-1 0,1-1 0,-3 0 0,0 0 0,1 0 0,1 0 0,-1-2 0,-2-2 0,-1 0 0,0-2 0,-3-1 0,0-1 0,-1 1 0,-1 1 0,-4 4 0,2-2 0,-1 1 0,-1-1 0,-1 1 0,-4 0 0,1 3 0,0 0 0,1 0 0,-1 0 0,-1 0 0,1 0 0,-2 0 0,0 0 0,-4 1 0,1 1 0,-1 0 0,0 5 0,0-3 0,0 1 0,-3 0 0,4 0 0,-2 1 0,3-2 0,0 0 0,0 1 0,0-2 0,2-2 0,0 0 0,2 2 0,2 0 0,0-2 0,0 0 0,4-4 0,1-3 0,2-1 0,2 0 0,1 0 0,1 0 0,0 0 0,-1-3 0,1 1 0,-2 1 0,3 0 0,-2 1 0,0-1 0,-1 0 0,2 3 0,0-1 0,2 0 0,-3 3 0,3-1 0,-2 1 0,1 2 0,-2-2 0,-1 2 0,3 2 0,-4 2 0,0 1 0,0 4 0,0 0 0,-1 0 0,-2 0 0,-1 0 0,-1-1 0,-2 1 0,2 0 0,-2 0 0,-1 0 0,0 0 0,0 0 0,-2-1 0,-1-2 0,1-1 0,1-2 0,-1 1 0,-3-2 0,-1 0 0,0-1 0,0 0 0,0 0 0,2 0 0,0-1 0,1 0 0,1-2 0,1-3 0,2 1 0,1-2 0,1-1 0,3 0 0,-1 0 0,3 0 0,0 0 0,0 0 0,0-2 0,0-1 0,2 1 0,2 3 0,0 2 0,-2 1 0,1 4 0,-4 1 0,-1 2 0,-3 1 0,-2 0 0,-1 3 0,-1-1 0,-1 1 0,0 1 0,-3-1 0,1 1 0,1 0 0,0 0 0,0 3 0,3-1 0,0 1 0,0 0 0,1-2 0,2 1 0,3-1 0,0-4 0,-1 0 0,3-3 0,0 1 0,5-2 0,-1-1 0,1 0 0,1 0 0,-1 0 0,-1-1 0,0-2 0,2 2 0,-5-6 0,-1 6 0,-6-1 0,-1 1 0,-1 1 0,1 0 0,-1 0 0,0 0 0,0 3 0,0-1 0,0 1 0,0 0 0,0-1 0,1 2 0,-1 0 0,3-1 0,2-1 0,0 2 0,1 0 0,-4-1 0,4 2 0,-2-2 0,2 1 0,-4-1 0,2 1 0,-1-2 0,-1 0 0,-1 0 0,-1-1 0,-1-1 0,-1 0 0,0 0 0,-4 0 0,2 0 0,-2 0 0,1 0 0,3 0 0,-2 0 0,0 0 0,3 0 0,2 0 0,2 0 0,3 0 0,-4 0 0,5 0 0,1 1 0,1 1 0,5 0 0,-3 3 0,1-1 0,-1 0 0,2 2 0,-1 4 0,-1 1 0,1-2 0,-2 3 0,-2-1 0,0 1 0,0 2 0,0 1 0,0 0 0,-3-2 0,-5 2 0,-4-3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3:12.418"/>
    </inkml:context>
    <inkml:brush xml:id="br0">
      <inkml:brushProperty name="width" value="0.08571" units="cm"/>
      <inkml:brushProperty name="height" value="0.08571" units="cm"/>
      <inkml:brushProperty name="color" value="#5B2D90"/>
    </inkml:brush>
  </inkml:definitions>
  <inkml:trace contextRef="#ctx0" brushRef="#br0">1182 166 12287,'0'4'0,"0"1"0,0-3 0,0 0 0,0 3 0,0-3 0,0 2 0,0-4 0,3 0 0,3 0 0,-2-1 0,1-1 0,1-1 0,1 1 0,1 2 0,0 0 0,0 0 0,0 0 0,0 0 0,-1 1 0,-1 0 0,-1 2 0,-3 3 0,1-1 0,-3 2 0,-4-1 0,-3-1 0,-3 1 0,-4 2 0,1 2 0,-2 0 0,0 0 0,-1 2 0,-3-3 0,-1 2 0</inkml:trace>
  <inkml:trace contextRef="#ctx0" brushRef="#br0" timeOffset="403">977 205 12287,'0'6'0,"0"-1"0,0-2 0,-1 1 0,-1-1 0,0 4 0,-2-2 0,0 2 0,-1-2 0,1 0 0,0 1 0,-2-2 0,-1 2 0,-2-2 0,-1-1 0,0 1 0,-1 1 0,1-3 0,-1 0 0,-2-1 0,3-1 0,-3 0 0,0 0 0,0 0 0,-2-3 0,2 0 0,-1-2 0,1-4 0,2 1 0,3-3 0,0-1 0,0-1 0,1-1 0,2 0 0,2 1 0,2-1 0,1-3 0,1-3 0,2 1 0,2 0 0,2 0 0,2 5 0,1 0 0,0 0 0,0 5 0,-4-2 0,-1 3 0,1 3 0,1 2 0,1 3 0,0 0 0,-1 1 0,-1 1 0,-1 4 0,1 4 0,-2-1 0,-1 1 0,1-1 0,0-1 0</inkml:trace>
  <inkml:trace contextRef="#ctx0" brushRef="#br0" timeOffset="601">946 387 12287,'-4'4'0,"2"3"0,-2-2 0,1 2 0,-4 1 0,2 0 0,-2 0 0,-1 0 0,-2 0 0,-2-1 0,1 2 0,0 2 0,-1-3 0,2 2 0,-2-3 0,-1-2 0,-5 0 0,1 3 0</inkml:trace>
  <inkml:trace contextRef="#ctx0" brushRef="#br0" timeOffset="986">741 300 12287,'-8'0'0,"0"0"0,0 0 0,0 0 0,-3 0 0,-2 0 0,-2 3 0,-1 4 0,0 1 0,-3 3 0,-1 0 0,-3-1 0,-1 0 0,0 0 0,1-1 0,-1-2 0,1-2 0,2-2 0,-1-3 0,1 0 0,2 0 0,3 0 0,2-3 0,6-2 0,1-1 0,0 0 0,3-1 0,2 2 0,2-1 0,2 1 0,3-2 0,3 1 0,3-1 0,2 0 0,-1 1 0,1 1 0,0 0 0,0 0 0,1 2 0,-3 3 0,0 0 0,1 0 0,-2 0 0,-2 0 0,0 0 0,0 3 0,0 3 0,-4 1 0,-2 1 0,-4 0 0,-3 3 0,-6-2 0,-2 4 0,-2-1 0,-4 0 0,2 0 0,-3 3 0,-1-1 0,1 0 0,0 2 0,-1-5 0,-2-1 0,3-2 0</inkml:trace>
  <inkml:trace contextRef="#ctx0" brushRef="#br0" timeOffset="1150">174 426 12287,'0'-5'0,"-1"0"0,-2 2 0,2 0 0,-5 3 0,0 1 0,-1 2 0,-4 5 0,-2 5 0,-2 2 0,-1 0 0,0 1 0,1 0 0,-1-1 0,0 1 0,0 0 0,1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2:37:02.909"/>
    </inkml:context>
    <inkml:brush xml:id="br0">
      <inkml:brushProperty name="width" value="0.08571" units="cm"/>
      <inkml:brushProperty name="height" value="0.08571" units="cm"/>
      <inkml:brushProperty name="color" value="#AE198D"/>
      <inkml:brushProperty name="inkEffects" value="galaxy"/>
      <inkml:brushProperty name="anchorX" value="-687324.125"/>
      <inkml:brushProperty name="anchorY" value="-175674.5625"/>
      <inkml:brushProperty name="scaleFactor" value="0.5"/>
    </inkml:brush>
  </inkml:definitions>
  <inkml:trace contextRef="#ctx0" brushRef="#br0">11172 0 12287,'-63'7'0,"0"0"0,5 0 0,0 4 0,0 5 0,1 3 0,-3 0 0,1 4 0,-1 4 0,1 5 0,-2 6 0,3 5 0,1 8 0,2 6 0,-2 6 0,2 3 0,-2 6 0,2 3 0,16-18 0,1 2 0,-1 0 0,-3 2 0,-1 0 0,-1-1 0,-2 1 0,0 0 0,-2-1-270,-3 2 1,-2 0-1,-1 0 1,-2 1-1,-3 0 1,-1 0-1,-5 4 1,-2 0-1,0 2 1,15-15-1,0 1 1,1 0-1,-1 1 270,0 3 0,1 0 0,-1 1 0,1 0 0,-1 2 0,0 0 0,1 0 0,-1 1 0,2 0 0,0 0 0,-1 0 0,-1 0 0,-2 2 0,-2-1 0,0 1 0,-2 0-95,-2 3 1,-3-1 0,1 2 0,-1 0-1,-2 3 1,1 1 0,-1 1 0,0 1-1,12-13 1,0 1 0,1 1 0,-1-1 0,1 0-1,-10 13 1,1-1 0,0 0 0,0 0 94,2-2 0,0-1 0,0 1 0,-1-1 0,-4 3 0,0-1 0,-2 0 0,1 1 0,10-15 0,0 0 0,0 0 0,1 1 0,0-1 0,-12 13 0,2 1 0,0 0 0,2-1 0,4-4 0,2-1 0,-1 0 0,1 0 0,-2 0 0,0-1 0,0 1 0,1-2 0,4-3 0,1-1 0,0 0 0,-1 0 0,-4 2 0,0 0 0,-2 0 0,1-1-14,-2 0 0,0-1 0,0 0 1,2 0-1,2-3 0,1 0 1,1-1-1,2 0 0,-13 13 0,2-1 1,2-1-1,2-1 0,2-1 1,1 1 13,2 0 0,2 0 0,-3-1 0,-4 1 0,-2 0 0,-1-1 0,0 2 0,-1 1 0,-1-2 0,2-5 0,0-1 0,1-2-57,3-5 0,0-2 1,2 0-1,3-1 1,2-1-1,1 0 1,-14 19-1,2 0 1,0 1-1,2 1 57,2 4 0,0-1 0,15-24 0,-2-1 0,0-1 0,-19 26 0,-1-3 0,-4-2 0,-2-3 0,-4-1 0,-1-3 0,6-4 0,0-2 0,1 0 0,2 1 0,3 0 0,2 0 81,3-2 0,2 0 0,2 0 0,2 0 0,5-4 0,1 1 0,0 4 0,0 1-81,0 4 0,-1-1 0,-3-4 0,-3-2 0,1-2 0,-2-1 0,-1-2 0,0-2 0,-3 0 0,-1-2 0,0 0 0,1-1 0,1-1 0,0 0 0,7-4 0,1 0 290,5-1 1,2-1 0,4-1-1,1 0 1,-28 26 0,-1 0-291,4 0 0,-7 0 0,21-4 0,0-3 529,7-3 0,-3-15 1,3 1-530,3-15 0,15-17 0,6-28 0,4-21 0,18-14 0,13-7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2:37:03.608"/>
    </inkml:context>
    <inkml:brush xml:id="br0">
      <inkml:brushProperty name="width" value="0.08571" units="cm"/>
      <inkml:brushProperty name="height" value="0.08571" units="cm"/>
      <inkml:brushProperty name="color" value="#AE198D"/>
      <inkml:brushProperty name="inkEffects" value="galaxy"/>
      <inkml:brushProperty name="anchorX" value="-699604.5625"/>
      <inkml:brushProperty name="anchorY" value="-192253.85938"/>
      <inkml:brushProperty name="scaleFactor" value="0.5"/>
    </inkml:brush>
  </inkml:definitions>
  <inkml:trace contextRef="#ctx0" brushRef="#br0">1 1 12287,'21'31'0,"0"1"0,0 13 0,14 4 0,3 7 0,4 7 0,14 11 0,-28-23 0,0 3 0,6 5 0,2 1 0,5 6 0,2 1 0,8 7 0,3 2 0,-15-19 0,1 2 0,0 0 0,3 5 0,2 0 0,0 1-257,3 2 0,1 1 0,1 0 0,3 4 1,1 0-1,0 1 0,-1 0 0,0 1 1,-1-1-1,-3-2 0,0-1 0,-1-1 257,0 0 0,0 0 0,0 0 0,1 0 0,1 1 0,1 1 0,8 5 0,2 2 0,1-1 0,-12-18 0,2 0 0,0-1 0,1 0-82,2 0 0,0-1 1,2 0-1,0-1 1,0-1-1,1 0 0,0-1 1,0-1-1,16 13 1,-1-2-1,0 2 0,-17-16 1,-1 2-1,0 0 1,0 0 81,0 2 0,0 1 0,0 0 0,0 2 0,5 4 0,0 1 0,1 1 0,0-1 0,-1-1 0,1-1 0,-1 1 0,0-1 0,-1-1 0,0-1 0,0 1 0,-1-1 0,-1-1 0,1-1 0,-1 1 0,-2 1 0,-2 1 0,-1 3 0,-1-1 0,0 2 0,0-1 0,0 1 0,-1 1 0,1-1 0,-1-1 0,1 1 0,-1-1 0,2-1 0,0-1 0,0-2 0,1 0 0,0 1 0,0-1 0,0 0 0,1 0 0,-1-2 0,18 16 0,-1-2 0,-1 2 0,-1 2 0,-2 0 0,0 2 0,-18-19 0,0 1 0,0 0 0,0 0 0,2 2 0,1 0 0,0-1 0,0 0 0,1-3 0,0 0 0,1-2 0,0 0 0,1 0 0,1 0 0,1-1 0,0 0 0,1 1 0,2 0 0,-1 1 0,-1-1 0,14 15 0,-2 1 0,1 1 0,-17-14 0,1 1 0,-1 0 0,0 0 0,16 15 0,-1 0 0,2-2 0,-2-3 0,1-1 0,4-3 0,5-2 0,3-4 0,1-3 0,0-4 0,2-3 0,-1 0 0,-1 1 0,-1 0 0,1 0-462,-4-1 0,0 0 0,0 0 462,1-1 0,1-1 0,-1 1 0,-3-2 0,-1 1 0,2-1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3:54.733"/>
    </inkml:context>
    <inkml:brush xml:id="br0">
      <inkml:brushProperty name="width" value="0.08571" units="cm"/>
      <inkml:brushProperty name="height" value="0.08571" units="cm"/>
      <inkml:brushProperty name="color" value="#5B2D90"/>
    </inkml:brush>
  </inkml:definitions>
  <inkml:trace contextRef="#ctx0" brushRef="#br0">4693 433 12287,'-10'-2'0,"2"-2"0,-3 3 0,3-3 0,3 4 0,1 4 0,2 4 0,2 3 0,0 1 0,0 0 0,0-4 0,2-2 0,0 1 0,2 0 0,6-5 0,-2 4 0,2-2 0,2 0 0,4 0 0,0-4 0,-1 0 0,-2 0 0,-1 0 0,0 0 0,0 0 0,0 0 0,0 0 0,0-2 0,0-2 0,0-2 0,0-6 0,0 0 0,-5 0 0,-2 0 0,-1 0 0,0 0 0,0 4 0,-4 0 0,0-2 0,0 0 0,0 2 0,-1 1 0,-3 2 0,1-1 0,-5 4 0,-1-2 0,-6 0 0,-1 4 0,2 0 0,0 0 0,-2 0 0,-1 0 0,0 1 0,-1 3 0,-3-1 0,1 3 0,-3 1 0,-1 0 0,0-3 0,-1 4 0,-2 0 0,-1-2 0,0 1 0,4-4 0,0 1 0,0-2 0,2 4 0,2-2 0,4-2 0,2 0 0,2-2 0,0 0 0,0 0 0,6-2 0,2-2 0,2 2 0,2-6 0,6 0 0,2-4 0,2 1 0,1 2 0,-3 1 0,-1 5 0,-3-1 0,-3 1 0,3-1 0,-3 3 0,-6-3 0,-3 8 0,-3 4 0,-2-1 0,-2-1 0,-1 1 0,2 0 0,-4-3 0,1 2 0,-2 1 0,-2 0 0,0-3 0,-1 2 0,2 0 0,-1-4 0,2 4 0,1-2 0,0 0 0,4 1 0,0-4 0,2 3 0,6-2 0,11-2 0,8 0 0</inkml:trace>
  <inkml:trace contextRef="#ctx0" brushRef="#br0" timeOffset="149">4381 193 12287,'0'-12'0,"0"0"0,0 5 0,-5 2 0,-2 5 0</inkml:trace>
  <inkml:trace contextRef="#ctx0" brushRef="#br0" timeOffset="601">3829 553 12287,'-12'-2'0,"0"0"0,0-4 0,0 0 0,4 3 0,2-2 0,0-1 0,-2 4 0,4-6 0,2-2 0,6 0 0,4-4 0,2 0 0,2-2 0,0 0 0,2 2 0,0 0 0,2-2 0,6 0 0,-4 4 0,2 0 0,0 0 0,-5 1 0,2 2 0,-1 2 0,0 2 0,-4 1 0,-4 4 0,2 0 0,-1 1 0,-1 3 0,-3 3 0,1-1 0,-5 5 0,3-3 0,-3 3 0,-1 1 0,0 0 0,0 0 0,0 0 0,-1-2 0,-3-2 0,1 3 0,-5-3 0,-1 3 0,-2-3 0,-1-2 0,0 0 0,0-4 0,-4 4 0,-1-1 0,0 0 0,-1 1 0,-3-2 0,2-3 0,-1 2 0,0 1 0,4 0 0,-2-3 0,0 2 0,4 1 0,0 0 0,2-4 0,0 0 0,0 0 0</inkml:trace>
  <inkml:trace contextRef="#ctx0" brushRef="#br0" timeOffset="968">3781 1 12287,'0'8'0,"0"0"0,0 1 0,0 2 0,2 1 0,0 1 0,2 3 0,0-3 0,-4 5 0,2-1 0,2 3 0,-3-1 0,3 1 0,-3 0 0,-1-2 0,4 0 0,0-5 0,-1 2 0,-2 1 0,-1 0 0,2-4 0,2 0 0,-3 0 0,3 0 0,-3 0 0,-1 0 0</inkml:trace>
  <inkml:trace contextRef="#ctx0" brushRef="#br0" timeOffset="1500">3997 145 12287,'0'-12'0,"0"0"0,0 0 0,0 5 0,0 3 0,0 8 0,0-3 0,0 5 0</inkml:trace>
  <inkml:trace contextRef="#ctx0" brushRef="#br0" timeOffset="2318">3793 529 12287,'-6'-6'0,"-1"5"0,4-4 0,-1-1 0,-1 4 0,1-6 0,-1 4 0,-3-4 0,-2 4 0,5-4 0,-2-2 0,5 4 0,-4-1 0,2 0 0,0 1 0,-1-1 0,2-2 0,-2 2 0,-2 2 0,3-3 0,-4 2 0,-1 0 0,-2 3 0,-1-1 0,0 3 0,0 1 0,-1 4 0,-2 1 0,-1 2 0,2 2 0,0 2 0,2 2 0,0 2 0,0 1 0,0 0 0,2-4 0,2 0 0,4 0 0,-2 0 0,2 0 0,2-2 0,4 0 0,2-2 0,6-6 0,-2 2 0,2-2 0,2-2 0,0 0 0,0 0 0,0 4 0,0 0 0,-6 5 0,-6-1 0,-2-1 0,-7-1 0,-3 1 0,-3 0 0,-2-5 0,1 4 0,-3-2 0,1 0 0,-4 0 0,5-4 0,0 0 0,-1 0 0,2 0 0,4 0 0,2-2 0,2-2 0,-2 2 0,6-6 0,2-3 0,0-4 0,2 2 0,0-3 0,0 3 0,0 1 0,0 0 0,0 0 0,0 0 0,0 0 0,4 0 0,0 0 0,0 4 0,-5 1 0,-3 2 0,-3 1 0,-5 5 0,0 3 0,0-1 0,-1 3 0,-2 1 0,-1 0 0,0-1 0,4 4 0,0-2 0,0 1 0,0-2 0,0 1 0,0 1 0,0 2 0,0 1 0,6-6 0,0 0 0,8-6 0,2 0 0,4 0 0,2 0 0,2 0 0,0 0 0,0 0 0,0 0 0,0 0 0,0 0 0,0 0 0,4 0 0,0-2 0,-1-2 0,-2-2 0,-1-6 0</inkml:trace>
  <inkml:trace contextRef="#ctx0" brushRef="#br0" timeOffset="2500">3253 313 12287,'-8'-6'0,"0"-2"0,-1-2 0,2 2 0,-1 1 0,-1 2 0,-2 6 0,-1 7 0,0 3 0,0 1 0,0 0 0,0 0 0</inkml:trace>
  <inkml:trace contextRef="#ctx0" brushRef="#br0" timeOffset="2615">3085 361 12287,'-6'-12'0,"-4"4"0,6 0 0,-1 5 0,1-1 0,-3 3 0,-5 6 0,0 2 0</inkml:trace>
  <inkml:trace contextRef="#ctx0" brushRef="#br0" timeOffset="2918">2569 445 12287,'-4'-12'0,"0"0"0,2 0 0,0 5 0,4 3 0,2 8 0,4 5 0,2 6 0,2 0 0,-1 3 0,-2 1 0,-1 0 0,0-3 0,3 4 0,-2 1 0,-1 2 0,-4-1 0,3 0 0,-2-2 0,-2 1 0,0 0 0,-1 1 0,2-4 0,-1 0 0,-2-2 0,-6-4 0,-2 0 0</inkml:trace>
  <inkml:trace contextRef="#ctx0" brushRef="#br0" timeOffset="3434">2257 289 12287,'0'-12'0,"0"6"0,2 6 0,2 7 0,1 4 0,4 1 0,-1 0 0,2 0 0,-4 0 0,1 0 0,0 0 0,-1 0 0,-2 0 0,3 0 0,-2 0 0,3 0 0,-4 0 0,-1 0 0,-2 0 0,-1 0 0,0 0 0,0-4 0,-1-2 0,-3 1 0,-4 0 0,-4-5 0,-3 4 0,-2-2 0,-2 0 0,-2 1 0,-7-2 0,-4 1 0,-3-2 0,-6 4 0,-3-2 0,-3 0 0,-1 1 0,-5-2 0,-2 3 0,0 0 0,3-4 0,4 4 0,3-2 0,2-2 0,2 0 0,1-1 0,5 2 0,2 1 0,1-2 0,5 0 0,-1-2 0,3 0 0,1 0 0,0 0 0,0 0 0,0 0 0,0 0 0,4 0 0,1 0 0,2 0 0,2 0 0,2 0 0,1 0 0,5 1 0,3 3 0,3-3 0,6-1 0,2-6 0</inkml:trace>
  <inkml:trace contextRef="#ctx0" brushRef="#br0" timeOffset="4318">1141 409 12287,'8'-7'0,"-1"2"0,-1 1 0,1 0 0,1 0 0,4 4 0,0 1 0,0 3 0,0-1 0,0 3 0,0 1 0,0 0 0,0-1 0,0 4 0,0-4 0,0 0 0,-4 3 0,0-2 0,1-1 0,-2 4 0,0-5 0,-2 2 0,-1 1 0,-4 4 0,-1-4 0,-3-2 0,-4 1 0,-3 0 0,-2-5 0,-3 4 0,-4-2 0,-3 0 0,-1 4 0,-1-3 0,-2 0 0,-1 1 0,-5-1 0,1-2 0,-3 1 0,-1-2 0,0 1 0,0 0 0,1 1 0,3-2 0,3 0 0,5-4 0,0 0 0,0-2 0,1-6 0,3 2 0,4-2 0,3-2 0,2 0 0,2 0 0,2 0 0,2 0 0,1 0 0,4 0 0,0 0 0,0 0 0,5 0 0,3 1 0,3 3 0,1 1 0,0 5 0,0-2 0,0 1 0,0 2 0,0 1 0,0 0 0,-4 0 0,-1 1 0,-2 3 0,3-1 0,-4 5 0,-1 1 0,-2-2 0,-1 1 0,0 1 0,-5 0 0,-5 1 0,-4-2 0,-6 1 0,-3-2 0,-2 1 0,-3 1 0,-4 2 0,-7-3 0,-2-2 0,-1 0 0,1-4 0,1 0 0,4-2 0,1 0 0,3 0 0,4 0 0,8 0 0,4 0 0,3 0 0,8 0 0,5 0 0,5 0 0,7 0 0,-4 1 0,0 3 0,-1-1 0,1 5 0,-3-4 0,-4 2 0,3 0 0,-2-2 0,-2-4 0,-8 0 0,-3 0 0,-1 0 0,-4 0 0,-1 0 0,-2 0 0,-2 0 0,-1-6 0,1 0 0,1-2 0,-1 0 0,-2 1 0,0-2 0,3 1 0,4-2 0,-1 0 0,1-2 0,3 0 0,3 0 0,5 0 0,5-6 0,0 0 0</inkml:trace>
  <inkml:trace contextRef="#ctx0" brushRef="#br0" timeOffset="4784">1741 229 12287,'-7'-8'0,"2"1"0,0 2 0,3-5 0,-2 2 0,3 2 0,1-2 0,0-2 0,0 0 0,-1-1 0,-2 2 0,-1 1 0,0 0 0,3-3 0,-3 3 0,2 1 0,-3 5 0,0-2 0,2 0 0,-5 5 0,-1 3 0,-2 3 0,0 5 0,2 1 0,1 3 0,0-3 0,-4 5 0,0-2 0,0 0 0,0 2 0,0-6 0,0 8 0,0-6 0</inkml:trace>
  <inkml:trace contextRef="#ctx0" brushRef="#br0" timeOffset="4949">1225 133 12287,'0'-19'0,"0"3"0,0 3 0,0 6 0,0 3 0,0 8 0,5 3 0,2 5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9:06.708"/>
    </inkml:context>
    <inkml:brush xml:id="br0">
      <inkml:brushProperty name="width" value="0.08571" units="cm"/>
      <inkml:brushProperty name="height" value="0.08571" units="cm"/>
      <inkml:brushProperty name="color" value="#5B2D90"/>
    </inkml:brush>
  </inkml:definitions>
  <inkml:trace contextRef="#ctx0" brushRef="#br0">0 192 12287,'7'0'0,"0"0"0,-3 0 0,-2 0 0,6 0 0,-4 0 0,4 0 0,1 0 0,2 0 0,1 0 0,0 0 0,0 0 0,4 0 0,1 0 0,1 0 0,-1 0 0,4 0 0,-1 0 0,2 0 0,-3 0 0,4-4 0,-3 0 0,1 1 0,-1 2 0,-2 0 0,-6-2 0,0-1 0,0 1 0,-2 1 0,0-1 0,-2-1 0,-6-1 0,2 1 0,-2 1 0,-4-4 0,-2 2 0,-2-4 0,-6 2 0,0 1 0,0-1 0,0 4 0,0-1 0,0-4 0,0 4 0,0 2 0,0-4 0,1 1 0,3-2 0,-1 3 0,3-2 0,0 0 0,3-3 0,-1 1 0,3 1 0,1-1 0,0 6 0,1-8 0,3 6 0,-1 0 0,5 4 0,1 0 0,2 0 0,-3 0 0,0 0 0,1 0 0,2 0 0,1 0 0,0 2 0,0 0 0,0 2 0,1 0 0,2-2 0,1 2 0,0-3 0,-5 4 0,1-1 0,0 0 0,-4 2 0,0-4 0,0 4 0,-1 0 0,2-2 0,-5 4 0,-1 2 0,-2 0 0,-1 2 0,0 0 0,0-4 0,0 0 0,0 2 0,0 0 0,0 2 0,0 0 0,-4 0 0,-1 0 0,-2 0 0,1 0 0,-4-1 0,4-2 0,0-1 0,-2-4 0,3 3 0,0-1 0,-1 1 0,-1-3 0,1 4 0,0 1 0,-1 2 0,-1 1 0,4 0 0,3 0 0,1 0 0,0 0 0,1-4 0,3 0 0,8-6 0,6 4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3:52.135"/>
    </inkml:context>
    <inkml:brush xml:id="br0">
      <inkml:brushProperty name="width" value="0.08571" units="cm"/>
      <inkml:brushProperty name="height" value="0.08571" units="cm"/>
      <inkml:brushProperty name="color" value="#5B2D90"/>
    </inkml:brush>
  </inkml:definitions>
  <inkml:trace contextRef="#ctx0" brushRef="#br0">1921 294 12287,'0'-12'0,"5"5"0,3 4 0,3 6 0,1 2 0,0 5 0,0-2 0,0 1 0,0 2 0,0 1 0,0 0 0,0 0 0,0-4 0,0 0 0,0 1 0,0 2 0,-4-1 0,-2 0 0,1-2 0,0 1 0,-5-2 0,2 1 0,-2 1 0,-2-2 0,-2-1 0,-2 0 0,-2 2 0,-8-4 0,-2 0 0,-4 1 0,2-4 0,-2 3 0,-2-2 0,0-2 0,-2 4 0,1 0 0,2-2 0,1 0 0,0-2 0,-3 0 0,2 0 0,1 0 0,5 0 0,-1 0 0,3 0 0,1-2 0,0 0 0,0-2 0,0 1 0,0-2 0,0 1 0,0 1 0,4-4 0,0-1 0,5 2 0,-1-2 0,3 4 0,1-4 0,0 0 0,0 0 0,1 1 0,3 2 0,-3 1 0,5 4 0,-6 0 0,0 1 0,-2 2 0,-2 1 0,-2 4 0,-6-3 0,-2 2 0,-2 2 0,2 2 0,-6-1 0,0 0 0,1-2 0,-4 0 0,3 2 0,-2 0 0,-2-2 0,0-2 0,1 2 0,2-2 0,1-1 0,5-4 0,-1 3 0,3-2 0,5-2 0,0 0 0,1-2 0,-2-2 0,1-4 0,1-2 0,-1-2 0,3 0 0,-1 0 0,4 0 0,-5 0 0,0-2 0,1-2 0,-1 3 0,-1-4 0,3 1 0,-1 0 0,4-2 0,-5 4 0,0-2 0,1 1 0,2-2 0,-3 1 0,0 0 0,1-2 0,3 4 0,-1-5 0,1 2 0,-1 2 0,3 2 0,-3 1 0,3 0 0,1 0 0,-2 4 0,0 0 0,-2-2 0,0 4 0,4-2 0,0 5 0,0-2 0,5 10 0,7 2 0,7 5 0</inkml:trace>
  <inkml:trace contextRef="#ctx0" brushRef="#br0" timeOffset="250">2137 78 12287,'0'-18'0,"4"5"0,0-3 0,-2 3 0,0 1 0,-2 6 0,0 6 0,0 7 0,0 4 0,-2 1 0,-2 0 0,3 0 0,-4 0 0</inkml:trace>
  <inkml:trace contextRef="#ctx0" brushRef="#br0" timeOffset="432">1633 114 12287,'0'-12'0,"0"-4"0,0 0 0,1 5 0,2 8 0,1 6 0,4 1 0,-4 8 0,10-3 0,0 9 0</inkml:trace>
  <inkml:trace contextRef="#ctx0" brushRef="#br0" timeOffset="1550">721 426 12287,'8'-7'0,"0"3"0,0 3 0,2 2 0,-2 3 0,-2-1 0,-6 5 0,0-4 0,-2 2 0,-2 0 0,2-1 0,-6-2 0,-2 1 0,0 1 0,-2-2 0,0 1 0,4 0 0,0-4 0,0 0 0,-4 0 0,4-2 0,0-2 0,5 2 0,-2-6 0,-1-2 0,5 4 0,-3-2 0,3 4 0,1-4 0,0 5 0,-2-2 0,-2 5 0,-2 0 0,-6 1 0,0 3 0,0-3 0,0 5 0,0-2 0,0 0 0,0 1 0,0-2 0,0 1 0,0-2 0,4 0 0,1-1 0,0 2 0,1 1 0,3 0 0,-2-4 0,5-2 0,0-2 0,0 2 0,0-6 0,1 5 0,2-2 0,1-1 0,0 5 0,-4-4 0,0 5 0,-2 0 0,-2 0 0,-4 1 0,-2 3 0,-2-1 0,0 3 0,-2 0 0,-2-4 0,3 1 0,-4 0 0,1 1 0,0-2 0,0 0 0,4-2 0,0 0 0,0 0 0,0 0 0,5 0 0,2 0 0,5 5 0,0 3 0,0-1 0,0 1 0,0 1 0,0 2 0,0 1 0,0 0 0,-2 0 0,-2-2 0,-4-2 0,2 2 0,-2-6 0,-2 0 0,0 1 0,-2-4 0,0 3 0,0-2 0,0-2 0,0 0 0,0 0 0,0-2 0,0-2 0,0 2 0,0-6 0,1-2 0,3 0 0,-3-2 0,5 0 0,-2 0 0,0 0 0,1 0 0,-2-2 0,2 0 0,2-2 0,-1 0 0,4 4 0,-2 0 0,1 0 0,2 0 0,1 0 0,1 5 0,3 3 0,8 3 0,7 1 0</inkml:trace>
  <inkml:trace contextRef="#ctx0" brushRef="#br0" timeOffset="1731">169 810 12287,'0'-12'0,"0"0"0,0 0 0,0 0 0,0 6 0,0 6 0,0 7 0,0 4 0,0 1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4:07.857"/>
    </inkml:context>
    <inkml:brush xml:id="br0">
      <inkml:brushProperty name="width" value="0.08571" units="cm"/>
      <inkml:brushProperty name="height" value="0.08571" units="cm"/>
      <inkml:brushProperty name="color" value="#5B2D90"/>
    </inkml:brush>
  </inkml:definitions>
  <inkml:trace contextRef="#ctx0" brushRef="#br0">2708 88 12287,'2'-6'0,"1"2"0,0 4 0,3 5 0,-1 5 0,-3 3 0,3 7 0,0-2 0,0 4 0,0 4 0,2-2 0,-3 2 0,0-3 0,1-1 0,-4 4 0,3 0 0,-2-2 0,2 0 0,-3-3 0,3-3 0,-3-2 0,-1-5 0</inkml:trace>
  <inkml:trace contextRef="#ctx0" brushRef="#br0" timeOffset="1763">2431 43 12287,'-11'0'0,"5"0"0,1-1 0,5-2 0,0 0 0,0-4 0,0 4 0,2-2 0,1 5 0,-2 2 0,4 1 0,-1 5 0,0 1 0,-1 3 0,-3-1 0,0 0 0,0 0 0,0 3 0,-1 2 0,-2 2 0,-5 1 0,-3 0 0,-4 1 0,-3 0 0,-3 0 0,-1 0 0,-2 2 0,-1 0 0,-5 0 0,3-1 0,1-1 0,3-3 0,1-1 0,4-1 0,4-5 0,1-3 0,7 3 0,2-9 0,8 3 0,6-3 0,6-1 0,0 0 0,0 0 0,4 0 0,-3 0 0,1 0 0,1 0 0,-6 0 0,2 0 0,-3 0 0,0 0 0,-1 0 0,0 0 0,0-1 0,0-3 0,-5 2 0,-2-6 0,-3 0 0,-1-2 0,-1-1 0,-3 0 0,-3 0 0,-4 0 0,-3-2 0,-2 0 0,-1-2 0,-2-5 0,-3 3 0,0-1 0,0-1 0,0 2 0,0-3 0,-1 3 0,1 1 0,4-2 0,1 3 0,1 1 0,2 2 0,2 2 0,1 3 0,1 2 0,2 0 0,-1 4 0,7-4 0,-3 5 0</inkml:trace>
  <inkml:trace contextRef="#ctx0" brushRef="#br0" timeOffset="2611">1789 254 12287,'0'-11'0,"5"5"0,3 2 0,-4 8 0,1 3 0,-1 3 0,0 1 0,-1 0 0,-3 0 0,0 0 0,0 0 0,-1 0 0,-1 0 0,-3-1 0,-1-2 0,-2 1 0,-3-2 0,-1-1 0,-3-3 0,2 2 0,-6-1 0,-2-2 0,-3 0 0,-3-2 0,-4 0 0,1 0 0,-1 0 0,0 0 0,-1 0 0,1 0 0,1 0 0,6-2 0,-1 0 0,4-2 0,3 2 0,4-3 0,-1 0 0,3-1 0,5-1 0,-1-5 0,7 1 0,1 2 0,6 1 0,4 4 0,1 0 0,1 0 0,2 0 0,1-1 0,1 4 0,-3-3 0,2 3 0,-1 1 0,-2 0 0,-1 0 0,0 0 0,0 0 0,-4 0 0,1 0 0,0 0 0,-3 5 0,-1 2 0,-3 0 0,-2-1 0,-3 0 0,-3 0 0,-7-2 0,-2 2 0,0 0 0,0 0 0,-3-3 0,0 2 0,-2-2 0,-1 1 0,0 0 0,0-4 0,0 0 0,0 0 0,0 0 0,-1 0 0,2 0 0,3 0 0,2 0 0,4 0 0,-2-2 0,-1-1 0,4 1 0,5-2 0,0 0 0,0 0 0,3-1 0,-2 3 0,1-2 0,2-1 0,-3 3 0,0-2 0,3 0 0,-5 4 0,-2 0 0,-1 4 0,-1 1 0,0 1 0,0-3 0,0 1 0,0 0 0,0 0 0,0 3 0,0-3 0,0-2 0,-3 1 0,2-1 0,2 2 0,0-2 0,0 0 0,-1-2 0,0 0 0,0 0 0,0 0 0,0 0 0,0-2 0,0-1 0,0 0 0,-1-4 0,1 0 0,0-5 0,1 1 0,3 0 0,1 4 0,3-2 0,-1-2 0,-3-2 0,4-3 0,-3 2 0,1-2 0,2-1 0,1 2 0,-1-3 0,0-1 0,0 2 0,1-4 0,-1 4 0,0-2 0,0 1 0,1 4 0,-1 0 0,-1 1 0,2 2 0,1 4 0,0 1 0,-3 1 0,1 2 0,-4 7 0,5-3 0,-3 4 0</inkml:trace>
  <inkml:trace contextRef="#ctx0" brushRef="#br0" timeOffset="2845">1767 154 12287,'0'-11'0,"-4"4"0,1-1 0,-6 6 0,3-3 0</inkml:trace>
  <inkml:trace contextRef="#ctx0" brushRef="#br0" timeOffset="3143">1479 154 12287,'-4'-7'0,"1"-1"0,-6 6 0,2-2 0,-3 3 0,-2 1 0,-3 0 0,-4 0 0,-2 0 0,-1 0 0</inkml:trace>
  <inkml:trace contextRef="#ctx0" brushRef="#br0" timeOffset="3626">51 309 12287,'0'-11'0,"-4"-4"0,0-1 0,2 0 0,1 0 0,1 5 0,0 4 0,0-2 0,4 4 0,5 0 0,3 2 0,3-1 0,1 0 0,-2 4 0,2 0 0,1 0 0,0 0 0,3 0 0,-2 0 0,2 0 0,-4 4 0,-1 1 0,-3 1 0,-1 3 0,-5 1 0,-2 2 0,-3 1 0,-1 2 0,-6 6 0,-5 0 0,-6 4 0,-4-1 0,-1 3 0,-2-1 0,0-1 0,-2-2 0,0-1 0,5 0 0,1 1 0,2-1 0,4-5 0,1-2 0,3-3 0,3-1 0,4-5 0,3-1 0,8-5 0,3 1 0,3 3 0,5-1 0,7 3 0,3 0 0,3 0 0,6 0 0,3 3 0,2-1 0,1 5 0,10-2 0,3 5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4:16.576"/>
    </inkml:context>
    <inkml:brush xml:id="br0">
      <inkml:brushProperty name="width" value="0.08571" units="cm"/>
      <inkml:brushProperty name="height" value="0.08571" units="cm"/>
      <inkml:brushProperty name="color" value="#5B2D90"/>
    </inkml:brush>
  </inkml:definitions>
  <inkml:trace contextRef="#ctx0" brushRef="#br0">139 34 12287,'-12'-11'0,"5"1"0,0 3 0,4 2 0,-2 5 0,7 1 0,1 2 0,5 0 0,8 1 0,6-3 0,6 2 0,4 0 0,6 1 0,5-4 0,6 1 0,7 3 0,2-3 0,-3 3 0,-1-2 0,-2 2 0,-4-3 0,-10 4 0,-8-1 0,-11 0 0,-6 1 0,-6-2 0,-8 2 0,-10 3 0,-8-4 0,-5 1 0,-10 0 0,-6 3 0,-3-3 0,-2 0 0,1-4 0,-1 4 0,-2-2 0,-1 1 0,0 0 0,3-4 0,1 0 0,0 0 0,1 0 0,2 0 0,7 0 0,7 0 0,2 0 0,10 0 0,7 0 0,8 0 0,5 0 0,7 0 0,4 0 0,6 0 0,11-1 0,12-3 0,5-2 0,4 0 0,0-4 0,-1 4 0,-2-1 0,-2 4 0,1-2 0,-5 1 0,-6 2 0,-3 0 0,-8 6 0,-2 1 0,-5 1 0,-6 3 0,-6 6 0,-9 2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4:22.037"/>
    </inkml:context>
    <inkml:brush xml:id="br0">
      <inkml:brushProperty name="width" value="0.08571" units="cm"/>
      <inkml:brushProperty name="height" value="0.08571" units="cm"/>
      <inkml:brushProperty name="color" value="#5B2D90"/>
    </inkml:brush>
  </inkml:definitions>
  <inkml:trace contextRef="#ctx0" brushRef="#br0">1109 118 12287,'13'0'0,"-5"-2"0,-4-2 0,-2-5 0,-2 2 0,0-2 0,0-1 0,0-2 0,0-1 0,-2 1 0,-1 2 0,-1 1 0,-1 0 0,4 2 0,-4 2 0,4 5 0,-3 5 0,2 4 0,2 2 0,0 3 0,0-1 0,5 4 0,-1 1 0,-1-2 0,-2-1 0,4-1 0,1 3 0,-1 0 0,1-1 0,0 0 0,-3 1 0,3 2 0,1 1 0,-4-4 0,2 2 0,2-3 0,0-2 0</inkml:trace>
  <inkml:trace contextRef="#ctx0" brushRef="#br0" timeOffset="782">726 118 12287,'0'-13'0,"0"4"0,0 0 0,0-1 0,2 4 0,2 1 0,4 5 0,3 5 0,0 4 0,-3 2 0,1 3 0,4-1 0,-1 0 0,-3 0 0,1 0 0,-4 1 0,0-1 0,0 0 0,3 0 0,-3 0 0,-1 1 0,1-1 0,-1 0 0,-5 0 0,0 0 0,-2-4 0,-2-2 0,-5-1 0,-3-3 0,-2 3 0,-4-2 0,-4-1 0,-3-1 0,-1-2 0,-2 0 0,-1 0 0,-2 0 0,-4-2 0,2-1 0,1-2 0,0-3 0,-3 0 0,4-4 0,3 2 0,4 1 0,1 1 0,5-2 0,2 3 0,2 1 0,5 0 0,0 2 0,8 2 0,1-2 0,7 2 0,5 2 0,2 0 0,2 0 0,2 0 0,-2 0 0,3 0 0,-1 0 0,-2 0 0,-1 0 0,-7 0 0,1 0 0,0 2 0,-2 2 0,5-1 0,-5 6 0,1 1 0,-2-2 0,-6 0 0,0 3 0,-2 0 0,-2 1 0,-5-2 0,-3-1 0,-5-2 0,-2 4 0,-2-4 0,-2-1 0,2 3 0,-1-5 0,-1 0 0,-2 2 0,-2-4 0,1 2 0,-1-2 0,1-2 0,4 0 0,0 0 0,0-2 0,2-2 0,1 1 0,5-4 0,1-1 0,0 1 0,4 2 0,2-3 0,1-3 0,2 4 0,4-2 0,0-1 0,0 4 0,5 0 0,-2 6 0,6 0 0,-6 0 0,3 0 0,-8 2 0,-2 2 0,-5 5 0,-1-2 0,0 2 0,1 1 0,-1 2 0,-2 1 0,-1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4:23.952"/>
    </inkml:context>
    <inkml:brush xml:id="br0">
      <inkml:brushProperty name="width" value="0.08571" units="cm"/>
      <inkml:brushProperty name="height" value="0.08571" units="cm"/>
      <inkml:brushProperty name="color" value="#5B2D90"/>
    </inkml:brush>
  </inkml:definitions>
  <inkml:trace contextRef="#ctx0" brushRef="#br0">1175 297 12287,'-9'0'0,"0"0"0,5 0 0,-5 0 0,0 0 0,-4 0 0,0 0 0,0-2 0,0-1 0,-1-1 0,1-2 0,0 1 0,1 3 0,3-7 0,4 4 0,5-3 0,1 5 0,3-3 0,5 1 0,3 1 0,1 0 0,0 4 0,1 0 0,-1 0 0,0 0 0,0 1 0,0 3 0,-1-1 0,-2 6 0,-1 1 0,-6-2 0,1 1 0,-2 1 0,-4 2 0,-2-1 0,-5-2 0,-2 3 0,-4-5 0,-1 2 0,-2 0 0,-4-2 0,3 3 0,-1-1 0,-4 1 0,5-2 0,0 0 0,1 1 0,1-1 0,-7 3 0,4-3 0</inkml:trace>
  <inkml:trace contextRef="#ctx0" brushRef="#br0" timeOffset="215">739 125 12287,'0'-13'0,"0"0"0,6 1 0,2 5 0,-1 7 0,6 7 0,-3 9 0,4 2 0,-3-2 0,0 3 0,2-2 0,0 1 0,0 1 0,-4-3 0,-2 5 0,1-1 0,-1 1 0,-4-4 0,1 5 0,-2 2 0,-8-5 0,-1 0 0</inkml:trace>
  <inkml:trace contextRef="#ctx0" brushRef="#br0" timeOffset="765">594 297 12287,'0'-14'0,"0"1"0,0 0 0,0 6 0,-4 2 0,-2 8 0,-1 3 0,-4 1 0,4-2 0,-2 4 0,-1-1 0,-2 0 0,-2 2 0,-2-4 0,-2 0 0,2 0 0,1 2 0,2-3 0,0-1 0,0 2 0,-1-5 0,1 4 0,0-4 0,0-1 0,0 0 0,-1 0 0,6 0 0,-1 0 0,2-6 0,-2-2 0,3 0 0,6 0 0,-2 5 0,-2-2 0,-3 4 0,-7 1 0,1 0 0,0 0 0,0 0 0,0 0 0,-1 0 0,1 0 0,0 0 0,0 0 0,0 0 0,0 0 0,-1 0 0,1 0 0,0 0 0,0 0 0,0 0 0,-1 0 0,1 0 0,6 0 0,1 0 0,6 0 0,1 0 0,4 0 0,2 0 0,6 0 0,1 0 0,-1 0 0,0 1 0,0 4 0,0-2 0,1 4 0,-1-1 0,0-3 0,0 4 0,0 0 0</inkml:trace>
  <inkml:trace contextRef="#ctx0" brushRef="#br0" timeOffset="897">515 191 12287,'2'-22'0,"2"0"0,-3 13 0,4 5 0,-10 8 0,-2 15 0,-6 2 0</inkml:trace>
  <inkml:trace contextRef="#ctx0" brushRef="#br0" timeOffset="1013">449 560 12287,'-9'-17'0,"1"-1"0,3 1 0,-4 3 0,-1 1 0,3 6 0,-2 3 0,-1 2 0,-8 2 0,-2 0 0</inkml:trace>
  <inkml:trace contextRef="#ctx0" brushRef="#br0" timeOffset="1130">146 151 12287,'-13'-38'0,"-1"3"0,1 4 0,0 9 0,-2 6 0,-1 7 0,-1 9 0,-7 6 0,4 7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4:37.378"/>
    </inkml:context>
    <inkml:brush xml:id="br0">
      <inkml:brushProperty name="width" value="0.08571" units="cm"/>
      <inkml:brushProperty name="height" value="0.08571" units="cm"/>
      <inkml:brushProperty name="color" value="#5B2D90"/>
    </inkml:brush>
  </inkml:definitions>
  <inkml:trace contextRef="#ctx0" brushRef="#br0">5094 297 12287,'-14'-2'0,"1"-1"0,0-1 0,0 1 0,0 1 0,-1 1 0,0-2 0,-4-1 0,3-1 0,-4 4 0,2-2 0,-1-2 0,-1 0 0,3 2 0,-2-3 0,2-2 0,2 4 0,0-5 0,7 5 0,3-5 0,4 5 0,4-4 0,5 2 0,3 4 0,5 0 0,1 2 0,-2 0 0,-1 0 0,-2 0 0,0 0 0,0 0 0,0 0 0,-1 2 0,-2 0 0,-1 3 0,0 1 0,4-2 0,-4 2 0,0 3 0,0-3 0,-2-1 0,0-2 0,-2 6 0,3 1 0,-2-2 0,-1 1 0,-4 1 0,-1-3 0,0 2 0,0 1 0,-1 2 0,-4 0 0,-4-3 0,-2 1 0,-4-6 0,-1 1 0,-2 0 0,-5-3 0,1 2 0,-3-2 0,-1-2 0,-5 0 0,-1 0 0,-2 0 0,-3 0 0,-1-6 0,-2-1 0,1-2 0,-1 0 0,7 0 0,0-4 0,3 1 0,-1 3 0,6-1 0,7 6 0,5-1 0,4 0 0,-2 3 0,11-4 0,0 6 0,1 0 0,8 0 0,-6 0 0,8 0 0,-9 0 0,2 0 0,-8 0 0,-5 0 0,-3 0 0,-1 0 0,-1 0 0,-4 0 0,-1 0 0,-6 0 0,0 0 0,-3 0 0,-3 0 0,2 0 0,-3 0 0,-2 0 0,5 0 0,-3 0 0,2 0 0,4 0 0,-2-1 0,10-2 0,4-3 0,3-1 0,1 2 0,6-4 0,-1 1 0,5-6 0,2 7 0,2 3 0,4 2 0,5 2 0,0 0 0,0 0 0,0 0 0,1 0 0,-1 0 0,0 2 0,0 1 0,0 1 0,1 5 0,-1-3 0,0 1 0,-1-3 0,-2 4 0,-1-2 0,-2 4 0,2-1 0,-5 2 0,-8 3 0,-8-6 0,-7 0 0,0-2 0,0-3 0,-3-1 0,3 1 0,-2 2 0,-2-2 0,2 3 0,1-2 0,1-1 0,3-2 0,2 1 0,6 2 0,-4-2 0,5 4 0</inkml:trace>
  <inkml:trace contextRef="#ctx0" brushRef="#br0" timeOffset="283">5001 72 12287,'0'-9'0,"-1"2"0,-4 1 0,2-3 0,-5 5 0,-3 1 0,0 2 0,-4 1 0,-1 0 0,-2 0 0,-5 4 0,-1 2 0,-4 0 0,-2 0 0,-7 4 0,3-3 0,-5 6 0</inkml:trace>
  <inkml:trace contextRef="#ctx0" brushRef="#br0" timeOffset="482">4262 574 12287,'8'-6'0,"-3"-1"0,0-2 0,-1 0 0,1 5 0,-5-5 0,0 6 0,-2-2 0,-2 10 0,-4-4 0,-5 5 0</inkml:trace>
  <inkml:trace contextRef="#ctx0" brushRef="#br0" timeOffset="916">3418 59 12287,'-8'-10'0,"4"-3"0,3-2 0,1 5 0,0 1 0,0 7 0,1 2 0,3 8 0,5 4 0,-1 1 0,0 1 0,3 2 0,0 2 0,3 1 0,-1-3 0,0 3 0,0 2 0,0-5 0,1 3 0,-1-1 0,0-1 0,0 1 0,-1-5 0,-2 0 0,-1 0 0,-5 1 0,4-1 0,-3 0 0,-2 0 0,-1-4 0,-4-2 0,-2 1 0,-5-1 0,-4-4 0,-5 1 0,-2-2 0,-1-2 0,-4 0 0,3 0 0,-2 0 0,-3 0 0,5-2 0,0-2 0,0-3 0,2-1 0,-4-3 0,5 2 0,0-3 0,0-1 0,1 4 0,5 0 0,0 0 0,0 2 0,4-3 0,0 5 0,6-11 0,-3 2 0</inkml:trace>
  <inkml:trace contextRef="#ctx0" brushRef="#br0" timeOffset="1549">2758 151 12287,'0'-13'0,"0"3"0,0 6 0,4 1 0,2 11 0,2 3 0,2 0 0,0 4 0,0 1 0,-1 2 0,1-2 0,-2-1 0,-1-2 0,0 0 0,1 0 0,-1 0 0,3 1 0,-1-1 0,-6 1 0,3 3 0,0 0 0,-5 7 0,5-4 0</inkml:trace>
  <inkml:trace contextRef="#ctx0" brushRef="#br0" timeOffset="1933">2547 363 12287,'-13'-5'0,"0"1"0,-1-5 0,1 3 0,0-1 0,0 4 0,0-2 0,-1 4 0,6 0 0,-1-4 0,1 2 0,0-6 0,3 6 0,10-1 0,3 1 0,4-1 0,3 2 0,2-2 0,-2 2 0,3 4 0,-4 1 0,0 1 0,-1 2 0,0-3 0,-1 3 0,-4 1 0,3-2 0,-5 3 0,1 3 0,0-4 0,2 2 0,-3 0 0,0-2 0,-5 0 0,4-2 0,-4 2 0,-1 6 0,-10-6 0,-3-1 0,-4-1 0,-2-1 0,-1 2 0,-6-3 0,-1 1 0,1-1 0,-1 3 0,1 0 0,0 1 0,-1-4 0,1 3 0</inkml:trace>
  <inkml:trace contextRef="#ctx0" brushRef="#br0" timeOffset="2199">2059 191 12287,'0'-13'0,"1"1"0,4 3 0,-3 3 0,7 6 0,-4 0 0,3 0 0,1 2 0,-1 2 0,3 4 0,-2 5 0,3 2 0,1 2 0,-1-2 0,-2 4 0,-1-2 0,1 1 0,-3 4 0,1-3 0,-1 0 0,0 0 0,-4 5 0,2-4 0,-4 1 0,-1-4 0,0 4 0,0-1 0</inkml:trace>
  <inkml:trace contextRef="#ctx0" brushRef="#br0" timeOffset="2916">1742 178 12287,'0'-13'0,"0"4"0,0 0 0,0 6 0,6 3 0,1 9 0,2 3 0,0 1 0,-2 0 0,3 0 0,-1 0 0,1 1 0,-2-1 0,1 0 0,1 0 0,-4 0 0,0 1 0,-1-1 0,-3-4 0,1-2 0,-6-1 0,-4 3 0,-7-5 0,0 0 0,-4 2 0,-2-4 0,-5 2 0,1-2 0,2-2 0,0 0 0,-3 0 0,3 0 0,5 0 0,-2 0 0,1 0 0,2 0 0,1 0 0,8-6 0,0 4 0,4-4 0,-2 1 0,-1 3 0,2-2 0,-5 2 0,-2 2 0,-4 0 0,-1 0 0,-2 0 0,-4 0 0,3 0 0,-1 0 0,-4 0 0,-1 0 0,-3 0 0,-1 0 0,-2 0 0,5 0 0,5 0 0,1 0 0,-1 0 0,5 0 0,-1 0 0,2 0 0,8-6 0,1 3 0,6-5 0,1 5 0,4-2 0,-3 4 0,7 1 0,2 0 0,-4 0 0,2 0 0,1 0 0,-3 0 0,2 0 0,0 1 0,-2 4 0,5-2 0,-3 4 0,2-1 0,-2 3 0,-1-4 0,-3 3 0,4-4 0,-4 5 0,3 0 0,-3 4 0,-2-4 0,-8-2 0,-3-1 0,0 0 0,-1-3 0,-1 1 0,-2-1 0,-1 0 0,0 0 0,0 1 0,0-1 0,-1-1 0,1-2 0,0 0 0,0 0 0</inkml:trace>
  <inkml:trace contextRef="#ctx0" brushRef="#br0" timeOffset="3114">1452 138 12287,'-9'0'0,"0"0"0,-1 0 0,-2 0 0,-1 0 0,0 0 0,0 6 0,-1 1 0</inkml:trace>
  <inkml:trace contextRef="#ctx0" brushRef="#br0" timeOffset="3348">832 125 12287,'8'0'0,"1"0"0,-4 6 0,3 4 0,1 5 0,-2 2 0,1 5 0,-5-3 0,1 1 0,-1-1 0,4 4 0,1-2 0</inkml:trace>
  <inkml:trace contextRef="#ctx0" brushRef="#br0" timeOffset="3948">673 455 12287,'-9'-6'0,"1"-3"0,3-2 0,-4-3 0,-1 1 0,3 0 0,0 0 0,1 0 0,-3 4 0,4 0 0,3-1 0,0 2 0,2 0 0,0 5 0,2-3 0,2 6 0,-1 1 0,6 4 0,1 3 0,2 4 0,1 1 0,-4 1 0,-2-1 0,-1 0 0,3-4 0,-5 0 0,-1 1 0,-2-3 0,-2 0 0,-3-1 0,-1 3 0,-7-3 0,-2 0 0,-1 0 0,-5 0 0,-2-3 0,-5 1 0,-4-1 0,2-2 0,-5-1 0,2 0 0,3 0 0,2-4 0,4-2 0,2-1 0,2-4 0,2 4 0,5-2 0,3-1 0,5-2 0,2 4 0,2-1 0,0-2 0,6 6 0,2-1 0,-1 0 0,5 4 0,-4-2 0,4 3 0,0 2 0,-2 2 0,-1 3 0,1 1 0,-2 0 0,0 4 0,1-2 0,-2 1 0,4 2 0,-5 1 0,1 0 0,-4-4 0,3 0 0,0 1 0,-5 2 0,3 1 0,-4-6 0,-4-3 0,-3 2 0,-8-1 0,-1-2 0,-2-2 0,-5-5 0,1-2 0,-3 0 0,-1 0 0,-1-4 0,-1 1 0,-1-3 0,-2-1 0,0 0 0,7 0 0,0 0 0,2-1 0,6 1 0,-2 1 0,4 2 0,0 1 0,7 1 0,3-6 0,2-5 0,2-1 0</inkml:trace>
  <inkml:trace contextRef="#ctx0" brushRef="#br0" timeOffset="4096">634 151 12287,'0'-7'0,"0"1"0</inkml:trace>
  <inkml:trace contextRef="#ctx0" brushRef="#br0" timeOffset="4246">436 178 12287,'-13'0'0,"-1"-2"0,1-2 0,3 3 0,-2-4 0,-3 4 0,1 1 0,-7 0 0,1 6 0,-7 1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5:32.402"/>
    </inkml:context>
    <inkml:brush xml:id="br0">
      <inkml:brushProperty name="width" value="0.08571" units="cm"/>
      <inkml:brushProperty name="height" value="0.08571" units="cm"/>
      <inkml:brushProperty name="color" value="#5B2D90"/>
    </inkml:brush>
  </inkml:definitions>
  <inkml:trace contextRef="#ctx0" brushRef="#br0">1 194 12287,'12'-22'0,"7"10"0,-5 5 0,5 5 0,3 2 0,2 0 0,4 2 0,10 3 0,10 2 0,7 7 0,9-4 0,3-1 0,5 1 0,11 4 0,13-7 0,2-2 0,-48-3 0,2-1 0,5-1 0,1 0 0,1 0 0,1 0 0,0 0 0,-1 0-36,-1 0 1,-1 0 0,-5 0 0,-1 0 0,-1 0 0,0 0 0,2 0 0,1 0 35,3 0 0,0 0 0,-1 0 0,0 0 0,3-1 0,1-1 0,-2 0 0,0-1 0,0 0 0,1-1 0,4-1 0,2 1 0,-1 1 0,0 1 0,5-2 0,0 1-61,3 1 0,-1-1 0,-2-2 0,0 0 0,2 1 0,1-1 1,-1 0-1,1 0 61,-1 1 0,1-1 0,0-3 0,1-1 0,2 3 0,0 0 0,-1-1 0,-1 0 0,0 0 0,-1 0 0,1 1 0,0 0 0,1-3 0,1 1 0,-2 2 0,0 0 0,-4 1 0,0 0 0,2-2 0,0 0 0,2 3 0,0 1 0,1 0 0,1-1 0,2-1 0,-1 0 0,0 4 0,0 0 0,0-3 0,0 1 0,1 1 0,-1 1 0,0 1 0,0 0 0,1 0 0,1 0 0,-1 1 0,0 1 0,1 0 0,-1 0 0,-2 1 0,0 2 0,-1 2 0,0 0 0,0-3 0,2-1 0,-2 1 0,1-1 0,2 2 0,-1 0 0,-7-4 0,0 0 0,3 3 0,1-1 0,-4-1 0,0-1 0,0-1 0,0 0 0,2 0 0,1 0 0,3 0 0,0 0 0,-2 0 0,-1 0 0,-3 0 0,0 0 0,-1 0 0,-1 0 0,1 0 0,0 0 0,2 0 0,0 0 0,2 0 0,-1 0 0,-4 0 0,-1 0 0,0 0 0,-1 0 0,-5 0 0,-1 0 0,-3 0 0,0 0 0,0 0 0,0 0 0,1 0 0,0 0 0,0 0 0,0 2-15,-3 2 0,-1-1 0,1-2 0,-1 1 0,41 5 0,0-5 15,2-2 0,-13 0 0,4 0 0,-3 0 0,1 0 0,4 0 0,2-2 0,4-3 0,-4-2 0,-2 0 0,-4 7 0,-3 0 0,-2 0 0,-12 0 0,-3 0 0,-11 0 0,-8 0 0,-12 2 0,-4 3 0,-5 2 198,-12 0-198,-12-7 563,-3 0-563,-6 0 97,9 0-97,0 0 0,-7 3 0,-1 4 0,-8-5 0,4 8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5:37.817"/>
    </inkml:context>
    <inkml:brush xml:id="br0">
      <inkml:brushProperty name="width" value="0.08571" units="cm"/>
      <inkml:brushProperty name="height" value="0.08571" units="cm"/>
      <inkml:brushProperty name="color" value="#5B2D90"/>
    </inkml:brush>
  </inkml:definitions>
  <inkml:trace contextRef="#ctx0" brushRef="#br0">1 301 12287,'14'0'0,"1"0"0,1 0 0,3 0 0,3 0 0,-1 0 0,1 0 0,-1 0 0,1 0 0,-1 0 0,1 0 0,-1 0 0,3 0 0,5 0 0,-5 0 0,7 0 0,0 0 0,4 0 0,6 0 0,2 0 0,0-2 0,0-5 0,2 4 0,3-4 0,4 2 0,3-2 0,-7 5 0,4-5 0,-1 4 0,-1 3 0,0 0 0,-7-2 0,2-3 0,5-2 0,-2 0 0,7 7 0,0-3 0,-1-4 0,4 5 0,6-5 0,1 2 0,-1-2 0,-2 4 0,-2-4 0,-5 5 0,-3 2 0,8 0 0,-5 0 0,-1 0 0,-3 0 0,-9 0 0,-3 0 0,-4 0 0,4 0 0,1-7 0,1-1 0,-3 4 0,-2 1 0,-8-4 0,6 0 0,-3 2 0,-5 3 0,-2 2 0,-3 0 0,1-3 0,-1-4 0,1 5 0,-1-5 0,1 4 0,-1 3 0,8 0 0,-1 0 0,1 0 0,2 0 0,-5 0 0,10 0 0,2-2 0,3-5 0,2 4 0,2-4 0,5 5 0,8 2 0,4-7 0,2 0 0,0 2 0,1 2 0,-1 3 0,1 0 0,1-2 0,6-5 0,-12 4 0,4-4 0,-2 5 0,0 2 0,3 0 0,-1 0 0,0-2 0,1-6 0,-1 6 0,-2-5 0,0 4 0,3 3 0,-13-7 0,10 0 0,-4 2 0,-4 3 0,-3 2 0,3 0 0,1 0 0,0 0 0,-14-7 0,2 0 0,0 2 0,4 2 0,-8 3 0,1 0 0,-4 0 0,-3 0 0,-4 0 0,4 0 0,1 0 0,-1 0 0,-7 0 0,3 0 0,-3 0 0,3 0 0,-5 0 0,7 0 0,-3 0 0,1 0 0,7 0 0,-5 0 0,2 0 0,5 0 0,-4 3 0,2 2 0,4 2 0,8-2 0,-3-3 0,8-2 0,-3 2 0,0 6 0,2-6 0,-4 5 0,2-5 0,-2-2 0,4 8 0,-1-1 0,-1-2 0,2-3 0,-7 0 0,6 3 0,-6 2 0,-2-2 0,7-3 0,2 1 0,1 2 0,-1 2 0,1 0 0,-5-5 0,4 3 0,3 2 0,-7 0 0,2-7 0,-5 0 0,-2 0 0,0 3 0,0 1 0,0 4 0,0-4 0,-3-1 0,-1-3 0,-4 0 0,4 0 0,1 0 0,1 0 0,-3 0 0,-2 0 0,2 2 0,10 3 0,2 2 0,-3-2 0,6-3 0,-3-2 0,0 0 0,3 0 0,-1 7 0,5 1 0,-4-4 0,-1-1 0,-4-3 0,7 0 0,0 0 0,0 0 0,-5 0 0,5 0 0,2 0 0,5 0 0,-9 0 0,11 0 0,-2 0 0,0 0 0,5 0 0,0 0 0,-1 0 0,-4 0 0,-2 0 0,2 0 0,-2 0 0,-3 0 0,-7 2 0,5 3 0,-2 2 0,-6-2 0,8-3 0,0-2 0,0 0 0,-5 0 0,2 0 0,-1 0 0,-1 0 0,2 0 0,-6 0 0,4 0 0,-5 0 0,-2 0 0,0 0 0,-3 0 0,-1 0 0,-4 0 0,-1 0 0,4 0 0,-2 0 0,2 0 0,-5 0 0,1 0 0,-3 0 0,-5 0 0,5 0 0,-2 0 0,-3 0 0,-2 0 0,-3 0 0,1 0 0,-1 0 0,1 0 0,-1 0 0,1 0 0,-1 0 0,1 0 0,-1 0 0,0 0 0,1 0 0,-1 0 0,1 0 0,-1 0 0,1 0 0,-1 0 0,1 0 0,-1 0 0,1-2 0,-1-3 0,1-2 0,-1 2 0,1 3 0,-1 2 0,1 0 0,-1 0 0,-7 0 0,1 0 0,1 0 0,3 0 0,5 0 0,3 0 0,4 0 0,2 0 0,-4 0 0,6 0 0,4 0 0,1 0 0,3 0 0,0 0 0,2 0 0,5 0 0,-9 0 0,4 0 0,1 0 0,-1 0 0,-12 0 0,10 0 0,-4 0 0,-6 0 0,5 0 0,-7 0 0,0 0 0,0 0 0,5 0 0,-7 0 0,-1 0 0,3 0 0,-4 0 0,6 0 0,-2 0 0,-5 0 0,-2 0 0,-2 0 0,-1 0 0,0 0 0,1 0 0,-1 0 0,-9 0 0,0 0 0,-5 0 0,-2 0 0,10 0 0,1 0 0,10 0 0,3 0 0,0 0 0,2 0 0,2-10 0,10-2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5:42.251"/>
    </inkml:context>
    <inkml:brush xml:id="br0">
      <inkml:brushProperty name="width" value="0.08571" units="cm"/>
      <inkml:brushProperty name="height" value="0.08571" units="cm"/>
      <inkml:brushProperty name="color" value="#5B2D90"/>
    </inkml:brush>
  </inkml:definitions>
  <inkml:trace contextRef="#ctx0" brushRef="#br0">2854 199 12287,'7'4'0,"1"-1"0,-1 1 0,4-4 0,-4 0 0,1 0 0,-5 0 0,5 0 0,-5 0 0,3 1 0,-1 3 0,3-2 0,-5 6 0,5-1 0,-5 4 0,0 0 0,-2-3 0,-1-1 0,0 1 0,0 2 0,-1 1 0,-3 0 0,-3 0 0,1 0 0,-2 0 0,0-1 0,-2-2 0,-1 1 0,0-3 0,0 1 0,0-3 0,0-4 0,0 0 0,0-4 0,0-3 0</inkml:trace>
  <inkml:trace contextRef="#ctx0" brushRef="#br0" timeOffset="297">2799 342 12287,'0'11'0,"0"0"0,-1-4 0,-2-3 0,-1 1 0,-4-3 0,1 1 0,-3-2 0,-1-1 0,0 0 0,-2 0 0,-1 0 0,2 0 0,-3 0 0,3 0 0,1 0 0,0 0 0,0 0 0,-1 0 0,1 0 0,4 0 0,0 0 0,3 0 0,-3 0 0,-2 0 0,3 0 0,-1 2 0,-2 1 0,-1-1 0,-1 2 0,0 1 0,0-3 0,0 2 0,0 0 0,0 0 0,0 1 0,0-3 0,0 2 0,0-2 0,0 0 0,0-1 0,0 1 0,0 2 0,4 0 0,-1-4 0,-4 4 0,-5 3 0</inkml:trace>
  <inkml:trace contextRef="#ctx0" brushRef="#br0" timeOffset="763">3096 508 12287,'-11'0'0,"0"0"0,0 0 0,4-4 0,0 0 0,4-1 0,-1 2 0,3 2 0,1-4 0,0 5 0</inkml:trace>
  <inkml:trace contextRef="#ctx0" brushRef="#br0" timeOffset="880">2986 552 12287,'-15'-1'0,"1"-3"0,-2-1 0,2-2 0,0 3 0,0 3 0,2 1 0,1 0 0,0 0 0,0 0 0,-5 0 0,-1 0 0</inkml:trace>
  <inkml:trace contextRef="#ctx0" brushRef="#br0" timeOffset="1115">2622 155 12287,'7'0'0,"-3"0"0,-4 0 0,5 0 0,2 0 0</inkml:trace>
  <inkml:trace contextRef="#ctx0" brushRef="#br0" timeOffset="1816">2347 486 12287,'0'11'0,"0"-5"0,-1-1 0,-3-5 0,3 0 0,-4 0 0,5 0 0,0-5 0,0 4 0,-4-6 0,1 4 0,-1 0 0,4-4 0,0 5 0,0-8 0,0 7 0,-1-3 0,-3 1 0,3 0 0,-3 2 0,3 0 0,1-4 0,-1 4 0,-2-1 0,0-1 0,-1 2 0,3-3 0,-2 0 0,0 0 0,-2 0 0,2-3 0,-2 1 0,-1-5 0,0 2 0,-3-5 0,2 0 0,-1-2 0,-2-3 0,-1-1 0,0 0 0,0 0 0,-4-1 0,0-2 0,2 0 0,1 0 0,4 2 0,1 2 0,0 3 0,0 3 0,3-1 0,4 1 0,1 6 0,2 5 0,5 3 0,2 1 0,1 5 0,0 1 0</inkml:trace>
  <inkml:trace contextRef="#ctx0" brushRef="#br0" timeOffset="2800">2038 287 12287,'-7'-3'0,"0"-1"0,4 0 0,-5 9 0,4 2 0,-3 3 0,2 1 0,-1 0 0,-1-3 0,-1-2 0,1 0 0,-2 0 0,-1-2 0,-1 2 0,0 0 0,0 0 0,0-3 0,0 0 0,0-2 0,5-5 0,2-4 0,3-2 0,5 3 0,1 0 0,1-2 0,-4 3 0,2-1 0,-3 4 0,-2-2 0,-3 5 0,-3 0 0,-3 2 0,-1 0 0,0 2 0,0-2 0,0 3 0,0-1 0,0-2 0,0-1 0,0 3 0,0 0 0,0-2 0,4-1 0,-1-1 0,6-1 0,-2-3 0,3 3 0,1-5 0,0 2 0,-1 3 0,-3-2 0,-3 1 0,0 4 0,0 0 0,-1 2 0,-2-2 0,-1 3 0,-2 0 0,0 1 0,-2 3 0,-4-3 0,2 1 0,-2 2 0,1 0 0,-1 1 0,-3-1 0,0-2 0,0 2 0,0-3 0,0 0 0,0 0 0,0 0 0,1-3 0,2 0 0,2-1 0,1-2 0,-3 0 0,5 0 0,0 0 0,3-2 0,3 0 0,0-2 0,6-1 0,-2 2 0,4-2 0,4-3 0,-3-1 0,9 7 0,-3-1 0,-1 1 0,2 2 0,0 0 0,-2 0 0,2 0 0,-1 2 0,-1 1 0,0 0 0,-2 4 0,1 1 0,2 3 0,-2 0 0,-5 0 0,-1-2 0,-2 0 0,-3-2 0,-4 2 0,2-3 0,-8 1 0,0 1 0,-2-2 0,1 4 0,-2-4 0,1 1 0,1 0 0,1-4 0,5 1 0,1-2 0,3 2 0,2-3 0,11 4 0,5-5 0,5-5 0,6-1 0</inkml:trace>
  <inkml:trace contextRef="#ctx0" brushRef="#br0" timeOffset="2964">1553 607 12287,'0'-11'0,"-1"5"0,-1 1 0,-2 0 0,0 4 0,3-4 0,-1 6 0,-3 1 0,-1 2 0,-2 0 0,-3-4 0</inkml:trace>
  <inkml:trace contextRef="#ctx0" brushRef="#br0" timeOffset="3347">870 265 12287,'1'6'0,"2"-1"0,1 0 0,-1 1 0,-3 5 0,0 0 0,4 0 0,0 0 0,-2 0 0,-1 0 0,-2 0 0,-3-1 0,-3-2 0,1 1 0,-3-3 0,-2 1 0,-2-4 0,-6-2 0,2-1 0,-1 0 0,-2 0 0,-3 0 0,5-1 0,-2-2 0,2-5 0,-2-3 0,7-2 0,2-4 0,2-4 0,7 1 0,-3-7 0</inkml:trace>
  <inkml:trace contextRef="#ctx0" brushRef="#br0" timeOffset="3430">705 100 12287,'-11'-6'0,"3"1"0,1 5 0,-1 0 0,3 0 0,0 5 0,5 1 0</inkml:trace>
  <inkml:trace contextRef="#ctx0" brushRef="#br0" timeOffset="4465">3438 882 12287,'-11'0'0,"0"0"0,0 0 0,0 0 0,4 4 0,-1 0 0,6 4 0,-2-6 0,8 1 0,3-2 0,3-1 0,1 0 0,0 0 0,0 0 0,0 0 0,0 0 0,0 0 0,0 0 0,0 0 0,-4 0 0,1 0 0,-2-1 0,1-2 0,-2 1 0,-6-3 0,-3 5 0,-3 0 0,-3 0 0,-2 0 0,-2 0 0,-2 0 0,-1 0 0,-1 0 0,-4 0 0,-1 0 0,-3 0 0,3-1 0,-4-1 0,1-3 0,0-1 0,-1 0 0,3-3 0,-2 3 0,2 1 0,2 1 0,3 4 0,3-1 0,0-3 0,8 3 0,-3-2 0,7 1 0,-1 7 0,6-4 0,3 3 0,-1-3 0,4-1 0,2 0 0,0-1 0,2-1 0,0-2 0,0 2 0,4-1 0,1 1 0,0-2 0,0 1 0,0 2 0,-3 1 0,2 0 0,-2 0 0,0 0 0,-4 1 0,0 2 0,-2 1 0,-4 4 0,0 0 0,-1 1 0,-2 2 0,0 0 0,-2 2 0,-2 0 0,-7 2 0,0 4 0,-5 0 0,1 0 0,0 0 0,-1 2 0,3-4 0,-2 1 0,2 0 0,0-4 0,4 1 0,1-3 0,-2-1 0,10-5 0,0-2 0,8-3 0,5-1 0,4-4 0,5-1 0,2-1 0,1-2 0,2-1 0,4 0 0,-3 2 0,-1-1 0,-1-2 0,-4-1 0,-5-5 0,-1-1 0</inkml:trace>
  <inkml:trace contextRef="#ctx0" brushRef="#br0" timeOffset="4716">2711 838 12287,'0'-11'0,"0"0"0,1 6 0,3 5 0,3 6 0,4 5 0,2 4 0,2 4 0,-1 1 0,1 4 0,1 0 0,0 2 0,0-2 0,3 0 0,-5-2 0,0 0 0,-2 0 0,-1 0 0</inkml:trace>
  <inkml:trace contextRef="#ctx0" brushRef="#br0" timeOffset="5549">2501 849 12287,'-11'-5'0,"4"4"0,1-4 0,1 0 0,0 4 0,1-3 0,3 3 0,-4 2 0,6 3 0,3 4 0,-3 1 0,4 2 0,-1 0 0,0 0 0,0 4 0,-1 0 0,2-1 0,1 2 0,-4-3 0,2 1 0,-2 0 0,2 0 0,-3-1 0,3 1 0,-3-1 0,-1-2 0,0-4 0,-1 0 0,-3 2 0,-2 0 0,-5-2 0,-1-3 0,-3-3 0,3-1 0,-4 0 0,1 0 0,1 0 0,-1-1 0,4-2 0,0-2 0,0-1 0,1 2 0,2-3 0,0-2 0,6 5 0,-3-6 0,5 10 0,-1-1 0,-3 3 0,2 7 0,-6-2 0,5 1 0,-4 1 0,1-3 0,0-1 0,-1 0 0,-4-3 0,0 2 0,0 0 0,0-4 0,0 0 0,3 0 0,1 0 0,-2 0 0,5-1 0,0-3 0,1 3 0,0-3 0,2 3 0,-6 1 0,4 0 0,-3 0 0,-5 0 0,0 0 0,1 1 0,2 3 0,-1-3 0,1 3 0,-2-3 0,3-1 0,0 0 0,-2 0 0,4-1 0,0-2 0,1-1 0,1 1 0,-3 2 0,1-3 0,0 3 0,1-3 0,2 3 0,-5 1 0,1 1 0,-3 1 0,2 2 0,3 0 0,-3-3 0,-2 3 0,-1-3 0,0 4 0,2-2 0,1 1 0,3 1 0,-3-3 0,-2 2 0,3 0 0,-2-4 0,1 0 0,1 5 0,1 1 0</inkml:trace>
  <inkml:trace contextRef="#ctx0" brushRef="#br0" timeOffset="5798">2336 1257 12287,'-5'-11'0,"3"1"0,-6 3 0,6 2 0,-8 10 0,4 1 0</inkml:trace>
  <inkml:trace contextRef="#ctx0" brushRef="#br0" timeOffset="5947">2127 1290 12287,'-15'-1'0,"-1"-2"0,0 0 0,0 0 0,1 2 0,4 1 0,0 0 0,0 1 0,0 3 0,0 3 0,0-1 0,0 1 0,0-2 0,-5-2 0,-1-3 0</inkml:trace>
  <inkml:trace contextRef="#ctx0" brushRef="#br0" timeOffset="6433">1873 816 12287,'0'11'0,"0"0"0,0 0 0,0 0 0,0 0 0,0-3 0,0-1 0,-1 0 0,-3 0 0,3 2 0,-9-3 0,4 5 0</inkml:trace>
  <inkml:trace contextRef="#ctx0" brushRef="#br0" timeOffset="6849">1829 1136 12287,'-7'0'0,"-1"-1"0,0-3 0,2 3 0,-2-3 0,6 3 0,-3 1 0,4-1 0,-3-3 0,2 1 0,-6-4 0,0-1 0,2-2 0,-2-1 0,1 0 0,1 0 0,-3 0 0,4-2 0,0 0 0,0-2 0,-3 1 0,2 3 0,0 0 0,-1 4 0,5 3 0,-2-1 0,-4 5 0,0 0 0,2 5 0,0 6 0,0 0 0,0 0 0,2 0 0,-2 0 0,1 0 0,3 0 0,-3 0 0,1 0 0,2 0 0,1 0 0,1-4 0,0 0 0,0 2 0,1-4 0,2-1 0,5-3 0,2-1 0,1 0 0,0 0 0,0 0 0,3 0 0,1 0 0,0 0 0,1 0 0,-4-5 0,9-1 0,-4-5 0</inkml:trace>
  <inkml:trace contextRef="#ctx0" brushRef="#br0" timeOffset="7099">1322 849 12287,'-6'-5'0,"1"9"0,6 0 0,3 6 0,3 4 0,4 0 0,3 4 0,0 0 0,0 0 0,-2 2 0,-1-1 0,0-3 0,0 0 0</inkml:trace>
  <inkml:trace contextRef="#ctx0" brushRef="#br0" timeOffset="7633">1102 849 12287,'-8'-5'0,"1"-2"0,0-3 0,0 4 0,4 1 0,5 6 0,3 3 0,1 3 0,2 3 0,3 1 0,0 0 0,0 0 0,0 0 0,0 2 0,0 0 0,0 2 0,0-1 0,0-3 0,-1 1 0,-3-1 0,5 3 0,-3 1 0,-2-2 0,-1 0 0,2-6 0,-5 0 0,1 1 0,1-2 0,-4 0 0,1-4 0,-4 2 0,-4 0 0,-5-4 0,-1 0 0,-3 0 0,1 0 0,-4 0 0,0 0 0,1 0 0,-3 0 0,4 0 0,0-2 0,0-1 0,2 2 0,4-4 0,1 1 0,2 0 0,4-1 0,0 2 0,1 2 0,2-4 0,0 6 0,0 3 0,0 2 0,0 5 0,0 0 0,-4 0 0,-4 0 0,-2 0 0,-1 0 0,0-5 0,0-1 0</inkml:trace>
  <inkml:trace contextRef="#ctx0" brushRef="#br0" timeOffset="7982">628 816 12287,'-10'-11'0,"3"0"0,2 5 0,5 2 0,0 9 0,0 6 0,5 0 0,1 5 0,1-1 0,0 0 0,1 4 0,3 0 0,-1 1 0,-3 2 0,3-3 0,-3-1 0,3 1 0,1-2 0,0 4 0,-1-4 0,-2 0 0,0-2 0,-1-3 0,4-1 0,0 0 0,0 0 0</inkml:trace>
  <inkml:trace contextRef="#ctx0" brushRef="#br0" timeOffset="8899">473 971 12287,'7'0'0,"-4"0"0,-6 0 0,-5 0 0,2 3 0,-1 1 0,-1 0 0,2 0 0,-4-1 0,3 3 0,-3 0 0,-1 0 0,4 0 0,0 3 0,-1-2 0,2 2 0,-4-3 0,3 1 0,2-3 0,1 3 0,4-4 0,4 0 0,3-1 0,0-2 0,0 0 0,1 0 0,2 0 0,1 0 0,-3 0 0,-1 0 0,-5 5 0,2 2 0,-4 3 0,-4 1 0,-3 0 0,2 0 0,0 0 0,0 0 0,4 0 0,-4 0 0,0 0 0,4 0 0,-3 0 0,3 0 0,2 0 0,3 0 0,-1-1 0,4-3 0,0-2 0,4-5 0,0 0 0,0 0 0,-1-1 0,-2-3 0,1 2 0,-1-6 0,1 0 0,-1 3 0,-2 0 0,-1 0 0,-2 4 0,-4-4 0,-2 5 0,-4 1 0,-5 3 0,-1 2 0,-2 0 0,-1 4 0,3-3 0,-3 3 0,-1 1 0,2 0 0,-2-1 0,1-2 0,2 0 0,-2-2 0,2 1 0,0-2 0,2 0 0,5-4 0,-1 3 0,0-3 0,-2-1 0,3-1 0,1-3 0,1-3 0,-3-3 0,5-1 0,-1 0 0,-1 0 0,3 0 0,-6-1 0,1-2 0,1 0 0,-3-1 0,4 4 0,0 0 0,1 0 0,-5 0 0,2 0 0,0 5 0,1 1 0,0 1 0,0 1 0,2-1 0,-3 4 0,-1 1 0,-2 3 0,-1-2 0,0 6 0,0 0 0,0 2 0,0 0 0,1 0 0,1-1 0,2 4 0,4 0 0,0-2 0,3 0 0,3 0 0,5 0 0,6 0 0,6-1 0,5-3 0,9 2 0,9-5 0,6-2 0,5-1 0,-1-1 0,10 0 0,4-10 0,5-2 0</inkml:trace>
  <inkml:trace contextRef="#ctx0" brushRef="#br0" timeOffset="9464">3129 1489 12287,'-7'0'0,"0"0"0,1 4 0,-2 4 0,3-2 0,5 1 0,0 2 0,0 1 0,5 4 0,3 1 0,1 0 0,2 1 0,2-4 0,0 3 0,2-3 0,-2-1 0,0 0 0,-2 0 0</inkml:trace>
  <inkml:trace contextRef="#ctx0" brushRef="#br0" timeOffset="9815">2942 1511 12287,'1'11'0,"2"0"0,0 0 0,5 0 0,-3-2 0,0 0 0,-1-2 0,0-3 0,-3 2 0,3-1 0,-3-1 0,3-4 0,-7-2 0,0-1 0,-5-5 0,4-5 0,-1-3 0,0-1 0,-4-1 0,3-4 0,-1-2 0,-1-1 0,6 1 0,-2-1 0,3 3 0,1 3 0,0 0 0,1 4 0,4 1 0,6 2 0,4 2 0,4 3 0,0 3 0,0 3 0,2-4 0,1-1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5:53.283"/>
    </inkml:context>
    <inkml:brush xml:id="br0">
      <inkml:brushProperty name="width" value="0.08571" units="cm"/>
      <inkml:brushProperty name="height" value="0.08571" units="cm"/>
      <inkml:brushProperty name="color" value="#5B2D90"/>
    </inkml:brush>
  </inkml:definitions>
  <inkml:trace contextRef="#ctx0" brushRef="#br0">2712 221 12287,'0'7'0,"0"1"0,0-5 0,-1 3 0,-3-1 0,2 3 0,-6-5 0,0 0 0,2 2 0,-2-2 0,0 0 0,-2-2 0,3-1 0,-1 0 0,0 0 0,-2 0 0,2 0 0,1 0 0,-1 0 0,-2 0 0,-1 0 0,5-5 0,2-2 0,3 1 0,1-2 0,0 0 0,-1 2 0,-3-2 0,3 6 0,-6-7 0,4 5 0,-3 1 0,-5 4 0,0 3 0,0-2 0,0 4 0,0 0 0,0 1 0,0 0 0,0 3 0,0-3 0,3 2 0,2-5 0,1 3 0,-2-4 0,3 5 0,0-6 0,4 4 0,0-2 0,-1-3 0,-1 4 0,-2 0 0,-4 1 0,0 5 0,-2 0 0,-1-1 0,0-3 0,0-1 0,0-3 0,0 0 0,0 5 0,0-5 0,0 0 0,0-2 0,0-1 0,0 0 0,5-1 0,2-3 0,8-7 0,2-6 0</inkml:trace>
  <inkml:trace contextRef="#ctx0" brushRef="#br0" timeOffset="281">2547 67 12287,'-11'-5'0,"1"-3"0,1 0 0,2 0 0,0-1 0,-4 1 0,1 2 0,1 0 0,2 1 0,3 1 0,-3 4 0,1 5 0,-3 1 0,3 2 0,1-1 0,0 0 0,3 6 0,-3 0 0,-1 2 0,3 0 0,-2-3 0,2 1 0,-1 2 0,-1 0 0,2-4 0,-4 5 0,-4 1 0</inkml:trace>
  <inkml:trace contextRef="#ctx0" brushRef="#br0" timeOffset="764">2106 232 12287,'-11'0'0,"5"0"0,6 0 0,7 0 0,3 0 0,1 0 0,0 0 0,0 0 0,-4-4 0,1 0 0,-1 1 0,-1 2 0,-2-3 0,-4 3 0,-4-3 0,-3 3 0,1 1 0,-2 0 0,0 0 0,-2 0 0,-1 0 0,0 0 0,0 0 0,0 0 0,3 1 0,1 3 0,5-2 0,-3 4 0,0-1 0,2 0 0,-4-1 0,-1 3 0,1-1 0,0 0 0,-2 0 0,0 1 0,-2-1 0,0 2 0,0 0 0,0 0 0,0-2 0,0 0 0,0-1 0,0-2 0,-1 2 0,1-2 0,0 0 0,0-2 0,0-1 0,0-1 0,0-3 0,5-2 0,3-5 0,1 0 0,7-5 0,1-1 0,5-5 0</inkml:trace>
  <inkml:trace contextRef="#ctx0" brushRef="#br0" timeOffset="864">1896 166 12287,'-11'0'0,"0"0"0,0 0 0,0 0 0,0 0 0,4 1 0,0 3 0,-1-3 0,-3 4 0</inkml:trace>
  <inkml:trace contextRef="#ctx0" brushRef="#br0" timeOffset="1130">1588 78 12287,'-6'0'0,"1"4"0,6 4 0,3 2 0,3 1 0,3 5 0,1 1 0,1 1 0,3 0 0,-3 1 0,3 3 0,-3 0 0,-1 0 0,0-1 0,-1-2 0,-2-2 0,0-1 0,-6-1 0,3-4 0,-5 0 0</inkml:trace>
  <inkml:trace contextRef="#ctx0" brushRef="#br0" timeOffset="1883">1412 122 12287,'-10'-8'0,"1"2"0,2 1 0,4-1 0,0 6 0,2-1 0,2 8 0,2 2 0,5 1 0,-2 1 0,1 0 0,2 0 0,1 0 0,1 1 0,0 1 0,-2 2 0,-1-1 0,2-2 0,-3-1 0,3 0 0,1 0 0,-4-1 0,-1-2 0,-1 0 0,-2 0 0,1-2 0,0 2 0,-1-2 0,-7 1 0,-3-3 0,-3-3 0,-2-1 0,-2 0 0,-1 0 0,-1 0 0,2 0 0,-3 0 0,-1 0 0,-1-4 0,3-1 0,0 1 0,0-1 0,-2-3 0,3 3 0,2 1 0,0-1 0,6-3 0,1 3 0,1-1 0,1 4 0,5-7 0,3 6 0,-1-2 0,4 2 0,2 0 0,0-1 0,2 4 0,-3 0 0,-2 1 0,-1 3 0,2-2 0,-3 6 0,-2 0 0,3-2 0,-1 2 0,-2 0 0,-1-2 0,-1 2 0,0 0 0,-1 2 0,-2 0 0,-5-3 0,2 3 0,-1-4 0,-2 0 0,-1-2 0,-1 1 0,-1 0 0,-1 0 0,-2-1 0,-3 0 0,2-4 0,0 0 0,0 0 0,-3 0 0,5-1 0,0-3 0,2-2 0,1-5 0,5 0 0,2 0 0,4 5 0,4 2 0,-2-1 0,6 2 0,-6 0 0,3 6 0,0 0 0,-4 2 0,3-1 0,-3 3 0,-1 3 0,0 1 0,0 0 0,-1-4 0,-2 1 0,0 0 0,-5 2 0,3 1 0,-1 0 0,-1 0 0,-4 0 0</inkml:trace>
  <inkml:trace contextRef="#ctx0" brushRef="#br0" timeOffset="2183">861 419 12287,'0'-11'0,"-2"0"0,-1 0 0,1 0 0,2 0 0,5 6 0,4 4 0,-2 3 0,-4 7 0,0-2 0,-1 3 0,-2 1 0,0 0 0,0 0 0,0 0 0,0 0 0,0 0 0,0 0 0,0 0 0,0 0 0,-2 0 0,-1 0 0,0-1 0,-3-1 0,0-2 0,0 2 0,2-4 0,-3-2 0,-1 3 0,-3 0 0</inkml:trace>
  <inkml:trace contextRef="#ctx0" brushRef="#br0" timeOffset="2500">651 133 12287,'0'6'0,"-1"-1"0,-3-5 0,3 5 0,-3 2 0,3 3 0,6 0 0,2-1 0,2 1 0,-2 2 0,3 3 0,-3-1 0,3 1 0,1 3 0,0 0 0,0 4 0,0-1 0,0-3 0,-5 3 0,-1-3 0,-1 2 0,0-2 0,-1-2 0,-8-5 0,-1 0 0</inkml:trace>
  <inkml:trace contextRef="#ctx0" brushRef="#br0" timeOffset="2847">563 309 12287,'-4'11'0,"1"0"0,-6 0 0,8 0 0,-5-1 0,2-3 0,2 2 0,-6-6 0,5 5 0,-5-5 0,0 0 0,2 2 0,-2-2 0,0 0 0,-2-2 0,-1-1 0,0-5 0,0-1 0</inkml:trace>
  <inkml:trace contextRef="#ctx0" brushRef="#br0" timeOffset="3233">475 353 12287,'-5'11'0,"-2"0"0,-3-1 0,0-2 0,1-1 0,2-3 0,3 0 0,-3-3 0,-2 3 0,0-1 0,-2 3 0,0-1 0,0-2 0,0-3 0,0 0 0,3 0 0,1 0 0,-2 0 0,4-1 0,0-3 0,1-3 0,2 1 0,-3-2 0,1 0 0,-1-2 0,-4 0 0,2 2 0,-2 0 0,-1 1 0,-1-4 0,0 0 0,0 4 0,0 1 0,0 1 0,0 2 0,0 2 0,0 1 0,0 0 0,0 0 0,0 0 0,1 1 0,3 3 0,3 3 0,-1 3 0,2 1 0,0 0 0,2 0 0,1 0 0,1 0 0,3 0 0,1 0 0,3 0 0,0-1 0,0-3 0,-1 2 0,0-5 0,1-2 0,2-1 0,1-1 0,0 0 0,0 0 0,0 0 0,2 0 0,0-1 0,2-3 0,-2-3 0,-1-3 0,4-6 0,1-1 0</inkml:trace>
  <inkml:trace contextRef="#ctx0" brushRef="#br0" timeOffset="3364">376 199 12287,'-11'0'0,"3"3"0,1 1 0,4 0 0,-1-4 0,4 0 0</inkml:trace>
  <inkml:trace contextRef="#ctx0" brushRef="#br0" timeOffset="3531">530 551 12287,'-16'16'0,"-1"-3"0,0-5 0,0-5 0,3 0 0,-1-1 0,2-2 0,1 0 0,1 0 0,0 0 0,1-2 0,2-1 0,-1-3 0,3-6 0</inkml:trace>
  <inkml:trace contextRef="#ctx0" brushRef="#br0" timeOffset="3664">177 254 12287,'-22'6'0,"0"-2"0,1-3 0,3-1 0,1 4 0,3 0 0,0 1 0,0 0 0,2 4 0,2-2 0,3 3 0,2-4 0,5-1 0,0-5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9:08.541"/>
    </inkml:context>
    <inkml:brush xml:id="br0">
      <inkml:brushProperty name="width" value="0.08571" units="cm"/>
      <inkml:brushProperty name="height" value="0.08571" units="cm"/>
      <inkml:brushProperty name="color" value="#5B2D90"/>
    </inkml:brush>
  </inkml:definitions>
  <inkml:trace contextRef="#ctx0" brushRef="#br0">348 360 12287,'-8'0'0,"0"0"0,5 0 0,-3 0 0,2 0 0,2 2 0,-2 2 0,2-3 0,-2 3 0,2-3 0,-3-1 0,5-5 0,0-3 0,0-3 0,0-1 0,0 0 0,0 0 0,0 0 0,0 0 0,0 0 0,0 0 0,0 1 0,0-1 0,1 1 0,3 3 0,-2 1 0,2 3 0,-3 2 0,0-5 0,3 2 0,-1 1 0,5 4 0,-4 0 0,4 0 0,1 0 0,-2 4 0,1 1 0,1 2 0,-2-3 0,1 2 0,1 0 0,2 2 0,0-3 0,-2 0 0,-1 1 0,-4-1 0,4-2 0,1 1 0,2 3 0,1-3 0,0-1 0,0 2 0,-2 1 0,0-1 0,-2 0 0,-2 1 0,4-4 0,-2 2 0,0 4 0,2-2 0,-2 0 0,2-2 0,-5 3 0,2-2 0,-5 1 0,4-4 0,-1 2 0,-4 6 0,3-2 0,-2-2 0,-2 2 0,0-4 0,-2 3 0,-2-2 0,3 1 0,-4-4 0,1 4 0,0 0 0,-6-2 0,2 4 0,-2 0 0,-2 4 0,0 0 0,4-4 0,0-1 0,-2-2 0,0 3 0,-1-3 0,2 1 0,1-1 0,0 0 0,-4-2 0,0 1 0,0 4 0,0-4 0,0 4 0,0-4 0,5 5 0,2-7 0,10 3 0,3-5 0,3 0 0,1 0 0,0 0 0,0 0 0,-4 0 0,0 0 0,1 0 0,2 0 0,1 0 0,0 0 0,0 0 0,0 0 0,0 0 0,0 0 0,0 0 0,0 0 0,0 0 0,0 0 0,-6 1 0,-2 3 0,-2 4 0,-2-1 0,0 1 0,0 1 0,-2 2 0,-2 1 0,-4 0 0,2 0 0,-2 0 0,0 0 0,1 0 0,-4 0 0,3 0 0,-1 1 0,1 3 0,-3-3 0,3 3 0,-2-2 0,-2-2 0,0-4 0,0-2 0,-2 1 0,-2 0 0,3-3 0,-3 2 0,3 0 0,1-4 0,0 1 0,-1 0 0,-2 1 0,-1-2 0,0 0 0,4-2 0,0 0 0,0 0 0,-4 0 0,0 0 0,1 0 0,2 0 0,1-4 0,0 0 0,0 1 0,0-2 0,0-1 0,0 0 0,4-1 0,2-2 0,0 1 0,-2 0 0,4-4 0,2 0 0,0 4 0,2 0 0,0-2 0,0 4 0,0-2 0,0-2 0,6 4 0,2-2 0,2 5 0,2-2 0,0-1 0,0 5 0,0-3 0,0 3 0,0 1 0,0 0 0,0 0 0,0 0 0,-1 1 0,-2 2 0,-1 2 0,1 2 0,2-3 0,1 4 0,0 1 0,0 2 0,-1 1 0,-2-2 0,-1-2 0,-1 3 0,1-3 0,-3 3 0,0 1 0,-3 0 0,3 0 0,0 0 0,-3 0 0,2 0 0,-3 0 0,-1-1 0,0 1 0,0 0 0,-1 2 0,-3 2 0,1-3 0,-4 3 0,1-3 0,-1-1 0,3 0 0,-3 0 0,1 0 0,-1 0 0,-1 0 0,-5-1 0,-2-2 0,-1-1 0,-1-1 0,2 1 0,-2-4 0,-2-3 0,3-1 0,-4 0 0,-1-1 0,-2-3 0,3-4 0,2-7 0,-1-2 0,0-2 0,5 3 0,-2-2 0,4-1 0,4 0 0,-2-1 0,5-4 0,-2 0 0,5-5 0,-3-1 0</inkml:trace>
  <inkml:trace contextRef="#ctx0" brushRef="#br0" timeOffset="450">144 1 12287,'7'0'0,"0"0"0,-3 0 0,-3 0 0,4 1 0,-5 3 0,0-1 0,-1 4 0,-3-2 0,1 3 0,-5-4 0,0 5 0,-4-2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6:21.714"/>
    </inkml:context>
    <inkml:brush xml:id="br0">
      <inkml:brushProperty name="width" value="0.08571" units="cm"/>
      <inkml:brushProperty name="height" value="0.08571" units="cm"/>
      <inkml:brushProperty name="color" value="#5B2D90"/>
    </inkml:brush>
  </inkml:definitions>
  <inkml:trace contextRef="#ctx0" brushRef="#br0">3076 119 12287,'11'9'0,"0"-7"0,-7 7 0,3 0 0,0-5 0,-5 9 0,4 3 0,-3-5 0,3 2 0,-1 3 0,1 1 0,-4 10 0,7 1 0,-2 3 0,-1 4 0,3 3 0,-4 2 0,3-1 0,4 1 0,-6-7 0,5 0 0,0 0 0,0-2 0,-6-2 0,3-10 0,-8 1 0</inkml:trace>
  <inkml:trace contextRef="#ctx0" brushRef="#br0" timeOffset="716">2520 298 12287,'3'-14'0,"3"1"0,5 0 0,9-7 0,0 0 0,0 3 0,0 3 0,-7 3 0,0 7 0,2-3 0,-4 1 0,3 6 0,-3 9 0,2 4 0,-6 4 0,-12 3 0,-4 2 0,-2 3 0,-4 1 0,-3 9 0,-4-2 0,-2 3 0,-2-3 0,-8 4 0,6-4 0,-3 5 0,-4 1 0,-3-1 0,1-3 0,1-4 0,3-2 0,9-3 0,-5-6 0,5 0 0,4 0 0,-2-7 0,16 0 0,1-9 0,12 3 0,6-5 0,11-8 0,5-3 0,0 0 0,-1 0 0,8-4 0,-5 6 0,2 1 0,0-3 0,-7 5 0,5-7 0,-2 0 0,-5-1 0,-2 8 0,-2-5 0,0 0 0,-9 7 0,-5-7 0,-12 7 0,-8-2 0,-3-3 0,-3 1 0,0 6 0,-2-3 0,-4-3 0,1 1 0,-6-8 0,1-2 0,-1-3 0,0 5 0,-4 0 0,4-3 0,2-1 0,-4-3 0,7 2 0,1 3 0,3 1 0,2 8 0,1-7 0,5 8 0,1-1 0,9 3 0,-14-5 0,7-3 0</inkml:trace>
  <inkml:trace contextRef="#ctx0" brushRef="#br0" timeOffset="1366">1905 556 12287,'-13'0'0,"0"0"0,6 0 0,-6 0 0,9 0 0,-5 0 0,9 0 0,-2 0 0,-5 0 0,3 8 0,-10 6 0,1 3 0,-7 1 0,1-5 0,-1 3 0,0-8 0,-2 1 0,-5 0 0,5 4 0,-4-6 0,4-3 0,2-2 0,7-2 0,0 0 0,-3 0 0,1-2 0,-1-2 0,3-3 0,9-2 0,-3 3 0,5-7 0,2 4 0,-2-2 0,-5 4 0,3 5 0,-10-5 0,8 5 0,-7 2 0,1-2 0,-1-5 0,2 5 0,5-5 0,3 5 0,-5 2 0,8 0 0,-3 0 0,-3 0 0,1 0 0,-6 2 0,0 3 0,0 1 0,5 3 0,-8-4 0,-1 1 0,-3 8 0,-1-6 0,-1 3 0,7-6 0,1 4 0,1-3 0,0 1 0,-2-1 0,-7-6 0,18 0 0,4 0 0</inkml:trace>
  <inkml:trace contextRef="#ctx0" brushRef="#br0" timeOffset="1564">1747 794 12287,'0'19'0,"0"1"0,0-9 0,-3-2 0,-3-9 0,1 0 0,-8 0 0,0-9 0,-7-2 0</inkml:trace>
  <inkml:trace contextRef="#ctx0" brushRef="#br0" timeOffset="1748">1528 337 12287,'-19'0'0,"-1"0"0,0 0 0,0 0 0,0 7 0,0 0 0,1-1 0,-1-6 0</inkml:trace>
  <inkml:trace contextRef="#ctx0" brushRef="#br0" timeOffset="2049">1211 655 12287,'-20'0'0,"0"0"0,1 0 0,-1 0 0,0-2 0,0-5 0,9 3 0,4-10 0,3-1 0,-3-3 0,3 5 0,-7 0 0,0-3 0,0-1 0,4-10 0,-6 1 0,-2-1 0,-3-1 0,-2 3 0,3-8 0,1-2 0,3-2 0,2 4 0,-5 2 0,5 0 0,3 0 0,-1 7 0,4-3 0,-1 5 0,-1 2 0,9 3 0,5 4 0,4 2 0,9 6 0,0-1 0,-1 1 0,4 1 0,3-1 0,7-1 0,5 1 0,-5 3 0,0 2 0,0 0 0,6 0 0</inkml:trace>
  <inkml:trace contextRef="#ctx0" brushRef="#br0" timeOffset="2366">1052 655 12287,'-28'31'0,"6"-3"0,-5-10 0,5-5 0,2-6 0,0-5 0,1-2 0,-1 0 0,0 0 0,0 0 0,3-2 0,1-3 0,3-1 0,6-10 0,-6 3 0,0-5 0,2-1 0,-7-1 0,7 0 0,-2-2 0,0-5 0,6 3 0,-6-7 0,0 3 0,2 3 0,-5-3 0,7 1 0,1 1 0,-1-3 0,0 7 0,4-4 0,-1 4 0,-1 8 0,7 1 0,0 9 0,9-5 0,2 9 0</inkml:trace>
  <inkml:trace contextRef="#ctx0" brushRef="#br0" timeOffset="2649">437 556 12287,'9'19'0,"-7"1"0,5 0 0,-7-9 0,-7-4 0,3-3 0,-9 3 0,-3 6 0,-1-4 0,-3 0 0,-2-1 0,-5 6 0,3-3 0,-9 2 0,0 0 0,2-2 0,-6 5 0,6-8 0,0 3 0,4 5 0,5-7 0,3-1 0,-1 1 0,9-7 0,2 7 0,9-9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6:35.696"/>
    </inkml:context>
    <inkml:brush xml:id="br0">
      <inkml:brushProperty name="width" value="0.08571" units="cm"/>
      <inkml:brushProperty name="height" value="0.08571" units="cm"/>
      <inkml:brushProperty name="color" value="#5B2D90"/>
    </inkml:brush>
  </inkml:definitions>
  <inkml:trace contextRef="#ctx0" brushRef="#br0">1129 337 12287,'0'11'0,"0"0"0,0-4 0,0-3 0,2 7 0,3 0 0,1 0 0,10 3 0,-5 6 0,0-1 0,4-5 0,-6-1 0,2 2 0,-6 3 0,3 0 0,1-5 0,-7 4 0,5-3 0,-14-6 0,-6-1 0,-4-5 0,-3-2 0,0 0 0,0 0 0,0 0 0,0-6 0,0-3 0,1-2 0,-1-2 0,0-7 0,2 0 0,5 0 0,-5 9 0,16-7 0,-7 16 0,9-4 0,0 12 0,0-1 0,0 8 0,-2-7 0,-4 8 0,1-10 0,-6 5 0,2 0 0,-6-7 0,2 7 0,-5 0 0,-2-7 0,0 7 0,1-3 0,-1 1 0,0 6 0,0-6 0,0-3 0,0 5 0,1-3 0,8 1 0,-7-7 0,7 0 0</inkml:trace>
  <inkml:trace contextRef="#ctx0" brushRef="#br0" timeOffset="164">1010 774 12287,'0'-13'0,"0"-1"0,0 10 0,0-14 0,0 7 0</inkml:trace>
  <inkml:trace contextRef="#ctx0" brushRef="#br0" timeOffset="683">474 159 12287,'-13'-22'0,"0"-5"0,2 5 0,-2-4 0,6 4 0,5 9 0,4 2 0,5 2 0,4 2 0,9 7 0,-1 0 0,1 0 0,0 9 0,0 2 0,0 2 0,0 0 0,-3-6 0,-1 6 0,-3 0 0,2-2 0,-4 7 0,3-7 0,-1 2 0,-2 1 0,0-1 0,-7 7 0,3-1 0,0 1 0,-7 0 0,0 0 0,-3 0 0,-3 0 0,-7 0 0,-5-1 0,-9 1 0,-1 0 0,-5 2 0,-9 5 0,2-5 0,-8 4 0,1-4 0,1-2 0,-2 0 0,4 0 0,-3-3 0,3-4 0,9 3 0,4-7 0,2 0 0,5-1 0,2-1 0,2-7 0,9 0 0,5 0 0,12 0 0,5 0 0,9 0 0,0 0 0,-7-2 0,0-3 0,3-1 0,1-10 0,3 5 0</inkml:trace>
  <inkml:trace contextRef="#ctx0" brushRef="#br0" timeOffset="931">316 119 12287,'-2'-17'0,"-5"3"0,5 5 0,-7 12 0,9 3 0,7 5 0,1 11 0,3 3 0,5 1 0,1 3 0,1-5 0,0 5 0,2 1 0,-5-5 0,11 1 0,-4-2 0,-2 3 0,9-5 0,2 7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6:38.396"/>
    </inkml:context>
    <inkml:brush xml:id="br0">
      <inkml:brushProperty name="width" value="0.08571" units="cm"/>
      <inkml:brushProperty name="height" value="0.08571" units="cm"/>
      <inkml:brushProperty name="color" value="#5B2D90"/>
    </inkml:brush>
  </inkml:definitions>
  <inkml:trace contextRef="#ctx0" brushRef="#br0">675 99 12287,'-11'11'0,"-6"-2"0,3-9 0,3 0 0,-2 0 0,0 0 0,-7 0 0,9 2 0,2 3 0,1 1 0,3 1 0,-6-5 0,2 5 0,3-3 0,6 9 0,0-6 0,0 6 0,0-6 0,2 4 0,4-2 0,6-3 0,7-6 0,1 0 0,0 0 0,0 0 0,0 0 0,0 0 0,-3-2 0,-1-2 0,-3-3 0,-7 1 0,5 3 0,-2-3 0,5 1 0,-8-8 0,-1 9 0,-12-3 0,-4 3 0,-9-1 0,0-1 0,0 1 0,1 3 0,-4 2 0,-1 0 0,-2 0 0,-3 0 0,5 0 0,-3 0 0,3 0 0,2 7 0,2-1 0,0-1 0,1-3 0,1 0 0,5 5 0,4-5 0,9 16 0,2-10 0,3 8 0,3-5 0,3-2 0,-4 6 0,4-2 0,-2 5 0,-3-5 0,-3 0 0,3 3 0,-3-5 0,3 2 0,-4 2 0,-2-4 0,0 3 0,0-8 0,-2 5 0,-4-2 0,-6-2 0,-7-7 0,-1 0 0,0 0 0,0 0 0,0-2 0,0-5 0,1 3 0,-3-7 0,-3 0 0,-1-1 0,-1-1 0,5-4 0,-2 1 0,-2 3 0,-1 0 0,10-7 0,1 0 0,3 0 0,2-2 0,-2-2 0,6-3 0,5 3 0,2 2 0,0 2 0,0 1 0,2 1 0,5 2 0,6 3 0,5 9 0,1-3 0,1 5 0,-2 0 0,-3-3 0,-1-1 0,-8-1 0,7 7 0,-6 0 0,6 0 0,-8 0 0,3 0 0,-8 0 0,0 0 0</inkml:trace>
  <inkml:trace contextRef="#ctx0" brushRef="#br0" timeOffset="1116">5972 99 12287,'0'-11'0,"2"5"0,3 12 0,1 8 0,8 12 0,-6 7 0,3 2 0,5-2 0,2 5 0,-1-5 0,-1 4 0,-3 3 0,-2-7 0,2 0 0,5-9 0,-7 5 0</inkml:trace>
  <inkml:trace contextRef="#ctx0" brushRef="#br0" timeOffset="2283">5675 99 12287,'11'0'0,"-3"-8"0,-8 8 0,0 0 0,0 8 0,0 12 0,0 0 0,0 0 0,0 2 0,0 2 0,0 3 0,0-3 0,0-2 0,0-2 0,0 0 0,0-1 0,0 1 0,0 0 0,0 0 0,0-7 0,0 0 0,0 1 0,0-3 0,3-3 0,3-8 0,8 0 0,3 0 0,3 0 0,0 0 0,-3-2 0,-1-2 0,-3-3 0,3 3 0,-5-5 0,2 2 0,-7-1 0,8 1 0,-10 5 0,5-7 0,-11 9 0,-5 0 0,-6 0 0,-5 0 0,-2 0 0,0 0 0,1 0 0,-3 0 0,-3 0 0,-1 0 0,2 0 0,-5 0 0,3 0 0,-1 0 0,-2 0 0,5 0 0,-7 0 0,3 0 0,3 0 0,3 0 0,3 0 0,-1 0 0,0 0 0,0 0 0,0 0 0,0 0 0,1-7 0,-1 1 0,0 1 0,7 3 0,2 0 0,0-3 0,0-1 0,6-1 0,-4 7 0,9 0 0,3 0 0,3 0 0,5 0 0,9 0 0,0 0 0,0 0 0,0 0 0,-1 0 0,1 0 0,0 0 0,0 0 0,0 0 0,-7 0 0,0 0 0,-6 0 0,6 0 0,-9 0 0,3 0 0,-14 0 0,-6 0 0,-2 2 0,-1 3 0,3 1 0,-2-1 0,-3 4 0,-2-3 0,0 1 0,1 2 0,-1-7 0,0 5 0,0-5 0,0-2 0,0 2 0,1 2 0,-1 3 0,0-3 0,0-1 0,0-3 0,0 0 0,0 0 0,1 0 0,-1 0 0,7-3 0,-1-1 0,-1-3 0,4-6 0,0 4 0,0-2 0,0-4 0,4-1 0,-4 1 0,2 2 0,5-3 0,-5-8 0,3-2 0,1 1 0,3 3 0,0 0 0,-3-2 0,-1-2 0,1 1 0,3 10 0,2 2 0,0-3 0,0 7 0,9 1 0,2 8 0,9 0 0</inkml:trace>
  <inkml:trace contextRef="#ctx0" brushRef="#br0" timeOffset="2999">4782 258 12287,'0'-13'0,"0"0"0,0 8 0,0-4 0,0 12 0,0 3 0,0 5 0,0 9 0,0 0 0,0-7 0,-2-2 0,-3 0 0,-1 0 0,-10-4 0,3 4 0,-5-2 0,5 4 0,0-7 0,-2-1 0,-3-3 0,-2-2 0,0 0 0,3-2 0,3-5 0,6 3 0,5-7 0,-1 0 0,-3 0 0,1-2 0,6-7 0,0 0 0,0 0 0,0 9 0,0 0 0,0 4 0,-9 5 0,-2-2 0,0 8 0,-5 1 0,8 6 0,-3 0 0,-5 0 0,1-5 0,-1 8 0,3-1 0,-2-2 0,4 4 0,0-6 0,2 2 0,-4 2 0,6 7 0,0-7 0,7 1 0,0-10 0,3 7 0,3-4 0,-1-5 0,8 4 0,-9-1 0,3 1 0,-5-1 0,-2 8 0,-9-6 0,-4 4 0,-5-2 0,5-3 0,0-4 0,-3 3 0,-1 1 0,-3 3 0,0-4 0,0 1 0,0-1 0,1-3 0,-1 0 0,0 2 0,0 3 0,7 0 0,0-7 0,-3 0 0,-1 0 0,-1 2 0,5 4 0,-5-3 0,7 5 0,-9-8 0</inkml:trace>
  <inkml:trace contextRef="#ctx0" brushRef="#br0" timeOffset="3231">4861 595 12287,'-20'0'0,"1"0"0,-1 0 0,0 0 0,0 0 0,-2 0 0,-2 0 0,-5 3 0,-2 3 0,-2 5 0,-6 9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8:38.352"/>
    </inkml:context>
    <inkml:brush xml:id="br0">
      <inkml:brushProperty name="width" value="0.08571" units="cm"/>
      <inkml:brushProperty name="height" value="0.08571" units="cm"/>
      <inkml:brushProperty name="color" value="#5B2D90"/>
    </inkml:brush>
  </inkml:definitions>
  <inkml:trace contextRef="#ctx0" brushRef="#br0">4947 70 12287,'-10'-13'0,"7"0"0,-4 5 0,4 8 0,3 0 0,0 3 0,0 12 0,0 3 0,0 3 0,0 2 0,3 0 0,2 2 0,2 6 0,1-6 0,-8 6 0,0-3 0,0 3 0,3-6 0,2 6 0,2-5 0,-1-3 0,-4 0 0,-2 0 0,3 0 0,4 0 0,-4 0 0,7 0 0,0 0 0,-7 0 0,17 0 0,-7 0 0</inkml:trace>
  <inkml:trace contextRef="#ctx0" brushRef="#br0" timeOffset="1033">4648 277 12287,'15'0'0,"1"0"0,-11 0 0,5 0 0,-10-3 0,0-5 0,0 6 0,0-6 0,0 16 0,0-3 0,0 10 0,0 1 0,0 7 0,0 0 0,0 0 0,0 0 0,0 0 0,0 0 0,0-8 0,0 0 0,0 3 0,0 3 0,0-6 0,-2-2 0,-4 0 0,-1-1 0,-4-4 0,4 5 0,-9-3 0,-4-2 0,-3-8 0,3 2 0,4 6 0,-4-5 0,4 4 0,-4-4 0,-3-3 0,0-8 0,0 0 0,3 1 0,4-3 0,-4-3 0,4-10 0,-4 0 0,-3 0 0,8 0 0,-1 2 0,1 3 0,2 3 0,-7 0 0,7-8 0,-2 2 0,-1 6 0,3-6 0,-4 9 0,1-1 0,-2 5 0,6-2 0,-4 2 0,11 1 0,-5 7 0,10 0 0,2 0 0,6 0 0,7 0 0,-2 0 0,3 0 0,1 0 0,4 0 0,2 0 0,0 0 0,-8 2 0,1 3 0,1 3 0,-4 0 0,3-8 0,1 0 0,-6 10 0,-4 5 0,-4-2 0,-3 2 0,-13 1 0,-7 7 0,-8 0 0,-6-8 0,4 0 0,-9 1 0,-4-4 0,-3 9 0,0-8 0,2 2 0,6 0 0,-5-7 0,4 5 0,-2 0 0,3-1 0,-3-6 0,10 1 0,3-4 0,3-3 0,9 0 0,1 0 0,-3 0 0,8-3 0,2-4 0,6-9 0,2-4 0,0-3 0,2 0 0,6 0 0,-6-3 0,9-2 0,-4-3 0,1 3 0,0 3 0,-8-1 0,2-2 0,6-3 0,-5 1 0,4 7 0,-4 0 0,-3 0 0,0 7 0,0 1 0,0-3 0,0 8 0,2 0 0,6 10 0,2 2 0,8 3 0,-5 5 0,-3 3 0,-2-8 0,2 16 0,3-8 0</inkml:trace>
  <inkml:trace contextRef="#ctx0" brushRef="#br0" timeOffset="1299">4441 737 12287,'0'-16'0,"0"1"0,0 10 0,0-5 0,-3 10 0,-4 0 0,4 0 0,-7 0 0</inkml:trace>
  <inkml:trace contextRef="#ctx0" brushRef="#br0" timeOffset="1766">3360 346 12287,'15'7'0,"0"1"0,-2 2 0,2-2 0,-2 2 0,-8 8 0,3-3 0,-11 1 0,-12 4 0,-5-2 0,-3-3 0,-11 1 0,-4 9 0,-5 1 0,-3-3 0,0 5 0,-11-15 0,-1 10 0</inkml:trace>
  <inkml:trace contextRef="#ctx0" brushRef="#br0" timeOffset="2399">2692 1 12287,'0'15'0,"0"0"0,0 3 0,3-5 0,2 2 0,3 3 0,-3 3 0,-3 9 0,1 1 0,2 0 0,3 2 0,2-5 0,-5 8 0,3-3 0,-3-5 0,8 8 0,-1 0 0</inkml:trace>
  <inkml:trace contextRef="#ctx0" brushRef="#br0" timeOffset="3149">2301 277 12287,'3'-21'0,"5"6"0,-3-3 0,10 10 0,3 3 0,2 3 0,3 2 0,0 0 0,0 0 0,0 0 0,0 0 0,0 0 0,0 2 0,0 6 0,0 2 0,-2 8 0,-6-3 0,-5 1 0,-10 7 0,0 0 0,-2-3 0,-6-2 0,-7-3 0,-6-2 0,-2 5 0,-2-3 0,-6 3 0,-2-5 0,-8 2 0,5 1 0,3-4 0,-8 9 0,5-8 0,-2 2 0,0 0 0,9-7 0,-1 5 0,4 0 0,3-1 0,8-6 0,0 1 0,9 6 0,-1-10 0,14 4 0,-4-2 0,7 0 0,0 3 0,-7 0 0,7-6 0,-10 6 0,0-5 0,-2 7 0,-6-10 0,-5 7 0,-10 1 0,0-3 0,0-2 0,0-3 0,0 2 0,0 3 0,0 3 0,-2 0 0,-4-8 0,-1 0 0,-1 0 0,8-3 0,0-4 0,10 1 0,6-9 0,4-3 0,3-2 0,0-3 0,0 0 0,10-10 0,3-3 0</inkml:trace>
  <inkml:trace contextRef="#ctx0" brushRef="#br0" timeOffset="3331">2485 1 12287,'-10'12'0,"-3"-1"0,-10-11 0,0 0 0,0 0 0,0 2 0,0 6 0,11-6 0,-9 9 0,8-11 0</inkml:trace>
  <inkml:trace contextRef="#ctx0" brushRef="#br0" timeOffset="3932">1680 185 12287,'3'-21'0,"2"3"0,2 3 0,1 0 0,-8-8 0,0 0 0,-2 10 0,-4 8 0,-4 7 0,-3 6 0,1 10 0,-6-5 0,2 2 0,-2 0 0,6 1 0,-1 7 0,3 0 0,-6-8 0,9 0 0,2 3 0,-6 3 0,4 2 0,-1-8 0,8 0 0,10-2 0,6 2 0,-6-2 0,0-8 0,0 3 0,-7 0 0,17 2 0,-17 3 0,2 7 0,-10-5 0,0 3 0,-11-7 0,1 1 0,2 6 0,-10-5 0,3 2 0,-8 1 0,0-3 0,-6 7 0,1-7 0,-3 2 0,-5 0 0,0-9 0,1 1 0,4-4 0,3-3 0,2 0 0,8 0 0,0 0 0,0 0 0,8-3 0,2-4 0,3-9 0,4-4 0,1-3 0,0 0 0,-2 0 0,1 0 0,4 0 0,2-3 0,0-2 0,0-3 0,8 1 0,-1 7 0,1 0 0,2 0 0,-7 0 0,17 0 0,-7 0 0</inkml:trace>
  <inkml:trace contextRef="#ctx0" brushRef="#br0" timeOffset="4899">553 346 12287,'-16'7'0,"1"1"0,7 0 0,-7-8 0,7 2 0,-7 6 0,10-3 0,-5 8 0,2 0 0,0-1 0,1-4 0,7 7 0,0-7 0,2 5 0,6-3 0,-3 5 0,10-7 0,1 0 0,7-8 0,-8 0 0,0 0 0,-2-3 0,2-5 0,3 3 0,-10-10 0,0 7 0,-8-7 0,-3 10 0,-2-5 0,-3-1 0,-10 9 0,3-6 0,-5 6 0,-3 2 0,-3 0 0,-2 0 0,-3 0 0,3 0 0,3 0 0,4 2 0,3 3 0,3 3 0,0 0 0,-6-6 0,6 6 0,5-6 0,10 19 0,0-6 0,2-5 0,6 1 0,7-1 0,-2-7 0,2 7 0,3 0 0,-5-7 0,0 7 0,-3 0 0,0-7 0,-2 4 0,-3 3 0,10-2 0,-10 2 0,3-2 0,-16-5 0,-7 7 0,-5 0 0,-3-7 0,0 4 0,0-4 0,0-3 0,0 7 0,-3 1 0,-2-3 0,-3-2 0,1-3 0,7 0 0,2-3 0,6-4 0,-6 1 0,9-9 0,-1-3 0,-5-2 0,10-3 0,3 0 0,3 0 0,2 0 0,0-11 0,0-1 0</inkml:trace>
  <inkml:trace contextRef="#ctx0" brushRef="#br0" timeOffset="5031">185 231 12287,'-13'0'0,"-8"-8"0,6 0 0,5-10 0,0 16 0,10-8 0,0 10 0,0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8:44.384"/>
    </inkml:context>
    <inkml:brush xml:id="br0">
      <inkml:brushProperty name="width" value="0.08571" units="cm"/>
      <inkml:brushProperty name="height" value="0.08571" units="cm"/>
      <inkml:brushProperty name="color" value="#5B2D90"/>
    </inkml:brush>
  </inkml:definitions>
  <inkml:trace contextRef="#ctx0" brushRef="#br0">2830 231 12287,'13'0'0,"-3"-3"0,-10-5 0,0-4 0,0-11 0,0 7 0,0 1 0,0 7 0,0-7 0,0 10 0,3 5 0,2 15 0,3 6 0,7 2 0,-5 0 0,0 0 0,1 0 0,7 7 0,-3 3 0,5 1 0,3-1 0,0 0 0,0-5 0,0 6 0,0 1 0,0-7 0,-2 3 0,-3-5 0,-3-3 0,-10 0 0,16-11 0,-9-1 0</inkml:trace>
  <inkml:trace contextRef="#ctx0" brushRef="#br0" timeOffset="900">2623 231 12287,'-13'-16'0,"6"1"0,4 7 0,3-7 0,0 10 0,0-3 0,0 16 0,3 5 0,4-1 0,-1 9 0,6-6 0,-1 6 0,-6 2 0,5 0 0,0 0 0,3 0 0,5 0 0,-5-8 0,-1 0 0,1 3 0,0 3 0,2 2 0,8-3 0,0-5 0,-7 3 0,-1-10 0,3-3 0,2-2 0,3-3 0,0 0 0,0 0 0,-2-3 0,-6-5 0,3 3 0,-10-10 0,-1 0 0,-7-8 0,-2 10 0,-6 5 0,-5 6 0,-10 2 0,0 0 0,0 0 0,-10 7 0,-5 4 0,-6 1 0,-2 6 0,8 0 0,0 0 0,-3-3 0,-3 3 0,1-5 0,2 0 0,5 0 0,3-1 0,2-7 0,8 3 0,3-8 0,4-8 0,6 3 0,10-10 0,0-3 0,0-2 0,0-6 0,0-2 0,0-3 0,0 3 0,0 3 0,3 2 0,2 0 0,2 0 0,1 0 0,-8 0 0,0 0 0,0 7 0,0 1 0,0-3 0,0 8 0,0 0 0,0 10 0,-8 2 0,-2 6 0,-3 7 0,6 3 0,-6 0 0,0-3 0,0 3 0,-2 3 0,-5 2 0,2 0 0,2 0 0,1-5 0,-8-1 0,0 6 0,0 3 0,0-11 0,0 11 0,0-3 0,0-5 0,0 0 0,0 5 0,0-3 0,0-5 0,0 3 0,3-7 0,2-1 0,2 0 0,9 0 0,-9-2 0,14-6 0,-1 4 0,8-12 0,13-6 0,-5-11 0</inkml:trace>
  <inkml:trace contextRef="#ctx0" brushRef="#br0" timeOffset="1134">1887 369 12287,'0'-13'0,"3"3"0,4 10 0,-2 0 0,8 2 0,0 3 0,0 3 0,-6 10 0,9-5 0,2 2 0,2 0 0,-5 1 0,1 7 0,2 0 0,0 0 0,-3 0 0,5 0 0,-7 0 0</inkml:trace>
  <inkml:trace contextRef="#ctx0" brushRef="#br0" timeOffset="1633">1565 323 12287,'-15'0'0,"-1"0"0,-2 0 0,-2 7 0,-3 1 0,2 10 0,6-3 0,-3-2 0,11 2 0,-1-7 0,10 5 0,6-3 0,-3-2 0,11-8 0,1 2 0,4 6 0,-6-6 0,1 6 0,1-5 0,4-3 0,2 0 0,0 0 0,0 0 0,0 0 0,-10 10 0,-6 5 0,-4-2 0,-6 0 0,-4-3 0,2 5 0,-11-4 0,-2-1 0,-2 0 0,-3 8 0,0-5 0,0-1 0,-10 9 0,-3-8 0</inkml:trace>
  <inkml:trace contextRef="#ctx0" brushRef="#br0" timeOffset="2333">898 530 12287,'-26'7'0,"-2"1"0,-3-3 0,3 0 0,13 3 0,5-3 0,12 8 0,6-3 0,7-2 0,13-8 0,3 0 0,0 0 0,-8-3 0,2-2 0,6-3 0,-6-7 0,6 5 0,-5 0 0,-3-1 0,0-4 0,0 5 0,0 0 0,0-1 0,-8 1 0,0 2 0,3-7 0,-7 2 0,-4-2 0,-14 10 0,-9-3 0,-7 6 0,-7 2 0,1 10 0,-9 3 0,-3 2 0,-2 0 0,-3 1 0,0 7 0,0 0 0,0 0 0,7-8 0,1 0 0,0 1 0,2-4 0,3 6 0,10-10 0,0-3 0,2-5 0,6-8 0,5 3 0,12-10 0,3-3 0,3-2 0,2-3 0,-5 0 0,5 0 0,3 0 0,-5 0 0,5 0 0,-3 0 0,-5 0 0,-2 0 0,-1 2 0,3 3 0,3 3 0,-3 0 0,-13-8 0,3 10 0,-10 5 0,-3 6 0,-2 2 0,-3 0 0,0 0 0,0 0 0,0 10 0,-3 5 0,-2 3 0,-3-3 0,-2 8 0,5-2 0,-3 7 0,3 0 0,2-2 0,3-3 0,0 0 0,0 0 0,3 0 0,5 0 0,4 0 0,1 0 0,8-8 0,-6 0 0,16-10 0,7 3 0,5-5 0,11-6 0,2-5 0,3-7 0,5-5 0,-5-1 0,2 3 0,3 3 0,3-3 0,2-2 0,0-3 0,0 0 0,0 0 0,0-11 0,0-1 0</inkml:trace>
  <inkml:trace contextRef="#ctx0" brushRef="#br0" timeOffset="2550">645 0 12287,'-46'0'0,"0"0"0,2 0 0,3 0 0,3 0 0,7 8 0,-5 2 0,1 3 0,-1 5 0,8 3 0,-3 2 0,3 0 0,-3 0 0,-2 0 0,-5 0 0,-16-11 0,5-1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8:52.949"/>
    </inkml:context>
    <inkml:brush xml:id="br0">
      <inkml:brushProperty name="width" value="0.08571" units="cm"/>
      <inkml:brushProperty name="height" value="0.08571" units="cm"/>
      <inkml:brushProperty name="color" value="#5B2D90"/>
    </inkml:brush>
  </inkml:definitions>
  <inkml:trace contextRef="#ctx0" brushRef="#br0">2347 184 12287,'-16'8'0,"1"-1"0,7 1 0,-7-8 0,0 0 0,-8 0 0,2 3 0,3 2 0,3 3 0,0 2 0,-8-5 0,0 5 0,0 3 0,7-5 0,1 4 0,0 1 0,2 0 0,-8-5 0,9 7 0,-1 3 0,-5-5 0,10 2 0,1-7 0,7 7 0,2-10 0,6 3 0,7-6 0,6-2 0,2 0 0,0 0 0,0 0 0,-8 0 0,0 0 0,-7 0 0,7 0 0,-9 0 0,1 0 0,-14 0 0,-6 0 0,-10 0 0,0 0 0,0 0 0,0 0 0,0 0 0,0 0 0,0 0 0,7 0 0,1-2 0,-3-6 0,8 3 0,0-8 0,2 0 0,0 1 0,-2 4 0,5-7 0,-3-3 0,-2 5 0,2-2 0,6-1 0,-6-7 0,-5 10 0,-2 6 0,2 4 0,-2 3 0,-3 3 0,-2 4 0,-3-1 0,2 9 0,3 0 0,3-2 0,0 7 0,-8-4 0,2 4 0,6 3 0,-3-7 0,8-1 0,-3 3 0,5 2 0,-5 3 0,3 0 0,3-7 0,9-1 0,6 3 0,5-5 0,10-1 0,0-1 0,0-4 0,2-7 0,3 0 0,3 0 0,0 0 0,-8 0 0,0 0 0,0 0 0,0 0 0,0 0 0,0 0 0,0 0 0,-8 0 0,0 0 0,-10 0 0,6 0 0</inkml:trace>
  <inkml:trace contextRef="#ctx0" brushRef="#br0" timeOffset="351">1219 207 12287,'13'0'0,"0"-2"0,-5-6 0,-6 5 0,8-7 0,-2 13 0,0 4 0,-1-2 0,-7 11 0,0 2 0,3 0 0,2 0 0,3-3 0,-3 3 0,-3 2 0,1 1 0,2-3 0,3-3 0,-1 0 0,-7 8 0,0 0 0,0 0 0</inkml:trace>
  <inkml:trace contextRef="#ctx0" brushRef="#br0" timeOffset="916">943 253 12287,'-2'-15'0,"-6"0"0,6 7 0,-6-8 0,5 11 0,6-2 0,5 14 0,-3 4 0,7 7 0,-1-3 0,-6 3 0,5-5 0,-2 2 0,-3 3 0,-3-5 0,-2 2 0,3-2 0,2 5 0,3-3 0,-1-7 0,-7 7 0,-2-10 0,-3 5 0,-6-2 0,-1 0 0,4-1 0,-7-4 0,-3 2 0,-3 3 0,-2 2 0,0-5 0,0 3 0,0-3 0,0 5 0,0 0 0,0 3 0,0-8 0,0 3 0,8 2 0,0-2 0,9 2 0,-1-2 0,4-6 0,6 8 0,4-10 0,-4 3 0,5 5 0,-6-6 0,-2 11 0,0-5 0,-2-6 0,-6 6 0,-2-3 0,-8 0 0,3 3 0,-3-3 0,-3-3 0,-2-2 0,0 0 0,0 0 0,0 0 0,0 0 0,0 0 0,0 0 0</inkml:trace>
  <inkml:trace contextRef="#ctx0" brushRef="#br0" timeOffset="1801">621 161 12287,'13'0'0,"-3"-2"0,-10-6 0,-2 5 0,-6-4 0,-5 4 0,-10 6 0,0 4 0,0-2 0,0 8 0,0 0 0,0 0 0,8-6 0,0 6 0,-3 0 0,-3 0 0,6-5 0,2 7 0,3 3 0,-6-5 0,9 2 0,-1-7 0,8 7 0,3-10 0,4 3 0,-2-6 0,11-2 0,2 0 0,-6 0 0,4 0 0,-11 0 0,15 0 0,-17 3 0,2 2 0,-10 3 0,0-1 0,-10-7 0,-3 0 0,5 0 0,-3 0 0,-1 3 0,-4 4 0,-2-4 0,0 7 0,0 0 0,0-7 0,0 7 0,0-2 0,0 0 0,0 7 0,0-5 0,0 3 0,8-5 0,-1 7 0,11-7 0,-2 7 0,7-7 0,7 7 0,-2-10 0,11 3 0,-9-6 0,9-2 0,-11 0 0,3 0 0,-16 0 0,5 3 0,-7 2 0,0 3 0,-3-1 0,-10-7 0,8 8 0,-1 0 0,9 7 0,-6-5 0,3 3 0,2-5 0,8 7 0,0 0 0,0 8 0,0 0 0,0 0 0,3-10 0,2-3 0,2 1 0,11-9 0,-2 6 0,-6-16 0,10-5 0,-7-10 0</inkml:trace>
  <inkml:trace contextRef="#ctx0" brushRef="#br0" timeOffset="1966">322 115 12287,'0'-23'0,"0"0"0,0 0 0,-8 8 0,1-1 0,-1 11 0,18-5 0,3 10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9:22.214"/>
    </inkml:context>
    <inkml:brush xml:id="br0">
      <inkml:brushProperty name="width" value="0.08571" units="cm"/>
      <inkml:brushProperty name="height" value="0.08571" units="cm"/>
      <inkml:brushProperty name="color" value="#5B2D90"/>
    </inkml:brush>
  </inkml:definitions>
  <inkml:trace contextRef="#ctx0" brushRef="#br0">4165 230 12287,'13'0'0,"-3"0"0,-10 0 0,0 0 0,-10 0 0,-6 0 0,-4 0 0,-3 0 0,-3 0 0,-4 0 0,4 0 0,-7 3 0,0 2 0,-6 3 0,3-1 0,-2-7 0,-3 0 0,-2 0 0,-3 0 0,2 0 0,3 0 0,3 0 0,2 0 0,-2 0 0,5 0 0,-1 0 0,9 0 0,-6 0 0,6 0 0,9 0 0,1 0 0,10 0 0,-5-2 0,10-6 0,0 6 0,0-9 0,7 9 0,1-6 0,0 6 0,-8-9 0,0 11 0,0 0 0,-11 0 0,-4 0 0,-5 0 0,4 8 0,1 0 0,-3-3 0,-2-3 0,4 6 0,1 0 0,-3-3 0,-2-3 0,4-2 0,1 0 0,-3 0 0,-3 0 0,-2 0 0,0 0 0,0 0 0,11-2 0,4-6 0,5 3 0,3-10 0,0 10 0,0-6 0,-2 11 0,-6 0 0,3 8 0,-8 2 0,1 1 0,-1-1 0,5 0 0,-7-2 0,-3 7 0,5-5 0,-2 0 0,-3 1 0,5-9 0,-2 6 0,-1-6 0,-7-2 0,11-2 0,1-3 0,1-3 0,8-10 0,-9 5 0,1 1 0,8-9 0,-6 6 0,3-6 0,0-2 0,-3 0 0,0 8 0,8 0 0,0 7 0,0-7 0,0 10 0,0-6 0,0 14 0,0 5 0,0 7 0,8-2 0,2-1 0,3-1 0,-5 7 0,7-3 0,-10-2 0,5 0 0,1-3 0,-9 8 0,6-3 0,-6-2 0,-2 2 0,0 3 0,0-5 0,0 2 0,-2 0 0,-6 8 0,3-10 0,-10-5 0,2-3 0,-5 0 0,3 3 0,7-1 0,-7-7 0,-3 0 0,-3-2 0,-2-6 0,3 3 0,2-8 0,3 3 0,-1-8 0,-7 3 0,8 2 0,0-2 0,10 10 0,-6-16 0,11 8 0</inkml:trace>
  <inkml:trace contextRef="#ctx0" brushRef="#br0" timeOffset="216">3176 391 12287,'-13'-10'0,"2"-5"0,1-6 0,8 6 0,-6 0 0,-5 10 0,11-6 0,2 11 0,12 0 0</inkml:trace>
  <inkml:trace contextRef="#ctx0" brushRef="#br0" timeOffset="500">2347 507 12287,'-13'0'0,"1"0"0,4 0 0,5 2 0,-4 6 0,4 7 0,6 6 0,2 2 0,5 0 0,3 0 0,-5 0 0,4 0 0,1 0 0,0 0 0,-5-8 0,4 0 0,1 1 0,0-4 0,-8 9 0,5-8 0</inkml:trace>
  <inkml:trace contextRef="#ctx0" brushRef="#br0" timeOffset="1300">2094 138 12287,'-15'-20'0,"-1"5"0,1 4 0,0 14 0,2 5 0,3 7 0,2 5 0,8 3 0,0 0 0,0 0 0,0 0 0,0 0 0,0 0 0,0 0 0,0 0 0,0 0 0,3-2 0,4-6 0,6 3 0,10-10 0,0-3 0,0 5 0,0-2 0,0-3 0,0-3 0,0-2 0,0 0 0,-7 0 0,-1 0 0,-7 0 0,7 0 0,-10 0 0,5-10 0,-12 8 0,-6-6 0,-7 5 0,-6 3 0,-2 0 0,0 0 0,0 0 0,0 3 0,0 2 0,0 3 0,0 2 0,0-5 0,0 3 0,0-3 0,0 0 0,0 0 0,0 3 0,0-3 0,3 0 0,2 0 0,2 3 0,1 0 0,-8-8 0,3-3 0,4-5 0,6-5 0,7-10 0,-4 0 0,4 8 0,-4 0 0,4-3 0,3 5 0,0-2 0,0-1 0,0-7 0,0 11 0,0 1 0,-3 11 0,-4 0 0,2 3 0,-11 2 0,1 5 0,2 3 0,-7-5 0,4 7 0,-4 0 0,-3-2 0,0 8 0,0-9 0,3 4 0,4-1 0,-4-7 0,4 7 0,-4 3 0,0-5 0,2 0 0,5-1 0,3 1 0,2-8 0,8 6 0,0-11 0,0 0 0</inkml:trace>
  <inkml:trace contextRef="#ctx0" brushRef="#br0" timeOffset="1516">1496 345 12287,'-13'0'0,"3"3"0,10 5 0,3 2 0,4 8 0,9-3 0,4-10 0,3 5 0</inkml:trace>
  <inkml:trace contextRef="#ctx0" brushRef="#br0" timeOffset="2167">1013 276 12287,'13'-2'0,"-6"-6"0,-4 6 0,-3-9 0,-3 14 0,-4 5 0,1 2 0,-6 8 0,1-3 0,4-7 0,4 5 0,-4-3 0,4 0 0,-5-2 0,6-6 0,4 8 0,6-10 0,-3 0 0,10 0 0,1 0 0,-1 0 0,0 0 0,-9 0 0,1 3 0,-14 5 0,-6-6 0,-10 8 0,0 1 0,7-9 0,1 8 0,-3-2 0,-2 0 0,4 7 0,1-7 0,-3-3 0,-2 8 0,-3-1 0</inkml:trace>
  <inkml:trace contextRef="#ctx0" brushRef="#br0" timeOffset="3116">576 368 12287,'-23'0'0,"0"0"0,7 0 0,1 0 0,10 0 0,-8 0 0,5 0 0,8 8 0,0 0 0,3-1 0,12-7 0,1 0 0,7 0 0,0-7 0,0-1 0,-8 0 0,-2 6 0,-3-6 0,0 6 0,-2-6 0,-6 3 0,6-3 0,5 6 0,-11-9 0,9 9 0,-11-6 0,-3 6 0,-5-6 0,3 5 0,-10 3 0,-3 0 0,-2 0 0,4 3 0,1 2 0,-3 3 0,-2-3 0,-3 0 0,0 3 0,0-6 0,0 6 0,0-6 0,7-2 0,1 0 0,0 0 0,-8 0 0,7 0 0,1 0 0,7-7 0,-7-1 0,7-7 0,-7 7 0,2-2 0,-2 2 0,2 6 0,5-6 0,3 5 0,-10 3 0,7 0 0,-7 0 0,7 0 0,-7 0 0,0 0 0,-8 0 0,0 0 0,7 3 0,1 5 0,7-6 0,-7 6 0,7-3 0,-7 3 0,10-6 0,-6 8 0,11 1 0,0-9 0,3 8 0,5-10 0,7 0 0,-2 0 0,2 0 0,3 0 0,-5 0 0,2 0 0,3 0 0,3 0 0,2 0 0,0 0 0,0 0 0,0-2 0,0-6 0,0-5 0,0-10 0</inkml:trace>
  <inkml:trace contextRef="#ctx0" brushRef="#br0" timeOffset="3366">438 0 12287,'-16'0'0,"1"0"0,0 0 0,-8 0 0,0 0 0,10 0 0,3 0 0</inkml:trace>
  <inkml:trace contextRef="#ctx0" brushRef="#br0" timeOffset="3514">185 115 12287,'-13'-15'0,"5"0"0,-5 10 0,1-6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9:28.648"/>
    </inkml:context>
    <inkml:brush xml:id="br0">
      <inkml:brushProperty name="width" value="0.08571" units="cm"/>
      <inkml:brushProperty name="height" value="0.08571" units="cm"/>
      <inkml:brushProperty name="color" value="#5B2D90"/>
    </inkml:brush>
  </inkml:definitions>
  <inkml:trace contextRef="#ctx0" brushRef="#br0">231 1013 12287,'23'0'0,"0"0"0,0 0 0,0 0 0,7 0 0,4 2 0,1 3 0,6 3 0,3 0 0,2-8 0,2 0 0,6 0 0,5 0 0,12 0 0,4 0 0,1 0 0,19 0 0,-3 0 0,2 0 0,1 0 0,-6 0 0,-2 0 0,-2 0 0,2 0 0,-8 0 0,-2 0 0,-6 2 0,-2 6 0,0-5 0,0 7 0,0-3 0,0 1 0,-2 7 0,-3-7 0,-3 0 0,3 2 0,-8-7 0,0 4 0,-2-4 0,0-3 0,10 0 0,-3 0 0,6-3 0,2-4 0,2 4 0,6-7 0,7 2 0,6 0 0,-9-7 0,-6 7 0,-9 3 0,-5 3 0,-2 2 0,3 0 0,-6 0 0,0 0 0,-7 0 0,4 0 0,-2 0 0,3 0 0,-5 7 0,7 1 0,-2-3 0,-1-2 0,4-3 0,-6 0 0,5-3 0,3-4 0,-8 1 0,3-6 0,-3-1 0,2 0 0,-4 8 0,2-5 0,-8 2 0,-4 0 0,-1 1 0,6 7 0,-3 0 0,-3 0 0,-7 0 0,7 0 0,0 0 0,-2 0 0,7 0 0,-4 0 0,2 0 0,-3 0 0,6 0 0,-6 0 0,5 0 0,3 0 0,-7 0 0,-1 0 0,3 0 0,2 0 0,3-3 0,0-2 0,0-3 0,0 3 0,0-5 0,1 0 0,-1 0 0,0-1 0,7-4 0,1 7 0,0 3 0,2 3 0,0-1 0,5-2 0,-7-3 0,-5 3 0,-1 3 0,3 2 0,3 0 0,-3 0 0,-10 0 0,-3 0 0,3 0 0,3 0 0,-6 0 0,-2-3 0,-3-2 0,-5-3 0,6 1 0,-4 7 0,-2-3 0,-2-4 0,-3 4 0,0-5 0,-3 3 0,-2 0 0,-2-3 0,-9 1 0,9 7 0,-9 0 0,9 0 0,1 0 0,-4 0 0,3 0 0,-1 0 0,8 0 0,0 0 0,0 0 0,0 0 0,0 0 0,0 0 0,0-3 0,0-4 0,0 1 0,0-9 0,0 7 0,0-7 0,-8 2 0,-2-5 0,-3 3 0,-2 7 0,-5-4 0,2-1 0,2 0 0,1 5 0,-5-7 0,2-3 0,2-2 0,4-1 0,-6 3 0,2 3 0,-1-3 0,4-10 0,-3-3 0,-1 3 0,-4 3 0,-2 2 0,0 0 0,0 0 0,0 0 0,0 0 0,-2 0 0,-4 0 0,-1 0 0,-11 7 0,3 1 0,-6 0 0,-2 2 0,5-5 0,0 8 0,-5-1 0,-2 1 0,4 0 0,-9 5 0,1-3 0,-1 3 0,2-5 0,-11 2 0,1 3 0,2 2 0,-10 3 0,3-2 0,-8-3 0,-1-3 0,-6 0 0,-1 8 0,0 0 0,5 0 0,-2 0 0,0 0 0,0 0 0,-1 0 0,-4 0 0,7 0 0,3 0 0,3 0 0,-3 0 0,2 0 0,3 0 0,-5 0 0,5 0 0,-8 0 0,6 0 0,2 0 0,-3 0 0,-2 0 0,-3 0 0,3 0 0,2 0 0,1 0 0,-3 0 0,-3 0 0,0 0 0,6 0 0,-6 0 0,-7 0 0,2 0 0,-2 0 0,-3 0 0,-3 0 0,-2 0 0,3 0 0,2 0 0,3 0 0,9 0 0,-4 0 0,2 0 0,1 0 0,-1 0 0,8 0 0,3 0 0,4 0 0,-9 0 0,7 0 0,0 0 0,-3 0 0,-2 0 0,-5 0 0,-2 0 0,1 0 0,1 0 0,0 0 0,-2 0 0,1 0 0,4 0 0,2 0 0,2 0 0,6 0 0,-3 8 0,5 0 0,-2-3 0,-3-3 0,-5-2 0,13 0 0,0 0 0,-1 0 0,-7 0 0,6 3 0,-4 2 0,1 3 0,2-1 0,-5-7 0,3 0 0,-3 0 0,5 0 0,0 0 0,1 0 0,-1 0 0,0 0 0,-5 0 0,5 0 0,3 0 0,-5 0 0,5 0 0,-3 0 0,-5 0 0,5 0 0,-2 0 0,-1 0 0,4 0 0,-9 0 0,8 0 0,-2 0 0,0 0 0,7 0 0,-5-2 0,0-3 0,1-3 0,7 0 0,-3 8 0,3 0 0,-3 0 0,5-7 0,-4-1 0,4 3 0,3 2 0,0-4 0,-2-1 0,-3 3 0,-3 2 0,0 3 0,8 0 0,0-2 0,0-6 0,0 6 0,0-6 0,0 5 0,0 3 0,0 0 0,0 0 0,0 0 0,0 0 0,0 0 0,-2 0 0,-4 0 0,-1 0 0,-1 0 0,6 0 0,-4 0 0,-1 0 0,-9 0 0,6 3 0,-3 2 0,-5 3 0,-2 2 0,-3-5 0,0 5 0,0 3 0,-3-8 0,-2 5 0,-2-2 0,1 0 0,4 7 0,2-5 0,2 1 0,6-1 0,-3 5 0,10-7 0,1 0 0,-3 2 0,7-8 0,-5 9 0,6-4 0,2 1 0,7 0 0,1-8 0,-3 0 0,8 2 0,2 6 0,-5-6 0,8 11 0,-10-5 0,2-3 0,-5 8 0,3-3 0,7 0 0,-7-5 0,-3 3 0,5 2 0,-2-5 0,-3 3 0,5 7 0,-2-7 0,-3-3 0,5 5 0,-2-2 0,2 10 0,-5-5 0,3-1 0,7 9 0,-5-6 0,3 6 0,-5 2 0,7 0 0,3 0 0,-5 0 0,2 0 0,3 0 0,3 0 0,2 0 0,0 0 0,0 0 0,0 0 0,2-3 0,6-5 0,-3 6 0,8-6 0,-1 3 0,1-2 0,-8 4 0,6-5 0,-1 6 0,3 2 0,10 0 0,-8-3 0,-2-2 0,-3-3 0,0-7 0,-2 7 0,2-7 0,8 5 0,-3-3 0,-7-2 0,5-6 0,0 3 0,-1 3 0,-4 2 0,7-5 0,3 6 0,3 1 0,2-6 0,0 1 0,0 6 0,0 0 0</inkml:trace>
  <inkml:trace contextRef="#ctx0" brushRef="#br0" timeOffset="1865">11895 530 12287,'0'-13'0,"3"3"0,5 10 0,-6 2 0,8 3 0,-2 6 0,0 1 0,7-4 0,-5 5 0,3-3 0,-5 8 0,7-3 0,-10-2 0,3 2 0,-6-7 0,-2 7 0,0-7 0,0 7 0,-2-7 0,-6 5 0,-7-3 0,-6 5 0,-2-4 0,0-1 0,0 0 0,-2 0 0,-3-5 0,-5 3 0,-3-3 0,5 5 0,-5-2 0,0-3 0,1-2 0,-4 4 0,-4 1 0,2-3 0,3-2 0,-1-3 0,-7 0 0,0 0 0,0 0 0,0 0 0,0 0 0,0 0 0,0 0 0,0 0 0,0 0 0,3 0 0,4 0 0,-2 0 0,11 0 0,-1 0 0,-2 0 0,15 0 0,-5 0 0,3 0 0,-1 0 0,6 0 0,-1 0 0,1 0 0,2 0 0,3 0 0,20-10 0,3-3 0</inkml:trace>
  <inkml:trace contextRef="#ctx0" brushRef="#br0" timeOffset="2149">11757 254 12287,'-23'0'0,"0"0"0,0 0 0,0 0 0,0 0 0,0 0 0,0 7 0,0 1 0,-10 0 0,-3-8 0</inkml:trace>
  <inkml:trace contextRef="#ctx0" brushRef="#br0" timeOffset="2798">10883 599 12287,'10'12'0,"-7"-1"0,7-9 0,-7 3 0,4 3 0,-4 2 0,5-2 0,-3-6 0,0 9 0,2-1 0,1-5 0,-8 10 0,0-10 0,0 16 0,-10-19 0,-3 9 0,0-1 0,-7-8 0,5 6 0,-6-5 0,-2-3 0,0 0 0,0 0 0,0 0 0,0 0 0,0 2 0,0 3 0,0 3 0,0-3 0,0-2 0,0-3 0,0 0 0,0-11 0,0-1 0</inkml:trace>
  <inkml:trace contextRef="#ctx0" brushRef="#br0" timeOffset="2998">11113 254 12287,'-23'0'0,"0"0"0,0 0 0,8 0 0,0 0 0,-3 0 0,-3 0 0,6 0 0,2 2 0,0 3 0,0 3 0,6 7 0,-9-7 0,1 0 0,-8-8 0</inkml:trace>
  <inkml:trace contextRef="#ctx0" brushRef="#br0" timeOffset="3613">10515 530 12287,'15'-8'0,"1"0"0,-9 1 0,9 7 0,2 0 0,-6 0 0,4 0 0,2 0 0,-6 7 0,1 4 0,-3 1 0,6 4 0,-9 7 0,1 0 0,-10-3 0,-4-2 0,-1-3 0,-11-7 0,5 7 0,-2 1 0,-1-4 0,1 6 0,-8-7 0,0-1 0,0 0 0,-8 0 0,1-5 0,2 3 0,2-3 0,0-2 0,-2-3 0,-2 0 0,1 0 0,4 0 0,2 0 0,0 0 0,0 0 0,2-3 0,4-2 0,4-5 0,3-3 0,2 5 0,8-7 0,2 7 0,6-7 0,5 10 0,10-3 0,0 6 0,0 2 0,0 0 0,0 0 0,0 0 0,-10 10 0,-6 5 0,4 6 0,-4 2 0,-2-3 0,-10-2 0,-2-3 0,-4-7 0,4 5 0,-9-3 0,4 0 0,-4-5 0,-2 3 0,-2 0 0,-3-8 0,0 0 0,0 0 0,-3 0 0,-2 0 0,-2 0 0,1 0 0,1-8 0,0-2 0,-3-3 0,3-5 0,-5 5 0,2-2 0,6-3 0,7-2 0,-2 4 0,7 1 0,0-3 0,5-2 0,-2-3 0,2 0 0,1-11 0,7-1 0</inkml:trace>
  <inkml:trace contextRef="#ctx0" brushRef="#br0" timeOffset="3745">10193 346 12287,'-23'0'0,"0"0"0,0 0 0,0 0 0,0 0 0,0 0 0,0 10 0,0 3 0</inkml:trace>
  <inkml:trace contextRef="#ctx0" brushRef="#br0" timeOffset="3946">9664 944 12287,'13'15'0,"-6"0"0,-4-7 0,-3 7 0,0 1 0,0 7 0,2-8 0,3 0 0,3 3 0,0-5 0,-8 2 0,0 1 0,10-3 0,3-3 0</inkml:trace>
  <inkml:trace contextRef="#ctx0" brushRef="#br0" timeOffset="4429">9388 277 12287,'-16'0'0,"4"-3"0,1-5 0,1 6 0,2-6 0,6 8 0,-6 8 0,13-3 0,6 8 0,1-1 0,6 1 0,0 3 0,0 7 0,-3 0 0,3 0 0,0-8 0,0 0 0,-3 3 0,3 3 0,-5 2 0,0 0 0,0-3 0,-1-5 0,-4 6 0,5-6 0,-3 6 0,-2 2 0,-8 0 0,0-8 0,-3-2 0,-5-3 0,-4 5 0,-11-7 0,0-3 0,0-2 0,0-3 0,0 0 0,2-3 0,6-5 0,-6 6 0,9-8 0,-4 2 0,1 0 0,7-2 0,-7 2 0,10 6 0,-5-8 0,10 10 0,0 2 0,0 6 0,0 7 0,0-2 0,0 2 0,0 3 0,0 3 0,-11 2 0,-1 0 0</inkml:trace>
  <inkml:trace contextRef="#ctx0" brushRef="#br0" timeOffset="4595">9135 921 12287,'-23'0'0,"0"0"0,0 0 0,0 0 0,0 0 0,0 0 0,0 2 0,0 6 0,-1 7 0,1 3 0,0-2 0,0-9 0,-10 6 0,-3 0 0</inkml:trace>
  <inkml:trace contextRef="#ctx0" brushRef="#br0" timeOffset="4862">8812 162 12287,'-12'10'0,"1"-5"0,11 10 0,0 3 0,0 3 0,0 9 0,3 3 0,2 1 0,3-1 0,7 8 0,-5-5 0,3 2 0,5 0 0,0-10 0,-3 3 0,6 5 0,-9 0 0</inkml:trace>
  <inkml:trace contextRef="#ctx0" brushRef="#br0" timeOffset="5398">8674 737 12287,'-23'0'0,"0"0"0,0 7 0,0 1 0,0-3 0,0-2 0,8 4 0,0 1 0,-3 0 0,-3 2 0,-2-7 0,0 4 0,0-2 0,0 3 0,0-5 0,0 4 0,0-4 0,0-3 0,0 0 0,0 0 0,0 0 0,3-3 0,2-4 0,3-9 0,9-7 0,-1-5 0,4-3 0,3 3 0,8 0 0,2 0 0,0-5 0,1-3 0,4 8 0,-5-3 0,0 6 0,1 2 0,-4 7 0,-7 1 0,0 0 0,-10 4 0,-5 9 0,-6 7 0,1 13 0,2-5 0,3 2 0,-3 0 0,-3 1 0,-2 7 0,0 0 0,8 0 0,2 0 0,3 0 0,-5 0 0,7 0 0,3-3 0,12-5 0,-1 3 0,9-10 0,3-3 0,2-2 0,3-3 0,0 0 0,0-3 0,0-5 0,8 3 0,0-10 0,9 0 0,-4-8 0</inkml:trace>
  <inkml:trace contextRef="#ctx0" brushRef="#br0" timeOffset="5580">8237 185 12287,'-33'10'0,"7"-8"0,-7 6 0,3-5 0,-1-3 0,0 0 0,8 2 0,0 6 0,0 7 0,8-2 0,0 2 0,-1-10 0,-7 6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9:36.913"/>
    </inkml:context>
    <inkml:brush xml:id="br0">
      <inkml:brushProperty name="width" value="0.08571" units="cm"/>
      <inkml:brushProperty name="height" value="0.08571" units="cm"/>
      <inkml:brushProperty name="color" value="#5B2D90"/>
    </inkml:brush>
  </inkml:definitions>
  <inkml:trace contextRef="#ctx0" brushRef="#br0">90 138 12287,'0'-23'0,"0"0"0,0 0 0,0 10 0,0 3 0,0 10 0,0 10 0,-2 3 0,-6 0 0,6 7 0,-9-4 0,1 4 0,8 3 0,-9-2 0,4-4 0,-1-1 0,0-9 0,6 9 0,-6 2 0,6-6 0,-6 4 0,8-3 0,8 2 0,4-5 0,14-10 0,5-2 0,7-6 0,18-5 0,13-10 0,16-2 0,-38 9 0,3 1 0,3 1 0,1 0 0,7-5 0,1-1 0,2 1 0,2-2 0,6-5 0,2-2 0,1-2 0,1 1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09:38.712"/>
    </inkml:context>
    <inkml:brush xml:id="br0">
      <inkml:brushProperty name="width" value="0.08571" units="cm"/>
      <inkml:brushProperty name="height" value="0.08571" units="cm"/>
      <inkml:brushProperty name="color" value="#5B2D90"/>
    </inkml:brush>
  </inkml:definitions>
  <inkml:trace contextRef="#ctx0" brushRef="#br0">70 691 12287,'-10'12'0,"7"9"0,-15-21 0,11 0 0,-1-3 0,8-12 0,0 7 0,0-7 0,0 7 0,0-7 0,0 10 0,0-5 0,0 10 0,0 0 0,10 0 0,-7 0 0,7-3 0,-10-5 0,0 6 0,0-8 0,0 10 0,0 0 0,0 10 0,0-5 0,0 10 0,0-7 0,0 7 0,0 1 0,0 7 0,0-8 0,0 0 0,-10 1 0,7 7 0,-7 0 0,10 0 0,0-8 0,-3-2 0,-4-3 0,4-2 0,-7-8 0,10 0 0,2 0 0,6 0 0,18-13 0,20-13 0,18-17 0,-25 14 0,3-1 0,5-3 0,3 0 0,12-3 0,2 0 0,4-1 0,2 0 0,4-2 0,3 1 0,10-1 0,5 1 0,-29 15 0,1 1 0,0 1 0,2-1 0,1 1 0,0 0-330,-1 1 0,0 0 1,1-1-1,4-5 1,1-1-1,0-2 0,-2-3 1,0 1-1,-1-1 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9:10.023"/>
    </inkml:context>
    <inkml:brush xml:id="br0">
      <inkml:brushProperty name="width" value="0.08571" units="cm"/>
      <inkml:brushProperty name="height" value="0.08571" units="cm"/>
      <inkml:brushProperty name="color" value="#5B2D90"/>
    </inkml:brush>
  </inkml:definitions>
  <inkml:trace contextRef="#ctx0" brushRef="#br0">1 0 12287,'6'0'0,"1"0"0,-3 0 0,-3 0 0,6 0 0,-3 0 0,-3 0 0,5 0 0,-6 0 0,0 0 0,-6 6 0,0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11:08.954"/>
    </inkml:context>
    <inkml:brush xml:id="br0">
      <inkml:brushProperty name="width" value="0.08571" units="cm"/>
      <inkml:brushProperty name="height" value="0.08571" units="cm"/>
      <inkml:brushProperty name="color" value="#5B2D90"/>
    </inkml:brush>
  </inkml:definitions>
  <inkml:trace contextRef="#ctx0" brushRef="#br0">2614 625 12287,'-2'-11'0,"-1"-1"0,1 1 0,-1 0 0,1-1 0,2 1 0,0 4 0,0-1 0,0-1 0,0-1 0,0-1 0,0 0 0,0 0 0,2-1 0,0 1 0,2 0 0,-2 0 0,3-1 0,-1 1 0,0 0 0,1 0 0,-4-1 0,3 1 0,-2 0 0,2-1 0,-3 1 0,3 0 0,-1 0 0,1-1 0,-3 5 0,4 1 0,-1-1 0,-1 1 0,2 4 0,-2-3 0,1 0 0,4 3 0,0-1 0,2 1 0,1 2 0,0 0 0,1 2 0,-1 0 0,1 2 0,3-2 0,-1 3 0,5 0 0,0 0 0,-2 0 0,4 3 0,-2-3 0,3 1 0,0 3 0,4-3 0,-1 2 0,-2 0 0,-3 2 0,-6-2 0,2-1 0,-1 2 0,0 1 0,-4 2 0,-3-2 0,-1-2 0,-1 0 0,3-1 0,-5 5 0,-1-1 0,-2 0 0,-1 0 0,0 1 0,0-1 0,0 0 0,-4 0 0,-1-1 0,-1-1 0,-3-1 0,-1-2 0,-1 3 0,-2-3 0,-2-1 0,3 2 0,-5-2 0,2 2 0,0 1 0,-5-3 0,3 1 0,-2-3 0,0 1 0,4 1 0,-3-2 0,-1 0 0,1 0 0,-2-2 0,4-1 0,0 0 0,-1 0 0,-3 0 0,3-1 0,-1-2 0,3 0 0,-1-6 0,0 1 0,0-2 0,-1-1 0,2 0 0,4-1 0,1 1 0,2 0 0,-2 0 0,4-1 0,0 1 0,1 0 0,5 0 0,0-1 0,0 5 0,1 1 0,3-1 0,3 1 0,0 4 0,0-3 0,2 0 0,1 3 0,1-1 0,1 1 0,-1 2 0,0-3 0,0-1 0,1 1 0,-1 2 0,0 1 0,0 0 0,1 0 0,-1 0 0,-4 0 0,1 1 0,1 2 0,1 1 0,1 4 0,0 0 0,-1 2 0,-1 0 0,-3-1 0,-1-2 0,0-1 0,-2 3 0,0-1 0,0 0 0,-2-1 0,-1 0 0,0 2 0,0 1 0,0-3 0,0 1 0,0 1 0,-1 1 0,-3 1 0,-3 0 0,-3-1 0,-2-2 0,1-3 0,0 0 0,-4 0 0,-1 2 0,-1-2 0,1 0 0,-4-3 0,1 3 0,-2-2 0,-1 1 0,-2 0 0,-1-4 0,-3 0 0,-1 0 0,-1 0 0,-2 0 0,1 0 0,1 0 0,1-1 0,-3-3 0,2-2 0,-1-1 0,4-3 0,2 3 0,3-2 0,4 2 0,3-4 0,-3 4 0,2-3 0,2-1 0,5 3 0,2 1 0,-2-2 0,3-1 0,-2-1 0,6-1 0,-2 1 0,3 4 0,1-1 0,0 4 0,0-3 0,5 3 0,2-2 0,3 1 0,1 1 0,1 4 0,-1 0 0,-4 0 0,1 0 0,1 0 0,-3 0 0,2 0 0,0 0 0,-1 0 0,0 0 0,2 0 0,-3 4 0,0 1 0,-1 1 0,0-2 0,-1 3 0,-1 0 0,3 1 0,-1 0 0,-3 1 0,0-3 0,-2 1 0,0 2 0,0 1 0,0 1 0,0 1 0,0-1 0,0 0 0,0 1 0,0-1 0,0 0 0,0 0 0,-2-1 0,-1 0 0,-5 2 0,1-6 0,-3 8 0,-4-1 0,-2 0 0,-3-1 0,-5 0 0,-2-1 0,-4 0 0,-2-1 0,1-1 0,1-2 0,-5 1 0,-5 3 0</inkml:trace>
  <inkml:trace contextRef="#ctx0" brushRef="#br0" timeOffset="1617">1634 445 12287,'0'7'0,"0"1"0,0-5 0,0 5 0,0-6 0,0 3 0,0-5 0,-1-1 0,-2-3 0,-1-3 0,-3-3 0,2-1 0,-1-1 0,2 0 0,-2-2 0,-1-1 0,1 1 0,4 2 0,-3 0 0,1 0 0,0-3 0,0 2 0,3-2 0,-3 3 0,3 1 0,-3-1 0,3 1 0,1 4 0,0-1 0,0 6 0,1-3 0,2 6 0,2 1 0,1 2 0,2 5 0,3-2 0,0 3 0,0 2 0,1-1 0,-1 1 0,0 2 0,0 1 0,2 1 0,1-2 0,1 1 0,-1-1 0,-2-1 0,-2-2 0,-1 0 0,-2 0 0,0 1 0,1-2 0,0-3 0,-4 2 0,3-5 0,-4-1 0,2-3 0,-7 0 0,-1 0 0,-4 4 0,-4 0 0,0-2 0,0 1 0,-1-1 0,1 2 0,0-1 0,-2 2 0,-2 0 0,-4 0 0,-2 0 0,-1 3 0,-2-1 0,-2 0 0,-4 1 0,-3-2 0,-2 3 0,-3-2 0,-3 2 0,1-3 0,-1 2 0,-2-1 0,0-1 0,2 5 0,3-5 0,0 0 0,1-2 0,-1 1 0,4-1 0,2-2 0,2-1 0,-3-1 0,4 0 0,1 0 0,1 0 0,7 0 0,2 0 0,-2 0 0,-2 0 0,3 0 0,1 0 0,-1 0 0,1 0 0,-3-1 0,4-1 0,-1-3 0,3-2 0,1 4 0,1-4 0,-2 1 0,1 0 0,1 2 0,2-2 0,0-1 0,-1 1 0,5 0 0,-1-3 0,0 2 0,-1-1 0,0-2 0,2 3 0,4-3 0,-2 7 0,5-4 0,0 4 0,0-2 0,0 6 0,0 3 0,0-1 0,0 4 0,0 2 0,0 1 0,0 1 0,0 0 0,-1-1 0,-2-1 0,-2-1 0,-1 0 0,2-1 0,-3-1 0,-2 0 0,-1 1 0,-1-5 0,0 3 0,-1-1 0,1 0 0,-4-1 0,0-3 0,1 0 0,2 0 0,-3-3 0,0-2 0,0-2 0,-2-1 0,4-2 0,-5-2 0,2 0 0,2-3 0,0 1 0,1-4 0,-1 2 0,4 2 0,0 2 0,5 1 0,-1-1 0,3 1 0,-1 0 0,3 5 0,2 1 0,3 5 0,-3 5 0,3 2 0,-3 3 0,1-2 0,0-1 0,2 2 0,-2 1 0,0-3 0,-2 1 0,0 1 0,0 1 0,0 1 0,0 0 0,0 0 0,0 1 0,-2-1 0,-1 0 0,0-3 0,-4-1 0,-2 2 0,-1 1 0,-1-2 0,-1-2 0,1-1 0,0-3 0,4 0 0,-8-2 0,3 0 0</inkml:trace>
  <inkml:trace contextRef="#ctx0" brushRef="#br0" timeOffset="1950">1600 39 12287,'0'-11'0,"0"0"0,-4 3 0,1 1 0,-1 5 0,3 2 0,-3 7 0,3-1 0,-4 1 0,0 2 0,-2 1 0,-4 1 0</inkml:trace>
  <inkml:trace contextRef="#ctx0" brushRef="#br0" timeOffset="2284">609 276 12287,'-15'0'0,"0"0"0,-4 0 0,3 0 0,-1 1 0,-4 3 0,-1-2 0,-3 4 0,-3 1 0,0-1 0,1-2 0,-3 3 0,0 1 0,2-2 0,-4 3 0,6-6 0,-5 1 0,2-4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11:20.350"/>
    </inkml:context>
    <inkml:brush xml:id="br0">
      <inkml:brushProperty name="width" value="0.08571" units="cm"/>
      <inkml:brushProperty name="height" value="0.08571" units="cm"/>
      <inkml:brushProperty name="color" value="#5B2D90"/>
    </inkml:brush>
  </inkml:definitions>
  <inkml:trace contextRef="#ctx0" brushRef="#br0">3360 408 12287,'-8'-2'0,"4"-2"0,-4 2 0,7-2 0,-3 8 0,2-1 0,2 6 0,0 2 0,0-4 0,0 2 0,2-1 0,0 2 0,3-1 0,5-6 0,-1 1 0,3-2 0,2-2 0,-1 0 0,0 0 0,1 0 0,-5 0 0,0 0 0,1 0 0,2 0 0,0-2 0,-2-1 0,-2-3 0,-2-1 0,4-2 0,-1-4 0,-2-1 0,2 1 0,-6 4 0,2 0 0,-4 5 0,-1-5 0,-6 6 0,-3-2 0,-3 4 0,3 1 0,1 0 0,-3 0 0,-1 0 0,-6 0 0,1 0 0,-1 1 0,-2 4 0,4-4 0,-6 4 0,-2-2 0,-1 1 0,-2-1 0,0 5 0,0-3 0,1-2 0,-6 3 0,0 0 0,-1 0 0,0 0 0,2 3 0,3-3 0,-2 0 0,-1 0 0,0 0 0,4-3 0,0 3 0,0 1 0,-1-4 0,-2 2 0,-1-2 0,1 1 0,2-2 0,1 4 0,1-2 0,-1 1 0,0-1 0,2-4 0,1 0 0,2 0 0,4 0 0,-3 0 0,2 0 0,1-2 0,4-2 0,5-3 0,1-7 0,5 1 0,-2-1 0,4 1 0,-4 0 0,1-1 0,1 1 0,-3 0 0,1-1 0,2 1 0,2-1 0,-4 5 0,1 1 0,1-3 0,1-1 0,2 3 0,-1 0 0,-3-1 0,2-2 0,-2-1 0,2 5 0,1 2 0,-4 6 0,4-6 0,-5-1 0</inkml:trace>
  <inkml:trace contextRef="#ctx0" brushRef="#br0" timeOffset="651">2075 341 12287,'2'-12'0,"2"3"0,-1-1 0,6 5 0,0-4 0,4 5 0,-4-1 0,-1 7 0,-2 2 0,4 4 0,-1 5 0,-2 1 0,2-1 0,-6 0 0,2 1 0,-4-5 0,-2-2 0,-4 1 0,-4-1 0,-3-3 0,-1 4 0,0-2 0,-1-2 0,-1-4 0,-1 0 0,-2 0 0,0 0 0,5 0 0,0 0 0,-1 0 0,-4-1 0,0-2 0,2-3 0,1-2 0,6 1 0,0-3 0,-1 1 0,-2-2 0,-1 4 0,1-2 0,1 0 0,2 2 0,1-4 0,-4 5 0,1 0 0,2 0 0,0 2 0,-2 2 0,2-2 0,-3 2 0,3-2 0,-3 2 0,-2 2 0,1 2 0,0 1 0,-1 1 0,1 5 0,0-4 0,-1-1 0,1 2 0,-1 0 0,3 5 0,0-4 0,2-1 0,0 4 0,-4-1 0,5 3 0,4 0 0,8-3 0,4-3 0,5-6 0,1 0 0,-1 0 0,0 0 0,1 0 0,-1 0 0,1 0 0,-1 0 0,0 0 0,1 0 0,-1 0 0,0-2 0,1-1 0,-1-1 0,1 0 0,-1-2 0,0-2 0</inkml:trace>
  <inkml:trace contextRef="#ctx0" brushRef="#br0" timeOffset="784">1981 207 12287,'5'-13'0,"-1"-1"0,-1 1 0,-1 4 0,-2 0 0,0 8 0,0 1 0,-6 0 0,-2 6 0</inkml:trace>
  <inkml:trace contextRef="#ctx0" brushRef="#br0" timeOffset="917">1700 221 12287,'-15'-2'0,"-2"-2"0,2 2 0,-3-2 0,3-4 0,2 1 0</inkml:trace>
  <inkml:trace contextRef="#ctx0" brushRef="#br0" timeOffset="1119">1245 154 12287,'0'-8'0,"5"4"0,1 8 0,1 5 0,4 3 0,0 6 0,3 1 0,-1 2 0,1 3 0,-1-5 0,0-1 0,1-3 0,-1 4 0,1 2 0</inkml:trace>
  <inkml:trace contextRef="#ctx0" brushRef="#br0" timeOffset="2017">1018 234 12287,'0'-13'0,"0"-1"0,0 1 0,0 4 0,0 0 0,1 6 0,4-1 0,2 4 0,1 4 0,4-1 0,-4 6 0,3 1 0,-2 2 0,3 2 0,-3 0 0,3 3 0,1 1 0,-4-1 0,0-3 0,0-1 0,-2 1 0,1-1 0,-6 0 0,3 1 0,-2-1 0,-2 1 0,-1-1 0,-6-1 0,-4-3 0,-5-5 0,-3-2 0,-5-2 0,0 0 0,-2 0 0,-2 0 0,0 0 0,1-2 0,-1-1 0,0-1 0,5-7 0,1 4 0,2-2 0,2 0 0,-2 2 0,3-4 0,2 4 0,4 1 0,5-5 0,-4 3 0,7-4 0,2 4 0,8 4 0,4 2 0,2 2 0,-1 0 0,0 0 0,1 0 0,-1 0 0,-1 2 0,-1 1 0,-3 1 0,-3 2 0,4-3 0,1 2 0,-2 5 0,1-1 0,-5-2 0,4 2 0,-3 2 0,0-4 0,-5 2 0,0-5 0,0 5 0,-2-1 0,-2 1 0,-5-5 0,-3 2 0,-3-1 0,-1-2 0,-2-2 0,-4-1 0,2 0 0,0 0 0,-4 0 0,-1 0 0,-2 0 0,0 0 0,0 0 0,0 0 0,-1 0 0,-1 0 0,-3 0 0,3-1 0,5-2 0,3-2 0,2 2 0,-4-3 0,7 0 0,3 0 0,2 0 0,8 0 0,-1 2 0,4 1 0,4-6 0,4 6 0,5-1 0,0 2 0,1 2 0,-1-4 0,1-1 0,-1 2 0,0 2 0,1 1 0,-1 0 0,-1 1 0,-2 2 0,-1 2 0,-4-1 0,2-2 0,-1 2 0,3-1 0,-4 6 0,3 0 0,-3 4 0,-7-1 0,-7-1 0,-2-4 0,-3-1 0,-5 3 0,-2-3 0,-1 0 0,-1 0 0,1 3 0,-5-3 0,1 0 0,-1 0 0,5-2 0,1-4 0,1 0 0,3 0 0,3 0 0</inkml:trace>
  <inkml:trace contextRef="#ctx0" brushRef="#br0" timeOffset="2235">790 167 12287,'0'-13'0,"-1"1"0,-2 1 0,-2 2 0,-5 8 0,1 1 0,-3 7 0,3 1 0,0 1 0,-1 0 0,-2-2 0,3 5 0,0-3 0,-6-3 0,-6 0 0</inkml:trace>
  <inkml:trace contextRef="#ctx0" brushRef="#br0" timeOffset="2586">161 261 12287,'-20'0'0,"-4"0"0,4 0 0,1 0 0,0 0 0,1 0 0,5 0 0,-1 0 0,7 1 0,2 4 0,4-2 0,1 6 0,6-6 0,3 1 0,3-3 0,1-1 0,2 0 0,1 2 0,2 1 0,-2 1 0,-1 1 0,-1-5 0,-1 0 0,0 0 0,1 0 0,-1 0 0,-4 0 0,0 0 0,-6-2 0,1-2 0,-2 1 0,-2-6 0,-6 0 0,-3-4 0,-9-7 0,-3 0 0</inkml:trace>
  <inkml:trace contextRef="#ctx0" brushRef="#br0" timeOffset="2735">268 60 12287,'0'-13'0,"0"-1"0,0 1 0,0 4 0,0 0 0,-1 7 0,-4 2 0,-2 0 0,-6 6 0</inkml:trace>
  <inkml:trace contextRef="#ctx0" brushRef="#br0" timeOffset="2851">121 87 12287,'-7'-14'0,"-1"5"0,4 1 0,1 5 0,-6-2 0,0 4 0,-4 1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11:38.552"/>
    </inkml:context>
    <inkml:brush xml:id="br0">
      <inkml:brushProperty name="width" value="0.08571" units="cm"/>
      <inkml:brushProperty name="height" value="0.08571" units="cm"/>
      <inkml:brushProperty name="color" value="#5B2D90"/>
    </inkml:brush>
  </inkml:definitions>
  <inkml:trace contextRef="#ctx0" brushRef="#br0">14 255 12287,'-4'-14'0,"-1"1"0,2 0 0,2 4 0,1 0 0,3 6 0,4-2 0,6 4 0,2 1 0,6 0 0,0 0 0,1 0 0,1 0 0,-1 0 0,6 0 0,2 0 0,1 0 0,2 0 0,-2 0 0,3 0 0,0 0 0,5 0 0,-3 0 0,1 0 0,-1 0 0,-4 0 0,-3 0 0,-1 0 0,-1 0 0,-4 0 0,-9 0 0,-1 0 0,-5 0 0,-4-5 0,-8 1 0,1-5 0,-6 3 0,-2-1 0,4 4 0,-2-3 0,-2 1 0,0 1 0,-1-2 0,0 3 0,0-2 0,-3 2 0,-1 0 0,2 0 0,1-1 0,0-1 0,-1 5 0,1 0 0,-1 0 0,1 0 0,4 0 0,0 0 0,6 0 0,-3 0 0,12-5 0,-3 2 0,6-6 0,-6 4 0,3-2 0,0 1 0,-5-5 0,4 2 0,-4 2 0,1 0 0,2 1 0,-2 0 0,2 1 0,-2 2 0,-2-6 0,0 6 0,0-3 0,1 6 0,4 0 0,-2 0 0,6 0 0,1 0 0,-3 5 0,2 1 0,2 1 0,-4-2 0,2 4 0,2 1 0,-1-3 0,0 2 0,-1 2 0,-6-4 0,3 1 0,0-2 0,-3 4 0,6-1 0,-4 1 0,2 1 0,-1-2 0,0-2 0,-3 4 0,1-3 0,1-3 0,-5 4 0,0-5 0,0 5 0,0-6 0,0 3 0,0-4 0,0 2 0,-6-2 0,-3 2 0,-3 2 0,-1 0 0,-1 1 0,1-2 0,-1 2 0,1 1 0,0-1 0,-1 1 0,2 2 0,2-1 0,1 1 0,0 2 0,2 2 0,1-1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11:39.968"/>
    </inkml:context>
    <inkml:brush xml:id="br0">
      <inkml:brushProperty name="width" value="0.08571" units="cm"/>
      <inkml:brushProperty name="height" value="0.08571" units="cm"/>
      <inkml:brushProperty name="color" value="#5B2D90"/>
    </inkml:brush>
  </inkml:definitions>
  <inkml:trace contextRef="#ctx0" brushRef="#br0">2286 349 12287,'-8'-9'0,"4"0"0,2 0 0,2-5 0,0 6 0,0-1 0,0 7 0,0 2 0,5 2 0,1 5 0,1 0 0,3 1 0,1 1 0,-1 4 0,-1 1 0,2-1 0,0 0 0,3 1 0,-1-1 0,1 0 0,-5 5 0,-1 0 0,3-1 0,-4-3 0,1 0 0,-2-1 0,-2 1 0,-4-1 0,-6-4 0,-3-2 0,-3-1 0,-1-3 0,3-1 0,-2-1 0,-3 2 0,0 2 0,0-1 0,2-4 0,-1 0 0,1 0 0,0 0 0,-1 0 0,1 0 0,-1 0 0,-3 0 0,-1 0 0,0 0 0,-1 0 0,4-1 0,-3-2 0,3-3 0,2-2 0,-1 4 0,1-4 0,-1 1 0,1-1 0,4 4 0,0-3 0,0-1 0,2 1 0,-1 2 0,5-4 0,-1-1 0,0 2 0,4 0 0,0-1 0,0-5 0,1 7 0,3 2 0,-1-1 0,6 2 0,2 1 0,1 1 0,1 2 0,0 0 0,1 0 0,-1 0 0,1 0 0,-1 0 0,0 5 0,1-1 0,-7 7 0,-1-4 0,0 1 0,-4-1 0,2-2 0,-3 4 0,4-2 0,-1 2 0,-1 1 0,-1 2 0,-2 2 0,0-1 0,0-4 0,-2-2 0,-1 1 0,-1-1 0,-5-2 0,3 2 0,-1 0 0,-4 1 0,-1-5 0,-1 1 0,-2-1 0,-3 2 0,3-4 0,-2 4 0,2-4 0,1-1 0,1 0 0,0 0 0,-1 0 0,1 0 0,-1 0 0,1 0 0,0 0 0,4 0 0,0 0 0,6-6 0,-3-1 0</inkml:trace>
  <inkml:trace contextRef="#ctx0" brushRef="#br0" timeOffset="316">2406 41 12287,'0'-14'0,"0"5"0,0 1 0,-6 5 0,-3-2 0,-3 4 0,-1 1 0,-2 1 0,-1 2 0,-2 2 0,-5 5 0,4-1 0,-2 3 0,-2 1 0,-3 1 0,-1-1 0,2 2 0,3 3 0,-3-3 0,4 4 0</inkml:trace>
  <inkml:trace contextRef="#ctx0" brushRef="#br0" timeOffset="550">1777 482 12287,'-1'8'0,"-4"-4"0,-4-2 0,2-2 0,-2 0 0,-2 0 0,4 4 0,-2 1 0,0-1 0,2 2 0,-5-4 0,3 4 0,-3-1 0,-1-2 0,-1 5 0,1-1 0,-1 1 0,5-4 0,1 4 0,-3-2 0,5-2 0,-6 2 0,5 1 0</inkml:trace>
  <inkml:trace contextRef="#ctx0" brushRef="#br0" timeOffset="716">1723 242 12287,'8'-14'0,"-2"5"0,-6 0 0,0 6 0,0-1 0,0 8 0,-6 4 0,-2 5 0</inkml:trace>
  <inkml:trace contextRef="#ctx0" brushRef="#br0" timeOffset="1515">1469 322 12287,'0'-9'0,"0"0"0,0 6 0,0-1 0,0 8 0,0 5 0,0-2 0,0 2 0,0 2 0,0 1 0,0-4 0,0 1 0,0 2 0,0 1 0,-4-3 0,-2-2 0,0 1 0,0-1 0,-3-3 0,3 4 0,-1-2 0,-4-3 0,-1 0 0,-1 0 0,0 1 0,-1-1 0,1-1 0,-2-2 0,-1 0 0,-2 0 0,-2-6 0,4-2 0,-2-1 0,2 0 0,-1 5 0,1-5 0,-2 0 0,2 2 0,1-4 0,2 7 0,-1-1 0,1-1 0,4 5 0,2-5 0,1 0 0,-3 3 0,4-6 0,1 6 0,4-3 0,1 6 0,4 0 0,-2 0 0,6 0 0,1 0 0,2 0 0,1 0 0,1 0 0,-5 2 0,-1 2 0,1-2 0,5 2 0,-7-2 0,1-2 0,-5 1 0,1 4 0,1-4 0,-5 11 0,0-3 0,0 3 0,-2 1 0,-2 0 0,-2 1 0,-5-1 0,2 1 0,-1-1 0,-5 2 0,0 1 0,3 2 0,0-2 0,0-1 0,-1 0 0,0 3 0,4-3 0,1 3 0,2-3 0,3-2 0,2-4 0,1 0 0,0 1 0,1-4 0,4-1 0,4-4 0,3-1 0,1 5 0,2-1 0,1-1 0,2-1 0,4-2 0,-2 0 0,1 0 0,2 0 0,-2 1 0,2 2 0,-1 1 0,-1-1 0,4-7 0,-4-3 0</inkml:trace>
  <inkml:trace contextRef="#ctx0" brushRef="#br0" timeOffset="1699">1349 630 12287,'-14'-2'0,"1"-1"0,0-1 0,1-2 0,0 3 0,0-2 0,-3 2 0,-1 2 0,2 2 0,1 2 0,0 2 0,-1-1 0,1-4 0,-1 6 0,1 2 0</inkml:trace>
  <inkml:trace contextRef="#ctx0" brushRef="#br0" timeOffset="1999">813 121 12287,'-7'-6'0,"3"-3"0,2 3 0,2 6 0,2 9 0,1 3 0,1 1 0,2 2 0,-2 3 0,4 3 0,-1 0 0,4 4 0,-5-4 0,0 1 0,0 1 0,2-6 0,-3 6 0,5-1 0,-2 5 0</inkml:trace>
  <inkml:trace contextRef="#ctx0" brushRef="#br0" timeOffset="2933">586 108 12287,'0'-14'0,"0"1"0,0 11 0,1 7 0,4 5 0,-2 8 0,6 0 0,0-2 0,-2-1 0,4 3 0,-5 0 0,1 0 0,3 1 0,-2-3 0,-1 5 0,1 0 0,-1 0 0,-4-5 0,2 2 0,-2-3 0,1-2 0,-3 5 0,2 0 0,-6-2 0,-4-2 0,-6-5 0,-1-3 0,1 0 0,-1-5 0,0 4 0,-3-4 0,-1-1 0,-1 0 0,3 0 0,-2 0 0,2 0 0,1 0 0,1-1 0,1-2 0,0-2 0,-1-5 0,1 1 0,1-3 0,1 0 0,4 2 0,1 1 0,2 0 0,4-5 0,0 1 0,1 0 0,2-1 0,2 1 0,3 4 0,-2 1 0,2 3 0,2 2 0,-2 1 0,1 1 0,1-4 0,2 4 0,1-4 0,-1 5 0,-1 3 0,-2 2 0,-2 5 0,3-3 0,-1 1 0,-6 4 0,2-3 0,-4 3 0,4-4 0,-1 1 0,-1 2 0,-1 1 0,-4 1 0,-2 0 0,-4-4 0,-5-1 0,-1-1 0,1 1 0,0-4 0,-1 4 0,1-1 0,0 0 0,-2-4 0,-2 2 0,-1-2 0,2 1 0,-3-2 0,1 2 0,2-2 0,1-2 0,1-2 0,1-1 0,0-3 0,-1-1 0,2 2 0,2-3 0,1-3 0,6-1 0,-2-1 0,4-1 0,1 6 0,1 0 0,4 1 0,4-1 0,-2 4 0,2-4 0,2 2 0,1-3 0,1 5 0,0 1 0,-1 0 0,-1 0 0,-2-1 0,-5-1 0,5 5 0,1 0 0,-4 2 0,0 1 0,0 1 0,-4 7 0,2-3 0,-2 4 0,-2 2 0,0-1 0,0 0 0,0 1 0,0-1 0,-2-1 0,-2-1 0,-5-3 0,1-3 0,-1 2 0,-1 1 0,-2-1 0,-1-2 0,-1 2 0,1-1 0,0-3 0,-1 3 0,1-2 0,1 1 0,3 1 0,-3-5 0,3 4 0,3-4 0,0-1 0</inkml:trace>
  <inkml:trace contextRef="#ctx0" brushRef="#br0" timeOffset="3183">586 161 12287,'-6'8'0,"-3"-4"0,2-1 0,-2 0 0,-2 2 0,-1-3 0,-1 6 0,0-1 0,-1 7 0</inkml:trace>
  <inkml:trace contextRef="#ctx0" brushRef="#br0" timeOffset="3583">77 415 12287,'-13'0'0,"0"0"0,-1 0 0,1 0 0,4 2 0,0 2 0,6 4 0,0 4 0,6-3 0,5-3 0,5-6 0,0 1 0,1 4 0,-1-4 0,2 4 0,1-4 0,2-1 0,0 0 0,-5 0 0,1 0 0,-1 0 0,0 0 0,-1-1 0,-1-2 0,-2-2 0,-6-1 0,3 3 0,-2-3 0,1-1 0,-1 2 0,-5-4 0,-4-1 0,2 3 0,-6-1 0,-1 1 0,-2-1 0,-2 4 0,1-4 0,0 2 0,-1 3 0,1 2 0,0 1 0,-1-2 0,1-2 0,-1 3 0,1-4 0,0 4 0,5 1 0,2 0 0</inkml:trace>
  <inkml:trace contextRef="#ctx0" brushRef="#br0" timeOffset="3850">278 134 12287,'-6'-13'0,"5"6"0,-7 1 0,4 6 0,1 0 0,-6 0 0,-6 0 0,-6 0 0</inkml:trace>
  <inkml:trace contextRef="#ctx0" brushRef="#br0" timeOffset="3981">131 161 12287,'-13'0'0,"4"-1"0,0-2 0,-2-2 0,4-1 0,-2 2 0,6 2 0,-3-4 0,6 6 0,0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11:47.468"/>
    </inkml:context>
    <inkml:brush xml:id="br0">
      <inkml:brushProperty name="width" value="0.08571" units="cm"/>
      <inkml:brushProperty name="height" value="0.08571" units="cm"/>
      <inkml:brushProperty name="color" value="#5B2D90"/>
    </inkml:brush>
  </inkml:definitions>
  <inkml:trace contextRef="#ctx0" brushRef="#br0">2476 375 12287,'0'-7'0,"0"1"0,0 6 0,0 0 0,0 6 0,0 3 0,0-2 0,0 2 0,-1-6 0,-2 3 0,-2 0 0,-5-3 0,1 6 0,-3 2 0,-1-6 0,-1 1 0,1-1 0,0-1 0,-1 5 0,1-4 0,-1-2 0,1-2 0,0 4 0,-1-1 0,1-1 0,0-1 0,4-2 0,0 0 0,-2 0 0,-1 0 0,-1 0 0,0 0 0,-1 0 0,7 0 0,-4-2 0,7-2 0,-1-4 0,5-5 0,0 4 0,-1 0 0,-3-1 0,2 2 0,-2-1 0,1 0 0,-2 2 0,4-5 0,-5 3 0,1-3 0,1-1 0,-7-1 0,2 1 0,-2 0 0,-3-1 0,1 1 0,-1-1 0,1 1 0,0 0 0,-1 1 0,2 1 0,3 2 0,-1 5 0,4-3 0,0-1 0,0 1 0,0 4 0,3-3 0,-1 0 0,-1 3 0,5-6 0,2 0 0,2-4 0,-1 4 0,6 0 0,-4 4 0,4-2 0,1 1 0,2-3 0,1 3 0,1-1 0,1 4 0,1-2 0,2 4 0,-2 1 0,0 0 0,1 0 0,1 0 0,-2 0 0,0 0 0,2 0 0,3 0 0,6 0 0</inkml:trace>
  <inkml:trace contextRef="#ctx0" brushRef="#br0" timeOffset="215">2463 683 12287,'-6'-13'0,"-3"0"0,3 5 0,0-4 0,0 5 0,-1-7 0</inkml:trace>
  <inkml:trace contextRef="#ctx0" brushRef="#br0" timeOffset="516">2262 215 12287,'-1'-12'0,"-2"2"0,-2 1 0,1 0 0,2-3 0,-2 3 0,2-3 0,-4 11 0,6-4 0,0 10 0,0 3 0,0 4 0,0 2 0,0-1 0,0 1 0,0-1 0,0 0 0,-6 7 0,-1 0 0</inkml:trace>
  <inkml:trace contextRef="#ctx0" brushRef="#br0" timeOffset="1048">2115 389 12287,'-13'-14'0,"4"3"0,0 2 0,4 1 0,-4 4 0,0 2 0,-4-2 0,0 2 0,1 1 0,3-4 0,-3 4 0,3-4 0,-3 4 0,0-1 0,2-1 0,1-1 0,-2 1 0,0-4 0,-1-2 0,3-3 0,-2 3 0,5 0 0,-1-1 0,4-2 0,-3 0 0,2 1 0,-1 2 0,1 5 0,4-5 0,0 5 0,0-5 0,0 6 0,4 3 0,2 9 0,2 3 0,-4 1 0,5 0 0,0 1 0,-2-1 0,5 2 0,-4 1 0,0 2 0,1-2 0,-1-1 0,2-1 0,-2-1 0,-2 0 0,3 7 0,-3-1 0,1-2 0,-4 0 0,1-8 0,-2 3 0,-8-3 0,-3-1 0,-4-3 0,-5-2 0,1-1 0,-3-1 0,-1 2 0,0 2 0,3-1 0,-3-4 0,2 0 0,3 0 0,-4-4 0,2-1 0,4 1 0,3-2 0,-1-1 0,3-7 0,3 1 0,2-1 0,8-5 0,4-2 0</inkml:trace>
  <inkml:trace contextRef="#ctx0" brushRef="#br0" timeOffset="1680">1566 215 12287,'-13'0'0,"-1"0"0,1 0 0,0 0 0,4 0 0,0 0 0,-2 0 0,6 6 0,0 3 0,5 3 0,5 1 0,2-4 0,6-2 0,1-1 0,-1-3 0,0 3 0,1-1 0,-1-2 0,1 0 0,-1 0 0,0 1 0,-4 1 0,0-5 0,-6 6 0,2-5 0,-10 3 0,-4-2 0,-3 2 0,-1 1 0,0-2 0,-1-2 0,1-1 0,-1 0 0,1 0 0,0 0 0,-1 0 0,1 0 0,4 0 0,0 0 0,0-6 0,-4 0 0,-1-2 0,5 2 0,1 6 0,-1 0 0,-5 0 0,5 0 0,0 0 0,6 6 0,-1 2 0,3 4 0,1-3 0,0 0 0,0 2 0,0 0 0,1 3 0,3-1 0,-2-4 0,2 0 0,-2 2 0,-2 0 0,0 3 0,0-5 0,0 0 0,-6-6 0,-3 1 0,-3-2 0,-1-2 0,-1 0 0,1 0 0,0 0 0,4 0 0,0 0 0,0-12 0,-5-3 0</inkml:trace>
  <inkml:trace contextRef="#ctx0" brushRef="#br0" timeOffset="1846">1406 81 12287,'-8'-6'0,"4"-3"0,-2-3 0,1-1 0,1 5 0,4 4 0,-2 7 0,-2 1 0,2 7 0,-3-4 0</inkml:trace>
  <inkml:trace contextRef="#ctx0" brushRef="#br0" timeOffset="2096">1473 603 12287,'-14'0'0,"1"0"0,-1 0 0,1 0 0,0 0 0,-1 0 0,1 0 0,0 0 0,-1 0 0,1 0 0,-1 0 0,1 0 0,0 0 0,-1 0 0,1 0 0,-1 0 0,1 0 0,0 0 0,-7 0 0,0 0 0</inkml:trace>
  <inkml:trace contextRef="#ctx0" brushRef="#br0" timeOffset="2999">977 268 12287,'0'-13'0,"0"6"0,6 1 0,2 7 0,1 2 0,0 2 0,0 1 0,4-3 0,0 1 0,-1 2 0,-1-3 0,-2 1 0,-1 1 0,6-5 0,-1 0 0,-4 0 0,0 0 0,-6-2 0,2-2 0,-5-2 0,-3-4 0,-2 1 0,-5 6 0,1-2 0,-3-1 0,-2 2 0,1 1 0,0 1 0,-1 2 0,1 0 0,0 0 0,-1 0 0,1 0 0,-1 0 0,1 2 0,0 1 0,-1 1 0,1-1 0,-1-1 0,1-1 0,0 4 0,-1-4 0,1 4 0,1-2 0,3 1 0,-3-3 0,3 4 0,2-4 0,-2-1 0,6 0 0,-9 0 0,11 0 0,-5 0 0,0 0 0,3 0 0,-6 0 0,4 0 0,-4 0 0,5 0 0,-5 0 0,0 5 0,-4-1 0,-1 2 0,1-3 0,0 2 0,4-1 0,0-4 0,-2 0 0,-1 0 0,-1 0 0,0 0 0,-1 0 0,1 0 0,1-1 0,3-4 0,-3 4 0,3-5 0,-3 1 0,-1 1 0,1-2 0,0 3 0,2-3 0,-1-1 0,-3 4 0,5-3 0,-3 0 0,-2 4 0,1-4 0,0 0 0,4 5 0,1-5 0,2 0 0,-3 3 0,3-4 0,-1 1 0,4 0 0,-3 3 0,2-3 0,-1-2 0,-1-1 0,2-4 0,2 0 0,-2-1 0,2 1 0,2 4 0,-1 1 0,-4 3 0,4-1 0,-4 1 0,4 4 0,7-5 0,1 6 0</inkml:trace>
  <inkml:trace contextRef="#ctx0" brushRef="#br0" timeOffset="3198">790 14 12287,'-13'0'0,"-1"0"0,5-4 0,0-1 0,-1 2 0,-2 2 0,3 2 0,-1 2 0,-5 2 0,2-1 0,-7-4 0</inkml:trace>
  <inkml:trace contextRef="#ctx0" brushRef="#br0" timeOffset="3466">241 121 12287,'9'-13'0,"0"-1"0,-4 6 0,4 0 0,1 2 0,-4 2 0,0 5 0,-6 4 0,0-2 0,0 6 0,-2 1 0,-2 2 0,1-3 0,-6 0 0,0 1 0,2 2 0,-5 1 0,3 1 0,-3-1 0,-1 1 0</inkml:trace>
  <inkml:trace contextRef="#ctx0" brushRef="#br0" timeOffset="3899">134 41 12287,'-12'-2'0,"3"-2"0,-2 2 0,9-3 0,-4 10 0,8 4 0,2 3 0,-2-3 0,4 0 0,-2 2 0,0 0 0,5 3 0,-4-1 0,-2 1 0,0-1 0,0 0 0,1 1 0,1-1 0,-5 1 0,0-1 0,-2-4 0,-2-2 0,-5-1 0,1 0 0,-1-3 0,-1 2 0,-2-2 0,-1-6 0,-1-2 0,5-5 0,2 1 0,1-3 0,-3-1 0,5-1 0,1 1 0,1-1 0,-2 1 0,-1 0 0,2-1 0,2 1 0,-5-1 0,-2 1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11:57.617"/>
    </inkml:context>
    <inkml:brush xml:id="br0">
      <inkml:brushProperty name="width" value="0.08571" units="cm"/>
      <inkml:brushProperty name="height" value="0.08571" units="cm"/>
      <inkml:brushProperty name="color" value="#5B2D90"/>
    </inkml:brush>
  </inkml:definitions>
  <inkml:trace contextRef="#ctx0" brushRef="#br0">0 6 12287,'0'-6'0,"2"6"0,2 8 0,-1 4 0,6 3 0,3 2 0,5 6 0,-1 1 0,5-1 0,0-2 0,-1-1 0,-3 3 0,8-8 0,-4 5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12:04.582"/>
    </inkml:context>
    <inkml:brush xml:id="br0">
      <inkml:brushProperty name="width" value="0.08571" units="cm"/>
      <inkml:brushProperty name="height" value="0.08571" units="cm"/>
      <inkml:brushProperty name="color" value="#5B2D90"/>
    </inkml:brush>
  </inkml:definitions>
  <inkml:trace contextRef="#ctx0" brushRef="#br0">4778 171 12287,'-8'0'0,"2"-1"0,6-4 0,0 4 0,0-6 0,0 2 0,0 4 0,0-7 0,0 4 0,0 2 0,0-2 0,0 8 0,0-1 0,0 6 0,0 2 0,-4 0 0,-1 3 0,3-1 0,0 1 0,-2-1 0,-1 0 0,2 1 0,-3-1 0,2 0 0,1 1 0,1-1 0,2 1 0,2-5 0,2-1 0,4-5 0,5 2 0,0-4 0,1-1 0,-1 0 0,1 0 0,-1 0 0,0-1 0,1-2 0,-1-2 0,0 0 0,1 2 0,-1-2 0,-4 1 0,-1 2 0,-2-2 0,-2 2 0,-4-4 0,0 6 0,-6 0 0,-3 0 0,-3 0 0,-1 0 0,-1 0 0,0 0 0,-4 0 0,3 0 0,-4 0 0,-1 0 0,-2 0 0,-3 5 0,-2-1 0,0 1 0,0 1 0,2-5 0,1 5 0,3-2 0,2 1 0,1-1 0,5-4 0,1 2 0,3 2 0,-3-2 0,11 4 0,-1-5 0,8 2 0,2 2 0,2-2 0,2-2 0,1-1 0,1 0 0,-1 5 0,0-1 0,1-1 0,-1-1 0,1-2 0,-3 1 0,0 2 0,-2 1 0,0 1 0,4-5 0,0 0 0,1 0 0,-5 0 0,-2 1 0,-1 4 0,-1-4 0,-5 5 0,-2-6 0,-2 0 0,-4 2 0,-5 1 0,-1 1 0,1 1 0,0-5 0,-1 0 0,1 4 0,-2 1 0,-1-2 0,-2-2 0,3-1 0,3 0 0,-3 0 0,0 0 0,1 2 0,0 1 0,-1 1 0,-3-1 0,4-2 0,-4-1 0,3 0 0,1 0 0,1 0 0,0 0 0,-1 0 0,1 0 0,4 0 0,0 0 0,-1 0 0,4-6 0,0 4 0,6-7 0,0 4 0,1-2 0,4 1 0,-2 1 0,4 4 0,-1-4 0,0 4 0,-2-4 0,-2 4 0,5 1 0,-2 0 0,-4 0 0,5 0 0,-6 0 0,-1 0 0,-4 0 0,2 1 0,-6 4 0,2 2 0,-2 7 0,-1-1 0,5 0 0,1-4 0,4 0 0,0 2 0,6-5 0,3 0 0,3 0 0,-4-5 0,1 3 0,0 2 0,5-1 0,-7-1 0,-7-2 0,-9 1 0,-3 1 0,-1-1 0,-5-1 0,0-2 0,0 0 0,-1 0 0,3 4 0,-7 1 0,1-2 0,1-2 0,0-1 0,5 0 0,-2 0 0,2 0 0,1-1 0,2-4 0,-1-4 0,7 2 0,2-2 0,4-2 0,1 4 0,1 0 0,4 1 0,2-3 0,8 4 0,1 2 0,2 2 0,0 1 0,-3 0 0,1 0 0,2 0 0,0 0 0,-5 0 0,1 0 0,-5 0 0,0 0 0,-2 1 0,2 4 0,-3 2 0,-7 7 0,-4-1 0,-2-4 0,-7-2 0,1 1 0,-1-1 0,1-2 0,0 2 0,-1 1 0,1-1 0,-5-3 0,0 4 0,2-1 0,1 1 0,2-4 0,-1 5 0,1-6 0,0 3 0</inkml:trace>
  <inkml:trace contextRef="#ctx0" brushRef="#br0" timeOffset="182">4537 573 12287,'0'-14'0,"0"1"0,0 0 0,0 7 0,0 6 0,-6 0 0,4 12 0,-3-5 0</inkml:trace>
  <inkml:trace contextRef="#ctx0" brushRef="#br0" timeOffset="900">3908 265 12287,'-9'-6'0,"0"-1"0,-1-1 0,-2 1 0,-2 4 0,1-2 0,4 1 0,2 5 0,-1 4 0,1 4 0,2 3 0,-2 1 0,1 0 0,1 1 0,5-1 0,0 1 0,0-1 0,2-1 0,2-2 0,5-1 0,-1-4 0,1 2 0,1 1 0,2-1 0,1-4 0,1 3 0,-1-2 0,1 1 0,-1 1 0,0-3 0,1 1 0,-5 2 0,0-3 0,1 2 0,-6-1 0,-4-4 0,-6 2 0,-7 1 0,-2 1 0,-3-1 0,2-2 0,-5-1 0,0 0 0,1 0 0,2 0 0,-3 0 0,0 0 0,0 0 0,5 0 0,-3 0 0,1 0 0,0 0 0,0 0 0,5-1 0,-1-4 0,5 4 0,2-5 0,-1 2 0,1-1 0,4-5 0,-1 1 0,2-3 0,2-1 0,0-1 0,0 1 0,0-1 0,0 1 0,0 0 0,-1-1 0,-4 1 0,2 5 0,-6 4 0,-1 2 0,-2 2 0,-1 0 0,-1 0 0,1 0 0,-1 0 0,1 2 0,0 2 0,-1-1 0,1 6 0,0 2 0,4-4 0,1 2 0,2 1 0,2-2 0,4 1 0,0 1 0,1-4 0,5-1 0,6-2 0,4 1 0,8-2 0,-1 4 0,2-2 0,2 0 0,5 1 0,2-5 0</inkml:trace>
  <inkml:trace contextRef="#ctx0" brushRef="#br0" timeOffset="1783">2877 345 12287,'-8'-1'0,"-1"-2"0,0-3 0,1-1 0,-4 4 0,11-2 0,-4 10 0,4-2 0,1 5 0,6-5 0,3 2 0,3-4 0,-3-1 0,0 0 0,1 0 0,2 0 0,1 0 0,1 0 0,-5 0 0,-1 0 0,3 0 0,-5-1 0,0-2 0,0-2 0,-5 0 0,4 0 0,-5-1 0,-3-4 0,-2 1 0,-5 6 0,1-2 0,-3 4 0,-1 1 0,-1 0 0,1 0 0,-1 0 0,-3 0 0,-1 1 0,0 2 0,-1 2 0,2 4 0,-4-3 0,2 0 0,3 0 0,-5 2 0,0-3 0,0-2 0,3-2 0,2 4 0,0-1 0,-2-1 0,2-1 0,5-2 0,2 0 0,-1 0 0,-2 0 0,0-6 0,3-3 0,3 1 0,6 0 0,0-3 0,0 4 0,0-2 0,0-2 0,2 4 0,2-2 0,-2 0 0,4-3 0,-1 3 0,-3 2 0,4 4 0,0-2 0,-5-1 0,5 3 0,0-1 0,-3 0 0,6 4 0,-6 0 0,7 5 0,-5 4 0,-1-1 0,-4 1 0,0 1 0,0-2 0,-1-1 0,-2 0 0,-2 1 0,-5-4 0,1 4 0,-1-1 0,1 1 0,-3-5 0,3 3 0,-3-2 0,-1 1 0,-1-1 0,1-4 0,0 0 0,4 0 0,0 0 0,-2 0 0,5-1 0,0-4 0,0-4 0,4-3 0,-6-1 0,2-1 0,0 1 0,3 0 0,-1-1 0,1 1 0,-3 4 0,1 0 0,2-1 0,2-2 0,-1 3 0,-1 0 0,-1-1 0,0 4 0,4-6 0,0 4 0</inkml:trace>
  <inkml:trace contextRef="#ctx0" brushRef="#br0" timeOffset="1965">2784 38 12287,'-14'-6'0,"1"-2"0,0 1 0,-1-4 0,1 7 0,-1 2 0,1 5 0,-5 6 0,0 8 0,2 0 0,1 0 0,-3 2 0,0-1 0,2-2 0,-5 5 0,1 0 0</inkml:trace>
  <inkml:trace contextRef="#ctx0" brushRef="#br0" timeOffset="2484">2275 198 12287,'-1'-9'0,"-4"0"0,-1 8 0,-3 1 0,3 6 0,1 1 0,2 5 0,-5-3 0,1 1 0,-1-1 0,4 2 0,-4-5 0,1 0 0,-1 0 0,0 3 0,-6-4 0,1 3 0,-1-5 0,1 1 0,0-2 0,-1-2 0,2-2 0,2-2 0,1-5 0,2-3 0,-4-1 0,4-1 0,1 1 0,-3-2 0,4-1 0,2-2 0,2 2 0,1 5 0,0 2 0,0-1 0,0 2 0,0-1 0,0 8 0,0 1 0,4 6 0,2 7 0,2 1 0,-5-1 0,3 0 0,-2 1 0,1-1 0,4 1 0,-5-1 0,0 0 0,2 1 0,-4-1 0,2 0 0,-2 1 0,-2-1 0,0 1 0,0-1 0,-2-4 0,-2-2 0,-5-1 0,2-1 0,-2-5 0,-2 0 0,-1 0 0,3 0 0,1 0 0,-3 0 0,-1 0 0,3-2 0,0-1 0,0-3 0,2-1 0,-3-2 0,5-4 0,2-1 0,2 5 0,1 0 0,0-1 0,0-2 0,0-1 0</inkml:trace>
  <inkml:trace contextRef="#ctx0" brushRef="#br0" timeOffset="2682">2409 386 12287,'-7'-6'0,"-5"3"0,3-6 0,3 6 0,-6-9 0,5 4 0</inkml:trace>
  <inkml:trace contextRef="#ctx0" brushRef="#br0" timeOffset="3600">1486 51 12287,'0'-13'0,"0"7"0,1 6 0,4 7 0,-2 5 0,6 3 0,-1 3 0,0 4 0,4 3 0,-3 1 0,3-3 0,1 0 0,0-1 0,1 3 0,-1-1 0,0-2 0,-1-1 0,-1 1 0,-4-4 0,-1-3 0,5-1 0,-4-1 0</inkml:trace>
  <inkml:trace contextRef="#ctx0" brushRef="#br0" timeOffset="4417">1298 131 12287,'0'-7'0,"0"-1"0,2 5 0,2-1 0,-2 1 0,2 7 0,-2 5 0,2 3 0,2 2 0,2-1 0,2 0 0,-3 5 0,1 2 0,-1 0 0,1 4 0,-4-3 0,4 0 0,-2-2 0,-4-2 0,0 2 0,-4-1 0,-2-2 0,-5-1 0,-7-3 0,-4-2 0,0-1 0,-4 2 0,-3-6 0,-3 0 0,-1-2 0,1 1 0,2-2 0,1 2 0,1-2 0,-1-2 0,6-5 0,3-1 0,3-1 0,2-3 0,1-2 0,3-2 0,5 1 0,2 0 0,2-1 0,0 1 0,0-1 0,0 5 0,2 1 0,2-3 0,4 1 0,5-1 0,0 2 0,-4 6 0,0-1 0,2 2 0,-4 2 0,2 0 0,1 0 0,-4 0 0,5 2 0,-7 2 0,1-1 0,-7 6 0,-2 2 0,1-4 0,-6 2 0,-2 0 0,-1-2 0,-5 5 0,-1-4 0,0 1 0,-1 0 0,2-5 0,-4 5 0,1 0 0,-1-2 0,4 5 0,0-4 0,2 1 0,1 0 0,1-2 0,1 3 0,2-2 0,1-2 0,6 4 0,-3-2 0,6 1 0,0-1 0,4-3 0,1 4 0,-1-5 0,-4 5 0,0 0 0,0 4 0,-1-5 0,-2-2 0,-3-2 0,-2 1 0,-1-1 0,-4-2 0,0 1 0,-1 1 0,1 1 0,-1-5 0,1 0 0,0 0 0,-5 0 0,0 0 0,2 0 0,1 0 0,1 0 0,1 0 0,0 0 0,-1 0 0,5 0 0,2-2 0,1-2 0,1-4 0,5-5 0,0-1 0,6-5 0,2-2 0</inkml:trace>
  <inkml:trace contextRef="#ctx0" brushRef="#br0" timeOffset="4581">977 158 12287,'-7'-6'0,"-5"5"0,3-4 0,-3 4 0,5 1 0,-5 0 0,4 0 0</inkml:trace>
  <inkml:trace contextRef="#ctx0" brushRef="#br0" timeOffset="4850">683 345 12287,'-2'14'0,"-2"-1"0,-8 1 0,-7-1 0,-1 2 0,1 3 0,-5-4 0,2 4 0,-9-3 0,-4-1 0</inkml:trace>
  <inkml:trace contextRef="#ctx0" brushRef="#br0" timeOffset="5550">308 265 12287,'0'-13'0,"0"4"0,0 0 0,6 6 0,-3-3 0,4 7 0,-1 4 0,-3 4 0,0-2 0,0 2 0,2 2 0,-2 0 0,-2-2 0,-1 0 0,0 2 0,0 1 0,0 1 0,0 0 0,-1-1 0,-2-1 0,-3-4 0,-2-1 0,4-1 0,-4-4 0,1 2 0,0 1 0,2 1 0,-4-5 0,-1 0 0,-2-2 0,0-2 0,3-5 0,-1 2 0,4-2 0,0-2 0,0-1 0,1-1 0,4 0 0,-2-1 0,-2 1 0,-4-1 0,5 1 0,1 0 0,-3 4 0,0 1 0,-1 2 0,2 2 0,-4 4 0,-1 0 0,0 1 0,-1 2 0,4 3 0,1 2 0,-3 1 0,4 4 0,2 0 0,2-4 0,1 0 0,0 2 0,0-4 0,0 2 0,6-6 0,3 2 0,3-4 0,1-1 0,2 0 0,3 0 0,3 0 0,-1 0 0,6 1 0,-6 2 0,3 2 0,-1-2 0,6-2 0,7-1 0</inkml:trace>
  <inkml:trace contextRef="#ctx0" brushRef="#br0" timeOffset="5664">482 466 12287,'-13'-6'0,"-2"-3"0,-3-3 0,3 0 0,-3 3 0,3 5 0,2 2 0,4 2 0,0 0 0,-1 0 0,-2 0 0,3 0 0,0 0 0,0 0 0,-4 0 0</inkml:trace>
  <inkml:trace contextRef="#ctx0" brushRef="#br0" timeOffset="5815">147 38 12287,'-20'-6'0,"-1"0"0,4-3 0,0 4 0,0 4 0,2 2 0,2 4 0,0 2 0,-1 7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12:50.462"/>
    </inkml:context>
    <inkml:brush xml:id="br0">
      <inkml:brushProperty name="width" value="0.08571" units="cm"/>
      <inkml:brushProperty name="height" value="0.08571" units="cm"/>
      <inkml:brushProperty name="color" value="#5B2D90"/>
    </inkml:brush>
  </inkml:definitions>
  <inkml:trace contextRef="#ctx0" brushRef="#br0">1848 112 12287,'-12'-14'0,"3"1"0,3 4 0,5 2 0,-4 1 0,4 1 0,-5 7 0,6 2 0,0 5 0,0 3 0,4 3 0,2 1 0,1 4 0,4 0 0,1 3 0,0 2 0,-2-1 0,-1-2 0,-2-1 0,4 3 0,-4-2 0,-1 2 0,3-5 0,-4-1 0,5-3 0,-3-2 0</inkml:trace>
  <inkml:trace contextRef="#ctx0" brushRef="#br0" timeOffset="483">1460 112 12287,'0'-14'0,"6"4"0,3 6 0,-2 5 0,2 12 0,0 1 0,-2-1 0,5 5 0,-4 0 0,1-2 0,-1-1 0,-5 3 0,2 0 0,-4-2 0,-1-1 0,0-2 0,0 1 0,-1-1 0,-4 1 0,-4-1 0,-7-1 0,-2-2 0,2-1 0,-3-1 0,1 2 0,1-3 0,3-1 0,0 3 0,1-4 0,1-1 0,3 2 0,-3-4 0,3 2 0,3 4 0,0-7 0,6 7 0,0-4 0,-1-3 0,-4 4 0,2-2 0,-6 0 0,-1 1 0,-2 5 0,0-3 0,2 0 0,1 0 0,0-1 0,-4-5 0,-1 0 0</inkml:trace>
  <inkml:trace contextRef="#ctx0" brushRef="#br0" timeOffset="1049">857 179 12287,'0'-21'0,"0"3"0,0 3 0,0 8 0,2 1 0,2 7 0,5 4 0,3-2 0,2 4 0,-1 1 0,0-1 0,1-2 0,-1 2 0,1 0 0,-1 1 0,0-1 0,1 4 0,-1-2 0,0 1 0,-4 0 0,-1 1 0,-2-2 0,-3 1 0,3 2 0,-2 1 0,-1 1 0,-1-1 0,-8 1 0,-3-1 0,-5 0 0,-4 1 0,-1-1 0,-5 0 0,1-1 0,-6-3 0,1 3 0,-6-4 0,0-1 0,-1-2 0,0 0 0,-5 0 0,-1-2 0,1-2 0,2-1 0,2-1 0,5-4 0,3-3 0,2-4 0,5-2 0,8 1 0,7-1 0,5 1 0,1 0 0,0-1 0,10 2 0,3 2 0,4 3 0,2 1 0,-3 1 0,5 5 0,-1 0 0,-4 0 0,-1 0 0,-2 0 0,1 0 0,-1 0 0,0 0 0,1 2 0,-1 1 0,0 1 0,1 7 0,-2-3 0,-3 4 0,-3 2 0,-5-1 0,4 0 0,-5 1 0,0 1 0,-6 1 0,-2 2 0,-8 0 0,2-5 0,-2-1 0,-3-3 0,4 3 0,-4-3 0,1 1 0,0-1 0,0 2 0,5-7 0,-1 0 0,1-4 0</inkml:trace>
  <inkml:trace contextRef="#ctx0" brushRef="#br0" timeOffset="1214">1058 527 12287,'6'12'0,"3"-3"0,-4-4 0,-5-5 0,-2 0 0,-7 0 0,-6 0 0,-6 0 0</inkml:trace>
  <inkml:trace contextRef="#ctx0" brushRef="#br0" timeOffset="1766">322 72 12287,'-4'-14'0,"-1"1"0,2 0 0,-4-1 0,5 4 0,-2 5 0,7 2 0,3 12 0,1 3 0,4 4 0,-1 1 0,0 5 0,-1 2 0,2 1 0,1 2 0,0 0 0,-2-2 0,-1-3 0,-6 2 0,3-5 0,-2 1 0,1-1 0,-1-1 0,-4-5 0,0 1 0,-1-2 0,-4-3 0,-4-5 0,-3-4 0,-1-4 0,0-4 0,-1 1 0,-4-10 0,1 4 0,-1-2 0,-2 0 0,1 0 0,-5-1 0,4-2 0,0 2 0,-2 1 0,3 2 0,-1 1 0,1 3 0,0 3 0,2 4 0,-1-1 0,2-1 0,1-1 0,3 7 0,2 1 0,1 1 0,6 2 0,-2-1 0,4-2 0,1 6 0,6-6 0,3 1 0,3-2 0,1-2 0,6 0 0,4 0 0,2 0 0,2 0 0,0-2 0,-1-1 0,3-1 0,2 1 0,-3-5 0,11 1 0,-5-7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12:48.712"/>
    </inkml:context>
    <inkml:brush xml:id="br0">
      <inkml:brushProperty name="width" value="0.08571" units="cm"/>
      <inkml:brushProperty name="height" value="0.08571" units="cm"/>
      <inkml:brushProperty name="color" value="#5B2D90"/>
    </inkml:brush>
  </inkml:definitions>
  <inkml:trace contextRef="#ctx0" brushRef="#br0">1379 254 12287,'-13'8'0,"-1"-4"0,1-1 0,-1 2 0,7-2 0,3 6 0,2-5 0,4 3 0,2-1 0,3-1 0,7-4 0,-1 2 0,1 2 0,-1-1 0,0-4 0,1 0 0,-1 0 0,1 0 0,-1 0 0,0 0 0,1 0 0,-5 0 0,0 0 0,1-1 0,2-4 0,-3 4 0,0-5 0,1 0 0,-4 3 0,-1-6 0,-4 6 0,-2-3 0,-4 6 0,-4 0 0,-3 0 0,-1 0 0,-1 0 0,1 0 0,0 0 0,-7 5 0,-2 1 0,-3-1 0,-2 1 0,0 3 0,0-3 0,1 0 0,-1 0 0,-1 3 0,-2-4 0,-1-1 0,1 2 0,2-5 0,2 4 0,3-4 0,0-1 0,7 0 0,0-1 0,4-2 0,3-2 0,6-5 0,-2 1 0,4-3 0,1-1 0,0 4 0,0 0 0,0-1 0,0-2 0,4 3 0,2 1 0,0 1 0,0-1 0,5 4 0,-2-3 0,2 1 0,-2 1 0,0 5 0,2 0 0,1 0 0,1 0 0,0 0 0,-4 2 0,-1 2 0,-2 5 0,3-2 0,-5 2 0,-1 2 0,3 1 0,-2 1 0,-1 0 0,-3-1 0,-4-1 0,-5-2 0,-3 1 0,-1 1 0,-1-1 0,1-1 0,0 1 0,-2-4 0,-2 0 0,0-1 0,0-1 0,-2 1 0,1-4 0,2 2 0,1 1 0,1 1 0,1-7 0,0-2 0,1 1 0,3-6 0,3 0 0,0 2 0,3-5 0,-4 3 0,-1-3 0,1-1 0,4-1 0,-3-1 0,1-1 0,1-2 0,-1 0 0,4 5 0,-2-2 0,-2-3 0,1 3 0,2-2 0,-1 2 0,-1 1 0,0 1 0,2 0 0,-2-1 0,1 1 0,-6-1 0,4 5 0,-4 1 0,0-1 0,-4-5 0</inkml:trace>
  <inkml:trace contextRef="#ctx0" brushRef="#br0" timeOffset="266">1325 0 12287,'-8'0'0,"-1"0"0,0 0 0,-5 0 0,1 0 0,0 0 0,-1 0 0,1 0 0,-2 0 0,-3 0 0,2 2 0,-7 1 0,0 2 0,-3 3 0,0-5 0,-7 9 0,-1-5 0</inkml:trace>
  <inkml:trace contextRef="#ctx0" brushRef="#br0" timeOffset="917">456 147 12287,'0'-13'0,"0"0"0,0 7 0,0 6 0,0 7 0,0 5 0,0 1 0,-5 1 0,-1-2 0,-1-2 0,-4-1 0,4-2 0,-2 2 0,-1-3 0,-2 0 0,-2-4 0,1 4 0,0 0 0,-1-5 0,1 3 0,1-4 0,3-4 0,-3 1 0,3-6 0,-1-1 0,1-2 0,-2-6 0,5 0 0,1 2 0,-1 1 0,-3-3 0,4 0 0,2 2 0,0 1 0,-1 2 0,2 4 0,-2 0 0,2 7 0,2 2 0,0 8 0,5 4 0,-1 1 0,1 0 0,1 1 0,0-1 0,4 2 0,-1 1 0,1 2 0,-2 5 0,1-6 0,0 1 0,-2 2 0,1-4 0,-6 5 0,3-2 0,-2-3 0,-2 4 0,-1-2 0,0-2 0,0-1 0,-1-2 0,-4-1 0,-3-2 0,-4-1 0,-6-4 0,0 2 0,0-1 0,-1-3 0,4-1 0,-3-2 0,2 0 0,-2 0 0,3 0 0,-1-2 0,4-2 0,3-5 0,0-3 0,-4-1 0,1-1 0,3 1 0,-2-2 0,5-1 0,0-2 0,0 1 0,1 1 0,2 0 0,-2-2 0,1 0 0,4 5 0,0-1 0,0 7 0,6 1 0,2 6 0,4-6 0,2-2 0</inkml:trace>
  <inkml:trace contextRef="#ctx0" brushRef="#br0" timeOffset="1047">362 415 12287,'13'0'0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12:44.629"/>
    </inkml:context>
    <inkml:brush xml:id="br0">
      <inkml:brushProperty name="width" value="0.08571" units="cm"/>
      <inkml:brushProperty name="height" value="0.08571" units="cm"/>
      <inkml:brushProperty name="color" value="#5B2D90"/>
    </inkml:brush>
  </inkml:definitions>
  <inkml:trace contextRef="#ctx0" brushRef="#br0">1714 173 12287,'9'-7'0,"-1"3"0,0 4 0,2 3 0,-1 2 0,2 3 0,-4 1 0,2 6 0,1 1 0,2 2 0,-3 6 0,0-2 0,0 3 0,-1 2 0,-1 0 0,-4-2 0,1-3 0,7 4 0,-4-6 0</inkml:trace>
  <inkml:trace contextRef="#ctx0" brushRef="#br0" timeOffset="767">1553 200 12287,'0'-13'0,"2"4"0,1 0 0,1-1 0,2 2 0,-2-1 0,-1 6 0,6-1 0,-4 4 0,4 4 0,-2 4 0,3 5 0,-1 0 0,-6 1 0,2-1 0,-4 1 0,-1-1 0,0 0 0,0 1 0,0-1 0,0 1 0,-1-3 0,-4 0 0,-4-2 0,1 0 0,-4 3 0,-3-2 0,0-1 0,-6 0 0,0 3 0,0-2 0,4-1 0,-3-2 0,2 4 0,2-4 0,1-1 0,2 3 0,1-3 0,3 2 0,2-5 0,4 2 0,-2 1 0,7-4 0,7 2 0,4-2 0,5-2 0,-3 0 0,4 0 0,-1 0 0,0 0 0,1 0 0,-3 0 0,2 0 0,-1 0 0,-3 0 0,0 0 0,-1 0 0,1 0 0,-1 0 0,-1-2 0,-3-2 0,-2 1 0,-2-6 0,-4 5 0,2-4 0,-6 2 0,-4-4 0,-7 2 0,-1-1 0,-2 0 0,0 5 0,-5-5 0,0-1 0,1-2 0,-3 3 0,5 0 0,-1-1 0,1-2 0,-5-2 0,3 1 0,1 0 0,2-1 0,1 5 0,1 0 0,0-1 0,4-2 0,-2 0 0,6 3 0,2-3 0,0 5 0,6-7 0</inkml:trace>
  <inkml:trace contextRef="#ctx0" brushRef="#br0" timeOffset="1450">1125 307 12287,'0'9'0,"0"0"0,0-4 0,0 4 0,0-5 0,0 5 0,0-5 0,0 5 0,0-4 0,0 4 0,-6-6 0,-3 3 0,-3 0 0,-1-5 0,-1 3 0,1-2 0,0-2 0,-2 0 0,-2 0 0,-2 0 0,-2 0 0,5-5 0,-2 0 0,2-1 0,-2 0 0,3-3 0,-1 3 0,4 0 0,3 0 0,4-5 0,-4 3 0,6 0 0,-1-1 0,4 2 0,4-2 0,-1-2 0,6 7 0,2 1 0,-4 2 0,2 1 0,1 0 0,2 0 0,2 0 0,-1 0 0,-4 0 0,0 0 0,0 0 0,4 0 0,-5 1 0,-2 2 0,-2 3 0,1 1 0,-1-2 0,-4 4 0,0 1 0,0 2 0,0 1 0,0 1 0,0-1 0,0 1 0,0-1 0,0-4 0,-2 0 0,-2 1 0,1-2 0,-6-1 0,-1-1 0,2 3 0,-1-5 0,-1-1 0,-2-1 0,-1-2 0,-2 0 0,-3 0 0,3 0 0,-3 0 0,3 0 0,2 0 0,0 0 0,-1 0 0,1 0 0,-1 0 0,1-5 0,0 1 0,5-2 0,4 2 0,2-10 0,2-7 0</inkml:trace>
  <inkml:trace contextRef="#ctx0" brushRef="#br0" timeOffset="1681">978 160 12287,'9'-1'0,"-1"-4"0,-5 2 0,2-6 0,-4 6 0,-7-3 0,-1 6 0</inkml:trace>
  <inkml:trace contextRef="#ctx0" brushRef="#br0" timeOffset="2400">536 254 12287,'0'-14'0,"0"1"0,0 0 0,0-1 0,0 5 0,0 0 0,1 6 0,4-1 0,2 2 0,7 2 0,-7 6 0,-1 2 0,-1 1 0,-1 0 0,0 0 0,-4 4 0,0 0 0,0 1 0,0-1 0,0 1 0,-1-1 0,-3 0 0,-5 1 0,1-5 0,-1-2 0,-1-1 0,-2-3 0,3 3 0,0-2 0,-1 1 0,-2 1 0,3-5 0,0 4 0,-1-4 0,-2-1 0,3 0 0,0-1 0,-2-4 0,0-2 0,-1-7 0,1 1 0,2 0 0,5 4 0,-4-2 0,1-2 0,0-3 0,4 2 0,-3 5 0,1-1 0,1-2 0,-2-1 0,3-1 0,-2 1 0,-4 4 0,3 1 0,-1 3 0,-2-4 0,-4 4 0,-1 2 0,1 2 0,0 1 0,-1 0 0,1 0 0,1 1 0,1 2 0,3 2 0,3-1 0,-2-2 0,1 2 0,-3-1 0,4 6 0,2 1 0,2-2 0,1 1 0,0 1 0,0-2 0,0 0 0,0 3 0,1-5 0,2 0 0,2 0 0,4-3 0,-3 4 0,1-1 0,4-3 0,0-1 0,3-2 0,-1 0 0,5 0 0,0 0 0,-2 0 0,-1 0 0,-2 0 0,2 0 0,3 0 0,-3 0 0,4-6 0,-5-2 0</inkml:trace>
  <inkml:trace contextRef="#ctx0" brushRef="#br0" timeOffset="2700">482 93 12287,'0'-13'0,"0"-1"0,0 1 0,-1 1 0,-4 3 0,4 2 0,-3 2 0,1 2 0,-2-6 0,-2 6 0,-7-1 0,2 8 0,0 4 0,1 1 0,-4 0 0,-2-5 0,4 5 0,-6-6 0,-2 3 0</inkml:trace>
  <inkml:trace contextRef="#ctx0" brushRef="#br0" timeOffset="2864">148 66 12287,'-14'0'0,"1"-1"0,0-4 0,-1 4 0,-1-4 0,-1 4 0,-2 1 0,-6 6 0,4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0:04:13.590"/>
    </inkml:context>
    <inkml:brush xml:id="br0">
      <inkml:brushProperty name="width" value="0.08571" units="cm"/>
      <inkml:brushProperty name="height" value="0.08571" units="cm"/>
      <inkml:brushProperty name="color" value="#AE198D"/>
      <inkml:brushProperty name="inkEffects" value="galaxy"/>
      <inkml:brushProperty name="anchorX" value="0"/>
      <inkml:brushProperty name="anchorY" value="0"/>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3029.62939"/>
      <inkml:brushProperty name="anchorY" value="-1047.80176"/>
      <inkml:brushProperty name="scaleFactor" value="0.5"/>
    </inkml:brush>
  </inkml:definitions>
  <inkml:trace contextRef="#ctx0" brushRef="#br0">651 110 12287,'-3'11'0,"2"-3"0,-1-3 0,1 1 0,1 0 0,1-1 0,1 0 0,0 1 0,3 0 0,-2 1 0,1-2 0,-1 0 0,1-1 0,-1 0 0,-1 1 0,1-1 0,0 1 0,1-2 0,-2 2 0,0 0 0,-1-1 0,-1 1 0,-1-3 0,-1 0 0,0-1 0,-3-1 0,0 0 0,-2-1 0,0 0 0,0-3 0,2 0 0,-1 2 0,1-3 0,-1 0 0,-2 1 0,-2-2 0,1 1 0,0-2 0,1 2 0,0 1 0,1 0 0,0 0 0,-1 3 0,1-2 0,0 2 0,-1 1 0,1 0 0,0 0 0,0 0 0,-1 0 0,1 0 0,-1 0 0,-1 1 0,-1 2 0,3 0 0,2 3 0,-1-2 0,0-1 0,1 3 0,1-2 0,1 3 0,0-2 0,3 0 0,1-3 0,1 2 0,3-1 0,2-1 0,0-1 0,0 0 0,-2 0 0,0 2 0,0-1 0,2-2 0,1 0 0,-2 1 0,0 1 0,-1 0 0,-4 1 0,2 0 0,-3-2 0,-2 2 0,-1-1 0,-1 1 0,-1 0 0,-3-1 0,-1 0 0,-1 0 0,-3 1 0,1-1 0,-3 0 0,-2-1 0,1-1 0,-4 0 0,1 0 0,0 0 0,-1 0 0,2-1 0,0-2 0,0-1 0,0-2 0,2 0 0,2 1 0,1 0 0,2-2 0,1 1 0,2 0 0,1 1 0,2 3 0,0-3 0,3 2 0,1-1 0,2 1 0,1 1 0,3 2 0,0 0 0,2 0 0,-2 0 0,0 0 0,1 0 0,-2 3 0,1 2 0,-4 1 0,2 1 0,0-2 0,-1 0 0,1 0 0,-3 2 0,0 1 0,0-1 0,0 0 0,-1 1 0,-1-1 0,0 0 0,-4 1 0,1-1 0,-2 0 0,-3 1 0,-1 1 0,-4 1 0,1-1 0,-1-1 0,0-1 0,-2-2 0,0-1 0,1 0 0,1-2 0,1-2 0,2 0 0,1-3 0,4-1 0</inkml:trace>
  <inkml:trace contextRef="#ctx0" brushRef="#br1" timeOffset="249">498 0 12287,'4'0'0,"-1"0"0,-3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9:11.758"/>
    </inkml:context>
    <inkml:brush xml:id="br0">
      <inkml:brushProperty name="width" value="0.08571" units="cm"/>
      <inkml:brushProperty name="height" value="0.08571" units="cm"/>
      <inkml:brushProperty name="color" value="#5B2D90"/>
    </inkml:brush>
  </inkml:definitions>
  <inkml:trace contextRef="#ctx0" brushRef="#br0">168 1 12287,'-7'0'0,"2"0"0,5 0 0,0 0 0,0 5 0,0 2 0,1 3 0,3-2 0,-2 3 0,2-3 0,-2 2 0,2 2 0,-2 0 0,3 0 0,-1 0 0,0 0 0,1 0 0,-2 0 0,1 0 0,1 0 0,-2 0 0,1 0 0,-1 0 0,2 0 0,-1 0 0,0 0 0,1 0 0,-3 0 0,3 0 0,0 0 0,-3 0 0,2 0 0,-3 0 0,3 0 0,0 0 0,-2 0 0,0 0 0,-2 0 0,0 0 0,0 0 0,0 0 0,0 0 0,0 0 0,0 0 0,1-4 0,2 0 0,1 1 0,0 2 0,-4 1 0,0 0 0,0 0 0,1-2 0,3-2 0,-3 3 0,3-3 0,-2 3 0,-2 1 0,0 0 0,0 0 0,0 0 0,0 0 0,0 0 0,0-1 0,0-3 0,0 0 0,-2 0 0,-2-1 0,3 4 0,-4-5 0,-1 1 0,5 4 0,-4-5 0,-1 1 0,5 0 0,-4-5 0,1 4 0,0 0 0,-1-3 0,2 2 0,-1 1 0,-5-4 0,1 6 0,1-5 0,0 2 0,1-1 0,-1 0 0,3 0 0,-4-4 0,-1 0 0,-2 0 0,-1 0 0,4 0 0,0 0 0,-1 0 0,2 0 0,-1 0 0,-1 0 0,2-5 0,-1-3 0,1-3 0,-1-1 0,-1 0 0,5 0 0,-4 0 0,4 0 0,2 0 0,-4 0 0,2 0 0,2 0 0,-1 4 0,0 1 0,-1-3 0,2 0 0,0 2 0,1 0 0,-3-2 0,3 0 0,-3-2 0,2 0 0,2 4 0,0 0 0,0 0 0,0-4 0,0 4 0,0 0 0,0 0 0,2-3 0,2 3 0,-3 1 0,3 3 0,-3 3 0,5-4 0,-4 5 0,6 0 0,-4 0 0,4 0 0,-4 0 0,4 0 0,-4 0 0,4 0 0,0 0 0,4 0 0,-4 0 0,0 0 0,-5 0 0,3 0 0,-2 0 0,-2 0 0,3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13:01.644"/>
    </inkml:context>
    <inkml:brush xml:id="br0">
      <inkml:brushProperty name="width" value="0.08571" units="cm"/>
      <inkml:brushProperty name="height" value="0.08571" units="cm"/>
      <inkml:brushProperty name="color" value="#5B2D90"/>
    </inkml:brush>
  </inkml:definitions>
  <inkml:trace contextRef="#ctx0" brushRef="#br0">3801 169 12287,'-7'13'0,"-5"-6"0,5-1 0,-7-6 0,5 0 0,0 2 0,-1 2 0,3 4 0,-2 5 0,6 1 0,-2-1 0,4 0 0,1 1 0,0-5 0,1-2 0,4 0 0,4 1 0,3-4 0,1 4 0,2-2 0,3-3 0,-2-2 0,5-1 0,0 0 0,-1 0 0,-2 0 0,3 0 0,0-1 0,0-4 0,-5 4 0,2-4 0,-3 4 0,-2 1 0,-1-2 0,-1-1 0,-3-1 0,-5-1 0,-4 7 0,-11 1 0,-6 3 0,-3 1 0,4-2 0,-6 2 0,-1 1 0,-1-1 0,-6-4 0,0 3 0,1-2 0,2 1 0,-5-1 0,-1-2 0,-2 1 0,0 1 0,5 1 0,-3-5 0,1 0 0,4 0 0,0-2 0,3-1 0,0-3 0,4-1 0,3-1 0,7-2 0,3 1 0,4-1 0,4 2 0,1-1 0,0-1 0,0-2 0,1 3 0,4 0 0,4-1 0,-2 4 0,1 0 0,-2 0 0,-1 4 0,0-2 0,-4 8 0,4 5 0,-5 3 0,-5 0 0,-2-1 0,0-2 0,-5-2 0,1 3 0,-4-1 0,-2 2 0,-3-4 0,4 2 0,-3 1 0,-2 2 0,3 0 0,-4-3 0,-1 3 0,-4-4 0</inkml:trace>
  <inkml:trace contextRef="#ctx0" brushRef="#br0" timeOffset="416">2905 182 12287,'13'-6'0,"1"0"0,-1-4 0,2 2 0,3 2 0,-3-3 0,4 5 0,-1 1 0,0 1 0,-1 2 0,-3 0 0,-2 2 0,-3 2 0,-3-1 0,-6 6 0,0 2 0,0 1 0,-3 1 0,-5-1 0,-5-3 0,-5 3 0,0-5 0,-4 2 0,-3 0 0,-2-5 0,0 4 0,0-1 0,0 1 0,2-4 0,1 4 0,4-2 0,0-3 0,-2 3 0,4-1 0,2 1 0,1 0 0,7 0 0,4-1 0,2 4 0,4 3 0,2 1 0,5 0 0,3-1 0,2-1 0,0-2 0,4 1 0,-1-3 0,4 2 0,-2 2 0,-3 1 0,-1-3 0,-2-2 0,1 0 0,-1 1 0,-1-4 0,-3 5 0,-3-6 0,-6 9 0,0-4 0</inkml:trace>
  <inkml:trace contextRef="#ctx0" brushRef="#br0" timeOffset="700">2169 88 12287,'-6'-19'0,"4"0"0,-2-4 0,8 11 0,5 12 0,3 11 0,2 8 0,0 2 0,4 3 0,-3 1 0,4 2 0,-1 0 0,0-1 0,4 1 0,-4 0 0,-1 0 0,-2-1 0,1 0 0,-1-2 0,-3-4 0,0 0 0,-1 3 0,3-2 0</inkml:trace>
  <inkml:trace contextRef="#ctx0" brushRef="#br0" timeOffset="2033">1754 128 12287,'-12'-13'0,"3"0"0,3 4 0,6 0 0,2 6 0,2-2 0,-1 5 0,6 3 0,1 3 0,2 2 0,3-1 0,2 5 0,0-1 0,0-1 0,-2 9 0,-1-5 0,3 1 0,1-1 0,0 4 0,-5 0 0,0-2 0,1-1 0,-5 3 0,0 0 0,-1-2 0,0-1 0,-2-1 0,-6-1 0,0 0 0,-2-1 0,-2-1 0,-5-4 0,-3-1 0,-3-1 0,-1-5 0,-4 0 0,0 0 0,-3 0 0,-2 0 0,1 0 0,2 0 0,1-5 0,-3-1 0,4-1 0,0-4 0,2 4 0,4-2 0,-1-2 0,1 0 0,-1-3 0,9 2 0,1 2 0,-1 1 0,0 5 0,1-5 0,2 6 0,-6-2 0,5 4 0,-5 2 0,-2 4 0,0 1 0,-3 4 0,1-3 0,-1-1 0,1 5 0,0-4 0,-1 1 0,1-2 0,1-5 0,3 4 0,2-4 0,2 3 0,2-2 0,-6-2 0,5 0 0,-5 0 0,4 0 0,-3 0 0,-3 0 0,-1 0 0,-1 0 0,-1 0 0,1 1 0,-2 2 0,-1 2 0,-2-2 0,-1 3 0,2-2 0,-2-1 0,-2-1 0,3 2 0,-4 1 0,-3-2 0,-5-2 0,2-1 0,-3 0 0,1 0 0,-1 0 0,2 0 0,-2 0 0,4 0 0,5 0 0,3-4 0,5-2 0,1-2 0,5-1 0,4-4 0,3 0 0,6 1 0,4 1 0,3 2 0,2 2 0,-1-3 0,0 2 0,1 2 0,-1-3 0,1 5 0,-1 1 0,-4-3 0,0 1 0,1 2 0,2 2 0,2 1 0,-7 1 0,-1 2 0,-2 3 0,1 2 0,-1 1 0,-4 4 0,0 0 0,-1-4 0,-2 0 0,-3 2 0,-2 1 0,0-3 0,-6-1 0,1 1 0,-1-1 0,-1 2 0,-1-5 0,-3-1 0,-2 2 0,3-4 0,-4 2 0,0-2 0,1-2 0,-5 0 0,6 0 0,-3 0 0,1 0 0,1-5 0,-3-1 0,4-1 0,0-4 0,1 4 0,3-2 0,-2 0 0,1 2 0,7-5 0,1 3 0,6 1 0,-1-1 0,2 6 0,2 3 0,0 9 0,-1 3 0,-4 0 0,-4-3 0,-3 1 0,-1-4 0,-2 0 0,-3 0 0,2 3 0,-5-4 0,0-2 0,0-2 0,5-1 0,-2 0 0,3 0 0,2 0 0,0 0 0,-1 0 0,1 0 0,5-1 0,4-4 0,2-4 0,2 3 0,2 0 0,2 6 0,4 0 0,4 2 0,-3 2 0,-2-1 0,-4 6 0,2 2 0,-1-4 0,-4 2 0,0 1 0,-4-2 0,-2-1 0,-2 1 0,-2-1 0,-7-4 0,-2 3 0,0-2 0,-1 1 0,-2-1 0,4-4 0,0 0 0,-1 0 0,4 0 0,-1-1 0,4-2 0,3-2 0,5-3 0,-4 2 0,2-2 0,2-1 0,4-4 0,0 0 0,0-1 0,6 1 0,1-1 0</inkml:trace>
  <inkml:trace contextRef="#ctx0" brushRef="#br0" timeOffset="2367">1714 530 12287,'-21'-6'0,"2"3"0,5-4 0,-1 1 0,-2 3 0,2 1 0,-5 2 0,1 2 0,-3 2 0,-5-1 0,-3 5 0,-3-3 0,-1-2 0,-1-1 0,-11-8 0,-2-1 0</inkml:trace>
  <inkml:trace contextRef="#ctx0" brushRef="#br0" timeOffset="2598">911 48 12287,'-14'0'0,"1"0"0,4 0 0,0 0 0,-1 0 0,-2 0 0,-1 0 0,-1 2 0,-1 2 0,-3 5 0,2 3 0,-6 1 0,-2 1 0,-1-1 0,-2 6 0,0 2 0</inkml:trace>
  <inkml:trace contextRef="#ctx0" brushRef="#br0" timeOffset="2764">590 557 12287,'-15'0'0,"-3"0"0,3-5 0,-4 1 0,1 1 0,0 1 0,-1 7 0,2 1 0,0 1 0,0 4 0,-2-5 0,1-2 0,2-3 0,-11-1 0,-1 0 0</inkml:trace>
  <inkml:trace contextRef="#ctx0" brushRef="#br0" timeOffset="2931">54 75 12287,'-9'-15'0,"0"-3"0,5 8 0,-3-4 0,1 3 0,1 5 0,5 6 0,0 9 0,-1 1 0,-4-1 0,4 3 0,-5-5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12:59.478"/>
    </inkml:context>
    <inkml:brush xml:id="br0">
      <inkml:brushProperty name="width" value="0.08571" units="cm"/>
      <inkml:brushProperty name="height" value="0.08571" units="cm"/>
      <inkml:brushProperty name="color" value="#5B2D90"/>
    </inkml:brush>
  </inkml:definitions>
  <inkml:trace contextRef="#ctx0" brushRef="#br0">1312 134 12287,'-9'7'0,"0"-2"0,6-4 0,-3-2 0,6-4 0,0 4 0,2-5 0,2 6 0,-3 1 0,4 4 0,-4-2 0,1 4 0,1 1 0,1-1 0,1-2 0,-4 2 0,4-1 0,-2 4 0,6-1 0,-5-1 0,5 1 0,-5-2 0,4 4 0,-2-3 0,-2-3 0,-2 4 0,2 1 0,-2-2 0,2 1 0,-2-5 0,-2 5 0,0 1 0,-2-2 0,-2 1 0,1-5 0,-6 5 0,0-1 0,-4 2 0,-1-1 0,1-6 0,-1 1 0,1-2 0,0-2 0,-5 0 0,-2 0 0,1 0 0,0 0 0,-4 0 0,6 0 0,-1 0 0,-2 0 0,6 0 0,-4 0 0,3 0 0,2 0 0,-1 0 0,1 0 0,-1 0 0,5-2 0,1-2 0,5 2 0,-3-4 0,7 6 0,4 0 0,-2 2 0,5 1 0,3 1 0,1 5 0,1-4 0,1-1 0,-1 2 0,0-4 0,1 4 0,-1-2 0,0 1 0,-1 0 0,-1-2 0,-2 2 0,1-2 0,2 0 0,1 0 0,1 1 0,-5 1 0,-2-4 0,-1 4 0,0-2 0,-2 6 0,-4-5 0,0 5 0,-1-6 0,-8 3 0,-1 0 0,-2-5 0,-2 4 0,1-4 0,0-1 0,-2 5 0,-2-1 0,-2-1 0,-2-1 0,3-2 0,-4 0 0,-2 0 0,-1 0 0,3 0 0,-1 0 0,1 0 0,1 0 0,-3 0 0,7 0 0,0-2 0,2-2 0,2 2 0,0-4 0,-1 0 0,7 3 0,2-6 0,4 5 0,1-5 0,0 6 0,1-3 0,4 6 0,-4 0 0,4 0 0,-10 0 0,2 0 0,-6 0 0,-1 0 0,-2 0 0,3 0 0,0 0 0,-1 0 0,-2 0 0,-1 0 0,-1 0 0,1 0 0,4 0 0,0-1 0,-1-4 0,4 4 0,0-11 0,6 3 0,1 3 0,4 1 0,4 4 0,-4-1 0,0-2 0,2 3 0,-7-5 0,0 6 0,-7 0 0,-9 0 0,-2 0 0,1 1 0,3 4 0,-1-4 0,-2 3 0,-2-2 0,-2-2 0,5 0 0,-2 0 0,3 0 0,2 0 0,4 0 0,0 0 0,-2 0 0,4 0 0,-2 0 0,6 0 0,-3 0 0,6 0 0,0 0 0,-6 1 0,-4 2 0,-7 2 0,3-1 0,-6-4 0,2 0 0,1 0 0,-7 0 0,1 0 0,-2 0 0,-2 0 0,1 0 0,-1-1 0,2-2 0,2-2 0,0-5 0,5 3 0,0-2 0,-2 0 0,10 0 0,-2-5 0,5 1 0,2 0 0,7-1 0,4 1 0,7 0 0,2-2 0,7-3 0,7-3 0,5-6 0</inkml:trace>
  <inkml:trace contextRef="#ctx0" brushRef="#br0" timeOffset="248">1365 0 12287,'-21'8'0,"-4"-3"0,4-3 0,-1 1 0,0 1 0,1 1 0,-1-5 0,-4 6 0,6 1 0</inkml:trace>
  <inkml:trace contextRef="#ctx0" brushRef="#br0" timeOffset="616">1058 723 12287,'7'-14'0,"-1"1"0,-6 0 0,0 5 0,0-4 0,-6 5 0,-1-7 0</inkml:trace>
  <inkml:trace contextRef="#ctx0" brushRef="#br0" timeOffset="831">723 241 12287,'-6'7'0,"-1"-1"0</inkml:trace>
  <inkml:trace contextRef="#ctx0" brushRef="#br0" timeOffset="1150">643 321 12287,'0'-13'0,"0"0"0,0-1 0,0 7 0,-6 7 0,-2 7 0</inkml:trace>
  <inkml:trace contextRef="#ctx0" brushRef="#br0" timeOffset="1347">388 602 12287,'0'-13'0,"0"0"0,0 5 0,-6 2 0,-1 6 0,-6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13:07.876"/>
    </inkml:context>
    <inkml:brush xml:id="br0">
      <inkml:brushProperty name="width" value="0.08571" units="cm"/>
      <inkml:brushProperty name="height" value="0.08571" units="cm"/>
      <inkml:brushProperty name="color" value="#5B2D90"/>
    </inkml:brush>
  </inkml:definitions>
  <inkml:trace contextRef="#ctx0" brushRef="#br0">1 469 12287,'7'-14'0,"5"5"0,-1 2 0,5-1 0,6 1 0,11 3 0,9-4 0,11 2 0,12 3 0,14-3 0,15 0 0,-43 3 0,2-1 0,4-1 0,2-1 0,5 0 0,1-1 0,3-1 0,0 0 0,4-1 0,1 0-138,4 0 0,1 2 1,4-1-1,1 1 1,2 0-1,0 0 1,1 1-1,0-1 138,1 0 0,0 1 0,3 1 0,0 1 0,3 0 0,0 0 0,2 1 0,0 0 0,1 2 0,0-1 0,2 1 0,-1-1 0,-6 1 0,-1-1 0,2 0 0,-1 0 0,1 0 0,-1 1 0,-1-2 0,0 0 0,0 0 0,0 0 0,-3 0 0,0-1 0,-1-1 0,0-1 0,-2-2 0,0 0 0,2-2 0,1 0 0,0 1 0,0-1 0,-1 0 0,0 1 0,2 0 0,0 0 0,-8 2 0,-1 1 0,3-1 0,-1 2 0,1 0 0,0 1 0,-2-2 0,-1 1 0,-3 3 0,-2 0 0,-4 0 0,-3 1 7,-4 0 0,-2 0 0,-4-1 0,0 0 0,-2 0 0,-1-1 0,-1 2 0,1 0-7,-3 0 0,0 0 0,44 1 0,-20 0 0,-8 0 0,-8 0 0,-5 0 0,-5 0 0,-5 0 0,-5-3 0,1-6 0,3-6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13:10.690"/>
    </inkml:context>
    <inkml:brush xml:id="br0">
      <inkml:brushProperty name="width" value="0.08571" units="cm"/>
      <inkml:brushProperty name="height" value="0.08571" units="cm"/>
      <inkml:brushProperty name="color" value="#5B2D90"/>
    </inkml:brush>
  </inkml:definitions>
  <inkml:trace contextRef="#ctx0" brushRef="#br0">1553 335 12287,'6'-7'0,"3"2"0,-3 5 0,0 3 0,-2 3 0,1 1 0,4 2 0,-3 5 0,1-1 0,-2 0 0,2 1 0,1-1 0,-1 1 0,-3-1 0,4 0 0,-1 1 0,1-1 0,-5 1 0,3-1 0,0 0 0,-5 1 0,4-1 0,-4 0 0,-1-4 0,0 0 0,-1-1 0,-4 1 0,-4-5 0,-3-2 0,3-2 0,-1 0 0,-3 0 0,-4 0 0,-2 0 0,3 0 0,-4 0 0,-1 0 0,4 0 0,-6 0 0,-1 0 0,-1 0 0,-2 0 0,1 0 0,-1 0 0,0 0 0,-4 0 0,0 0 0,-1 0 0,0 0 0,3-2 0,-2-1 0,3-1 0,1 1 0,6-3 0,4 0 0,2 0 0,1 0 0,5-3 0,2 3 0,1-1 0,2 2 0,4-4 0,0-1 0,1 4 0,2 0 0,3 1 0,1 1 0,4 0 0,5 4 0,3 0 0,2 0 0,-3 0 0,3 0 0,0 0 0,0 0 0,-4 0 0,4 0 0,-1 0 0,-4 0 0,-1 4 0,-2 2 0,1 0 0,-1 0 0,0 4 0,1-1 0,-1 3 0,-5 1 0,-4 1 0,-3-1 0,-2 1 0,-3-1 0,-5-1 0,-3-3 0,-8 1 0,-2-4 0,-5 0 0,-4 0 0,3 3 0,-3-5 0,1-1 0,-1-1 0,2-2 0,0 0 0,3 0 0,4 0 0,6-2 0,-1-2 0,7-5 0,4-9 0,6-3 0</inkml:trace>
  <inkml:trace contextRef="#ctx0" brushRef="#br0" timeOffset="200">1660 107 12287,'0'-13'0,"5"0"0,-1-1 0,-2 7 0,-11 2 0,-6 5 0,-12 5 0,0 4 0,1 3 0,-7-3 0,-1 0 0,-1 1 0,-9 8 0,2 3 0</inkml:trace>
  <inkml:trace contextRef="#ctx0" brushRef="#br0" timeOffset="703">509 335 12287,'14'0'0,"-1"0"0,1 0 0,-6 4 0,1 1 0,2-2 0,1-2 0,1 1 0,0 1 0,-1 3 0,-3 1 0,2-2 0,-7 4 0,-1 1 0,-1-3 0,-2 2 0,-2 0 0,-2-1 0,-8 4 0,-8-5 0,0 2 0,-4 0 0,0-6 0,0 3 0,3-2 0,2 1 0,1-1 0,5-4 0,-1 0 0,1 0 0,-5 0 0,0 0 0,4-1 0,3-4 0,-1-1 0,5-4 0,-2 1 0,0-1 0,2-4 0,-4-2 0,4-2 0,1 2 0,0-1 0,3 1 0,-3-2 0,-2 2 0,5 1 0,-1 1 0,-3 3 0,-2 2 0,1 3 0,-1 6 0,-1 0 0,-2 0 0,3 4 0,0 2 0,0 2 0,2 2 0,-5 0 0,4 1 0,0-2 0,-1 1 0,4-3 0,-2 2 0,1 2 0,1 1 0,5 1 0,2 0 0,2-1 0,5-3 0,5-1 0,2-5 0,3 1 0,2-1 0,1-1 0,5-2 0,0 0 0,6 0 0,1 0 0</inkml:trace>
  <inkml:trace contextRef="#ctx0" brushRef="#br0" timeOffset="834">697 455 12287,'-9'-1'0,"0"-2"0,-2-2 0,0 0 0,-3 2 0,1-2 0,-1 2 0,1 2 0,0 1 0,-1 0 0,1 0 0,0 0 0,-2 0 0,-3 0 0,3-6 0,-4-2 0</inkml:trace>
  <inkml:trace contextRef="#ctx0" brushRef="#br0" timeOffset="984">282 27 12287,'-14'-6'0,"0"0"0,-3-3 0,-2 5 0,-2 2 0,-7 4 0,-8 1 0,-2 1 0,-9 7 0,0-4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4:35.090"/>
    </inkml:context>
    <inkml:brush xml:id="br0">
      <inkml:brushProperty name="width" value="0.08571" units="cm"/>
      <inkml:brushProperty name="height" value="0.08571" units="cm"/>
      <inkml:brushProperty name="color" value="#AE198D"/>
      <inkml:brushProperty name="inkEffects" value="galaxy"/>
      <inkml:brushProperty name="anchorX" value="-740668.1875"/>
      <inkml:brushProperty name="anchorY" value="-215501.90625"/>
      <inkml:brushProperty name="scaleFactor" value="0.5"/>
    </inkml:brush>
  </inkml:definitions>
  <inkml:trace contextRef="#ctx0" brushRef="#br0">1177 2734 12287,'0'7'0,"-5"4"0,-1-11 0,-4 2 0,2-5 0,5-3 0,-1 2 0,3-4 0,1 1 0,0-1 0,0-2 0,0-1 0,0-2 0,4 1 0,0-1 0,0 2 0,2 3 0,-3-3 0,4 2 0,-1-2 0,1-1 0,-2-1 0,2 1 0,-1-1 0,1 1 0,-4-5 0,3 0 0,-2 2 0,0 1 0,0-3 0,-4-1 0,0 0 0,0 0 0,-4 0 0,-1 3 0,-2-2 0,-3 2 0,-5 1 0,-2 1 0,0 1 0,-1-1 0,0 1 0,-4-1 0,1 1 0,-1-1 0,-2-4 0,-1 1 0,1 0 0,4 3 0,-8 0 0,4 1 0,-1-1 0,-1 1 0,3-5 0,-7 0 0,-1 2 0,-2 1 0,1 1 0,0 1 0,0-1 0,0 1 0,4-1 0,-1 1 0,4-1 0,4 1 0,1 1 0,5 1 0,-2 2 0,2-2 0,1 0 0,2 0 0,1 2 0,2-2 0,-2-1 0,3-1 0,-3-1 0,-2 1 0,5 1 0,-1-1 0,0 3 0,-2-1 0,2-4 0,1 6 0,0-5 0,1-4 0,-5 4 0,6-6 0,-3 3 0,1-1 0,4-5 0,-5 1 0,1-3 0,1-1 0,-3 0 0,5 0 0,-1 0 0,1 0 0,-4-4 0,5-2 0,0 1 0,-2-1 0,5 2 0,-3 3 0,2-1 0,2 2 0,-1-3 0,-2 7 0,-1-2 0,1-2 0,0-4 0,1-1 0,-4 3 0,-1 0 0,4-2 0,-2-2 0,1 1 0,0-1 0,-1 1 0,5 2 0,0 0 0,0 4 0,-4-4 0,0 6 0,1 1 0,2 2 0,-1-2 0,0 3 0,-3-2 0,3-2 0,-4-1 0,1-3 0,-1 3 0,0 2 0,-3-5 0,2 3 0,0 1 0,3-2 0,-2 1 0,1-2 0,-1 1 0,0 3 0,2-1 0,4 5 0,0 2 0,0 1 0,-1-3 0,-2 1 0,-1 0 0,0 3 0,4 0 0,0 0 0,0 1 0,0 5 0,0 1 0,0 6 0,0 0 0,5 0 0,-2 0 0,5 0 0,2 0 0,1 0 0,2 0 0,1 0 0,2 0 0,4 0 0,5 0 0,0 0 0,0 0 0,4 0 0,0 0 0,-1 0 0,-1 0 0,-2 0 0,0 0 0,-2 0 0,-2 0 0,1 0 0,-4 0 0,1 0 0,-1 0 0,-2 0 0,-3 0 0,-1 0 0,1 0 0,-1 0 0,1 0 0,-1 0 0,-3 0 0,-1 0 0,-5 0 0,2 0 0,-6 0 0,-3 0 0,1 0 0,-4-1 0,2-3 0,-1 1 0,2-5 0,-4-2 0,1-1 0,-2 0 0,1 1 0,1 2 0,-3-1 0,5-3 0,-1-1 0,0 1 0,-2 3 0,3 1 0,-1-2 0,0-1 0,2 3 0,3 1 0,-3 1 0,2-3 0,-3 2 0,5 1 0,0 6 0,4 6 0,2 5 0,0-3 0,-1 2 0,3-5 0,2 2 0,1 3 0,-3-3 0,1 0 0,0 0 0,2 0 0,2-3 0,-1 3 0,1 0 0,-1 0 0,1-4 0,-2 2 0,-1 0 0,-2-1 0,1 1 0,3-1 0,-4-2 0,-1 3 0,-1 1 0,-3-3 0,-7 5 0,-3-4 0,-6 3 0,1 0 0,-1 0 0,-1 1 0,-1 4 0,-2-3 0,2 0 0,1-2 0,1 2 0,1 0 0,-1 0 0,1-2 0,1 2 0,1-1 0,2-1 0,3 4 0,-3-3 0,-2 4 0,5 0 0,-6 1 0,4-1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4:40.240"/>
    </inkml:context>
    <inkml:brush xml:id="br0">
      <inkml:brushProperty name="width" value="0.08571" units="cm"/>
      <inkml:brushProperty name="height" value="0.08571" units="cm"/>
      <inkml:brushProperty name="color" value="#5B2D90"/>
    </inkml:brush>
  </inkml:definitions>
  <inkml:trace contextRef="#ctx0" brushRef="#br0">801 37 12287,'9'0'0,"-2"-2"0,-2-2 0,-1 1 0,-4-5 0,0 5 0,0-4 0,0 3 0,0 3 0,0-4 0,0 10 0,2-3 0,1 7 0,2 0 0,2 3 0,-3 0 0,5 1 0,0-1 0,1 1 0,-2-1 0,-2 1 0,0-1 0,-5-3 0,3-1 0,-2 2 0,-2-3 0,0 1 0,-2-5 0,-2 1 0,-4-3 0,-3-1 0,-2 0 0,0 0 0,1 0 0,-2-1 0,-1-2 0,-2-2 0,2-2 0,-1 0 0,1-3 0,-2 2 0,2-2 0,-3-1 0,0-2 0,0 1 0,0-1 0,0 5 0,2-1 0,0 0 0,1-2 0,1 2 0,1 2 0,1 2 0,-1 1 0,6 4 0,2 0 0,6 0 0,3 0 0,3 0 0,6 1 0,-1 3 0,-4-3 0,1 4 0,1-4 0,1-1 0,1 1 0,1 2 0,-1 1 0,1 1 0,-1-5 0,1 0 0,-5 0 0,0 1 0,2 3 0,-4-1 0,-2 5 0,-3-4 0,-1 5 0,-1-5 0,-3 3 0,-5 0 0,-2 0 0,-1 0 0,-1 3 0,1-4 0,-1 0 0,1 0 0,-2-2 0,-2 3 0,0 0 0,-1 0 0,3-5 0,-1 3 0,-2-3 0,-4 0 0,5-2 0,0 0 0,2 0 0,-2 0 0,-1 0 0,2-2 0,1-2 0,3 1 0,1-5 0,2-2 0,1-1 0,-2-1 0,5-1 0,3 5 0,1-1 0,1 3 0,3-3 0,3 2 0,6 4 0,-1-1 0,-3 0 0,-1 4 0,2 0 0,-3 4 0,0 2 0,-2 1 0,4-3 0,-5 4 0,0-4 0,-4 5 0,0 1 0,-1-3 0,-4-1 0,-3 0 0,-3-2 0,-2-4 0,-1 0 0,-2 0 0,-2 0 0,-5 0 0,3 0 0,-3 0 0,5 0 0,2 0 0,2 0 0,1 0 0,1 0 0,0-1 0,3-2 0,0-1 0,7 0 0,-4 5 0,7 2 0,2 2 0,1 2 0,6-2 0,-2 3 0,4 2 0,-5-3 0,-2 0 0,-1-1 0,0 1 0,1-2 0,-5 3 0,0 0 0,0 5 0,-2-6 0,-2-3 0,-4-3 0,-3-1 0,-2 0 0,-1-1 0,-2-3 0,0-3 0,-5-6 0,0 1 0,2-1 0,0 5 0,3 0 0,1-2 0,4-1 0,-2-2 0,12 1 0,-5-1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4:40.573"/>
    </inkml:context>
    <inkml:brush xml:id="br0">
      <inkml:brushProperty name="width" value="0.08571" units="cm"/>
      <inkml:brushProperty name="height" value="0.08571" units="cm"/>
      <inkml:brushProperty name="color" value="#5B2D90"/>
    </inkml:brush>
  </inkml:definitions>
  <inkml:trace contextRef="#ctx0" brushRef="#br0">38 0 12287,'0'13'0,"0"-5"0,-1-1 0,-3-1 0,2-2 0,-5-4 0,3 0 0,3 0 0,-6-1 0,3-4 0,2-1 0,-3-7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4:40.788"/>
    </inkml:context>
    <inkml:brush xml:id="br0">
      <inkml:brushProperty name="width" value="0.08571" units="cm"/>
      <inkml:brushProperty name="height" value="0.08571" units="cm"/>
      <inkml:brushProperty name="color" value="#5B2D90"/>
    </inkml:brush>
  </inkml:definitions>
  <inkml:trace contextRef="#ctx0" brushRef="#br0">13 62 12287,'0'-14'0,"0"-3"0,-4 8 0,0-4 0,0 9 0,4 0 0,0 8 0,0 4 0,0 3 0,0 2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4:41.105"/>
    </inkml:context>
    <inkml:brush xml:id="br0">
      <inkml:brushProperty name="width" value="0.08571" units="cm"/>
      <inkml:brushProperty name="height" value="0.08571" units="cm"/>
      <inkml:brushProperty name="color" value="#5B2D90"/>
    </inkml:brush>
  </inkml:definitions>
  <inkml:trace contextRef="#ctx0" brushRef="#br0">1 0 12287,'0'7'0,"0"0"0,0-3 0,0 5 0,4 2 0,0 3 0,0 2 0,2 5 0,-3 3 0,5 2 0,0 2 0,-1 1 0,5 1 0,-6-4 0,3 2 0,-1 1 0,-1-4 0,1-5 0,-3-2 0,-4-3 0,5-1 0,1-2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4:43.824"/>
    </inkml:context>
    <inkml:brush xml:id="br0">
      <inkml:brushProperty name="width" value="0.08571" units="cm"/>
      <inkml:brushProperty name="height" value="0.08571" units="cm"/>
      <inkml:brushProperty name="color" value="#5B2D90"/>
    </inkml:brush>
  </inkml:definitions>
  <inkml:trace contextRef="#ctx0" brushRef="#br0">2554 213 12287,'-7'7'0,"-4"3"0,2-6 0,4 0 0,-1-4 0,6 2 0,0 2 0,0-1 0,0 5 0,0 2 0,0-3 0,0 1 0,0 2 0,0 1 0,4 2 0,0-1 0,1 1 0,0-1 0,-3 1 0,2-1 0,-3 1 0,-1-1 0,4 1 0,0-1 0,1 1 0,-5-1 0,0-5 0,0-3 0,0-8 0,-2 1 0,-1-5 0,-2-2 0,-2-1 0,3 3 0,-3 0 0,0-1 0,0 2 0,3-3 0,-3 5 0,1-2 0,2 3 0,3-3 0,-4 1 0,4 2 0,-4 4 0,5 0 0,-5 6 0,0 1 0,-2 0 0,3 2 0,-3-3 0,0-1 0,0 1 0,-2 4 0,-3-3 0,-1 0 0,5 2 0,0-4 0,-2-3 0,-1 5 0,-2 0 0</inkml:trace>
  <inkml:trace contextRef="#ctx0" brushRef="#br0" timeOffset="363">2191 464 12287,'-6'7'0,"-2"-3"0,-3-3 0,-1-2 0,3-3 0,0-3 0,0 0 0,3-4 0,1 4 0,0-2 0,1 1 0,0 4 0,4-4 0,0-1 0,6 2 0,2 3 0,2 4 0,-1 3 0,0 1 0,-2 6 0,2-2 0,0 3 0,-6-2 0,1-1 0,-3 2 0,-1 1 0,0 1 0,0 1 0,-1-2 0,-3-1 0,-5-2 0,-2 2 0,-1-3 0,-1 0 0,1-2 0,-1-2 0,1 4 0,-1 0 0</inkml:trace>
  <inkml:trace contextRef="#ctx0" brushRef="#br0" timeOffset="663">1865 188 12287,'6'13'0,"1"-2"0,4-1 0,-3-2 0,-1 0 0,-4 5 0,3-1 0,0 1 0,1 0 0,3-1 0,-2 2 0,2 3 0,0-2 0,0 4 0,-3 1 0,-2-1 0,-1-2 0,-4 2 0,0 0 0,0-3 0,-1-3 0,-3-2 0,-5-3 0,-2 2 0,-1-6 0,-1-1 0,1-2 0,-1-1 0,-1 0 0,-2 0 0,2-1 0,-4-3 0,1-5 0,0-2 0,1-1 0,3-2 0,1-1 0,-1-2 0,2-4 0,1 4 0,2 2 0,5-4 0,-2-1 0</inkml:trace>
  <inkml:trace contextRef="#ctx0" brushRef="#br0" timeOffset="1515">1602 238 12287,'0'13'0,"0"-1"0,0-3 0,0-1 0,-4-4 0,-1 3 0,-2 0 0,-3 0 0,3-3 0,-1 3 0,-2 0 0,-1 0 0,-2-3 0,1 5 0,-1-1 0,1-1 0,-1 4 0,1-4 0,-1 0 0,5 3 0,-1-6 0,7 6 0,-2-9 0,8 3 0,4-2 0,3-2 0,2 0 0,-1 0 0,1-2 0,-1-2 0,1 3 0,-1-3 0,1 2 0,-1 2 0,1 0 0,-5 0 0,-1 2 0,-1 2 0,-2-1 0,-4 5 0,0 2 0,-2 1 0,-2 0 0,-4-1 0,-3-2 0,-2 0 0,-1 5 0,-1-2 0,-2-3 0,-3 3 0,1-4 0,1 2 0,0-1 0,2-5 0,3 1 0,-1-3 0,-2-1 0,2 0 0,-3 0 0,3 0 0,6-4 0,1-1 0,1-2 0,2-2 0,4-3 0,0-1 0,0 5 0,0 0 0,0 3 0,0-3 0,1 5 0,4-1 0,-4 3 0,4 6 0,-5 4 0,0-2 0,0 1 0,-5 0 0,-3 5 0,-4-5 0,0-1 0,-1-1 0,1-4 0,-1 0 0,1-2 0,-1 0 0,1 0 0,-6 0 0,-2 0 0,1-2 0,2-2 0,-1 1 0,0-5 0,0-2 0,0-1 0,1-1 0,5-1 0,-1 1 0,1-1 0,5 1 0,2-1 0,-1-5 0,-1-1 0</inkml:trace>
  <inkml:trace contextRef="#ctx0" brushRef="#br0" timeOffset="1748">1615 1 12287,'8'4'0,"1"0"0,-7 0 0,3-4 0,-10 0 0,-3 0 0,-7 4 0,-2 2 0,0 1 0,-1 3 0,-1-5 0,-6 6 0,0-4 0</inkml:trace>
  <inkml:trace contextRef="#ctx0" brushRef="#br0" timeOffset="1981">1202 802 12287,'5'12'0,"-2"-3"0,6-1 0,-7-5 0,2-3 0,-8-9 0,-3-7 0,-5-4 0</inkml:trace>
  <inkml:trace contextRef="#ctx0" brushRef="#br0" timeOffset="2248">739 101 12287,'0'-6'0,"0"6"0,0 6 0,0 8 0,1 2 0,3 5 0,3 3 0,6 2 0,-1 2 0,1 1 0,1 5 0,1-5 0,3 0 0,2 2 0,-5-10 0,8 8 0,-3-10 0</inkml:trace>
  <inkml:trace contextRef="#ctx0" brushRef="#br0" timeOffset="3350">576 126 12287,'-6'-7'0,"5"0"0,-3 3 0,3 4 0,1 0 0,0 7 0,5 4 0,3 3 0,5 2 0,4 5 0,-3-1 0,4 1 0,-2 1 0,1 1 0,0 1 0,-5-2 0,1-1 0,-1 1 0,-1-2 0,-1-1 0,-3 0 0,-1-4 0,-2-1 0,-4-2 0,-6-1 0,-2-2 0,-3-5 0,-2-3 0,-3-1 0,-3 0 0,1 0 0,0 0 0,-4-4 0,1-1 0,-1-2 0,1-3 0,-3 3 0,4-1 0,-4-2 0,-1-1 0,5-2 0,4 1 0,2-1 0,1 1 0,6 3 0,3 1 0,3-2 0,1-1 0,1-1 0,3-1 0,3 6 0,6 3 0,-1 1 0,1-1 0,-1 3 0,1-4 0,-1 4 0,1 1 0,-1 0 0,-3 0 0,-1 0 0,-4 6 0,3 2 0,-1 3 0,-2 2 0,-4-1 0,-1 1 0,-4-1 0,3 1 0,-7-1 0,1 2 0,1 3 0,-4-3 0,3 4 0,-4-2 0,0 1 0,4 0 0,1-5 0,0 1 0,0-1 0,4 1 0,-1-1 0,2-3 0,2-1 0,2-5 0,1 0 0,2-5 0,2-2 0,-3-2 0,5 2 0,0-4 0,-3 1 0,-1 0 0,1 1 0,-5-3 0,4 0 0,-5 4 0,-5 1 0,-3 2 0,1 2 0,-1 0 0,-2 0 0,-1 0 0,-3 0 0,-1 0 0,-2 0 0,2 0 0,1 0 0,1 0 0,1 0 0,-1 0 0,1 0 0,-1-1 0,2-3 0,3-5 0,-3 2 0,2-1 0,-2-3 0,-1-4 0,-1 1 0,1-4 0,-1 1 0,1 0 0,-1-5 0,0 3 0,2-2 0,3 0 0,-3 4 0,4-2 0,0 1 0,3 2 0,-2 2 0,2 2 0,1-1 0,2 5 0,1 0 0,0 5 0,0-1 0,0 8 0,0-1 0,0 5 0,0 2 0,0-3 0,1 1 0,2 2 0,1 1 0,2 1 0,-3 1 0,2-1 0,2 1 0,-3 0 0,5 0 0,0 3 0,2 0 0,2 2 0,0-2 0,-1 2 0,1 1 0,-1 1 0,2 2 0,1-1 0,2 1 0,-2-2 0,-5-1 0,-2-1 0,2-3 0,-4-1 0,-2-1 0,-3-1 0,-1-3 0,0-1 0,-5-5 0,-4 1 0,-2-3 0,-1-1 0,-1 0 0,-1-1 0,-2-2 0,-5-1 0,1-1 0,-1 0 0,-1-2 0,-2 0 0,-1-4 0,2 3 0,1-5 0,1-3 0,5 2 0,1-3 0,4 3 0,3 2 0,5-1 0,-3-10 0,6-4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9:23.272"/>
    </inkml:context>
    <inkml:brush xml:id="br0">
      <inkml:brushProperty name="width" value="0.08571" units="cm"/>
      <inkml:brushProperty name="height" value="0.08571" units="cm"/>
      <inkml:brushProperty name="color" value="#5B2D90"/>
    </inkml:brush>
  </inkml:definitions>
  <inkml:trace contextRef="#ctx0" brushRef="#br0">1193 178 12287,'-4'-3'0,"1"-3"0,3 3 0,0 0 0,3 3 0,2 0 0,-1 0 0,1 0 0,-1 2 0,0 1 0,1 3 0,1-2 0,-1 1 0,1 0 0,-2 1 0,0 1 0,1 1 0,-1 0 0,-2-1 0,1 1 0,0 0 0,-1 0 0,1-1 0,-3 1 0,-1 1 0,-1 1 0,0-1 0,-3 2 0,-2-1 0,-3 1 0,1-1 0,-4-2 0,-2-1 0,-2 1 0,-3-4 0,-3 0 0</inkml:trace>
  <inkml:trace contextRef="#ctx0" brushRef="#br0" timeOffset="351">977 8 12287,'-8'0'0,"0"-3"0,0 1 0,4 0 0,2 4 0,3 4 0,2 4 0,3 3 0,-1 5 0,2 2 0,1 3 0,-1 1 0,1 2 0,1 2 0,1 2 0,-1-1 0,1-2 0,-2 0 0,-3-2 0,2-5 0,-7-4 0,4-5 0</inkml:trace>
  <inkml:trace contextRef="#ctx0" brushRef="#br0" timeOffset="1550">783 232 12287,'4'0'0,"0"-1"0,-4-1 0,0 1 0,1-3 0,1 4 0,-1 4 0,2 1 0,-2 2 0,2 1 0,-2 0 0,1 2 0,-1 1 0,-1 1 0,0-2 0,0 2 0,0 0 0,0-3 0,-2 2 0,-1 0 0,0-3 0,0-2 0,1 0 0,-2-2 0,0-1 0,-1 0 0,3 0 0,-3-3 0,-1 0 0,-1-1 0,-1-1 0,3 0 0,1-3 0,-1 0 0,1 0 0,0-2 0,-2 2 0,0-1 0,0 1 0,2-2 0,-1 2 0,-1-2 0,0 2 0,0 0 0,1-1 0,0 1 0,-1 1 0,1 1 0,3 0 0,-3 3 0,-2 0 0,3 0 0,0 1 0,0 2 0,-1 2 0,4 2 0,-3 1 0,2 2 0,-1 0 0,0 1 0,3-1 0,0 1 0,0 1 0,0-3 0,0 3 0,0-2 0,0 0 0,3 1 0,0-5 0,2 0 0,0 0 0,3-4 0,-3 1 0,0-3 0,-3-1 0,0-2 0,0-1 0,0-4 0,0 1 0,1 1 0,-4 1 0,-2-1 0,2 3 0,-4-1 0,1 2 0,0-1 0,-1 1 0,-3 2 0,0 0 0,0 0 0,1 2 0,-1 2 0,0 0 0,0 2 0,1-2 0,-1 1 0,0 1 0,0 1 0,1-2 0,-1 1 0,0-1 0,0-1 0,1 3 0,-1-3 0,0 1 0,0-2 0,1-3 0,-1 0 0,1-1 0,2-1 0,2-4 0,3-1 0,0 0 0,0-1 0,0 0 0,0 1 0,0-1 0,0 0 0,0 0 0,0 1 0,0 1 0,-1 2 0,-1 0 0,-1-1 0,1 3 0,1-2 0,-2 0 0,2 1 0,-2 1 0,0-1 0,2 0 0,-3 1 0,1 0 0,1-1 0,-3 3 0,-1 0 0,2 0 0,-2 0 0,1 0 0,-2 0 0,1 0 0,1 0 0,3 3 0,-3 0 0,2 1 0,0-1 0,1 2 0,-1 1 0,0 1 0,1 1 0,-1 0 0,2-1 0,-3 1 0,2 0 0,-1 0 0,0-1 0,2 1 0,-2 0 0,2-1 0,1 1 0,-2-3 0,-1 1 0,2 0 0,0 0 0,1 2 0,0 0 0,0 0 0,0-3 0,0 0 0,1-3 0,1 0 0,2-1 0,4-1 0,-1-1 0,-1 0 0,-1-3 0,1 0 0,1-1 0,1-3 0,0 0 0,-1 0 0,1-2 0,0-1 0,0-1 0,-1-4 0,1-4 0</inkml:trace>
  <inkml:trace contextRef="#ctx0" brushRef="#br0" timeOffset="1950">659 39 12287,'-8'0'0,"1"-1"0,-1-2 0,4 2 0,0 1 0,4 6 0,0 0 0,4 0 0,0-1 0,1 1 0,0 1 0,0-2 0,3 0 0,0 0 0,0-1 0,-2 3 0,0-2 0,0 1 0,0 0 0,-2 1 0,0-2 0,1 1 0,-1-1 0,-2 2 0,0-2 0,-1 2 0,-1-3 0,-3 0 0,-2-4 0</inkml:trace>
  <inkml:trace contextRef="#ctx0" brushRef="#br0" timeOffset="2168">233 163 12287,'-15'-4'0,"0"0"0,2-1 0,-1 2 0,4 4 0,0 2 0,-1 5 0,1 4 0,-2 6 0,0 3 0,0 1 0,1 6 0,-5 2 0,-3 3 0,-5 0 0,-4-2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4:48.707"/>
    </inkml:context>
    <inkml:brush xml:id="br0">
      <inkml:brushProperty name="width" value="0.08571" units="cm"/>
      <inkml:brushProperty name="height" value="0.08571" units="cm"/>
      <inkml:brushProperty name="color" value="#5B2D90"/>
    </inkml:brush>
  </inkml:definitions>
  <inkml:trace contextRef="#ctx0" brushRef="#br0">4794 313 12287,'0'-7'0,"0"0"0,0 3 0,0 3 0,0-5 0,2 7 0,2 4 0,-3-3 0,5 7 0,-2 0 0,0 2 0,4-2 0,-2-1 0,0 2 0,-1 1 0,3-3 0,-2 1 0,1 0 0,-4-2 0,1 2 0,3-6 0,-6 2 0,5-6 0,-6-3 0,-6-9 0,-1-6 0</inkml:trace>
  <inkml:trace contextRef="#ctx0" brushRef="#br0" timeOffset="197">4757 225 12287,'-9'0'0,"1"0"0,5-1 0,-1-3 0,4 2 0,3-3 0,2 1 0,2 0 0,2-5 0,3 5 0,1 0 0,-1-2 0,1 3 0,-1-3 0,1 0 0,-1 3 0,1 0 0,-1-1 0,6-3 0,2-5 0</inkml:trace>
  <inkml:trace contextRef="#ctx0" brushRef="#br0" timeOffset="666">4819 376 12287,'4'8'0,"1"0"0,-1-4 0,-3 3 0,2 0 0,1 0 0,0-3 0,-4 5 0,-1-5 0,-3 4 0,1-5 0,-5 1 0,-1 2 0,-3-2 0,-1 2 0,1-4 0,-1 3 0,5-1 0,0-4 0,-2 0 0,3 0 0,-2 0 0,0 0 0,-2 0 0,-2 0 0,1-2 0,-1-2 0,1-4 0,-1 1 0,1 0 0,0 0 0,4 0 0,-3-1 0,3-5 0,-4-1 0,0-2 0,-1 0 0,0-5 0,-3-1 0,0-2 0,-5-1 0,4 0 0,2 2 0,1 2 0,3-1 0,1 6 0,3 4 0,1 2 0,2 7 0,4-2 0,6 5 0,1 0 0</inkml:trace>
  <inkml:trace contextRef="#ctx0" brushRef="#br0" timeOffset="949">4306 200 12287,'8'20'0,"1"-4"0,-6-6 0,1-1 0,-1-1 0,1-1 0,-2 4 0,7-3 0,1 3 0,1 2 0,1-1 0,-1 1 0,-1 0 0,-2-1 0,1-4 0,3 1 0,-1 0 0,-2 3 0,-2-4 0,-3 0 0,-3-5 0,5 3 0</inkml:trace>
  <inkml:trace contextRef="#ctx0" brushRef="#br0" timeOffset="1498">4231 413 12287,'-13'0'0,"1"0"0,1-1 0,1-2 0,2-1 0,1-6 0,-2 2 0,4 1 0,5-2 0,0 5 0,1-3 0,3 2 0,3 1 0,6 4 0,-1 0 0,-3 0 0,-1 0 0,2 0 0,-3 0 0,1 0 0,-5 1 0,1 3 0,-4 3 0,-4 6 0,-3-2 0,-6-2 0,1-2 0,-1-1 0,0 4 0,-3-3 0,0 1 0,0 0 0,2-1 0,2 3 0,-1-3 0,1-1 0,3 2 0,3-3 0,-1 1 0,0 0 0,4 3 0,-3-6 0,6 5 0,2-5 0,2 1 0,3 2 0,5-2 0,-3 0 0,-1-4 0,-4 2 0,4 2 0,-5-1 0,1 5 0,-8-5 0,-4 2 0,-3 1 0,2-5 0,1 3 0,-2-2 0,-1-2 0,-1 0 0,-1 0 0,1 0 0,-1 0 0,1 0 0,-1 0 0,5-2 0,1-2 0,1-4 0,2-3 0,-1-2 0,-2 1 0</inkml:trace>
  <inkml:trace contextRef="#ctx0" brushRef="#br0" timeOffset="1646">4081 213 12287,'-7'5'0,"-4"-3"0,9 9 0,-3-4 0</inkml:trace>
  <inkml:trace contextRef="#ctx0" brushRef="#br0" timeOffset="1932">3730 150 12287,'0'9'0,"0"-1"0,0 2 0,2-3 0,1 1 0,1 2 0,1 1 0,-2 1 0,3 2 0,1 3 0,2-2 0,7 5 0,0-1 0,0 1 0,2-4 0,-2 4 0,0-2 0,-2-3 0,-2-1 0,1-1 0</inkml:trace>
  <inkml:trace contextRef="#ctx0" brushRef="#br0" timeOffset="2147">3668 363 12287,'5'13'0,"-2"-5"0,5 0 0,-1-4 0,2 5 0,-4-5 0,-5 4 0,0 1 0,-1 3 0,-3 1 0,-3-5 0,-6 0 0,1 2 0,-6 1 0,-2 2 0</inkml:trace>
  <inkml:trace contextRef="#ctx0" brushRef="#br0" timeOffset="2667">3242 388 12287,'4'-8'0,"1"-1"0,4 7 0,0-3 0,-2 4 0,1 1 0,-1 1 0,3 2 0,-2 1 0,-5 6 0,2-2 0,1 4 0,-5 0 0,3 1 0,-4-1 0,-4 1 0,-3-1 0,-7 2 0,-2 1 0,-5 2 0,-3 1 0,-1-3 0,0 2 0,0-2 0,-5-1 0,-2-1 0</inkml:trace>
  <inkml:trace contextRef="#ctx0" brushRef="#br0" timeOffset="3747">2892 163 12287,'5'7'0,"-2"2"0,5-4 0,-5 0 0,1-1 0,-1 2 0,0 4 0,1-2 0,0 0 0,-4 5 0,0-1 0,0 1 0,0-1 0,0 1 0,0-1 0,0 1 0,-1-2 0,-3-3 0,1 2 0,-4-4 0,0-1 0,0 1 0,3-2 0,-4-4 0,-2 0 0,-1 0 0,-2 0 0,1 0 0,3-4 0,1-2 0,-2-1 0,3 0 0,0-2 0,2 0 0,1 5 0,2-3 0,-2 2 0,3 0 0,-6 5 0,3 0 0,1 0 0,-6 0 0,1 2 0,-4 2 0,-1-3 0,1 4 0,-1-4 0,5-1 0,-1 0 0,0 0 0,2 0 0,0-1 0,1-4 0,-4 4 0,9-5 0,-5 6 0,6 2 0,2 1 0,2 1 0,-3 6 0,4-2 0,0-1 0,-1 1 0,0-5 0,-4 3 0,0-5 0,-1 2 0,-3 1 0,1 0 0,-5-4 0,4 4 0,-5 0 0,6 2 0,-2-3 0,-1 1 0,-1 0 0,-5-4 0,-1 0 0,1 0 0,-1 0 0,1 0 0,-1-1 0,1-2 0,-1-1 0,5-2 0,0 3 0,-2-1 0,4-1 0,2 0 0,3 4 0,1-3 0,1 8 0,3 4 0,-1 2 0,4 0 0,-1-2 0,-4 2 0,4-3 0,-2 1 0,-1 2 0,-2-3 0,-1 1 0,-1-1 0,-3 2 0,-5-5 0,-2-3 0,-3-1 0,-1 0 0,-2 0 0,-5-5 0,1-2 0,-1-2 0,1 1 0,-1 0 0,5-3 0,2 1 0,1 1 0,1 1 0,2-4 0,3-1 0,2-5 0,6-2 0</inkml:trace>
  <inkml:trace contextRef="#ctx0" brushRef="#br0" timeOffset="3962">2879 638 12287,'4'13'0,"1"-1"0,-1-5 0,-10-1 0,-2-6 0,-3 0 0,-2 0 0,1 0 0,-2 0 0,-3-1 0,-4-4 0,-2 4 0,-4-5 0,-2 2 0,-4 0 0,-4-6 0,0 3 0</inkml:trace>
  <inkml:trace contextRef="#ctx0" brushRef="#br0" timeOffset="4546">1740 113 12287,'7'5'0,"-3"4"0,-1 2 0,0 1 0,1 1 0,2-5 0,-4 0 0,4 2 0,1 1 0,1 2 0,5-1 0,-1 1 0,1-1 0,-2 1 0,-1-2 0,-2-1 0,2-2 0,-5 0 0,6-1 0,-11-1 0,0-6 0,-6 0 0,-7-6 0,-2-2 0,-2-3 0,0-2 0,5 1 0,-1-1 0,1 1 0,-4-1 0,3 1 0,1-2 0,1-3 0,2 3 0,0-2 0,4 2 0,-1 1 0,5 1 0,-3-1 0,2 1 0,2-1 0,2 5 0,2-1 0,3 0 0,0-2 0,4 2 0,-3 2 0,3 0 0,2 0 0,-1 5 0,1-3 0,-1 4 0,1 1 0,-1 0 0,1 0 0,-1 0 0,1 0 0,5 0 0,-4 6 0,4 1 0</inkml:trace>
  <inkml:trace contextRef="#ctx0" brushRef="#br0" timeOffset="5114">1853 376 12287,'-13'0'0,"5"0"0,0 0 0,-1 0 0,-3 0 0,-1 0 0,1 0 0,-1 0 0,1 0 0,-1 1 0,1 3 0,-1-2 0,1 3 0,-1-1 0,1 0 0,3 5 0,2-4 0,0 1 0,0-1 0,5 1 0,-3-2 0,4-1 0,1 5 0,1-5 0,4 1 0,3-2 0,3-4 0,2-1 0,-1-1 0,1-1 0,-1 1 0,-3 2 0,-1-2 0,-4 3 0,4 1 0,-6 0 0,-2 0 0,-6 0 0,-6 0 0,-1 0 0,1 0 0,-2 4 0,-2 0 0,0-1 0,0-2 0,1-1 0,0 2 0,-3 0 0,-2 2 0,4 1 0,-4-5 0,2 0 0,3 0 0,-3 0 0,1 0 0,2 0 0,1 0 0,1 0 0,1 0 0,-1 0 0,1 0 0,-1 0 0,5-5 0,0 1 0,5 0 0,3-1 0,7-2 0</inkml:trace>
  <inkml:trace contextRef="#ctx0" brushRef="#br0" timeOffset="5347">1665 663 12287,'13'6'0,"-5"-5"0,0 4 0,1-4 0,-2-1 0,-3 0 0,-8 0 0,-9-6 0,-6-1 0</inkml:trace>
  <inkml:trace contextRef="#ctx0" brushRef="#br0" timeOffset="6099">1252 300 12287,'0'7'0,"1"-1"0,4-6 0,2 0 0,5 0 0,1 1 0,-1 2 0,1 1 0,-1 0 0,1-2 0,-1 2 0,1 2 0,-2 3 0,-1-2 0,-2-1 0,-5-1 0,1 0 0,-3 3 0,-1-1 0,-1 0 0,-3-2 0,-5-2 0,-2 3 0,-3-1 0,-1 1 0,-2-1 0,-4 0 0,5-4 0,-1 2 0,-1 1 0,3 2 0,-5-4 0,2 2 0,3-1 0,1 3 0,1-1 0,1 1 0,-1 0 0,5-1 0,0-1 0,5 3 0,-3 2 0,8-2 0,2-2 0,4-2 0,-1-2 0,2-1 0,0 0 0,2-4 0,2 0 0,-2-2 0,-1 4 0,-2-3 0,-5 1 0,1 4 0,-8 0 0,-4 0 0,-4 0 0,-1 2 0,-4 0 0,-4 3 0,-1-1 0,0-3 0,1 2 0,-2 1 0,4 0 0,-1-4 0,2 0 0,3 0 0,1-4 0,2-1 0,-1-2 0,6-2 0,3-3 0,3 3 0,2 2 0,3 0 0,5 0 0,-2 5 0,1-2 0,2 2 0,1 2 0,1 0 0,1 0 0,-1 0 0,1 0 0,-1 6 0,1 2 0,-2 3 0,-3 2 0,-4-1 0,-2-3 0,-2-1 0,0 2 0,-2 1 0,-3 1 0,-8 1 0,1-1 0,-5-1 0,3-1 0,2-1 0,-5-5 0,0 3 0,2-2 0,1 5 0,2-3 0</inkml:trace>
  <inkml:trace contextRef="#ctx0" brushRef="#br0" timeOffset="6279">1415 676 12287,'12'0'0,"-5"-6"0,-3-2 0,-4 2 0,-4 2 0,-3 3 0,-5 1 0,-6 5 0,-2 2 0</inkml:trace>
  <inkml:trace contextRef="#ctx0" brushRef="#br0" timeOffset="7014">426 363 12287,'0'13'0,"0"-1"0,0-4 0,1-1 0,4-1 0,-4 0 0,5-4 0,-1 2 0,3-1 0,-1-1 0,2-2 0,2 0 0,4 0 0,-1 0 0,3 1 0,-3 2 0,-2 1 0,1 0 0,-1-4 0,1 0 0,-5 4 0,0 0 0,-5 6 0,1-1 0,-8-4 0,-4 1 0,-3-2 0,-2 0 0,1 4 0,-1-3 0,1-1 0,-1 1 0,1-3 0,-1 2 0,1-3 0,-1-1 0,1 0 0,-1 0 0,1 0 0,-1 0 0,0 0 0,1-4 0,1-1 0,1-2 0,2-3 0,1 3 0,-3-1 0,2-2 0,1-1 0,-3 0 0,3 1 0,2 1 0,-5 1 0,3-4 0,0-1 0,0 5 0,3-1 0,-3 2 0,-6-1 0,2 1 0,1 4 0,2-1 0,1 1 0,-3 6 0,2 1 0,4 2 0,-3-2 0,1 4 0,4 4 0,0 0 0,2 1 0,0-1 0,0 1 0,0-1 0,6-1 0,1-1 0,0-2 0,4-5 0,-3 1 0,3-2 0,2-2 0,-1 0 0,1 0 0,-1-2 0,1-2 0,-1 3 0,1-5 0,-1 2 0,1 0 0,-1-11 0,1 1 0</inkml:trace>
  <inkml:trace contextRef="#ctx0" brushRef="#br0" timeOffset="7179">126 163 12287,'-6'7'0,"-1"2"0,-5-4 0,-1-3 0,1 0 0,0-1 0,3 2 0,0 3 0,0 1 0,3-3 0,0 4 0,2 2 0,0 1 0,0 1 0,4 2 0,0 3 0,-6-3 0,-1 4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4:58.988"/>
    </inkml:context>
    <inkml:brush xml:id="br0">
      <inkml:brushProperty name="width" value="0.08571" units="cm"/>
      <inkml:brushProperty name="height" value="0.08571" units="cm"/>
      <inkml:brushProperty name="color" value="#5B2D90"/>
    </inkml:brush>
  </inkml:definitions>
  <inkml:trace contextRef="#ctx0" brushRef="#br0">1 51 12287,'7'0'0,"-2"0"0,-5 0 0,0 0 0,0-6 0,1 5 0,2-5 0,1 1 0,1 3 0,-1-5 0,0 3 0,1 3 0,0-3 0,-3 1 0,7-1 0,-5 2 0,4-2 0,1 3 0,3 1 0,-3 0 0,-1 0 0,-4 0 0,4 0 0,-3 0 0,3 0 0,0 0 0,5 0 0,-5 0 0,0 0 0,2 0 0,-3 0 0,1 0 0,-3 0 0,3 0 0,-4 4 0,5 0 0,-7 2 0,2-2 0,-1 1 0,1 4 0,-2 2 0,2-3 0,-3 3 0,-1 2 0,0-5 0,0 0 0,0 2 0,0-3 0,-1 0 0,-2 0 0,-1 0 0,0-3 0,4 4 0,0 2 0,0 1 0,0 2 0,0-1 0,0-3 0,0-1 0,0 2 0,0 1 0,0 1 0,0 1 0,-4-5 0,0 1 0,1 0 0,1-2 0,1 2 0,-3 0 0,2 3 0,-2 0 0,-1 1 0,0-1 0,-3 1 0,4-1 0,-4 1 0,3-1 0,-3-4 0,4 1 0,1 1 0,-2-3 0,-1 1 0,-1 2 0,4-3 0,-2 1 0,-1 2 0,5-3 0,-3 1 0,2 2 0,-2-3 0,0 1 0,0-4 0,4 4 0,0-5 0,0 3 0,0-6 0,0 0 0,4-2 0,0-2 0,6 3 0,-2-3 0,3 1 0,2 0 0,-1-1 0,-3 0 0,-1 2 0,2 0 0,1-3 0,1 1 0,1 4 0,-1 0 0,-3-1 0,-1-2 0,2-1 0,-3 0 0,1 4 0,-4 0 0,5 0 0,-7 0 0,4 0 0,-6 0 0,0 0 0,0-6 0,0 5 0,0-6 0,0 3 0,0 2 0,0-9 0,0 8 0,0-5 0,0 5 0,4-4 0,2 5 0,1-3 0,-3 1 0,4 4 0,1 0 0,3 0 0,1 0 0,-1 0 0,1 0 0,-1 0 0,-4 0 0,1 0 0,-5 0 0,4 0 0,-4 0 0,5 0 0,-6 0 0,2 0 0,-5 0 0,0 0 0,0-5 0,-5 3 0,-4-2 0,2 1 0,-1 0 0,-2-1 0,3-1 0,-1 2 0,-2-1 0,-1-5 0,-1 4 0,-1-2 0,5 4 0,1-2 0,1-1 0,-4 5 0,2-4 0,3-1 0,-1 4 0,6-3 0,6 6 0,2 3 0,3-2 0,2 2 0,-1-3 0,-4 3 0,1 0 0,0-1 0,-2-1 0,2-2 0,0 0 0,-2 0 0,2 0 0,1 0 0,-4 0 0,3 0 0,-6 0 0,2 0 0,-5 0 0,0 0 0,-1 4 0,-3 0 0,1 0 0,-4-2 0,1 2 0,-3-2 0,0 7 0,-1-5 0,1 3 0,2 0 0,1 0 0,-2-3 0,2 4 0,-1 2 0,3-3 0,-3 1 0,0 1 0,0-2 0,5 0 0,-4-3 0,0 4 0,5-1 0,-3 1 0,-2 1 0,2 3 0,0-3 0,4-1 0,-1-4 0,-4 5 0,4-1 0,-5 0 0,6 1 0,0-7 0,0 4 0,0-1 0,0 2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5:25.253"/>
    </inkml:context>
    <inkml:brush xml:id="br0">
      <inkml:brushProperty name="width" value="0.08571" units="cm"/>
      <inkml:brushProperty name="height" value="0.08571" units="cm"/>
      <inkml:brushProperty name="color" value="#5B2D90"/>
    </inkml:brush>
  </inkml:definitions>
  <inkml:trace contextRef="#ctx0" brushRef="#br0">563 40 12287,'6'0'0,"-10"0"0,-6 0 0,2 0 0,1 0 0,-1 0 0,0 0 0,-2 0 0,-1 0 0,-1 0 0,-1 0 0,-5 0 0,3 1 0,-2 2 0,1 4 0,4-2 0,-3 2 0,2 1 0,0 0 0,3-1 0,5 0 0,-1 0 0,1 2 0,3 1 0,-2 0 0,3 0 0,2-5 0,3 0 0,2-2 0,3 0 0,1 4 0,0-4 0,1-1 0,2-1 0,2-1 0,4 0 0,-2 0 0,0 0 0,-4 0 0,2 0 0,0-1 0,-3-2 0,-1 1 0,-2-4 0,1 1 0,0-1 0,-3 1 0,-2-3 0,0 1 0,-3 0 0,2-2 0,-1-1 0,0 0 0,-2 0 0,-2 2 0,-2 0 0,0 1 0,-3 1 0,1-3 0,1 1 0,-1 2 0,-2 3 0,0-4 0,-2 5 0,1-3 0,0 2 0,1 0 0,1 0 0,-4 3 0,0 0 0,0 0 0,0 0 0,1 0 0,-1 0 0,3 3 0,0 0 0,0-1 0,-2-1 0,2 3 0,1-1 0,-1 0 0,2 2 0,-4-4 0,2 3 0,-1 1 0,1-4 0,1 2 0,0-1 0,-2 0 0,2 2 0,3-1 0,-4-3 0,-1 0 0,3 3 0,-2 0 0,0 0 0,-2-2 0,-1-1 0,0 0 0,0 0 0,0 1 0,0 2 0,1-2 0,-1 2 0,0-1 0,0-2 0,0 0 0,0 0 0,-1 0 0,-2 0 0,1 0 0,-4 0 0,-1 0 0,2 0 0,-3 0 0,4 0 0,0 0 0,0 0 0,0 0 0,5 0 0,3-5 0,2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5:30.169"/>
    </inkml:context>
    <inkml:brush xml:id="br0">
      <inkml:brushProperty name="width" value="0.08571" units="cm"/>
      <inkml:brushProperty name="height" value="0.08571" units="cm"/>
      <inkml:brushProperty name="color" value="#5B2D90"/>
    </inkml:brush>
  </inkml:definitions>
  <inkml:trace contextRef="#ctx0" brushRef="#br0">1262 30 12287,'-7'0'0,"1"0"0,2 0 0,-1-1 0,1-2 0,-3 0 0,4-3 0,-1 4 0,4-4 0,0 3 0,0 2 0,2-4 0,1 5 0,3 0 0,3 4 0,1-1 0,1-1 0,2-1 0,-2 2 0,3 1 0,-1-1 0,1 1 0,-1-2 0,-3 1 0,0-2 0,-1 0 0,1 1 0,0 2 0,-3-1 0,-1-3 0,1 3 0,3 0 0,-4 5 0,1-1 0,-4-2 0,4 2 0,0 0 0,-2-1 0,-2 0 0,-2 1 0,-1 3 0,-1-4 0,-2 0 0,-4-1 0,-2 1 0,0-4 0,-1 2 0,0 0 0,0-1 0,0 4 0,0-3 0,0 0 0,1 1 0,-1 1 0,0-1 0,0-1 0,0 0 0,-1 1 0,-1-3 0,-1 1 0,1 0 0,1-1 0,1 0 0,0 1 0,0-1 0,0 0 0,1-2 0,-1 0 0,0 0 0,0 0 0,0-2 0,0-1 0,4 2 0,0-3 0,1 0 0,-1 1 0,3-5 0,-4 2 0,4 0 0,-2 0 0,0-2 0,1 3 0,1-2 0,0 5 0,-2-3 0,0 1 0,-2 3 0,0-2 0,0 3 0,-1 2 0,1 2 0,0 2 0,-1-3 0,0 4 0,2-1 0,-2 0 0,-1 2 0,0-1 0,2 2 0,0 1 0,4-4 0,-3 1 0,2 0 0,2 2 0,1 1 0,1 0 0,0 0 0,1-4 0,2 0 0,4-2 0,1 0 0,2-4 0,0 0 0,0 0 0,-3 0 0,-1 0 0,2 0 0,1-4 0,1 1 0,-5 0 0,-2 3 0,-6 0 0,-4 0 0,-1 0 0,-5 0 0,-2 1 0,0 1 0,-3 1 0,0 4 0,-2-3 0,0 1 0,1-1 0,-1 3 0,1-4 0,2-1 0,0-1 0,2 2 0,-2 1 0,4-2 0,2-1 0,1-2 0,1-1 0,0-3 0,2 0 0,0-2 0,2-1 0,1 0 0,-1 1 0,2 1 0,3-4 0,0 0 0,0 0 0,0 4 0,0-1 0,0-1 0,1 0 0,2-2 0,3 4 0,4 3 0,-4 2 0,1 1 0,1 0 0,-3 0 0,2 1 0,0 2 0,2 3 0,1 4 0,-1-1 0,-2 1 0,0 0 0,-5-3 0,2-1 0,-3 2 0,-1 1 0,0-3 0,0 1 0,0 1 0,0 0 0,-5-1 0,-1-1 0,-3 2 0,-1 1 0,-1-3 0,-1 1 0,-2 0 0,-2-2 0,3 4 0,-2-4 0,0 1 0,-1-3 0,4-2 0,-1-1 0,2 0 0,1 0 0,4 0 0,-1 0 0,0 0 0,-2 0 0</inkml:trace>
  <inkml:trace contextRef="#ctx0" brushRef="#br0" timeOffset="384">1311 464 12287,'-5'0'0,"-1"-1"0,3-2 0,1 2 0,-4-4 0,2 1 0,-4 3 0,7-4 0,-3 5 0,-1-4 0,0-2 0</inkml:trace>
  <inkml:trace contextRef="#ctx0" brushRef="#br0" timeOffset="1502">542 30 12287,'-1'5'0,"-3"-1"0,-1-3 0,-5-1 0,3 0 0,1 0 0,-2 0 0,-1 0 0,-1 0 0,1 0 0,-1 0 0,0 0 0,0 1 0,0 1 0,0 1 0,0 5 0,1-1 0,-1 1 0,1 2 0,1 0 0,2 0 0,3 0 0,0 0 0,2 0 0,4-4 0,2 0 0,0-2 0,3-2 0,4-1 0,1-1 0,0 0 0,2 0 0,-5 0 0,5 0 0,-2 0 0,0 0 0,0 0 0,-3 0 0,0 0 0,0 0 0,-4-3 0,1 0 0,1 1 0,-5 0 0,-3 2 0,-4 4 0,-6 0 0,-1 1 0,-2-1 0,-3 2 0,-4-1 0,1 0 0,-1 3 0,4 0 0,-1-1 0,1-1 0,0-2 0,-1 3 0,4-3 0,1 1 0,1-1 0,1-1 0,0-3 0,0 0 0,0 0 0,1-1 0,3-2 0,0-2 0,4-2 0,-1 0 0,1 0 0,-1-3 0,1-2 0,-1-2 0,1 2 0,-3 1 0,2 2 0,1-1 0,0 0 0,0 0 0,-2 0 0,1 4 0,2 0 0,-2 2 0,0 0 0,-3 4 0,-1 0 0,-3 1 0,0 2 0,1 0 0,-5 5 0,0-2 0,0 2 0,0-2 0,-1 3 0,3-2 0,-1 2 0,1 0 0,-2 5 0,1-1 0,1-1 0,2-1 0,2-1 0,2 0 0,3-1 0,0-3 0,8-3 0,4-2 0,7-1 0,3-1 0,4-1 0,4-2 0,1-2 0,2 3 0,-1-4 0,5 1 0,2-4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5:37.135"/>
    </inkml:context>
    <inkml:brush xml:id="br0">
      <inkml:brushProperty name="width" value="0.08571" units="cm"/>
      <inkml:brushProperty name="height" value="0.08571" units="cm"/>
      <inkml:brushProperty name="color" value="#5B2D90"/>
    </inkml:brush>
  </inkml:definitions>
  <inkml:trace contextRef="#ctx0" brushRef="#br0">1223 345 12287,'-5'0'0,"-4"0"0,7 0 0,-5 0 0,2-1 0,-2-2 0,3 1 0,3-4 0,-1 1 0,-2-1 0,1 3 0,3-4 0,0 0 0,0-2 0,1 2 0,1 1 0,3-2 0,0-1 0,2 0 0,3 0 0,0 2 0,-1-2 0,1 4 0,0-1 0,-3 2 0,-1 4 0,2 0 0,1 0 0,0 4 0,-3 3 0,-3 2 0,-3 4 0,-3 1 0,-2 0 0,-1 1 0,-3 2 0,2-1 0,-4 0 0,-2 0 0,-1 1 0,3 3 0,-1-2 0,-1-1 0,-3 0 0,2-2 0,-3-1 0,-4 0 0,2-2 0,-6-5 0,1-4 0,-2-2 0,-1-1 0,0-1 0,4-3 0,2-6 0,3-5 0,1-4 0,-1-1 0,2 0 0</inkml:trace>
  <inkml:trace contextRef="#ctx0" brushRef="#br0" timeOffset="800">789 178 12287,'6'-5'0,"-2"0"0,-4-2 0,0 1 0,0 2 0,0-2 0,5 4 0,1-2 0,3 3 0,2 0 0,1-1 0,1-1 0,-1 0 0,2 2 0,0 2 0,-1 2 0,1 0 0,-3 1 0,2-2 0,-2 3 0,-1 0 0,-3-1 0,-2 2 0,-1 2 0,-1 0 0,-7-1 0,-3 0 0,-5 0 0,-4 2 0,-4 0 0,0-1 0,-3-2 0,1 1 0,-4 2 0,2-2 0,2 0 0,1-1 0,-1 4 0,-1-1 0,1-2 0,2 1 0,2-1 0,3 2 0,1 1 0,1-2 0,4 0 0,2-1 0,3-5 0,8 2 0,3-4 0,2-1 0,0-2 0,1 1 0,0-4 0,0 1 0,0-1 0,0 3 0,0-3 0,0 1 0,-1-1 0,1 3 0,0-3 0,-3 3 0,-1 0 0,-4-2 0,2 4 0,-7-3 0,-4 4 0,-2 4 0,-1-3 0,-1 3 0,-1-1 0,-1 1 0,-1 0 0,2-2 0,-1 1 0,1 0 0,-3 1 0,1-1 0,0-1 0,0 0 0,-1-2 0,3 0 0,-1 0 0,1 0 0,1-5 0,1 0 0,0-1 0,4-3 0,0 3 0,2-3 0,2-1 0,1 0 0,1-1 0,0-1 0,0-1 0,0-4 0,0 0 0,0-2 0,0-5 0,3 5 0,0-2 0,-1 4 0,0 3 0,-2 1 0,1 3 0,1 0 0,1 0 0,0 1 0,-3-1 0,-4 0 0,-1 0 0</inkml:trace>
  <inkml:trace contextRef="#ctx0" brushRef="#br0" timeOffset="1333">306 316 12287,'0'10'0,"0"-1"0,-1 1 0,-2 0 0,0-1 0,-2-1 0,-1-3 0,1-1 0,2 1 0,-4-3 0,-1 1 0,3 1 0,-1-5 0,2-3 0,-3-1 0,4-5 0,1-1 0,1-2 0,1 2 0,0-3 0,0 0 0,0 1 0,0-1 0,0 2 0,0-2 0,0-2 0,0 4 0,0-1 0,-1 2 0,-3 1 0,2-1 0,-4-1 0,-2-1 0,-1 4 0,-1 6 0,1 2 0,-1 1 0,-3 0 0,-2 0 0,1 1 0,0 2 0,-4 6 0,3 4 0,-2 0 0,1 2 0,4-4 0,0 2 0,3-2 0,3-1 0,0 0 0,-1-1 0,4 1 0,2-4 0,2-2 0,2-4 0,5 0 0,4 0 0,4-1 0,3-2 0,2-5 0,2-4 0,2-3 0,5-5 0</inkml:trace>
  <inkml:trace contextRef="#ctx0" brushRef="#br0" timeOffset="1497">296 414 12287,'-8'7'0,"-1"-2"0,-2 0 0,0-1 0,1 0 0,3-3 0,1 3 0,-2 0 0,-2-3 0,-2 3 0,-1-3 0,-9 3 0,1 2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5:34.335"/>
    </inkml:context>
    <inkml:brush xml:id="br0">
      <inkml:brushProperty name="width" value="0.08571" units="cm"/>
      <inkml:brushProperty name="height" value="0.08571" units="cm"/>
      <inkml:brushProperty name="color" value="#5B2D90"/>
    </inkml:brush>
  </inkml:definitions>
  <inkml:trace contextRef="#ctx0" brushRef="#br0">1499 365 12287,'0'7'0,"0"0"0,-1-5 0,-3 1 0,3-2 0,-3-1 0,13-4 0,-7 3 0,7-4 0,-8 6 0,2 3 0,-2 1 0,2 5 0,-1 0 0,-2-4 0,0 1 0,0 1 0,0 1 0,-2 0 0,0 1 0,-2 0 0,-2 0 0,-1 0 0,-5 0 0,-3 0 0,0-1 0,2 5 0,-3-1 0,-1-1 0,2-1 0,-3-1 0,5-2 0,0 0 0,-1-1 0,5-4 0,-4 4 0,4-5 0,-4 1 0,6-3 0,4-3 0,2 1 0,1-5 0,0 4 0,0-4 0,0 4 0,-1-3 0,-1 1 0,-2-1 0,0 0 0,2-4 0,-2 0 0,0 3 0,2 1 0,-2-2 0,0-1 0,2 0 0,-1-1 0,-4 0 0,4 0 0,1 0 0,0 4 0,1-1 0,-1-1 0,-1 0 0,0 1 0,3 0 0,0 0 0,0 1 0,0 0 0,0-2 0,0 2 0,0 0 0,1 0 0,1-1 0,1 0 0,0 4 0,-1-3 0,1 2 0,-2 0 0,2 0 0,-2 2 0,-1-4 0,0 3 0,-4-1 0,-3 5 0,-1 1 0,-2 2 0,-1 3 0,-2 0 0,-3 3 0,1 3 0,-4-1 0,3 4 0,-3 1 0,-1-2 0,5 4 0,1-4 0,1 2 0,0-1 0,3-1 0,4 3 0,1-3 0,-1-1 0,4 3 0,-1-4 0,2-1 0,1-1 0,4-2 0,3-3 0,1-2 0,2-3 0,0-1 0,1 0 0,1 0 0,1 0 0,5-1 0,-3-1 0,2-3 0,-1 0 0,-4-2 0,2-3 0,1 0 0,1 1 0,-1 0 0,1 1 0,-2 1 0,-2 0 0,-1-2 0,-1-1 0</inkml:trace>
  <inkml:trace contextRef="#ctx0" brushRef="#br0" timeOffset="198">1410 928 12287,'-4'6'0,"-3"1"0,2-5 0,-2 1 0,0-1 0,-2-2 0</inkml:trace>
  <inkml:trace contextRef="#ctx0" brushRef="#br0" timeOffset="584">867 632 12287,'0'15'0,"0"-2"0,-4-2 0,-1-1 0,-5-1 0,0-2 0,-3 1 0,-2 0 0,1 3 0,0 2 0,-4 0 0,3-3 0,-1 0 0,-1 0 0,4 0 0,-2-2 0,0 0 0,3-1 0,1-5 0,2 1 0,-1-2 0,4-1 0,-3-8 0,4-3 0</inkml:trace>
  <inkml:trace contextRef="#ctx0" brushRef="#br0" timeOffset="1081">749 227 12287,'-10'0'0,"0"0"0,0 0 0,2 1 0,0 3 0,1 2 0,1 3 0,-3 2 0,1 1 0,2 1 0,4 1 0,-2-1 0,3 0 0,1-1 0,0-1 0,1-3 0,3 0 0,2-1 0,0-4 0,0 3 0,2-2 0,1-2 0,1 0 0,-1 0 0,1 2 0,0-2 0,-3-1 0,-2 0 0,0 2 0,-2 0 0,-3 3 0,-1-3 0,-2 3 0,-4-1 0,-2 1 0,-2-4 0,-1 3 0,-1-2 0,1 0 0,-3 0 0,-1-2 0,1 2 0,2 0 0,-2 0 0,2-3 0,1 0 0,1 0 0,1-3 0,1-1 0,-1-2 0,0-2 0,3 0 0,1-2 0,-1 0 0,2 0 0,-3 0 0,4-1 0,-2-1 0,-2-1 0,3-5 0,-1 2 0,2-3 0,2 0 0,-2-1 0,0-1 0,2-1 0,1-1 0,2-3 0,1 2 0,3 0 0,0-1 0,2 4 0,3 4 0,-1 4 0,1 2 0,0 1 0,0 0 0,0 0 0</inkml:trace>
  <inkml:trace contextRef="#ctx0" brushRef="#br0" timeOffset="1631">364 346 12287,'6'4'0,"-2"2"0,-4 3 0,0-2 0,0 0 0,0 0 0,-1 2 0,-1 1 0,-3 0 0,0 0 0,-1 0 0,-1-1 0,0 1 0,0 0 0,-1-3 0,0-1 0,2 1 0,-2-2 0,-1 0 0,-1-5 0,0 0 0,4 0 0,-1-1 0,0-3 0,2-1 0,1-5 0,1 0 0,-1 0 0,1-3 0,3-1 0,0 0 0,0-1 0,-1-1 0,-1 2 0,-2-1 0,2 1 0,0 1 0,0 3 0,-3 0 0,0 0 0,2 4 0,-4 0 0,-1 2 0,0 1 0,-3 3 0,-1 0 0,-1 0 0,-2 5 0,3 4 0,-2 3 0,-1 0 0,1 2 0,-1-1 0,1 1 0,2 0 0,1-2 0,2 3 0,2-1 0,4-1 0,1-2 0,0-2 0,-1 1 0,0-4 0,7-3 0,1-2 0,5-1 0,0 0 0,0 0 0,1 0 0,1-1 0,1-2 0,1 1 0,-1-5 0,4-1 0,1 0 0,-1-1 0,-1 1 0,2 1 0,0-3 0,2-6 0</inkml:trace>
  <inkml:trace contextRef="#ctx0" brushRef="#br0" timeOffset="1850">305 730 12287,'-4'9'0,"-4"-1"0,-4-1 0,1-4 0,-2 2 0,2 1 0,1-1 0,-3-3 0,0 3 0,0-1 0,-2 3 0,3 2 0,-3 0 0,1 1 0,2 0 0,0 3 0,-2 0 0,-1 5 0,-5-3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6:00.701"/>
    </inkml:context>
    <inkml:brush xml:id="br0">
      <inkml:brushProperty name="width" value="0.08571" units="cm"/>
      <inkml:brushProperty name="height" value="0.08571" units="cm"/>
      <inkml:brushProperty name="color" value="#5B2D90"/>
    </inkml:brush>
  </inkml:definitions>
  <inkml:trace contextRef="#ctx0" brushRef="#br0">0 740 12287,'0'9'0,"0"1"0,2-7 0,3 1 0,4-2 0,4-2 0,2 0 0,3 0 0,2 0 0,2 0 0,-3 0 0,3-2 0,1-1 0,-1-1 0,-5-3 0,2 4 0,-3-2 0,-2 2 0,0-3 0,0 1 0,-6-6 0,-1 3 0,-7-6 0,0 0 0,0 0 0,-5 4 0,0 1 0,2-2 0,1-2 0,2 3 0,0 1 0,0-2 0,0-2 0,0-1 0,0 0 0,0 0 0,0-1 0,-4 1 0,-1 0 0,2 0 0,1 0 0,2-1 0,0 1 0,0 0 0,0 0 0,0 0 0,0-1 0,0 1 0,0 0 0,0 0 0,0 4 0,0 1 0,0-2 0,0-2 0,0-1 0,0 0 0,0-1 0,0 1 0,2 5 0,1-1 0,2-1 0,-2-1 0,0-1 0,0 2 0,2 1 0,-2-1 0,-1 3 0,-2-1 0,0-2 0,0-2 0,0-1 0,0 5 0,0-1 0,0-1 0,-2 5 0,-3 1 0,4-3 0,-7 7 0,3-4 0,4 3 0,-6 2 0,7 2 0,0 3 0,2-4 0,3 5 0,4 1 0,4-6 0,1 6 0,0-1 0,0-4 0,0 2 0,2-2 0,3-2 0,-3 0 0,3 1 0,-3 3 0,-2 0 0,0 1 0,0-5 0,1 0 0,-1 0 0,0 0 0,-1-1 0,-4-4 0,-3 3 0,-7-10 0,-4 2 0,2 2 0,-7 0 0,-1 2 0,4-3 0,-3 2 0,-1-1 0,3 5 0,-1-2 0,1 2 0,-2-1 0,-2 2 0,10-4 0,-4 7 0,6 4 0,6-3 0,4 2 0,2-2 0,2 3 0,1-1 0,-1-1 0,-2 1 0,-1-1 0,-1 2 0,1-2 0,-3 0 0,1 2 0,-1-2 0,2 6 0,-2-6 0,-5 4 0,2-1 0,-1-3 0,-5 5 0,-4-2 0,2 4 0,-5-4 0,0 0 0,0 1 0,-1 4 0,-6-3 0,1 0 0,5 3 0,-1-5 0,-1 2 0,-1 1 0,-3 6 0,7-6 0,4 1 0,4-7 0,4 1 0,11 4 0,7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6:07.949"/>
    </inkml:context>
    <inkml:brush xml:id="br0">
      <inkml:brushProperty name="width" value="0.08571" units="cm"/>
      <inkml:brushProperty name="height" value="0.08571" units="cm"/>
      <inkml:brushProperty name="color" value="#00A0D7"/>
    </inkml:brush>
  </inkml:definitions>
  <inkml:trace contextRef="#ctx0" brushRef="#br0">1278 115 12287,'0'-8'0,"0"-5"0,0 11 0,0-4 0,0 6 0,0 6 0,0 4 0,2 3 0,3 1 0,-2 5 0,5 0 0,-1 0 0,1 1 0,-3-2 0,3 4 0,0-2 0,0-2 0,-5 2 0,2-1 0,-4-2 0,-1-1 0,5-2 0,0 1 0,-2-1 0,-2 0 0,-2-4 0,-4-1 0,-3 0 0,-6 6 0</inkml:trace>
  <inkml:trace contextRef="#ctx0" brushRef="#br0" timeOffset="667">1037 157 12287,'-10'8'0,"1"-3"0,5-4 0,-2-7 0,6 5 0,2-6 0,2 7 0,0 5 0,4 1 0,-2 2 0,0-3 0,-3 4 0,2 2 0,1-4 0,-2-1 0,0 0 0,-1 4 0,-1-2 0,-2 1 0,0 2 0,0-3 0,0 2 0,0 1 0,0 1 0,0 3 0,0-1 0,-5 0 0,-1 0 0,-2 0 0,5-4 0,-3-1 0,-1 2 0,6-3 0,-4 2 0,-1-5 0,1 4 0,0-6 0,5 10 0,0-12 0,0 6 0,0-7 0,-1 0 0,-3 1 0,0 4 0,-7-3 0,1 2 0,-2-2 0,-3-2 0,6 0 0,-1 0 0,-1 0 0,3 0 0,-1 0 0,-1 0 0,-4 0 0</inkml:trace>
  <inkml:trace contextRef="#ctx0" brushRef="#br0" timeOffset="1282">681 214 12287,'-9'-6'0,"-1"-4"0,7 2 0,-2-1 0,4 4 0,1-4 0,1 6 0,4-2 0,5 3 0,2 2 0,-2 0 0,-1 0 0,2 0 0,2 0 0,-4 0 0,1 0 0,-1 2 0,-1 3 0,5-4 0,-5 5 0,0 1 0,0-6 0,-5 6 0,1-1 0,1-3 0,-5 7 0,0 1 0,0-3 0,-1-1 0,-4 1 0,-5 0 0,3 0 0,-3 3 0,-1-3 0,-2-2 0,-2 4 0,-3-4 0,-1 0 0,2 1 0,-4 2 0,2-4 0,0-2 0,-1-1 0,4-2 0,-3 0 0,3 0 0,2 0 0,0-2 0,0-3 0,0-4 0,6 1 0,3-1 0,3-1 0,2-4 0,7 6 0,2 3 0,4 4 0,1 1 0,0 0 0,0 0 0,1 0 0,-1 1 0,0 4 0,-4-2 0,-1 7 0,-6-6 0,2 6 0,-4-1 0,-2 4 0,-4-4 0,2 4 0,-6-5 0,-3 1 0,0 1 0,-2-2 0,-1 3 0,1-2 0,0 2 0,0-3 0,0 2 0,-1 1 0,1-5 0,0 7 0,0-5 0</inkml:trace>
  <inkml:trace contextRef="#ctx0" brushRef="#br0" timeOffset="1482">767 470 12287,'14'8'0,"0"-3"0,-5-4 0,1-1 0,-7 0 0,3 0 0,-12-6 0,-2-2 0</inkml:trace>
  <inkml:trace contextRef="#ctx0" brushRef="#br0" timeOffset="2350">340 72 12287,'0'8'0,"0"-2"0,0-4 0,0 2 0,0 0 0,0 5 0,0-4 0,0 4 0,0 1 0,0 4 0,0 0 0,0 0 0,0 1 0,0-1 0,0 0 0,0 0 0,0 0 0,0 1 0,0-1 0,0-5 0,-1-1 0,-2 0 0,-2 0 0,-2-3 0,3 4 0,1-6 0,-5 4 0,1-1 0,-4-4 0,2 2 0,3-2 0,-6-4 0,8-2 0,-3-3 0,4-4 0,-1 2 0,-1-1 0,5-4 0,0 0 0,-5 0 0,0-1 0,2 1 0,2 0 0,1 0 0,0 0 0,-5 4 0,0 1 0,0-1 0,4-2 0,-4 2 0,3 2 0,-2 3 0,-4 4 0,-2-4 0,2 4 0,-1 1 0,-2 0 0,0 1 0,0 4 0,1 3 0,-1 0 0,-1 4 0,-1-2 0,2 2 0,2 3 0,-1-1 0,-4 0 0,0 0 0,4 0 0,1 1 0,6-1 0,-2 0 0,5-6 0,5-3 0,-2-4 0,6-1 0,2-1 0,2-4 0,1 2 0,0-5 0,0 2 0,1-4 0,-1 4 0,0-2 0,-1 3 0,-2-3 0,-2 2 0,1-5 0,4 3 0</inkml:trace>
  <inkml:trace contextRef="#ctx0" brushRef="#br0" timeOffset="2564">170 1 12287,'-2'8'0,"-3"-2"0,-4 0 0,-5-2 0,-4 5 0,-2 1 0,-2-3 0,-2 6 0,-4-5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6:13.014"/>
    </inkml:context>
    <inkml:brush xml:id="br0">
      <inkml:brushProperty name="width" value="0.08571" units="cm"/>
      <inkml:brushProperty name="height" value="0.08571" units="cm"/>
      <inkml:brushProperty name="color" value="#00A0D7"/>
    </inkml:brush>
  </inkml:definitions>
  <inkml:trace contextRef="#ctx0" brushRef="#br0">2089 255 12287,'0'10'0,"0"-1"0,0-6 0,0 4 0,0-7 0,0 0 0,5 1 0,0 4 0,4 3 0,-2 6 0,0 0 0,-3-4 0,2-1 0,0 2 0,-3 2 0,5 1 0,-1 0 0,-3-4 0,-4-1 0,0 2 0,0-3 0,0 2 0,0 1 0,-4-3 0,-3-1 0,1 1 0,0 0 0,-5-5 0,3 4 0,-2-3 0,1 1 0,-1 0 0,-4-5 0,0 0 0,0 0 0,-2 0 0,-1 0 0,-2 0 0,0 0 0,4 0 0,1 0 0,0 0 0,0-2 0,0-1 0,-1-3 0,1-2 0,0 0 0,1-3 0,2 2 0,2-2 0,4-2 0,-3-1 0,0-1 0,0 1 0,5 0 0,-2 0 0,4 0 0,1-1 0,0 1 0,0 0 0,0 0 0,0 0 0,1 1 0,4 3 0,-3 3 0,4 3 0,0 0 0,2-1 0,7 5 0,-6 0 0,0 0 0,1 0 0,4 0 0,-1 2 0,-2 1 0,-2 1 0,-4 6 0,3-4 0,-2 2 0,4 2 0,-6 4 0,0 0 0,-1 0 0,0 0 0,2 1 0,-1-1 0,-4 0 0,-1 0 0,-4 0 0,2-1 0,-7-2 0,-1-1 0,-1-1 0,-2 4 0,-1-4 0,6-1 0,-1-5 0,-1 2 0,3 0 0,1-7 0,0-3 0,-2 2 0,4-6 0,2-2 0,1-2 0,2-1 0,0 0 0,0-1 0,0 1 0,5 0 0,1 1 0,2 4 0,-5 1 0,4 5 0,-1-2 0,-3 0 0,5 4 0,-2-4 0,1 4 0,-3-4 0,-2 5 0,4 3 0,1 2 0,-6 6 0,4-2 0,-5 4 0,-3 1 0,-3-1 0,-2-4 0,3 4 0,-5-4 0,-1 2 0,-1-1 0,-1 2 0,2-4 0,2 2 0,-2-1 0,-2-6 0,0 4 0,2-3 0,2 1 0,-1 0 0,-4-5 0,0 0 0,0-2 0,-1-2 0,3-4 0,1-5 0,3 2 0,2 2 0,-1-1 0,4-4 0,-2 0 0,-4-1 0,3 1 0,-2 0 0,4 5 0,0-1 0,2-1 0,1 5 0,-4 1 0,2 3 0,-7 2 0,5 0 0,-4 2 0,-2 3 0,3 3 0,0 6 0,2 0 0,-4 0 0,4-1 0,0-2 0,-1-2 0,3 1 0,4 4 0,0 0 0,0 1 0,1-8 0,2 0 0,4-3 0,1 1 0,-4 0 0,6-5 0,1 0 0,2 0 0,1 0 0,-6 0 0,-8 0 0,-10 0 0,-2 0 0,-3 5 0,1 1 0,0 0 0,0 1 0,-1 2 0,1-3 0,0 2 0,0 3 0,0-3 0,-1 2 0,1 1 0,5 0 0,1 0 0,2-2 0,1 1 0,5 4 0,0 0 0,0-4 0,1-2 0,3 0 0,0-1 0,6-2 0,-4 3 0,2-2 0,1 4 0,6-5 0,-6 1 0,1-1 0,-3-2 0,3 6 0,3-6 0,-6 4 0</inkml:trace>
  <inkml:trace contextRef="#ctx0" brushRef="#br0" timeOffset="301">2047 809 12287,'0'15'0,"6"-1"0,-6-6 0,0-4 0,-8-2 0,-5-2 0,-1 0 0,0 0 0,0 0 0,-2 2 0,-1 1 0,-4 2 0,-1-2 0,-2-2 0,-4-1 0,0 0 0,-1 0 0,1 0 0</inkml:trace>
  <inkml:trace contextRef="#ctx0" brushRef="#br0" timeOffset="602">1436 184 12287,'-13'2'0,"2"1"0,1 2 0,3 1 0,-4-3 0,1 2 0,1 6 0,-12-3 0,-1 6 0</inkml:trace>
  <inkml:trace contextRef="#ctx0" brushRef="#br0" timeOffset="985">1265 440 12287,'10'6'0,"-1"4"0,-6-2 0,2 1 0,-3-4 0,-4 3 0,-3-2 0,2 0 0,-6-3 0,-2 2 0,3 5 0,0-4 0,1 2 0,-4-5 0,2 2 0,1-2 0,-1 2 0,4-4 0,-3 2 0,2-6 0,1-5 0,3-6 0,-1 0 0,-2 0 0,1-5 0,4-2 0,-2-1 0,-3-3 0,2-2 0,-5-3 0,0-2 0,0-1 0,4-1 0,-6 2 0,-1-1 0,-1 1 0,2 1 0,1 1 0,-1 1 0,2 7 0,2 5 0,4 4 0,-2 4 0,4 4 0,0 10 0,6 3 0,8 6 0</inkml:trace>
  <inkml:trace contextRef="#ctx0" brushRef="#br0" timeOffset="1182">1194 795 12287,'-9'0'0,"-1"0"0,5 0 0,-4 0 0,6 0 0,-4-6 0,7-2 0</inkml:trace>
  <inkml:trace contextRef="#ctx0" brushRef="#br0" timeOffset="1766">867 70 12287,'0'15'0,"0"-6"0,0 1 0,0-1 0,2 5 0,3 0 0,-4-4 0,4-1 0,-4 2 0,-1 2 0,0 3 0,0 1 0,0 2 0,0-1 0,0 4 0,0 0 0,2 1 0,3 1 0,-4-6 0,4 2 0,-3-1 0,-2 0 0,4 0 0,3-5 0,1 0 0,1-6 0,5-3 0,0-3 0,1-2 0,-1-2 0,-1-3 0,-4-4 0,2 1 0,-5 0 0,1 0 0,-1 0 0,-1 5 0,-12-3 0,-2 6 0,-4 0 0,-1 1 0,0 2 0,0 4 0,-1 1 0,1-4 0,0 4 0,0-1 0,0 2 0,-1-4 0,1 0 0,0-5 0,6-2 0,3-3 0,4-4 0,1-4 0,0-3 0,-2-1 0,-3-2 0,4-2 0,-4 3 0,4-5 0,1 1 0,-5-5 0,0 5 0,0-1 0,-1-1 0,4 5 0,-2-5 0,2-1 0,2 9 0,0 2 0,-6 3 0,-2-3 0</inkml:trace>
  <inkml:trace contextRef="#ctx0" brushRef="#br0" timeOffset="2235">626 113 12287,'6'14'0,"-4"0"0,2 1 0,-2-1 0,-1 0 0,4 0 0,-3 1 0,4-1 0,0 0 0,-2 0 0,3 0 0,1 1 0,0-1 0,0 5 0,3 0 0,-1 0 0,1 1 0,-3-2 0,1 5 0,1 1 0,-3-2 0,6 0 0,-5-5 0,1 4 0,1 1 0,-2-3 0,3 3 0,-3-1 0,-2-4 0,-1-1 0,-5-2 0,0 0 0,-2-6 0,-3-3 0,-4-3 0,-4-2 0,-1 0 0,2-2 0,2-3 0,-3 2 0,4-5 0,-4 0 0,-1 0 0,0 0 0,1-3 0,2 2 0,2-2 0,-1 5 0,-4-13 0,0 3 0</inkml:trace>
  <inkml:trace contextRef="#ctx0" brushRef="#br0" timeOffset="3502">0 1094 12287,'15'0'0,"-6"0"0,-1-2 0,-2-3 0,-1 4 0,-5-6 0,0 7 0,0 0 0,6 0 0,-3 2 0,7 3 0,-2-2 0,3 5 0,-2-2 0,-6 0 0,4-2 0,-1 0 0,-3 7 0,7-1 0,-7-2 0,2 1 0,-4 2 0,-1-3 0,0 2 0,0 1 0,0 1 0,-5-2 0,1-1 0,-1 2 0,-1 2 0,4 1 0,-4 0 0,1 1 0,0-1 0,-1 0 0,3 0 0,-2 0 0,2 1 0,1-1 0,1 0 0,-4 0 0,3 0 0,-2 1 0,2-1 0,2 0 0,0 0 0,0 1 0,0-1 0,0 0 0,0 0 0,0 0 0,0 1 0,0-1 0,0 0 0,0 0 0,0 0 0,0 1 0,0-6 0,0 1 0,2 1 0,2 1 0,-2 2 0,3 1 0,-4-1 0,-1-5 0,0 1 0,0 1 0,5-3 0,0 1 0,1-6 0,-1 2 0,-2-3 0,7-2 0,-1 0 0,5 0 0,0 0 0,1 0 0,-1 0 0,0 0 0,0 0 0,0 0 0,1 0 0,-1-2 0,0-1 0,0-2 0,1 2 0,-1 2 0,0 1 0,0-2 0,0-3 0,1 4 0,-1-4 0,-2 2 0,-2-2 0,3 3 0,-12-5 0,2 3 0,-6 0 0,0-7 0,-7 1 0,3-3 0,-4 1 0,3 1 0,1 1 0,-2 1 0,3-4 0,-2 4 0,3-2 0,-5 6 0,7-6 0,-3 9 0,6-4 0,2 8 0,2 1 0,4 3 0,0 2 0,5-3 0,-4 3 0,4-1 0,1 1 0,-5 0 0,1 3 0,1-3 0,2-1 0,-4 2 0,1-3 0,1 2 0,-5-3 0,0 3 0,1-2 0,-6 0 0,4-1 0,-5 3 0,-5 6 0,2-4 0,-6-2 0,-3 0 0,0-1 0,-2 1 0,1 3 0,2-3 0,1-1 0,1 4 0,-5-2 0,0 4 0,4-4 0,2 1 0,2 1 0,1 1 0,5 3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6:17.446"/>
    </inkml:context>
    <inkml:brush xml:id="br0">
      <inkml:brushProperty name="width" value="0.08571" units="cm"/>
      <inkml:brushProperty name="height" value="0.08571" units="cm"/>
      <inkml:brushProperty name="color" value="#00A0D7"/>
    </inkml:brush>
  </inkml:definitions>
  <inkml:trace contextRef="#ctx0" brushRef="#br0">1166 334 12287,'0'14'0,"0"0"0,-2-1 0,-1-2 0,-2-2 0,1-4 0,4 5 0,0 1 0,0-3 0,0 1 0,0 2 0,6 2 0,2 1 0,0 0 0,0-1 0,-5-2 0,3-2 0,2 2 0,-5-4 0,10 5 0,-5-4 0</inkml:trace>
  <inkml:trace contextRef="#ctx0" brushRef="#br0" timeOffset="503">924 305 12287,'0'15'0,"2"-6"0,3 1 0,-4-6 0,4 6 0,-2-5 0,2 4 0,-4 1 0,4 4 0,-3 0 0,-2 0 0,0 2 0,-2 1 0,-3 2 0,2 0 0,-5-5 0,0 1 0,1-1 0,2 0 0,-3 0 0,2 0 0,2 1 0,3-1 0,1 0 0,0 0 0,0-4 0,0-1 0,1-6 0,4 2 0,3-5 0,0-5 0,5 2 0,-4-6 0,2-2 0,-1-2 0,1 4 0,-5-1 0,2-1 0,-5-2 0,2-1 0,-4 0 0,-2 0 0,-4 0 0,-3-1 0,0 1 0,-6 2 0,1 1 0,-4 1 0,0-1 0,-1-2 0,1-1 0,-2 0 0,2 0 0,-4 4 0,2 1 0,2-1 0,1 2 0,2 1 0,0 3 0,-1 0 0,3-3 0,1 4 0,1-2 0,1-6 0,-6 3 0</inkml:trace>
  <inkml:trace contextRef="#ctx0" brushRef="#br0" timeOffset="1037">597 362 12287,'15'7'0,"-6"-4"0,1 6 0,-7-6 0,8 5 0,-6-3 0,-1-2 0,-4 7 0,0-1 0,0 5 0,-4-4 0,-3-2 0,1 0 0,0 0 0,-5-5 0,1 3 0,-3 0 0,-2-3 0,-3 5 0,-1-1 0,-4-3 0,4-4 0,1 0 0,2 0 0,2 0 0,0 0 0,0 0 0,0-4 0,1-3 0,4-1 0,2 4 0,7-6 0,0 6 0,0-6 0,0 7 0,7-3 0,2 6 0,-1 0 0,1 0 0,-4 1 0,5 4 0,-7-2 0,1 7 0,-2-1 0,-4 4 0,-2-4 0,1 4 0,-5-4 0,0 2 0,0-1 0,-2 2 0,-4-4 0,0 2 0,0-1 0,4-4 0,1 3 0,-2 0 0,-2 0 0,4-5 0,-1 2 0,-1-4 0,-1-7 0,-3-2 0</inkml:trace>
  <inkml:trace contextRef="#ctx0" brushRef="#br0" timeOffset="1217">569 149 12287,'9'8'0,"1"-3"0,-7-4 0,3-1 0,-18 0 0,2 7 0,-10 1 0</inkml:trace>
  <inkml:trace contextRef="#ctx0" brushRef="#br0" timeOffset="1920">214 334 12287,'0'-10'0,"0"1"0,0 6 0,0-4 0,0 1 0,0 5 0,0-4 0,1 8 0,4 2 0,-3 1 0,2-1 0,-2-2 0,-2 6 0,0 2 0,0-3 0,0 2 0,-2-1 0,-2 6 0,0-6 0,-5-1 0,-2-2 0,5 1 0,-1-4 0,1 1 0,-2 1 0,-6-5 0,4 0 0,2-1 0,2-4 0,0 3 0,3-4 0,-2 0 0,2-4 0,1 2 0,1 0 0,-3 0 0,0 1 0,-1 2 0,5-5 0,-2 6 0,-2-6 0,-3 5 0,-2-4 0,-4 6 0,4-2 0,-2 5 0,0 3 0,1 2 0,5 6 0,-4-2 0,6-1 0,-2 2 0,4-1 0,1 6 0,6-8 0,3-2 0,4-3 0,1-2 0,0 0 0,-4 0 0,-1 0 0,1-7 0,4 0 0</inkml:trace>
  <inkml:trace contextRef="#ctx0" brushRef="#br0" timeOffset="2134">242 121 12287,'8'-7'0,"-3"-2"0,-4-4 0,-1-1 0,0 0 0,0 0 0,0-1 0,0 6 0,0 0 0,-6 1 0,-3 0 0,-4 8 0,3 8 0,3 9 0,-1 4 0,0 1 0,-2 1 0,-10 6 0,-2-1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30:45.232"/>
    </inkml:context>
    <inkml:brush xml:id="br0">
      <inkml:brushProperty name="width" value="0.08571" units="cm"/>
      <inkml:brushProperty name="height" value="0.08571" units="cm"/>
      <inkml:brushProperty name="color" value="#5B2D90"/>
    </inkml:brush>
  </inkml:definitions>
  <inkml:trace contextRef="#ctx0" brushRef="#br0">1860 254 12287,'6'5'0,"-1"-3"0,-5 3 0,0-7 0,0-1 0,-1 1 0,-3-2 0,1 4 0,-4 4 0,3 1 0,-3 4 0,2-1 0,-2 0 0,3 3 0,0 1 0,-1-1 0,4-3 0,-3 0 0,2 1 0,2 1 0,0 2 0,0-1 0,0 1 0,0-1 0,0 1 0,2-2 0,0-1 0,2-1 0,5-4 0,-1 3 0,2-4 0,2 1 0,-1-3 0,-3-1 0,-2-1 0,1-2 0,-1-1 0,2-5 0,3 2 0,1-4 0,-4 1 0,-2 1 0,-1 1 0,-2-1 0,2-1 0,-1-1 0,3-1 0,-3 1 0,0 3 0,-4 0 0,0 4 0,-1-2 0,-3 1 0,-3-3 0,-4 4 0,3-3 0,2 1 0,1 0 0,-4 3 0,1 0 0,2-3 0,-2 3 0,-1 0 0,3 2 0,-2 2 0,-1 3 0,-1 2 0,-2 6 0,0-1 0,1 1 0,-4-4 0,-1-1 0,2 2 0,1 2 0,-2-1 0,-2-1 0,-1-2 0,-2 2 0,-2-3 0,-1-3 0,0-1 0,0-2 0,-1 0 0,1 0 0,2 0 0,1 0 0,0-2 0,4-1 0,2-4 0,1 1 0,2-4 0,-1 2 0,1-2 0,-1-2 0,6 0 0,2 1 0,3-1 0,1 5 0,0-1 0,0-1 0,4 3 0,1-1 0,1 2 0,-2-3 0,4 4 0,-2-1 0,3 3 0,-1-2 0,-1 0 0,5 4 0,0 0 0,-5 1 0,1 2 0,0 2 0,-2 1 0,4-2 0,-2 4 0,2 1 0,2 0 0,-1 0 0,0-1 0,-4 1 0,4-3 0,-4 2 0,2 1 0,-1 1 0,1-2 0,-4-2 0,0 1 0,0-1 0,0 2 0,-2 3 0,1 1 0,0-5 0,-6 1 0,0 1 0,-2 1 0,-5-2 0,1 0 0,-2-1 0,-1 0 0,-1 3 0,0-2 0,1 1 0,-1-1 0,-3 2 0,-2-3 0,-1 2 0,-2-1 0,-1 2 0,1-3 0,0 1 0,0-1 0,-3-4 0,-3 1 0,-1-3 0,2-1 0,-5-10 0,1-3 0</inkml:trace>
  <inkml:trace contextRef="#ctx0" brushRef="#br0" timeOffset="483">1328 93 12287,'0'11'0,"0"1"0,0-1 0,-1 1 0,-3-1 0,2-3 0,-6 0 0,5-6 0,-2 3 0,9-3 0,1 0 0,2 2 0,-5 1 0,3-2 0,1 1 0,-5 1 0,4-3 0,-1 3 0,0 2 0,0-3 0,-4 3 0,0 2 0,-6 2 0,-1 0 0,-4 1 0,0-1 0,-1 0 0,0-4 0,-4-3 0,-2-3 0,-5-1 0</inkml:trace>
  <inkml:trace contextRef="#ctx0" brushRef="#br0" timeOffset="1032">878 162 12287,'7'11'0,"-2"-4"0,-7-2 0,-1-5 0,0 0 0,-5 1 0,-1 3 0,-1-3 0,-2 3 0,1-3 0,-1-1 0,1 4 0,-1 0 0,1 0 0,-1 1 0,-3-4 0,-2 5 0,-1-3 0,-2 1 0,2 4 0,-2-4 0,0 0 0,-2 1 0,-1-4 0,0 3 0,1-3 0,3-1 0,-3 0 0,3 0 0,-3 0 0,-1 0 0,4 0 0,-1 1 0,0 2 0,-2 1 0,4 0 0,1-3 0,2 2 0,0 0 0,-1 1 0,6-2 0,1 0 0,1 2 0,6 1 0,-2-1 0,3-3 0,-1 8 0,0-4 0,-2 2 0,0-3 0,3 3 0,-2 2 0,-1 2 0,-1-1 0,3-1 0,-2-2 0,1 2 0,-3 2 0,-2 0 0,-2 1 0,2-4 0,0-1 0,-1 1 0,-1-2 0,-3 5 0,-1-5 0,-1 0 0,1-2 0,1 1 0,1-1 0,1 0 0,-1 1 0,1-3 0,-1 1 0,1-1 0,0-7 0,4-4 0,3-4 0,3-3 0,1-3 0,0 4 0,5-6 0,1 3 0</inkml:trace>
  <inkml:trace contextRef="#ctx0" brushRef="#br0" timeOffset="1450">532 46 12287,'-12'0'0,"1"-4"0,-1-1 0,1 0 0,-1 0 0,0-3 0,1 5 0,1-1 0,2-1 0,-2 3 0,2-2 0,-2 3 0,2 1 0,2 1 0,-1 2 0,1 1 0,2 5 0,-2-1 0,-1 3 0,1 4 0,2 0 0,-3 3 0,1 0 0,0-1 0,-1-2 0,-1 0 0,-7-2 0,2-2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6:21.512"/>
    </inkml:context>
    <inkml:brush xml:id="br0">
      <inkml:brushProperty name="width" value="0.08571" units="cm"/>
      <inkml:brushProperty name="height" value="0.08571" units="cm"/>
      <inkml:brushProperty name="color" value="#00A0D7"/>
    </inkml:brush>
  </inkml:definitions>
  <inkml:trace contextRef="#ctx0" brushRef="#br0">640 313 12287,'-6'8'0,"4"-2"0,-4-6 0,6 7 0,0 2 0,2-1 0,2 2 0,-2-6 0,3 6 0,-4 1 0,-1-3 0,0 1 0,0 1 0,0 4 0,0-5 0,0 1 0,-1-5 0,-4 4 0,-3-6 0,-6 2 0,0-3 0,-1-2 0,1 0 0,5 0 0,-1 0 0,-1 0 0,-1 0 0,2 0 0,1-2 0,-2-3 0,-2 2 0,-1-6 0,0-2 0,6 3 0,1-2 0,1-1 0,3-1 0,-5-3 0,2 1 0,1 5 0,5-1 0,0-1 0,0 3 0,0-1 0,6-1 0,4-4 0,-2 6 0,1 3 0,-6 2 0,4 0 0,-1-2 0,-3 1 0,7 4 0,-6 0 0,6 0 0,-6 0 0,6 0 0,-7 6 0,2 3 0,-4-1 0,-1 2 0,0 1 0,0-3 0,0 1 0,0 2 0,0-3 0,0 2 0,-6-1 0,-3 5 0,1-6 0,0-1 0,2-1 0,-6-5 0,3 4 0,1-3 0,-1-2 0,5 0 0,-2-7 0,6-2 0,0 1 0,0-1 0,0-2 0,2 4 0,2 2 0,-2 2 0,4 0 0,1-2 0,-6 1 0,6 10 0,-7 3 0,0-1 0,0 2 0,0 1 0,-5-3 0,-1 1 0,-2 1 0,-3-2 0,3 3 0,-2-5 0,-1 2 0,-1 0 0,-3 3 0,1-2 0,0-6 0,1 4 0,4-1 0,-4-4 0,4 2 0,-2-8 0,0-4 0,1 0 0,7-5 0,-2 4 0,4-4 0,1-1 0,0 0 0,0 0 0,0 4 0,0 1 0,0-2 0,0 4 0,-2-4 0,-3 6 0,-1 2 0,-5 6 0,1 4 0,-1 1 0,4-4 0,-1 6 0,0 1 0,0 2 0,3-1 0,-3-1 0,2-1 0,3 1 0,1-3 0,2 1 0,0 2 0,2 0 0,1 0 0,2-1 0,6-7 0,-2 2 0,4-4 0,-4-1 0,1 0 0,-1 0 0,-1 0 0,-3 0 0,-10 0 0,-4 0 0,1 0 0,-2 0 0,-1 0 0,-1 0 0,-3 2 0,1 1 0,0 2 0,4-1 0,3-2 0,-1 1 0,0 2 0,3 1 0,-3-1 0,2 4 0,-4 4 0,6 1 0,0 0 0,3 1 0,1-1 0,0 0 0,0 0 0,0 1 0,1-1 0,3 0 0,0 0 0,3-1 0,-4-2 0,3-2 0,2 2 0,-3-3 0,3 2 0,-2 1 0,5 1 0,-1 3 0,-4-7 0,6 4 0,-4-4 0</inkml:trace>
  <inkml:trace contextRef="#ctx0" brushRef="#br0" timeOffset="317">655 15 12287,'7'-6'0,"-2"4"0,-10-3 0,-4 4 0,-8 7 0,-2 3 0,0 4 0,-2 1 0,4 0 0,-7 1 0,-1-1 0,-8 6 0,-4 3 0</inkml:trace>
  <inkml:trace contextRef="#ctx0" brushRef="#br0" timeOffset="500">143 214 12287,'-13'-2'0,"2"-1"0,2-2 0,-2 2 0,-2 3 0,-1 5 0,0 4 0,-1 4 0,-5 1 0,-2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6:27.398"/>
    </inkml:context>
    <inkml:brush xml:id="br0">
      <inkml:brushProperty name="width" value="0.08571" units="cm"/>
      <inkml:brushProperty name="height" value="0.08571" units="cm"/>
      <inkml:brushProperty name="color" value="#00A0D7"/>
    </inkml:brush>
  </inkml:definitions>
  <inkml:trace contextRef="#ctx0" brushRef="#br0">1493 299 12287,'5'14'0,"0"0"0,-1-5 0,-4 1 0,0-5 0,0 4 0,-1-4 0,-4 4 0,2-5 0,-7 0 0,6-1 0,-6 2 0,1-3 0,-6 2 0,6-2 0,0-2 0,4 0 0,-5 0 0,-1 0 0,3-6 0,-1-4 0,4-2 0,-4-3 0,-2 1 0,4 0 0,1 0 0,1 0 0,1-1 0,-3 3 0,4 1 0,-2 1 0,2-1 0,0-1 0,0-3 0,-2 1 0,0 0 0,5 0 0,-6-7 0,-2-1 0</inkml:trace>
  <inkml:trace contextRef="#ctx0" brushRef="#br0" timeOffset="214">1422 554 12287,'10'15'0,"-1"-1"0,-6-6 0,3-2 0,-6-6 0,0 0 0,0-6 0,-6-2 0,-2-6 0</inkml:trace>
  <inkml:trace contextRef="#ctx0" brushRef="#br0" timeOffset="1083">1067 128 12287,'-7'14'0,"1"-4"0,-3-1 0,2-4 0,7 4 0,2-4 0,3 5 0,3-2 0,4 3 0,-1-2 0,-1 2 0,-1 0 0,4 0 0,-2-1 0,-2 1 0,-1-3 0,3 1 0,-3 2 0,-1 2 0,2-4 0,-4 1 0,-2 1 0,3-3 0,-1 1 0,0-6 0,-12 4 0,-2-7 0,-4 0 0,-3 0 0,-1-2 0,-2-3 0,0 2 0,5-5 0,0 0 0,0 0 0,-5 4 0,0-4 0,1 2 0,3 2 0,0-4 0,1 1 0,0-1 0,6 0 0,2 5 0,-1-2 0,6-6 0,-4 5 0,10-4 0,3 4 0,6 6 0,0 0 0,-1 1 0,-4 4 0,-2-2 0,-7 7 0,0 1 0,-2 0 0,-1 0 0,-4-3 0,0-2 0,2 4 0,-3-4 0,0 0 0,0 0 0,-1-1 0,-4-3 0,4 3 0,-4-4 0,3 4 0,3-5 0,-3-5 0,2-3 0,-1-6 0,4 0 0,2 0 0,0-1 0,-2 1 0,0 0 0,4 0 0,-4 0 0,3-1 0,-2 1 0,2 0 0,2 4 0,0 1 0,0 4 0,0-4 0,0 7 0,0 2 0,-5 6 0,1 9 0,0-1 0,3 0 0,1 0 0,-2 1 0,-3-1 0,4 5 0,-5 0 0,1 0 0,0 1 0,-1-4 0,3 3 0,-4-3 0,-1-2 0,4 5 0,-6 0 0,-1-2 0,5-1 0,0-3 0,-1-4 0,6-3 0,-12-6 0,5 0 0</inkml:trace>
  <inkml:trace contextRef="#ctx0" brushRef="#br0" timeOffset="1280">612 242 12287,'10'0'0,"-1"0"0,0 0 0,4 1 0,-2 2 0,-1 2 0,-1 6 0,5-1 0,-6 2 0,-1 3 0</inkml:trace>
  <inkml:trace contextRef="#ctx0" brushRef="#br0" timeOffset="1833">484 370 12287,'-12'-2'0,"2"-3"0,-1 2 0,6-6 0,2-2 0,-3 3 0,1-2 0,2-1 0,1-1 0,2-3 0,7 1 0,2 0 0,4 4 0,1 1 0,0 6 0,0 0 0,1 6 0,-8 5 0,0 6 0,-1 0 0,-4-4 0,2-1 0,-2 2 0,-2 2 0,-2 1 0,-2 0 0,2-4 0,-4-2 0,-1-2 0,0 3 0,-8-4 0,1 0 0,0-5 0,1-2 0,2-2 0,2-6 0,4-3 0,-3-1 0,0 2 0,0 2 0,4-3 0,-4 4 0,0-4 0,0-1 0,3 2 0,-4 0 0,-1 3 0,2-2 0,-3 3 0,5 0 0,-2 2 0,-1 1 0,-6 5 0,1 0 0,0 2 0,0 2 0,4 4 0,2 7 0,2-1 0,1-5 0,5 1 0,0 1 0,0 1 0,0 3 0,0-6 0,2-1 0,3-2 0,3-1 0,6-5 0,0 0 0,0 0 0,0-2 0,1-1 0,-1-1 0,6-8 0,-4 5 0,5-8 0</inkml:trace>
  <inkml:trace contextRef="#ctx0" brushRef="#br0" timeOffset="1997">555 43 12287,'-14'-7'0,"5"1"0,1-5 0,1 2 0,3 5 0,2-2 0,-3 6 0,-3 6 0,-6 2 0</inkml:trace>
  <inkml:trace contextRef="#ctx0" brushRef="#br0" timeOffset="2113">214 100 12287,'-16'12'0,"-1"-1"0,-2-1 0,0-7 0,5 3 0,0-1 0,-1 0 0,1 1 0,0-1 0,0 4 0,0 4 0,-7 1 0,-1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6:30.981"/>
    </inkml:context>
    <inkml:brush xml:id="br0">
      <inkml:brushProperty name="width" value="0.08571" units="cm"/>
      <inkml:brushProperty name="height" value="0.08571" units="cm"/>
      <inkml:brushProperty name="color" value="#00A0D7"/>
    </inkml:brush>
  </inkml:definitions>
  <inkml:trace contextRef="#ctx0" brushRef="#br0">2090 170 12287,'1'9'0,"4"1"0,-2-6 0,7 6 0,-7-7 0,3 3 0,-8-6 0,-2 0 0,1 0 0,-7 0 0,-1 0 0,3 0 0,-1 0 0,-2 0 0,-2 0 0,-1 0 0,0 0 0,-1 0 0,6 0 0,1-1 0,2-4 0,1 2 0,5-7 0,0 7 0,1-8 0,4 6 0,5 2 0,-2 0 0,1 0 0,2-2 0,-3 1 0,1 4 0,3 0 0,-5 0 0,3 0 0,-5 4 0,3 3 0,-2 0 0,3-2 0,-4 5 0,0-1 0,-5 5 0,0 1 0,-2-1 0,-2 0 0,-4 0 0,-8 0 0,-2 1 0,-1-1 0,-7 0 0,-1-1 0,-5-2 0,1-2 0,-6 7 0,1 6 0</inkml:trace>
  <inkml:trace contextRef="#ctx0" brushRef="#br0" timeOffset="433">1606 42 12287,'5'14'0,"0"0"0,4-4 0,-4-1 0,-2 2 0,4 2 0,-1 0 0,0-2 0,1-2 0,-1 1 0,-1 4 0,4 0 0,-3 0 0,1-1 0,-3-2 0,1-2 0,0 1 0,-5 4 0,0 0 0,0 0 0,0-6 0,0-1 0</inkml:trace>
  <inkml:trace contextRef="#ctx0" brushRef="#br0" timeOffset="1230">1422 56 12287,'8'0'0,"-2"0"0,-6 2 0,0 2 0,0 4 0,0 6 0,0 1 0,0-6 0,0 1 0,0 1 0,0 1 0,0 3 0,0-1 0,0-5 0,0 1 0,0-6 0,1 4 0,4-1 0,-2-3 0,7-4 0,-1 0 0,6 0 0,-3-1 0,-2-4 0,-4 3 0,-6-4 0,0 6 0,0 0 0,-6 0 0,2 0 0,-5 0 0,-2 0 0,-2 0 0,-2 0 0,-3 2 0,-2 1 0,-2 2 0,3 4 0,-5-4 0,-3 0 0,-5 1 0,2-3 0,-4 5 0,1-2 0,-1-3 0,1 4 0,5-2 0,-1-2 0,1-2 0,0 4 0,-1 0 0,2-2 0,4-2 0,1-1 0,4 0 0,-1 0 0,2 0 0,1 0 0,2 0 0,0-1 0,-1-4 0,0 4 0,-1-6 0,0 3 0,3-1 0,2-2 0,-3 4 0,0-1 0,0 0 0,0-2 0,-1 1 0,1 2 0,5-3 0,-1 1 0,-1 2 0,3-3 0,-1 1 0,4-1 0,-4 1 0,5 2 0,-2-5 0,1 0 0,1 0 0,-1 3 0,5-4 0,0-1 0,0-4 0,0 5 0,0-1 0,0 7 0,0-3 0,1 6 0,4 0 0,3 0 0,6 0 0</inkml:trace>
  <inkml:trace contextRef="#ctx0" brushRef="#br0" timeOffset="1514">1123 84 12287,'-4'-14'0,"-1"0"0,-5 0 0,6 0 0,-6 4 0,5 1 0,-1 6 0,1-2 0,4 10 0,-4 4 0,2 5 0,-2 5 0,2-3 0,-5 4 0,0-1 0,0 0 0,-1 0 0,-5 2 0,-1 1 0</inkml:trace>
  <inkml:trace contextRef="#ctx0" brushRef="#br0" timeOffset="2267">327 156 12287,'8'14'0,"-1"-6"0,-7-2 0,-2-6 0,-3 0 0,4 2 0,-4 2 0,5-2 0,5 3 0,1-2 0,5 0 0,-1 2 0,-1 1 0,5-1 0,-4-4 0,-1 4 0,-6-2 0,2 2 0,-3-2 0,-4 5 0,-3-2 0,2-1 0,-6-5 0,-2 0 0,-2 5 0,-1 0 0,0-2 0,4-2 0,1-1 0,-2 0 0,-2 0 0,-1 0 0,4 0 0,1 0 0,-2 0 0,3 0 0,-2 0 0,1 0 0,-5 0 0,4 0 0,1 0 0,4 0 0,-4 0 0,5 2 0,0 3 0,2-2 0,2 6 0,0-4 0,0 4 0,5-4 0,0 5 0,-2 1 0,3-3 0,-1 1 0,0 1 0,-5 4 0,0 0 0,0 0 0,-5 0 0,-2-1 0,0-2 0,-4-1 0,3-3 0,-2 4 0,-2-1 0,-6 1 0,2 2 0,-3 1 0,4 0 0,0 0 0,1-1 0,0-4 0,0 10 0,0-3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7:09.229"/>
    </inkml:context>
    <inkml:brush xml:id="br0">
      <inkml:brushProperty name="width" value="0.08571" units="cm"/>
      <inkml:brushProperty name="height" value="0.08571" units="cm"/>
      <inkml:brushProperty name="color" value="#008C3A"/>
    </inkml:brush>
  </inkml:definitions>
  <inkml:trace contextRef="#ctx0" brushRef="#br0">30 914 12287,'-1'9'0,"-2"-3"0,0 0 0,-3-3 0,3-1 0,-4 5 0,5-5 0,-3 7 0,5-7 0,0 4 0,2-3 0,1 0 0,-1-2 0,5-1 0,0 0 0,-1-1 0,0-2 0,2-4 0,-3 2 0,2-2 0,-2 0 0,3-1 0,-2 1 0,-3-2 0,1 3 0,0-3 0,-2 3 0,1-1 0,-1-1 0,1 0 0,-2-2 0,3 0 0,-3 0 0,2-1 0,0-1 0,-1-1 0,0 1 0,-1 1 0,1 0 0,1-1 0,-1-1 0,-1-3 0,-1 2 0,0 0 0,0-1 0,0-2 0,-1 2 0,-1-1 0,-1 3 0,-4-1 0,4 0 0,0 0 0,-2 0 0,3-1 0,-3 3 0,0-1 0,3 1 0,-2 0 0,0 0 0,2-1 0,1 1 0,-2 1 0,0 1 0,0 1 0,2-1 0,1-3 0,0 0 0,0 1 0,0 1 0,0 1 0,0 0 0,0 0 0,0 0 0,0 1 0,0-1 0,0 0 0,0 0 0,0 0 0,0 1 0,0-1 0,0 0 0,0 0 0,0 0 0,0 0 0,0 1 0,0-1 0,0 0 0,0 0 0,0 0 0,0 1 0,0 2 0,0 0 0,0 0 0,0 1 0,0 0 0,0-2 0,-1 4 0,-2 1 0,2 0 0,-3 1 0,-1-1 0,3 0 0,-5 3 0,5-5 0,-2 3 0,4-4 0,0 3 0,0-1 0,0 4 0,4 4 0,1-1 0,2 2 0,0 0 0,0 1 0,2-3 0,1 3 0,0-1 0,0 1 0,0-3 0,-1 3 0,1 1 0,0-2 0,0 3 0,0-5 0,-1 1 0,1 0 0,0-3 0,0 3 0,0 1 0,0-4 0,-1 2 0,1-2 0,0-1 0,0 0 0,0 0 0,-1 0 0,-3 0 0,-2 0 0,-4-4 0,0-3 0,0 2 0,0-2 0,0 1 0,0-4 0,0 0 0,0 0 0,0 0 0,0 1 0,-1-1 0,-2 0 0,1 0 0,-4 0 0,2 1 0,-4-1 0,2 0 0,-3 0 0,2 4 0,2-1 0,1-1 0,-3 3 0,3-1 0,-2 2 0,4 1 0,-2 3 0,4 0 0,1 4 0,2 3 0,3 0 0,2 1 0,0-1 0,-2 0 0,-2-1 0,2-1 0,1 1 0,-2-1 0,4 2 0,-2 2 0,1 1 0,2 0 0,-1 0 0,-2-1 0,0-3 0,-5 3 0,1-3 0,0-1 0,0-2 0,-2-1 0,2 1 0,-3 0 0,-3 3 0,1-3 0,-5 3 0,0-2 0,1 3 0,1-3 0,-1 2 0,1 1 0,2-1 0,-4 0 0,-1 2 0,0 1 0,-2 0 0,3 0 0,2-1 0,0-2 0,-2-3 0,1 1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7:11.146"/>
    </inkml:context>
    <inkml:brush xml:id="br0">
      <inkml:brushProperty name="width" value="0.08571" units="cm"/>
      <inkml:brushProperty name="height" value="0.08571" units="cm"/>
      <inkml:brushProperty name="color" value="#008C3A"/>
    </inkml:brush>
  </inkml:definitions>
  <inkml:trace contextRef="#ctx0" brushRef="#br0">2426 236 12287,'0'6'0,"0"1"0,0-5 0,-1 3 0,-2-5 0,2 0 0,-4 1 0,5 2 0,0 2 0,0 5 0,0 0 0,0 0 0,0 0 0,1-4 0,3 1 0,-2-4 0,4 2 0,2 0 0,-3-2 0,2-3 0,1 0 0,-4-1 0,0-2 0,1-4 0,-1-2 0,3 0 0,-4-1 0,-2 3 0,0 1 0,2-2 0,-2-1 0,3 0 0,-4 2 0,-4 0 0,-1 5 0,-5-1 0,4 2 0,-1 1 0,1 0 0,-4 0 0,0 3 0,0 2 0,0 0 0,4-2 0,-1 3 0,1-1 0,0 1 0,-3-3 0,3 2 0,-3 0 0,3 1 0,-1-2 0,-1-2 0,3-1 0,-2-1 0,0 0 0,1 0 0,1-1 0,1-3 0,-1 2 0,2-4 0,2-1 0,-5-2 0,3 3 0,1 2 0,-5 4 0,1 0 0,-3 1 0,3 2 0,-3-2 0,2 3 0,-1 0 0,-2-1 0,0 5 0,0-3 0,0 0 0,0 3 0,1-5 0,-1 1 0,0 0 0,0-3 0,0 3 0,1 1 0,-1-4 0,0 2 0,0-2 0,0-2 0,0-2 0,1-1 0,0-4 0,1 2 0,2 2 0,2-4 0,-1 2 0,0-2 0,-1 2 0,1-3 0,-2 2 0,3-1 0,-1-2 0,3 0 0,-3 0 0,0 0 0,2 1 0,3-1 0,0 0 0,0 3 0,0 1 0,0-2 0,1 4 0,2 1 0,3 0 0,-1 0 0,4 2 0,-2-2 0,-2 2 0,2 1 0,0 0 0,-1 0 0,0 0 0,-4 1 0,2 2 0,-3 4 0,-1-2 0,0 2 0,0-1 0,-1 4 0,-3 0 0,2 0 0,-4-1 0,-2 0 0,-1-2 0,0 1 0,-1-1 0,0 2 0,0 1 0,0-1 0,0 1 0,1 0 0,-1 0 0,0-1 0,0-3 0,4-2 0,-1-4 0,5-1 0,-1-2 0,2-7 0,1-5 0</inkml:trace>
  <inkml:trace contextRef="#ctx0" brushRef="#br0" timeOffset="213">1837 108 12287,'-5'0'0,"1"1"0,8 3 0,1-2 0,5 4 0,0 2 0,-1 1 0,1-1 0,0 0 0,-1-1 0,-3 0 0,3 1 0,-2 0 0,1-2 0,2 1 0,0 2 0</inkml:trace>
  <inkml:trace contextRef="#ctx0" brushRef="#br0" timeOffset="565">2190 148 12287,'-9'0'0,"3"0"0,2 0 0,-1-5 0,0 0 0</inkml:trace>
  <inkml:trace contextRef="#ctx0" brushRef="#br0" timeOffset="813">1965 0 12287,'6'4'0,"1"-1"0,-5 0 0,2-3 0,-4 0 0</inkml:trace>
  <inkml:trace contextRef="#ctx0" brushRef="#br0" timeOffset="1429">1906 324 12287,'0'-6'0,"0"-1"0,0 1 0,0-4 0,0 0 0,-1 3 0,-3 1 0,-2-2 0,0 4 0,0 1 0,-1 0 0,2 0 0,-4 2 0,3-2 0,-3 2 0,-1 1 0,0 0 0,0 1 0,1 1 0,-1 1 0,0 5 0,0-2 0,0 2 0,0-1 0,2 1 0,0-2 0,3 0 0,0 1 0,2-1 0,3 4 0,0 0 0,0 0 0,4-5 0,3-1 0,2-3 0,-3 2 0,1 0 0,-4 1 0,4-4 0,-5 1 0,0 1 0,-4 1 0,0 4 0,-5-3 0,-1 0 0,0 1 0,-3 2 0,-1-1 0,-1 0 0,1 1 0,-3-2 0,2 3 0,1-3 0,1 0 0,2 2 0,-1 0 0,3-3 0,2 1 0,0-1 0,2-2 0,3 5 0,0-1 0,1 3 0,3-2 0,-2 1 0,4-1 0,2 2 0,-3 0 0,2 1 0,1 0 0,-3-1 0,0-2 0,1 0 0,-1 1 0,2-4 0,3 0 0</inkml:trace>
  <inkml:trace contextRef="#ctx0" brushRef="#br0" timeOffset="2262">1415 216 12287,'0'-6'0,"0"-1"0,0 5 0,0-3 0,0 1 0,0 4 0,-1 0 0,-3 6 0,3-1 0,-2 2 0,2 0 0,1 2 0,0 1 0,1 0 0,2 0 0,-1-1 0,5 1 0,0-3 0,2-2 0,1 0 0,0-2 0,0-3 0,0 0 0,-1-3 0,1-1 0,0 2 0,0 1 0,-3-2 0,-1-1 0,1 1 0,-2-1 0,1 3 0,-3-3 0,-2 3 0,-1 6 0,-7 1 0,-1 3 0,-2 0 0,0-2 0,0 0 0,0 1 0,0-3 0,1 2 0,-1-1 0,0 0 0,0 1 0,0-4 0,1 0 0,-1-2 0,0-1 0,-1 0 0,-2 0 0,3-1 0,-1-2 0,4-1 0,-1-1 0,-1-2 0,-1-3 0,1-1 0,-1-2 0,1 2 0,1-2 0,2 2 0,-2 2 0,3-1 0,-1 0 0,1 0 0,-1 0 0,4 4 0,-1-1 0,2 0 0,1 1 0,-1 1 0,-3 0 0,3 2 0,-4 3 0,3 1 0,-2 2 0,1 0 0,2 3 0,-1 2 0,-1 0 0,-2 3 0,3 1 0,-2 1 0,-2-1 0,4 4 0,-1 0 0,2 3 0,1 0 0,0 1 0,0-2 0,0 1 0,0 1 0,0-7 0,0 4 0,0-2 0,3-4 0,1 1 0,2-4 0,0-4 0,4-4 0,0 0 0,0 0 0,0-1 0,1-2 0,1-4 0,1-1 0,4-2 0,-1 0 0,3-4 0,1-1 0</inkml:trace>
  <inkml:trace contextRef="#ctx0" brushRef="#br0" timeOffset="3232">953 324 12287,'-10'7'0,"1"-1"0,-1-3 0,1 1 0,1-1 0,2 0 0,3 1 0,-4-4 0,-1 0 0,3 0 0,-2 0 0,4-4 0,-2 0 0,-1-1 0,1-3 0,3 3 0,-3-2 0,2-1 0,0 0 0,-4 1 0,4 1 0,1-2 0,1-1 0,1 3 0,0-1 0,0-1 0,0 3 0,0-2 0,0 5 0,1-2 0,2 4 0,1 1 0,4 2 0,-1 3 0,0-1 0,-1 3 0,0-4 0,1 2 0,-2 1 0,4-1 0,-4 0 0,2 1 0,-1-2 0,-2 3 0,1-4 0,0 2 0,1 0 0,-2 4 0,2 0 0,-4-4 0,1 1 0,-2 1 0,-2-1 0,-1 1 0,-2-2 0,-2 2 0,0 0 0,-4-1 0,0-1 0,0-2 0,-1 4 0,-1-3 0,-1 2 0,1-1 0,-2-3 0,1 1 0,0-1 0,-1 0 0,3 1 0,-2-4 0,2 0 0,1 0 0,0-1 0,0-2 0,1 0 0,2-3 0,2 1 0,0 0 0,2-2 0,3-3 0,0 4 0,0-1 0,1 2 0,2-2 0,-2 2 0,4 3 0,-1-2 0,-2 1 0,5 3 0,-4 0 0,3 1 0,-2 3 0,3 1 0,-4 5 0,3 0 0,-2-1 0,-1 1 0,-3 0 0,0 0 0,-1 0 0,-2 0 0,-2-1 0,-2 0 0,0-1 0,-1-2 0,0 0 0,-2 1 0,0-1 0,0-2 0,0 3 0,1-4 0,-1-1 0,0-1 0,3-1 0,1 0 0,-1-1 0,2-2 0,-4-3 0,4-3 0</inkml:trace>
  <inkml:trace contextRef="#ctx0" brushRef="#br0" timeOffset="3446">796 128 12287,'-10'5'0,"1"-1"0,-1 0 0,1 0 0,1 1 0,2-1 0,-1 4 0,-3-2 0,-4 3 0,-1 1 0</inkml:trace>
  <inkml:trace contextRef="#ctx0" brushRef="#br0" timeOffset="3765">433 108 12287,'-4'6'0,"-3"-3"0,2-1 0,-2 1 0,5 3 0,0 4 0,4 0 0,0-1 0,5 1 0,0 1 0,2 2 0,1-1 0,0 3 0,-1 1 0,1-1 0,0 0 0,0 3 0,0-3 0,-1-1 0,-2 4 0,-2-3 0,1 0 0,-1-2 0,-2 3 0,1-1 0</inkml:trace>
  <inkml:trace contextRef="#ctx0" brushRef="#br0" timeOffset="4596">217 197 12287,'-1'9'0,"-3"1"0,2-1 0,-3-1 0,0-2 0,3 2 0,1 1 0,1 0 0,0 1 0,0-3 0,0-1 0,0 2 0,0-3 0,0 2 0,5-5 0,1 1 0,3-2 0,-3-1 0,1 0 0,1 0 0,-3 0 0,2 0 0,-1 0 0,4 0 0,-5 5 0,-2 0 0,-6 1 0,1 1 0,-3-2 0,-1-1 0,1 0 0,-1 4 0,-1-2 0,0-1 0,0-2 0,1 2 0,0-1 0,-2 1 0,-1-2 0,-1 0 0,1-2 0,-1-1 0,0 0 0,0 0 0,0-1 0,2-2 0,0-3 0,1 1 0,1-4 0,-4 2 0,0-1 0,1-2 0,2 1 0,0 2 0,0 0 0,2 4 0,1-3 0,1 1 0,-1-1 0,0 4 0,2-2 0,-1-1 0,-1 4 0,4-3 0,0 4 0,4 1 0,-1 2 0,-1 4 0,2-2 0,1 1 0,0-2 0,-3 4 0,2-2 0,0 0 0,-1 0 0,-1 2 0,0-3 0,-2 2 0,0-4 0,0 4 0,0-1 0,-2 3 0,-1-2 0,-1-2 0,-4-3 0,3 3 0,0 0 0,-2-2 0,0 4 0,-2-5 0,0 7 0,-1-4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7:17.244"/>
    </inkml:context>
    <inkml:brush xml:id="br0">
      <inkml:brushProperty name="width" value="0.08571" units="cm"/>
      <inkml:brushProperty name="height" value="0.08571" units="cm"/>
      <inkml:brushProperty name="color" value="#008C3A"/>
    </inkml:brush>
  </inkml:definitions>
  <inkml:trace contextRef="#ctx0" brushRef="#br0">1934 215 12287,'-9'0'0,"2"-3"0,0 0 0,5-2 0,-2 3 0,0-1 0,2-2 0,-1 2 0,2 1 0,1-5 0,-1 5 0,-2-1 0,2 2 0,-8 1 0,3 1 0,1 2 0,-3-1 0,4 5 0,-1 1 0,-1 0 0,-2 2 0,2 0 0,3-1 0,-3-2 0,2 0 0,1-1 0,3 4 0,1-4 0,2-3 0,-1-2 0,5-1 0,0 0 0,-1 0 0,0 0 0,2 0 0,-3 0 0,2 0 0,-4-1 0,4-2 0,-5 2 0,2-4 0,-4 6 0,-1 2 0,-2 0 0,1 1 0,-5-2 0,1 3 0,0 0 0,-3-2 0,3 3 0,-2-1 0,2 1 0,-3-3 0,2 4 0,-1-1 0,-2 0 0,0 1 0,1-2 0,2-1 0,0 0 0,1 1 0,-4-3 0,0 1 0,3 0 0,1-3 0,-1 0 0,-1-1 0,1-2 0,-1 1 0,4-5 0,-1 0 0,1-2 0,-1-1 0,1 0 0,-1 4 0,3-1 0,-1 0 0,-2-1 0,3 0 0,-1 2 0,-1 4 0,0-2 0,2 0 0,-4 1 0,3 1 0,-1 4 0,0 1 0,1 4 0,-2-3 0,1 1 0,1 3 0,-1-3 0,0 2 0,-1 1 0,1 0 0,1-1 0,2-1 0,-2 2 0,0 1 0,0-3 0,3 1 0,0 1 0,0-3 0,0 2 0,0-4 0,0 3 0,0-2 0,0 2 0,0-4 0,4 7 0,-3-3 0,4 0 0,-5 1 0,-4-4 0,0 2 0,-1 0 0,-3-3 0,-1 2 0,-1 0 0,1-2 0,-1-1 0,-3 2 0,0 0 0,0 0 0,-2-2 0,4-1 0,-3 0 0,1 0 0,0 0 0,0 0 0,3 0 0,0 0 0,4-4 0,0 0 0,2-1 0,1-6 0,3-5 0</inkml:trace>
  <inkml:trace contextRef="#ctx0" brushRef="#br0" timeOffset="197">1748 48 12287,'0'0'0</inkml:trace>
  <inkml:trace contextRef="#ctx0" brushRef="#br0" timeOffset="781">1699 529 12287,'0'6'0,"-5"1"0,-1-3 0,0 0 0,0-2 0,-2 2 0,-1-2 0,-5 3 0,-1 1 0,-5 3 0</inkml:trace>
  <inkml:trace contextRef="#ctx0" brushRef="#br0" timeOffset="1517">1090 304 12287,'-7'9'0,"2"1"0,1 0 0,1 0 0,2 0 0,1-1 0,0 1 0,0-3 0,1-2 0,3 1 0,2-1 0,3-3 0,1 2 0,0-3 0,-1-1 0,1 0 0,0 0 0,-3-4 0,-2 0 0,0 0 0,1-1 0,-3-2 0,3 0 0,-1 0 0,1 0 0,-4-2 0,1 3 0,-2-3 0,-1-1 0,0 0 0,0 1 0,0-1 0,-1 1 0,-1 1 0,-2 3 0,-2 1 0,-1 0 0,-2 4 0,-1 0 0,0 1 0,0 3 0,0 2 0,1 2 0,-1-1 0,0 0 0,0 1 0,0-1 0,2 1 0,0-3 0,1 0 0,1 1 0,-3-1 0,3 0 0,-3-3 0,4 2 0,-1-8 0,2-1 0,4-5 0,0 3 0,0 1 0,0 4 0,-2-3 0,-1 5 0,1 0 0,-5 1 0,0 3 0,-2-2 0,-1 4 0,0 0 0,1 2 0,-1-2 0,0-3 0,0 4 0,4-5 0,-1 2 0,-1 1 0,3-4 0,-2 2 0,4-2 0,-3-1 0,2 0 0,-2 0 0,-2 0 0,3-1 0,-2-2 0,1-3 0,-3-3 0,2-1 0,-1 0 0,2 0 0</inkml:trace>
  <inkml:trace contextRef="#ctx0" brushRef="#br0" timeOffset="1647">844 176 12287,'7'0'0,"0"0"0,-5 0 0,2 0 0,-8 4 0,-2 2 0</inkml:trace>
  <inkml:trace contextRef="#ctx0" brushRef="#br0" timeOffset="2149">658 412 12287,'-10'8'0,"-1"-1"0,-2-4 0,-1-3 0,-2-2 0,2-1 0,4-5 0,1 1 0,1-1 0,2-2 0,2 0 0,-1-1 0,-1-1 0,1-1 0,3 0 0,-3 3 0,2 0 0,0 1 0,0-1 0,3 0 0,1 0 0,2 0 0,-1 0 0,5 1 0,0 0 0,2 2 0,1-1 0,0 2 0,0 0 0,-1-1 0,1 4 0,0-3 0,0 2 0,0 2 0,-1 1 0,1 1 0,0 0 0,0 1 0,0 2 0,-2 3 0,-1 3 0,-4 1 0,-2 0 0,-1 0 0,0 0 0,0-1 0,0 1 0,0 0 0,-1 0 0,-2-1 0,-2-2 0,-1 0 0,-3-2 0,3 3 0,-3-2 0,-1 2 0,0-2 0,1-1 0,-1 0 0,0 1 0,0-4 0,0 2 0,1 0 0,-1-1 0,0 0 0,0-3 0,0 0 0,0 0 0,1 0 0,-1 0 0,0 0 0,0-4 0,1-3 0,3-1 0,-3-2 0,4 0 0</inkml:trace>
  <inkml:trace contextRef="#ctx0" brushRef="#br0" timeOffset="2415">363 29 12287,'0'-7'0,"-1"2"0,-2 0 0,2-2 0,-2 5 0,6-1 0,1 3 0,4 3 0,-2 4 0,2 2 0,0 1 0,-1-1 0,0 1 0,1 0 0,-1 0 0,1 0 0,-3 1 0,0 2 0,1-1 0,-1 3 0,-1-1 0,0-2 0,1 2 0,-3-1 0,1-1 0,-1-1 0,-1-1 0,4 0 0,0 0 0</inkml:trace>
  <inkml:trace contextRef="#ctx0" brushRef="#br0" timeOffset="2581">511 117 12287,'0'-7'0,"0"1"0,-1 4 0,-2-3 0,0 1 0,0 3 0,3 1 0,0 5 0</inkml:trace>
  <inkml:trace contextRef="#ctx0" brushRef="#br0" timeOffset="3214">442 392 12287,'-1'6'0,"-2"1"0,0-5 0,-3 1 0,-2-1 0,-1-2 0,0 0 0,-1 0 0,0 0 0,0 0 0,0 0 0,1 0 0,-1 1 0,0 2 0,3-1 0,2 5 0,1 0 0,0-1 0,4 0 0,0 2 0,0-4 0,1 1 0,3-5 0,2 0 0,0 0 0,0 0 0,2 0 0,-3 0 0,2 0 0,-5 0 0,1 1 0,-6 2 0,1-1 0,-5 5 0,1-5 0,-3 2 0,1 0 0,2-1 0,-1 0 0,-3-3 0,1 0 0,-1-1 0,0-1 0,0-3 0,0 0 0,-3-3 0,-1-4 0,0-1 0,0 1 0,0-2 0,0 0 0,-1 0 0,0 0 0,-3 0 0,5 5 0,1-1 0,1 0 0,2 5 0,0 0 0,1 2 0,2 0 0,-1 0 0,-3 7 0,2 1 0,0 5 0,3 0 0,0 0 0,2-1 0,2 1 0,-1 0 0,-2 0 0,1 0 0,3 0 0,0-1 0,0 1 0,0 0 0,0 0 0,0 0 0,1-1 0,2 1 0,3-1 0,4-2 0,0-3 0,-1-4 0,1 0 0,0 0 0,1-1 0,3-2 0,5-4 0,2-2 0,7-1 0,-3-4 0,4-1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7:33.828"/>
    </inkml:context>
    <inkml:brush xml:id="br0">
      <inkml:brushProperty name="width" value="0.08571" units="cm"/>
      <inkml:brushProperty name="height" value="0.08571" units="cm"/>
      <inkml:brushProperty name="color" value="#008C3A"/>
    </inkml:brush>
  </inkml:definitions>
  <inkml:trace contextRef="#ctx0" brushRef="#br0">1350 1 12287,'13'10'0,"0"-3"0,-9-3 0,3 2 0,-5 7 0,-2-2 0,0 2 0,0 2 0,0 2 0,0 4 0,0 3 0,0 2 0,0-3 0,0 7 0,0 2 0,-2 5 0,-5 1 0,5 1 0,-4 2 0,4 1 0,2 3 0,-7 0 0,1-6 0,1 0 0,3-1 0,-4-6 0,-1-2 0,3-2 0,2-4 0,0-3 0,-2-2 0,-3 1 0,1-10 0,6-1 0,0-11 0,0-5 0,0-3 0,2-7 0,2 2 0,3 2 0,5-2 0,-5-9 0,-1-2 0,3 3 0,-7-1 0,7 1 0,-3-3 0,0 2 0,7-3 0,-6 1 0,-1 2 0,3 3 0,-7-1 0,6-1 0,-1-3 0,-1 3 0,3 8 0,-5 2 0,2-2 0,-1-2 0,5 6 0,-5 2 0,8 9 0,-9 9 0,2 4 0,-4 4 0,-2 2 0,0 3 0,-2 1 0,-2 3 0,-2-3 0,-3 5 0,5 0 0,-3 0 0,3 0 0,-5-2 0,3-7 0,0 0 0,-3 0 0,7 1 0,-4-1 0,1-2 0,-1-4 0,2 2 0,-7-6 0,2 1 0,-6-5 0,5 3 0,-1 1 0,-6-7 0,4 4 0,-4-4 0,-3-2 0,1 0 0,0 0 0,0 0 0,-1 0 0,-1-2 0,-3-2 0,-1-2 0,-1-3 0,4 3 0,-1-5 0,-3 0 0,0-6 0,7 6 0,2-2 0,4 1 0,-2 5 0,9-6 0,1-2 0,3-2 0,2 4 0,0 0 0,0-8 0,0-9 0</inkml:trace>
  <inkml:trace contextRef="#ctx0" brushRef="#br0" timeOffset="2397">2681 810 12287,'0'20'0,"0"-1"0,0 0 0,0 1 0,0-1 0,0 0 0,0 0 0,2 1 0,2-1 0,3 2 0,-3 5 0,-2-5 0,-2 7 0,0 0 0,0 4 0,0-2 0,0 0 0,0 0 0,0 0 0,0 0 0,0 2 0,0-6 0,0-4 0,0-3 0</inkml:trace>
  <inkml:trace contextRef="#ctx0" brushRef="#br0" timeOffset="4366">2411 868 12287,'11'0'0,"6"0"0,-15 0 0,6 2 0,-10 3 0,-4 1 0,4 9 0,-5-2 0,-1 4 0,-1 2 0,-2 1 0,7-1 0,-4 0 0,-1 1 0,5-1 0,-7 0 0,0 0 0,1 1 0,5-1 0,-1 0 0,2 0 0,-3 1 0,5-1 0,-4 0 0,3 1 0,6-10 0,3-3 0,-2-5 0,7-4 0,-2-5 0,-1-1 0,-1-5 0,-3-2 0,7 6 0,-3-1 0,-1 5 0,-7-5 0,0 3 0,0 5 0,0-7 0,0 9 0,-3 0 0,-3 0 0,2 0 0,-9 3 0,-2 3 0,0-2 0,0 7 0,2 0 0,-2-1 0,-2-3 0,-5 6 0,-1 0 0,-3-3 0,-2 7 0,3-6 0,-5 2 0,0 0 0,-7-2 0,5 4 0,-4-3 0,-3 3 0,0-4 0,1 0 0,1-3 0,5-3 0,-4 3 0,6-1 0,0-1 0,4 3 0,-2-7 0,3 4 0,1-4 0,3-2 0,1 0 0,1 0 0,0 0 0,-1 0 0,1 0 0,0 0 0,0 0 0,-1 0 0,1 0 0,0 0 0,0 0 0,-1 0 0,7 0 0,3-2 0,-1-2 0,0-2 0,5-3 0,-7 3 0,0-5 0,-6-8 0,8 6 0,5 0 0,4-2 0,2 4 0,0-2 0,0 7 0,0-7 0,0 0 0,0 0 0,2 3 0,4 1 0,-4 0 0,5 3 0,-5 4 0,-2-7 0,0 18 0,0 4 0,-9 4 0,-4 2 0,-4 0 0,-2 1 0,0-1 0,-1-2 0,1-2 0,0-4 0,0-3 0,-3 5 0,-1-4 0,-3-1 0,2 1 0,3 4 0,2-7 0,-1 1 0,1 1 0,0-6 0,-1 5 0,1-5 0,0-2 0,0-2 0,-1-5 0,7 3 0,3-9 0,1-2 0,-4 5 0,7-3 0,2-2 0,-5-2 0,3-3 0,-1 1 0,7 0 0,0-1 0,0 1 0,2 2 0,3 2 0,1 2 0,9 9 0,-2-3 0,-2 5 0,1 2 0,1 0 0,7 0 0,-10 9 0,-3 4 0,-5 4 0,0 0 0,4-4 0,-3 4 0,3-4 0,-4 4 0,-4 2 0,-4 1 0,1-1 0,-8 0 0,-2 0 0,-2 1 0,-2-1 0,0-6 0,-1-2 0,1-3 0,6-1 0,0-7 0,-2 0 0,0-3 0,0-1 0,5-4 0,1-3 0,-4 4 0,5-3 0,-3 1 0,5-4 0,-5 5 0,2-3 0,1 7 0,1-3 0,3 5 0,-9 2 0,7 0 0,-7 0 0,6 7 0,-5-1 0,-1 7 0,-7-7 0,1 1 0,0-7 0,0 0 0,-1 0 0,1 0 0,0 0 0,6-7 0,0-1 0,-2-3 0,-2-4 0,0 4 0,2-2 0,2-4 0,-2-6 0,-2 1 0,-2-6 0,-1 3 0,1-1 0,6-2 0,0 5 0,-2-3 0,-2 2 0,6 3 0,3 4 0,1 2 0,1 2 0,0 6 0,6-5 0,0 7 0,0-1 0,0 12 0,2 5 0,4 0 0,-2 6 0,7-4 0,0 4 0,0 2 0,-1 3 0,5 1 0,-2 3 0,2-3 0,-4-1 0,2-3 0,0 0 0,-3 1 0,7 5 0,-6 3 0,0 2 0,4-10 0,-7 1 0,1-2 0,0-4 0,-3 0 0,-6 5 0,0-1 0,0 0 0,-2-2 0,-5-4 0,3 2 0,-7-6 0,1-1 0,-1 1 0,-2-3 0,-6-4 0,0 5 0,-1-5 0,1 4 0,0-3 0,-1-3 0,1 0 0,0 0 0,0 0 0,-1-9 0,-8-2 0,-2-8 0</inkml:trace>
  <inkml:trace contextRef="#ctx0" brushRef="#br0" timeOffset="4881">1331 1023 12287,'-19'0'0,"6"2"0,0 2 0,-2 2 0,4 1 0,-2-5 0,-2 4 0,-2-4 0,-2 5 0,0-3 0,-1 3 0,1-5 0,0 6 0</inkml:trace>
  <inkml:trace contextRef="#ctx0" brushRef="#br0" timeOffset="5146">579 1003 12287,'0'-19'0,"0"8"0,-9 3 0,-1 8 0</inkml:trace>
  <inkml:trace contextRef="#ctx0" brushRef="#br0" timeOffset="5448">752 984 12287,'-2'11'0,"-2"-3"0,-2 1 0,-1-7 0,5 7 0,-4-9 0,-5 8 0,-8 3 0</inkml:trace>
  <inkml:trace contextRef="#ctx0" brushRef="#br0" timeOffset="5730">521 1813 12287,'11'9'0,"-3"-7"0,-8 6 0,0-8 0,0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8:10.173"/>
    </inkml:context>
    <inkml:brush xml:id="br0">
      <inkml:brushProperty name="width" value="0.08571" units="cm"/>
      <inkml:brushProperty name="height" value="0.08571" units="cm"/>
      <inkml:brushProperty name="color" value="#008C3A"/>
    </inkml:brush>
  </inkml:definitions>
  <inkml:trace contextRef="#ctx0" brushRef="#br0">769 0 12287,'0'19'0,"-8"-8"0,3 4 0,-7-8 0,5-1 0,-6-6 0,9 2 0,-2 5 0,-3 3 0,3 10 0,1-1 0,3 7 0,2-1 0,0-1 0,0-3 0,0 7 0,0 2 0,0 2 0,0 0 0,0-6 0,0 4 0,0 0 0,0 0 0,0-6 0,0 1 0,0-3 0,0-3 0,0 0 0,0 1 0,0-1 0,0-8 0,2-3 0,3-10 0,1-4 0,7 1 0,-5-7 0,3-3 0,0-3 0,4-1 0,-2 0 0,-3 0 0,5-1 0,-4 1 0,-2 0 0,-3 6 0,-4 2 0,3 0 0,1 1 0,3-1 0,-5-4 0,2 2 0,1 7 0,-7-7 0,0 9 0,0-3 0,0 14 0,-7 3 0,-1 10 0,-3-1 0,5 0 0,-5 0 0,0 1 0,0-1 0,-1 0 0,-6 1 0,6-1 0,-3-6 0,6 0 0,-2 2 0,1-5 0,-5 1 0,2-2 0,2-1 0,-4-4 0,2 3 0,0-1 0,-6-6 0,2-2 0,4-4 0,-4 4 0,4-7 0,-4 0 0,-2-3 0,-1 1 0,1-2 0,0-2 0,-1-2 0,8 0 0,-1 2 0,0 2 0,2-2 0,-4 4 0,9-2 0,1 9 0,12-2 0,12-5 0,11 0 0</inkml:trace>
  <inkml:trace contextRef="#ctx0" brushRef="#br0" timeOffset="317">1406 733 12287,'-20'0'0,"10"2"0,1 5 0,0 5 0,7 6 0,-4 1 0,4 0 0,2 0 0,-7 1 0,1 1 0,2 3 0,1 1 0,3 3 0,0-4 0,0 1 0,0-1 0,0-3 0,0-1 0,9 8 0,2 2 0</inkml:trace>
  <inkml:trace contextRef="#ctx0" brushRef="#br0" timeOffset="851">1155 810 12287,'0'-19'0,"0"0"0,0-1 0,0 10 0,0 1 0,0 24 0,0 4 0,-2 5 0,-3-5 0,-3 0 0,-3 1 0,-2 1 0,-4 3 0,2 1 0,2-1 0,0-1 0,-6 1 0,0 2 0,0-3 0,-1 5 0,1-2 0,2-3 0,4-1 0,-2-3 0,7 0 0,-3 1 0,7-10 0,-3-1 0,14-9 0,5 0 0,6-9 0,1-1 0,0-3 0,0 0 0,-2 0 0,-2-4 0,-4 2 0,-2 2 0,6 0 0,-2-6 0,-5 0 0,-1-1 0,-5 1 0,-4 0 0,-5 0 0,3 6 0,-9 2 0,-4 0 0,-7 1 0,3-3 0,-7-4 0,2 2 0,1 2 0,-7 2 0,4-4 0,0 4 0,0 3 0,2-5 0,7 7 0,2-1 0,4-1 0,-4 5 0,15-5 0,2 8 0,10 0 0</inkml:trace>
  <inkml:trace contextRef="#ctx0" brushRef="#br0" timeOffset="1217">557 964 12287,'11'-8'0,"6"8"0,-4 0 0,4 10 0,-4 1 0,0 4 0,0 4 0,-3 5 0,5 2 0,-8-7 0,-3 0 0,-2 1 0,-2 5 0,0 1 0,0-2 0,0-3 0,-8-4 0,-5-2 0,-7-2 0,-5 2 0,1 0 0,-6-2 0,0-7 0,0-4 0,-2-2 0,-9 0 0,-2-2 0,-2-4 0,0-5 0,7-8 0,-1 0 0,1-1 0,6-1 0,2-3 0,2-4 0,4-2 0,-2 5 0,5-5 0,6 2 0,4 4 0,7-4 0,8 3 0,7 1 0,6 3 0,0 2 0,15-1 0,3 1 0,1 0 0,3-1 0</inkml:trace>
  <inkml:trace contextRef="#ctx0" brushRef="#br0" timeOffset="1347">364 829 12287,'-8'11'0,"-5"-4"0,-4-5 0,4-2 0,0 0 0,9 0 0,-5 0 0,9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8:27.872"/>
    </inkml:context>
    <inkml:brush xml:id="br0">
      <inkml:brushProperty name="width" value="0.08571" units="cm"/>
      <inkml:brushProperty name="height" value="0.08571" units="cm"/>
      <inkml:brushProperty name="color" value="#008C3A"/>
    </inkml:brush>
  </inkml:definitions>
  <inkml:trace contextRef="#ctx0" brushRef="#br0">4706 210 12287,'0'-12'0,"0"-1"0,0 8 0,0-1 0,0 12 0,0-1 0,0 8 0,0 2 0,2 0 0,2 0 0,2-3 0,-1 3 0,-1 3 0,0 1 0,3 0 0,-1 0 0,-4-1 0,3-3 0,1-3 0,0 1 0,-6 7 0,0-1 0,0 0 0,-2-6 0,-4-2 0,-7-3 0,2-1 0,-2-7 0,-2 0 0,-2 0 0,-2 0 0,0 0 0,-1 0 0,1 0 0,0 0 0,0 0 0,-1 0 0,1-7 0,0-1 0,-1-3 0,1 5 0,0-5 0,0 2 0,6-4 0,0 5 0,-2-3 0,4 5 0,-2-7 0,9 6 0,-2-5 0,3 7 0,3-12 0,0 15 0,9-7 0,2 9 0,8 0 0,-6 0 0,0 0 0,-7 0 0,7 0 0,-2 3 0,2 3 0,4-4 0,-13 13 0,9-8 0,-9 1 0,3-1 0,-5-3 0,-2 9 0,0-7 0,0 7 0,-9-9 0,-4 3 0,-4-5 0,-2 4 0,0 1 0,-1-3 0,1-2 0,0-2 0,-1 0 0,1 0 0,0 0 0,0 0 0,-1 0 0,1 0 0,0 0 0,-1 0 0,1 0 0,6 0 0,0 0 0,7 0 0,-7 0 0,9 2 0,-5 3 0,1 1 0,3 0 0,-7-3 0,-3 3 0,4-4 0,-2 5 0,0-5 0,-6-2 0,6 0 0,0 0 0,-2 0 0,5-2 0,-3-5 0,2-4 0,-4-8 0,2 0 0,-2 0 0,4-7 0,-1-2 0,-3 0 0,-3 0 0,6-4 0,-1 4 0,0 0 0,2 1 0,-4 1 0,9 7 0,1-1 0,3 1 0,-4 6 0,-1 0 0,1 9 0,8-5 0,2 12 0,3 3 0,6-2 0,-7 9 0,1 2 0,1 2 0,1 3 0,6-1 0,-5 0 0,-1 0 0,0 1 0,-5-1 0,2 0 0,-1 1 0,-3-1 0,0 0 0,2 0 0,3 1 0,-1-1 0,-6 0 0,-2 1 0,-5-1 0,3-6 0,-9 0 0,-2-1 0,-2-1 0,-2 4 0,-3-8 0,-3-3 0,3-2 0,-6-2 0,3 0 0,-1 0 0,0 0 0,7 0 0,-2 0 0,-5 0 0,4-6 0,-3-3 0,3-2 0,9 7 0,3-5 0,1 1 0,-4 4 0,7-9 0,-1 8 0,16-3 0,4 8 0,-2 0 0,1 0 0,3 0 0,-4 0 0,2 0 0,2 0 0,2 2 0,2 2 0,1 3 0,-7 6 0,-3-5 0,1 1 0,0-1 0,-7 7 0,2-2 0,-3 4 0,-3-4 0,0 0 0,0 2 0,-3 2 0,-3 0 0,-7-4 0,-4 2 0,-2-8 0,-1-1 0,1 3 0,0-7 0,0 4 0,-1-4 0,1-10 0,0-3 0</inkml:trace>
  <inkml:trace contextRef="#ctx0" brushRef="#br0" timeOffset="500">4802 673 12287,'9'19'0,"-7"-6"0,4 0 0,-10-6 0,-5 3 0,-1-1 0,-5-5 0,-3 5 0,-1-3 0,0-2 0,0-1 0,-1 3 0,-1 0 0,-3-1 0,-1-3 0,-8-2 0,8 0 0,-10 0 0,5 0 0</inkml:trace>
  <inkml:trace contextRef="#ctx0" brushRef="#br0" timeOffset="850">4301 114 12287,'0'13'0,"0"0"0,-3-9 0,-3 2 0,2-3 0,-9-3 0,6 0 0,-3 2 0,1 4 0,-6-2 0,2 9 0,-4-8 0,-2 3 0</inkml:trace>
  <inkml:trace contextRef="#ctx0" brushRef="#br0" timeOffset="1047">4031 750 12287,'2'11'0,"4"-5"0,-4-3 0,9-1 0,-4 4 0,-5-4 0,6 15 0,-8-6 0</inkml:trace>
  <inkml:trace contextRef="#ctx0" brushRef="#br0" timeOffset="1566">3124 288 12287,'11'8'0,"0"-4"0,-7 9 0,5 2 0,1 2 0,-3-4 0,3 0 0,-1 2 0,-5 2 0,5 3 0,-3-1 0,-1 0 0,-3 0 0,-2 1 0,0-1 0,0 0 0,-9-6 0,-4 0 0,-4 2 0,-2-6 0,0-3 0,-1-4 0,1-2 0,0 0 0,0 0 0,-1-2 0,-1-4 0,-3-7 0,-1-4 0,-1-3 0,7 1 0,-1 0 0,1-1 0,0 1 0,-1 0 0,3 0 0,4-1 0,-4 1 0,7 0 0,-1-1 0,-6-7 0,6-3 0</inkml:trace>
  <inkml:trace contextRef="#ctx0" brushRef="#br0" timeOffset="1702">2912 172 12287,'11'-9'0,"-2"5"0,-9-9 0,-3 9 0,-3-3 0,-5 14 0,-8 4 0</inkml:trace>
  <inkml:trace contextRef="#ctx0" brushRef="#br0" timeOffset="1881">2719 789 12287,'9'19'0,"4"0"0,-2-6 0,1 0 0,1 2 0,-2 2 0,4 3 0,-6-1 0,-1 0 0,1 0 0,-1 1 0,-3-1 0,1 0 0,0 1 0,-6-1 0,0 0 0,0-8 0,0-3 0</inkml:trace>
  <inkml:trace contextRef="#ctx0" brushRef="#br0" timeOffset="3233">2276 56 12287,'-9'-19'0,"7"6"0,-4 0 0,1 9 0,-1-3 0,4 7 0,-5 7 0,5 6 0,2 4 0,2 2 0,3 0 0,1 1 0,9 1 0,-4 3 0,2 1 0,0-1 0,-1 4 0,6-2 0,-3-3 0,-3-1 0,-1-3 0,4 0 0,-4 0 0,-3 1 0,5-1 0,-4-2 0,-1-2 0,1-2 0,-3 0 0,-3 4 0,3-4 0,-4-2 0,5-5 0,-14-4 0,-6 7 0,-4-1 0,-2-6 0,0 5 0,-1-5 0,1-2 0,0 0 0,-1 0 0,1-2 0,0-2 0,0-3 0,-1 3 0,7-5 0,1 1 0,-3-3 0,4 7 0,0-5 0,3 1 0,1 5 0,7-5 0,0 8 0,-2 2 0,-4 4 0,1-1 0,-8 8 0,7-7 0,-7 7 0,2-7 0,-3 5 0,1-2 0,6-3 0,-6-6 0,-2 0 0,-2 0 0,-2 0 0,0 0 0,-1 0 0,1 0 0,0-2 0,0-2 0,-1-3 0,1-1 0,-2 3 0,-3-3 0,-2-3 0,1 7 0,7-5 0,3 3 0,3-1 0,-1 1 0,-4 4 0,4-5 0,2 5 0,5-4 0,3 4 0,-5 2 0,8 0 0,8 0 0,5 0 0,-2 0 0,2 0 0,2 0 0,2 0 0,2 0 0,1 0 0,-8 0 0,1 2 0,2 4 0,-4-4 0,2 5 0,-7-3 0,7 2 0,-9-1 0,3 8 0,-7-1 0,-7 8 0,-1-7 0,-7-3 0,2 1 0,-2 0 0,-2-7 0,-2 5 0,-1-3 0,1 0 0,0 3 0,-1-5 0,1 3 0,0-1 0,0-6 0,-1 0 0,7 0 0,1 0 0,-3 0 0,0-8 0,0-5 0,2-4 0,6 4 0,-3 0 0,-1 0 0,0 2 0,5-6 0,-7 4 0,6-2 0,-3 0 0,1 2 0,-6 9 0,2-2 0,3 4 0,-3 2 0,-2 0 0,4 2 0,-2 2 0,-2 2 0,4 7 0,1-4 0,-1-1 0,0 1 0,7 0 0,-2-3 0,3 7 0,-3-2 0,0 1 0,-1 1 0,9 4 0,5-4 0,-5 4 0,9-8 0,-5 4 0,-4-2 0,5-5 0,-5 5 0,-11 8 0,-4 0 0,3-8 0,-3-3 0,-2 1 0,-2-5 0,-3 7 0,1-2 0,0-5 0,-1-2 0,1-2 0,0 0 0,0 0 0,-3 0 0,-1 0 0,-3 0 0,2 0 0,3 0 0,2 0 0,-1 0 0,1 0 0,6 0 0,0 0 0,-2 0 0,7-9 0,-1-1 0</inkml:trace>
  <inkml:trace contextRef="#ctx0" brushRef="#br0" timeOffset="3666">2045 114 12287,'10'9'0,"-1"-5"0,-9 9 0,-2-9 0,-5 5 0,-6-1 0,3-6 0,-3 7 0,-2-3 0,-2 1 0,4 1 0,0-3 0,-4 1 0,-7-2 0,3 7 0,-7 0 0</inkml:trace>
  <inkml:trace contextRef="#ctx0" brushRef="#br0" timeOffset="3914">1582 191 12287,'-9'11'0,"1"0"0,-5-5 0,4-4 0,1 7 0,-3-9 0</inkml:trace>
  <inkml:trace contextRef="#ctx0" brushRef="#br0" timeOffset="4233">1466 924 12287,'-13'6'0,"0"1"0,-2-3 0,-2-2 0,-2 5 0,0 1 0,-1 3 0,1-7 0,0 3 0,-1-5 0,1-2 0,0 8 0,0 3 0</inkml:trace>
  <inkml:trace contextRef="#ctx0" brushRef="#br0" timeOffset="4567">733 153 12287,'0'-11'0,"9"11"0,2 15 0,1 6 0,1 5 0,7 8 0,5-2 0,-1 3 0,-3-3 0,-1 4 0,-1-4 0,0-4 0,0 0 0</inkml:trace>
  <inkml:trace contextRef="#ctx0" brushRef="#br0" timeOffset="4963">579 365 12287,'9'10'0,"-7"8"0,6-8 0,-1 3 0,-1 0 0,1 0 0,-7 6 0,0 0 0,0 1 0,0-1 0,0 0 0,0 1 0,-9-8 0,-4 1 0,-4 2 0,-2 2 0,-1 1 0,1-3 0,-2-5 0,-5-1 0,2-3 0,-6-6 0,0 0 0,0 0 0,0 0 0,-4 0 0,2 0 0,-2 0 0,4-6 0,0-3 0,0-1 0,0-5 0,6-3 0,-1-1 0,3 0 0,9 6 0,3 0 0,1-2 0,3 4 0,6-1 0,2 1 0,4-2 0,5-4 0,8 6 0</inkml:trace>
  <inkml:trace contextRef="#ctx0" brushRef="#br0" timeOffset="5180">270 307 12287,'0'-13'0,"0"0"0,0 9 0,0-5 0,0 9 0</inkml:trace>
  <inkml:trace contextRef="#ctx0" brushRef="#br0" timeOffset="5297">174 326 12287,'-13'0'0,"0"-2"0,-2-4 0,5 3 0,-3-3 0,9 2 0,-3-3 0,5 5 0,11-6 0,1 8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8:38.239"/>
    </inkml:context>
    <inkml:brush xml:id="br0">
      <inkml:brushProperty name="width" value="0.08571" units="cm"/>
      <inkml:brushProperty name="height" value="0.08571" units="cm"/>
      <inkml:brushProperty name="color" value="#008C3A"/>
    </inkml:brush>
  </inkml:definitions>
  <inkml:trace contextRef="#ctx0" brushRef="#br0">2449 174 12287,'9'11'0,"-7"-3"0,7-5 0,-9 3 0,0-4 0,6 9 0,0-5 0,1-1 0,-7 7 0,-9-7 0,-4 3 0,-4 1 0,-2-5 0,-2 7 0,-3 0 0,-2-1 0,-10 3 0,-1 6 0,-8-1 0,-4-6 0,4 6 0,-6-6 0,-1 5 0,3 3 0,-4-7 0,8-1 0,2 1 0,2-2 0,2 4 0,1-9 0,1-1 0,5-3 0,-2-2 0,8 0 0,3 0 0,1 0 0,-3 0 0,-1-2 0,2-3 0,3-1 0,2-9 0,-1 2 0,1-4 0,0-2 0,6-1 0,0 1 0,0 0 0,2 0 0,-4-1 0,7 1 0,-3 0 0,7 0 0,-3-1 0,5 1 0,2 0 0,0-1 0,0 1 0,0 0 0,7 0 0,1 1 0,3 3 0,4 3 0,2 5 0,2-6 0,1 0 0,-1 3 0,0-1 0,1 7 0,-1-3 0,0 3 0,0 2 0,1 0 0,-1-3 0,0-1 0,1 0 0,-1 6 0,0 0 0,0 0 0,-6 6 0,0 3 0,2-1 0,2 1 0,-4 6 0,-2-2 0,-3 4 0,5 2 0,-6 0 0,-3 1 0,-4-1 0,-4 0 0,-3 0 0,-8-1 0,2-3 0,-4-5 0,-2-1 0,0-1 0,-1-3 0,1 1 0,0 7 0,0-7 0,-1-1 0,7-3 0,3-4 0,1-5 0,-4 3 0,7-9 0,-1 0 0,10-4 0,3 4 0,-4 5 0,5 10 0,-14 4 0,-1-1 0,-7 5 0,2 1 0,-2 0 0,-2 2 0,-3 6 0,-1-2 0,-5-4 0,5 4 0,-5-6 0,5 2 0,1-1 0,-5-1 0,-1 4 0,2-4 0,3-3 0,2 1 0,-3-5 0,-1 3 0,-3-3 0,-2-2 0,5-2 0,-3 2 0,2 5 0,-4-5 0,3 4 0,1-4 0,3-4 0,1-2 0,1-3 0,6-5 0,3 3 0,1-2 0,3 5 0,6-7 0,0 7 0,0-7 0,2 2 0,2-4 0,2 2 0,9 9 0,-2-2 0,4 3 0,3 3 0,-1 3 0,0 3 0,-2 5 0,-2 6 0,-2-4 0,-8 4 0,1-4 0,-4 4 0,5-4 0,-1-1 0,-2 3 0,-2 3 0,-4-1 0,-2-2 0,-2-2 0,-7-7 0,4 7 0,-2 0 0,-4-3 0,-2 8 0,-2-8 0,2 3 0,4 0 0,-4-2 0,4 4 0,-4-2 0,-2-1 0,-1 8 0,1-1 0</inkml:trace>
  <inkml:trace contextRef="#ctx0" brushRef="#br0" timeOffset="213">2064 695 12287,'-20'0'0,"1"0"0,6 0 0,0 0 0,1 2 0,1 4 0,-6-4 0,4 5 0,-4-5 0,-3-2 0</inkml:trace>
  <inkml:trace contextRef="#ctx0" brushRef="#br0" timeOffset="949">386 39 12287,'-11'2'0,"5"5"0,6 3 0,6 10 0,7-1 0,2 7 0,0-1 0,-2 1 0,2 2 0,0-4 0,0 6 0,-2 0 0,2 0 0,-7-5 0,-1 7 0,-5 0 0,-2-2 0,0 0 0,0-6 0,-2 0 0,-5-7 0,3 2 0,-7-6 0,1 2 0,-1-2 0,0-3 0,-4-5 0,2 1 0,7 1 0,-7-7 0,2-3 0,-1-3 0,3-5 0,0 1 0,7-8 0,-6 6 0,1-6 0,1-1 0,-7-7 0,4 1 0,-1-1 0,-5-2 0,4 7 0,0-7 0,1 2 0,-1 1 0,4-1 0,-3 7 0,1-1 0,1 1 0,1 0 0,5 6 0,-4 0 0,1 9 0,1-1 0,-2 10 0,-3-1 0,3 9 0,-7 2 0,-4 4 0,-3 5 0,1 1 0,0-1 0,2 0 0,2-1 0,4 3 0,2-3 0,-3-1 0,5-3 0,1 0 0,-3 1 0,7-1 0,-4 0 0,3 0 0,3-6 0,3-2 0,3-2 0,5-3 0,8-6 0,0 0 0,1-2 0,1-5 0,3-3 0,1-1 0,7-8 0,-4 2 0,2-7 0,4 0 0,3-3 0,4-1 0,1 0 0,3 0 0,9-15 0,-5 3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31:02.630"/>
    </inkml:context>
    <inkml:brush xml:id="br0">
      <inkml:brushProperty name="width" value="0.08571" units="cm"/>
      <inkml:brushProperty name="height" value="0.08571" units="cm"/>
      <inkml:brushProperty name="color" value="#5B2D90"/>
    </inkml:brush>
  </inkml:definitions>
  <inkml:trace contextRef="#ctx0" brushRef="#br0">1438 263 12287,'-9'0'0,"3"1"0,3 3 0,2 2 0,1 2 0,0 2 0,0-1 0,3 0 0,1 1 0,2-1 0,1 1 0,1-2 0,1-1 0,-2-1 0,-1 2 0,1-3 0,2 0 0,0 0 0,1 1 0,-1-4 0,1 1 0,-1-2 0,0-1 0,-2 0 0,-1 0 0,1 0 0,2-4 0,0-2 0,-4-3 0,-2 0 0,-2-1 0,-1 1 0,0 0 0,0-1 0,0 1 0,0 2 0,-1 1 0,-1-1 0,-1-1 0,-4-1 0,2 2 0,-2 1 0,1-2 0,0 0 0,-4-1 0,1 0 0,0 2 0,-1 1 0,4 3 0,0 0 0,-1 2 0,-2 1 0,0 3 0,-1 2 0,1 0 0,2 0 0,1 2 0,0 0 0,1 0 0,-4-2 0,3 1 0,-2 1 0,-2-2 0,4 3 0,0-2 0,-2 0 0,0 0 0,-1-1 0,-1 3 0,1-2 0,0 0 0,-1 3 0,1-3 0,-1-3 0,1 1 0,-1 0 0,1 1 0,3-2 0,0 0 0,-2-2 0,3-1 0,-1 0 0,-2 0 0,4-1 0,0-2 0,0-4 0,3 2 0,-2-1 0,2-1 0,1 1 0,-1 1 0,-3 1 0,3-3 0,-2 0 0,2 2 0,1-1 0,0 3 0,0-4 0,0 5 0,0-2 0,0 4 0,-4 0 0,-2 0 0,-3 3 0,0 1 0,0 1 0,-1-1 0,1 0 0,-1-2 0,0 2 0,-3 1 0,2-1 0,-5 1 0,0-1 0,-2-2 0,2 2 0,0-1 0,0 1 0,-2 0 0,2-3 0,2 2 0,0-2 0,3-1 0,0 0 0,2 0 0,0 1 0,3 2 0,-2-2 0,2 2 0,-3-2 0,0-5 0,-1-1 0</inkml:trace>
  <inkml:trace contextRef="#ctx0" brushRef="#br0" timeOffset="317">1099 122 12287,'-8'-6'0,"2"0"0,1 4 0,1-1 0,3 3 0,-2 3 0,2 3 0,1-2 0,0 4 0,0-2 0</inkml:trace>
  <inkml:trace contextRef="#ctx0" brushRef="#br0" timeOffset="1117">855 329 12287,'-6'1'0,"-1"1"0,0 1 0,-1 1 0,-2-4 0,1 0 0,3-1 0,-1-2 0,0 0 0,0-1 0,-1 2 0,2-2 0,-1-1 0,-1 1 0,-2-1 0,1 1 0,2-2 0,1 2 0,-1-2 0,3 3 0,1-3 0,1-1 0,2 1 0,0 0 0,0-1 0,2 0 0,1-1 0,3 2 0,2 3 0,2-3 0,-1 3 0,0 0 0,1 2 0,-4 1 0,0 0 0,2 0 0,0 0 0,2 0 0,-2 1 0,-2 2 0,1 0 0,-2 2 0,-1 0 0,0 0 0,3-2 0,-1 4 0,-1 0 0,-1-2 0,-4 1 0,0 2 0,-1 0 0,-1 2 0,-1-1 0,-5 0 0,2 0 0,-3-2 0,-4-1 0,2 0 0,-5 1 0,0-2 0,2-1 0,-4 2 0,2-2 0,-2-2 0,0-1 0,-1-1 0,1 0 0,1 0 0,2 0 0,3 0 0,0-1 0,1-1 0,2-2 0,0 0 0,2 2 0,1-1 0,4-1 0,-1 1 0,2 2 0,1-3 0,0 4 0,-5 0 0,3 0 0,-4 1 0,-1 2 0,2-2 0,-2 3 0,0-1 0,-1 0 0,1 1 0,1-2 0,-1 2 0,-2-2 0,0 2 0,0-1 0,-1 0 0,1 1 0,3-3 0,-1 3 0,0-3 0,-1-1 0,-1 1 0,2 1 0,1 1 0,-2-1 0,3-1 0,-1-1 0,0 0 0,-4 0 0</inkml:trace>
  <inkml:trace contextRef="#ctx0" brushRef="#br0" timeOffset="1449">742 28 12287,'-3'-6'0,"0"0"0,1-2 0,1 4 0,1 0 0,-3 11 0,-1 3 0,-3-3 0,2-3 0</inkml:trace>
  <inkml:trace contextRef="#ctx0" brushRef="#br0" timeOffset="1666">488 160 12287,'-19'0'0,"1"0"0,-1 0 0,1 0 0,1 0 0,3 1 0,0 2 0,2-2 0,2 3 0,1-1 0,-1 1 0,1 0 0,-2-2 0,-1 1 0,6 4 0,-11-6 0,7 4 0</inkml:trace>
  <inkml:trace contextRef="#ctx0" brushRef="#br0" timeOffset="2083">9 301 12287,'-6'-1'0,"3"-2"0,6 2 0,4-3 0,1 0 0,1 1 0,1 0 0,0 2 0,3-1 0,2-1 0,0 0 0,1 2 0,1-1 0,0-2 0,1 1 0,-1 3 0,-2 0 0,2 0 0,-3 1 0,-2 1 0,-1 3 0,-2 0 0,1-2 0,-2 3 0,-1 2 0,-1 0 0,-3 1 0,0 1 0,-2 0 0,-1 3 0,0-2 0,0 5 0,-1 1 0,-2 0 0,2 2 0,-3 0 0,2-1 0,-1-3 0,2 3 0,-2-3 0,2 0 0,1 1 0,3-4 0,1 0 0,1-1 0,3-2 0,-2-1 0,1 0 0,3-3 0,0-1 0,-1-1 0,4-3 0,1 0 0,1 0 0,3-1 0,2-2 0,2-3 0,3-3 0,2-3 0,1-2 0,1 0 0,3-6 0,1-4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8:45.821"/>
    </inkml:context>
    <inkml:brush xml:id="br0">
      <inkml:brushProperty name="width" value="0.08571" units="cm"/>
      <inkml:brushProperty name="height" value="0.08571" units="cm"/>
      <inkml:brushProperty name="color" value="#008C3A"/>
    </inkml:brush>
  </inkml:definitions>
  <inkml:trace contextRef="#ctx0" brushRef="#br0">310 155 12287,'0'11'0,"0"-3"0,0-6 0,0 5 0,0-5 0,0 6 0,-3-8 0,-3 0 0,2 0 0,-7-2 0,2-4 0,1 2 0,4-9 0,-3-2 0,1 4 0,6-2 0,0-2 0,0 4 0,0-1 0,0-1 0,0-7 0,0 8 0,2 1 0,4 2 0,-1 1 0,7 3 0,3-1 0,-4 0 0,2 6 0,0 2 0,6 4 0,-6 5 0,-2 8 0,-3 0 0,5 1 0,-6-1 0,-3 0 0,-2 1 0,-2-1 0,0 0 0,0 3 0,0 3 0,0-3 0,0 3 0,0-1 0,0 2 0,-2-5 0,-5 5 0,-5-5 0,-6-2 0,-1 1 0,0-1 0,0 0 0,-1 1 0,-5-3 0,-3-2 0,-4-5 0,-9-1 0,2-3 0,-25-6 0,4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8:49.372"/>
    </inkml:context>
    <inkml:brush xml:id="br0">
      <inkml:brushProperty name="width" value="0.08571" units="cm"/>
      <inkml:brushProperty name="height" value="0.08571" units="cm"/>
      <inkml:brushProperty name="color" value="#008C3A"/>
    </inkml:brush>
  </inkml:definitions>
  <inkml:trace contextRef="#ctx0" brushRef="#br0">251 0 12287,'19'0'0,"0"0"0,1 0 0,-1 0 0,0 0 0,1 0 0,-1 0 0,0 0 0,0 0 0,1 2 0,-1 3 0,0 1 0,-6 3 0,0-5 0,2 2 0,-6 9 0,-3-2 0,-4 4 0,-2-4 0,0 0 0,0 2 0,0 2 0,-2-4 0,-4 0 0,-5 2 0,0 2 0,-6-4 0,4 0 0,-4 2 0,-2 2 0,-7-4 0,-2 0 0,0 2 0,0 2 0,-4 0 0,4-2 0,1-2 0,-1 2 0,-4 0 0,6 0 0,2-5 0,3-1 0,2 4 0,-1-7 0,3 1 0,4 1 0,-4-6 0,4 5 0,5-5 0,-1-19 0,9-5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8:49.601"/>
    </inkml:context>
    <inkml:brush xml:id="br0">
      <inkml:brushProperty name="width" value="0.08571" units="cm"/>
      <inkml:brushProperty name="height" value="0.08571" units="cm"/>
      <inkml:brushProperty name="color" value="#008C3A"/>
    </inkml:brush>
  </inkml:definitions>
  <inkml:trace contextRef="#ctx0" brushRef="#br0">0 1 12287,'0'13'0,"2"0"0,5 2 0,-3-5 0,9 3 0,2 2 0,2 2 0,2 3 0,1-1 0,-3 0 0,-4 1 0,4-1 0,-4 0 0,4 0 0,2 1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8:50.371"/>
    </inkml:context>
    <inkml:brush xml:id="br0">
      <inkml:brushProperty name="width" value="0.08571" units="cm"/>
      <inkml:brushProperty name="height" value="0.08571" units="cm"/>
      <inkml:brushProperty name="color" value="#008C3A"/>
    </inkml:brush>
  </inkml:definitions>
  <inkml:trace contextRef="#ctx0" brushRef="#br0">714 1 12287,'13'2'0,"0"4"0,-7-1 0,5 7 0,-3 3 0,1 0 0,-5 0 0,3-2 0,-3 2 0,-2-4 0,-2 2 0,0 2 0,-2 2 0,-5 2 0,-3-2 0,-7-2 0,2-4 0,2-2 0,-7-1 0,-5-4 0,-1 3 0,-2-3 0,5 0 0,-10 1 0,1 1 0,2-2 0,-6-1 0,4-3 0,-5 0 0,-1 0 0,1 0 0,3 0 0,4 0 0,2 0 0,0 0 0,5 0 0,-3 0 0,2 0 0,3-3 0,2-1 0,0-2 0,-1-7 0,3 4 0,4-1 0,5 3 0,8-6 0,0 7 0,0-7 0,0 9 0,0-5 0,0 9 0,0 0 0,8 0 0,-3 0 0,7 0 0,-5 0 0,6 0 0,2 0 0,-5 0 0,3 0 0,2 0 0,-4 0 0,2 0 0,-3 2 0,5 3 0,-2 1 0,-6 7 0,3-5 0,-1 3 0,0-4 0,-3 5 0,-4 1 0,5 7 0,-5-8 0,-4 1 0,-5 2 0,3-6 0,-9-1 0,-2 1 0,-2-5 0,-2 7 0,-1-2 0,1 3 0,0-5 0,0-3 0,-1-2 0,1-2 0,0 0 0,-1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8:50.618"/>
    </inkml:context>
    <inkml:brush xml:id="br0">
      <inkml:brushProperty name="width" value="0.08571" units="cm"/>
      <inkml:brushProperty name="height" value="0.08571" units="cm"/>
      <inkml:brushProperty name="color" value="#008C3A"/>
    </inkml:brush>
  </inkml:definitions>
  <inkml:trace contextRef="#ctx0" brushRef="#br0">213 0 12287,'13'7'0,"-1"-1"0,-7 0 0,3-3 0,-10 1 0,-4 2 0,-7 1 0,-11-7 0,-1 0 0,1 0 0,0 0 0,1 0 0,-3 0 0,3 0 0,-7-9 0,0-2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8:50.852"/>
    </inkml:context>
    <inkml:brush xml:id="br0">
      <inkml:brushProperty name="width" value="0.08571" units="cm"/>
      <inkml:brushProperty name="height" value="0.08571" units="cm"/>
      <inkml:brushProperty name="color" value="#008C3A"/>
    </inkml:brush>
  </inkml:definitions>
  <inkml:trace contextRef="#ctx0" brushRef="#br0">97 152 12287,'0'-19'0,"0"0"0,-2 0 0,-5-1 0,5 1 0,-6 2 0,1 2 0,1 2 0,-1 9 0,7-3 0,0 14 0,-6-1 0,-1 11 0,3 5 0,2-1 0,2 1 0,-2-1 0,-5 5 0,-3-5 0,-10 7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8:51.535"/>
    </inkml:context>
    <inkml:brush xml:id="br0">
      <inkml:brushProperty name="width" value="0.08571" units="cm"/>
      <inkml:brushProperty name="height" value="0.08571" units="cm"/>
      <inkml:brushProperty name="color" value="#008C3A"/>
    </inkml:brush>
  </inkml:definitions>
  <inkml:trace contextRef="#ctx0" brushRef="#br0">502 58 12287,'-20'0'0,"1"0"0,0-6 0,2-3 0,4-1 0,2 5 0,7-3 0,-3-1 0,1 7 0,8-7 0,4 9 0,5 0 0,8 0 0,1 0 0,-1 0 0,0 3 0,1 1 0,-1 2 0,-8 3 0,-3-5 0,1 3 0,-5 5 0,7-3 0,-3 2 0,1-5 0,-3 7 0,-4-7 0,3 5 0,-10 0 0,-7 0 0,1-1 0,-2 5 0,-2-2 0,-2 2 0,-9-4 0,0-1 0,3 1 0,1 0 0,-3-7 0,-1 3 0,0-5 0,-2-2 0,7 0 0,-5 0 0,5 0 0,2 0 0,6 0 0,0 0 0,0-2 0,2-5 0,1 3 0,5-9 0,-1-2 0,-1 4 0,7-1 0,0 7 0,3-10 0,3 9 0,5-1 0,8 7 0,0 9 0,1 4 0,-8 2 0,-1 0 0,-2-2 0,-1-1 0,-1 8 0,-5-1 0,4 0 0,-4-6 0,-4-2 0,-2 0 0,-2-1 0,-9-5 0,2 3 0,-4 1 0,4-7 0,0 4 0,-2-4 0,-2-2 0,-3 0 0,1 0 0,0 0 0,0 0 0,-1-2 0,1-4 0,6-5 0,2-8 0,3 0 0,-7-9 0,4-2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8:51.684"/>
    </inkml:context>
    <inkml:brush xml:id="br0">
      <inkml:brushProperty name="width" value="0.08571" units="cm"/>
      <inkml:brushProperty name="height" value="0.08571" units="cm"/>
      <inkml:brushProperty name="color" value="#008C3A"/>
    </inkml:brush>
  </inkml:definitions>
  <inkml:trace contextRef="#ctx0" brushRef="#br0">20 39 12287,'0'-19'0,"0"8"0,0 3 0,-8 8 0,-3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8:52.021"/>
    </inkml:context>
    <inkml:brush xml:id="br0">
      <inkml:brushProperty name="width" value="0.08571" units="cm"/>
      <inkml:brushProperty name="height" value="0.08571" units="cm"/>
      <inkml:brushProperty name="color" value="#008C3A"/>
    </inkml:brush>
  </inkml:definitions>
  <inkml:trace contextRef="#ctx0" brushRef="#br0">270 78 12287,'7'19'0,"-1"1"0,1-1 0,-7 0 0,2 0 0,2 1 0,3-1 0,-1 0 0,-6 1 0,0-1 0,-9 0 0,-3 0 0,-6-1 0,-1-3 0,0-5 0,0-1 0,6-3 0,0-6 0,-2 0 0,-2 0 0,-3 0 0,1-2 0,0-4 0,0-7 0,6-4 0,0-3 0,0 1 0,2 0 0,1-7 0,5-2 0,-1-2 0,2-4 0,1 6 0,3 0 0,0 1 0,0-3 0,0-9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8:52.155"/>
    </inkml:context>
    <inkml:brush xml:id="br0">
      <inkml:brushProperty name="width" value="0.08571" units="cm"/>
      <inkml:brushProperty name="height" value="0.08571" units="cm"/>
      <inkml:brushProperty name="color" value="#008C3A"/>
    </inkml:brush>
  </inkml:definitions>
  <inkml:trace contextRef="#ctx0" brushRef="#br0">97 1 12287,'-7'12'0,"1"1"0,-7-6 0,5 3 0,-3-1 0,7 0 0,-5-5 0,0 2 0,7 3 0,-4-3 0,-5-4 0,0 7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31:06.963"/>
    </inkml:context>
    <inkml:brush xml:id="br0">
      <inkml:brushProperty name="width" value="0.08571" units="cm"/>
      <inkml:brushProperty name="height" value="0.08571" units="cm"/>
      <inkml:brushProperty name="color" value="#5B2D90"/>
    </inkml:brush>
  </inkml:definitions>
  <inkml:trace contextRef="#ctx0" brushRef="#br0">1768 254 12287,'10'0'0,"-5"0"0,3 0 0,-7 0 0,4 1 0,-5 2 0,0 4 0,0 1 0,0 2 0,-1 2 0,-3 0 0,3 5 0,-3-2 0,1 0 0,0 1 0,-3-1 0,2 0 0,-2-2 0,-1-3 0,-1 4 0,-2 1 0</inkml:trace>
  <inkml:trace contextRef="#ctx0" brushRef="#br0" timeOffset="717">1468 235 12287,'0'7'0,"0"-1"0,0-3 0,0 3 0,0 0 0,0 4 0,0-1 0,-4-2 0,0-1 0,-1 1 0,-2 1 0,1-1 0,0-1 0,-1 1 0,-1 2 0,-5 0 0,-1 1 0,1-2 0,-1-2 0,-2 2 0,0-2 0,-2-1 0,-1-2 0,0 1 0,2-1 0,0-1 0,1 0 0,2-2 0,-3 0 0,2-2 0,2-1 0,1 1 0,5-4 0,1 0 0,-2 0 0,4-2 0,0 2 0,0-2 0,3-2 0,-2 1 0,3-1 0,3 1 0,1 3 0,3 0 0,0 1 0,0 0 0,-2 3 0,1-2 0,2 1 0,0-1 0,1 0 0,1 2 0,-1-1 0,1 0 0,-1 3 0,0 0 0,1 0 0,-1 0 0,0 1 0,-2 2 0,-1 3 0,-4 3 0,1 0 0,-2 0 0,-1 1 0,0-1 0,0 1 0,-1-1 0,-2 1 0,1-1 0,-4 0 0,-1 1 0,-2-1 0,0 1 0,1-1 0,0 0 0,2 1 0,0-4 0,-4-1 0,1-1 0,-1-1 0,1 1 0,0-1 0,-1-1 0,1-1 0,-1-5 0,1-1 0,0-5 0</inkml:trace>
  <inkml:trace contextRef="#ctx0" brushRef="#br0" timeOffset="1018">1007 85 12287,'5'9'0,"0"1"0,-3-1 0,1 0 0,2-2 0,-3-1 0,2 1 0,1 2 0,1 0 0,3 0 0,-2 1 0,-1-1 0,1 2 0,1 0 0,-1 2 0,0-2 0,-1 0 0,3-2 0,1 0 0,-5 1 0,-1-2 0,0-1 0,1 1 0,5-3 0</inkml:trace>
  <inkml:trace contextRef="#ctx0" brushRef="#br0" timeOffset="1283">1374 132 12287,'-10'-4'0,"4"3"0,0-3 0,3 3 0,-1 6 0,4 0 0,-4 4 0,-1 1 0</inkml:trace>
  <inkml:trace contextRef="#ctx0" brushRef="#br0" timeOffset="1933">1101 395 12287,'-5'10'0,"-4"-4"0,3-1 0,-2-1 0,-2 2 0,1-1 0,-1-1 0,1 0 0,3 0 0,-1-2 0,0 1 0,-1 0 0,-3 1 0,0-1 0,-2-1 0,2-1 0,0-1 0,1 0 0,-2 0 0,0 0 0,-1 0 0,4 0 0,0 0 0,-1 0 0,-2-1 0,-1-1 0,2-2 0,0-2 0,5 4 0,0-2 0,-2 0 0,0-2 0,2 0 0,-1 0 0,5 0 0,-1-3 0,2-1 0,1 1 0,0-1 0,1 4 0,2 0 0,4-2 0,1 3 0,1-1 0,1 4 0,-1-1 0,-3 2 0,1 1 0,-1 0 0,2 1 0,-1 2 0,-3-1 0,-3 3 0,1 0 0,1 1 0,1-3 0,-2 3 0,1 1 0,1-1 0,-3 0 0,2 1 0,-2-2 0,2 2 0,-2 0 0,-1 1 0,0 2 0,0-1 0,-1 0 0,-1-2 0,-2-1 0,-2 1 0,1 2 0,-2-1 0,1-1 0,-2 0 0,0-2 0,-1 2 0,-1 0 0,1 0 0,-1-2 0,1 0 0,0-1 0,-1-1 0,1 1 0,-1-1 0,1-1 0,-1-1 0,1-1 0,0 0 0,-1 0 0,1 0 0,-1-4 0,1-1 0</inkml:trace>
  <inkml:trace contextRef="#ctx0" brushRef="#br0" timeOffset="2316">480 113 12287,'0'6'0,"0"1"0,0-1 0,1 3 0,2 1 0,-1 0 0,4 2 0,-1 1 0,0 2 0,1 0 0,3 3 0,-2-1 0,-1-1 0,0-1 0,1 4 0,-1 0 0,1 0 0,-2-2 0,-1 0 0,-1-1 0,0 1 0,0-4 0,-3 0 0,-4-3 0,-1 0 0</inkml:trace>
  <inkml:trace contextRef="#ctx0" brushRef="#br0" timeOffset="3098">236 216 12287,'1'-8'0,"1"1"0,1 1 0,0 2 0,-3-2 0,0 3 0,0-3 0,0 4 0,0-3 0,0 6 0,-1 3 0,-2 2 0,1 1 0,-3 1 0,-1-2 0,1 1 0,3 1 0,-2 2 0,1-1 0,0 1 0,-2-4 0,3 0 0,-1 2 0,1 0 0,1 1 0,1 1 0,0-1 0,0 0 0,0 1 0,0-1 0,1 1 0,2-1 0,4 1 0,-2-5 0,1-1 0,1 0 0,2-3 0,0 2 0,1-2 0,-1-1 0,0 0 0,-2 0 0,-1 0 0,-4 0 0,2 4 0,-4 3 0,-3 1 0,0 2 0,0-1 0,-1 0 0,1 1 0,-2-1 0,1 1 0,-2-4 0,2 0 0,-2 0 0,-1 0 0,2 1 0,-1-3 0,-2 0 0,0 0 0,-2 0 0,1-4 0,0 1 0,-1 2 0,1-2 0,-1 2 0,1-2 0,0-1 0,-1-1 0,0-1 0,-3-1 0,3-4 0,-3 4 0,4 0 0,3-1 0,-3 3 0,4-3 0,-1 1 0,0-1 0,2-3 0,-1 1 0,0-2 0,0-2 0,3 1 0,-3-2 0,1-1 0,-1-3 0,-4-4 0</inkml:trace>
  <inkml:trace contextRef="#ctx0" brushRef="#br0" timeOffset="3533">170 0 12287,'-1'10'0,"-2"-1"0,1-3 0,-5 1 0,5-4 0,-1 3 0,1-4 0,-1 1 0,2-2 0,5-1 0,2 0 0,7 0 0,-6 3 0,-1 0 0,-2 4 0,1-3 0,-1 1 0,-1 1 0,-3 4 0,0 0 0,0 3 0,-1-2 0,-1 4 0,-2 0 0,-1-1 0,-2 2 0,-6 3 0,-2-1 0</inkml:trace>
  <inkml:trace contextRef="#ctx0" brushRef="#br0" timeOffset="3800">358 593 12287,'-15'0'0,"2"1"0,3 1 0,1 1 0,0-1 0,-1 3 0,1 0 0,-1 1 0,2 2 0,1-2 0,0 2 0,0-2 0,-5 2 0,1-3 0,-3 5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8:52.385"/>
    </inkml:context>
    <inkml:brush xml:id="br0">
      <inkml:brushProperty name="width" value="0.08571" units="cm"/>
      <inkml:brushProperty name="height" value="0.08571" units="cm"/>
      <inkml:brushProperty name="color" value="#008C3A"/>
    </inkml:brush>
  </inkml:definitions>
  <inkml:trace contextRef="#ctx0" brushRef="#br0">1 28 12287,'0'-13'0,"0"1"0,0 9 0,0 3 0,2 9 0,4 12 0,7 5 0,4 6 0,3-2 0,-1 2 0,-2 1 0,-4-3 0,4 6 0,-6-6 0,-1 0 0,8 6 0,-8-6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8:52.904"/>
    </inkml:context>
    <inkml:brush xml:id="br0">
      <inkml:brushProperty name="width" value="0.08571" units="cm"/>
      <inkml:brushProperty name="height" value="0.08571" units="cm"/>
      <inkml:brushProperty name="color" value="#008C3A"/>
    </inkml:brush>
  </inkml:definitions>
  <inkml:trace contextRef="#ctx0" brushRef="#br0">271 1 12287,'19'0'0,"-6"0"0,0 0 0,-9 8 0,2 5 0,-4 4 0,-2 3 0,0-1 0,0 2 0,0 5 0,0-2 0,-2 6 0,-4 0 0,-7 0 0,-4 2 0,0 4 0,2-2 0,2-1 0,2-10 0,-4 3 0,5-5 0,1-1 0,3-1 0,6 0 0,0-8 0,8-3 0,5-10 0,4-4 0,2-3 0,-1-6 0,-4 2 0,-1-2 0,-6 0 0,3 0 0,-1 3 0,-5-3 0,-2-3 0,-2-1 0,0 0 0,-2 0 0,-4-1 0,-7 1 0,-4 2 0,-2 2 0,-1 2 0,1-2 0,-7-2 0,1-2 0,1-1 0,3 1 0,1 2 0,1 2 0,0 4 0,0 3 0,6-5 0,0 6 0,0 1 0,-6 6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8:53.686"/>
    </inkml:context>
    <inkml:brush xml:id="br0">
      <inkml:brushProperty name="width" value="0.08571" units="cm"/>
      <inkml:brushProperty name="height" value="0.08571" units="cm"/>
      <inkml:brushProperty name="color" value="#008C3A"/>
    </inkml:brush>
  </inkml:definitions>
  <inkml:trace contextRef="#ctx0" brushRef="#br0">560 135 12287,'-6'-19'0,"-1"0"0,-6-1 0,7 1 0,2 0 0,-5 6 0,3 0 0,-1 9 0,9-5 0,5 9 0,-5 9 0,7 1 0,-3 3 0,0 0 0,7 0 0,-6 6 0,-1 1 0,3-1 0,-7 7 0,4-1 0,-1-1 0,1-3 0,-4-2 0,5 1 0,-5-1 0,-2 0 0,0 1 0,0-1 0,0 0 0,0 0 0,-2 1 0,-5-1 0,3-6 0,-9 0 0,7-9 0,-7 2 0,-2-3 0,4-6 0,-2-3 0,2-5 0,-1-8 0,5 0 0,-1-1 0,-1 1 0,-2 0 0,7 6 0,-2 0 0,-3 7 0,3-7 0,-3 9 0,3-3 0,-5 7 0,-6 7 0,4 5 0,-4 6 0,6 1 0,0 0 0,1 0 0,5 1 0,-1-1 0,-7 0 0,7 1 0,1-1 0,3-6 0,2 0 0,0-1 0,0 1 0,2-2 0,5-2 0,-5-3 0,6-6 0,-8 0 0,-2 6 0,-4 1 0,-5 1 0,-8-3 0,0 1 0,-1 1 0,-1-7 0,-5 0 0,5 2 0,-5 2 0,5 2 0,1-1 0,7-3 0,1-2 0,-3 0 0,-3 0 0,6-2 0,-1-5 0,9-3 0,-3-10 0,5 1 0,2-9 0,0-2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8:53.867"/>
    </inkml:context>
    <inkml:brush xml:id="br0">
      <inkml:brushProperty name="width" value="0.08571" units="cm"/>
      <inkml:brushProperty name="height" value="0.08571" units="cm"/>
      <inkml:brushProperty name="color" value="#008C3A"/>
    </inkml:brush>
  </inkml:definitions>
  <inkml:trace contextRef="#ctx0" brushRef="#br0">174 0 12287,'-13'0'0,"1"0"0,-1 0 0,-7 0 0,3 2 0,2 5 0,2 6 0,1 4 0,-8 2 0,1 0 0,0 1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8:54.102"/>
    </inkml:context>
    <inkml:brush xml:id="br0">
      <inkml:brushProperty name="width" value="0.08571" units="cm"/>
      <inkml:brushProperty name="height" value="0.08571" units="cm"/>
      <inkml:brushProperty name="color" value="#008C3A"/>
    </inkml:brush>
  </inkml:definitions>
  <inkml:trace contextRef="#ctx0" brushRef="#br0">78 1 12287,'-20'0'0,"8"0"0,-1 0 0,6 8 0,-3 5 0,1 4 0,3 2 0,6 1 0,2 1 0,4 5 0,-2-3 0,7 7 0,0-2 0,0-4 0,-7 4 0,4-1 0,-1 1 0,-1 0 0,1-11 0,1 0 0,3-6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8:54.588"/>
    </inkml:context>
    <inkml:brush xml:id="br0">
      <inkml:brushProperty name="width" value="0.08571" units="cm"/>
      <inkml:brushProperty name="height" value="0.08571" units="cm"/>
      <inkml:brushProperty name="color" value="#008C3A"/>
    </inkml:brush>
  </inkml:definitions>
  <inkml:trace contextRef="#ctx0" brushRef="#br0">78 213 12287,'-20'-20'0,"3"1"0,2 0 0,2-1 0,9 8 0,-2-1 0,4-2 0,2-2 0,0-3 0,2 3 0,4 2 0,7 2 0,-2 9 0,2-2 0,2 4 0,2 2 0,2 0 0,0 0 0,-2 2 0,-2 2 0,-4 5 0,-2 1 0,4-3 0,-7 6 0,-2 2 0,-2 2 0,-2 2 0,0 0 0,0 0 0,-2 1 0,-4-1 0,-5 0 0,-8 1 0,0-1 0,1-6 0,3-3 0,3 1 0,-3 0 0,4-5 0,-2 5 0,-2-2 0,4 3 0,1-3 0,1 2 0,3-5 0,6 7 0,0 2 0,0 2 0,0 2 0,0 1 0,8-1 0,3 0 0,0 1 0,4-1 0,-7-2 0,1-2 0,-1-2 0,1 0 0,-5 6 0,3 0 0,5 1 0,-5-1 0,-1 9 0,-6 2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8:55.670"/>
    </inkml:context>
    <inkml:brush xml:id="br0">
      <inkml:brushProperty name="width" value="0.08571" units="cm"/>
      <inkml:brushProperty name="height" value="0.08571" units="cm"/>
      <inkml:brushProperty name="color" value="#008C3A"/>
    </inkml:brush>
  </inkml:definitions>
  <inkml:trace contextRef="#ctx0" brushRef="#br0">425 154 12287,'-13'0'0,"0"0"0,2 9 0,-4 2 0,2-1 0,9 8 0,-4-6 0,1 6 0,1 1 0,-1 0 0,7 0 0,-2 1 0,-4-1 0,4 0 0,-5 0 0,5 1 0,4-10 0,5-1 0,5 0 0,-1-7 0,2 4 0,2-4 0,2-2 0,-4-2 0,0-2 0,2-3 0,2-5 0,2 5 0,-8 1 0,-2 6 0,-18 2 0,-4 2 0,-2 5 0,2 1 0,-4-3 0,4 6 0,-4 0 0,-2-3 0,0 5 0,-1-6 0,1 2 0,0-1 0,-1 3 0,1-6 0,6-5 0,0-2 0,-2 0 0,5 0 0,-3-2 0,-2-5 0,4-4 0,0-8 0,1 0 0,-1 0 0,5-7 0,-5 0 0,0 0 0,0-1 0,1 3 0,-5-8 0,4 0 0,2 2 0,-3-4 0,5 8 0,3 0 0,2-2 0,2 7 0,0-5 0,0 5 0,-9 1 0,-2 1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8:56.417"/>
    </inkml:context>
    <inkml:brush xml:id="br0">
      <inkml:brushProperty name="width" value="0.08571" units="cm"/>
      <inkml:brushProperty name="height" value="0.08571" units="cm"/>
      <inkml:brushProperty name="color" value="#008C3A"/>
    </inkml:brush>
  </inkml:definitions>
  <inkml:trace contextRef="#ctx0" brushRef="#br0">540 18 12287,'-19'0'0,"0"0"0,8-3 0,5-3 0,4 4 0,2-5 0,2 14 0,4 6 0,-2-3 0,7 3 0,0 0 0,0-2 0,-5 6 0,7-4 0,2 4 0,-7 2 0,1 0 0,0 1 0,-7-7 0,4-1 0,-4 3 0,-4 3 0,-2 1 0,-3 0 0,-8-6 0,3-2 0,-6-1 0,-1 1 0,0-7 0,0 5 0,-1-3 0,1 1 0,-2-1 0,-3-6 0,-2 0 0,3 0 0,1 0 0,3-2 0,0-4 0,0-3 0,1-6 0,6 2 0,3 7 0,9-7 0,0-2 0,0-2 0,0-2 0,0 6 0,0 0 0,0-2 0,2 6 0,5 3 0,-5 4 0,8 2 0,-3 0 0,-5 0 0,9 0 0,-7 2 0,2 4 0,3 3 0,-5 6 0,3-2 0,1-7 0,-1 7 0,-3-2 0,7 4 0,-3-2 0,-1-7 0,-7 7 0,0 2 0,0-4 0,0 1 0,0 3 0,0-4 0,-3 0 0,-3-3 0,-3 7 0,-6-4 0,3 0 0,-3-5 0,4 3 0,-2-3 0,-2 1 0,-2 1 0,-2-6 0,-1 5 0,1-5 0,0-2 0,0 0 0,-1 0 0,1 0 0,0-9 0,2-3 0,4-6 0,6-1 0,-1 0 0,1 0 0,3-3 0,2-4 0,2 5 0,-9-24 0,-1 4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8:56.801"/>
    </inkml:context>
    <inkml:brush xml:id="br0">
      <inkml:brushProperty name="width" value="0.08571" units="cm"/>
      <inkml:brushProperty name="height" value="0.08571" units="cm"/>
      <inkml:brushProperty name="color" value="#008C3A"/>
    </inkml:brush>
  </inkml:definitions>
  <inkml:trace contextRef="#ctx0" brushRef="#br0">39 0 12287,'-13'0'0,"0"0"0,9 3 0,-3 3 0,5-4 0,2 15 0,9-12 0,4 7 0,-3-7 0,1 3 0,-2 1 0,-3-5 0,-6 9 0,0 0 0,0 6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8:57.051"/>
    </inkml:context>
    <inkml:brush xml:id="br0">
      <inkml:brushProperty name="width" value="0.08571" units="cm"/>
      <inkml:brushProperty name="height" value="0.08571" units="cm"/>
      <inkml:brushProperty name="color" value="#008C3A"/>
    </inkml:brush>
  </inkml:definitions>
  <inkml:trace contextRef="#ctx0" brushRef="#br0">97 0 12287,'10'13'0,"-3"0"0,-7-7 0,-7 5 0,-5-2 0,1 4 0,0-5 0,0 1 0,1-1 0,3 1 0,-6-3 0,1-4 0,-8 7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31:21.831"/>
    </inkml:context>
    <inkml:brush xml:id="br0">
      <inkml:brushProperty name="width" value="0.08571" units="cm"/>
      <inkml:brushProperty name="height" value="0.08571" units="cm"/>
      <inkml:brushProperty name="color" value="#5B2D90"/>
    </inkml:brush>
  </inkml:definitions>
  <inkml:trace contextRef="#ctx0" brushRef="#br0">1884 71 12287,'7'7'0,"0"0"0,-3-3 0,-1 0 0,-3-2 0,0 3 0,-1 1 0,-1 2 0,0 0 0,1 2 0,0 1 0,0-1 0,-1 1 0,0 2 0,-1 0 0,1 1 0,0 0 0,1 0 0,-3 1 0,2 0 0,0 2 0,-1-2 0,1-2 0,-2-3 0,0 1 0,0-3 0,0 0 0,-3-1 0</inkml:trace>
  <inkml:trace contextRef="#ctx0" brushRef="#br0" timeOffset="884">1569 218 12287,'0'-7'0,"0"0"0,-1 0 0,-1 0 0,0 2 0,-3 1 0,4 2 0,-3-1 0,2 3 0,1 0 0,-1 0 0,4 0 0,2 0 0,3 0 0,0 0 0,1 0 0,1 0 0,-1 0 0,1 0 0,-1 0 0,-1 0 0,1 0 0,0 0 0,1 0 0,0 0 0,1 0 0,-1 0 0,0 0 0,-1 2 0,-1 1 0,0-2 0,-3 1 0,-2 0 0,-2 2 0,-2 2 0,-3-1 0,1 1 0,-1-2 0,0 1 0,-1-1 0,-1 1 0,-1 2 0,-1-1 0,0-1 0,0 1 0,2-1 0,-1 1 0,-1 1 0,0 0 0,-3 0 0,1 0 0,0 0 0,-2-2 0,0-1 0,-2 2 0,-1 0 0,0 0 0,2 0 0,-1-2 0,-1 2 0,-1-2 0,-3-1 0,2 1 0,1-3 0,-2 0 0,1 0 0,-1 0 0,0 2 0,4-1 0,-2-2 0,0-1 0,1-1 0,-3 0 0,3-2 0,0 0 0,-1 1 0,2 0 0,-2-1 0,0-2 0,-2 0 0,2 1 0,0 1 0,0-2 0,1 0 0,0-2 0,2 0 0,0-2 0,0 2 0,1 0 0,0 0 0,2 0 0,1-2 0,0 1 0,1 1 0,0 0 0,1-2 0,0 1 0,1 1 0,1 0 0,1-2 0,-1-1 0,1 0 0,-1 1 0,-1 0 0,2-1 0,1 1 0,1 2 0,2 0 0,-3 1 0,2 0 0,1 1 0,2 0 0,2 2 0,1-2 0,1 0 0,1-1 0,-1 0 0,0 0 0,0 1 0,1 0 0,-1 2 0,0 1 0,-3 1 0,4 2 0,-2 0 0</inkml:trace>
  <inkml:trace contextRef="#ctx0" brushRef="#br0" timeOffset="2302">547 169 12287,'4'0'0,"1"0"0,-3 0 0,1-1 0,-3-1 0,0 1 0,0-2 0,3 6 0,-2 1 0,1 3 0,-1 0 0,1 0 0,0 0 0,0 0 0,-1-2 0,0-2 0,0 1 0,1 0 0,1-1 0,-3 1 0,0-1 0,0 1 0,0-1 0,0 1 0,-3-1 0,0 0 0,-1 1 0,2 0 0,-3-1 0,1 1 0,-3-1 0,0 1 0,0-1 0,0-1 0,0-2 0,0 0 0,0 0 0,2 0 0,0 0 0,1 0 0,-2-1 0,1-1 0,-1 0 0,3-2 0,-1 0 0,-1 1 0,1 0 0,-1-1 0,1-2 0,0 0 0,-2 1 0,2 1 0,-1-1 0,0 1 0,3-1 0,-2 1 0,1 1 0,-2 0 0,3-1 0,0 2 0,2-1 0,1 3 0,1 0 0,-1 1 0,2 1 0,0 3 0,-2-1 0,1 0 0,-1 2 0,-1 0 0,0-1 0,0-1 0,0 2 0,0 0 0,0 1 0,0 0 0,-1-2 0,-1-1 0,0 2 0,-3-3 0,0-1 0,1-1 0,-1-1 0,2-1 0,-3 0 0,1-2 0,4-2 0,-1 0 0,1 2 0,1 1 0,0 4 0,2 2 0,1 3 0,0 0 0,0 0 0,1 0 0,-3 0 0,1 0 0,1 0 0,-3 0 0,0 0 0,0 0 0,-1-1 0,-1 0 0,-3-2 0,-1 2 0,-2-1 0,-1 1 0,-3-3 0,-1 1 0,-1-2 0,0-2 0,-1 0 0,-1 0 0,-1-3 0,-3-3 0,1-2 0,0-4 0,-4-2 0,0-2 0,1-3 0,0-1 0,2-3 0,0-2 0,1-3 0,-3-6 0,1-3 0,-3-5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8:57.735"/>
    </inkml:context>
    <inkml:brush xml:id="br0">
      <inkml:brushProperty name="width" value="0.08571" units="cm"/>
      <inkml:brushProperty name="height" value="0.08571" units="cm"/>
      <inkml:brushProperty name="color" value="#008C3A"/>
    </inkml:brush>
  </inkml:definitions>
  <inkml:trace contextRef="#ctx0" brushRef="#br0">78 348 12287,'-19'0'0,"6"-7"0,2-1 0,3-3 0,-7 7 0,12-5 0,-5 11 0,10 5 0,4 6 0,-1 4 0,5 2 0,1 0 0,0 1 0,0-1 0,4 0 0,-5 0 0,-1 1 0,4-1 0,-5 0 0,3 0 0,-7-6 0,3 0 0,-3 0 0,2-2 0,-3-1 0,3-3 0,-4-5 0,-2 4 0,0-12 0,0 2 0,0-9 0,0-2 0,0-2 0,0-3 0,0 1 0,0 0 0,-6-2 0,-1-3 0,3-2 0,2 3 0,2-1 0,0 1 0,0-5 0,0-2 0,0 6 0,0-2 0,0 3 0,0-3 0,2 5 0,2-5 0,5 5 0,2 1 0,-5 1 0,7 2 0,2 2 0,2 2 0,-4 2 0,0-4 0,2 2 0,2 9 0,2-2 0,0 4 0,-6 2 0,0 0 0,-9 0 0,5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8:58.719"/>
    </inkml:context>
    <inkml:brush xml:id="br0">
      <inkml:brushProperty name="width" value="0.08571" units="cm"/>
      <inkml:brushProperty name="height" value="0.08571" units="cm"/>
      <inkml:brushProperty name="color" value="#008C3A"/>
    </inkml:brush>
  </inkml:definitions>
  <inkml:trace contextRef="#ctx0" brushRef="#br0">982 0 12287,'0'20'0,"-3"-3"0,-3-4 0,4-3 0,-5-3 0,5 6 0,2-3 0,0 3 0,0 0 0,0 6 0,-2-2 0,-2-2 0,-3-2 0,-1-2 0,4 4 0,-3-2 0,-8 0 0,2 6 0,-4-2 0,0-2 0,4-2 0,-4-9 0,4 3 0,-4-5 0,-2-2 0,6-2 0,0-5 0,-2-6 0,4-4 0,1-2 0,1 0 0,0 2 0,5 2 0,-2 2 0,2-2 0,-1 0 0,1 0 0,-2 2 0,-1 0 0,7-6 0,0 6 0,0 0 0,0 9 0,0-3 0,0 14 0,0-3 0,0 9 0,0 2 0,0 2 0,-2-4 0,-2 0 0,-3 2 0,3 2 0,-5 2 0,3 0 0,0-1 0,-3-6 0,7 6 0,-7-8 0,3 3 0,-1 0 0,-5-7 0,5 7 0,-8-8 0,7 1 0,-5-12 0,6-7 0,-1 2 0,1-2 0,1-2 0,-3-2 0,7-2 0,-6-1 0,-1 1 0,5 0 0,-7 0 0,2-1 0,-3 1 0,5 0 0,-8 8 0,2 5 0,3 3 0,-3 3 0,-2 0 0,4 3 0,-2 3 0,-2 7 0,-2 4 0,0 2 0,4 1 0,-2-1 0,9 0 0,-1 0 0,-1 1 0,5-1 0,-3 0 0,4 1 0,2-8 0,0 1 0,0 2 0,0-4 0,2 0 0,4-3 0,-1-1 0,5-5 0,-1 4 0,-3-4 0,1 9 0,-1-4 0,1-5 0,-7 8 0,-2-5 0,-5 1 0,3 3 0,-9-3 0,2-2 0,-4 7 0,2-2 0,-2-5 0,5 5 0,-3-3 0,-2-2 0,-2 5 0,-3-3 0,1-1 0,0 3 0,0-1 0,-1-3 0,7 0 0,1 0 0,-3 3 0,4-1 0,-2-6 0,9 0 0,-3 0 0,14 0 0,3-8 0,10-3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8:58.883"/>
    </inkml:context>
    <inkml:brush xml:id="br0">
      <inkml:brushProperty name="width" value="0.08571" units="cm"/>
      <inkml:brushProperty name="height" value="0.08571" units="cm"/>
      <inkml:brushProperty name="color" value="#008C3A"/>
    </inkml:brush>
  </inkml:definitions>
  <inkml:trace contextRef="#ctx0" brushRef="#br0">39 0 12287,'13'7'0,"0"-1"0,-9 9 0,4-11 0,-8 9 0,-8-9 0,-5 3 0,-13 4 0,-4-1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08:59.017"/>
    </inkml:context>
    <inkml:brush xml:id="br0">
      <inkml:brushProperty name="width" value="0.08571" units="cm"/>
      <inkml:brushProperty name="height" value="0.08571" units="cm"/>
      <inkml:brushProperty name="color" value="#008C3A"/>
    </inkml:brush>
  </inkml:definitions>
  <inkml:trace contextRef="#ctx0" brushRef="#br0">154 0 12287,'-8'11'0,"-3"4"0,-8-9 0,0-1 0,-1 3 0,1-1 0,0-1 0,-1-6 0,1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16:53.873"/>
    </inkml:context>
    <inkml:brush xml:id="br0">
      <inkml:brushProperty name="width" value="0.08571" units="cm"/>
      <inkml:brushProperty name="height" value="0.08571" units="cm"/>
      <inkml:brushProperty name="color" value="#5B2D90"/>
    </inkml:brush>
  </inkml:definitions>
  <inkml:trace contextRef="#ctx0" brushRef="#br0">1 252 12287,'18'0'0,"1"0"0,3 0 0,2 0 0,26-10 0,12 1 0,16 3 0,18 3 0,-38 3 0,2 0 0,6-1 0,1-1 0,5-1 0,2 0 0,4-2 0,2 0 0,5 0 0,1 1 0,5 3 0,1 2 0,5-1 0,1 0-178,2 0 1,-1 0 0,0 0 0,1 0 0,-1 0 0,0 0 0,-31 0 0,0 0 0,1 0 177,2 0 0,1 0 0,-1 0 0,-1 0 0,1 0 0,-1 0 0,1 0 0,0 0 0,1 0 0,1 0 0,0 0 0,1 0 0,2 0 0,1 0 0,0 0 0,0 0 0,0 0 0,2 0 0,2 0 0,1 0 0,0 0 0,0-1 0,1 0 0,0 0-96,-1-2 0,-1-1 1,1 1-1,2 2 1,1 1-1,0-2 1,2-1-1,0-2 1,0 1-1,1 1 1,-1 0-1,2 0 96,2 0 0,0 0 0,0-1 0,-4-2 0,-1 0 0,1 0 0,5 2 0,0 1 0,0 0 0,-2 0 0,-1 0 0,-1 0 0,-2-1 0,0-1 0,0 2 0,3 1 0,1 2 0,1-1 0,0-3 0,0-1 0,0 1 0,1 1 0,0 0 0,0 0 0,-3 0 0,0 0 0,0 0 0,1-1 0,0 1 0,0 0 0,-1 3 0,1 0 0,1 0 0,0 0 0,1 0 0,1 0 0,0 0 0,0 0 0,0 0 0,-4 0 0,0 0 0,0 0 0,-1 0 0,0 0 0,-1 0 0,1 0 0,0 0 0,0 0 0,2 0 0,0 0 0,0 0 0,-4 0 0,0 0 0,0 0 0,-2 0 0,0 0 0,-1 0 0,-2 0 0,0 0 0,-1 0 0,-4 0 0,-1 1 0,0-2 0,-2 1 0,-1-1 0,1-1 0,-1 0 0,0 0 0,1 0 0,-2-1 0,0 0 0,1 0-74,0 0 0,0 1 1,1 0-1,0 1 1,1 0-1,-1 0 1,1 1-1,-1 0 1,0 0-1,-2 0 0,0-1 1,-2-1 73,30-2 0,-2-1 0,0 3 0,-2 1 0,-6-4 0,-1 1 0,-1 1 0,0 2-55,-1 1 1,-1 0 0,-6 0 0,0 0 0,-3 0 0,0 0 0,-3 0 0,0 0 54,-4 0 0,-2 0 0,-7 0 0,-2 0 0,0 0 0,-1 0 0,-5 0 0,-2 0 161,46 0 0,-43 0 1,0 0-1,46 4 1,-3 2-162,-12 3 0,-13 3 0,-18-5 0,-6 5 1417,-10 4-1417,-18-10 0,-7 16 0,-12-13 0,0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16:59.272"/>
    </inkml:context>
    <inkml:brush xml:id="br0">
      <inkml:brushProperty name="width" value="0.08571" units="cm"/>
      <inkml:brushProperty name="height" value="0.08571" units="cm"/>
      <inkml:brushProperty name="color" value="#5B2D90"/>
    </inkml:brush>
  </inkml:definitions>
  <inkml:trace contextRef="#ctx0" brushRef="#br0">1284 1229 12287,'-18'0'0,"-1"0"0,10 0 0,-10 0 0,10 0 0,-10 0 0,13 0 0,-19 0 0,22 0 0,-12 0 0,5 0 0,7 0 0,-9 0 0,12 0 0,0 0 0,0-13 0,0 7 0,0-12 0,0 8 0,0-8 0,0 8 0,0-8 0,0-1 0,-3-9 0,-6 0 0,5 10 0,-5-1 0,6-3 0,0-2 0,-3-4 0,-4 0 0,1 0 0,9 0 0,0 0 0,-3 3 0,-3 3 0,-4 4 0,4-4 0,3-3 0,3-3 0,0 0 0,0 10 0,0-1 0,0 1 0,0-10 0,0 9 0,0 0 0,0-2 0,0 8 0,0-12 0,0 22 0,0-9 0,0 12 0,3 0 0,7 0 0,5-9 0,13-1 0,-3-2 0,-3 6 0,-4-4 0,1-8 0,9 8 0,0 4 0,0-6 0,-4-1 0,-2 1 0,-3 0 0,-1-1 0,10 7 0,0-3 0,0-10 0,0 10 0,0 3 0,-9-7 0,-1 4 0,1 0 0,-4-4 0,10 10 0,-6-6 0,2 3 0,1-1 0,-3-2 0,-10-3 0,10 2 0,-1 7 0,10-6 0,-9-3 0,-1 2 0,-8 1 0,5 6 0,-2-7 0,-1 7 0,-3-6 0,-2 6 0,11 3 0,-8 0 0,5-3 0,1-3 0,-1-4 0,-6 1 0,10 9 0,3 0 0,3 0 0,2 0 0,1 0 0,0 0 0,0-3 0,0-3 0,0-4 0,0 4 0,3 3 0,3 3 0,3 0 0,-2 0 0,-4 0 0,0 0 0,3 0 0,3 0 0,9-3 0,-5-3 0,-1-3 0,0 2 0,10 4 0,-3 3 0,2 0 0,-2 0 0,6 0 0,-7 0 0,7 0 0,3 0 0,0 0 0,-4 0 0,-5 0 0,-10 0 0,3 0 0,1 0 0,-1 0 0,0 0 0,7 0 0,-7 0 0,1 0 0,-1 0 0,6 0 0,-8 0 0,-1 0 0,3 0 0,-6 0 0,10 0 0,-1 0 0,1 0 0,-7 0 0,9 0 0,4 0 0,3 0 0,-7 0 0,1 0 0,3 0 0,2 0 0,-5 0 0,-1 0 0,1 0 0,-4 0 0,7 0 0,-13 0 0,0 0 0,4 0 0,-7 0 0,9 0 0,1 0 0,-1 0 0,-6 0 0,7-3 0,-1-3 0,1-3 0,-1-1 0,7 10 0,-4 0 0,4 0 0,-7 0 0,4 0 0,3 0 0,2 0 0,4 0 0,0 0 0,0 0 0,0 0 0,0 0 0,3 0 0,3 0 0,3 0 0,0 0 0,-9 0 0,0 0 0,-1 0 0,1 0 0,0 0 0,0 0 0,0 0 0,0 0 0,0 0 0,-1 3 0,1 7 0,0-7 0,0 6 0,0-6 0,0-3 0,-1 0 0,1 0 0,0 0 0,0 0 0,0 0 0,0 0 0,-1 0 0,1 0 0,0 3 0,0 4 0,0 2 0,0-3 0,3-3 0,3-3 0,3 0 0,-3 0 0,6 0 0,-3 0 0,0 0 0,4 0 0,-7 0 0,9 0 0,-3 0 0,-6 0 0,-3 0 0,-6 0 0,-3 0 0,-4 0 0,-2 0 0,2 0 0,-5 0 0,-1 0 0,0 0 0,7 0 0,-10 0 0,-6 0 0,0 0 0,3 0 0,3 0 0,-2 0 0,-4 0 0,-3 0 0,-1 0 0,1 0 0,0 0 0,0 0 0,0 0 0,-9 9 0,-1 1 0,4-4 0,-6 6 0,-1 1 0,-2 2 0,-1-9 0,-6 7 0,3-1 0,1 4 0,-10 12 0,3 0 0,6 0 0,-6 0 0,7-1 0,-7 4 0,-3 7 0,0-7 0,0 6 0,0-3 0,0 3 0,0-6 0,0 7 0,3-7 0,6-4 0,-6 1 0,7 0 0,-7 0 0,-3 0 0,0 0 0,0 0 0,0 0 0,0 0 0,0 0 0,0 0 0,0 0 0,-3-4 0,-7-5 0,7 6 0,-9-10 0,12 1 0,-3 6 0,-7-13 0,7 0 0,-12-9 0,5 0 0,-5 10 0,-13-1 0,0-3 0,0-3 0,0 0 0,0 3 0,0 4 0,-3-1 0,-6-9 0,-9 0 0,-7 0 0,-15 3 0,-7 3 0,-9 4 0,-9-4 0,39-4 0,-3-1 0,-8-1 0,-1 0 0,-3 0 0,-1 0 0,-5 0 0,1 0 0,1 0 0,0 0 0,-4-1 0,-1-1 0,1-1 0,2 0-43,1-1 0,2-2 0,6-3 0,2 0 0,4 4 0,2 0 0,3 1 0,1-1 43,3-1 0,0 0 0,0 4 0,-1 1 0,-3-4 0,-1 0 0,0 3 0,0 1 0,0 1 0,0 0 0,-4 0 0,-1 0 0,-1 0 0,0 0 0,-1 0 0,-1 0 0,-2 0 0,-1 0 0,-2 0 0,1 0 0,-2 0 0,0 0 0,-1 0 0,0 0-106,-3 0 0,-1 0 1,-5-1-1,-2-1 1,-7-1-1,-1 0 1,-4-2-1,1 1 106,3 0 0,0 1 0,2 0 0,0 0 0,-1 0 0,1 0 0,-5-2 0,0 1 0,-4 0 0,1 2 0,5-2 0,2 1 0,5 0 0,1 0 0,6-2 0,2 1 0,3 0 0,1 2 0,0 0 0,-1 0 0,-2 2 0,-1 0 0,-2 0 0,-1 0-75,1 0 0,-1 0 0,-3 1 0,1 2 0,5 0 0,1 3 1,1 1-1,0 1 75,1 0 0,1 0 0,6 3 0,0 0 0,0-5 0,0 0 0,-1 0 0,1 0-32,2 0 1,-1 1-1,-4 2 1,0 0-1,5-3 1,2-2-1,1-1 1,2 0 31,6-1 0,1-1 0,-39-1 0,7 0 0,-1 0 71,0 0 0,13 0 1,6 3-1,6 3-71,3 4 0,0-1 0,3-9 0,3 3 198,4 6 0,3-5 0,-4 8 0,10-3-198,6 1 0,3 2 0,0-6 658,0 3-658,12 1 0,4-7 0,15 6 76,6 10 0,10-4 1,15 4-1,7 3-76,2 2 0,16 4 0,12 0 0</inkml:trace>
  <inkml:trace contextRef="#ctx0" brushRef="#br0" timeOffset="751">12649 1173 12287,'-56'16'0,"0"-7"0,1-6 0,-1-3 0,0 0 0,0 0 0,0 0 0,0-9 0,0-1 0,1 4 0,-1 3 0,-3 3 0,-3 0 0,-7 0 0,-2 0 0,0 0 0,-7 0 0,1 0 0,-10 0 0,3-9 0,-9-1 0,9 4 0,10 3 0,-4 3 0,13 0 0,6 0 0,9 0 0,10 0 0,12 0 0,0 0 0,13 0 0,15 0 0,18 0 0,7 0 0,15 3 0,10 3 0,9 4 0,6-4 0,13-3 0,-4-3 0,7 0 0,3 0 0,-7 0 0,1 0 0,2 0 0,-2 0 0,-10 0 0,4 0 0,-1 0 0,0 0 0,-18 0 0,0 0 0,-10 0 0,-9 0 0,-12 0 0,-3 0 0,-25 0 0,-4 0 0,-18 0 0,-18 0 0,-13 0 0,-31 0 0,40 0 0,-3 0 0,-6 0 0,-3 0 0,-3 1 0,-3-2 0,-13-4 0,-2-2 0,-3-1 0,1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17:00.923"/>
    </inkml:context>
    <inkml:brush xml:id="br0">
      <inkml:brushProperty name="width" value="0.08571" units="cm"/>
      <inkml:brushProperty name="height" value="0.08571" units="cm"/>
      <inkml:brushProperty name="color" value="#5B2D90"/>
    </inkml:brush>
  </inkml:definitions>
  <inkml:trace contextRef="#ctx0" brushRef="#br0">2374 1226 12287,'-19'0'0,"1"0"0,-1 0 0,-9 0 0,10 0 0,-1 0 0,10 0 0,-10 0 0,13 0 0,-6 0 0,18 0 0,9 0 0,19 0 0,16 0 0,12 0 0,25 0 0,9 0 0,-41-1 0,2 2 0,5 3 0,3 1 0,8 1 0,3 0 0,4 2 0,1 0 0,5 3 0,2 0 0,8-4 0,3-2 0,-28-1 0,1-1 0,0-1 0,1 0 0,0-1 0,1-1-102,0 1 1,1-1-1,-1-1 1,0 1-1,-1 0 1,0 0 0,-1 0-1,0 0 1,-1 0-1,-3 0 1,0 0 0,0 0 101,32 1 0,-1-2 0,-32 1 0,0-1 0,1-1 0,-1 0 0,0-1 0,0-1 0,31-3 0,0-1 0,-2 0 0,0 0 0,-1-3 0,-1 0 0,-5 5 0,-1 0 0,5 0 0,0 0 0,3 0 0,1-1 0,-1-3 0,0-2 0,-4 3 0,-1 0 0,-5-3 0,-1-1-93,-4-1 1,-1 0-1,-1 0 1,0 0-1,6 0 1,1 0 0,-1 1-1,1 1 93,-2 3 0,-1 0 0,-6-2 0,-2 0 0,-11 4 0,-1 2 0,0-2 0,-2 1-33,-2 0 0,0 0 1,5-1-1,-1 1 1,1 3-1,0 0 1,-2-2-1,0-2 33,-6-1 0,-1 0 0,-1 3 0,-2-2 0,38-15 0,0 0 0,3 4 0</inkml:trace>
  <inkml:trace contextRef="#ctx0" brushRef="#br0" timeOffset="1700">1899 388 12287,'0'28'0,"13"-13"0,-10-2 0,9-13 0,-12 0 0,0 0 0,13 0 0,-10 3 0,9 3 0,1 3 0,-10 4 0,9-7 0,1 3 0,-10 13 0,6-3 0,-6-4 0,-3 4 0,0 3 0,0-7 0,0 4 0,0 2 0,-9-5 0,-4 3 0,-2 2 0,-4 4 0,-9 3 0,0 0 0,0 0 0,-9-13 0,0-5 0,-13 5 0,7 1 0</inkml:trace>
  <inkml:trace contextRef="#ctx0" brushRef="#br0" timeOffset="2115">1201 751 12287,'-28'16'0,"10"-4"0,-1-12 0,10-3 0,-10-6 0,13-7 0,-3-12 0,6 9 0,3 1 0,0-4 0,9 7 0,0-4 0,13 13 0,-3-3 0,-4 5 0,4 4 0,-10 0 0,10 0 0,-10 13 0,6 5 0,-2 7 0,-4-6 0,-9-1 0,0 4 0,0 3 0,-3 6 0,-6 3 0,-7 3 0,1-2 0,-10-4 0,6-4 0,-6 1 0,-2 0 0,-1-9 0,0-4 0,-3-2 0,-7-7 0,7-3 0,-6-6 0,6-6 0,3-7 0,0-12 0</inkml:trace>
  <inkml:trace contextRef="#ctx0" brushRef="#br0" timeOffset="2682">503 109 12287,'-9'-28'0,"0"0"0,-1 9 0,10 1 0,0 12 0,0-4 0,0 20 0,0 8 0,10-2 0,-1 2 0,0 4 0,4 3 0,-7 3 0,9 0 0,-2 0 0,-7-1 0,6 5 0,-2 2 0,-1 3 0,3-3 0,-8-3 0,5-3 0,-6 0 0,-3 0 0,9 0 0,1 0 0,-4 0 0,-3-1 0,-3 1 0,-3-3 0,-3-3 0,-4-3 0,-2-13 0,3 3 0,-10-6 0,3-3 0,-2-3 0,-4-6 0,0-7 0,1-12 0,2-3 0,-3-6 0,7 6 0,-4-9 0,-3 2 0,-2 1 0,5 0 0,3 9 0,1 0 0,-1 0 0,7 0 0,-9 0 0,-4 0 0,6 13 0,-2 6 0,-4 6 0,6 3 0,-2 0 0,-4 0 0,7 12 0,-4 7 0,0 5 0,4 4 0,-7 3 0,13 3 0,0 4 0,-4-4 0,10-3 0,-6-3 0,6 0 0,3 0 0,0 0 0,0-1 0,0 1 0,3-9 0,6-3 0,13-4 0,12-6 0,9-3 0,16-3 0,3 0 0,3 0 0,13-12 0,-19-16 0,9-16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17:11.855"/>
    </inkml:context>
    <inkml:brush xml:id="br0">
      <inkml:brushProperty name="width" value="0.08571" units="cm"/>
      <inkml:brushProperty name="height" value="0.08571" units="cm"/>
      <inkml:brushProperty name="color" value="#5B2D90"/>
    </inkml:brush>
  </inkml:definitions>
  <inkml:trace contextRef="#ctx0" brushRef="#br0">2786 94 12287,'0'12'0,"0"-1"0,0-7 0,2 11 0,3-4 0,-3-1 0,6-1 0,-3 1 0,1-1 0,5 2 0,-3 6 0,-1 0 0,1 0 0,3 0 0,-3 2 0,-1 2 0,1 2 0,3-1 0,-3-5 0,-1 0 0,1 0 0,-2 0 0,-5 0 0,5 0 0,-4 0 0,4 0 0,-5 0 0,-1-8 0,-7-1 0,-2-8 0</inkml:trace>
  <inkml:trace contextRef="#ctx0" brushRef="#br0" timeOffset="1216">2429 111 12287,'-8'10'0,"5"-3"0,-9-7 0,9-2 0,-3-3 0,4 1 0,2-7 0,0-1 0,0-5 0,0 8 0,0 0 0,0 3 0,2 4 0,4-4 0,-5 6 0,5 6 0,-4-2 0,0 5 0,2 1 0,1-1 0,3 2 0,-4 6 0,1 0 0,7 0 0,-5 0 0,1 0 0,-1 0 0,5 0 0,-5 0 0,3 0 0,1 0 0,4 0 0,-2-2 0,-2-3 0,-5 1 0,5-7 0,1-1 0,-3 3 0,6-6 0,-3 3 0,3-3 0,2-2 0,-6 0 0,0 0 0,3 0 0,-5-5 0,2-1 0,3 2 0,-7-5 0,-1-3 0,1 3 0,-1-2 0,0 7 0,-6-6 0,0 5 0,0 3 0,-2-6 0,-4 8 0,2 0 0,-7 0 0,5 0 0,-5 0 0,-2 0 0,3 0 0,-1 0 0,-2 0 0,-2 0 0,-2 0 0,0 0 0,0 2 0,0 4 0,-6-4 0,-1 5 0,-1-1 0,1 0 0,-5-1 0,5-3 0,-1 2 0,1 2 0,-7-1 0,5-3 0,-2 2 0,-1 2 0,9-1 0,-5-5 0,2 0 0,1 0 0,-1 0 0,6 0 0,0 0 0,0 0 0,0 0 0,0 0 0,0 0 0,6 0 0,0 0 0,1-7 0,-1-5 0,3 3 0,8-2 0,0 7 0,2-9 0,4 7 0,-4 0 0,5 6 0,-7 0 0,-2 2 0,-3 4 0,1-4 0,-5 5 0,-1-1 0,1 0 0,-3 1 0,-5-3 0,0 2 0,-1 1 0,-3-3 0,-2 2 0,0-1 0,5-3 0,-5 4 0,-2-4 0,-3 3 0,5-3 0,5-2 0,1 0 0,0 2 0,0 4 0,0-4 0,0 3 0,0-3 0,5-2 0,1 0 0,2-2 0,-3-3 0,5-5 0,7-7 0</inkml:trace>
  <inkml:trace contextRef="#ctx0" brushRef="#br0" timeOffset="1583">2021 77 12287,'0'21'0,"0"-4"0,-2-6 0,-3 1 0,-5-5 0,-7-14 0,0-3 0</inkml:trace>
  <inkml:trace contextRef="#ctx0" brushRef="#br0" timeOffset="2083">1801 60 12287,'-12'0'0,"1"0"0,5 0 0,-5 0 0,7 0 0,-5 6 0,3 0 0,4-1 0,-5-5 0,7 0 0</inkml:trace>
  <inkml:trace contextRef="#ctx0" brushRef="#br0" timeOffset="3033">1631 264 12287,'-10'-2'0,"5"-3"0,1 3 0,-2-4 0,2-1 0,-5-1 0,1-1 0,-5 5 0,4-4 0,-1 1 0,-5 3 0,4-5 0,-4 1 0,3 2 0,1 4 0,-2-3 0,-2 3 0,-2-4 0,0 4 0,6 2 0,-1 0 0,-1 0 0,4 0 0,-3 0 0,8 2 0,-1 4 0,5-2 0,5 5 0,7-1 0,3-3 0,2-5 0,0 0 0,0 0 0,0 6 0,0 0 0,0-3 0,0-1 0,-2 0 0,-2 2 0,-2 2 0,1-1 0,5-5 0,0 6 0,0 0 0,-8 1 0,-3-1 0,-6-4 0,-6 3 0,-3-1 0,-8 0 0,-2 2 0,-4-3 0,4-1 0,-3-2 0,1 0 0,-2 0 0,2 0 0,-5 0 0,2 0 0,3 0 0,-4 0 0,3 0 0,-1 0 0,-2 0 0,7 0 0,-5 0 0,4 0 0,2-2 0,0-1 0,0-3 0,0 2 0,6 2 0,-1 2 0,-1 0 0,4 0 0,-3 0 0,7 0 0,-7 0 0,9 2 0,-3 4 0,4-2 0,2 7 0,0-5 0,0 5 0,0 2 0,2-5 0,2-1 0,1 1 0,1-4 0,-4 5 0,4-1 0,-4 5 0,3-2 0,-3-2 0,-2 3 0,0-7 0,-2 5 0,-3-3 0,1 1 0,-8-4 0,-1 1 0,-2-1 0,-2 0 0,0 0 0,0 1 0,0-1 0,0-2 0,0-2 0,0 0 0,0 0 0,0 0 0,0 0 0,0 0 0,2-2 0,4-3 0,-4-5 0,5-7 0</inkml:trace>
  <inkml:trace contextRef="#ctx0" brushRef="#br0" timeOffset="3215">1325 26 12287,'0'-11'0,"0"0"0,0 7 0,0 4 0,0 9 0</inkml:trace>
  <inkml:trace contextRef="#ctx0" brushRef="#br0" timeOffset="3450">1563 451 12287,'-17'-7'0,"0"3"0,0-6 0,0 3 0,0 1 0,-2 6 0,-4 2 0,-5 4 0,2 1 0,-3 5 0,-1-7 0,-2-3 0,-2-2 0</inkml:trace>
  <inkml:trace contextRef="#ctx0" brushRef="#br0" timeOffset="3713">544 145 12287,'0'27'0,"2"-5"0,1-8 0,3-3 0,-2 2 0,-2 2 0,-1 2 0,3 2 0,2 4 0,5-2 0,-3 5 0,-1-2 0,1-3 0,-1-2 0,-1-2 0,4 0 0,7 0 0</inkml:trace>
  <inkml:trace contextRef="#ctx0" brushRef="#br0" timeOffset="4047">425 315 12287,'0'27'0,"0"-5"0,2-5 0,1-4 0,3-1 0,7-1 0,-1 6 0,1 0 0,-2 0 0,-3-6 0,-8 1 0,-8-8 0,-3 1 0,-4-3 0,-8-2 0,0 0 0,1 0 0,-3 0 0,4 0 0,-7 0 0,-2 0 0,-2 0 0,-2 0 0,0 0 0,0-2 0,0-3 0,2 1 0,4-8 0,-4-6 0,5-9 0</inkml:trace>
  <inkml:trace contextRef="#ctx0" brushRef="#br0" timeOffset="4713">323 230 12287,'0'-11'0,"0"0"0,0 7 0,7-4 0,-5 8 0,-2-7 0,-9-3 0</inkml:trace>
  <inkml:trace contextRef="#ctx0" brushRef="#br0" timeOffset="4864">153 264 12287,'-9'-7'0,"-1"5"0,4-4 0,5 2 0,-5-1 0,4 3 0,2-6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17:23.371"/>
    </inkml:context>
    <inkml:brush xml:id="br0">
      <inkml:brushProperty name="width" value="0.08571" units="cm"/>
      <inkml:brushProperty name="height" value="0.08571" units="cm"/>
      <inkml:brushProperty name="color" value="#5B2D90"/>
    </inkml:brush>
  </inkml:definitions>
  <inkml:trace contextRef="#ctx0" brushRef="#br0">17 137 12287,'-9'-8'0,"1"5"0,8-9 0,0-1 0,2 6 0,8-1 0,12 2 0,16 1 0,26-7 0,17 5 0,-32 3 0,2 0 0,7 1 0,1-1 0,5-2 0,1 0 0,5 3 0,1 1 0,3-1 0,-1 0 0,3-1 0,-1 1 0,5 1 0,1 2 0,2-3 0,0 0 0,3 2 0,0 0-168,1 1 0,1 0 1,4 0-1,-1 0 1,0 0-1,-1 0 1,4 1-1,-1 0 168,3 1 0,1 2 0,-31-2 0,1 1 0,0 1 0,1 1 0,1 1 0,0 0 0,-2 0 0,0-1 0,0 1 0,1 0 0,-1 0 0,0-1 0,1-1 0,-1 0 0,0-1 0,1 1 0,0 0 0,0 0 0,0 0 0,-1-1 0,0 1 0,32 1 0,0-1 0,-28 1 0,1 0 0,0-1 0,0-2 0,-1-1 0,2 1 0,1 1 0,1 1 0,0-1 0,0-1 0,1 1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17:21.554"/>
    </inkml:context>
    <inkml:brush xml:id="br0">
      <inkml:brushProperty name="width" value="0.08571" units="cm"/>
      <inkml:brushProperty name="height" value="0.08571" units="cm"/>
      <inkml:brushProperty name="color" value="#5B2D90"/>
    </inkml:brush>
  </inkml:definitions>
  <inkml:trace contextRef="#ctx0" brushRef="#br0">2105 298 12287,'0'10'0,"0"-3"0,0-7 0,0 0 0,6 2 0,-1 4 0,7-2 0,-7 7 0,3-7 0,-4 3 0,1 1 0,1-4 0,-8 5 0,-4-1 0,-3 3 0,-8-5 0,0-3 0,0-1 0,-6 4 0,-1 0 0,-3-3 0,-3-1 0,-2 4 0,-4 0 0,-1-3 0,-3-1 0,0-2 0,6 0 0,0 0 0,0 0 0,-5 6 0,-1 0 0,2-3 0,3-1 0,1-2 0,0 0 0,2 2 0,3 4 0,-3-4 0,6 3 0,-3-3 0,1-2 0,5 0 0,-3 0 0,1 0 0,5 0 0,7 0 0,1 0 0,-1 0 0,-2 0 0,4-2 0,-1-3 0,3-5 0,-3-7 0,5 6 0,7 0 0,0 7 0,2-9 0,3 7 0,-3 0 0,8 1 0,-5-1 0,-3 0 0,6 6 0,-8 2 0,0 4 0,-6-2 0,-1 5 0,-3-1 0,-1 5 0,-6-4 0,0 1 0,0 3 0,0-5 0,0 1 0,-6-5 0,1 3 0,1-1 0,2 0 0,2-1 0,0-5 0,0 0 0,0 0 0,0 0 0</inkml:trace>
  <inkml:trace contextRef="#ctx0" brushRef="#br0" timeOffset="302">2309 655 12287,'0'-24'0,"-8"5"0,-1 2 0,-8 11 0,0 6 0,0 6 0,-2-2 0,-2 7 0,-3 2 0,-3 2 0,-1-5 0,-6-5 0,0-3 0,0-2 0,0 0 0,0-7 0,0-3 0</inkml:trace>
  <inkml:trace contextRef="#ctx0" brushRef="#br0" timeOffset="533">1545 129 12287,'0'-25'0,"0"-3"0,0 3 0,0 3 0,0 3 0,0 9 0,-6 10 0,0 12 0,2 3 0,-5 2 0,-2 2 0,-4 1 0,-2 3 0,0 0 0,0-6 0,0 0 0,0 0 0,0 0 0,0 7 0,0 3 0</inkml:trace>
  <inkml:trace contextRef="#ctx0" brushRef="#br0" timeOffset="681">1239 604 12287,'-6'-11'0,"0"0"0,-1 1 0,1-1 0,-1 1 0,-5 5 0,-3-5 0,6-7 0</inkml:trace>
  <inkml:trace contextRef="#ctx0" brushRef="#br0" timeOffset="1317">814 400 12287,'-17'10'0,"0"-5"0,0-8 0,0-5 0,0-1 0,0-3 0,2-6 0,2-3 0,2-2 0,1 0 0,-1 6 0,5 0 0,4 1 0,2-1 0,0 0 0,0 0 0,0 0 0,2 5 0,4 3 0,5 1 0,4-3 0,2 5 0,0 2 0,0 3 0,0 1 0,0 1 0,0 5 0,-5-2 0,-1 7 0,2 1 0,2-3 0,-4 6 0,-1-4 0,-1 5 0,1 1 0,-6 0 0,1-1 0,-3 1 0,-2 0 0,0 0 0,-2-1 0,-3-5 0,-5 2 0,-9-5 0,-1-1 0,-3 1 0,-5-3 0,5-5 0,0 0 0,-1 0 0,5 0 0,-4-2 0,4-1 0,2-3 0,6-7 0,2 2 0,-1-3 0,1 3 0,5-4 0,-2 4 0,4-5 0,2 5 0,0 0 0,0 7 0,0 4 0,-1 11 0,-5 4 0,4-3 0,-6-3 0,3 1 0,-1-1 0,-1-5 0,3 3 0,-2 1 0,-7-6 0,2 4 0,1-5 0,-1-1 0,-1-1 0,3-5 0,-6 2 0,4-5 0,-3-1 0,3 1 0,-10-1 0,4-3 0,-2 2 0,1-2 0,1 5 0,-2 1 0,-2 1 0,-2 0 0,-5 1 0,4 5 0,-1 0 0,0 0 0,-3 5 0,5 3 0,3 1 0,1 4 0,2 2 0,0 2 0,0 0 0,7 0 0,5 0 0,7-1 0,7-3 0,10-4 0,6-1 0,8-3 0,11-5 0,3 0 0,6 0 0,9-15 0,-1-4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31:28.002"/>
    </inkml:context>
    <inkml:brush xml:id="br0">
      <inkml:brushProperty name="width" value="0.08571" units="cm"/>
      <inkml:brushProperty name="height" value="0.08571" units="cm"/>
      <inkml:brushProperty name="color" value="#5B2D90"/>
    </inkml:brush>
  </inkml:definitions>
  <inkml:trace contextRef="#ctx0" brushRef="#br0">1205 144 12287,'7'0'0,"-3"0"0,1 0 0,-3 0 0,1-3 0,-3 1 0,0-2 0,0 2 0,-3-4 0,2 2 0,-5-3 0,5 0 0,-2 3 0,4 1 0,1 3 0,3 0 0,-2 0 0,2 0 0,1 0 0,0 0 0,2 0 0,0 0 0,2 1 0,1 1 0,0-1 0,1 1 0,0-1 0,1-1 0,-3 0 0,1 0 0,-1 0 0,-1 0 0,1 0 0,-1 0 0,1 0 0,-6 1 0,-2 1 0,-1 0 0,-1 2 0,0 1 0,-1 1 0,-1-1 0,0 1 0,-2-1 0,1 1 0,-2 0 0,1 0 0,-1-2 0,0 2 0,1 0 0,-3 1 0,0 0 0,0 0 0,0 0 0,0 0 0,0 0 0,0-2 0,0-1 0,0 2 0,0 0 0,-1 0 0,-1 0 0,-1-3 0,-1 1 0,1 0 0,-3-1 0,1-2 0,0 0 0,-4-1 0,-1 0 0,0 0 0,0 0 0,0 0 0,1 0 0,-2-1 0,0-1 0,1 0 0,4-2 0,0-2 0,1 0 0,1 1 0,-2 1 0,1-2 0,3 0 0,1-1 0,0 0 0,-1 0 0,0 0 0,2 2 0,2 1 0,1 0 0,0 1 0,1 1 0,3-1 0,0 3 0,3 0 0,-2 1 0,4 1 0,-3 0 0,3 2 0,-1-1 0,1 1 0,-1-2 0,-3 1 0,1 0 0,1-1 0,-3 2 0,-1 2 0,-1 0 0,-2 1 0,-3 0 0,0 0 0,0 0 0,-3 0 0,-2 0 0,-1 0 0,-1 0 0,-3-1 0,1-1 0,0-3 0,-1-1 0,2-2 0,-1-1 0,-2-5 0,0-4 0</inkml:trace>
  <inkml:trace contextRef="#ctx0" brushRef="#br0" timeOffset="901">498 25 12287,'-5'-5'0,"0"1"0,4 1 0,-1-1 0,-2 2 0,3-2 0,-1 2 0,1 2 0,1 0 0,0 4 0,0 2 0,0 1 0,0 0 0,0 0 0,0 0 0,0 0 0,0 0 0,0 0 0,0 0 0,0 0 0,0 0 0,-1-2 0,-1-1 0,0 2 0,-3-3 0,0-1 0,1-1 0,-1-1 0,2-1 0,-3 0 0,1-2 0,4 0 0,-1 1 0,-2-2 0,0 0 0,-3 2 0,2 1 0,1 2 0,1 1 0,0-1 0,1 2 0,0 0 0,-3-1 0,2 1 0,-1 1 0,2-2 0,-3-2 0,0 0 0,1 0 0,-1 0 0,0 0 0,1 0 0,-1 0 0,1 0 0,-3 0 0,3-1 0,1 0 0,0-2 0,2 1 0,-2 2 0,3 3 0,0-1 0,0 2 0,0 2 0,0-2 0,0 0 0,0 2 0,0-2 0,0 0 0,0 2 0,-1-1 0,-1 1 0,-3-2 0,-1 2 0,-1-1 0,-1 1 0,-1-3 0,-3 1 0,-2 1 0,-2-1 0,-1 0 0,0-2 0,-2-1 0,-2-1 0,0 0 0,0 0 0,3-3 0,2-2 0,1-1 0,1-1 0,2-3 0,1-3 0,1-1 0,2-3 0,0-5 0,-2-6 0,-1-8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17:18.218"/>
    </inkml:context>
    <inkml:brush xml:id="br0">
      <inkml:brushProperty name="width" value="0.08571" units="cm"/>
      <inkml:brushProperty name="height" value="0.08571" units="cm"/>
      <inkml:brushProperty name="color" value="#5B2D90"/>
    </inkml:brush>
  </inkml:definitions>
  <inkml:trace contextRef="#ctx0" brushRef="#br0">2939 0 12287,'0'10'0,"0"-3"0,0-7 0,0 0 0,0 8 0,0-4 0,0 7 0,1 2 0,5 2 0,-2 2 0,5 2 0,1 2 0,-1 1 0,-5 1 0,3-6 0,-1 0 0,0 0 0,1 0 0,-3 0 0,2 0 0,-2 0 0,-3 0 0,7 0 0,1 0 0</inkml:trace>
  <inkml:trace contextRef="#ctx0" brushRef="#br0" timeOffset="736">2701 85 12287,'-8'10'0,"6"-3"0,-5-9 0,7-3 0,0 3 0,0-6 0,0 16 0,0 3 0,0 4 0,0 2 0,0 0 0,0-6 0,2 1 0,3 1 0,-1-4 0,7 1 0,3-3 0,-1 1 0,0-4 0,-2 1 0,1 1 0,5-6 0,-8 0 0,-1 0 0,-23-8 0,3 7 0,-10-7 0,3 1 0,2 5 0,0-4 0,0 4 0,0 2 0,-2 0 0,-2 0 0,-3 0 0,-3 0 0,5 6 0,-7 1 0,-1 1 0,-2-1 0,-4 5 0,-2-5 0,-3 1 0,-3-1 0,1 1 0,-4-4 0,3 1 0,3-1 0,1-2 0,6-2 0,0 0 0,0 0 0,6-6 0,2 1 0,-1-1 0,1-2 0,5 1 0,-2-6 0,5 1 0,1 9 0,1-5 0,3 2 0,2 1 0,5-1 0,-5 6 0,7 0 0,-3 0 0,7 2 0,0 4 0,-2-4 0,-4 3 0,4-3 0,-13 4 0,4-1 0,-4 3 0,-2-4 0,0 1 0,0-1 0,0 4 0,-2-3 0,-2-1 0,-2-2 0,1 4 0,5-1 0,0-1 0,0-2 0,0-2 0,0 0 0,0-8 0,0-1 0</inkml:trace>
  <inkml:trace contextRef="#ctx0" brushRef="#br0" timeOffset="969">2004 34 12287,'-2'15'0,"-1"-1"0,-3-3 0,-7-7 0,2 1 0,-5-3 0,5-2 0,-2 2 0,-4 2 0,-4 1 0,-3 1 0,3-6 0,-4 0 0,-1 0 0,-2 0 0,-6 0 0</inkml:trace>
  <inkml:trace contextRef="#ctx0" brushRef="#br0" timeOffset="1570">1342 102 12287,'0'17'0,"0"-7"0,2-3 0,4-7 0,5 0 0,4 0 0,2 0 0,0 0 0,0 0 0,0 0 0,0 0 0,0 0 0,0 0 0,0 0 0,0 0 0,0 0 0,0 0 0,0 0 0,-8 2 0,-3 4 0,-6-3 0,-6 7 0,-5-3 0,-4 1 0,-2-4 0,-2 3 0,-4 3 0,4-5 0,-5 5 0,-1-3 0,-3-3 0,2 0 0,-3 0 0,-1 1 0,-2-1 0,4-2 0,-1-2 0,1 0 0,2 0 0,-5-2 0,9-2 0,1-1 0,2 1 0,2-4 0,0 3 0,0 1 0,6 0 0,0-1 0,7 3 0,-4-6 0,16 8 0,-4 0 0,7 0 0,-7 0 0,3 0 0,-9 8 0,-3 3 0,1-2 0,-7 1 0,-3-3 0,5 5 0,0-5 0,-1 1 0,1-1 0,3-1 0,-5-6 0,7 0 0,-11 0 0,5 0 0</inkml:trace>
  <inkml:trace contextRef="#ctx0" brushRef="#br0" timeOffset="1701">1172 85 12287,'0'-17'0,"0"8"0,0 1 0,-7 1 0,-3-3 0</inkml:trace>
  <inkml:trace contextRef="#ctx0" brushRef="#br0" timeOffset="2169">595 238 12287,'-17'0'0,"0"0"0,0 0 0,0 0 0,0 0 0,7 2 0,5 4 0,3 3 0,2 8 0,0-6 0,0 1 0,0-9 0,0 5 0,0-8 0,0 0 0,-6-2 0,0-4 0,-5 3 0,4-7 0,-3 3 0,-3 3 0,3-4 0,-1 1 0,-2-1 0,-2 1 0,2-7 0,-3 5 0,-2-2 0,-1-1 0,0 9 0,2-3 0,-2 4 0,-4 2 0,3-6 0,-7 1 0,1 1 0,-1 2 0,7 8 0,-3 1 0,2 3 0,-1 3 0,8-4 0,-3 3 0,2 1 0,8-4 0,1 3 0,4 1 0,2-4 0,0 3 0,0 1 0,8-6 0,3-1 0,6-4 0,6-2 0,3 0 0,8 0 0,0 0 0,0-8 0,0-1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17:29.120"/>
    </inkml:context>
    <inkml:brush xml:id="br0">
      <inkml:brushProperty name="width" value="0.08571" units="cm"/>
      <inkml:brushProperty name="height" value="0.08571" units="cm"/>
      <inkml:brushProperty name="color" value="#5B2D90"/>
    </inkml:brush>
  </inkml:definitions>
  <inkml:trace contextRef="#ctx0" brushRef="#br0">0 52 12287,'59'0'0,"3"0"0,-2-6 0,1 0 0,-1 3 0,1 1 0,7 2 0,3 0 0,-1 0 0,0 0 0,-2 0 0,17 0 0,7 0 0,6 0 0,-46 0 0,0 0 0,1 0 0,0 0 0,1 0 0,1 0 0,1 0 0,0 0 0,1 0 0,1 0 0,4 0 0,0 0 0,2 0 0,1 0-78,-1 0 0,0 0 0,0 0 0,0 2 1,-1-1-1,-1 1 0,3 1 0,2 0 78,3-1 0,0 0 0,-2 2 0,0-1 0,0 0 0,-1 0 0,-2-1 0,-1 0 0,-1-1 0,0 0 0,-1-1 0,1 0 0,2 0 0,0 0 0,-1 0 0,0 0 0,-3 0 0,-1 0 0,-5 0 0,0 0 0,-2 0 0,1 0 0,-1-1 0,0 0 13,1-2 1,-1 0-1,45 1 1,-47-1-1,-1-1 1,44-2-14,-5 0 0,-8-1 0,-6 3 0,-3-2 0,-6 3 0,-2 1 0,4 2 0,0 0 0,0 0 0,-10-6 0,-7 0 0,-9 3 0,-6 1 0,-10 2 0,-3 0 0,-14 0 116,-9 0 1,-7 0 0,-12 0 0,-6 2-117,-9 3 0,-9-3 0,-12 4 0,-5-2 18,-6 1 1,0-3 0,-14 4 0,-3-2-19,-5 1 0,-1-3 0,-7 4 0,-2-2 0,48-1 0,0-1 0,-5-1 0,-2 0 0,-2 2 0,-1 0-304,-3-1 0,-2-2 1,-5-7-1,-1-1 0,-2-2 1,0 1-1</inkml:trace>
  <inkml:trace contextRef="#ctx0" brushRef="#br0" timeOffset="1032">5809 120 12287,'51'17'0,"2"-8"0,4-3 0,5-4 0,13-4 0,8-2 0,8-2 0,3 3 0,4 1 0,-44 2 0,0 0 0,2 0 0,1 0 0,1 0 0,1 0 0,4 0 0,1 0 0,1 0 0,0 0 0,2 0 0,0 2-97,0 0 0,2 1 0,3-2 0,1 0 0,1 2 0,1 0 0,1-1 0,-1 0 97,-2 0 0,-1 1 0,-1-2 0,-2 0 0,-2 3 0,0 0 0,0-1 0,0-1 0,1 1 0,0 0 0,-3 0 0,0 0 0,3-4 0,0 0 0,-4-2 0,-2 0 0,0 1 0,-1-2 0,1-1 0,1-3 0,0 0 0,0-1 0,-1 0 0,-1-1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17:31.986"/>
    </inkml:context>
    <inkml:brush xml:id="br0">
      <inkml:brushProperty name="width" value="0.08571" units="cm"/>
      <inkml:brushProperty name="height" value="0.08571" units="cm"/>
      <inkml:brushProperty name="color" value="#5B2D90"/>
    </inkml:brush>
  </inkml:definitions>
  <inkml:trace contextRef="#ctx0" brushRef="#br0">0 1 12287,'0'11'0,"0"0"0,2 0 0,2 6 0,2 0 0,-1-5 0,-3-1 0,2 2 0,2 2 0,-1 2 0,-3 0 0,4 0 0,-4 0 0,3 0 0,-3 0 0,0-5 0,2-1 0,2 2 0,-1-5 0,-5 1 0,0-3 0,0-4 0,0 5 0,0-7 0,0 0 0,0 8 0,0-4 0,0 7 0,0-5 0,0 5 0,0-7 0,-7 3 0,-3-7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17:32.686"/>
    </inkml:context>
    <inkml:brush xml:id="br0">
      <inkml:brushProperty name="width" value="0.08571" units="cm"/>
      <inkml:brushProperty name="height" value="0.08571" units="cm"/>
      <inkml:brushProperty name="color" value="#5B2D90"/>
    </inkml:brush>
  </inkml:definitions>
  <inkml:trace contextRef="#ctx0" brushRef="#br0">459 1 12287,'-17'9'0,"7"-1"0,3-8 0,14 0 0,5 0 0,3 0 0,2 5 0,0 3 0,0 1 0,0 4 0,0-3 0,0-1 0,0 1 0,0-1 0,0 3 0,0 3 0,-2-2 0,-4-2 0,2 0 0,-5 6 0,-1 0 0,1 0 0,-2-5 0,-6-1 0,-2 4 0,-4 6 0,-3-2 0,-10 3 0,-4-3 0,-5-2 0,1 6 0,-3 2 0,-4-1 0,-4 1 0,-1-1 0,5-3 0,2 2 0,3-3 0,-3-1 0,6-2 0,-1-2 0,5-3 0,3-3 0,2-3 0,8-4 0,3 5 0,12-7 0,5 0 0,12-2 0,5-2 0,4-1 0,2 1 0,0 2 0,0 0 0,0-2 0,0-1 0,-2-3 0,-2 4 0,-4-1 0,-1 1 0,3-4 0,-3 3 0,-3-1 0,-3-1 0,2 5 0,-11-6 0,-1 1 0,-1 5 0,-10-11 0,-4 7 0,-5 2 0,-12-5 0,-5-1 0,-4-1 0,-2 0 0,-6-1 0,0-5 0,3 2 0,1 4 0,-4-4 0,1 3 0,1-3 0,2-2 0,2 0 0,-2 0 0,0 0 0,2 0 0,-2 0 0,14 0 0,1 2 0,2 4 0,8-2 0,1 5 0,3-1 0,1 3 0,6-5 0,2 7 0,4-2 0,5 4 0,4 2 0,2 0 0,2 0 0,4 0 0,-4 0 0,5 0 0,-7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17:33.336"/>
    </inkml:context>
    <inkml:brush xml:id="br0">
      <inkml:brushProperty name="width" value="0.08571" units="cm"/>
      <inkml:brushProperty name="height" value="0.08571" units="cm"/>
      <inkml:brushProperty name="color" value="#5B2D90"/>
    </inkml:brush>
  </inkml:definitions>
  <inkml:trace contextRef="#ctx0" brushRef="#br0">967 289 12287,'-19'15'0,"-2"-3"0,-2-7 0,1-3 0,5-2 0,7-2 0,5-3 0,3 3 0,11-4 0,6 10 0,6 2 0,4-1 0,-3-5 0,5 2 0,-1 4 0,4-4 0,-7 3 0,0-3 0,1-2 0,1 6 0,3 0 0,-5-3 0,-5-1 0,-1 4 0,0 0 0,0-3 0,0-1 0,-5 4 0,-3 1 0,-1 3 0,-3-5 0,-7 5 0,-3-1 0,-7 1 0,-5-6 0,-5 1 0,-6-3 0,-5-2 0,-1 2 0,1 2 0,-1 1 0,0-1 0,-6-2 0,0-2 0,3 0 0,1 0 0,7-6 0,1 1 0,0-1 0,1-1 0,1 3 0,5-6 0,-1 3 0,1 3 0,2-4 0,2 3 0,0 1 0,0-4 0,0 3 0,0 1 0,0 2 0,0 2 0,0 0 0,0 0 0,0 2 0,0 2 0,0 1 0,0-1 0,2 0 0,0 0 0,-2 1 0,4 1 0,-10-6 0,4 0 0,2 0 0,0 0 0,0 0 0,6-2 0,0-2 0,-3-3 0,-1-3 0,4-1 0,0-6 0,-3 0 0,-1 0 0,-2 0 0,0 0 0,2-2 0,4-3 0,-4 3 0,5-4 0,-1 4 0,0 2 0,1 0 0,-3 0 0,4 0 0,1 0 0,-3 6 0,3 0 0,-1-2 0,5 3 0,-2-1 0,6 5 0,6-5 0,11-1 0,9-4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17:33.467"/>
    </inkml:context>
    <inkml:brush xml:id="br0">
      <inkml:brushProperty name="width" value="0.08571" units="cm"/>
      <inkml:brushProperty name="height" value="0.08571" units="cm"/>
      <inkml:brushProperty name="color" value="#5B2D90"/>
    </inkml:brush>
  </inkml:definitions>
  <inkml:trace contextRef="#ctx0" brushRef="#br0">1 1 12287,'11'5'0,"0"1"0,1-1 0,5-5 0,0 0 0,-8 0 0,-1 8 0,-8 1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8:17:33.668"/>
    </inkml:context>
    <inkml:brush xml:id="br0">
      <inkml:brushProperty name="width" value="0.08571" units="cm"/>
      <inkml:brushProperty name="height" value="0.08571" units="cm"/>
      <inkml:brushProperty name="color" value="#5B2D90"/>
    </inkml:brush>
  </inkml:definitions>
  <inkml:trace contextRef="#ctx0" brushRef="#br0">119 85 12287,'-10'-26'0,"5"3"0,3 4 0,-6 10 0,-5 3 0,-8 4 0,-5 2 0,-8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10:28.746"/>
    </inkml:context>
    <inkml:brush xml:id="br0">
      <inkml:brushProperty name="width" value="0.08571" units="cm"/>
      <inkml:brushProperty name="height" value="0.08571" units="cm"/>
      <inkml:brushProperty name="color" value="#008C3A"/>
    </inkml:brush>
  </inkml:definitions>
  <inkml:trace contextRef="#ctx0" brushRef="#br0">244 1108 12287,'-24'0'0,"-1"0"0,0 0 0,1 0 0,-1 0 0,1 0 0,-1 0 0,0 0 0,1 0 0,10 0 0,6 3 0,16 3 0,8 2 0,-2 0 0,3-5 0,2 2 0,3 4 0,10 1 0,1-4 0,0 2 0,3-2 0,-1 5 0,9-3 0,-3-3 0,3-2 0,2 5 0,4 0 0,2-2 0,5-3 0,3-1 0,9 4 0,-4 2 0,4-3 0,4-2 0,7-3 0,5 0 0,2 0 0,-8-11 0,4-2 0,-10-4 0,-7 1 0,2 8 0,-10-6 0,-3 0 0,-3 1 0,-3 7 0,0-2 0,0 5 0,1 3 0,-4 0 0,-2 0 0,-3 0 0,3 0 0,8 0 0,0 0 0,-6 3 0,1 5 0,-1-5 0,3 8 0,-2-3 0,-6 0 0,-6 0 0,-7-8 0,2 0 0,3 0 0,0 0 0,-9 0 0,1 0 0,-3-2 0,-3-4 0,-3-2 0,-8 0 0,9 8 0,-9 0 0,8 0 0,-7 0 0,7 0 0,-8 0 0,9 0 0,-9 0 0,8 0 0,3 0 0,-5 0 0,3 0 0,2 0 0,3 0 0,2 0 0,1 0 0,-1 0 0,1-3 0,0-5 0,-1 5 0,1-5 0,2 5 0,6 3 0,-6 0 0,6 0 0,-5 0 0,-4 0 0,9 0 0,0 0 0,-3-3 0,-3-5 0,-2 5 0,0-5 0,-1 5 0,1 3 0,-9 0 0,1 0 0,2 0 0,3 0 0,2 0 0,-7 0 0,-1 0 0,-10 0 0,5 0 0,-11 0 0,0 0 0,-11 0 0,8 0 0,-8 0 0,11 0 0,0 0 0,-11 11 0,-3 3 0</inkml:trace>
  <inkml:trace contextRef="#ctx0" brushRef="#br0" timeOffset="1550">1328 74 12287,'-58'0'0,"-2"0"0,-3 0 0,8 0 0,-2 0 0,5 0 0,3 0 0,-1 11 0,1 3 0,0 5 0,0 6 0,8-3 0,0 16 0,-3 3 0,-3 6 0,6-4 0,0 15 0,0-6 0,3-3 0,0 0 0,10 0 0,1-2 0,5-6 0,6 6 0,-1-9 0,6 3 0,0 0 0,9-8 0,-4 5 0,12 0 0,10 1 0,9-7 0,8 9 0,8 0 0,5-2 0,14 5 0,9-9 0,10 1 0,11-1 0,-41-18 0,1-1 0,2-3 0,2-1 0,3-1 0,1 0 0,2-2 0,1-2 0,5 0 0,2-3 0,0-4 0,1-3 0,0-1 0,1-3-97,0-3 0,0-4 0,-1-6 1,1-4-1,5-5 0,1-2 1,1 0-1,1-1 97,5-2 0,-1-1 0,-4 1 0,-1 0 0,-3 1 0,-3 0 0,-6 3 0,-4 0 0,-5 0 0,-2 0 0,-3 4 0,-1 0 0,-2-3 0,0 1 0,-3 1 0,0 2 0,37-25 0,-14-7 0,-5-1 0,-2 1 0,-7-3 0,-21 8 0,-11-3 0,-8 9 0,-9 5 0,-16 8 0,-13-6 0,-17 4 0,-14 5 0,-11-3 0,-19 6 0,37 16 0,-2 2 0,-6 2 0,0 1 0,-3 1 0,0 2 0,0 3 0,0 2 0,2 2 0,0 1-38,-2 2 1,0 2 0,1 2 0,1 3 0,-2 1 0,0 2 0,0 3 0,1 1 37,2 1 0,2 3 0,3 4 0,1 2 0,4 1 0,2 2 0,3 1 0,3 1 0,3 0 0,1 2 0,-1 0 0,2 0 0,-19 39 0,13-3 0,15-6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10:30.914"/>
    </inkml:context>
    <inkml:brush xml:id="br0">
      <inkml:brushProperty name="width" value="0.08571" units="cm"/>
      <inkml:brushProperty name="height" value="0.08571" units="cm"/>
      <inkml:brushProperty name="color" value="#008C3A"/>
    </inkml:brush>
  </inkml:definitions>
  <inkml:trace contextRef="#ctx0" brushRef="#br0">1 74 12287,'0'-16'0,"0"0"0,2 7 0,9-4 0,14 2 0,0 3 0,10 8 0,1 0 0,5 0 0,-3 0 0,3 0 0,3 0 0,2 0 0,6 2 0,3 4 0,2 2 0,1 0 0,-9-8 0</inkml:trace>
  <inkml:trace contextRef="#ctx0" brushRef="#br0" timeOffset="399">715 148 12287,'-25'0'0,"9"0"0,-1 0 0,4-2 0,-4-7 0,6 7 0,25-9 0,8 11 0,8 0 0,5 8 0,-5 3 0,6 0 0,2 0 0,3 5 0,6-8 0,-6-2 0,5 8 0,-7-1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10:33.846"/>
    </inkml:context>
    <inkml:brush xml:id="br0">
      <inkml:brushProperty name="width" value="0.08571" units="cm"/>
      <inkml:brushProperty name="height" value="0.08571" units="cm"/>
      <inkml:brushProperty name="color" value="#008C3A"/>
    </inkml:brush>
  </inkml:definitions>
  <inkml:trace contextRef="#ctx0" brushRef="#br0">813 148 12287,'0'-17'0,"0"1"0,-3 0 0,-5-9 0,6 8 0,-7 1 0,4 8 0,-3-9 0,5 12 0,-19-6 0,6 11 0,2 0 0,-2 0 0,-1 3 0,3 5 0,-7-3 0,1 12 0,-7 2 0,-6 3 0,-2 3 0,5-1 0,-3 1 0,3-1 0,0 1 0,-1 2 0,-1 3 0,2 3 0,-1-5 0,1-9 0,-2 3 0,1-3 0,4 0 0,2 6 0,1-4 0,-1-4 0,9 5 0,-1-9 0,1 4 0,2-1 0,1-2 0,7 5 0,-2-2 0,2 2 0,4-6 0,2 4 0,0 2 0,8 3 0,3 2 0,0 1 0,0 0 0,8-3 0,-3-3 0,6-3 0,3 3 0,-1 3 0,1 0 0,0-3 0,-1-2 0,1-9 0,0 5 0,-1 1 0,1 0 0,-1-9 0,1 3 0,0-5 0,-1-3 0,1 8 0,0 1 0,-1-4 0,1-2 0,-1-6 0,1-2 0,0-4 0,-3-2 0,-3 6 0,-3-6 0,3-3 0,-5 6 0,0-8 0,-1-3 0,1-3 0,0-3 0,5-2 0,-6-3 0,-2-3 0,0-8 0,-5 5 0,2-2 0,-3-6 0,-2 6 0,-3 0 0,0-1 0,0 1 0,-3 8 0,-2-3 0,-6 8 0,-3 9 0,6-3 0,-5 8 0,-1 0 0,0 0 0,6 3 0,-8 8 0,-1 0 0,-7 0 0,-1 3 0,0 5 0,9-5 0,-1 5 0,1 5 0,-9 1 0</inkml:trace>
  <inkml:trace contextRef="#ctx0" brushRef="#br0" timeOffset="1833">1478 1059 12287,'16'0'0,"1"0"0,-9-3 0,8-5 0,-10 2 0,2-10 0,-5 10 0,-6-5 0,-5 11 0,-9 0 0,4 0 0,-4 0 0,-2 0 0,-3 0 0,6 0 0,0 0 0,-4 0 0,-2 0 0,1 3 0,1 3 0,4 2 0,-3-3 0,-3 1 0,-3-1 0,1 3 0,-1 3 0,1-5 0,-1 2 0,3 3 0,3-5 0,2 2 0,1 0 0,2-5 0,6 5 0,8-5 0,8 5 0,-2-5 0,10-3 0,3 0 0,3 0 0,-5 0 0,-1 0 0,3 0 0,3 0 0,3 0 0,-1 0 0,1 0 0,0 0 0,-9 0 0,0 2 0,4 7 0,1-7 0,4 6 0,0-5 0,-1-3 0,-10 3 0,-6 5 0,-5-2 0,-6 7 0,-5-2 0,-6-3 0,-10-5 0,-1 5 0,0-5 0,1 5 0,-1-5 0,1-3 0,-1 0 0,0 3 0,1 5 0,-1-5 0,1 5 0,-1-5 0,9-3 0,-1 0 0,12 0 0,-6 0 0,22 0 0,5 0 0,6 0 0,3 0 0,-1-9 0,1 1 0,-1 3 0,1 2 0,2 3 0,3 0 0,3-3 0,-3-5 0,-13 5 0,16-19 0,-6 9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31:43.391"/>
    </inkml:context>
    <inkml:brush xml:id="br0">
      <inkml:brushProperty name="width" value="0.08571" units="cm"/>
      <inkml:brushProperty name="height" value="0.08571" units="cm"/>
      <inkml:brushProperty name="color" value="#5B2D90"/>
    </inkml:brush>
  </inkml:definitions>
  <inkml:trace contextRef="#ctx0" brushRef="#br0">1114 169 12287,'0'-5'0,"0"1"0,0 1 0,0-1 0,1 2 0,0-1 0,1 0 0,1 2 0,-2-2 0,0 4 0,1 4 0,2 1 0,-3 5 0,2 2 0,1 3 0,-2-1 0,3 2 0,0-1 0,-1 1 0,1-1 0,-2-2 0,0-1 0,0-1 0,2 0 0,-3-2 0,0-2 0,1 0 0,-1-1 0,-2-3 0,-4-1 0,-3-3 0</inkml:trace>
  <inkml:trace contextRef="#ctx0" brushRef="#br0" timeOffset="449">862 197 12287,'-4'-1'0,"2"-1"0,1 1 0,2-2 0,1 3 0,2 0 0,2 1 0,-1 0 0,0 2 0,0 2 0,1 0 0,-1 1 0,0 1 0,-3 0 0,2 0 0,0 0 0,0 0 0,-2 2 0,0 1 0,-1-2 0,-1 0 0,-3-1 0,-2 0 0,-1-1 0,-1-1 0,-1 1 0,-1-1 0,-1 1 0,-1 1 0,1-3 0,-3-2 0,1-1 0,0-1 0,-4 3 0,-2 1 0</inkml:trace>
  <inkml:trace contextRef="#ctx0" brushRef="#br0" timeOffset="717">631 176 12287,'4'7'0,"-4"-2"0,-3-1 0,-1 2 0,-1 0 0,1 1 0,-1 1 0,-1 0 0,-2 2 0,0 2 0,-1 0 0,0 1 0,0 1 0,1-1 0,-1 0 0,0-2 0,0 2 0,1-3 0,-1-1 0,3 0 0,1 0 0,2-3 0,-3 2 0,1-2 0,0-3 0,2-1 0,-3-2 0,2 0 0</inkml:trace>
  <inkml:trace contextRef="#ctx0" brushRef="#br0" timeOffset="999">442 71 12287,'-6'-4'0,"-1"1"0,0 0 0,0 3 0,2 1 0,3 5 0,1 4 0,1 4 0,0 1 0,0 1 0,3 3 0,2 3 0,1 2 0,1 1 0,0-5 0,-1 1 0,-1-3 0,0 0 0,0-5 0,1-2 0,-1-2 0,-3-2 0,-1-2 0,-1-1 0,0-5 0,0 0 0</inkml:trace>
  <inkml:trace contextRef="#ctx0" brushRef="#br0" timeOffset="1734">295 162 12287,'4'0'0,"0"2"0,-2 1 0,-1 0 0,2-2 0,0 2 0,-2 0 0,2-2 0,-1 2 0,0 1 0,2-1 0,-3 1 0,2 2 0,1 0 0,-2 1 0,2 0 0,-1 0 0,-1 0 0,1 0 0,-1 0 0,0 0 0,-1 0 0,-1 0 0,0 0 0,0 0 0,0 0 0,0 0 0,0 0 0,0 0 0,-3-1 0,-2 0 0,-1-2 0,1-1 0,0 0 0,-1 1 0,-2-3 0,0 0 0,-2-1 0,0 1 0,-2 1 0,-1-1 0,-1 1 0,0-1 0,0-1 0,-2 0 0,-1 0 0,2 0 0,0 0 0,2 0 0,0-1 0,2 0 0,-2-2 0,1-1 0,0 0 0,3 1 0,1-3 0,-1 2 0,0 0 0,2-1 0,2 1 0,2-1 0,-1 1 0,0 1 0,1-3 0,0 2 0,-1 0 0,-1-1 0,-2-2 0</inkml:trace>
  <inkml:trace contextRef="#ctx0" brushRef="#br0" timeOffset="2066">169 1 12287,'-7'4'0,"-2"-1"0,0-2 0,2 0 0,2 2 0,2-1 0,-1-1 0,1 1 0,1-1 0,5 4 0,1-2 0,0 1 0,2-1 0,-1 0 0,1 1 0,-1-1 0,-2-1 0,1 3 0,0-1 0,-1 0 0,-2 2 0,0 0 0,-2 4 0,-1 2 0,-4 1 0,-5 1 0,-4 6 0,-6 2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3:10:36.529"/>
    </inkml:context>
    <inkml:brush xml:id="br0">
      <inkml:brushProperty name="width" value="0.08571" units="cm"/>
      <inkml:brushProperty name="height" value="0.08571" units="cm"/>
      <inkml:brushProperty name="color" value="#008C3A"/>
    </inkml:brush>
  </inkml:definitions>
  <inkml:trace contextRef="#ctx0" brushRef="#br0">1 123 12287,'11'14'0,"-6"-3"0,12-11 0,-1 0 0,6-3 0,-6-5 0,6 5 0,-8-8 0,2 3 0,1 0 0,-1-8 0,9 7 0,-1 1 0,1-3 0,0 6 0,-1-9 0,1 3 0,0 3 0,-1-3 0,1-3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31:48.575"/>
    </inkml:context>
    <inkml:brush xml:id="br0">
      <inkml:brushProperty name="width" value="0.08571" units="cm"/>
      <inkml:brushProperty name="height" value="0.08571" units="cm"/>
      <inkml:brushProperty name="color" value="#5B2D90"/>
    </inkml:brush>
  </inkml:definitions>
  <inkml:trace contextRef="#ctx0" brushRef="#br0">876 400 12287,'-4'5'0,"1"-2"0,0 1 0,2-2 0,-3-2 0,2 0 0,0-3 0,-2-2 0,1-1 0,-2-3 0,2-1 0,0 2 0,0 0 0,-2-1 0,2-1 0,0 1 0,0-1 0,-2 2 0,3-1 0,1 1 0,0 1 0,-2 2 0,1 1 0,1-2 0,0 2 0,2 0 0,0 0 0,1 1 0,4 0 0,-1-1 0,1 1 0,1 2 0,0-2 0,0 0 0,0 2 0,0 0 0,0 1 0,2 0 0,0 0 0,0 0 0,1 1 0,0 1 0,0 3 0,0 1 0,2 1 0,-2 1 0,0 0 0,0 2 0,0-1 0,-3-2 0,2 0 0,0 0 0,1 0 0,-4 0 0,-1 0 0,0 0 0,0 0 0,2 0 0,-3 0 0,-1-2 0,-4-2 0,-1 1 0,0-1 0,-3-2 0,0 2 0,-1 1 0,-1-1 0,0 0 0,0 1 0,0 0 0,0-1 0,-1 0 0,-1 1 0,0 0 0,-3 0 0,2 2 0,-1-3 0,-1 1 0,-1 0 0,-1-1 0,-1 0 0,-1 1 0,1-2 0,-1-2 0,1 0 0,1 0 0,0 0 0,0 0 0,0 0 0,0 0 0,2-1 0,1-1 0,0-3 0,0-1 0,1-1 0,-2 0 0,2 0 0,0 0 0,1 0 0,-3-1 0,1 0 0,0-2 0,0 0 0,2 2 0,0-3 0,1 1 0,0 1 0,1 0 0,0 1 0,3 3 0,2 1 0,1 2 0,3 0 0,0 4 0,2-1 0,-2 1 0,-1-1 0,2-1 0,-3-3 0,-3-2 0,0-4 0,-1-3 0,-1-1 0,1-3 0,-1-2 0,0 1 0,-1-3 0,1 1 0,1-1 0,1 2 0,2 1 0,0 1 0,1 3 0,0 0 0,0 2 0,3 2 0,2 0 0,1 1 0,3 1 0,0 1 0,0 0 0,-1 2 0,-1 1 0,0-1 0,0 1 0,0 2 0,2-1 0,0 1 0,0-2 0,-1 1 0,0 2 0,0 0 0,1 0 0,1 2 0,-4 1 0,-1 0 0,0 1 0,0-2 0,2 1 0,0 1 0</inkml:trace>
  <inkml:trace contextRef="#ctx0" brushRef="#br0" timeOffset="683">533 358 12287,'-10'0'0,"1"0"0,1 0 0,-1-2 0,0-2 0,0 1 0,1-3 0,0 1 0,1-1 0,0 2 0,0-2 0,-3 0 0,1-1 0,0 0 0,-1 0 0,1-2 0,-3-1 0,0 2 0,-1 0 0,-1 1 0,-1 0 0,-1 0 0,-3 0 0,2 1 0,1 1 0,2 3 0,2 1 0,-1 1 0,2 0 0,1 1 0,3 1 0,0 2 0,3 3 0,-1 1 0,0 1 0,4-1 0,-1 1 0,1-1 0,1-1 0,0 0 0,0 0 0,0 0 0,0-2 0,0-1 0,0-2 0,0 1 0,-3-3 0,-2 0 0,-1 1 0,-1 0 0,-1 2 0,-1-2 0,-2 0 0,-2-1 0,0-1 0,1-1 0,2-1 0,-2-2 0,2 2 0,0 0 0,2 2 0,-1-1 0,1 1 0,3 2 0,1 1 0,1 3 0,1 3 0,2 2 0,1 1 0,1 2 0,-1 0 0,4 1 0,1 0 0,0 0 0,1 0 0,0 0 0,0-1 0,0-1 0,2 0 0,0-2 0,-2-2 0,-2 0 0,0-4 0,-1-1 0,-1-3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32:19.607"/>
    </inkml:context>
    <inkml:brush xml:id="br0">
      <inkml:brushProperty name="width" value="0.08571" units="cm"/>
      <inkml:brushProperty name="height" value="0.08571" units="cm"/>
      <inkml:brushProperty name="color" value="#5B2D90"/>
    </inkml:brush>
  </inkml:definitions>
  <inkml:trace contextRef="#ctx0" brushRef="#br0">2118 371 12287,'-2'-14'0,"-1"3"0,-2 1 0,0 5 0,5-5 0,0 5 0,0-5 0,0 7 0,0-3 0,0 6 0,2 0 0,3 0 0,1 1 0,6 2 0,-2 2 0,0 5 0,5-3 0,-1 1 0,-4 0 0,0 2 0,2-3 0,1-1 0,-3-2 0,0 4 0,1-2 0,2-2 0,-3 2 0,0-1 0,0 0 0,-2 2 0,5-6 0,-5 6 0,2-2 0,0 0 0,0 0 0,5-4 0,0 4 0,-5-3 0,-1 3 0,3-3 0,-4-1 0,2 3 0,2 1 0,-4-1 0,2-4 0,-5 5 0,5 0 0,-7 2 0,2-2 0,-4-2 0,-1 7 0,0-5 0,0 5 0,-1-2 0,-3 4 0,-2-4 0,-2-2 0,3 4 0,-4-3 0,1-1 0,0 1 0,-2 5 0,-5-4 0,1 0 0,-1 4 0,0-6 0,0 2 0,0-4 0,0 2 0,1 1 0,4-6 0,0 4 0,-2-3 0,-1-2 0,-2 0 0,1 0 0,-1 0 0,0 0 0,0 0 0,5-2 0,0-1 0,-1-2 0,-2 2 0,3 0 0,0-1 0,-2-1 0,-1 2 0,3 1 0,1 1 0,-3-4 0,-1 3 0,-2-3 0,5-1 0,0 1 0,2-7 0,-3 2 0,1-3 0,5 3 0,-3 0 0,1-1 0,-3-2 0,3-2 0,1 0 0,-1 0 0,1 2 0,2 2 0,0 1 0,0-2 0,-2-1 0,1-2 0,1 0 0,-2 1 0,1-1 0,2-2 0,1-2 0,-3 2 0,0-3 0,2 4 0,1 1 0,2 5 0,0 0 0,0-1 0,0-2 0,-5 3 0,0 0 0,2-2 0,1-1 0,2-2 0,0 1 0,0-1 0,0 0 0,0 0 0,0 0 0</inkml:trace>
  <inkml:trace contextRef="#ctx0" brushRef="#br0" timeOffset="1483">1615 0 12287,'0'10'0,"0"0"0,0-7 0,0 6 0,0-4 0,4-2 0,1 7 0,2 0 0,-2 4 0,-2 1 0,5 0 0,-1 0 0,3 0 0,-5-1 0,0 1 0,1 0 0,-2 0 0,4 0 0,0 1 0,0 4 0,-4-4 0,2 4 0,-1-2 0,0 2 0,5-4 0,-5 4 0,-2-3 0,-1-3 0,-2 1 0,0 0 0,1-2 0,4-3 0,-3 3 0,3-3 0,-3 3 0,-4 0 0,-3-3 0,2-3 0,-5-5 0,-1 1 0,1 2 0,3 0 0,-5-5 0,-1 0 0,-2 0 0,-2 0 0,0 0 0,0 0 0,0 0 0,1-2 0,-1-3 0,0 2 0,0-7 0,0 0 0,0 2 0,-4-5 0,-1 3 0,2-2 0,1 2 0,4-3 0,2 3 0,1-1 0,-2 1 0,-1-2 0,0 6 0,2-1 0,1 1 0,0-4 0,-5 5 0,0-5 0,0 5 0,2 2 0,2 8 0,1 5 0,5 3 0,-3 2 0,1-1 0,4 1 0,-1 0 0,1 0 0,-2 0 0,2-1 0,1 1 0,2 0 0,0 0 0,0 0 0,0 0 0,0-1 0,2-1 0,1-1 0,2-2 0,2-7 0,-2 2 0,5-3 0,3-2 0,2 0 0,-1 0 0,-4 0 0,0 0 0,2 0 0,-4 0 0,2 0 0,1 0 0,-3-2 0,2-3 0,-6 4 0,2-6 0,-6 5 0,0-3 0,-1 4 0,-4-4 0,-5 3 0,-3 2 0,-2 0 0,0 0 0,0 0 0,0 0 0,1 0 0,-1 0 0,-5 0 0,0 0 0,2 0 0,2 0 0,-4 2 0,0 1 0,0 2 0,-1-2 0,3 4 0,-5-2 0,1-2 0,4-1 0,2-2 0,-1 0 0,-1 0 0,-1 0 0,-3 0 0,4 0 0,-2 0 0,2 0 0,2 0 0,1 0 0,0 0 0,0 0 0,1 0 0,-1 0 0,0 0 0,0 0 0,2-2 0,1-1 0,3-2 0,0-7 0,-1 2 0,-1-3 0,6-1 0,0 4 0,5 0 0,0 5 0,0-5 0,2 5 0,1-5 0,2-1 0,6 2 0,-1 0 0,-1 5 0,-1-2 0,-2-1 0,6 5 0,-2-3 0,-2 4 0,2 1 0,-5 0 0,3 1 0,0 3 0,0 1 0,-4 6 0,2-3 0,-1 2 0,0 0 0,5 0 0,-5 5 0,-2 0 0,-1 0 0,-2-1 0,0 1 0,0 0 0,0 0 0,0 0 0,0-1 0,-2 1 0,-3 0 0,-3 0 0,-7 0 0,1-1 0,-1 0 0,0-3 0,0-3 0,0-1 0,0 0 0,1-4 0,-1 2 0,0 0 0,0-5 0,2-2 0,2-1 0,2-4 0,3-1 0,-4-2 0,3-5 0,-1 0 0,-2-6 0,-5-2 0</inkml:trace>
  <inkml:trace contextRef="#ctx0" brushRef="#br0" timeOffset="2200">222 252 12287,'-8'0'0,"1"0"0,14 5 0,1 2 0,1 1 0,4-3 0,-3 5 0,3 1 0,2 2 0,-1-1 0,1 1 0,0 3 0,0 1 0,-5-1 0,0-1 0,-1 0 0,0 0 0,2 0 0,-6-1 0,-2 1 0,-1 0 0,-2 0 0,0 0 0,0 0 0,-2-1 0,-3 1 0,-4 0 0,-3-5 0,1-2 0,1-1 0,-2-4 0,-1 0 0,-2 1 0,0 0 0,1 0 0,-1-3 0,0-1 0,0 0 0,0 0 0,-4 0 0,-1 0 0,2 0 0,1 0 0,1 0 0,-2-1 0,-2-3 0,2 0 0,1-8 0,3 2 0,0-3 0,5-2 0,0 0 0,6 1 0,-2-1 0,0 0 0,5 0 0,0 0 0,0 0 0,0 1 0,0-1 0,0 0 0,2 0 0,1 0 0,2 1 0,-2-1 0,4 0 0,-1 0 0,3 0 0,-4 1 0,3-1 0,-2 0 0,-2 0 0,2 5 0,-1 0 0,-1-1 0,4-2 0,0-2 0</inkml:trace>
  <inkml:trace contextRef="#ctx0" brushRef="#br0" timeOffset="2383">148 89 12287,'-15'0'0,"1"0"0,4 0 0,0 0 0,-2 0 0,6-1 0,1-4 0,3 1 0,2-6 0,13 1 0,4-6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0:04:15.294"/>
    </inkml:context>
    <inkml:brush xml:id="br0">
      <inkml:brushProperty name="width" value="0.08571" units="cm"/>
      <inkml:brushProperty name="height" value="0.08571" units="cm"/>
      <inkml:brushProperty name="color" value="#AE198D"/>
      <inkml:brushProperty name="inkEffects" value="galaxy"/>
      <inkml:brushProperty name="anchorX" value="-9103.82813"/>
      <inkml:brushProperty name="anchorY" value="-4269.97314"/>
      <inkml:brushProperty name="scaleFactor" value="0.5"/>
    </inkml:brush>
  </inkml:definitions>
  <inkml:trace contextRef="#ctx0" brushRef="#br0">125 52 12287,'-5'1'0,"0"1"0,-1 3 0,2-2 0,0 1 0,0-2 0,0 1 0,1 1 0,-1-1 0,-2-2 0,2 3 0,-1-2 0,-1 0 0,3-5 0,1-2 0,1-1 0,1 0 0,1 1 0,1-3 0,3 0 0,1 2 0,2-3 0,-1 2 0,0 2 0,3 1 0,0-1 0,0 1 0,0 0 0,-2 2 0,3 2 0,-1 0 0,-1 0 0,2 1 0,-2 1 0,1 3 0,2 1 0,-3 4 0,1 1 0,0 0 0,0 2 0,-1-1 0,-4 0 0,-1 1 0,0 1 0,-2 0 0,-3 1 0,-4-1 0,-5 1 0,-6 2 0,-5 0 0,-2 0 0,-4 1 0,-2-2 0,-3 1 0,-2-2 0,-5 0 0,-2-1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32:37.489"/>
    </inkml:context>
    <inkml:brush xml:id="br0">
      <inkml:brushProperty name="width" value="0.08571" units="cm"/>
      <inkml:brushProperty name="height" value="0.08571" units="cm"/>
      <inkml:brushProperty name="color" value="#5B2D90"/>
    </inkml:brush>
  </inkml:definitions>
  <inkml:trace contextRef="#ctx0" brushRef="#br0">2015 252 12287,'8'0'0,"0"-2"0,-3-3 0,-3 4 0,4-6 0,-7 12 0,-3 2 0,-1 1 0,-1-3 0,3 5 0,-2 1 0,0-3 0,3 2 0,-3 2 0,3 1 0,-3 2 0,4 0 0,1-1 0,0 1 0,0 0 0,0 0 0,1-7 0,3-1 0,2-2 0,3 0 0,-4-1 0,4-4 0,3 0 0,-4 0 0,0-1 0,1-2 0,-1-2 0,-3-7 0,3 2 0,-1-3 0,2-2 0,-4 0 0,-1 1 0,-3-1 0,-1 0 0,0 0 0,0 0 0,0 1 0,-5-1 0,-1 2 0,-2 3 0,3-2 0,-5 7 0,0-5 0,-5 5 0,5 1 0,0 4 0,0 1 0,-4 4 0,0-2 0,3 7 0,3 2 0,1 1 0,-4 2 0,1 1 0,-2 2 0,2 2 0,-3 0 0,3-5 0,-3-1 0,-2 1 0,1 0 0,-1 0 0,2 0 0,3-1 0,-3-4 0,3-1 0,-4-1 0,0 0 0,-1-5 0,0 2 0,0-3 0,5-2 0,2-2 0,0-3 0,0-5 0,4 2 0,-1-2 0,2-1 0,-2-2 0,4-2 0,-4 0 0,3 0 0,2 5 0,0 0 0,0 6 0,0-6 0,0 6 0,0-2 0,0 6 0,-5 6 0,-2 3 0,-1-1 0,0 5 0,-4-5 0,3 2 0,-3 0 0,-1 0 0,-2 3 0,0-1 0,1-3 0,4 0 0,0 2 0,-2-3 0,-1-1 0,-2 0 0,0-4 0,1 2 0,-1-2 0,0-1 0,0-4 0,0-3 0,2 2 0,2-9 0,2-2 0,3-5 0,-4-2 0,3 3 0,1-2 0,-1 2 0,2-5 0,5 0 0</inkml:trace>
  <inkml:trace contextRef="#ctx0" brushRef="#br0" timeOffset="165">1570 148 12287,'-10'0'0,"1"0"0,4 2 0,-5 3 0,5-4 0,-5 4 0,7-3 0,-11-2 0,6 0 0</inkml:trace>
  <inkml:trace contextRef="#ctx0" brushRef="#br0" timeOffset="667">1096 622 12287,'-5'-15'0,"0"1"0,-6-1 0,3 0 0,0 0 0,1 5 0,7 0 0,-2 1 0,-3 0 0,4-4 0,-4 3 0,3-3 0,2-2 0,5 5 0,0 1 0,0-3 0,2-1 0,-4-2 0,7 2 0,0 1 0,-2 2 0,5 1 0,-3-5 0,3 5 0,-3-3 0,0 7 0,1 2 0,2-4 0,2 2 0,0 2 0,-5 1 0,0 2 0,0 2 0,-2 3 0,3-2 0,-4 7 0,1 2 0,0 1 0,2 2 0,-5-1 0,-3 1 0,-2 2 0,0 1 0,0 2 0,-2-1 0,-1-4 0,-4 0 0,-1 0 0,-2 0 0,-3-1 0,2 0 0,1-5 0,0 5 0,-5-6 0,0 2 0,0 0 0,1-2 0,-1 2 0,0-5 0,0-4 0,0 4 0,1 0 0,-1-2 0,0-1 0,0-7 0,0-1 0,2-3 0,3-2 0,-3-2 0,3-2 0,4 0 0,-1 0 0</inkml:trace>
  <inkml:trace contextRef="#ctx0" brushRef="#br0" timeOffset="1000">874 30 12287,'-1'-10'0,"-4"0"0,3 7 0,-5-4 0,7 9 0,0 3 0,0 5 0,0 3 0,5 3 0,2 2 0,-1 4 0,1 1 0,5-3 0,-3 4 0,3 1 0,-2-2 0,3 0 0,-5-5 0,2 2 0,0-2 0,-2-2 0,4-1 0,-2 0 0,-5-5 0,4 0 0,-5-7 0,9 4 0,-5-7 0</inkml:trace>
  <inkml:trace contextRef="#ctx0" brushRef="#br0" timeOffset="1217">1067 89 12287,'-10'0'0,"0"0"0,7 0 0,-4 0 0,1 0 0,4 7 0,-5 1 0</inkml:trace>
  <inkml:trace contextRef="#ctx0" brushRef="#br0" timeOffset="1900">845 415 12287,'-15'0'0,"0"0"0,0 0 0,0 0 0,1 0 0,-1 0 0,0 0 0,5 5 0,0 1 0,0 3 0,2 2 0,-3-3 0,6 2 0,0 2 0,-2 1 0,5 2 0,-3 0 0,4-1 0,1 1 0,0 0 0,1-2 0,4-3 0,-1-2 0,6-4 0,1 0 0,-3 1 0,2-5 0,0 0 0,-2 0 0,-1 2 0,-7 3 0,-5-2 0,-2 6 0,-1-3 0,-2-1 0,-5-3 0,1 3 0,-1-4 0,0 3 0,0-6 0,0-3 0,1-5 0,-1 4 0,2-3 0,3-2 0,-3-2 0,4-2 0,-1 0 0,1 0 0,5 5 0,-2 0 0,-1-1 0,5-2 0,-2-2 0,2 5 0,2 0 0,6 2 0,4-2 0,-1 3 0,0 7 0,1 7 0,4 3 0,-5 3 0,0 2 0,-6 0 0,2 0 0,0-1 0,-5 1 0,0 0 0,0 0 0,0 0 0,0-1 0,-2 1 0,-3 0 0,2 0 0,-7 0 0,-1-1 0,-3 0 0,0-4 0,-1-6 0,0-2 0,0-4 0,0-1 0,0-2 0,7-6 0,-12 2 0,4-5 0</inkml:trace>
  <inkml:trace contextRef="#ctx0" brushRef="#br0" timeOffset="2466">252 370 12287,'0'15'0,"0"0"0,0 0 0,0 0 0,0-1 0,0 1 0,2 0 0,1 0 0,2 0 0,-2 0 0,-1-1 0,-2 1 0,0 2 0,0 2 0,-5-2 0,-2 3 0,-1-4 0,-3-1 0,2-5 0,0-2 0,-3 0 0,-1 0 0,-2-4 0,0 1 0,0-5 0,1-5 0,-1-5 0,0-10 0,0-5 0,0-3 0,1-3 0,-1-3 0,2-4 0,3 0 0,-2-3 0,7 6 0,2 2 0,1 2 0,2 3 0,2 3 0,3 6 0,3 4 0,7 5 0,-7 3 0,-1 9 0,-7 3 0,0-2 0,0 7 0,6-7 0,-4-3 0,5-8 0,-7-7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32:45.505"/>
    </inkml:context>
    <inkml:brush xml:id="br0">
      <inkml:brushProperty name="width" value="0.08571" units="cm"/>
      <inkml:brushProperty name="height" value="0.08571" units="cm"/>
      <inkml:brushProperty name="color" value="#5B2D90"/>
    </inkml:brush>
  </inkml:definitions>
  <inkml:trace contextRef="#ctx0" brushRef="#br0">2459 356 12287,'10'-5'0,"-1"0"0,-5 0 0,2 7 0,-6 3 0,-1 3 0,-4 7 0,3-1 0,-3 1 0,3 0 0,2 0 0,0 0 0,0-1 0,0 1 0,0 0 0,0 0 0,0 0 0,0-1 0,0-4 0,0 0 0,0 2 0,2-1 0,3-1 0,5-5 0,-2-2 0,2 1 0,2 1 0,-4 0 0,2-7 0,1-3 0,2-3 0,1-7 0,-5 0 0,3 0 0,-7 0 0,-2 1 0,-1-1 0,-2 0 0,1 0 0,3 0 0,1 1 0,0-1 0,-5-2 0,0-1 0,0-2 0,-2 1 0,-1 4 0,-4 0 0,-1 0 0,3 0 0,-5 1 0,0-1 0,-5 0 0,5 7 0,1 3 0,-1 3 0,-5 2 0,0 2 0,0 3 0,5 1 0,2 6 0,0-2 0,0 1 0,3-2 0,-3 0 0,-1 3 0,1 1 0,3-3 0,-5 0 0,-1 1 0,-2 3 0,-2 0 0,0 1 0,0 0 0,0 0 0,-1 1 0,-2 2 0,-2 2 0,2-2 0,-3-1 0,-1-3 0,1 1 0,-1 0 0,1-2 0,3-1 0,-2-2 0,2 1 0,2-4 0,1-2 0,0-4 0,0-1 0,0 0 0,1 0 0,-1 0 0,0 0 0,0 0 0,2-1 0,3-4 0,2 3 0,5-4 0,-2-1 0,0 4 0,5-7 0,0 0 0,0-5 0,1 0 0,3 0 0,2 2 0,2 3 0,-3-3 0,5 3 0,2-3 0,1-2 0,-3 6 0,0-1 0,1 0 0,2 2 0,-3-4 0,0 7 0,2 2 0,1 1 0,2 2 0,-1 0 0,-4 0 0,0 0 0,-2 7 0,2 3 0,-5 3 0,-3 2 0,-2-1 0,0 1 0,0 0 0,-7 0 0,-3 0 0,-1-1 0,1 1 0,-3 0 0,3 0 0,-3 0 0,-2 0 0,0-1 0,0 1 0,1-2 0,-1-3 0,-2 2 0,-1-6 0,-2 1 0,2-1 0,2-1 0,1-5 0,0 0 0,0 0 0,1 0 0,-1 0 0,0 0 0,5-5 0,0-1 0,0-2 0,2-4 0,-5-1 0,5-2 0,-2-1 0,0-4 0,0-3 0,-5-7 0,1 1 0,-1-1 0,0-5 0,-2 1 0,1 1 0,1 2 0,-1 3 0,9 3 0,1 5 0,-1 4 0,2 1 0,5 0 0,0 5 0,-2 0 0,-3-1 0,4 3 0,-4-2 0,3-2 0,2-1 0,-1-2 0,-4 1 0,3-1 0,-3 0 0,3 0 0,2 5 0,0 0 0,0-1 0,0-2 0,2 0 0,3 3 0,3-4 0,7 6 0</inkml:trace>
  <inkml:trace contextRef="#ctx0" brushRef="#br0" timeOffset="284">1985 30 12287,'-2'10'0,"-3"0"0,2-7 0,-7 2 0,7-2 0,-4 0 0,1 2 0,2 2 0,-6-2 0,7 3 0,-4 7 0</inkml:trace>
  <inkml:trace contextRef="#ctx0" brushRef="#br0" timeOffset="2034">1155 637 12287,'0'10'0,"0"0"0,0-7 0,0 4 0,-5-9 0,0-3 0,0-5 0,-1-3 0,-2-7 0,-5-1 0,1-2 0,2-3 0,0-7 0,-5-2 0,2 2 0,3 2 0,-1 3 0,4 2 0,1 3 0,-1 1 0,2 7 0,5 6 0,0 5 0,0-2 0,0 7 0,0 4 0,2-3 0,3 3 0,3 1 0,7-1 0,0-1 0,-1-3 0,1 4 0,0 0 0,0-2 0,0-1 0,4 0 0,1 1 0,0 2 0,1-2 0,-4 1 0,4-1 0,-1 3 0,0 3 0,-1-6 0,-4 2 0,0-2 0,0 2 0,0-3 0,-1 4 0,1-1 0,0 0 0,-5 0 0,-2-3 0,-1 3 0,-2-2 0,-5 7 0,0 0 0,0 5 0,-2-2 0,-1-2 0,-4-2 0,-1-3 0,0 6 0,-4-4 0,2 2 0,-1 0 0,3-1 0,-2 5 0,-2-3 0,-1-1 0,3-2 0,0 4 0,-1-2 0,-2 1 0,3-3 0,0 1 0,0-1 0,2 0 0,-5-3 0,3 3 0,-3-1 0,-1-1 0,3-2 0,1 1 0,0 0 0,-5-5 0,5-2 0,2-3 0,2-5 0,-1 2 0,4-2 0,-2-2 0,0 4 0,5-2 0,0-1 0,0 3 0,0-2 0,0-2 0,5 4 0,1 0 0,1 0 0,0-1 0,-1 6 0,-3-4 0,4 3 0,1-1 0,-3-2 0,5 4 0,2-2 0,-4-5 0,2 5 0,0 0 0,4 5 0,-5 0 0,-3 7 0,-6 2 0,0 5 0,0 0 0,-1 1 0,-4 0 0,1 0 0,-6 0 0,-1 0 0,3-6 0,-2 0 0,0-1 0,2 0 0,-5-5 0,3 2 0,-4-3 0,0-2 0,-1 0 0,0 0 0,0 0 0,2-2 0,2-3 0,1-5 0,0 2 0,-3-2 0,1 1 0,2 0 0,5-2 0,-3 4 0,2-1 0,-1 3 0,2-5 0,2 7 0,-7-2 0,5 3 0,-5 2 0,0 0 0,-5 0 0,1 0 0,-1 0 0,0 0 0,0 0 0,0 0 0,5 0 0,1 0 0,-3-1 0,-1-4 0,3-2 0,0-4 0,-1 1 0,-3 1 0,1-2 0,2 3 0,1 1 0,5 1 0,-5 2 0,-1-1 0,2-1 0,-1 1 0,1 5 0,-6 0 0,5 6 0,2 9 0,1 0 0,0 0 0,4 0 0,-2-1 0,0 1 0,5 0 0,0 0 0,0 0 0,0-7 0,0-1 0,0-7 0,0-2 0,0-3 0,0-3 0,0-7 0,0 0 0,0 0 0,-1 7 0,-4 3 0,-5 3 0,2 2 0,-2 0 0,-2 0 0,-1 0 0,3 0 0,0 2 0,-1 1 0,-2 2 0,-1 7 0,3-2 0,1 1 0,-1-1 0,2 3 0,1-3 0,0 3 0,0 2 0,4-5 0,-1 0 0,2 1 0,-2 3 0,4 0 0,-4 1 0,3 0 0,2 0 0,0 0 0,0-1 0,0-4 0,0 0 0,-2 0 0,-3 5 0,2-7 0,-7-3 0,0-3 0,-5-2 0,1 0 0,-1 0 0,-2 0 0,-1-2 0,-1-3 0,-1-1 0,3-6 0,-1 0 0,-1-4 0,-6 0 0,5-7 0,0-1 0,-1 1 0,4 0 0,-2-3 0,2 3 0,2 2 0,6-4 0,0 5 0,3 0 0,2-1 0,3 0 0,1-6 0,0 3 0,0-3 0,0 1 0,1 1 0,4 6 0,5 2 0,3-4 0,2-2 0</inkml:trace>
  <inkml:trace contextRef="#ctx0" brushRef="#br0" timeOffset="2364">785 682 12287,'-15'1'0,"0"3"0,1 2 0,-1 2 0,-2-3 0,-1 3 0,-3-1 0,-2-4 0,-2-1 0,-5-2 0,1 0 0,-1 0 0,1 0 0,-1-2 0,0-3 0,1-4 0,6-5 0,3 1 0,3 2 0,3 1 0,5 5 0,5-5 0,2-2 0,2 6 0,-7-7 0,-1 5 0</inkml:trace>
  <inkml:trace contextRef="#ctx0" brushRef="#br0" timeOffset="2616">59 30 12287,'-5'10'0,"-1"-2"0,-2-1 0,4 4 0,-4-4 0,3 3 0,3-4 0,-4-6 0,-1 0 0,-1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33:21.735"/>
    </inkml:context>
    <inkml:brush xml:id="br0">
      <inkml:brushProperty name="width" value="0.08571" units="cm"/>
      <inkml:brushProperty name="height" value="0.08571" units="cm"/>
      <inkml:brushProperty name="color" value="#5B2D90"/>
    </inkml:brush>
  </inkml:definitions>
  <inkml:trace contextRef="#ctx0" brushRef="#br0">699 439 12287,'9'7'0,"-2"-5"0,-7 5 0,0-5 0,0 3 0,0-1 0,0 7 0,0 2 0,0 1 0,2 4 0,1 4 0,3 5 0,-3 3 0,-1 10 0,0 3 0,1 4 0,3 2 0,-1 5 0,-5 2 0,2 0 0,3 0 0,-3-9 0,4-9 0,-5-6 0,-1-5 0,0 2 0,2-7 0,2-1 0,1 3 0,1-6 0,-6 5 0,0 1 0,0 3 0,2 2 0,1 0 0,3-2 0,-3 1 0,-1 1 0,-2-2 0,0-5 0,0-4 0,0-2 0,0-7 0,0-3 0,0-12 0,0 5 0,0-8 0,-2 5 0,-3-2 0,-4-6 0,-8 1 0,1-3 0,0-3 0,-2-1 0,-2-2 0,-2-1 0,-5-8 0,4 2 0,-2-6 0,-4-4 0,-2 2 0,-1-4 0,-1 1 0,1 0 0,-3-5 0,-1 5 0,-1 2 0,0 1 0,3 10 0,3 3 0,3 4 0,1 2 0,5 0 0,-3 1 0,1 5 0,3 2 0,4 8 0,1 0 0,0 0 0,0 0 0,7 0 0,1 0 0,8 0 0,0 0 0,8 6 0,2 1 0,5 2 0,1-4 0,2 4 0,4 1 0,5-1 0,4-6 0,1 4 0,2-1 0,4-1 0,4 1 0,6-6 0,3-2 0,3-4 0,4 3 0,5-6 0,-2 0 0,-1 0 0,-8 0 0,2-4 0,-3 4 0,-3 2 0,-6 1 0,-4 6 0,-4 0 0,-2 0 0,-1 0 0,-4 0 0,-5 0 0,-4 0 0,-2 0 0,0 0 0,1 0 0,-1 0 0,0 0 0,-1-7 0,-5-4 0,-2 4 0,-8 0 0,-2 7 0,-4 0 0,-4 0 0,-7 0 0,-3 0 0,-1 0 0,1 0 0,-5 5 0,-2 3 0,-4 1 0,-2 3 0,1-3 0,-2 2 0,-2 2 0,-2 1 0,-2-3 0,2 2 0,-5 3 0,-4 4 0,0 3 0,2-3 0,2 3 0,-2 3 0,-2-1 0,0 4 0,3-4 0,7-2 0,-3 6 0,2-3 0,2 1 0,2 0 0,3-7 0,4 1 0,5-3 0,4-2 0,2-1 0,2-2 0,1-4 0,2-2 0,6 4 0,-6-6 0,7 0 0,-3-5 0,9 0 0,3 0 0,-3-1 0,5-3 0,1-1 0,1-6 0,7 4 0,2-2 0,3-4 0,5-7 0,6-3 0,2-1 0,4 1 0,-2-8 0,8 0 0,1-8 0,2-8 0,1-6 0,1-13 0,0-5 0,0-4 0,-8-3 0,-5 0 0,-7 8 0,-7 9 0,-6 5 0,-5 23 0,-6 8 0,-3 5 0,3-1 0,1-1 0,-1 0 0,-5 6 0,0 0 0,0 5 0,0 0 0,0-1 0,0-3 0,2-1 0,2 0 0,1-1 0,6 1 0,-4 2 0,0 1 0,0 2 0,1 2 0,-3-2 0,-3-3 0,5 12 0,-7-5 0,-7 7 0,-4 0 0,-2-2 0,1-1 0,1-3 0,0-5 0,-3 4 0,1-2 0,2-3 0,2-3 0,-3-1 0,1-2 0,-2-4 0,-1 4 0,-2-5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39:24.368"/>
    </inkml:context>
    <inkml:brush xml:id="br0">
      <inkml:brushProperty name="width" value="0.08571" units="cm"/>
      <inkml:brushProperty name="height" value="0.08571" units="cm"/>
      <inkml:brushProperty name="color" value="#5B2D90"/>
    </inkml:brush>
  </inkml:definitions>
  <inkml:trace contextRef="#ctx0" brushRef="#br0">84 697 12287,'0'-14'0,"0"0"0,-2 0 0,-3 1 0,4-1 0,-4 0 0,4 0 0,1 0 0,0 0 0,0 0 0,0 0 0,0 0 0,0 0 0,0 0 0,0 0 0,1 0 0,2 0 0,4 0 0,0 1 0,3-1 0,3 0 0,1 0 0,0 0 0,5 5 0,0-1 0,-2 1 0,-2 1 0,4-3 0,-1 7 0,-1 1 0,-1 1 0,-2 2 0,0 0 0,-1 0 0,1 0 0,-4 0 0,-1 0 0,0 2 0,-1 2 0,0 2 0,-5 5 0,2-1 0,-1-1 0,-4 5 0,0 0 0,0 0 0,-1 0 0,-4 0 0,2-5 0,-6 0 0,-2 2 0,-2 0 0,-1 0 0,0-2 0,1 2 0,-1-4 0,0 3 0,0-1 0,0-1 0,-5 4 0,1-4 0,1 0 0,1-4 0,1 3 0,-2-1 0,-2 0 0,2 0 0,2-1 0,1-5 0,0 0 0,0 0 0,1-2 0,3-1 0,2-3 0,2-2 0,1-1 0,3-5 0,-2 0 0,2 0 0,-2 0 0,2 0 0,2 0 0,0 0 0,0 0 0,0 0 0,0 1 0</inkml:trace>
  <inkml:trace contextRef="#ctx0" brushRef="#br0" timeOffset="268">0 1 12287,'8'0'0,"0"0"0,-4 0 0,-2 6 0,9 2 0,-7 5 0,-1 1 0,3 0 0,-1 2 0,-2 2 0,-1 6 0,-2 2 0,0 2 0,0 1 0,0 4 0,0-4 0,-6 11 0,-2-4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39:20.619"/>
    </inkml:context>
    <inkml:brush xml:id="br0">
      <inkml:brushProperty name="width" value="0.08571" units="cm"/>
      <inkml:brushProperty name="height" value="0.08571" units="cm"/>
      <inkml:brushProperty name="color" value="#5B2D90"/>
    </inkml:brush>
  </inkml:definitions>
  <inkml:trace contextRef="#ctx0" brushRef="#br0">2188 14 12287,'10'0'0,"-1"0"0,-6 6 0,2 4 0,-4 2 0,-1 4 0,0 1 0,0 1 0,0 7 0,2-2 0,1 3 0,2 2 0,-1 2 0,-4 1 0,0 1 0,0-1 0,0-1 0,0-4 0,0-1 0,0-2 0,0 0 0,0 5 0,0-2 0,0-2 0,0 0 0,0-4 0,0 1 0,0-1 0,0-6 0,0-5 0,0 2 0,0-5 0,0 0 0,-6-12 0,-2-2 0</inkml:trace>
  <inkml:trace contextRef="#ctx0" brushRef="#br0" timeOffset="983">1896 28 12287,'-8'-6'0,"2"4"0,6-10 0,0 10 0,0-4 0,0 8 0,0 2 0,0 0 0,0 5 0,0 2 0,0 1 0,0 2 0,0 0 0,0 0 0,0 0 0,-2 4 0,-1 2 0,-3 1 0,-2-1 0,4 0 0,-4-3 0,0 3 0,0 2 0,-1-1 0,-3 4 0,1-3 0,2-2 0,-1 0 0,-2-3 0,1 2 0,2-2 0,1-2 0,-1-1 0,3-1 0,-1-4 0,6 3 0,-4-3 0,4-2 0,2-1 0,4-6 0,-2 0 0,6-2 0,2-2 0,2 1 0,0-5 0,1 2 0,-4-1 0,-1 4 0,2-1 0,1-6 0,1 4 0,-4-2 0,2 4 0,-5-4 0,2 2 0,-4-3 0,6 4 0,-6-4 0,5 4 0,-5 0 0,-4 5 0,-10 0 0,-2 0 0,3 0 0,-1 0 0,-1 0 0,-1 0 0,3 0 0,0 0 0,-2 0 0,-2 0 0,-1-1 0,0-2 0,1-2 0,-1-1 0,1 1 0,2-2 0,2-1 0,1-5 0,-3 4 0,2-3 0,-2-2 0,4 1 0,-1 3 0,2 0 0,3-1 0,-4-1 0,3-2 0,1 0 0,1 5 0,2 0 0,0-2 0,0-2 0,0-1 0,0 1 0,0-1 0,0 0 0,0 0 0,0 0 0,-6 0 0,-2 0 0</inkml:trace>
  <inkml:trace contextRef="#ctx0" brushRef="#br0" timeOffset="1883">1339 279 12287,'-14'0'0,"0"0"0,6 0 0,-3-2 0,6-2 0,1 2 0,4-4 0,6 6 0,0 6 0,3 3 0,-4 4 0,1 1 0,-1 0 0,-2 0 0,-1-5 0,-2 0 0,0 2 0,0 1 0,0-2 0,-2-1 0,-3 2 0,2-3 0,-6-1 0,-2 0 0,3-3 0,-1-4 0,-2 0 0,4 0 0,-3-1 0,-1-4 0,4 2 0,-3-6 0,7 4 0,-3-3 0,0 2 0,3 1 0,-6 5 0,4 0 0,-4 0 0,-1 2 0,-4 3 0,0-2 0,1 6 0,-1 2 0,0-3 0,0 1 0,-2 0 0,-2-1 0,2 3 0,-4-5 0,0 0 0,-3 0 0,-4 4 0,0-6 0,-1 1 0,0 1 0,0-4 0,0 4 0,0-2 0,0 1 0,2 0 0,1-5 0,2 0 0,-2 0 0,5 0 0,0 0 0,1 0 0,1 0 0,-1-2 0,5-1 0,0-2 0,0 2 0,0 0 0,1 0 0,-1-1 0,0 0 0,-2 3 0,-1 1 0,-1-2 0,1-2 0,-5 2 0,0-3 0,-1 4 0,0 1 0,4-5 0,-2 1 0,-1 1 0,0 1 0,4-3 0,-4 1 0,2-1 0,3-1 0,1 3 0,2-5 0,0 2 0,2 0 0,1 3 0,3-4 0,2 0 0,-3 2 0,4-4 0,-1 6 0,3-4 0,-2 1 0,1 3 0,4-6 0,0-2 0,0 3 0,0-1 0,0-2 0,0-1 0,0-2 0,0 0 0,-5 0 0,0 0 0,1 0 0,4 0 0,-5 5 0,1 0 0,-1-1 0,5-10 0,0-2 0</inkml:trace>
  <inkml:trace contextRef="#ctx0" brushRef="#br0" timeOffset="2334">1032 28 12287,'0'8'0,"0"-2"0</inkml:trace>
  <inkml:trace contextRef="#ctx0" brushRef="#br0" timeOffset="2667">1116 794 12287,'0'0'0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39:27.569"/>
    </inkml:context>
    <inkml:brush xml:id="br0">
      <inkml:brushProperty name="width" value="0.08571" units="cm"/>
      <inkml:brushProperty name="height" value="0.08571" units="cm"/>
      <inkml:brushProperty name="color" value="#5B2D90"/>
    </inkml:brush>
  </inkml:definitions>
  <inkml:trace contextRef="#ctx0" brushRef="#br0">1743 126 12287,'0'14'0,"0"0"0,0-1 0,0 1 0,0 0 0,0 0 0,0 2 0,0 2 0,0-2 0,0 2 0,0-2 0,0-2 0,0 0 0,0 0 0,0 1 0,0 4 0,0-4 0,0 5 0,0 0 0,0 4 0,1-3 0,2 3 0,2-1 0,-2-2 0,0 6 0,0-4 0,2 2 0,-2-2 0,3-3 0,-1-6 0,-1 0 0,3 0 0,-4-2 0,6-2 0,-4-4 0,4-6 0,-6-6 0,3-2 0</inkml:trace>
  <inkml:trace contextRef="#ctx0" brushRef="#br0" timeOffset="1616">1325 126 12287,'-8'0'0,"2"6"0,7 2 0,4-1 0,-4 6 0,6-4 0,-3 3 0,1 2 0,4 0 0,-3 0 0,1 2 0,-1 2 0,0-2 0,-3 4 0,2-2 0,-2 1 0,3 1 0,-1-3 0,-2 2 0,-2-2 0,-1 0 0,0 0 0,0 1 0,0-1 0,-1-1 0,-2-2 0,-2 0 0,-6-5 0,2 0 0,-4-6 0,0 2 0,-1-3 0,0-2 0,0 0 0,0 0 0,0-2 0,0-1 0,0-3 0,0-2 0,0 5 0,0-3 0,0 1 0,0 1 0,5-6 0,0 4 0,-2 0 0,-1 0 0,2-4 0,3 4 0,-1-2 0,0-2 0,3 2 0,-2-1 0,0-2 0,3 3 0,4-1 0,0-1 0,0-4 0,0 7 0,1-1 0,4 3 0,-2 4 0,6-4 0,-4 4 0,4 1 0,1 0 0,4 0 0,-1 4 0,1 1 0,-4 4 0,-3-3 0,1 1 0,0-1 0,-5 0 0,3-3 0,0 2 0,-2 4 0,3-3 0,-1 2 0,-1-3 0,-5 4 0,5-5 0,-1 6 0,1-6 0,-5 6 0,0-6 0,0 6 0,-5-6 0,-1 4 0,0 0 0,0 0 0,-3-4 0,2 4 0,0 0 0,-4-1 0,-2-4 0,1 4 0,1-3 0,2 1 0,0 4 0,-5-4 0,0-2 0,0-1 0,0-2 0,0 0 0,0 0 0,5 0 0,-1 0 0,0 0 0,-3-2 0,-1-3 0,6 2 0,2-4 0,0 0 0,5-4 0,-4 2 0,3 3 0,2-2 0,0 4 0,0 2 0,0-4 0,0 6 0,-1 5 0,-2 1 0,-2 1 0,-1-2 0,3 4 0,-2 2 0,-4-3 0,3 0 0,-2-1 0,-3 1 0,3-3 0,-1 3 0,-2-2 0,-1 0 0,-2-3 0,0 2 0,0-1 0,0-4 0,0 0 0,0 0 0,-1 0 0,-2 0 0,-2-1 0,2-4 0,0 2 0,0-6 0,-2-1 0,2 3 0,2-4 0,1 5 0,0 0 0,0-1 0,5-4 0,0 4 0,-2-1 0,5-4 0,1 2 0,3 4 0,2-2 0,2 5 0,3-1 0,2-1 0,7 5 0,0 0 0,0-5 0,0 1 0,0 1 0,-5 1 0,1 2 0,0 0 0,3 0 0,-4 0 0,0 0 0,2 2 0,2 2 0,-4-1 0,0 5 0,0 0 0,-1 0 0,3-4 0,-5 6 0,0 0 0,1 3 0,2-4 0,-4 0 0,-2 2 0,-2 2 0,1-4 0,1 0 0,1 2 0,0 1 0,-3-2 0,-1-1 0,-1 0 0,-4-1 0,2 4 0,-6-2 0,-2 2 0,-2 0 0,1-1 0,1-3 0,2-2 0,-1 3 0,-3-2 0,-1-1 0,0 0 0,-5-1 0,1-5 0,1 0 0,1 0 0,-3 0 0,1 0 0,1-2 0,1-3 0,2-2 0,0-7 0,2 0 0,3 0 0,-4-6 0,6-2 0</inkml:trace>
  <inkml:trace contextRef="#ctx0" brushRef="#br0" timeOffset="1983">1032 140 12287,'-6'14'0,"-3"-1"0,-4-3 0,-1-3 0,0 0 0,0 2 0,0-4 0,-1-1 0,-4 2 0,4-4 0,-5 4 0</inkml:trace>
  <inkml:trace contextRef="#ctx0" brushRef="#br0" timeOffset="2299">1116 822 12287,'0'14'0,"0"0"0,0-5 0,0 1 0,0-7 0,0 3 0,0-7 0,-2-3 0,-3 0 0,4-7 0,-5 3 0</inkml:trace>
  <inkml:trace contextRef="#ctx0" brushRef="#br0" timeOffset="3033">57 28 12287,'-13'-1'0,"4"-4"0,-2 2 0,7-6 0,-1 5 0,5-2 0,1 6 0,4 0 0,-2 5 0,6 1 0,2 2 0,2 3 0,-1 3 0,0 3 0,1 1 0,2-1 0,2 3 0,-3 0 0,0 1 0,0-1 0,0 0 0,0-2 0,0 4 0,0 0 0,0-1 0,0-3 0,0 0 0,0-1 0,-5 3 0,-1-1 0,-1-2 0,1-2 0,-5-1 0,2 0 0,-4 0 0,-1 0 0,0-5 0,0 1 0,0 0 0,-1-2 0,-4 0 0,-4-2 0,1 0 0,-1-3 0,-2 2 0,3 1 0,-1-3 0,-2 2 0,-1-2 0,-2 0 0,0 0 0,0 2 0,-1 0 0,-2-5 0,-2-2 0,2-3 0,1 2 0,2-6 0,1-2 0,-1-1 0,0-2 0,0 0 0,1 0 0,4 0 0,-2 5 0,7-1 0,1 0 0,1-3 0,2 4 0,0 0 0,0-2 0,6-2 0,2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39:35.602"/>
    </inkml:context>
    <inkml:brush xml:id="br0">
      <inkml:brushProperty name="width" value="0.08571" units="cm"/>
      <inkml:brushProperty name="height" value="0.08571" units="cm"/>
      <inkml:brushProperty name="color" value="#5B2D90"/>
    </inkml:brush>
  </inkml:definitions>
  <inkml:trace contextRef="#ctx0" brushRef="#br0">279 0 12287,'-9'0'0,"-1"0"0,6 2 0,-6 1 0,0 1 0,-3 3 0,-1-4 0,0 1 0,0-1 0,1 4 0,-3-1 0,-3 0 0,-4 0 0,-9 5 0,-4-3 0,-6 6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39:32.869"/>
    </inkml:context>
    <inkml:brush xml:id="br0">
      <inkml:brushProperty name="width" value="0.08571" units="cm"/>
      <inkml:brushProperty name="height" value="0.08571" units="cm"/>
      <inkml:brushProperty name="color" value="#5B2D90"/>
    </inkml:brush>
  </inkml:definitions>
  <inkml:trace contextRef="#ctx0" brushRef="#br0">2438 153 12287,'5'14'0,"0"0"0,-2 0 0,0-4 0,0-1 0,2 2 0,-1 1 0,-2 2 0,3 0 0,-4 0 0,4 0 0,-2 0 0,1 0 0,-2 4 0,3 1 0,-4-2 0,-1-2 0,0-1 0,0 0 0,0 0 0,0 0 0,0 2 0,0 1 0,0 1 0,0-4 0,0-5 0,-6 1 0,-2 4 0</inkml:trace>
  <inkml:trace contextRef="#ctx0" brushRef="#br0" timeOffset="1966">2020 112 12287,'-6'7'0,"5"6"0,-4-4 0,4-1 0,1 1 0,1 0 0,4-1 0,-2 5 0,5-4 0,-1 3 0,1 2 0,-3 0 0,2 0 0,0 0 0,-4 0 0,3 0 0,-1 1 0,-2 2 0,-2 2 0,-1-1 0,0-4 0,0 0 0,0 0 0,-1 5 0,-2-1 0,-4-1 0,0-1 0,-3-2 0,-4 0 0,0 0 0,1 0 0,-1-5 0,-2 0 0,-1 1 0,-2-3 0,-1 4 0,3-5 0,-3 1 0,-1-1 0,2-2 0,-3-4 0,1 2 0,-1 3 0,-1-4 0,-4 4 0,3-4 0,0-1 0,1 0 0,-3 0 0,3-1 0,4-4 0,-1 2 0,1-5 0,2 1 0,2-1 0,1-2 0,2-3 0,1 0 0,1 4 0,6-4 0,-4 4 0,2-3 0,1-2 0,5 0 0,0 0 0,2 0 0,1 0 0,1 0 0,6 0 0,-4 0 0,2 0 0,-4 5 0,4 0 0,-2-2 0,4 3 0,-4 1 0,1 0 0,-2-2 0,3 3 0,-2-2 0,5 5 0,-2-2 0,4-1 0,1 2 0,-5-1 0,0 5 0,2 0 0,-3 0 0,1 0 0,2 0 0,1 0 0,2 0 0,0 1 0,0 4 0,-2 3 0,-2 6 0,-3-2 0,-4-1 0,2-2 0,-2 2 0,-1 1 0,-4 2 0,-2 0 0,0 0 0,-5 0 0,-2 0 0,-1 0 0,-4 0 0,-1 0 0,-1 0 0,-5-5 0,3 0 0,-1 2 0,1 2 0,-4-4 0,0-1 0,-2-2 0,-2-3 0,5-1 0,1-2 0,1 0 0,-1 0 0,3 0 0,-2-2 0,0-3 0,3-1 0,6-5 0,1 2 0,1-2 0,6-1 0,-4-2 0,2 0 0,-3 0 0,4 0 0,2 0 0,1 5 0,2 0 0,0-1 0,0 3 0,0 0 0,0 9 0,0 3 0,0 4 0,0-1 0,-1-1 0,-2 1 0,-2 0 0,-1 0 0,3 2 0,-4 0 0,0 0 0,4-2 0,-4 0 0,3 0 0,-1-1 0,-4-2 0,3 3 0,-2-2 0,3 0 0,-4-3 0,-2 2 0,3 0 0,-1-5 0,1-2 0,-2-1 0,0-2 0,6-6 0,-6 2 0,1-3 0,-5-2 0,0 0 0,5 2 0,1 1 0,0 1 0,1 0 0,2 2 0,-4 0 0,-1 0 0,3 1 0,-6 2 0,4-3 0,-3 2 0,-2-3 0,0 4 0,0 2 0,0 1 0,0 2 0,0 0 0,0 0 0,0 2 0,0 3 0,5-2 0,0 6 0,-2 2 0,3 0 0,0 0 0,1-2 0,-1 2 0,3 1 0,-3 2 0,2 0 0,2 0 0,4 0 0,0 0 0,0 0 0,0 0 0,0 0 0,0-1 0,0-3 0,1-2 0,2-1 0,2 1 0,1-5 0,-3 3 0,3-1 0,2 0 0,-3-1 0,4-4 0,0 0 0,5 0 0,-6 0 0,4 0 0,-10 0 0,4 0 0,-7 0 0,-4 0 0,-4 0 0,1 0 0,-1 0 0,-1 0 0,-4-1 0,1-4 0,3 3 0,1-2 0,-2 1 0,-1-2 0,2 4 0,1-6 0,-2 1 0,-1 0 0,-2-5 0,0 2 0,0 4 0,0-3 0,0 2 0,0 2 0,2 2 0,1-1 0,2-2 0,4 1 0,-4 4 0,-2 0 0,3 1 0,-1 4 0,6-2 0,-3 5 0,0-2 0,4 5 0,-3-2 0,4 3 0,1 2 0,0-4 0,0-1 0,0 2 0,0-4 0,0 3 0,-2-6 0,-1 6 0,-2 1 0,1-4 0,4 3 0,0 0 0,-5-2 0,1 1 0,0 2 0,-3-3 0,-3 1 0,-2 2 0,-3 0 0,-2 0 0,-2-3 0,2-2 0,-5 3 0,-1-3 0,-3 0 0,-2 1 0,0-3 0,0-4 0,0 0 0,0 0 0,5 0 0,1 0 0,2 0 0,3 0 0,2-4 0,1-3 0,2 0 0,2-4 0,-1-2 0,7-2 0,1-2 0,1-2 0,2-5 0,0 2 0</inkml:trace>
  <inkml:trace contextRef="#ctx0" brushRef="#br0" timeOffset="2349">1575 0 12287,'0'14'0,"0"0"0,0-5 0,0 1 0,0-7 0,-2 3 0,-3-6 0,4 6 0,-5 2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39:39.118"/>
    </inkml:context>
    <inkml:brush xml:id="br0">
      <inkml:brushProperty name="width" value="0.08571" units="cm"/>
      <inkml:brushProperty name="height" value="0.08571" units="cm"/>
      <inkml:brushProperty name="color" value="#5B2D90"/>
    </inkml:brush>
  </inkml:definitions>
  <inkml:trace contextRef="#ctx0" brushRef="#br0">3735 195 12287,'9'0'0,"0"0"0,-4 0 0,4 0 0,-6 0 0,3 0 0,-6 0 0,0 0 0,0 6 0,0 4 0,0 2 0,0 2 0,0 6 0,0 5 0,0 4 0,0 4 0,0 4 0,0-3 0,0 0 0,0 0 0,5-1 0,0-5 0,-2-2 0,-2-3 0,-1-3 0,0-6 0,0 0 0,0-6 0,-6-2 0,-2-6 0</inkml:trace>
  <inkml:trace contextRef="#ctx0" brushRef="#br0" timeOffset="1066">3414 112 12287,'9'0'0,"-1"-2"0,-2-3 0,1 4 0,-3-4 0,-1 4 0,7 1 0,-6 0 0,6 0 0,-6 0 0,5 0 0,-5 6 0,0 3 0,-2-1 0,-2 1 0,0 2 0,0 1 0,0 2 0,0 0 0,0 0 0,-5 0 0,-1 2 0,0 1 0,0 1 0,-5 6 0,1-4 0,0 0 0,0 0 0,-2 5 0,3-4 0,-4 3 0,-1-1 0,5-2 0,0 4 0,-1-3 0,3-2 0,-6 0 0,6-3 0,-1 2 0,-3-1 0,6-4 0,1-6 0,4-2 0,0-7 0,1-2 0,4-2 0,-2 0 0,6 5 0,2 0 0,-3 0 0,0-1 0,-1-2 0,1-2 0,-3 0 0,4 5 0,2 0 0,-3-1 0,1-2 0,2-2 0,-4-1 0,3 3 0,1-2 0,-4-4 0,1 3 0,-2-2 0,4 3 0,-6-4 0,-1-2 0,0 3 0,0-1 0,2-2 0,0 4 0,-5-3 0,0-1 0,0-1 0,-2 3 0,-1-1 0,-3 1 0,-2 1 0,4-4 0,-6 4 0,1-1 0,1 0 0,-4 4 0,3-4 0,-4-2 0,1 3 0,1 0 0,2 2 0,-1-3 0,-2 3 0,3-2 0,-4-1 0,4-5 0,-2 0 0,0 0 0,2 0 0,6 5 0,-3-1 0,0 0 0,4-3 0,-4-1 0,0 0 0,3 0 0,-5 0 0,2 1 0,-5 5 0,3 2 0</inkml:trace>
  <inkml:trace contextRef="#ctx0" brushRef="#br0" timeOffset="2264">3108 404 12287,'0'-7'0,"0"0"0,-7 7 0,-2 0 0,-3 2 0,-2 3 0,-2-4 0,-1 5 0,-3-1 0,-1 0 0,-3 4 0,-4-3 0,2 0 0,3 0 0,-3 1 0,2-4 0,0 1 0,0-1 0,0-1 0,5-2 0,2 0 0,2 0 0,-4 0 0,0-2 0,2-2 0,2 1 0,1-5 0,0 0 0,0 1 0,6 2 0,2-3 0,1 0 0,1 1 0,-2 4 0,3-4 0,-2 1 0,0 5 0,7-6 0,2 7 0,-2 0 0,4 2 0,-6 3 0,-4-2 0,-3 6 0,0 2 0,-3 1 0,-4 2 0,0 0 0,2-5 0,1 1 0,2-1 0,-2-1 0,-1-1 0,-2-3 0,0 2 0,0 1 0,5-3 0,-1 0 0,-1-1 0,-1 2 0,-2-4 0,0 4 0,0-3 0,5-2 0,0 0 0,-2 0 0,-1-5 0,-1-1 0,2 0 0,2-1 0,4-2 0,-2 3 0,-1 0 0,0 0 0,5-5 0,-2 1 0,-1-2 0,2-2 0,-1 5 0,5 0 0,1 5 0,4 0 0,3-2 0,6 1 0,0 0 0,0 5 0,0 0 0,0 0 0,-1 0 0,1 0 0,0 0 0,0 0 0,0 0 0,0 0 0,-6 2 0,-2 1 0,0 2 0,-4 1 0,2-2 0,-2 4 0,-4 6 0,-2 0 0,-2 0 0,-5 0 0,1-2 0,0-2 0,2 2 0,-1-3 0,-2 4 0,-2 1 0,1 0 0,1-2 0,2-1 0,-2-2 0,3-1 0,1 3 0,0-2 0,-3 0 0,8 1 0,-3-1 0,4-6 0,1 3 0,0-6 0,1 0 0,4 0 0,-3 0 0,2 5 0,-7 1 0,-2 2 0,-1-4 0,2 4 0,-6-2 0,-2 5 0,-2-3 0,0 0 0,0 2 0,0-5 0,0-2 0,5-1 0,0-2 0,-2 0 0,3-2 0,0-3 0,2-4 0,0 1 0,1-1 0,4 0 0,-5-5 0</inkml:trace>
  <inkml:trace contextRef="#ctx0" brushRef="#br0" timeOffset="2664">2676 70 12287,'7'0'0,"0"0"0,-9 0 0,-1 1 0,-3 3 0,-2 0 0,-1 2 0,-5-3 0,0 4 0,0 0 0,-2-2 0,-1 3 0,-3 0 0,-1-1 0,-3 3 0,-3 3 0</inkml:trace>
  <inkml:trace contextRef="#ctx0" brushRef="#br0" timeOffset="3050">2146 140 12287,'0'-8'0,"-6"2"0,-2 7 0,1 4 0,-6-2 0,4 5 0,-5-1 0,-5 1 0,4-3 0,-4 4 0,-2 0 0,-1 5 0</inkml:trace>
  <inkml:trace contextRef="#ctx0" brushRef="#br0" timeOffset="3366">1812 42 12287,'0'9'0,"0"1"0,1-1 0,2 5 0,2 0 0,-2 0 0,3 1 0,1 4 0,0 4 0,4 3 0,0 4 0,0 2 0,-2 5 0,2 4 0,0-1 0,0-3 0,-4-4 0,0-4 0,-3-3 0,-4-3 0,0-4 0,0-3 0,0-9 0,-6 6 0,-2-6 0</inkml:trace>
  <inkml:trace contextRef="#ctx0" brushRef="#br0" timeOffset="3635">1742 502 12287,'-1'8'0,"-2"-2"0,-2 0 0,2 3 0,-3 4 0,-1 2 0,1 2 0,0 2 0,-5 5 0,2-2 0,-3 1 0,-2 1 0,0-6 0,0 4 0,0-2 0,0-3 0,0-2 0,-6 6 0,-2 0 0</inkml:trace>
  <inkml:trace contextRef="#ctx0" brushRef="#br0" timeOffset="3964">1227 42 12287,'0'14'0,"0"0"0,4 4 0,2 3 0,2 2 0,3 6 0,1 5 0,2 7 0,0-3 0,0-1 0,0-4 0,-1 1 0,-4-5 0,-5-7 0,-2-5 0,-2-3 0,6 0 0,2 0 0</inkml:trace>
  <inkml:trace contextRef="#ctx0" brushRef="#br0" timeOffset="4733">1059 153 12287,'-7'0'0,"1"2"0,6 3 0,4 2 0,2 7 0,2 2 0,3 2 0,-3-1 0,1 5 0,0 0 0,-1-1 0,3-2 0,-5 3 0,0-2 0,0-3 0,-1-2 0,-5-1 0,0 0 0,-2-1 0,-2-4 0,-4 2 0,-6-7 0,0-1 0,0-1 0,0-2 0,0-2 0,1-1 0,-1-1 0,0-6 0,0 6 0,0-1 0,0-1 0,1 3 0,3-5 0,0 2 0,6 1 0,-4 4 0,2-4 0,1 2 0,5-6 0,6 6 0,2-4 0,0 1 0,4 5 0,-4-6 0,1 3 0,0-1 0,-4 1 0,4 4 0,2 0 0,-3 0 0,1 0 0,2 0 0,-3 0 0,1 0 0,-6 1 0,2 4 0,-4 4 0,-1 3 0,0 2 0,0 0 0,-6 0 0,-1 0 0,-1 0 0,-3-5 0,5-1 0,-2 0 0,-3 0 0,0-4 0,0 4 0,2 0 0,-2-1 0,-1-3 0,-2 2 0,0 0 0,5-5 0,0 4 0,-2-3 0,-2-2 0,-1 0 0,0 0 0,5 0 0,0 0 0,-2 0 0,3-7 0,1-2 0,0-3 0,-2-2 0,3 0 0,0-2 0,-1-2 0,-2 1 0,3-6 0,0-2 0,0-1 0,-4-2 0,4 0 0,0 0 0,0 0 0,1 0 0,5 2 0,0 3 0,0 4 0,0-1 0,0 1 0,0 2 0,0 2 0,0 7 0,-6-4 0,-2 4 0</inkml:trace>
  <inkml:trace contextRef="#ctx0" brushRef="#br0" timeOffset="5249">474 641 12287,'-14'0'0,"0"0"0,0 0 0,0 0 0,5-1 0,1-4 0,2-4 0,-3 1 0,4-1 0,2-2 0,2-2 0,1-1 0,0 1 0,0-1 0,0 0 0,0 0 0,0 0 0,0 0 0,0 0 0,4 0 0,3 2 0,-1 1 0,0 2 0,5-1 0,-2-4 0,3 0 0,2 2 0,0 3 0,0 2 0,0 1 0,-5 5 0,1-4 0,1 4 0,-4 1 0,3 0 0,0 0 0,-3 6 0,-3 3 0,-2 3 0,-2-2 0,0-1 0,0 2 0,0 1 0,-5 2 0,-1-1 0,0-3 0,0 0 0,-5-3 0,3 4 0,-1-3 0,-1-2 0,6 3 0,-4-2 0,0-1 0,1 0 0,2-1 0,-4-5 0,-2 0 0,-2-2 0,-1-1 0,1-2 0,3-5 0,1 0 0,0-2 0,1-2 0,-4 0 0,4-1 0,0-4 0,-4-3 0,4-6 0</inkml:trace>
  <inkml:trace contextRef="#ctx0" brushRef="#br0" timeOffset="5449">237 84 12287,'0'-14'0,"0"0"0,0 0 0,0 0 0,0 0 0,0 6 0,0 2 0,0 8 0,0 2 0,0 6 0,0 4 0,2 3 0,1 1 0,2-1 0,4 5 0,-3 0 0,0 1 0,1 0 0,2 0 0,-3 4 0,0-3 0,0 0 0,5-1 0,-3 5 0</inkml:trace>
  <inkml:trace contextRef="#ctx0" brushRef="#br0" timeOffset="6050">307 613 12287,'-6'10'0,"-3"-1"0,1-6 0,-1 2 0,-1-4 0,-4-2 0,0-4 0,5 2 0,0-6 0,-2-2 0,0-2 0,0-1 0,2 0 0,4 1 0,-2-1 0,0 0 0,4 0 0,2 0 0,1 0 0,0 0 0,0 0 0,0 0 0,0 0 0,4 5 0,3 1 0,0 2 0,-2-3 0,4 4 0,-4 0 0,4 5 0,-6 2 0,2 3 0,-4 4 0,-1 3 0,0 2 0,0 0 0,-4 0 0,-1 0 0,1 0 0,-3 0 0,6 0 0,-5 0 0,1 0 0,0 0 0,1-1 0,4 1 0,0 0 0,0 0 0,0 0 0,1-1 0,4-4 0,-2 3 0,6-2 0,2 2 0,1 0 0,2-1 0,0-2 0,-4-5 0,-3 2 0,0 0 0,-1-5 0,-2 4 0,-2-3 0,4-2 0,-10 1 0,-3 2 0,0 2 0,-3 0 0,-4-5 0,0 0 0,-1 0 0,-2-2 0,-2-3 0,2-4 0,2 1 0,-1-2 0,-1-4 0,-1-3 0,-1-4 0,5 4 0,0-3 0,0-1 0,5-3 0,1-3 0,2-1 0,3 0 0,1 0 0,2 0 0,0 0 0,0 0 0</inkml:trace>
  <inkml:trace contextRef="#ctx0" brushRef="#br0" timeOffset="6147">84 335 12287,'14'0'0,"0"0"0,-5-5 0,1 0 0,-7 1 0,3 4 0,-12 0 0,-2 0 0</inkml:trace>
  <inkml:trace contextRef="#ctx0" brushRef="#br0" timeOffset="6382">405 1017 12287,'-5'14'0,"-1"-1"0,-2-4 0,3 2 0,-2-5 0,0 2 0,-3-5 0,2 3 0,-6-6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39:53.283"/>
    </inkml:context>
    <inkml:brush xml:id="br0">
      <inkml:brushProperty name="width" value="0.08571" units="cm"/>
      <inkml:brushProperty name="height" value="0.08571" units="cm"/>
      <inkml:brushProperty name="color" value="#5B2D90"/>
    </inkml:brush>
  </inkml:definitions>
  <inkml:trace contextRef="#ctx0" brushRef="#br0">3233 335 12287,'0'10'0,"0"-1"0,0-4 0,0 4 0,0-5 0,0 6 0,0-7 0,0 3 0,0-4 0,0 2 0,0 6 0,0 2 0,0 2 0,0 1 0,0 4 0,0 9 0,0 9 0,0 5 0,0 4 0,6 2 0,3 5 0,3-2 0,2 2 0,0-12 0,-1-3 0,-2-8 0,-2-2 0,0-6 0,5-5 0,0-6 0,-5-5 0,1-6 0,-7 0 0,3 0 0,-6 0 0</inkml:trace>
  <inkml:trace contextRef="#ctx0" brushRef="#br0" timeOffset="916">2898 252 12287,'14'0'0,"0"0"0,-6 0 0,3-2 0,-7-2 0,2 2 0,-1-3 0,-3 4 0,4 2 0,-6 4 0,0 4 0,0 4 0,0 1 0,0 0 0,0-1 0,0 3 0,-2 1 0,-1 3 0,-1 2 0,-7-4 0,1 6 0,0 0 0,0 3 0,-2 1 0,3 1 0,-4 2 0,-1 1 0,0 1 0,0-5 0,0 0 0,1 0 0,3-1 0,1 0 0,0-3 0,1 0 0,-3-7 0,6 1 0,1-2 0,-2-2 0,4-5 0,-3 0 0,4-6 0,2 4 0,4-7 0,-2 0 0,5-2 0,-2-3 0,0 4 0,-1-4 0,4 4 0,2-1 0,0-1 0,-2-2 0,2 2 0,-3-3 0,1 0 0,2-2 0,1-1 0,2-4 0,-1 3 0,-4 0 0,3 3 0,-4-4 0,1 1 0,1 0 0,-7 2 0,1-1 0,-2-2 0,-2-2 0,0-1 0,0 1 0,-6-1 0,-4 0 0,-2-2 0,-2-2 0,0 2 0,-1-2 0,-2 2 0,-2 2 0,0 0 0,6 0 0,-1-1 0,0-4 0,0 4 0,0-4 0,0 2 0,0-1 0,5 2 0,1-3 0,0 4 0,0 1 0,4-1 0,-4-2 0,2-2 0,1 0 0,5 5 0,0 1 0,0-1 0,0 0 0,2 0 0,2 0 0,4 0 0,6 0 0</inkml:trace>
  <inkml:trace contextRef="#ctx0" brushRef="#br0" timeOffset="1966">2410 461 12287,'8'-6'0,"-2"4"0,-4-6 0,3 4 0,-4 4 0,4 0 0,-2 1 0,0 8 0,2 2 0,-2 2 0,-2 2 0,-1 2 0,0 2 0,0-2 0,0-2 0,0-1 0,0 0 0,0 0 0,0 0 0,0 0 0,0 0 0,0 0 0,-6 0 0,-3 0 0,-4 0 0,-1-7 0,1 0 0,-1-3 0,0 1 0,0-1 0,-2-4 0,-1 0 0,-1 0 0,-2 0 0,3 0 0,-4 0 0,0 0 0,4-1 0,-2-2 0,2-3 0,-1-2 0,2 3 0,-3-4 0,4-2 0,7 3 0,4-1 0,2-2 0,2 4 0,0-3 0,0 6 0,2-4 0,1 0 0,1 0 0,6 4 0,-4-4 0,2 2 0,1-4 0,3 4 0,-1 0 0,-2 0 0,-4 1 0,4 4 0,2-4 0,1 4 0,2-4 0,-4 2 0,-1 0 0,2-2 0,-3 0 0,1 5 0,-6 2 0,2 3 0,-4 2 0,-1 7 0,0 0 0,0 0 0,0 0 0,0 0 0,-4 0 0,-3 0 0,0 0 0,-4 0 0,3 0 0,-1 0 0,-2-2 0,-2-3 0,-2 2 0,-2-5 0,-2 0 0,2 1 0,2-3 0,1-4 0,-2 0 0,-2 0 0,2 0 0,-2-1 0,2-4 0,2-4 0,0-4 0,2 0 0,1-1 0,2 0 0,1 0 0,-3 0 0,4 0 0,0 0 0,1 5 0,3-1 0,-1 0 0,-3 3 0,3 3 0,2 2 0,-6 2 0,5 2 0,-1 2 0,-3-1 0,3 7 0,1-3 0,-7 4 0,0-1 0,2-7 0,0 3 0,2 0 0,0-4 0,1 2 0,-3-2 0,-6-2 0,2-2 0,1-1 0,2-1 0,4-7 0,-2 1 0,-1-2 0,0-2 0,3-5 0,-4-1 0,0-1 0,1-4 0,-3-3 0,5-3 0,0-3 0,0-2 0,-4-1 0,4-3 0,0 1 0,0 2 0,0 6 0,3 0 0,-2 5 0,2 3 0,1 6 0,2-2 0,0 4 0,2 2 0,2 2 0,6 2 0,-3 1 0,3-1 0,-1-3 0,5 4 0</inkml:trace>
  <inkml:trace contextRef="#ctx0" brushRef="#br0" timeOffset="2467">2299 238 12287,'0'9'0,"0"0"0,0-6 0,-2 4 0,-2-7 0,2 0 0,-4 0 0,6 0 0,0 0 0,0 0 0</inkml:trace>
  <inkml:trace contextRef="#ctx0" brushRef="#br0" timeOffset="2766">2076 294 12287,'0'7'0,"0"-1"0,6-6 0,2 0 0</inkml:trace>
  <inkml:trace contextRef="#ctx0" brushRef="#br0" timeOffset="3083">1853 321 12287,'-9'5'0,"0"0"0,4-1 0,-4-4 0,4 0 0,-4 0 0,-1 0 0,-4 0 0,2 2 0,1 1 0,2 2 0,-2-2 0,-1-2 0,-2-1 0,0 0 0,0 0 0</inkml:trace>
  <inkml:trace contextRef="#ctx0" brushRef="#br0" timeOffset="3850">1031 266 12287,'8'1'0,"-4"4"0,0-4 0,0 4 0,-1-3 0,7-2 0,-6 0 0,6 0 0,-6 0 0,5 0 0,2 0 0,2-2 0,1-1 0,0-2 0,-1-1 0,1 3 0,0-2 0,0 2 0,0-3 0,0 1 0,0 2 0,0 2 0,0 1 0,-2-2 0,-1-1 0,-2-1 0,-4-1 0,4 5 0,2 0 0,-3 0 0,1 0 0,-6 0 0,4 0 0,-9 0 0,-1 1 0,-2 4 0,-6-3 0,4 4 0,-3-2 0,1 1 0,0 6 0,-5-3 0,0 1 0,0 0 0,-1 1 0,-2 3 0,-2 3 0,2 3 0,-3-4 0,1 5 0,1 0 0,-3 3 0,6 1 0,-4 2 0,4 3 0,1 1 0,2 5 0,1 3 0,3 0 0,2-1 0,1 2 0,5-6 0,0-2 0,0-2 0,6-7 0,4-4 0,2-2 0,2-2 0,0 0 0,0-2 0,1-1 0,4-2 0,-4-4 0,6 3 0,-3-2 0,1-3 0,4-2 0,-3-1 0,2 0 0,3 0 0,1 0 0,3 0 0,2-1 0,2-4 0,9-1 0,-4-5 0,-1 2 0,-1-2 0,-4-6 0,-4-2 0,0 2 0,0-4 0,0-1 0</inkml:trace>
  <inkml:trace contextRef="#ctx0" brushRef="#br0" timeOffset="5000">613 363 12287,'-14'0'0,"0"0"0,5 0 0,0 0 0,-1 0 0,-4 0 0,0 6 0,1 4 0,3-3 0,1 3 0,4-1 0,-4 5 0,6 0 0,-2 0 0,4 0 0,1 0 0,0 0 0,1-7 0,4 0 0,4-1 0,4-3 0,1 5 0,-1-2 0,1-2 0,0-4 0,-4 0 0,-1 0 0,0 0 0,-1 0 0,-3 5 0,-10 1 0,-4 2 0,1-5 0,-1 3 0,-2-1 0,-2 0 0,-1 1 0,1-3 0,-1 1 0,0 0 0,0-3 0,-2-1 0,-1 0 0,-1 0 0,4 0 0,4 0 0,0 0 0,-3 0 0,1-1 0,1-3 0,3-2 0,2-1 0,-3-3 0,3-4 0,-1 0 0,1 0 0,-3 1 0,3-1 0,0 0 0,-1 0 0,-2 0 0,4 0 0,2 0 0,2 0 0,-4 0 0,-1 2 0,0 1 0,0 2 0,-1 4 0,3-4 0,-4 6 0,-6-2 0,0 3 0,0 2 0,2 2 0,2 3 0,-2-2 0,3 6 0,-4 0 0,-1-1 0,1 4 0,-1-1 0,1 5 0,4 2 0,-3 2 0,2-1 0,-1 3 0,2-1 0,-2 6 0,7-6 0,1 2 0,1 1 0,2-1 0,0 3 0,2-1 0,2-2 0,5-6 0,9 3 0,2-1 0,1 0 0,7-1 0,8-4 0,3 0 0,4 0 0,3-5 0,-1-1 0,3-2 0,2-3 0,-5-7 0,15-4 0,-3-6 0</inkml:trace>
  <inkml:trace contextRef="#ctx0" brushRef="#br0" timeOffset="5700">2606 1213 12287,'-14'0'0,"4"0"0,1 0 0,6 0 0,-3 2 0,6 2 0,0 4 0,0 8 0,0 2 0,0 5 0,-5 5 0,0 3 0,2 3 0,2 2 0,1-4 0,0 4 0,0-2 0,0-3 0,0-3 0,1-5 0,2-4 0,2-4 0,6-1 0,-2-2 0,4-1 0,1-1 0,-7-7 0,6 9 0,-6-4 0</inkml:trace>
  <inkml:trace contextRef="#ctx0" brushRef="#br0" timeOffset="7000">2285 1199 12287,'9'-6'0,"1"-3"0,-1 3 0,-1-1 0,-2 7 0,-6 7 0,0 2 0,0 3 0,0 2 0,0 5 0,0-1 0,0 1 0,0 1 0,0-3 0,0 5 0,0-1 0,0 1 0,0-3 0,-2 2 0,-1-1 0,-1-3 0,-6-1 0,4-2 0,-2 0 0,-2 0 0,-3-2 0,1-1 0,1-3 0,2-2 0,-1 3 0,-4-4 0,0-2 0,1-2 0,-1-1 0,0 0 0,4-6 0,1-1 0,0-3 0,1 1 0,-3 4 0,5-4 0,0-2 0,0-1 0,-5 3 0,3-1 0,0-1 0,4-1 0,-2 3 0,-1-1 0,0 0 0,3 2 0,-2 0 0,2 0 0,-1 1 0,0 2 0,5-4 0,0 6 0,0-4 0,-1 7 0,-4 0 0,2 0 0,-6 2 0,-2 3 0,3-2 0,0 6 0,1 0 0,-1-1 0,0 4 0,-3-4 0,4 1 0,0 1 0,-3-1 0,2 5 0,0 0 0,0-5 0,5 0 0,-1 2 0,-1-3 0,5 1 0,0-4 0,0 4 0,0-4 0,0 4 0,6-4 0,4 4 0,2-6 0,2 3 0,0 1 0,0-6 0,0 4 0,-2-2 0,-3 2 0,4-4 0,-4 5 0,3 0 0,-2-4 0,-3 4 0,0 0 0,2-3 0,-4 7 0,-1-6 0,-4 6 0,0 1 0,0-4 0,-1 3 0,-4 0 0,3-2 0,-4 0 0,0 0 0,-3-1 0,1-4 0,0 4 0,1-3 0,-1 1 0,0 1 0,-3-3 0,2 2 0,-2-2 0,3-1 0,-1-2 0,-2 0 0,-1 0 0,-2 0 0,0 0 0,5 0 0,-1 0 0,0 0 0,-3-7 0,-1-2 0,5-2 0,1 0 0,2 2 0,3-2 0,-3 4 0,0-1 0,-2 2 0,3-4 0,-3 4 0,2-2 0,-5 5 0,2-1 0,1 2 0,-1 2 0,-2 0 0,3 0 0,-1 0 0,5 0 0,-4 2 0,2 2 0,1-1 0,5 7 0,0 0 0,0-2 0,0 2 0,0 0 0,0 3 0,0 1 0,0-5 0,0 0 0,0 2 0,0-3 0,0 1 0,0 2 0,-2-3 0,-2 1 0,2 0 0,-2 5 0,-3-5 0,3 1 0,-6-6 0,4 4 0,-1-2 0,2 1 0,-4-4 0,-2 1 0,-2 6 0,-1-6 0,0-1 0,1 4 0,-1-3 0,-2-1 0,-2-1 0,2-2 0,-2 0 0,0 0 0,0 0 0,2 0 0,-2 0 0,2 0 0,2 0 0,-1-2 0,-1-2 0,1-6 0,3-2 0,5-2 0,0 0 0,0 0 0,3 0 0,4 0 0</inkml:trace>
  <inkml:trace contextRef="#ctx0" brushRef="#br0" timeOffset="7466">1992 1074 12287,'-13'0'0,"0"1"0,2 2 0,2 2 0,4 1 0,-4-3 0,-2 2 0,-1 4 0,0-2 0,2 0 0,-2-2 0,3 4 0,-4 2 0,-1-5 0,2 0 0,1-1 0,2 0 0,-7 6 0,-5-4 0</inkml:trace>
  <inkml:trace contextRef="#ctx0" brushRef="#br0" timeOffset="7733">1951 1938 12287,'0'9'0,"0"0"0,0-4 0,0 4 0,1-6 0,4 2 0,-4-4 0,12-7 0,-5-1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20:04:16.673"/>
    </inkml:context>
    <inkml:brush xml:id="br0">
      <inkml:brushProperty name="width" value="0.08571" units="cm"/>
      <inkml:brushProperty name="height" value="0.08571" units="cm"/>
      <inkml:brushProperty name="color" value="#AE198D"/>
      <inkml:brushProperty name="inkEffects" value="galaxy"/>
      <inkml:brushProperty name="anchorX" value="-11007.12598"/>
      <inkml:brushProperty name="anchorY" value="-5493.27734"/>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16647.16406"/>
      <inkml:brushProperty name="anchorY" value="-6431.38965"/>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24885.70313"/>
      <inkml:brushProperty name="anchorY" value="-9807.12598"/>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30971.81055"/>
      <inkml:brushProperty name="anchorY" value="-10518.54785"/>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36114.59375"/>
      <inkml:brushProperty name="anchorY" value="-11537.09961"/>
      <inkml:brushProperty name="scaleFactor" value="0.5"/>
    </inkml:brush>
  </inkml:definitions>
  <inkml:trace contextRef="#ctx0" brushRef="#br0">1551 198 12287,'0'7'0,"0"-3"0,3-1 0,2-3 0,-1 0 0,1 0 0,-1 1 0,1 1 0,-2 3 0,0-1 0,-1 1 0,0 1 0,-1-2 0,-1 1 0,0 1 0,-3-2 0,0 0 0,-1 0 0,-2 0 0,0 0 0,-2 2 0,-1-2 0,-1 2 0,-1 0 0,2-1 0,-4 0 0,0 1 0,-3 1 0,0 0 0,-2 0 0,-1 0 0,-1 1 0,-4-1 0,-1 0 0,-1 1 0,2-3 0,-1-1 0,1-1 0,3-1 0,3-2 0,0 0 0,2 0 0,2 0 0,4 0 0,-2 0 0,1-2 0,0-1 0,1-2 0,-2-1 0,2-2 0,1-2 0,0 0 0,0 1 0,0-1 0,3 1 0,-2 1 0,4 0 0,-1-1 0,0-1 0,4 0 0,-2 3 0,3 0 0,0-1 0,0 3 0,0-1 0,3 0 0,2 0 0,1 0 0,2-1 0,0 0 0,1-1 0,0 3 0,3 0 0,-1 1 0,0 0 0,-1-2 0,2 3 0,-2-1 0,-1 1 0,0 1 0,1 2 0,2 0 0,-4 0 0,-1 0 0,-1 3 0,-2 2 0,3 1 0,-3 2 0,0 1 0,-2 1 0,-1 0 0,-1-2 0,0 1 0,0 1 0,0-1 0,0-1 0,0 0 0,0 2 0,0-2 0,-1 1 0,-1 0 0,-3-2 0,-2-1 0,0 0 0,-1-1 0,-2 1 0,1 0 0,-3 1 0,-1-2 0,-1 0 0,0-1 0,-1 1 0,0-2 0,-2 1 0,1-4 0,-1 2 0,2-4 0,-3-2 0,-1-3 0</inkml:trace>
  <inkml:trace contextRef="#ctx0" brushRef="#br1" timeOffset="249">944 15 12287,'7'-8'0,"-2"4"0,0 2 0,1 1 0,0 5 0,1 3 0,-1 5 0,-2 2 0,1 4 0,3 0 0,-2 2 0,-1-1 0,1-2 0,-3 3 0,0-1 0,0 0 0,1-2 0,-3-5 0,2-2 0,2 1 0,0 1 0</inkml:trace>
  <inkml:trace contextRef="#ctx0" brushRef="#br2" timeOffset="566">1558 44 12287,'-3'7'0,"2"0"0,-4-2 0,-1-3 0,2 0 0,-1-1 0,-1 3 0,0 0 0,-2 1 0,-1 2 0,-2 0 0,0 0 0,-1 1 0,-6-1 0,-1 0 0</inkml:trace>
  <inkml:trace contextRef="#ctx0" brushRef="#br3" timeOffset="1116">1032 373 12287,'-7'0'0,"-1"0"0,1 0 0,0 0 0,-1 0 0,1 0 0,-1 0 0,-2 0 0,2 0 0,-3 0 0,2 0 0,-1 0 0,-3 0 0,1 0 0,-2 0 0,-1 0 0,0 0 0,-2-1 0,-2-1 0,0-3 0,-1-2 0,2-1 0,0-1 0,1 0 0,0-2 0,4 2 0,2-1 0,0 1 0,2-1 0,2 0 0,2 1 0,3 1 0,1 1 0,2 0 0,1 2 0,3 0 0,2 2 0,2-1 0,1 1 0,-1 1 0,2-1 0,-1 1 0,1-1 0,-1 0 0,2 2 0,-2-1 0,0 1 0,1 1 0,-3 0 0,5 0 0,-4 0 0,0 1 0,-3 1 0,-1 3 0,-3 1 0,2 2 0,0-1 0,-3 0 0,0 3 0,-2 1 0,-1-1 0,-3 1 0,-4 1 0,-2-1 0,0 0 0,-2 2 0,-4 1 0,-2 0 0,-3-1 0,0-1 0,1-3 0,-2 1 0,-1 0 0,0 0 0,0-1 0,4-4 0,1-3 0,1-1 0,1-1 0,-1-3 0,0-1 0</inkml:trace>
  <inkml:trace contextRef="#ctx0" brushRef="#br4" timeOffset="1331">418 176 12287,'-4'-8'0,"0"2"0,1 1 0,-1 3 0,-3 7 0,-1 6 0,-2 4 0,1 1 0,-4 5 0,-2 1 0,-1 1 0,-4 2 0,0 0 0,-2 1 0,-2 0 0,-5 2 0,-6-2 0,-3-1 0,-4-3 0,-4-3 0,-2-4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40:04.249"/>
    </inkml:context>
    <inkml:brush xml:id="br0">
      <inkml:brushProperty name="width" value="0.08571" units="cm"/>
      <inkml:brushProperty name="height" value="0.08571" units="cm"/>
      <inkml:brushProperty name="color" value="#5B2D90"/>
    </inkml:brush>
  </inkml:definitions>
  <inkml:trace contextRef="#ctx0" brushRef="#br0">1017 460 12287,'8'0'0,"4"0"0,-10 0 0,4 0 0,-6 0 0,0 0 0,0 6 0,0 4 0,0 2 0,0 2 0,0 0 0,-4-5 0,-1 1 0,0 0 0,-1 3 0,4-4 0,-4 0 0,0 2 0,-2 0 0,-4 0 0,1-3 0,2-2 0,1 0 0,-3-3 0,2 3 0,-2 2 0,-1-5 0,-2 2 0,0-4 0,5-1 0,-1 0 0,-1 0 0,4-1 0,-1-4 0,0-4 0,1-4 0,2 0 0,-3-3 0,2-3 0,3-4 0,-5 2 0,0-3 0,-1 0 0,0-3 0,4-1 0,-4 1 0,0-1 0,1 0 0,-3 0 0,5 2 0,-2 2 0,-3 6 0,3 2 0,-1 2 0,-2 0 0,4 7 0,-3 2 0,6 4 0,-4 2 0,0 2 0,0 2 0,4 6 0,-5-2 0,-1 3 0,2 2 0,-4 0 0,3 0 0,-2 2 0,2 2 0,-2-2 0,5 2 0,-1-2 0,1-2 0,2 4 0,2 1 0,-1-2 0,-2-2 0,1-1 0,4 0 0,0 0 0,0 0 0,1-2 0,2-1 0,4-1 0,0 0 0,-2-2 0,4 0 0,2-2 0,1 0 0,4-3 0,2 2 0,-2 0 0,3-5 0,-4-2 0,-1-3 0,0 4 0,1-5 0,2 1 0,2 0 0,0-5 0,-6 2 0,1-1 0,0-1 0,5 1 0,0-5 0,-2 0 0,-2 0 0,-1 2 0,-2 1 0,-2 2 0,2-1 0,-3-4 0,4 1 0,-7 5 0,-6 3 0,-6 10 0,-8 3 0</inkml:trace>
  <inkml:trace contextRef="#ctx0" brushRef="#br0" timeOffset="299">920 850 12287,'7'7'0,"6"-6"0,-10 5 0,6-6 0,-6-1 0,2-4 0,-5-3 0,-5-6 0,4 1 0,-12-1 0,6 0 0</inkml:trace>
  <inkml:trace contextRef="#ctx0" brushRef="#br0" timeOffset="666">432 0 12287,'-20'0'0,"3"0"0,-5 0 0,2 0 0,0 0 0,3 0 0,-2 0 0,1 2 0,4 3 0,-2 4 0,-2 3 0,2-2 0,-2-1 0,2 2 0,2 1 0,-6 2 0,-3-2 0,-3-2 0,-2-6 0,-6 4 0,-2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41:09.710"/>
    </inkml:context>
    <inkml:brush xml:id="br0">
      <inkml:brushProperty name="width" value="0.08571" units="cm"/>
      <inkml:brushProperty name="height" value="0.08571" units="cm"/>
      <inkml:brushProperty name="color" value="#5B2D90"/>
    </inkml:brush>
  </inkml:definitions>
  <inkml:trace contextRef="#ctx0" brushRef="#br0">0 197 12287,'16'12'0,"-1"-9"0,-5 7 0,5-7 0,13-3 0,0 0 0,0 0 0,0 0 0,0 0 0,0 0 0,0 0 0,0-3 0,0-4 0,0-2 0,0 0 0,0 9 0,0 0 0,0 0 0,0 0 0,-9-10 0,-1 1 0,4 3 0,-6 3 0,2 3 0,-8 0 0,8 0 0,-8 0 0,5-3 0,-2-7 0,-4 7 0,-9-9 0,0 12 0,0 0 0,-12-10 0,-7 1 0,3 0 0,-2 6 0,-4-7 0,6 7 0,-2-9 0,-4-1 0,6 10 0,-2-9 0,-4-1 0,6 10 0,-2-6 0,8 6 0,-5 0 0,2-7 0,1 7 0,3-6 0,6 6 0,-10 3 0,16 0 0,7 0 0,-4 0 0,12 0 0,-8 9 0,8 0 0,4-2 0,-6-1 0,2 0 0,4 3 0,-6 1 0,-1-7 0,-2 6 0,-1-6 0,-3 7 0,-2 2 0,11-3 0,-11 4 0,2-4 0,-6-3 0,-3 13 0,0-10 0,0 10 0,0-10 0,0 10 0,-3-10 0,-6 10 0,2 0 0,-11 9 0,11-10 0,-5-2 0,0-4 0,8 1 0,-5-4 0,6 10 0,0-7 0,-3 1 0,-4-1 0,-2 1 0,3 5 0,-7 7 0,-12-9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41:12.826"/>
    </inkml:context>
    <inkml:brush xml:id="br0">
      <inkml:brushProperty name="width" value="0.08571" units="cm"/>
      <inkml:brushProperty name="height" value="0.08571" units="cm"/>
      <inkml:brushProperty name="color" value="#5B2D90"/>
    </inkml:brush>
  </inkml:definitions>
  <inkml:trace contextRef="#ctx0" brushRef="#br0">1009 1 12287,'0'15'0,"3"7"0,6-13 0,-6 1 0,10-10 0,-13 0 0,0 3 0,0 6 0,0-3 0,0 13 0,0-13 0,0 19 0,3-12 0,6 5 0,-6-2 0,6-7 0,-5-6 0,-4 22 0,0-22 0,-4 10 0,-5-13 0,3 0 0,-13 0 0,1 0 0,-10 0 0,9 0 0,0 0 0,10-10 0,-10 1 0,-3 3 0,7 3 0,-4 3 0,10 0 0,-10 0 0,1 0 0,-10 0 0,9 0 0,3 3 0,4 6 0,-1-3 0,4 13 0,6-10 0,-6 10 0,6-10 0,3 10 0,0 0 0,3-1 0,6 1 0,7-13 0,12 7 0,-10-13 0,1 0 0,-13 0 0,10 0 0,-7 0 0,-6 0 0,6 0 0,-18 0 0,3 0 0,-13 0 0,1-10 0,-10 1 0,0 3 0,9 3 0,3 0 0,1-4 0,-1-2 0,-2-3 0,-10 2 0,0 7 0,0-6 0,0 6 0,0 3 0,9 0 0,0 0 0,10 0 0,-10 0 0,13 0 0,-10 0 0,10 3 0,-3 6 0,0-6 0,9 10 0,0-13 0,0 0 0,-13 0 0,10 0 0,-19-3 0,13-7 0,-4 7 0,4-6 0,3-7 0,-13-2 0,13 2 0,-3-3 0,-4 10 0,4-10 0,0 10 0,6-6 0,-7 2 0,7 1 0,-6 2 0,6 7 0,0-19 0,-7 13 0,7-3 0,-6 2 0,6 7 0,3-9 0,0 12 0,0 0 0,9 12 0,3 7 0,4 6 0,-7-7 0,7 1 0,-1 3 0,1 3 0,-10-7 0,7 1 0,-4 3 0,0 3 0,4 3 0,-7 0 0,3 0 0,-3 0 0,-2 0 0,-4 0 0,0 0 0,0 0 0,0 0 0,0 0 0,0 0 0,0 0 0,-4-10 0,-5 1 0,-10 3 0,4-10 0,-4-2 0,1-4 0,2 3 0,-9-6 0,7 7 0,-7-7 0,-3-13 0,3-2 0,3-4 0,3-5 0,4-4 0,-7-6 0,6-4 0,4-2 0,-7 0 0,10 9 0,3 0 0,3 0 0,3 0 0,0-13 0,0-2 0</inkml:trace>
  <inkml:trace contextRef="#ctx0" brushRef="#br0" timeOffset="317">1345 309 12287,'-19'0'0,"3"3"0,4 6 0,-10-6 0,3 7 0,-5-4 0,-4 0 0,0 3 0,9 1 0,0-10 0,-3 3 0,-2 6 0,-4-6 0,0 22 0,0-9 0</inkml:trace>
  <inkml:trace contextRef="#ctx0" brushRef="#br0" timeOffset="532">505 897 12287,'-19'0'0,"0"0"0,4 3 0,-7 3 0,3 3 0,-3-2 0,-2 8 0,-17 1 0,-2 12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41:15.242"/>
    </inkml:context>
    <inkml:brush xml:id="br0">
      <inkml:brushProperty name="width" value="0.08571" units="cm"/>
      <inkml:brushProperty name="height" value="0.08571" units="cm"/>
      <inkml:brushProperty name="color" value="#5B2D90"/>
    </inkml:brush>
  </inkml:definitions>
  <inkml:trace contextRef="#ctx0" brushRef="#br0">4341 141 12287,'12'15'0,"-9"1"0,10-10 0,-1 3 0,-9 1 0,10-7 0,-13 6 0,0-3 0,0 13 0,0 0 0,0 9 0,0 0 0,0 0 0,0 0 0,0 0 0,0 0 0,0-10 0,0 1 0,0 3 0,0 3 0,-13 3 0,-2 0 0</inkml:trace>
  <inkml:trace contextRef="#ctx0" brushRef="#br0" timeOffset="617">4033 225 12287,'-28'0'0,"12"0"0,-9 0 0,22 0 0,-9 0 0,12 3 0,0 6 0,3-6 0,3 10 0,3-1 0,1-6 0,-10 13 0,0 3 0,0-7 0,0 4 0,0 3 0,0 3 0,0 3 0,0 0 0,0-10 0,-3 1 0,-7 3 0,7-7 0,-6 4 0,9-10 0,9 10 0,-3-13 0,13 4 0,3-7 0,-7-3 0,4 0 0,3 0 0,-7 3 0,4 6 0,-10-6 0,10 7 0,-13-7 0,7 9 0,-13-6 0,0 13 0,-10-10 0,-2 7 0,-4-4 0,-5-5 0,5-4 0,-3-3 0,-2 0 0,-4 0 0,-3 0 0,0 0 0,0 0 0,0 0 0,0 0 0,0 0 0,3-3 0,6-7 0,-3 4 0,13-13 0,0 1 0,9-10 0</inkml:trace>
  <inkml:trace contextRef="#ctx0" brushRef="#br0" timeOffset="1084">4425 673 12287,'15'12'0,"-2"-9"0,-13 10 0,0-13 0,0 0 0,0 12 0,0-9 0,-3 10 0,-4-10 0,-2 6 0,-13-6 0,4 7 0,-7 5 0,-3-12 0,0 10 0</inkml:trace>
  <inkml:trace contextRef="#ctx0" brushRef="#br0" timeOffset="1567">3417 85 12287,'15'0'0,"1"0"0,-7 0 0,-6 0 0,10 0 0,-13 3 0,0 6 0,0 10 0,0 6 0,0 3 0,3 0 0,6 0 0,-6 3 0,7 3 0,-7 3 0,-3-2 0,0 5 0,0-3 0,0-2 0,0-4 0,0-3 0</inkml:trace>
  <inkml:trace contextRef="#ctx0" brushRef="#br0" timeOffset="2150">3221 225 12287,'18'25'0,"1"-7"0,-13-2 0,4-7 0,-7 7 0,-3 12 0,0 0 0,0 0 0,0 0 0,0 0 0,0 0 0,0-10 0,0 1 0,0-10 0,0 10 0,-3-10 0,-7 10 0,4-13 0,-13 4 0,10-7 0,-10-3 0,10 0 0,-10 0 0,1 0 0,-7 3 0,6 6 0,-3-3 0,13 13 0,0-10 0,9 10 0,0-10 0,0 10 0,0-10 0,0 10 0,-3-13 0,-4 7 0,-2-1 0,0-6 0,9 13 0,-3-13 0,-4 7 0,-2-1 0,-13-9 0,7 19 0,-13-13 0,9 1 0,0-10 0,13 0 0,-19-13 0,10-2 0</inkml:trace>
  <inkml:trace contextRef="#ctx0" brushRef="#br0" timeOffset="2466">2661 57 12287,'-19'0'0,"0"0"0,13 0 0,-6 3 0,12 6 0,0 10 0,0-4 0,0 4 0,3 3 0,6 3 0,-3 6 0,13 3 0,0 3 0,-4-2 0,7-4 0,-9-3 0,-1 0 0,0 0 0,1-3 0,-7-4 0,3-2 0,13 0 0,-6 9 0</inkml:trace>
  <inkml:trace contextRef="#ctx0" brushRef="#br0" timeOffset="3032">2465 365 12287,'0'28'0,"0"-13"0,0-2 0,12-13 0,7 0 0,-4 0 0,4 0 0,-13 3 0,4 6 0,-7-3 0,-3 13 0,-13-3 0,-2 5 0,-1-2 0,-9-10 0,7 10 0,-7-13 0,-3 4 0,9-7 0,0-3 0,-2 0 0,5 0 0,-3 0 0,10-3 0,-10-7 0,13 4 0,-3-13 0,6 1 0,3-10 0,0 0 0,0 0 0,0 9 0,0 0 0,0 13 0,0-6 0,-3 12 0,-7 0 0,4 3 0,-9 6 0,2 10 0,4-4 0,6 1 0,-7-4 0,7 10 0,-6-3 0,6-4 0,3 4 0,3-3 0,6 2 0,-3-5 0,13-13 0,3 0 0,3 0 0,3 0 0,12-25 0,4-6 0</inkml:trace>
  <inkml:trace contextRef="#ctx0" brushRef="#br0" timeOffset="3567">2017 477 12287,'12'15'0,"-9"1"0,7-7 0,-7-3 0,-3 13 0,0-13 0,-3 7 0,-4-10 0,-2 6 0,-3-6 0,2 7 0,4 2 0,-13-3 0,10 1 0,-10-10 0,13 0 0,-19 0 0,22-3 0,-9-4 0,2-5 0,1-4 0,0 7 0,6-10 0,-4-2 0,-2-4 0,-3-3 0,5-3 0,-5-4 0,-4-2 0,10 0 0,-6 9 0,2 0 0,1 0 0,-3 0 0,5 0 0,-2 0 0,0 9 0,9 0 0,-13 1 0,-2-10 0</inkml:trace>
  <inkml:trace contextRef="#ctx0" brushRef="#br0" timeOffset="3765">2045 1009 12287,'15'15'0,"-2"-2"0,-13-13 0,-13-13 0,-2-2 0</inkml:trace>
  <inkml:trace contextRef="#ctx0" brushRef="#br0" timeOffset="4730">1373 141 12287,'-19'-19'0,"1"0"0,2 1 0,-3-10 0,4 3 0,5 6 0,7 7 0,-6 12 0,18 0 0,-2 12 0,8 7 0,-2 6 0,5 6 0,-5 3 0,2 3 0,7-2 0,-6-4 0,-1-3 0,1 0 0,-1 0 0,-5-3 0,5-4 0,1-2 0,-1 3 0,-9 3 0,7 3 0,-1 0 0,-9-10 0,7 1 0,-7 0 0,-16-4 0,-5-5 0,-7-7 0,6-3 0,1 0 0,-4 0 0,-3 0 0,6-3 0,1-4 0,-4-2 0,-3 3 0,6 0 0,1-1 0,-4-2 0,6 0 0,1 6 0,2-7 0,1 7 0,6-9 0,-4-1 0,1 10 0,12-12 0,6 5 0,-2 7 0,11-6 0,-8 6 0,8 3 0,-12 0 0,19 12 0,-22 4 0,7 12 0,-10-10 0,-10 1 0,7-10 0,-9 7 0,-1-4 0,7 1 0,-12-4 0,-1-6 0,-9 7 0,9-7 0,1-3 0,2-3 0,-3-7 0,-2-5 0,11-13 0,4 0 0,0 0 0,0 0 0,-4 0 0,1 9 0,9 0 0,0-2 0,0 5 0,0-3 0,0 10 0,0-10 0,0 13 0,0-3 0,0 18 0,-9 7 0,-1 12 0,4 0 0,-6-10 0,2 1 0,4 3 0,3 3 0,-6 3 0,-4 0 0,-2 0 0,8 0 0,-5-3 0,3-4 0,-1-2 0,-8 0 0,5 9 0,-2 0 0,5-3 0,-5-4 0,2-2 0,1-3 0,2 2 0,-8-8 0,-7-7 0,-3-3 0</inkml:trace>
  <inkml:trace contextRef="#ctx0" brushRef="#br0" timeOffset="4963">729 421 12287,'15'12'0,"7"-6"0,-9 10 0,-1 0 0,1-1 0,-4-9 0,3 19 0,4-9 0</inkml:trace>
  <inkml:trace contextRef="#ctx0" brushRef="#br0" timeOffset="5550">533 589 12287,'0'15'0,"0"-2"0,-3-16 0,-7-7 0,7 4 0,-6-13 0,-7 13 0,13-19 0,-9 22 0,12-9 0,0 12 0,0 3 0,0 6 0,0-3 0,0 13 0,-9-10 0,-4 7 0,1 0 0,-1-1 0,1-9 0,6 7 0,-7-4 0,-2 0 0,5 1 0,-5-7 0,2 6 0,-9-6 0,4 7 0,2-7 0,1-6 0,2-7 0,-5 4 0,5-13 0,1-2 0,-1-4 0,1-3 0,6 0 0,-7 0 0,-2 0 0,5-3 0,-5-4 0,-1-2 0,1 3 0,8 3 0,-5 3 0,3 0 0,-1 0 0,1 0 0,6 3 0,-7 6 0,7-6 0,-6 7 0,3 2 0,-4-3 0,7 13 0,-9-6 0,12 12 0,0 0 0</inkml:trace>
  <inkml:trace contextRef="#ctx0" brushRef="#br0" timeOffset="5867">533 29 12287,'-3'15'0,"-7"-5"0,7-7 0,-22 9 0,10 4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41:21.805"/>
    </inkml:context>
    <inkml:brush xml:id="br0">
      <inkml:brushProperty name="width" value="0.08571" units="cm"/>
      <inkml:brushProperty name="height" value="0.08571" units="cm"/>
      <inkml:brushProperty name="color" value="#5B2D90"/>
    </inkml:brush>
  </inkml:definitions>
  <inkml:trace contextRef="#ctx0" brushRef="#br0">1 1 12287,'0'28'0,"0"-13"0,0-2 0,0-13 0,12 12 0,4 4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41:22.758"/>
    </inkml:context>
    <inkml:brush xml:id="br0">
      <inkml:brushProperty name="width" value="0.08571" units="cm"/>
      <inkml:brushProperty name="height" value="0.08571" units="cm"/>
      <inkml:brushProperty name="color" value="#5B2D90"/>
    </inkml:brush>
  </inkml:definitions>
  <inkml:trace contextRef="#ctx0" brushRef="#br0">393 29 12287,'0'15'0,"0"-2"0,0-10 0,0 6 0,0-6 0,0 10 0,0-13 0,0 3 0,0 6 0,3-6 0,6 7 0,-5-4 0,5 3 0,-6-6 0,-3 22 0,0-9 0,-12 9 0,-7-7 0,-6 4 0,-3-13 0,0-2 0,9 5 0,1-3 0,-4-2 0,-3-4 0,-3-3 0,0 0 0,0 0 0,9-3 0,4-7 0,2-8 0,-5 2 0,8-3 0,4-2 0,3-4 0,0 0 0,-6 6 0,5-6 0,-5 7 0,6 2 0,0 1 0,-6 2 0,5-9 0,-8 7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41:23.075"/>
    </inkml:context>
    <inkml:brush xml:id="br0">
      <inkml:brushProperty name="width" value="0.08571" units="cm"/>
      <inkml:brushProperty name="height" value="0.08571" units="cm"/>
      <inkml:brushProperty name="color" value="#5B2D90"/>
    </inkml:brush>
  </inkml:definitions>
  <inkml:trace contextRef="#ctx0" brushRef="#br0">253 57 12287,'0'-19'0,"0"0"0,0 13 0,0-6 0,0 12 0,0 0 0,-12 12 0,-4 4 0</inkml:trace>
  <inkml:trace contextRef="#ctx0" brushRef="#br0" timeOffset="131">113 85 12287,'-19'0'0,"1"0"0,11 0 0,-8 0 0,6 0 0,5 0 0,-20 12 0,8 4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42:13.887"/>
    </inkml:context>
    <inkml:brush xml:id="br0">
      <inkml:brushProperty name="width" value="0.08571" units="cm"/>
      <inkml:brushProperty name="height" value="0.08571" units="cm"/>
      <inkml:brushProperty name="color" value="#5B2D90"/>
    </inkml:brush>
  </inkml:definitions>
  <inkml:trace contextRef="#ctx0" brushRef="#br0">53 309 12287,'-12'15'0,"9"-2"0,-13-13 0,7 0 0,6 0 0,-7 0 0,20 0 0,5-10 0,13 1 0,0 0 0,0-4 0,0 10 0,3-9 0,3 2 0,4 1 0,2-10 0,-6 10 0,4 0 0,-4-4 0,-3 10 0,0-9 0,3 2 0,4 1 0,-10 0 0,-10 6 0,4-7 0,3 7 0,3-6 0,-12 6 0,-4 3 0,-12 0 0,-3 0 0,-6 0 0,6-3 0,-10-4 0,1-2 0,5 0 0,-11 9 0,-4 0 0,6-10 0,-2 1 0,-4 3 0,-3-7 0,-3 4 0,0-3 0,0 2 0,9 7 0,1-6 0,2 3 0,-2-4 0,5 7 0,13-9 0,3 12 0,7 3 0,8 6 0,-2-6 0,2 7 0,1-4 0,-3 3 0,9-6 0,-7 10 0,7-1 0,3-9 0,0 7 0,-9 2 0,-1-3 0,1 1 0,-3 2 0,-4-6 0,-12 13 0,0-10 0,0 10 0,-3-10 0,-6 10 0,-10 3 0,3-7 0,-2 4 0,-1 0 0,-9 9 0,9-10 0,1 1 0,2 0 0,-2 9 0,2-3 0,10-4 0,-4-2 0,-11-13 0,5 7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42:16.337"/>
    </inkml:context>
    <inkml:brush xml:id="br0">
      <inkml:brushProperty name="width" value="0.08571" units="cm"/>
      <inkml:brushProperty name="height" value="0.08571" units="cm"/>
      <inkml:brushProperty name="color" value="#5B2D90"/>
    </inkml:brush>
  </inkml:definitions>
  <inkml:trace contextRef="#ctx0" brushRef="#br0">3557 477 12287,'12'15'0,"-9"-2"0,10-13 0,-13 0 0,0 0 0,-13 0 0,7-3 0,-13-7 0,4 4 0,-7-10 0,3 4 0,10-7 0,-7 7 0,4-4 0,-7 7 0,7-7 0,-4 4 0,10-10 0,-3 4 0,6 2 0,3-3 0,0 10 0,0-10 0,3 13 0,6-3 0,-3 6 0,13 3 0,0 0 0,9 0 0,-10 0 0,-2 3 0,-4 6 0,7-3 0,-10 13 0,1-10 0,-7 7 0,6-4 0,-6 10 0,6-3 0,-5-4 0,-4 4 0,-4-10 0,-5 7 0,-10-4 0,4 1 0,-4-7 0,-3 3 0,-2 1 0,-4-10 0,0 0 0,9 0 0,0 0 0,-3 0 0,7 0 0,-4 0 0,13 0 0,-10 0 0,7 0 0,3 3 0,-13 6 0,13-6 0,-16 13 0,10-10 0,-4 3 0,7 1 0,-7-7 0,4 6 0,-10-6 0,3 7 0,-5-7 0,-4-3 0,0 0 0,9 0 0,0 0 0,-3 0 0,-2 0 0,-4 0 0,3-3 0,3-4 0,3-2 0,10 0 0,-7 6 0,4-7 0,3 4 0,9-13 0,0 10 0,0-10 0,0 13 0,0-9 0,0 5 0,0 7 0,3-9 0,6 12 0,4 3 0,8 3 0,-2 3 0,-13 4 0,7-7 0,-1 3 0,-9 13 0,10-6 0,-1-1 0,-9 1 0,6-7 0,-5 10 0,-4-4 0,-4 4 0,-5 3 0,3-7 0,-10 4 0,1 0 0,-1-4 0,7 7 0,-10-13 0,-2 1 0,-4 2 0,6-9 0,0 7 0,-2-7 0,-4-3 0,-3-13 0,0-2 0</inkml:trace>
  <inkml:trace contextRef="#ctx0" brushRef="#br0" timeOffset="333">3445 1 12287,'0'18'0,"0"1"0,-10-10 0,-2 7 0,-4-4 0,-2 7 0,-10-10 0,3 1 0,6 2 0,-6-9 0,-3 22 0,-15-9 0</inkml:trace>
  <inkml:trace contextRef="#ctx0" brushRef="#br0" timeOffset="549">3277 981 12287,'9'18'0,"0"1"0,1-13 0,-10 4 0,0-20 0,0 4 0,0-13 0,-13 1 0,-2-10 0</inkml:trace>
  <inkml:trace contextRef="#ctx0" brushRef="#br0" timeOffset="1167">2297 113 12287,'3'25'0,"6"-7"0,-6-2 0,7-7 0,-4-6 0,0 10 0,3-1 0,1-6 0,-7 13 0,6 3 0,-3-7 0,10 4 0,-4 3 0,7-7 0,-7 4 0,4 3 0,0 3 0,2 3 0,-8 0 0,2-10 0,-3 1 0,1 0 0,-10 9 0,0-13 0,-3 7 0,-7-13 0,-5 1 0,-13-10 0,0-3 0,0-7 0,0-8 0,0 2 0,0-3 0,0 4 0,3-7 0,6 3 0,4 10 0,5-10 0,7 1 0,-22-10 0,10 0 0</inkml:trace>
  <inkml:trace contextRef="#ctx0" brushRef="#br0" timeOffset="1433">2073 953 12287,'15'18'0,"-5"1"0,-4 0 0,3-4 0,-6 1 0,7-7 0,-7 7 0,0 9 0,6-7 0,-3 7 0,13-6 0,-10 3 0,7-1 0,-4-2 0,1-3 0,-4 2 0,-6-5 0,10-13 0,-13 0 0</inkml:trace>
  <inkml:trace contextRef="#ctx0" brushRef="#br0" timeOffset="2199">1793 113 12287,'0'15'0,"0"10"0,0-22 0,3 13 0,6-10 0,10 3 0,-4 13 0,4-3 0,-13-4 0,7 4 0,-1 3 0,-9-7 0,7 4 0,-7 3 0,-3-7 0,0 4 0,-3-10 0,-7 10 0,-5-13 0,-13 4 0,0-7 0,0-3 0,12-3 0,4-4 0,-1-2 0,10-3 0,-6 2 0,-7 7 0,10-9 0,-13 12 0,13 0 0,-19 0 0,13 3 0,-7 6 0,-6-6 0,10 10 0,-13-13 0,9 0 0,0 0 0,10 0 0,-10 0 0,1 0 0,-10 0 0,9-3 0,0-7 0,1-5 0,-10-13 0,9 3 0,3 3 0,4 3 0,0 10 0,5-10 0,-2-2 0,0 5 0,6 0 0,-7 4 0,7 0 0,-6 2 0,6 4 0,3-13 0,0 10 0,-3-7 0,-7 4 0,7-10 0,-9 7 0</inkml:trace>
  <inkml:trace contextRef="#ctx0" brushRef="#br0" timeOffset="2364">1429 1 12287,'3'18'0,"6"1"0,-6 0 0,10-4 0,-13-2 0,0-13 0</inkml:trace>
  <inkml:trace contextRef="#ctx0" brushRef="#br0" timeOffset="3399">953 281 12287,'15'12'0,"10"-9"0,-19 10 0,13-13 0,-13 0 0,7 0 0,-13 0 0,12 12 0,-9-6 0,7 13 0,-7-10 0,-3 10 0,0-10 0,0 10 0,-13-13 0,-2 7 0,-13-13 0,0 0 0,12 0 0,-6-3 0,13-7 0,0 7 0,6-9 0,-7 12 0,7 0 0,-9 0 0,9 0 0,-7 0 0,7 3 0,-6 6 0,3-6 0,-4 7 0,7-7 0,-12-3 0,5 0 0,7 0 0,-9 0 0,12 0 0,0 0 0,0 12 0,0-6 0,0 13 0,0-10 0,0 10 0,0 3 0,0-7 0,0 4 0,0 3 0,-3 0 0,-4-1 0,-2-2 0,-10-10 0,7 7 0,-4-4 0,7-2 0,-10-10 0,-2 0 0,5 0 0,-3-3 0,-2-7 0,5-2 0,1-10 0,2 3 0,7-2 0,3 5 0,3-3 0,0-2 0,0-4 0,0-3 0,0 0 0</inkml:trace>
  <inkml:trace contextRef="#ctx0" brushRef="#br0" timeOffset="4083">253 85 12287,'0'18'0,"0"1"0,0-10 0,3 7 0,6-4 0,-6 1 0,10-7 0,-1 3 0,-6 10 0,10-7 0,-4 4 0,1-7 0,-4 10 0,-6 0 0,7 9 0,-7-10 0,-3 1 0,0 3 0,0-10 0,-10 4 0,1-7 0,-3-6 0,2 7 0,-8-7 0,5-6 0,1-4 0,-1-2 0,7-10 0,-9 7 0,2-4 0,-9 7 0,4-10 0,2 13 0,-3-3 0,10-4 0,-10 4 0,10 0 0,-10 9 0,10 0 0,-6 3 0,2 6 0,-6-3 0,10 13 0,-10-10 0,10 10 0,0-10 0,9 10 0,0-13 0,0 10 0,0-7 0,3-6 0,6 7 0,7-7 0,12-6 0,0-7 0,0 7 0,0-22 0,0 10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42:27.452"/>
    </inkml:context>
    <inkml:brush xml:id="br0">
      <inkml:brushProperty name="width" value="0.08571" units="cm"/>
      <inkml:brushProperty name="height" value="0.08571" units="cm"/>
      <inkml:brushProperty name="color" value="#5B2D90"/>
    </inkml:brush>
  </inkml:definitions>
  <inkml:trace contextRef="#ctx0" brushRef="#br0">4312 281 12287,'12'15'0,"-9"-2"0,13-13 0,-7 0 0,-2 0 0,11 0 0,-8 0 0,8 0 0,-8 0 0,8 0 0,-9 0 0,7-3 0,-4-7 0,-2 7 0,-10-9 0,0 12 0,0 12 0,0 7 0,-3-4 0,-4 4 0,-2 3 0,-10-7 0,7 4 0,-3 3 0,-7 3 0,6-7 0,1 1 0,-1 0 0,1-4 0,5 7 0,-5-10 0,2 4 0,1 0 0,2 2 0,7-5 0,3-13 0,19 0 0,6 0 0,-6 0 0,-1 0 0,1-3 0,-4-7 0,10 7 0,-9-9 0,-1-1 0,10 10 0,-22-12 0,10 8 0,-1-2 0,-9 0 0,7-1 0,-20 1 0,-8 3 0,2 3 0,-3 3 0,-2 0 0,5-3 0,-2-4 0,-4-2 0,0-3 0,0 5 0,4-2 0,2-3 0,-6 5 0,4-2 0,-1-13 0,-6 7 0,6-13 0,7 9 0,12 0 0,12-12 0,4-12 0</inkml:trace>
  <inkml:trace contextRef="#ctx0" brushRef="#br0" timeOffset="667">3948 505 12287,'-19'0'0,"1"0"0,11 0 0,-2 0 0,18 0 0,-6 0 0,19 3 0,-12 6 0,-1-3 0,-9 13 0,0-10 0,0 10 0,-3-10 0,-7 10 0,4-13 0,-12 4 0,-1-7 0,-9-3 0,9 0 0,1 0 0,11-3 0,-5-4 0,-1-2 0,7-3 0,-12 2 0,8 4 0,-8-13 0,8 13 0,-5-6 0,2-1 0,1 10 0,2-6 0,4 6 0,-12 3 0,8 0 0,-8 0 0,8 12 0,-8 7 0,11-4 0,-2 4 0,6-10 0,3 10 0,0-10 0,0 10 0,3-13 0,6 4 0,7-7 0,12-3 0,-9 0 0,-1 0 0,-2-3 0,2-7 0,4 4 0,-12-13 0,-4-2 0,-3 5 0,-3-3 0,12 1 0,4-10 0</inkml:trace>
  <inkml:trace contextRef="#ctx0" brushRef="#br0" timeOffset="831">3836 197 12287,'0'0'0</inkml:trace>
  <inkml:trace contextRef="#ctx0" brushRef="#br0" timeOffset="1933">3304 365 12287,'-19'0'0,"1"0"0,8 0 0,-8 0 0,8 0 0,-5 3 0,2 6 0,4-6 0,9 13 0,0-7 0,3-6 0,6 7 0,-2-7 0,11-3 0,4 0 0,-6 0 0,2 0 0,-8 0 0,8 0 0,-8 0 0,8 0 0,-12 0 0,19 0 0,-22 0 0,10 0 0,-13 0 0,0 0 0,-13 0 0,10-3 0,-6-7 0,6 7 0,3-9 0,0 12 0,0-3 0,0-7 0,-3 7 0,-7-6 0,7 6 0,-9 3 0,9 0 0,-7 0 0,4 0 0,-12 0 0,8 0 0,-5 3 0,2 6 0,-5-3 0,5 10 0,1-1 0,-1 1 0,-9-7 0,4 10 0,2-13 0,-2 4 0,2-4 0,-3 3 0,-6-6 0,19 10 0,-12-13 0,11-3 0,-2-7 0,6 7 0,3-9 0,0 9 0,0-7 0,0 7 0,-13-9 0,7 12 0,-12 0 0,8 0 0,-8 0 0,8 0 0,-8 0 0,-4 0 0,6 9 0,-2 0 0,-1 10 0,-9-10 0,0 1 0,0 2 0,0 4 0</inkml:trace>
  <inkml:trace contextRef="#ctx0" brushRef="#br0" timeOffset="2200">3108 113 12287,'-13'15'0,"-2"-2"0,-13-13 0,0 0 0,0 3 0,0 6 0,9-6 0,4 10 0,2-1 0,1-9 0,6 10 0,-4-1 0,1-9 0,-4 22 0,-2-9 0</inkml:trace>
  <inkml:trace contextRef="#ctx0" brushRef="#br0" timeOffset="2834">2632 477 12287,'-28'0'0,"0"0"0,0 0 0,0 0 0,9 0 0,1 0 0,8 0 0,-8 0 0,-1 0 0,3-3 0,7-7 0,6 4 0,3-13 0,3 10 0,6-10 0,7 10 0,12-7 0,0 4 0,-9 0 0,-1 5 0,4-2 0,3 0 0,3 9 0,-12 0 0,-4 3 0,-12 6 0,0 7 0,0 12 0,0-10 0,-3-2 0,-3-1 0,-4 1 0,-8-7 0,5 10 0,-2 3 0,5-7 0,-8 4 0,-1-3 0,-6 5 0,6-2 0,4-13 0,6 4 0,2-7 0,-11-3 0,11 0 0,-14-3 0,11-7 0,-2 4 0,3-13 0,2 4 0,-8-7 0,2 3 0,-5 1 0,5-10 0,-2 0 0,8 0 0,-5 0 0,0 0 0,8 0 0,-5 0 0,6 0 0,3 9 0,0 0 0,0-2 0,0 5 0,0-3 0,-12 1 0,-4-10 0</inkml:trace>
  <inkml:trace contextRef="#ctx0" brushRef="#br0" timeOffset="3284">2100 757 12287,'-3'15'0,"-6"-5"0,-7-7 0,-9-6 0,6-7 0,7 4 0,12-13 0,0 10 0,0-10 0,0 10 0,0-10 0,0 10 0,3-7 0,6 4 0,-5 3 0,11 9 0,-6 0 0,-5 0 0,8 3 0,-12 6 0,0 7 0,0 12 0,0-10 0,-3-2 0,-6-4 0,5 10 0,-20-6 0,8 12 0</inkml:trace>
  <inkml:trace contextRef="#ctx0" brushRef="#br0" timeOffset="3650">1848 533 12287,'-16'12'0,"7"7"0,-3-4 0,-1 4 0,-2 3 0,5-7 0,-8 1 0,-4-4 0,6 7 0,1-7 0,2 4 0,-8-10 0,2 4 0,3-7 0,-2-3 0,2-3 0,-3-7 0,-2 4 0,11-13 0,4-2 0,3-4 0,3-3 0,0 0 0,0 0 0,0 0 0</inkml:trace>
  <inkml:trace contextRef="#ctx0" brushRef="#br0" timeOffset="3781">1652 365 12287,'-12'15'0,"-7"-5"0,3-7 0,-2-3 0,11 0 0,-5 0 0,12-13 0,0-2 0</inkml:trace>
  <inkml:trace contextRef="#ctx0" brushRef="#br0" timeOffset="4184">1288 869 12287,'0'-19'0,"0"0"0,0 13 0,0-9 0,0 5 0,3 7 0,6-6 0,-5 6 0,8 6 0,-12 6 0,0-3 0,0 13 0,0 3 0,0 3 0,0 3 0,0 0 0,-3 0 0,-3 0 0,-4 0 0,-11 0 0,5 0 0,-12 0 0</inkml:trace>
  <inkml:trace contextRef="#ctx0" brushRef="#br0" timeOffset="4749">1008 449 12287,'19'0'0,"-1"0"0,-11 0 0,5 0 0,-9 0 0,6 0 0,-5 0 0,8 0 0,-12 3 0,0 6 0,-3-3 0,-6 13 0,2-3 0,-8 5 0,2-2 0,-8 0 0,2 9 0,-6 0 0,-3 0 0,0 0 0</inkml:trace>
  <inkml:trace contextRef="#ctx0" brushRef="#br0" timeOffset="5134">756 85 12287,'16'0'0,"-4"3"0,-12 6 0,3-3 0,7 13 0,-7-10 0,6 10 0,-6 0 0,-3 9 0,0 0 0,0 0 0,0 0 0,0 0 0</inkml:trace>
  <inkml:trace contextRef="#ctx0" brushRef="#br0" timeOffset="6034">504 421 12287,'-15'0'0,"-1"0"0,7 0 0,6-3 0,-7-7 0,7 4 0,3-13 0,0 10 0,0-10 0,9 10 0,1-10 0,2 13 0,-6-6 0,4-1 0,2 10 0,-6-9 0,4-1 0,2 10 0,-2-6 0,-7 3 0,6-4 0,7 7 0,-13-9 0,9 15 0,-12 6 0,0-3 0,0 13 0,0 3 0,-9 3 0,-4 3 0,-2 0 0,5-10 0,-5 1 0,2 3 0,4 3 0,6 0 0,-3-4 0,-4-2 0,1-10 0,9 10 0,0 3 0,0-7 0,0 4 0,3-13 0,7 4 0,-4-4 0,12 3 0,-8-6 0,8 7 0,-11-7 0,5-3 0,-12 0 0,0 0 0,-12 0 0,-7 0 0,3 9 0,-2 0 0,-1 1 0,-9-10 0,9 0 0,1 0 0,8 0 0,-8 0 0,8 0 0,-8 0 0,8-3 0,-8-7 0,12-5 0,-4-13 0,7 0 0,3 0 0,0 0 0,0 0 0,0 0 0,0 0 0,0 0 0</inkml:trace>
  <inkml:trace contextRef="#ctx0" brushRef="#br0" timeOffset="6181">504 29 12287,'-19'-3'0,"1"-7"0,12 7 0,-7-9 0,13 12 0,-12 0 0,-4 0 0</inkml:trace>
  <inkml:trace contextRef="#ctx0" brushRef="#br0" timeOffset="6567">56 449 12287,'0'28'0,"-3"0"0,-6 0 0,6-10 0,-7 1 0,4-13 0,0 7 0,-4-1 0,1-9 0,9 10 0,3-13 0,7 0 0,-4 0 0,12 0 0,1 0 0,9 0 0,-9 0 0,-1 0 0,-11 0 0,5 12 0,-12 7 0,0 6 0,-3 3 0,-6 0 0,2 0 0,-11 0 0,-1 0 0,-9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19:28.094"/>
    </inkml:context>
    <inkml:brush xml:id="br0">
      <inkml:brushProperty name="width" value="0.08571" units="cm"/>
      <inkml:brushProperty name="height" value="0.08571" units="cm"/>
      <inkml:brushProperty name="color" value="#AE198D"/>
      <inkml:brushProperty name="inkEffects" value="galaxy"/>
      <inkml:brushProperty name="anchorX" value="0"/>
      <inkml:brushProperty name="anchorY" value="0"/>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6616.98584"/>
      <inkml:brushProperty name="anchorY" value="-3125.64355"/>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13481.91797"/>
      <inkml:brushProperty name="anchorY" value="-5834.73828"/>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19583.17578"/>
      <inkml:brushProperty name="anchorY" value="-9059.56055"/>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25615.00977"/>
      <inkml:brushProperty name="anchorY" value="-11758.7373"/>
      <inkml:brushProperty name="scaleFactor" value="0.5"/>
    </inkml:brush>
  </inkml:definitions>
  <inkml:trace contextRef="#ctx0" brushRef="#br0">1508 179 12287,'5'6'0,"-4"-2"0,3-4 0,-4 1 0,1 2 0,2 0 0,0 0 0,3-3 0,-2 4 0,2-1 0,-3 1 0,4 0 0,-4-3 0,3 3 0,-2 1 0,1-4 0,-2 2 0,-2 2 0,4 1 0,-5 4 0,-2-4 0,-1 1 0,-3 1 0,0-3 0,-1 1 0,0-1 0,-2 1 0,2-3 0,1 3 0,-2-1 0,-1 1 0,-1-3 0,-1 2 0,-1 0 0,-1-3 0,0 3 0,3-2 0,-1-1 0,-3-1 0,3 2 0,-2 1 0,1-2 0,-1-1 0,2-1 0,-3 0 0,0 0 0,1 0 0,-3 0 0,1 0 0,1 0 0,0 0 0,-4 3 0,3 1 0,-1-2 0,3-1 0,2-1 0,0 0 0,-2 0 0,2-1 0,-3-2 0,8 0 0,2-3 0,3-1 0,1-3 0,1 4 0,3-1 0,-2 5 0,3-3 0,0 1 0,3 2 0,-2-5 0,0 5 0,0-1 0,0 0 0,2 1 0,-2-1 0,2 1 0,-3 1 0,2 1 0,1 0 0,-3-4 0,2 1 0,1 1 0,-3 1 0,2 1 0,0 0 0,2 0 0,1 0 0,0 3 0,0 1 0,0 2 0,0 1 0,0 2 0,-1 1 0,-2-1 0,-1-1 0,-2-1 0,3-4 0,-3 2 0,2 0 0,-4 2 0,2-1 0,-4 4 0,0 0 0,0-4 0,-1 0 0,-1-1 0,-1 1 0,-4-3 0,3 3 0,-1-1 0,1 1 0,-4-3 0,2 4 0,-3 0 0,-1-1 0,-1-1 0,-1 1 0,-2-1 0,1-1 0,2 1 0,-2 1 0,-4-1 0,2-1 0,-2 1 0,0 1 0,-2-1 0,-1-2 0,0 3 0,1-2 0,-6 0 0,0-4 0</inkml:trace>
  <inkml:trace contextRef="#ctx0" brushRef="#br1" timeOffset="500">1449 1 12287,'5'5'0,"0"1"0,-5-3 0,0-2 0,-2 4 0,-1-5 0,-2 1 0,-1 2 0,-3-1 0,2 4 0,-4-1 0,-3 1 0,-2 1 0,1 1 0,0 0 0,-3-1 0,-5 4 0,-2 4 0</inkml:trace>
  <inkml:trace contextRef="#ctx0" brushRef="#br2" timeOffset="1733">625 298 12287,'5'6'0,"-4"-2"0,2-4 0,-6 0 0,1 0 0,-5 0 0,4-1 0,-4-1 0,-1-1 0,3-5 0,-2 1 0,4-1 0,-2-2 0,0 0 0,1 1 0,2 1 0,-2 2 0,2-2 0,1 2 0,1 0 0,0-2 0,0-1 0,1 0 0,2 3 0,0 0 0,3 4 0,2-1 0,1 0 0,1 3 0,1 0 0,2 0 0,-2 0 0,3 0 0,1 1 0,1 2 0,-1-1 0,1 4 0,-2-1 0,-2 1 0,3-3 0,-2 2 0,-1 0 0,-1-3 0,-1 2 0,0 1 0,0 0 0,-5-1 0,-1 2 0,-3 1 0,-2 2 0,-3-2 0,-2 0 0,-3-1 0,-1 1 0,0-1 0,0-2 0,-3 3 0,0-3 0,-1 1 0,0-1 0,3 0 0,-3-1 0,1 0 0,-1-1 0,0-1 0,1 0 0,-3 2 0,1 0 0,-3 0 0,4-3 0,-1 1 0,-3 3 0,2-3 0,0 3 0,-1-1 0,2 1 0,-3 2 0,4-1 0,-1-1 0,-3 1 0,3-1 0,-1-2 0,1 1 0,-1 0 0,1-2 0,-2-1 0,3 0 0,0 0 0,2 0 0,-4 0 0,1-1 0,-1-3 0,3 2 0,-2-3 0,-1-1 0,1 1 0,-1 1 0,-1-2 0,1-1 0,2 2 0,-3-3 0,3 3 0,0 0 0,-1-3 0,2 4 0,3-1 0,0 1 0,2 2 0,0-4 0,1 2 0,5 1 0,-2 3 0,4 0 0,4 0 0,3 0 0,1 0 0,2 0 0,0 0 0,0 0 0,0-1 0,0-2 0,0 0 0,1 0 0,1 2 0,1-2 0,-1 0 0,3-1 0,-1 1 0,0 0 0,1 1 0,-1-2 0,-2 0 0,3 2 0,0 1 0,-3 0 0,1-1 0,-2-2 0,-1 2 0,0 1 0,0 1 0,-4 1 0,-3 2 0,-6 3 0,-4 4 0,-2 0 0,-1 0 0,4 3 0,-2 1 0,-2 1 0,-2-1 0,-1 4 0,3-2 0,0 3 0,0 1 0,0-1 0,1 1 0,1 1 0,2 2 0,-1-1 0,-2 5 0,2-1 0,0 0 0,5 1 0,-3-3 0,2 1 0,0-1 0,0-2 0,4-4 0,1-3 0,1-1 0,4-4 0,-3-3 0,2 0 0,1-2 0,2-1 0,1-4 0,0 0 0,0 0 0,1 0 0,1 0 0,2-1 0,2-2 0,1-2 0,6-5 0,1 0 0,1 0 0,0-3 0,3-2 0,-2 0 0,2-3 0,-4-1 0,5-5 0,-4-1 0</inkml:trace>
  <inkml:trace contextRef="#ctx0" brushRef="#br3" timeOffset="2333">467 70 12287,'0'10'0,"0"-4"0,0-2 0,0-4 0,-5 0 0,0 0 0</inkml:trace>
  <inkml:trace contextRef="#ctx0" brushRef="#br4" timeOffset="2465">566 31 12287,'5'0'0,"0"0"0,-5 0 0,0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42:54.383"/>
    </inkml:context>
    <inkml:brush xml:id="br0">
      <inkml:brushProperty name="width" value="0.08571" units="cm"/>
      <inkml:brushProperty name="height" value="0.08571" units="cm"/>
      <inkml:brushProperty name="color" value="#5B2D90"/>
    </inkml:brush>
  </inkml:definitions>
  <inkml:trace contextRef="#ctx0" brushRef="#br0">84 225 12287,'-28'0'0,"0"0"0,12 0 0,4 0 0,24 9 0,7 0 0,6-3 0,3-2 0,0-4 0,0 0 0,0 0 0,9 0 0,1 3 0,-4 3 0,-3 3 0,-3 1 0,0-10 0,0 0 0,0 0 0,0 0 0,0 0 0,0 0 0,0 0 0,0 0 0,-12 0 0,8 0 0,-20 0 0,5 0 0,-18 0 0,2 0 0,-11 0 0,8 0 0,-8 0 0,8 0 0,-8 0 0,-4 0 0,6 3 0,-2 3 0,-4 3 0,6 1 0,-2-10 0,-1 0 0,-9 0 0,9 0 0,1 0 0,8 0 0,-8 0 0,11 0 0,-17 0 0,20 0 0,-8 0 0,12 0 0,0 0 0,12 0 0,4-4 0,12-5 0,-9 6 0,-1-6 0,1 6 0,6-1 0,-6-5 0,-4 6 0,-6-6 0,-2 6 0,11 3 0,-8 0 0,8 0 0,-11-13 0,8 10 0,-9-9 0,4-1 0,-1 10 0,-12-19 0,-3 10 0,-4-4 0,-2 10 0,6-6 0,-4-1 0,-8 7 0,5-10 0,-2 4 0,5-7 0,-8 10 0,-1-13 0,3 16 0,4-10 0,0 4 0,8 3 0,-8 9 0,12 3 0,0 6 0,0 10 0,0-4 0,0 4 0,0 3 0,9-7 0,4 4 0,2 3 0,-5-1 0,5 1 0,-2-3 0,-1-10 0,-3 10 0,4-10 0,6 10 0,-7-10 0,-9 7 0,6-4 0,-5-2 0,8-10 0,-12 0 0,0 0 0,-12 3 0,-7 6 0,3-6 0,1 10 0,-1-4 0,1 0 0,-1 4 0,-6-7 0,4 3 0,2 4 0,-6-7 0,4 3 0,11 4 0,-2-4 0,-6-6 0,11 22 0,-8-9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42:56.633"/>
    </inkml:context>
    <inkml:brush xml:id="br0">
      <inkml:brushProperty name="width" value="0.08571" units="cm"/>
      <inkml:brushProperty name="height" value="0.08571" units="cm"/>
      <inkml:brushProperty name="color" value="#5B2D90"/>
    </inkml:brush>
  </inkml:definitions>
  <inkml:trace contextRef="#ctx0" brushRef="#br0">1681 365 12287,'0'15'0,"0"-2"0,0-13 0,0 0 0,-13 0 0,7 0 0,-13 0 0,13 3 0,-3 6 0,6-6 0,3 13 0,0-7 0,3-6 0,6 6 0,-3-5 0,13-4 0,0 0 0,9 0 0,0 0 0,0 0 0,-10 0 0,1 0 0,3 0 0,-7-10 0,4 1 0,-13-4 0,3 4 0,-5 3 0,-4-13 0,0 10 0,0-10 0,-4 13 0,-2-6 0,-3-1 0,-4 10 0,4-6 0,-10 6 0,4 3 0,-4 0 0,1 0 0,-10 0 0,9 0 0,0 0 0,-3 0 0,7 3 0,-4 3 0,-3 3 0,7 10 0,-4-7 0,-3 4 0,7-7 0,-4 7 0,-3-4 0,7 1 0,-4-7 0,-3 3 0,7 10 0,-4-10 0,10 1 0,-10-10 0,1 0 0,-10 0 0,9 0 0,0 0 0,10 0 0,-10 0 0,13-4 0,-3-5 0,2-3 0,1-10 0,-3 3 0,0 10 0,9-10 0,0 10 0,0-10 0,0 1 0,3-1 0,6 0 0,7 10 0,12-10 0,0 13 0,0-3 0,0 6 0,-10-7 0,1 1 0,0 0 0,9 9 0,-13 0 0,-2 3 0,-13 6 0,0 10 0,0-4 0,0 4 0,0 3 0,-4-7 0,-5 4 0,-10 3 0,4-1 0,-4 1 0,-3-3 0,-2 0 0,-4 9 0,3-10 0,3-2 0,3-4 0,1-2 0,-10-10 0,9 0 0,0 0 0,1 0 0,-10-13 0,12 7 0,7-13 0,6 13 0,-1-6 0,-5 12 0,6 3 0,-9 3 0,-1 3 0,7 4 0,-13-4 0,10-6 0,-10 6 0,10 4 0,-10-4 0,10 1 0,-10-10 0,10 0 0,-10 0 0,10 0 0,-10 0 0,10 0 0,-10 0 0,10-13 0,-10-6 0,-2-5 0,8-4 0,1 3 0,2 3 0,1 3 0,-10 10 0,10-10 0,3-3 0,3 7 0,0-1 0,-7 4 0,7-10 0,-9 16 0,12-13 0,0 13 0,-13-19 0,-2 10 0</inkml:trace>
  <inkml:trace contextRef="#ctx0" brushRef="#br0" timeOffset="317">1373 1 12287,'0'18'0,"0"1"0,-4-13 0,-5 4 0,3-4 0,-13 0 0,-3 3 0,1 4 0,-1-7 0,3 3 0,-3-2 0,-2-4 0,-17 9 0,-2 4 0</inkml:trace>
  <inkml:trace contextRef="#ctx0" brushRef="#br0" timeOffset="600">925 729 12287,'-28'0'0,"0"0"0,0 0 0,0 3 0,0 6 0,0 10 0,0-7 0,0 1 0,0-4 0,0 0 0,0 13 0,0-6 0</inkml:trace>
  <inkml:trace contextRef="#ctx0" brushRef="#br0" timeOffset="1583">365 337 12287,'0'18'0,"0"1"0,0 0 0,0 9 0,0 0 0,0 0 0,0-10 0,0 1 0,0 0 0,0-4 0,0-2 0,0-13 0,-3 0 0,-7 0 0,7 0 0,-12 0 0,5 0 0,-5 0 0,-13 0 0,9 0 0,0 0 0,10 0 0,-10 0 0,10 0 0,-10 0 0,13 0 0,-6 0 0,12 0 0,0 3 0,0 6 0,3-6 0,6 6 0,-6 7 0,10 0 0,-13 12 0,0-10 0,0 1 0,-3-13 0,-4 7 0,-2-1 0,-3-9 0,2 6 0,4-5 0,-13-4 0,-2 0 0,5 0 0,0-4 0,4-5 0,0 3 0,5-13 0,-2-3 0,0 7 0,9-4 0,0-3 0,-13-2 0,-2-4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43:01.299"/>
    </inkml:context>
    <inkml:brush xml:id="br0">
      <inkml:brushProperty name="width" value="0.08571" units="cm"/>
      <inkml:brushProperty name="height" value="0.08571" units="cm"/>
      <inkml:brushProperty name="color" value="#5B2D90"/>
    </inkml:brush>
  </inkml:definitions>
  <inkml:trace contextRef="#ctx0" brushRef="#br0">2073 866 12287,'15'0'0,"-2"0"0,-13 0 0,0 0 0,0 12 0,0-6 0,0 13 0,0 0 0,0 9 0,0 0 0,0 0 0,0-10 0,0 1 0,0-13 0,0 7 0,0-13 0</inkml:trace>
  <inkml:trace contextRef="#ctx0" brushRef="#br0" timeOffset="1067">1877 110 12287,'-16'3'0,"7"6"0,3-6 0,-1 10 0,-2-1 0,0-6 0,9 13 0,0 0 0,0 9 0,0 0 0,0-10 0,0 1 0,0 3 0,0-7 0,0 4 0,3-4 0,6 4 0,7-6 0,12-13 0,0 0 0,0 0 0,0 0 0,0 0 0,-10 0 0,-2-4 0,-4-5 0,1 6 0,-7-9 0,3-1 0,1 10 0,-10-13 0,0 7 0,0 6 0,0-9 0,-3 15 0,-7 6 0,-8 10 0,2-4 0,-3 1 0,1-1 0,2 1 0,-9-7 0,7 7 0,-4-1 0,3 1 0,-6-1 0,7 7 0,-7-3 0,-3-4 0,0 4 0,3-6 0,6-1 0,-6-9 0,7 6 0,-7-5 0,0-8 0,6-5 0,7 3 0,12-13 0,0 10 0,0-10 0,0 10 0,0-10 0,0 13 0,0-6 0,0 12 0,12 0 0,-9 0 0,22 12 0,-22 4 0,7 12 0,-7 0 0,-3 0 0,-3-4 0,-4-2 0,-2-3 0,3 3 0,-7-7 0,1 4 0,-4 3 0,10-7 0,-6 1 0,2-1 0,1 1 0,-13-10 0,7 7 0,-13-13 0</inkml:trace>
  <inkml:trace contextRef="#ctx0" brushRef="#br0" timeOffset="1817">1261 278 12287,'0'15'0,"3"-2"0,3-10 0,3 6 0,1-6 0,-10 13 0,3-10 0,6 3 0,-6 13 0,7-3 0,-7-4 0,-3 4 0,0 3 0,0-7 0,0 4 0,0 3 0,-13 3 0,-2 3 0,-1 0 0,-6-10 0,10-2 0,0-1 0,-1 1 0,-6-7 0,7 7 0,-4-4 0,-2-2 0,-10-10 0,0 0 0,9 0 0,0 0 0,10-10 0,-6-2 0,2-4 0,4 7 0,9-10 0,0 1 0,0-10 0,3 12 0,6 7 0,-3 6 0,13 3 0,-10 0 0,10 0 0,-10 0 0,10 0 0,-10 3 0,7 6 0,-4 10 0,1-7 0,-7 1 0,3-1 0,1-6 0,-7 10 0,3-1 0,3 1 0,1-7 0,-10 10 0,0 3 0,0-7 0,0 4 0,-13 0 0,-5 9 0,-7 0 0,-3-4 0,0-5 0,9 3 0,0-13 0,-2-3 0,-4-2 0,-3-4 0,0 12 0,0 4 0</inkml:trace>
  <inkml:trace contextRef="#ctx0" brushRef="#br0" timeOffset="2399">1177 82 12287,'0'-28'0,"-10"9"0,1 0 0,-3 13 0,2-3 0,4 9 0,-13 9 0,13-3 0,-6 13 0,-1 3 0,10 3 0,-9 3 0,2 0 0,1 0 0,-13-13 0,7 22 0,-13-5 0</inkml:trace>
  <inkml:trace contextRef="#ctx0" brushRef="#br0" timeOffset="3397">729 558 12287,'-16'-13'0,"-6"7"0,13-13 0,-3 4 0,5-7 0,-2 3 0,-3 4 0,5-7 0,-2 3 0,0 10 0,9-10 0,0 10 0,0-10 0,0 13 0,0-6 0,0 12 0,12 0 0,7 0 0,-4 0 0,4 0 0,0 12 0,9 7 0,-10-7 0,-2 1 0,-4-1 0,1-6 0,-4 13 0,-6 0 0,7 9 0,-7-10 0,-3 1 0,0-10 0,-3 7 0,-7-4 0,4 1 0,-13-7 0,-2 3 0,5 1 0,-3-10 0,-2 0 0,-4 0 0,-3 0 0,0 0 0,0 0 0,9 0 0,4-4 0,2-5 0,4 6 0,-4-9 0,10 12 0,-12 0 0,5 0 0,4 0 0,-13 0 0,13 3 0,-3 6 0,-4-3 0,4 13 0,-3-13 0,2 3 0,4-5 0,-13-4 0,13 0 0,-9-4 0,5-5 0,4-3 0,-9-10 0,2 3 0,1 13 0,5-6 0,-2-1 0,-3 10 0,2-6 0,-5 6 0,-13 3 0,9 0 0,0 0 0,1 3 0,-10 6 0,12-3 0,7 13 0,6 3 0,-7-7 0,1 4 0,0 0 0,9 9 0,12-13 0,7-6 0,6-5 0,3-4 0,3 0 0,6 0 0,-12-4 0,9-5 0,1-10 0,11-18 0,-2-6 0</inkml:trace>
  <inkml:trace contextRef="#ctx0" brushRef="#br0" timeOffset="3597">673 82 12287,'-28'0'0,"0"0"0,9 0 0,0 0 0,-2 0 0,-4 0 0,6 0 0,0 3 0,-2 6 0,-1-3 0,0 10 0,3-4 0,13 10 0,-19-6 0,10 12 0</inkml:trace>
  <inkml:trace contextRef="#ctx0" brushRef="#br0" timeOffset="3832">561 782 12287,'-16'-13'0,"-9"-2"0,10-13 0</inkml:trace>
  <inkml:trace contextRef="#ctx0" brushRef="#br0" timeOffset="4014">225 166 12287,'-28'0'0,"9"0"0,0 0 0,1 9 0,-10 3 0,0 4 0,12-10 0,-21 19 0,6-9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45:39.468"/>
    </inkml:context>
    <inkml:brush xml:id="br0">
      <inkml:brushProperty name="width" value="0.08571" units="cm"/>
      <inkml:brushProperty name="height" value="0.08571" units="cm"/>
      <inkml:brushProperty name="color" value="#5B2D90"/>
    </inkml:brush>
  </inkml:definitions>
  <inkml:trace contextRef="#ctx0" brushRef="#br0">29 141 12287,'0'15'0,"-3"-2"0,-6-13 0,5 0 0,-8 0 0,12 0 0,0 0 0,12 0 0,-5 3 0,11 3 0,4 3 0,-6 4 0,2-7 0,4 3 0,3-3 0,-6-3 0,-1-3 0,4 0 0,3 0 0,-6 0 0,-1 0 0,4 0 0,3 0 0,3 0 0,-9 0 0,-1 0 0,-11 0 0,5 0 0,-12 0 0,0-3 0,-3-3 0,-6-3 0,2-13 0,-11 3 0,8 4 0,-8-4 0,-1 4 0,-6-7 0,6 3 0,4 13 0,9-6 0,-4-1 0,-2 10 0,3-6 0,5 2 0,-5-2 0,3 6 0,-3-6 0,5 6 0,-8 3 0,12 0 0,3 3 0,6 6 0,4 7 0,9 8 0,-4-5 0,-11-3 0,5-10 0,0 3 0,-5 4 0,11-4 0,-11-3 0,5 10 0,0-4 0,-5-2 0,11-10 0,-11 3 0,2 6 0,-6-6 0,-3 13 0,0-7 0,0-3 0,-3 10 0,-6-4 0,2 7 0,-11-7 0,-4 4 0,-3 6 0,6-7 0,1 4 0,-4 3 0,-3 2 0,-3-5 0,3 0 0,3 3 0,4 2 0,11-8 0,-17-4 0,8-12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45:41.335"/>
    </inkml:context>
    <inkml:brush xml:id="br0">
      <inkml:brushProperty name="width" value="0.08571" units="cm"/>
      <inkml:brushProperty name="height" value="0.08571" units="cm"/>
      <inkml:brushProperty name="color" value="#5B2D90"/>
    </inkml:brush>
  </inkml:definitions>
  <inkml:trace contextRef="#ctx0" brushRef="#br0">2829 448 12287,'15'0'0,"-2"-3"0,-13-6 0,0 3 0,0-13 0,0-3 0,0-3 0,-4 1 0,-2 2 0,-3 3 0,3-3 0,-1-2 0,1-4 0,-3 0 0,0 9 0,9 0 0,-4 4 0,-2-7 0,-3 3 0,0 13 0,12-16 0,6 13 0,-6 0 0,22 9 0,-6 0 0,6 9 0,-1 3 0,-5 4 0,-3-10 0,-10 7 0,6-4 0,4 0 0,-7 4 0,7-4 0,-4 10 0,7-4 0,-10 4 0,10 0 0,-10 9 0,4-10 0,-4 1 0,-6-10 0,6 10 0,-5-10 0,-4 10 0,0-10 0,-4 7 0,-5-4 0,3 1 0,-13-4 0,1-6 0,-10 6 0,0-6 0,0-3 0,0 0 0,0 0 0,0 0 0,0 0 0,9 0 0,3-3 0,4-6 0,-7 3 0,10-13 0,-4 13 0,7-7 0,-3 1 0,0 6 0,9-13 0,0 10 0,0-10 0,0 13 0,0-10 0,0 7 0,3 6 0,6-6 0,-3-4 0,13 4 0,-13 0 0,10 9 0,-7 0 0,-6 12 0,10 4 0,-13 12 0,0-10 0,0 1 0,0-1 0,0 10 0,0-9 0,0 0 0,-10-10 0,-2 7 0,-4-4 0,7 1 0,-10-7 0,-3 3 0,7 0 0,-4-9 0,-3 0 0,-2 0 0,-4 0 0,0 0 0,9 0 0,0 0 0,1-3 0,2-6 0,0 3 0,7-13 0,-3 10 0,-7-10 0,7 0 0,12-9 0,0 13 0,0 2 0,0 13 0,0 0 0,0 13 0,0 2 0,0 13 0,-4-12 0,-2-4 0,-3 1 0,0-10 0,-4 9 0,-2-12 0</inkml:trace>
  <inkml:trace contextRef="#ctx0" brushRef="#br0" timeOffset="467">2073 560 12287,'-13'28'0,"7"-12"0,-13-7 0,13-6 0,-6-15 0,12-7 0,0 4 0,0-4 0,0 0 0,0 1 0,0-1 0,0 13 0,0-19 0,3 22 0,6-6 0,-6 5 0,10 17 0,-13 6 0,0-4 0,0 4 0,0-1 0,-3 10 0,-7 0 0,4-3 0,-10-3 0,1-6 0,-1-4 0,-2-3 0,-10 4 0,0 2 0</inkml:trace>
  <inkml:trace contextRef="#ctx0" brushRef="#br0" timeOffset="882">1709 253 12287,'0'18'0,"0"1"0,0-13 0,-3 6 0,-7-12 0,7 13 0,-9-10 0,12 22 0,3-22 0,6 6 0,-3-6 0,13-3 0,-10 10 0,10-1 0,-13 4 0,4-4 0,-7 10 0,-3-4 0,0 4 0,0 3 0,-3-7 0,-7 4 0,-5-1 0,-13 10 0</inkml:trace>
  <inkml:trace contextRef="#ctx0" brushRef="#br0" timeOffset="1283">1429 588 12287,'0'19'0,"0"0"0,0-13 0,-3 6 0,-7-12 0,7-3 0,-6-6 0,3 6 0,-1-10 0,-2 1 0,0 6 0,9-13 0,0 10 0,0-10 0,0 10 0,0-10 0,0 13 0,0-3 0,0 18 0,9 6 0,0 13 0,1 0 0,-10 0 0,0-9 0,0 0 0,0 3 0,0-7 0,0 4 0,-13-13 0,-2 6 0,-13-12 0</inkml:trace>
  <inkml:trace contextRef="#ctx0" brushRef="#br0" timeOffset="1582">1065 85 12287,'0'15'0,"3"1"0,6-7 0,-3 7 0,13 8 0,0-2 0,-4-3 0,10 3 0,-6 12 0,6 3 0,3-3 0,-3 7 0,-4-4 0,-2-3 0,3-3 0,-7-3 0,4 0 0,0 0 0,9 0 0</inkml:trace>
  <inkml:trace contextRef="#ctx0" brushRef="#br0" timeOffset="2832">953 225 12287,'-19'0'0,"0"0"0,13 0 0,-6 0 0,12 0 0,0 3 0,0 6 0,9-3 0,3 13 0,4 0 0,6-4 0,0 10 0,-1-6 0,-5 5 0,-4 4 0,10-9 0,-6 0 0,-1 3 0,7 2 0,-13 4 0,-2 0 0,-4-12 0,-6-4 0,-7-12 0,-8 0 0,-7 0 0,6 0 0,0-3 0,-2-6 0,-4-10 0,-3-2 0,0-1 0,0 3 0,0 4 0,0-4 0,12-6 0,1 22 0,5-6 0,7 5 0,-9 8 0,12 5 0,-3 3 0,-4 10 0,-2-3 0,-3-10 0,2 10 0,-2-10 0,-10 7 0,3-4 0,1-3 0,-10-9 0,9 0 0,0 0 0,-2 0 0,5 0 0,-3 0 0,10-3 0,-10-6 0,13 3 0,-3-13 0,6 0 0,3-9 0,0 10 0,0-1 0,0 13 0,3-16 0,6 13 0,-3-1 0,13 10 0,-10 0 0,7 4 0,-4 5 0,1 3 0,-7 10 0,3-3 0,1-10 0,-7 7 0,3-1 0,3 1 0,1-7 0,-10 10 0,0-1 0,0 10 0,0-9 0,-3-3 0,-7-4 0,4-3 0,-13-9 0,1 0 0,-10 0 0,0 0 0,9 0 0,0 0 0,-2 0 0,-4-3 0,-3-6 0,0-10 0,9 7 0,4-1 0,-1 4 0,0 0 0,7-10 0,-6 7 0,2-4 0,-9 7 0,4-10 0,5 10 0,1-7 0,-1 4 0,10-1 0,-6 4 0,3 6 0,-4-6 0,7-7 0,-12 13 0,5-6 0,4 5 0,-13 4 0,13 0 0,-19 0 0,19 0 0,-13 0 0,10 10 0,-10-1 0,13 13 0,-16-16 0,13 13 0,0-10 0,9 10 0,0-10 0,0 10 0,3-13 0,6 3 0,-3-6 0,13-3 0,0 0 0,9 0 0,-10 0 0,1 0 0,3 0 0,-7 0 0,4 0 0,3 0 0,-7 0 0,4 0 0,0-12 0,9-4 0</inkml:trace>
  <inkml:trace contextRef="#ctx0" brushRef="#br0" timeOffset="3499">757 1 12287,'-16'0'0,"1"0"0,5 0 0,4 0 0,-13 0 0,10 0 0,-10 0 0,13 0 0,-16 3 0,13 6 0,0 7 0,9 12 0,0 0 0,0 0 0,0 0 0,0 0 0,0 0 0</inkml:trace>
  <inkml:trace contextRef="#ctx0" brushRef="#br0" timeOffset="3799">337 85 12287,'-16'12'0,"1"-9"0,5 6 0,-8-5 0,2-1 0,-3 3 0,-2 3 0,-4 10 0,-3-10 0,0-3 0,9 7 0,0-4 0,1 1 0,-10-10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46:30.187"/>
    </inkml:context>
    <inkml:brush xml:id="br0">
      <inkml:brushProperty name="width" value="0.08571" units="cm"/>
      <inkml:brushProperty name="height" value="0.08571" units="cm"/>
      <inkml:brushProperty name="color" value="#5B2D90"/>
    </inkml:brush>
  </inkml:definitions>
  <inkml:trace contextRef="#ctx0" brushRef="#br0">1 168 12287,'0'16'0,"0"-4"0,0-12 0,3 0 0,6 0 0,-2 0 0,11 0 0,4 0 0,-6 0 0,2 0 0,4 0 0,3 0 0,3 0 0,0 0 0,0 0 0,0 0 0,0 0 0,-9 0 0,-1-3 0,4-6 0,3 6 0,3-6 0,0 5 0,0 4 0,-13 0 0,1 0 0,-7 0 0,-6-3 0,7-6 0,-20 6 0,-5-10 0,-1 1 0,-9 6 0,7-10 0,-7 4 0,6 2 0,1 7 0,-4-3 0,-3-3 0,6-1 0,1 7 0,-4-6 0,6 6 0,-2-6 0,8 5 0,-5 1 0,2-6 0,4 6 0,9-10 0,0 17 0,0 5 0,3-6 0,3 9 0,7-2 0,2-1 0,-5 4 0,8-4 0,-2-3 0,6 10 0,-4-4 0,-8-3 0,8-9 0,1 0 0,9 0 0,-9 0 0,-4-3 0,-3-6 0,-2 3 0,-10-13 0,12 13 0,-9-19 0,10 22 0,-13-10 0,-13 13 0,-2 4 0,-1 5 0,-5-3 0,8 10 0,-2-4 0,-7-6 0,6 10 0,-2 3 0,2-4 0,-6 4 0,4 3 0,11-7 0,-2 4 0,-7-13 0,1 6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46:31.989"/>
    </inkml:context>
    <inkml:brush xml:id="br0">
      <inkml:brushProperty name="width" value="0.08571" units="cm"/>
      <inkml:brushProperty name="height" value="0.08571" units="cm"/>
      <inkml:brushProperty name="color" value="#5B2D90"/>
    </inkml:brush>
  </inkml:definitions>
  <inkml:trace contextRef="#ctx0" brushRef="#br0">1569 336 12287,'15'0'0,"-2"0"0,-13 0 0,0 0 0,0 13 0,0 2 0,3 10 0,6-6 0,-6 6 0,6-6 0,7 5 0,-13 4 0,22 0 0,-22-12 0,10-16 0,-13-19 0,-10-6 0,1-3 0,0 0 0,-4 0 0,10 10 0,-9-1 0,2-3 0,1-3 0,-4 7 0,7-1 0,-3-3 0,3-3 0,3 7 0,-1-1 0,-5-3 0,6-3 0,-6-3 0,6 0 0,3 0 0,0 10 0,0-1 0,12 10 0,7-10 0,6 13 0,3-3 0,0 5 0,0 8 0,0 5 0,0-6 0,0 9 0</inkml:trace>
  <inkml:trace contextRef="#ctx0" brushRef="#br0" timeOffset="651">1625 504 12287,'12'16'0,"-6"-4"0,13-12 0,-13 3 0,3 7 0,-5-7 0,-4 9 0,0-12 0,0 0 0,-13 13 0,-2-10 0,-13 6 0,9-6 0,0-3 0,-3 0 0,7 0 0,-4 0 0,-3 0 0,-2 0 0,-4 0 0,0 0 0,0 0 0,9 0 0,0 0 0,1 13 0,-7-7 0,6 13 0,7-10 0,12 10 0,0-10 0,0 10 0,0-10 0,0 10 0,0-10 0,0 10 0,0-10 0,0 10 0,0-10 0,0 10 0,-4-13 0,-5 3 0,3-6 0,-13-3 0,13 0 0,-19 0 0,10 0 0</inkml:trace>
  <inkml:trace contextRef="#ctx0" brushRef="#br0" timeOffset="1268">981 392 12287,'-16'0'0,"-9"0"0,22 0 0,-9 0 0,12 4 0,3 2 0,6 3 0,-6 13 0,6-3 0,-2 2 0,-1 1 0,3-3 0,1-10 0,-10 10 0,-4-4 0,-5 4 0,3 3 0,-13-13 0,-2-3 0,5-3 0,-3-3 0,-2 0 0,-4-9 0,-3 0 0,12-4 0,4 7 0,-1-3 0,10-1 0,-12 1 0,5 0 0,7-1 0,-9 10 0,12 0 0,-13 0 0,7 10 0,-13-1 0,1 13 0,-10-4 0,9-5 0,0-1 0,-2 1 0,5-10 0,-3 6 0,1-6 0,-10-3 0,0 0 0</inkml:trace>
  <inkml:trace contextRef="#ctx0" brushRef="#br0" timeOffset="1686">841 896 12287,'-16'0'0,"1"0"0,5 0 0,4 0 0,-10 3 0,4 7 0,0-7 0,2 6 0,-5-6 0,-13-3 0,12 0 0,-9 13 0,10 2 0</inkml:trace>
  <inkml:trace contextRef="#ctx0" brushRef="#br0" timeOffset="2019">533 196 12287,'0'19'0,"-3"-3"0,-4-1 0,-2 1 0,-3-10 0,2 3 0,-5 7 0,-13-1 0</inkml:trace>
  <inkml:trace contextRef="#ctx0" brushRef="#br0" timeOffset="3037">449 616 12287,'-3'16'0,"-7"-7"0,-8-6 0,2 7 0,-3-1 0,10 0 0,-10-9 0,10 0 0,-10 0 0,10 0 0,-10 0 0,1 0 0,-1 0 0,0 0 0,13-12 0,-6-4 0,12-2 0,0-1 0,12 13 0,-6-7 0,13 13 0,-10 0 0,10 0 0,-10 3 0,10 7 0,-13-7 0,10 12 0,-7-5 0,-6 5 0,10 13 0,-13 0 0,0-9 0,-3-3 0,-7-4 0,4 7 0,-13-10 0,10 10 0,-10-10 0,10 0 0,-10-9 0,-2 0 0,5-3 0,-3-6 0,4 3 0,-7-13 0,3-3 0,4-3 0,-7 0 0,3 7 0,10-4 0,-7 10 0,4-4 0,0 7 0,2-10 0,7 0 0,-22-9 0,10 0 0</inkml:trace>
  <inkml:trace contextRef="#ctx0" brushRef="#br0" timeOffset="3201">85 420 12287,'0'-15'0,"0"2"0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1:34.259"/>
    </inkml:context>
    <inkml:brush xml:id="br0">
      <inkml:brushProperty name="width" value="0.08571" units="cm"/>
      <inkml:brushProperty name="height" value="0.08571" units="cm"/>
      <inkml:brushProperty name="color" value="#AE198D"/>
      <inkml:brushProperty name="inkEffects" value="galaxy"/>
      <inkml:brushProperty name="anchorX" value="-18409.76172"/>
      <inkml:brushProperty name="anchorY" value="-49028.51953"/>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25981.42578"/>
      <inkml:brushProperty name="anchorY" value="-62109.58203"/>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31134.98242"/>
      <inkml:brushProperty name="anchorY" value="-72419.04688"/>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39913.375"/>
      <inkml:brushProperty name="anchorY" value="-85341.64844"/>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48959.92969"/>
      <inkml:brushProperty name="anchorY" value="-98203.30469"/>
      <inkml:brushProperty name="scaleFactor" value="0.5"/>
    </inkml:brush>
  </inkml:definitions>
  <inkml:trace contextRef="#ctx0" brushRef="#br0">1 561 12287,'0'12'0,"0"-5"0,0-2 0,0-4 0,0 4 0,0 3 0,0 2 0,1 4 0,2 1 0,1 1 0,0 2 0,-4-2 0,0 4 0,0 3 0,0-2 0,0-2 0,0-2 0,0-2 0,0 3 0,0-2 0,0-1 0,0-2 0,0 0 0,0-7 0,0-2 0,0-8 0,0-4 0,0-3 0,0-1 0,1-1 0,3-4 0,-3 0 0,4-5 0,-3 2 0,2-2 0,-2-5 0,3-1 0,-1 2 0,0 4 0,4-1 0,-2 3 0,-1-2 0,1 2 0,3-2 0,-1 6 0,3 1 0,1 2 0,0 0 0,1 3 0,-1 1 0,0 0 0,0 5 0,-5 1 0,-2 7 0,-1 4 0,0 3 0,1 1 0,-5 2 0,0 2 0,0 4 0,0-1 0,0 2 0,0 0 0,0 2 0,0 0 0,0-1 0,0-2 0,0 2 0,0 0 0,0-1 0,0-2 0,0-1 0,0-2 0,1-4 0,2 1 0,1-1 0,1-1 0,-1-3 0,-1-3 0,5-5 0,-4-1 0,3-3 0,-2-4 0,3-3 0,-4-1 0,0-2 0,2-2 0,-5 1 0,5-5 0,-2-2 0,0-1 0,1 3 0,-2-1 0,2 1 0,2 1 0,0-3 0,2 6 0,-1 1 0,2 2 0,1 1 0,1-1 0,0 2 0,0 3 0,5-1 0,-1 5 0,-1 1 0,-2 2 0,0 1 0,-1 0 0,0 0 0,-4 0 0,-1 1 0,-2 3 0,1-1 0,-4 5 0,2 1 0,-1 2 0,3-1 0,-1 1 0,0 2 0,1 1 0,2 1 0,-3 0 0,2 1 0,3-1 0,-4 2 0,2 1 0,1 0 0,-3-1 0,4 3 0,-5-3 0,1-1 0,-1 2 0,3-5 0,-2 3 0,-1-2 0,0-2 0,0-4 0,-4-1 0,3-2 0,-1 4 0,5-5 0,-4 0 0,4-4 0,0-2 0,4-2 0,0-8 0,1-7 0</inkml:trace>
  <inkml:trace contextRef="#ctx0" brushRef="#br1" timeOffset="466">976 609 12287,'-13'0'0,"1"0"0,0 0 0,0 0 0,0 5 0,-2-1 0,-1 0 0,-1 1 0,2-2 0,5 5 0,-2 1 0,2 2 0,-1 1 0,-1 2 0,2 1 0,1 1 0,5 0 0,-1-2 0,3 1 0,1 1 0,1 0 0,3-2 0,4-1 0,3 0 0,3 1 0,0-5 0,3 0 0,-2-1 0,2-1 0,1-4 0,1 1 0,2-2 0,1 0 0,0-2 0,-3-2 0,-2-2 0,5 2 0,-3-6 0,0-2 0,-3-1 0,-2-2 0,-2-2 0,0-1 0,0 1 0,-4-3 0,-1 0 0,-1 1 0,-4-1 0,0-2 0,-4 5 0,-2 3 0,-4 2 0,-3 2 0,-1-3 0,-1 2 0,-4 1 0,2 5 0,-5-1 0,-2 1 0,-1-1 0,-1 3 0,1-3 0,1 2 0,2 2 0,4 0 0,-3 0 0,1 0 0,3 0 0,2 0 0,6 0 0,2 0 0</inkml:trace>
  <inkml:trace contextRef="#ctx0" brushRef="#br2" timeOffset="1214">1475 646 12287,'-5'7'0,"-2"-2"0,-5-6 0,0-2 0,0-1 0,-1 0 0,0 4 0,-2 0 0,-1 0 0,-2 0 0,3 0 0,-2 0 0,-2 0 0,4 1 0,-1 2 0,2 3 0,2 0 0,-4-2 0,1 4 0,2 2 0,4 1 0,5-3 0,-3 0 0,2 2 0,1 0 0,5 3 0,3-1 0,3-1 0,5-2 0,0-2 0,0-2 0,2 3 0,1-4 0,2-1 0,2-2 0,-2 4 0,2-1 0,-2-2 0,-2 0 0,3-2 0,-1 0 0,1-2 0,0-2 0,-1 2 0,-2-7 0,3 0 0,1-2 0,-4-1 0,2 0 0,-1 0 0,1-1 0,0-4 0,-2-2 0,1-2 0,-1 1 0,-1 0 0,-2-6 0,0-2 0,0-5 0,-5-3 0,-3-5 0,-2-4 0,-2-2 0,0-7 0,0-2 0,0 2 0,0 5 0,0 6 0,-2 9 0,0 4 0,-3 6 0,0 9 0,1 3 0,1 5 0,-5 7 0,0 0 0,-4 0 0,0 0 0,4 0 0,-1 0 0,0 0 0,-2 1 0,-1 2 0,0 2 0,0 2 0,1 3 0,1 5 0,3 2 0,2 2 0,0 3 0,2 5 0,-1 3 0,1 1 0,6 1 0,2 5 0,2-2 0,3-2 0,0 2 0,4-3 0,1 4 0,1 0 0,6-5 0,-3-2 0,1-3 0,0-2 0,-3-1 0,3-3 0,0-4 0,-1-2 0,0-3 0,-4-2 0,1-1 0,-1 2 0,-1-1 0,-2 0 0,-1-4 0,-3 0 0,3-2 0,-3 5 0,3-5 0,1 1 0,-1-8 0,-3-4 0,3-8 0,-5-3 0</inkml:trace>
  <inkml:trace contextRef="#ctx0" brushRef="#br3" timeOffset="1563">2085 24 12287,'5'7'0,"-3"-1"0,3-5 0,-5 3 0,0 4 0,-1 3 0,-2 3 0,-1 2 0,1 4 0,2 4 0,1 5 0,0 3 0,0 4 0,1 4 0,2 1 0,2-2 0,2-1 0,-3-1 0,3-2 0,0-3 0,-1-3 0,-3-8 0,3-2 0,-1-1 0,3-3 0,-1-2 0,1 0 0,-4-5 0,4 0 0,-5-5 0,2-3 0,1-7 0,1-5 0</inkml:trace>
  <inkml:trace contextRef="#ctx0" brushRef="#br4" timeOffset="2017">2304 390 12287,'8'0'0,"1"0"0,0 0 0,2 1 0,2 2 0,2 1 0,2-1 0,4 0 0,0-1 0,2 2 0,1-1 0,0-2 0,1-2 0,-1-3 0,0-4 0,5-3 0,-1-1 0,-1 0 0,-1-1 0,-2 1 0,1-1 0,-2-2 0,-3-1 0,-2-2 0,-7 3 0,-2-1 0,-1 1 0,-5 1 0,1 2 0,-8 1 0,-4 3 0,-3 4 0,-3 3 0,-2 2 0,-4 2 0,-3 1 0,-2 5 0,1 0 0,0 3 0,-1 4 0,1-1 0,1 4 0,1 0 0,2 0 0,1 1 0,-1 4 0,3 2 0,4 3 0,5-4 0,1 4 0,2-3 0,2-2 0,3-1 0,4-3 0,4-2 0,3 0 0,2-6 0,4 1 0,3-3 0,3-1 0,5-2 0,2 0 0,1 0 0,3-1 0,1-2 0,2 3 0,0-1 0,-1-4 0,1 0 0,-1-2 0,1 0 0,-1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1:31.407"/>
    </inkml:context>
    <inkml:brush xml:id="br0">
      <inkml:brushProperty name="width" value="0.08571" units="cm"/>
      <inkml:brushProperty name="height" value="0.08571" units="cm"/>
      <inkml:brushProperty name="color" value="#AE198D"/>
      <inkml:brushProperty name="inkEffects" value="galaxy"/>
      <inkml:brushProperty name="anchorX" value="0"/>
      <inkml:brushProperty name="anchorY" value="0"/>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4499.99609"/>
      <inkml:brushProperty name="anchorY" value="-12983.54785"/>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7203.53125"/>
      <inkml:brushProperty name="anchorY" value="-23512.41992"/>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12508.01172"/>
      <inkml:brushProperty name="anchorY" value="-36008.40234"/>
      <inkml:brushProperty name="scaleFactor" value="0.5"/>
    </inkml:brush>
  </inkml:definitions>
  <inkml:trace contextRef="#ctx0" brushRef="#br0">50 86 12287,'6'0'0,"0"0"0,-6 1 0,-1 3 0,-2 4 0,-1 3 0,0 3 0,4 2 0,0 4 0,0 3 0,-4 3 0,0 1 0,1 3 0,2 1 0,1 2 0,0 3 0,0-1 0,0-2 0,0-2 0,0-4 0,0 2 0,0-2 0,0-3 0,0-2 0,0-3 0,0-2 0,0 0 0,0-5 0,1-1 0,3-3 0,-3 3 0,3-3 0,-2-3 0,-2-1 0,0-8 0,0 1 0,0-5 0,0-1 0,0 2 0,0-2 0,0-4 0,0-2 0,0-2 0,-2 2 0,0-3 0,-2-1 0,0-1 0,2-3 0,-1 1 0,-1 2 0,-1-2 0,2-5 0,-1-3 0,2-1 0,-4 4 0,2-3 0,1 2 0,2 0 0,1-2 0,0 3 0,1 0 0,3 4 0,3-2 0,5 6 0,1-1 0,-1 0 0,4 6 0,0 1 0,-1 3 0,-1 1 0,2 2 0,2 0 0,-1 2 0,1 2 0,2 2 0,-2 1 0,-1 0 0,1 0 0,2 0 0,-4 0 0,-1 0 0,-1 0 0,-1 1 0,2 2 0,2 2 0,-3 2 0,0-3 0,-3 4 0,0 0 0,1-1 0,-7 4 0,7-3 0,-2 3 0,-3 1 0,4 0 0,-5 0 0,1 0 0,-3 1 0,-2-1 0,-2 0 0,0 0 0,0 0 0,0 5 0,-2-1 0,-2-1 0,-4-2 0,-3 4 0,-1-1 0,0-1 0,0-2 0,-5 4 0,0-1 0,-2-1 0,-3-2 0,3-1 0,0-1 0,0-1 0,0-2 0,3-4 0,-3 4 0,1 0 0,4-1 0,4-2 0,2-5 0,-2 0 0,5 0 0,0 0 0,5 0 0,0-1 0,1-2 0,3-1 0,-1 0 0,5 4 0,-4 0 0,4 0 0,2 0 0,-4-1 0,2-2 0,2-1 0,1 1 0,1 2 0,0 1 0,0 1 0,1 3 0,-1-1 0,1 4 0,2 0 0,1-1 0,5 3 0,-5 1 0,0 0 0,2-2 0,-5 4 0,4 4 0,-4-1 0,-1-1 0,1 2 0,-3 2 0,0 1 0,-2 2 0,-5-2 0,1 0 0,-3 0 0,-1 0 0,0-3 0,-1 3 0,-2-1 0,-1-3 0,-4-2 0,2-2 0,0-1 0,-4-2 0,3-1 0,-1 2 0,-1-2 0,-2-2 0,3 1 0,0-4 0,-2 3 0,-1-3 0,-1 0 0,0-2 0,0 0 0,0 0 0,-5 0 0,1 0 0,0 0 0,-2 0 0,3-6 0,-4-1 0,0-1 0,1 0 0,3 0 0,-2-4 0,4 0 0,1-1 0,5 1 0,3 0 0,2 0 0,2 0 0,0-1 0,2 1 0,2 0 0,8-5 0,7-2 0</inkml:trace>
  <inkml:trace contextRef="#ctx0" brushRef="#br1" timeOffset="398">952 378 12287,'6'9'0,"-1"-1"0,-4-6 0,-1 5 0,0-3 0,0 3 0,0 5 0,0 0 0,0 1 0,0-1 0,0 0 0,0 0 0,0 2 0,0 1 0,0 1 0,0 0 0,0-2 0,0 0 0,0 3 0,0 3 0,0-4 0,0-1 0,0-1 0,0-1 0,0 2 0,0 1 0,0-1 0,0-5 0,0-2 0,0 1 0,0-2 0,0 1 0,-1-6 0,-4-2 0,-1-11 0,-6-8 0</inkml:trace>
  <inkml:trace contextRef="#ctx0" brushRef="#br2" timeOffset="732">976 147 12287,'11'1'0,"-3"3"0,-3-2 0,-5 3 0,0-5 0,0 0 0,0 0 0</inkml:trace>
  <inkml:trace contextRef="#ctx0" brushRef="#br3" timeOffset="1668">1586 330 12287,'-9'0'0,"1"0"0,2-2 0,-4 0 0,2-2 0,-2 1 0,4-3 0,-2 2 0,-1 0 0,3-1 0,-5 3 0,3-2 0,-3 3 0,-1 1 0,-1 0 0,1 0 0,0 0 0,0 0 0,0 0 0,0 1 0,-1 3 0,1 3 0,1 5 0,2 1 0,1-1 0,4 0 0,-3 0 0,1 0 0,4 1 0,0-1 0,2 0 0,0 0 0,0 0 0,6-4 0,2 1 0,3-1 0,1-2 0,0 0 0,2-5 0,1 2 0,1 1 0,0 0 0,-2-4 0,1 0 0,1 0 0,0-1 0,-4-2 0,0-2 0,1-2 0,-1 3 0,0-4 0,-1-2 0,-3-1 0,3-1 0,-4 0 0,-1 0 0,-2 0 0,-2-1 0,-2 1 0,0 0 0,0 0 0,0 0 0,0-1 0,0 1 0,0 4 0,0 0 0,-2 5 0,-2-1 0,2 4 0,-7 4 0,7-1 0,-2 5 0,2 2 0,2 0 0,0 3 0,0-1 0,0 0 0,0 0 0,0 2 0,0 1 0,2 2 0,2 2 0,-2-4 0,5 3 0,0-1 0,0 4 0,-3 0 0,3 1 0,-1-2 0,1 2 0,-3 2 0,3 3 0,0 2 0,0-2 0,-5-1 0,2-2 0,-2 0 0,-2 1 0,0-2 0,0-3 0,0-4 0,0-2 0,-2-2 0,0 0 0,-4 1 0,-1-1 0,-1 0 0,-4-1 0,0-3 0,0 3 0,0-5 0,-1 1 0,1-1 0,0-6 0,0 0 0,0 0 0,-1-2 0,1-2 0,0-3 0,0-5 0,0 0 0,-1 0 0,-3-4 0,0-1 0,2 1 0,5-1 0,2 3 0,4-2 0,-1 1 0,2-1 0,2 2 0,4-2 0,4 2 0,3 2 0,10 4 0,5 0 0,4 0 0,4 1 0,6-9 0,4 2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1:41.626"/>
    </inkml:context>
    <inkml:brush xml:id="br0">
      <inkml:brushProperty name="width" value="0.08571" units="cm"/>
      <inkml:brushProperty name="height" value="0.08571" units="cm"/>
      <inkml:brushProperty name="color" value="#AE198D"/>
      <inkml:brushProperty name="inkEffects" value="galaxy"/>
      <inkml:brushProperty name="anchorX" value="-58774.39844"/>
      <inkml:brushProperty name="anchorY" value="-111125.90625"/>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58845.02344"/>
      <inkml:brushProperty name="anchorY" value="-122800.5625"/>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58745"/>
      <inkml:brushProperty name="anchorY" value="-134255.8125"/>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62501.40625"/>
      <inkml:brushProperty name="anchorY" value="-148567.98438"/>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66599.10938"/>
      <inkml:brushProperty name="anchorY" value="-162709.5"/>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68059.29688"/>
      <inkml:brushProperty name="anchorY" value="-174140.375"/>
      <inkml:brushProperty name="scaleFactor" value="0.5"/>
    </inkml:brush>
  </inkml:definitions>
  <inkml:trace contextRef="#ctx0" brushRef="#br0">378 37 12287,'12'0'0,"1"0"0,-1 0 0,0 0 0,0 0 0,-1-1 0,-1-2 0,-2-1 0,1 2 0,-2-4 0,1 2 0,-5-5 0,2 7 0,-10-3 0,-3 5 0,-3 0 0,-5 0 0,-2 0 0,0 1 0,1 3 0,-4-1 0,4 4 0,-1-1 0,1 1 0,-4-3 0,4 4 0,-1 2 0,0 1 0,1-3 0,2 0 0,-1 1 0,1 2 0,1 1 0,3 1 0,2-1 0,1 0 0,1 0 0,-1 0 0,4 1 0,2-1 0,1 4 0,-2 0 0,-1-1 0,2-1 0,0 2 0,2 2 0,0 1 0,0 2 0,4-2 0,0 2 0,-1 0 0,-2 2 0,-1-1 0,0 0 0,-1 1 0,-3-2 0,1 1 0,-3 2 0,-1 1 0,0-1 0,-1 0 0,-4-1 0,0-1 0,-1-2 0,5 1 0,0 3 0,0-1 0,1-3 0,-2 2 0,3-6 0,1-1 0,-1-1 0,2-2 0,4 0 0,0-5 0,2-2 0,2-5 0,4 0 0,3 0 0,1 0 0,0-1 0,0-3 0,1 3 0,-1-3 0,0 2 0,0 2 0,0-1 0,0-2 0,1-1 0,-1 1 0,0 2 0,-1 0 0,-3-3 0,-3 2 0,1-9 0,1 5 0</inkml:trace>
  <inkml:trace contextRef="#ctx0" brushRef="#br1" timeOffset="161">256 598 12287,'0'5'0,"0"-5"0,-5 0 0,-3-4 0,-3 3 0,-3 1 0,0 0 0,-4 0 0,-1 0 0,3 0 0,-3 0 0,0 0 0,0 0 0,4 0 0,-8 5 0,4 2 0</inkml:trace>
  <inkml:trace contextRef="#ctx0" brushRef="#br2" timeOffset="1028">464 732 12287,'-9'0'0,"1"0"0,-1 0 0,3-1 0,2-3 0,3 1 0,2-5 0,2-2 0,1 0 0,6-4 0,-1-1 0,5-2 0,2-2 0,4 2 0,-2-2 0,1 0 0,2 0 0,4 3 0,2-3 0,3 2 0,1 2 0,0 1 0,3 3 0,-2 2 0,2 1 0,-4 4 0,-2-3 0,-2 1 0,-1 4 0,-5 0 0,-1 2 0,-2 0 0,-4 2 0,-7 2 0,0 4 0,-3 3 0,-2 1 0,-2 0 0,-2 2 0,-1 2 0,-6-1 0,1 4 0,-5 0 0,-2 0 0,-6 1 0,2 6 0,-4 1 0,-5 1 0,3 5 0,-2-5 0,2 1 0,2 1 0,0-5 0,1 4 0,2-5 0,5-4 0,2 1 0,4-8 0,1-2 0,5-7 0,8 0 0,3-8 0,5-4 0,2-4 0,2-4 0,3 1 0,7-4 0,1 0 0,1 0 0,1-2 0,-5-3 0,2 0 0,2-1 0,-2-3 0,4-2 0,-2 0 0,1 1 0,-1-1 0,-3 3 0,0-2 0,4 2 0,-3 1 0,2 3 0,-2 3 0,-2 4 0,1-2 0,-2 3 0,-2 3 0,0 3 0,-8 5 0,1-3 0,-5 1 0,-6 2 0,1 10 0,-8 2 0,-4 3 0,-3 1 0,-5 4 0,-2 2 0,-1 1 0,-3 2 0,1-2 0,-1 2 0,3 0 0,1 2 0,-2-1 0,4 1 0,1 3 0,1-1 0,2 3 0,1-1 0,2 2 0,1 3 0,5-7 0,-1 1 0,4-4 0,4-1 0,7-3 0,7-2 0,0-4 0,4-3 0,1 0 0,2-4 0,0 1 0,4-1 0,-4-1 0,3-4 0,-7 0 0,8-5 0,-4-2 0</inkml:trace>
  <inkml:trace contextRef="#ctx0" brushRef="#br3" timeOffset="1428">1658 293 12287,'0'13'0,"1"-5"0,4 0 0,-4-4 0,4 4 0,1 1 0,-1 6 0,3 2 0,-2-1 0,-1 1 0,-4 2 0,5 6 0,-2-1 0,0 1 0,0-5 0,-4 0 0,0 2 0,0 1 0,0 0 0,0-1 0,0-3 0,0-2 0,0-1 0,0-3 0,0-1 0,0 0 0,-4 0 0,0 0 0,0-5 0,-2-1 0,0-6 0</inkml:trace>
  <inkml:trace contextRef="#ctx0" brushRef="#br4" timeOffset="1679">1926 549 12287,'-20'4'0,"0"0"0,-1 0 0,2 2 0,-4-5 0,3 3 0,-4-2 0,-5-2 0,-1 0 0,-2 0 0,3 0 0,-2 5 0,0 2 0</inkml:trace>
  <inkml:trace contextRef="#ctx0" brushRef="#br5" timeOffset="2311">2255 561 12287,'-5'7'0,"-2"-1"0,-5-6 0,0 0 0,0 0 0,-1 0 0,1 0 0,0 0 0,0 4 0,0 1 0,0 2 0,1 1 0,1 6 0,3 1 0,2 1 0,1 5 0,4-2 0,0 2 0,0-1 0,0 0 0,1 5 0,3-2 0,4-3 0,3 2 0,2-6 0,-1-1 0,0-2 0,0 0 0,2-3 0,1-1 0,1-5 0,4-3 0,-2-1 0,-1 0 0,1 0 0,0-5 0,-4-4 0,3-1 0,-2-3 0,2 1 0,-1 0 0,-1 0 0,-1 0 0,-2-2 0,0-1 0,-1-2 0,-3-2 0,2 4 0,-6-3 0,0 2 0,1 0 0,-3-5 0,2 5 0,-3 1 0,-1 2 0,0 0 0,0 1 0,0 0 0,0 5 0,0 3 0,0 10 0,0 4 0,0 5 0,0 7 0,0-2 0,0 3 0,0 2 0,0-1 0,1 1 0,2-2 0,1-3 0,4 3 0,-2-4 0,-1 0 0,1-3 0,3-2 0,-2-1 0,1 2 0,0 1 0,0-4 0,4-5 0,1-1 0,-1-2 0,0-4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19:47.925"/>
    </inkml:context>
    <inkml:brush xml:id="br0">
      <inkml:brushProperty name="width" value="0.08571" units="cm"/>
      <inkml:brushProperty name="height" value="0.08571" units="cm"/>
      <inkml:brushProperty name="color" value="#AE198D"/>
      <inkml:brushProperty name="inkEffects" value="galaxy"/>
      <inkml:brushProperty name="anchorX" value="-34305.85938"/>
      <inkml:brushProperty name="anchorY" value="-16938.40625"/>
      <inkml:brushProperty name="scaleFactor" value="0.5"/>
    </inkml:brush>
  </inkml:definitions>
  <inkml:trace contextRef="#ctx0" brushRef="#br0">21 62 12287,'-9'11'0,"7"-2"0,-7-9 0,9 0 0,0 0 0,9-9 0,-4 7 0,8-5 0,1 5 0,6 2 0,-6 0 0,0 0 0,2 0 0,2-2 0,2-3 0,1-2 0,-1 3 0,7 2 0,3 2 0,-1 0 0,1 0 0,9 0 0,-3 0 0,7 0 0,3 0 0,-8 0 0,10-3 0,-5-1 0,-2-3 0,-2 0 0,-3 7 0,-2 0 0,3 0 0,-5 0 0,2 0 0,2 0 0,3 0 0,-5-2 0,0-3 0,2-2 0,3 3 0,2 2 0,0 2 0,0 0 0,-1 0 0,4 0 0,-1 0 0,0 0 0,-4 0 0,-12 0 0,0 0 0,-2 0 0,3 0 0,-6 0 0,6 0 0,-6 0 0,-1 0 0,-1 0 0,1 0 0,-1 0 0,7 0 0,1 0 0,-1 0 0,2 0 0,-4 0 0,10 0 0,-1 0 0,-2 0 0,6 0 0,-4 0 0,3 0 0,-3 0 0,2 0 0,-6 0 0,1 0 0,6 0 0,-5 0 0,-1 0 0,1 0 0,0 0 0,-5 0 0,8 0 0,1 0 0,3 0 0,-5 0 0,0 0 0,2 0 0,3 0 0,2 0 0,-3 0 0,-1 0 0,-3 0 0,0 0 0,7 0 0,-3 0 0,-3 0 0,1 0 0,-7 0 0,3 0 0,5 0 0,1 0 0,1 0 0,-3 0 0,-2 0 0,0 0 0,7 0 0,0 0 0,0 0 0,0 0 0,0 0 0,0 0 0,0 0 0,-7 0 0,-2 0 0,0 0 0,-1 0 0,-6 0 0,5 0 0,-3 0 0,1 0 0,1 0 0,-4 0 0,5 0 0,2 0 0,-7 0 0,4 0 0,-2 0 0,1 0 0,6 0 0,-5 0 0,1 0 0,-1 0 0,5 0 0,-4 0 0,2 0 0,4 0 0,-4 0 0,2 0 0,0 0 0,-2 0 0,7 0 0,-7 0 0,2 0 0,0 0 0,-9 0 0,4 0 0,-1 0 0,-1 0 0,2 2 0,-4 2 0,3 3 0,-3-2 0,0-3 0,0-2 0,4 0 0,3 0 0,-5 2 0,5 3 0,0 2 0,0-3 0,0-1 0,4-3 0,-2 0 0,2 0 0,3 0 0,2 0 0,0 0 0,0 0 0,-7 0 0,0 0 0,0 0 0,-2 0 0,4 0 0,-6 0 0,-1 0 0,1 0 0,0 0 0,-5 0 0,2 0 0,-2 0 0,-2 0 0,-1 0 0,3 0 0,3 0 0,6 0 0,-7 0 0,0 0 0,3 0 0,2 0 0,6 0 0,-1 0 0,-3 0 0,0 0 0,4 0 0,1 0 0,2 0 0,-11 0 0,10 0 0,-1 0 0,0 0 0,-5 0 0,-2 0 0,-1 0 0,1 0 0,-4 0 0,3 0 0,1 0 0,0 0 0,-7 0 0,2 0 0,-4 0 0,-2 0 0,1 0 0,3 0 0,5 0 0,2 0 0,-5 0 0,5 0 0,0 0 0,-1 0 0,-3 0 0,4 0 0,-3 0 0,-4 0 0,5 0 0,-3 0 0,-2 0 0,-2 0 0,-3 0 0,3 0 0,2 0 0,2 0 0,0 0 0,-4 0 0,2 0 0,2 0 0,1 0 0,-8 0 0,1 0 0,-1 0 0,7 0 0,1 0 0,-3 0 0,-3 0 0,-1 0 0,-1 0 0,1 0 0,-1 0 0,1 0 0,-1 0 0,1 0 0,-1 0 0,0 0 0,1 0 0,-10 0 0,-2 0 0,-9-3 0,0-4 0,0 5 0,0-7 0,0 9 0,7-2 0,0-5 0,0 5 0,2-7 0,2 9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1:48.488"/>
    </inkml:context>
    <inkml:brush xml:id="br0">
      <inkml:brushProperty name="width" value="0.08571" units="cm"/>
      <inkml:brushProperty name="height" value="0.08571" units="cm"/>
      <inkml:brushProperty name="color" value="#AE198D"/>
      <inkml:brushProperty name="inkEffects" value="galaxy"/>
      <inkml:brushProperty name="anchorX" value="-73071.1875"/>
      <inkml:brushProperty name="anchorY" value="-188489.10938"/>
      <inkml:brushProperty name="scaleFactor" value="0.5"/>
    </inkml:brush>
  </inkml:definitions>
  <inkml:trace contextRef="#ctx0" brushRef="#br0">25 25 12287,'-2'11'0,"-2"-3"0,3 3 0,-3-3 0,-1-1 0,0 1 0,3 1 0,0 2 0,2 1 0,0 2 0,0 1 0,0 1 0,4 2 0,2-4 0,-1 4 0,1 1 0,-1-3 0,-2 3 0,2 0 0,2 0 0,-3 0 0,3 1 0,0-2 0,-1 0 0,-3-5 0,1 3 0,-1-3 0,1-5 0,-3 3 0,3-3 0,-2-3 0,-2-1 0,0-8 0,0-4 0,0 1 0,0-1 0,0-1 0,0-2 0,-4-3 0,0-1 0,1-2 0,2-2 0,1 3 0,0-3 0,0 0 0,0 0 0,4 4 0,1-3 0,2 2 0,2 0 0,2-2 0,1 3 0,2-3 0,2 0 0,3 1 0,7-3 0,1-2 0,1-1 0,6-1 0,-3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1:49.909"/>
    </inkml:context>
    <inkml:brush xml:id="br0">
      <inkml:brushProperty name="width" value="0.08571" units="cm"/>
      <inkml:brushProperty name="height" value="0.08571" units="cm"/>
      <inkml:brushProperty name="color" value="#AE198D"/>
      <inkml:brushProperty name="inkEffects" value="galaxy"/>
      <inkml:brushProperty name="anchorX" value="-77790.53906"/>
      <inkml:brushProperty name="anchorY" value="-202179.625"/>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80664.67188"/>
      <inkml:brushProperty name="anchorY" value="-213476.42188"/>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87224.58594"/>
      <inkml:brushProperty name="anchorY" value="-227691.07813"/>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94369.57813"/>
      <inkml:brushProperty name="anchorY" value="-241466.92188"/>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99145.21875"/>
      <inkml:brushProperty name="anchorY" value="-252909.98438"/>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106887.47656"/>
      <inkml:brushProperty name="anchorY" value="-266966.1875"/>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114580.98438"/>
      <inkml:brushProperty name="anchorY" value="-280559.1875"/>
      <inkml:brushProperty name="scaleFactor" value="0.5"/>
    </inkml:brush>
    <inkml:brush xml:id="br7">
      <inkml:brushProperty name="width" value="0.08571" units="cm"/>
      <inkml:brushProperty name="height" value="0.08571" units="cm"/>
      <inkml:brushProperty name="color" value="#AE198D"/>
      <inkml:brushProperty name="inkEffects" value="galaxy"/>
      <inkml:brushProperty name="anchorX" value="-122567.03125"/>
      <inkml:brushProperty name="anchorY" value="-294310.65625"/>
      <inkml:brushProperty name="scaleFactor" value="0.5"/>
    </inkml:brush>
  </inkml:definitions>
  <inkml:trace contextRef="#ctx0" brushRef="#br0">415 165 12287,'5'7'0,"-2"3"0,4-5 0,-2 2 0,-1-3 0,-4 4 0,0-4 0,-1 4 0,-3 2 0,1 0 0,-4 3 0,2-1 0,2 0 0,-4 0 0,1 2 0,-3 1 0,1 1 0,4 0 0,-4-2 0,0 1 0,1 1 0,-2 0 0,3-4 0,1 0 0,0 1 0,-4-1 0,4-1 0,0-2 0,-1-1 0,1-5 0,2 2 0,-1 1 0,0-5 0,0 3 0,-2-8 0,0-4 0,2 1 0,-5-1 0,0 0 0,-2 1 0,-1-6 0,0 3 0,0 1 0,-1-2 0,-3-4 0,0-1 0,0 1 0,-2 1 0,4 2 0,-2 0 0,3 0 0,1 0 0,-1 1 0,1 1 0,0 3 0,0 2 0,4-3 0,1 2 0,1 0 0,2 3 0,6-2 0,2 5 0,4 0 0,8 5 0,3 2 0</inkml:trace>
  <inkml:trace contextRef="#ctx0" brushRef="#br1" timeOffset="532">780 385 12287,'2'11'0,"2"-3"0,4-4 0,0-3 0,3-1 0,4-1 0,2-3 0,0 1 0,3-5 0,0-2 0,-1-1 0,4 3 0,-2 0 0,0-1 0,0-2 0,0 3 0,-4 0 0,-3 0 0,0 1 0,2-4 0,1 3 0,-3-3 0,-5-1 0,-5 1 0,-8 3 0,-3 2 0,-5 6 0,-2 0 0,-2 0 0,1 2 0,-4 0 0,0 4 0,0 1 0,3-3 0,-3 4 0,0 1 0,0 2 0,3-3 0,-3 0 0,1 2 0,3 1 0,6 2 0,2 2 0,0 3 0,0 1 0,5 0 0,-1 2 0,6 0 0,5 0 0,4-2 0,3 2 0,2-1 0,2-1 0,0-1 0,3-6 0,-2 0 0,2 0 0,1 0 0,1-1 0,-1-1 0,-2-2 0,2-6 0,-3 2 0,3-2 0,2-8 0,-1 0 0</inkml:trace>
  <inkml:trace contextRef="#ctx0" brushRef="#br2" timeOffset="967">1353 299 12287,'-6'25'0,"-1"-6"0,4-2 0,-1 0 0,1-1 0,2 0 0,1-4 0,0 0 0,0 1 0,4 0 0,0 2 0,-1 1 0,2-3 0,-1-5 0,2-6 0,-2 2 0,-3-4 0,3-4 0,-1-2 0,0-7 0,2 1 0,2 0 0,-3 0 0,4 0 0,0-1 0,-1 1 0,4-4 0,-3 0 0,3 1 0,1 1 0,0 2 0,0 0 0,0 0 0,1 0 0,0-1 0,2 1 0,1 0 0,-1 0 0,3 4 0,-1 0 0,1-1 0,0 3 0,2 0 0,-2 5 0,1-2 0,2-1 0,2 0 0,2-1 0,-1-2 0</inkml:trace>
  <inkml:trace contextRef="#ctx0" brushRef="#br3" timeOffset="1434">2133 141 12287,'13'7'0,"-7"-2"0,-1-5 0,-10 0 0,-3 0 0,-3 0 0,-1 0 0,0 1 0,0 4 0,-2-3 0,-1 5 0,-2 0 0,-2 0 0,4 1 0,-1 2 0,2 0 0,2-2 0,1 0 0,2 4 0,2 1 0,2-1 0,0-4 0,5 0 0,0 2 0,2 0 0,2 1 0,4-1 0,3-2 0,1-4 0,0 3 0,0-1 0,1 1 0,-1-3 0,0 3 0,0 0 0,0 0 0,1-3 0,-1 4 0,0 1 0,-4-3 0,-1-1 0,-2 0 0,3 2 0,-4 5 0,0-3 0,-5-3 0,-3 1 0,-4 0 0,-3-4 0,-1 2 0,0-1 0,0 0 0,-2 0 0,-1-4 0,-1 0 0,1 0 0,1 4 0,1 0 0,-2-1 0,-1-2 0,-1-1 0,5 0 0,0 0 0,4 0 0,0 0 0,5-1 0,-1-3 0,3 1 0,2-4 0,3 1 0,4-1 0,-1-1 0,1-4 0,6-6 0,5-1 0</inkml:trace>
  <inkml:trace contextRef="#ctx0" brushRef="#br4" timeOffset="1679">2268 202 12287,'0'12'0,"0"0"0,0 0 0,-5-3 0,1-1 0,2 1 0,0 2 0,2 1 0,0 0 0,0 1 0,4-1 0,0 0 0,1 0 0,0 0 0,-2 0 0,3 1 0,1-1 0,0 0 0,0 0 0,2 0 0,-1 1 0,1-1 0,3 0 0,-4-5 0,0-3 0,0-3 0,-1-1 0,-2 0 0</inkml:trace>
  <inkml:trace contextRef="#ctx0" brushRef="#br5" timeOffset="1844">2304 117 12287,'0'-21'0,"0"1"0,-4 5 0,0-1 0,1 2 0,2 2 0,1 4 0,0 0 0,4 6 0,1 1 0,2 4 0,-4 1 0,8 1 0,-4 2 0</inkml:trace>
  <inkml:trace contextRef="#ctx0" brushRef="#br6" timeOffset="2267">2609 141 12287,'0'19'0,"0"-3"0,0-2 0,0-2 0,0 0 0,0 0 0,0 0 0,0 1 0,0-1 0,0 0 0,0 0 0,0 0 0,0 1 0,0-1 0,5-1 0,2-2 0,0-1 0,4-5 0,-3 1 0,3-3 0,1-1 0,0 0 0,0 0 0,0 0 0,1 0 0,-1 0 0,0 0 0,0-1 0,0-2 0,-1-2 0,-3-2 0,3 3 0,-4-4 0,0-2 0,2 0 0,-5-3 0,-1 1 0,-2 0 0,-1 0 0,-1 0 0,-3-1 0,1 1 0,-5 0 0,-1 0 0,-2 1 0,-1 3 0,-1 2 0,1 1 0,0 4 0,0-3 0,0 2 0,-1 2 0,1 0 0,0 0 0,0 0 0,0 0 0,-1 0 0,7 6 0,-5-5 0,4 4 0</inkml:trace>
  <inkml:trace contextRef="#ctx0" brushRef="#br7" timeOffset="2678">3145 202 12287,'0'26'0,"0"1"0,-1-11 0,-3-1 0,1-2 0,-4 0 0,2-1 0,1-4 0,4 0 0,0-5 0,0 2 0,1-5 0,2-1 0,2-2 0,2-1 0,-3-4 0,4 2 0,2 0 0,1-4 0,5-1 0,0-2 0,-1-2 0,-1-1 0,-1-1 0,2 5 0,1 0 0,-1 0 0,-1 4 0,-2 0 0,0-1 0,0 3 0,0 0 0,1 6 0,-1 0 0,0 0 0,-1 2 0,0 2 0,-2 5 0,1 6 0,4-1 0,-3 3 0,3-1 0,-3 1 0,1 0 0,-4-2 0,3 1 0,1-1 0,0 3 0,-1-2 0,-1 0 0,-2 2 0,0-4 0,4 3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1:54.559"/>
    </inkml:context>
    <inkml:brush xml:id="br0">
      <inkml:brushProperty name="width" value="0.08571" units="cm"/>
      <inkml:brushProperty name="height" value="0.08571" units="cm"/>
      <inkml:brushProperty name="color" value="#AE198D"/>
      <inkml:brushProperty name="inkEffects" value="galaxy"/>
      <inkml:brushProperty name="anchorX" value="-131516.01563"/>
      <inkml:brushProperty name="anchorY" value="-308305.90625"/>
      <inkml:brushProperty name="scaleFactor" value="0.5"/>
    </inkml:brush>
  </inkml:definitions>
  <inkml:trace contextRef="#ctx0" brushRef="#br0">91 13 12287,'-12'12'0,"0"-5"0,-1-3 0,1-3 0,0-1 0,4 0 0,0 0 0,0 0 0,2 0 0,6 0 0,7 0 0,4-1 0,1-2 0,0-1 0,0 1 0,1 1 0,-1-1 0,0-1 0,0 1 0,0 2 0,1 1 0,-1 0 0,0 0 0,-4 0 0,0 0 0,2 0 0,0 0 0,3-5 0,-1-2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1:55.827"/>
    </inkml:context>
    <inkml:brush xml:id="br0">
      <inkml:brushProperty name="width" value="0.08571" units="cm"/>
      <inkml:brushProperty name="height" value="0.08571" units="cm"/>
      <inkml:brushProperty name="color" value="#AE198D"/>
      <inkml:brushProperty name="inkEffects" value="galaxy"/>
      <inkml:brushProperty name="anchorX" value="-133626.89063"/>
      <inkml:brushProperty name="anchorY" value="-322203.65625"/>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135554.92188"/>
      <inkml:brushProperty name="anchorY" value="-337381.25"/>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138519.03125"/>
      <inkml:brushProperty name="anchorY" value="-352656.375"/>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142080.40625"/>
      <inkml:brushProperty name="anchorY" value="-367833.96875"/>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146275.625"/>
      <inkml:brushProperty name="anchorY" value="-382755.59375"/>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150848.70313"/>
      <inkml:brushProperty name="anchorY" value="-397994.125"/>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155970.29688"/>
      <inkml:brushProperty name="anchorY" value="-413220.46875"/>
      <inkml:brushProperty name="scaleFactor" value="0.5"/>
    </inkml:brush>
    <inkml:brush xml:id="br7">
      <inkml:brushProperty name="width" value="0.08571" units="cm"/>
      <inkml:brushProperty name="height" value="0.08571" units="cm"/>
      <inkml:brushProperty name="color" value="#AE198D"/>
      <inkml:brushProperty name="inkEffects" value="galaxy"/>
      <inkml:brushProperty name="anchorX" value="-161798.85938"/>
      <inkml:brushProperty name="anchorY" value="-428471.1875"/>
      <inkml:brushProperty name="scaleFactor" value="0.5"/>
    </inkml:brush>
    <inkml:brush xml:id="br8">
      <inkml:brushProperty name="width" value="0.08571" units="cm"/>
      <inkml:brushProperty name="height" value="0.08571" units="cm"/>
      <inkml:brushProperty name="color" value="#AE198D"/>
      <inkml:brushProperty name="inkEffects" value="galaxy"/>
      <inkml:brushProperty name="anchorX" value="-165209.3125"/>
      <inkml:brushProperty name="anchorY" value="-441096.59375"/>
      <inkml:brushProperty name="scaleFactor" value="0.5"/>
    </inkml:brush>
    <inkml:brush xml:id="br9">
      <inkml:brushProperty name="width" value="0.08571" units="cm"/>
      <inkml:brushProperty name="height" value="0.08571" units="cm"/>
      <inkml:brushProperty name="color" value="#AE198D"/>
      <inkml:brushProperty name="inkEffects" value="galaxy"/>
      <inkml:brushProperty name="anchorX" value="-171781.40625"/>
      <inkml:brushProperty name="anchorY" value="-456335.125"/>
      <inkml:brushProperty name="scaleFactor" value="0.5"/>
    </inkml:brush>
    <inkml:brush xml:id="br10">
      <inkml:brushProperty name="width" value="0.08571" units="cm"/>
      <inkml:brushProperty name="height" value="0.08571" units="cm"/>
      <inkml:brushProperty name="color" value="#AE198D"/>
      <inkml:brushProperty name="inkEffects" value="galaxy"/>
      <inkml:brushProperty name="anchorX" value="-178889.82813"/>
      <inkml:brushProperty name="anchorY" value="-471671.1875"/>
      <inkml:brushProperty name="scaleFactor" value="0.5"/>
    </inkml:brush>
  </inkml:definitions>
  <inkml:trace contextRef="#ctx0" brushRef="#br0">12 524 12287,'-6'-5'0,"2"-3"0,2-3 0,2-1 0,0-1 0,6 3 0,2 1 0,3 5 0,1 3 0,0 1 0,0 0 0,0 0 0,1 0 0,-1-4 0,0 0 0,0 1 0,0 2 0,-4 1 0,1 0 0,-1 0 0,-7 4 0,-5 1 0,-6 2 0,-2-4 0,0 2 0,0-1 0,0 0 0,0 0 0,-1-2 0,1 2 0,0-3 0,0 3 0,5-1 0,3 1 0,8-3 0,4 3 0,4-2 0,5-2 0,3 0 0,8 0 0,3-6 0,6 0 0</inkml:trace>
  <inkml:trace contextRef="#ctx0" brushRef="#br1" timeOffset="1081">890 366 12287,'11'-2'0,"-3"-2"0,-1-1 0,-5-5 0,3 2 0,-1 0 0,-4-4 0,0 0 0,0 4 0,-2 1 0,0 0 0,-3 0 0,-3 3 0,3-3 0,-2 2 0,-2 2 0,-2 2 0,-3 1 0,-1 0 0,-1 0 0,-6 0 0,3 1 0,-1 3 0,0 5 0,0 1 0,-5 3 0,1-1 0,-1 0 0,2 4 0,3 2 0,2-1 0,1 1 0,5 2 0,-2-3 0,6-1 0,3 1 0,1-3 0,4 2 0,0-2 0,1-6 0,3-1 0,4-2 0,3-1 0,2-4 0,2 0 0,2 0 0,3-4 0,-2-1 0,0-2 0,4-3 0,-3 4 0,0-2 0,0-1 0,0 3 0,0-5 0,3 3 0,-3-3 0,-2-1 0,3-1 0,-3 3 0,-1 0 0,2 2 0,-5 0 0,2-4 0,-4 0 0,-3-1 0,0 5 0,3 0 0,-3-1 0,-2-2 0,-6-1 0,0 3 0,0 1 0,-2 6 0,-2-2 0,1 2 0,-5 2 0,4 0 0,-4 0 0,4 0 0,-4 0 0,5 2 0,-1 2 0,1-3 0,-1 3 0,3-3 0,-4 1 0,5 2 0,0-3 0,0 5 0,0-1 0,1-4 0,3 3 0,-3-1 0,3 1 0,-2-2 0,-1 3 0,3-5 0,-2 0 0,3 1 0,-5 3 0,0-2 0,0 3 0,0-4 0,0 4 0,1-4 0,2 4 0,1 1 0,0 1 0,-3 5 0,4 0 0,1 4 0,7 2 0,-1-1 0,0 1 0,0 4 0,2-3 0,2 1 0,4 0 0,5-5 0,2 0 0,1-5 0,6 0 0,-3-3 0</inkml:trace>
  <inkml:trace contextRef="#ctx0" brushRef="#br2" timeOffset="2115">1621 244 12287,'-8'-2'0,"0"-2"0,4 3 0,-4-3 0,-2 3 0,4 1 0,-2 0 0,-2 0 0,-1 4 0,-1 1 0,1 2 0,3 2 0,-3 2 0,4 1 0,-1 1 0,0-1 0,4 0 0,-3 0 0,2 0 0,2 1 0,2-1 0,1 0 0,0 0 0,0-4 0,1-1 0,3-2 0,3-1 0,5-4 0,0 0 0,1-1 0,-1-2 0,0-2 0,0-2 0,4 0 0,1-2 0,-2 1 0,-2-2 0,-1 0 0,1-3 0,-1 1 0,0 0 0,0 4 0,0 0 0,0-2 0,1-1 0,-5-1 0,0 0 0,1 0 0,-3 0 0,-2-1 0,-3 7 0,-1 2 0,0 8 0,0 2 0,0 7 0,0 0 0,0 3 0,0 1 0,2 6 0,0 2 0,2 1 0,6 4 0,-2 0 0,3 1 0,1 3 0,0-3 0,0 1 0,1 1 0,-1-2 0,-4-1 0,0-7 0,0-1 0,-1-2 0,0-1 0,-5 1 0,2-4 0,-1-2 0,-1-2 0,-4-1 0,-2-3 0,-3 2 0,-5-6 0,0-2 0,0 0 0,0-2 0,-1 0 0,1 0 0,0 0 0,0 0 0,0-4 0,-1-2 0,1-1 0,0-2 0,0 2 0,1-1 0,2-1 0,0-2 0,5-1 0,-2-1 0,0 1 0,3 0 0,2 0 0,1 0 0,0-2 0,0-2 0,4 2 0,2-2 0,0 2 0,4 2 0,5 0 0,1-1 0,0-2 0,2-2 0,-5 1 0,10-1 0,-4-2 0</inkml:trace>
  <inkml:trace contextRef="#ctx0" brushRef="#br3" timeOffset="2616">2060 183 12287,'0'19'0,"0"-3"0,0-6 0,0-2 0,0 1 0,0-2 0,0 1 0,0 2 0,0 0 0,0 3 0,2-1 0,2 0 0,-3 4 0,4 0 0,-1 1 0,0 0 0,2-3 0,-3 2 0,1-1 0,-2 1 0,4-2 0,-2 2 0,0-2 0,1-2 0,-3 0 0,2 0 0,-3 0 0,-1 1 0,0-1 0,0 0 0,0 0 0,0-5 0,0-2 0,-4-10 0,0-3 0,1-3 0,2-1 0,1-2 0,0-1 0,0-2 0,0-2 0,1 2 0,2-3 0,1-2 0,-1-1 0,2 0 0,-1 2 0,0 2 0,2 1 0,-4-2 0,5 4 0,0 1 0,0 1 0,-3 3 0,4 2 0,1 2 0,2 2 0,-1-3 0,1 3 0,2 3 0,1 0 0,3 2 0,0 0 0,-1 0 0,1 0 0,-2 0 0,6 0 0,-1 0 0,-1 0 0,-2 0 0,-4 0 0,4 6 0,2 1 0</inkml:trace>
  <inkml:trace contextRef="#ctx0" brushRef="#br4" timeOffset="3130">2523 439 12287,'13'7'0,"-1"-3"0,0-3 0,0-1 0,0 0 0,-4-4 0,1 0 0,0 0 0,2-2 0,0 4 0,-2-6 0,-1-1 0,2 3 0,-3-5 0,1 3 0,1-3 0,-2-1 0,0 0 0,-2-1 0,-2 1 0,-2 4 0,-1 0 0,0-2 0,0 4 0,-1-1 0,-3 1 0,-3 2 0,-5 4 0,0 0 0,-1 0 0,0 0 0,-2 2 0,-1 0 0,1 3 0,1 4 0,1-1 0,-2 2 0,-1-2 0,-1 7 0,5-3 0,1 1 0,3 1 0,-3 2 0,5 0 0,-3 1 0,1 0 0,6-3 0,-2 3 0,2 0 0,2-1 0,6 0 0,2-4 0,3 1 0,1-1 0,0-1 0,2-3 0,0-3 0,3 1 0,3-5 0,-2 3 0,1-3 0,2-1 0,1 0 0,0 0 0,-2-1 0,2-3 0,-1 3 0,1-5 0,-2 1 0,6-7 0,5-7 0</inkml:trace>
  <inkml:trace contextRef="#ctx0" brushRef="#br5" timeOffset="3629">3011 378 12287,'-7'0'0,"10"1"0,6 2 0,1 1 0,1 0 0,4-4 0,1 0 0,-1 0 0,0 0 0,-1-1 0,4-2 0,1-1 0,-3-6 0,3 2 0,0-2 0,0-3 0,-3 5 0,3 0 0,-1-1 0,-3-2 0,3-1 0,-2-1 0,-3 1 0,-3 0 0,-1 4 0,-5 0 0,-1 1 0,-7-1 0,-4 4 0,-3 2 0,-5 2 0,-2 0 0,-1 0 0,-2 0 0,2 2 0,-2 0 0,0 4 0,-2 1 0,-2-3 0,1 4 0,1 1 0,2 2 0,0 3 0,3 1 0,1 2 0,-1 2 0,2-3 0,4 3 0,1 0 0,3 0 0,2 0 0,6 3 0,0-3 0,0-1 0,6-2 0,2-4 0,3 0 0,1 0 0,1-4 0,2-1 0,3 0 0,1 0 0,0-4 0,2 1 0,-2-3 0,-1-1 0,4 0 0,-2 0 0,2 0 0,-2 0 0,3 0 0,-3-1 0,3-3 0,2-5 0,4-1 0,3-3 0</inkml:trace>
  <inkml:trace contextRef="#ctx0" brushRef="#br6" timeOffset="4210">3779 232 12287,'-8'10'0,"0"0"0,-2-3 0,-1-2 0,3-1 0,0-4 0,-1 0 0,-1 6 0,1 0 0,2 3 0,1-1 0,1 0 0,2 4 0,-1 0 0,1 0 0,2 1 0,1-1 0,0 0 0,0 0 0,0 0 0,0 0 0,1-1 0,4-3 0,-4-1 0,4-4 0,1 1 0,2-1 0,-1-2 0,1-1 0,1 0 0,2 0 0,1 0 0,-1-1 0,-3-3 0,3 1 0,-3-4 0,3 0 0,1 1 0,-4-1 0,0-3 0,2 2 0,1-1 0,0-2 0,-2-1 0,-1 0 0,2-1 0,-4 2 0,1 1 0,0 0 0,0 1 0,-5-5 0,4 7 0,-2-1 0,0 0 0,0 0 0,-4-4 0,-1 6 0,-3 6 0,2 6 0,-3 7 0,-1 4 0,5-4 0,-3 5 0,3-2 0,1 0 0,0 5 0,1-4 0,2 2 0,1 3 0,4-3 0,-3 0 0,1 0 0,-1 0 0,5-4 0,-2 1 0,1-3 0,-1 0 0,3-1 0,-3-1 0,3-3 0,1 1 0,1-5 0,-1-1 0,0-2 0,-1-2 0,-3-3 0,3-8 0,-4-7 0</inkml:trace>
  <inkml:trace contextRef="#ctx0" brushRef="#br7" timeOffset="4810">4218 49 12287,'0'12'0,"1"-1"0,3-3 0,-3-3 0,5 1 0,-6 2 0,1 3 0,3 1 0,-2 1 0,2 2 0,-3 3 0,-1 1 0,0-3 0,0 4 0,0 1 0,0-2 0,1 0 0,2-4 0,1 1 0,-1-1 0,-2-2 0,-1 0 0,0-1 0,0 0 0,0 0 0,0 0 0,0 0 0,-1-5 0,-2-1 0,-1-1 0,0-4 0,4 3 0,0-8 0,0 2 0,0-6 0,0-2 0,5-1 0,4-1 0,1 0 0,3 0 0,-3 0 0,0-1 0,-2 1 0,0 4 0,4 1 0,1 0 0,-1 1 0,0 3 0,0-1 0,0 1 0,0-1 0,1 3 0,-1-3 0,0 2 0,0 2 0,0 4 0,-1 2 0,-1 1 0,-2 2 0,-1 2 0,2 1 0,-2 2 0,-2 2 0,3-1 0,-4 4 0,-1-2 0,-1-2 0,-2 3 0,0-2 0,-2-1 0,-2-1 0,-3-4 0,-5 0 0,0-3 0,0-2 0,-6 3 0,-1-4 0,-1-1 0,0-2 0,1 1 0,-3 0 0,2 2 0,-2-1 0,4-1 0,1-2 0,1 0 0,-1 0 0,1-2 0,4-2 0,1 1 0,3-5 0,4-1 0,2-2 0,2-7 0,0-1 0</inkml:trace>
  <inkml:trace contextRef="#ctx0" brushRef="#br8" timeOffset="5196">4717 0 12287,'0'12'0,"0"0"0,0-3 0,0-1 0,0 1 0,0 2 0,0 3 0,0 0 0,0 4 0,0 1 0,0 1 0,0 5 0,0-1 0,0 0 0,0 1 0,0-1 0,0 1 0,0-1 0,0-4 0,2-1 0,0 0 0,3 0 0,-1 0 0,-4 1 0,1-3 0,3-4 0,-3-1 0,3 1 0,-1-1 0,1 0 0,-2-4 0,3 0 0,0 2 0,-2-5 0,5-1 0,-1-1 0,2 0 0,0 1 0,-1 0 0,4-10 0,0 0 0</inkml:trace>
  <inkml:trace contextRef="#ctx0" brushRef="#br9" timeOffset="5663">4986 402 12287,'0'8'0,"-2"-1"0,-2-1 0,3 3 0,-3-1 0,6-1 0,4 1 0,1 0 0,2-1 0,2 0 0,1-5 0,2 3 0,2-3 0,-1 0 0,4-2 0,0 0 0,0 0 0,1-6 0,3-2 0,-1-3 0,-2-1 0,-1 0 0,1-2 0,-2-1 0,0-1 0,-5 0 0,3 4 0,-3 0 0,-5-1 0,1 5 0,-5 0 0,-1-1 0,-3-2 0,-4-1 0,-3 5 0,-5 3 0,-2 2 0,-2 2 0,1 0 0,-4 0 0,0 0 0,0 0 0,3 4 0,-3 2 0,0 1 0,0 2 0,4 2 0,-2 1 0,0 0 0,1 1 0,0 3 0,4 1 0,1 2 0,3 3 0,1-3 0,4 1 0,-1 2 0,1 1 0,3 0 0,5-3 0,3-2 0,3 0 0,1-5 0,0 3 0,0-2 0,0-2 0,2-1 0,1-2 0,1-2 0,-1-1 0,-2-1 0,0-2 0,0 1 0,3-2 0,-2 0 0,2-2 0,-2 0 0,-2 0 0,0-2 0,0 0 0,0-4 0,1 0 0,4 3 0,-3-13 0,3 2 0</inkml:trace>
  <inkml:trace contextRef="#ctx0" brushRef="#br10" timeOffset="6276">5546 341 12287,'-7'2'0,"3"2"0,3 4 0,1 3 0,0 1 0,0 0 0,0 2 0,0 2 0,0 1 0,1 5 0,2-2 0,1 2 0,0-3 0,-2 0 0,0-1 0,2-3 0,2 1 0,-3-3 0,1-2 0,-2 0 0,0-4 0,-2 1 0,0-5 0,4-3 0,1-8 0,2-3 0,-3-3 0,3-1 0,-1-2 0,1-2 0,0 2 0,3-3 0,-2-2 0,1-1 0,2 0 0,1 2 0,0 0 0,1 0 0,-4 2 0,2 0 0,2 1 0,1 3 0,-1 2 0,0 1 0,-1-1 0,0 1 0,0 1 0,0 3 0,1 4 0,-1 3 0,-4 1 0,0 0 0,2 0 0,0 0 0,1 1 0,-3 3 0,-4 4 0,-1 3 0,0 1 0,1 1 0,-1-1 0,-1 1 0,1 2 0,1 3 0,-1 1 0,2-3 0,-1 3 0,-1 0 0,-2 0 0,3-4 0,0 2 0,1 0 0,0-1 0,-4 0 0,3-4 0,-1 1 0,1-1 0,-3-4 0,4 0 0,-4 1 0,-1-2 0,1 0 0,3-2 0,-2 1 0,2-2 0,-3-3 0,-1 5 0,0-6 0,1 0 0,3 0 0,3 0 0,5 0 0,1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2:04.053"/>
    </inkml:context>
    <inkml:brush xml:id="br0">
      <inkml:brushProperty name="width" value="0.08571" units="cm"/>
      <inkml:brushProperty name="height" value="0.08571" units="cm"/>
      <inkml:brushProperty name="color" value="#AE198D"/>
      <inkml:brushProperty name="inkEffects" value="galaxy"/>
      <inkml:brushProperty name="anchorX" value="-186656.46875"/>
      <inkml:brushProperty name="anchorY" value="-486982.875"/>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195032.5625"/>
      <inkml:brushProperty name="anchorY" value="-502343.3125"/>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203932.79688"/>
      <inkml:brushProperty name="anchorY" value="-517691.5625"/>
      <inkml:brushProperty name="scaleFactor" value="0.5"/>
    </inkml:brush>
  </inkml:definitions>
  <inkml:trace contextRef="#ctx0" brushRef="#br0">73 195 12287,'9'7'0,"-1"-3"0,1-3 0,-2-1 0,1 0 0,2 0 0,0 0 0,3 0 0,-1 0 0,-4-4 0,0 0 0,1 0 0,2-1 0,-3 2 0,1-4 0,0 0 0,2 1 0,1-1 0,0-1 0,-1 2 0,-3 1 0,3-1 0,-3-3 0,3 2 0,1 2 0,-4-3 0,0 2 0,2 1 0,1-1 0,-3-2 0,-1 3 0,-2-2 0,3 3 0,-4-4 0,-1-2 0,-2 4 0,-1-2 0,0 3 0,-1-1 0,-3 0 0,1 2 0,-5 4 0,-1 0 0,2-4 0,-1 0 0,-2 1 0,-1 2 0,-1 1 0,0 0 0,4 0 0,0 0 0,-2 0 0,-1 0 0,3 0 0,0 0 0,-1 0 0,-2 0 0,0 1 0,2 2 0,0 1 0,0-1 0,2-2 0,-1 1 0,-1 0 0,-2 2 0,3 2 0,-1-4 0,1 4 0,2 1 0,-5-3 0,3 4 0,-3 1 0,3-2 0,1 1 0,0 0 0,0-1 0,3 4 0,-2-3 0,-1 2 0,0-2 0,4 3 0,-2-3 0,1 2 0,0 3 0,-2-1 0,4 0 0,-2 0 0,1 0 0,-3 1 0,2-1 0,2 0 0,0 0 0,2 0 0,0 1 0,0-1 0,0 0 0,0 0 0,0 0 0,0 0 0,0 1 0,0-5 0,2-1 0,0-1 0,2 1 0,6 0 0,-3 2 0,1-2 0,0-1 0,-4-1 0,4-2 0,0 2 0,-1 2 0,4-4 0,-3 2 0,3 0 0,1-3 0,0 2 0,0-3 0,-1 1 0,-1 0 0,-2 2 0,1-1 0,2-2 0,1-1 0,1 0 0,-1 0 0,0 0 0,0 0 0,-4 0 0,0 0 0,2 0 0,1 0 0,1 0 0,0 0 0,-4 0 0,-1-1 0,0-2 0,-1-1 0,-1 0 0,3 4 0,0 0 0,3-1 0,-2-2 0,-1-1 0,-4 0 0,4 4 0,-5-1 0,1-3 0,-1 2 0,1-2 0,-1 1 0,5-1 0,0-2 0,4-7 0</inkml:trace>
  <inkml:trace contextRef="#ctx0" brushRef="#br1" timeOffset="1988">927 305 12287,'0'-7'0,"0"2"0,0 3 0,0-2 0,0 3 0,0-6 0,0 3 0,0 3 0,0-10 0,0 8 0,0-5 0,0 0 0,0-4 0,0-1 0,0 5 0,-2 2 0,-2 0 0,2-2 0,-5 3 0,0-1 0,0 1 0,3-1 0,-4 2 0,-1-4 0,2 1 0,-1-1 0,1 4 0,-3-3 0,2 2 0,0 1 0,-4 4 0,0-4 0,0 0 0,3 0 0,1 4 0,-1 0 0,2 1 0,-1 2 0,-2 1 0,4 4 0,-1-3 0,2 2 0,-4-3 0,5 4 0,0 0 0,-1-1 0,2 4 0,-5-3 0,5 3 0,-1 1 0,3 0 0,1 1 0,0-1 0,0-4 0,1 0 0,3 2 0,-1-5 0,4 0 0,0-1 0,-1 0 0,2 5 0,5-4 0,-1 2 0,0-4 0,0 2 0,0-1 0,1 0 0,-5 1 0,0-2 0,1 1 0,2-1 0,1 2 0,1 1 0,-1 1 0,-1-3 0,-2 2 0,-1 0 0,2-3 0,-4 3 0,3 2 0,-5 2 0,2-1 0,0-1 0,-4 2 0,0-3 0,-2 1 0,0 1 0,-2 2 0,-2 1 0,-1-3 0,-4-3 0,0 1 0,0 0 0,-2-4 0,-1 1 0,0-2 0,0 2 0,-1-2 0,1 2 0,0-2 0,0 3 0,0-4 0,-1 3 0,1-3 0,0-1 0,0 0 0,0 0 0,-1 0 0,1 0 0,0 0 0,0 0 0,0 0 0,0 0 0,1-1 0,3-3 0,2 1 0,7-5 0,4-1 0,-4 2 0,4 0 0,1 0 0,2 1 0,-1 1 0,1-1 0,0-1 0,-1 0 0,3 0 0,-1-1 0,1 3 0,3-1 0,-1 5 0,0-3 0,-1 1 0,-3-1 0,3 3 0,-3-3 0,4 2 0,4 2 0,-2 0 0,2 0 0,-1 0 0,1 0 0,-1-1 0,6-3 0,-1 3 0,4-5 0</inkml:trace>
  <inkml:trace contextRef="#ctx0" brushRef="#br2" timeOffset="2520">1158 366 12287,'17'0'0,"-1"0"0,1-2 0,-2 0 0,2-4 0,-3-1 0,4 3 0,-2-2 0,-1-1 0,-1 0 0,-2-1 0,0-4 0,0 1 0,0 3 0,1-3 0,-3 3 0,0-3 0,-2-1 0,-1 0 0,2-1 0,-1 1 0,-1 0 0,3 0 0,-2 0 0,-5-1 0,1 1 0,-3 0 0,-1 0 0,0 4 0,0 0 0,0-2 0,-1 1 0,-2-1 0,-1 2 0,-6 5 0,2-1 0,-3 3 0,-1 1 0,0 0 0,4 0 0,0 0 0,-2 0 0,-1 0 0,-1 0 0,0 1 0,0 3 0,0-1 0,1 5 0,1 0 0,2-1 0,2 4 0,-4-3 0,2 3 0,5 1 0,-1 0 0,3 0 0,1 1 0,0-1 0,0 0 0,5-1 0,3-2 0,3-2 0,1-1 0,1 2 0,-1-3 0,1 0 0,4 1 0,-4-1 0,3-2 0,-2 2 0,-2 2 0,2-4 0,0 2 0,3-1 0,-2 0 0,-2 5 0,-1-4 0,1 2 0,-7-3 0,0 3 0,-1-2 0,-3 5 0,2-2 0,-8-3 0,-5-1 0,-1-1 0,-3 1 0,0-1 0,-3 3 0,-5 0 0,-2-3 0,-1 2 0,-2 0 0,-1 1 0,-1-1 0,-6 3 0,1-2 0,-3 0 0,-5 4 0,-1-3 0,-3 1 0,-7-5 0,1 2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2:08.683"/>
    </inkml:context>
    <inkml:brush xml:id="br0">
      <inkml:brushProperty name="width" value="0.08571" units="cm"/>
      <inkml:brushProperty name="height" value="0.08571" units="cm"/>
      <inkml:brushProperty name="color" value="#AE198D"/>
      <inkml:brushProperty name="inkEffects" value="galaxy"/>
      <inkml:brushProperty name="anchorX" value="-210305.21875"/>
      <inkml:brushProperty name="anchorY" value="-530548.5625"/>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221009.4375"/>
      <inkml:brushProperty name="anchorY" value="-544434.125"/>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232713.17188"/>
      <inkml:brushProperty name="anchorY" value="-558331.875"/>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241572.17188"/>
      <inkml:brushProperty name="anchorY" value="-569628.6875"/>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254263.23438"/>
      <inkml:brushProperty name="anchorY" value="-583538.625"/>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264706.84375"/>
      <inkml:brushProperty name="anchorY" value="-594762.25"/>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278226.75"/>
      <inkml:brushProperty name="anchorY" value="-608586.875"/>
      <inkml:brushProperty name="scaleFactor" value="0.5"/>
    </inkml:brush>
    <inkml:brush xml:id="br7">
      <inkml:brushProperty name="width" value="0.08571" units="cm"/>
      <inkml:brushProperty name="height" value="0.08571" units="cm"/>
      <inkml:brushProperty name="color" value="#AE198D"/>
      <inkml:brushProperty name="inkEffects" value="galaxy"/>
      <inkml:brushProperty name="anchorX" value="-288987.25"/>
      <inkml:brushProperty name="anchorY" value="-619749.5625"/>
      <inkml:brushProperty name="scaleFactor" value="0.5"/>
    </inkml:brush>
    <inkml:brush xml:id="br8">
      <inkml:brushProperty name="width" value="0.08571" units="cm"/>
      <inkml:brushProperty name="height" value="0.08571" units="cm"/>
      <inkml:brushProperty name="color" value="#AE198D"/>
      <inkml:brushProperty name="inkEffects" value="galaxy"/>
      <inkml:brushProperty name="anchorX" value="-302799.71875"/>
      <inkml:brushProperty name="anchorY" value="-633622.9375"/>
      <inkml:brushProperty name="scaleFactor" value="0.5"/>
    </inkml:brush>
    <inkml:brush xml:id="br9">
      <inkml:brushProperty name="width" value="0.08571" units="cm"/>
      <inkml:brushProperty name="height" value="0.08571" units="cm"/>
      <inkml:brushProperty name="color" value="#AE198D"/>
      <inkml:brushProperty name="inkEffects" value="galaxy"/>
      <inkml:brushProperty name="anchorX" value="-316636.5625"/>
      <inkml:brushProperty name="anchorY" value="-647069.6875"/>
      <inkml:brushProperty name="scaleFactor" value="0.5"/>
    </inkml:brush>
    <inkml:brush xml:id="br10">
      <inkml:brushProperty name="width" value="0.08571" units="cm"/>
      <inkml:brushProperty name="height" value="0.08571" units="cm"/>
      <inkml:brushProperty name="color" value="#AE198D"/>
      <inkml:brushProperty name="inkEffects" value="galaxy"/>
      <inkml:brushProperty name="anchorX" value="-328286.875"/>
      <inkml:brushProperty name="anchorY" value="-658244.5625"/>
      <inkml:brushProperty name="scaleFactor" value="0.5"/>
    </inkml:brush>
  </inkml:definitions>
  <inkml:trace contextRef="#ctx0" brushRef="#br0">140 500 12287,'-11'1'0,"3"3"0,-3-2 0,3 2 0,-3-3 0,-1-1 0,0 0 0,-1 0 0,1 0 0,0 0 0,0 0 0,4 0 0,0 0 0,6 0 0,2 0 0,7 0 0,4 0 0,5 0 0,2 0 0,1 0 0,2 0 0,2-4 0,2 0 0,0 1 0,4 2 0,-3 1 0,2-1 0,-2-2 0,-2-1 0,0 0 0,1 2 0,-1 0 0,1-2 0,-5 0 0,-1 4 0,-1 0 0,-4 0 0,0-6 0,-9 5 0,-5-3 0,-6 2 0,-11 2 0,-3 0 0,-3 2 0,-1 2 0,-1-3 0,1 3 0,-1-2 0,1-2 0,-2 4 0,1 0 0,-1-2 0,3 0 0,5 2 0,-1 0 0,2-1 0,2-2 0,5 3 0,4 1 0,0 2 0,8-4 0,6 1 0,2-3 0,13 5 0,3 1 0</inkml:trace>
  <inkml:trace contextRef="#ctx0" brushRef="#br1" timeOffset="1173">847 86 12287,'12'4'0,"0"0"0,0 0 0,0-4 0,1-2 0,-1 0 0,0-2 0,0-2 0,0 3 0,1-1 0,-1 2 0,0-4 0,0 1 0,0-2 0,0 3 0,1-3 0,-1 2 0,-4-1 0,0 2 0,-1 2 0,1-6 0,-3 5 0,-5-4 0,0 3 0,0 3 0,-5-5 0,-3 6 0,1 0 0,0 2 0,2 2 0,-5-3 0,2 3 0,2 1 0,-3 0 0,1 4 0,-4-1 0,5-1 0,2 0 0,1-1 0,0 1 0,-2-3 0,2 4 0,-4 2 0,1 1 0,1 1 0,0 0 0,1 0 0,2 0 0,-1 1 0,1-1 0,-2 0 0,1 2 0,0 1 0,-2 1 0,5 0 0,-4-2 0,1 0 0,-1 3 0,1 0 0,3-2 0,-2 1 0,-1-1 0,0-1 0,3-1 0,-2 2 0,-1 2 0,0-1 0,4-4 0,0 0 0,0 0 0,0 1 0,0-1 0,0 0 0,0 0 0,0 0 0,0 1 0,0-1 0,0 0 0,0 0 0,0 0 0,0 0 0,0 1 0,5-7 0,-2 4 0,5-6 0,-4 0 0,4-3 0,2 3 0,-3-2 0,1 2 0,0-3 0,4-1 0,0 0 0,1 0 0,-1 0 0,0 0 0,0-1 0,0-3 0,0 2 0,2-2 0,1 2 0,1-2 0,0 1 0,-3-4 0,-1 0 0,0 1 0,-1 2 0,-2-5 0,-1 0 0,2-2 0,-5-1 0,1 0 0</inkml:trace>
  <inkml:trace contextRef="#ctx0" brushRef="#br2" timeOffset="1351">1151 451 12287,'-8'0'0,"0"0"0,-1 0 0,-2 0 0,-1 0 0,-1 0 0,1 0 0,0 0 0,0 0 0,0 0 0,-2 0 0,-1 0 0,-2 0 0,-2 0 0,4 4 0,-2 0 0,4 0 0,1 2 0,0-5 0,-1 5 0,1-1 0,5-4 0,2 5 0,5-6 0</inkml:trace>
  <inkml:trace contextRef="#ctx0" brushRef="#br3" timeOffset="2189">1517 256 12287,'0'12'0,"-4"1"0,0-1 0,0 0 0,-2 0 0,5 0 0,-4 2 0,1 1 0,0 1 0,-1 4 0,5-2 0,0 0 0,0-1 0,0-1 0,0-3 0,0-1 0,0 0 0,0 0 0,0 0 0,0-5 0,0-1 0,2-8 0,1-2 0,2-3 0,2 1 0,-3-5 0,4 3 0,1-3 0,2-4 0,1 0 0,-1 1 0,-3 0 0,3-1 0,-3 2 0,3 0 0,1-3 0,1 2 0,-1-2 0,0 2 0,0 2 0,0 0 0,0 0 0,2 1 0,2 3 0,-2-2 0,2 6 0,-2 2 0,-2 0 0,0 2 0,0 0 0,0 0 0,-1 2 0,-1 2 0,-4 4 0,0 3 0,2 5 0,-3 0 0,1 0 0,-1 2 0,-1-3 0,-2 4 0,0 0 0,2 0 0,1-4 0,-5 1 0,0-3 0,0 0 0,0-1 0,0 0 0,0 0 0,0-4 0,0 0 0,0-5 0,0 1 0,0-8 0,1-1 0,2-5 0,2 3 0,2 2 0,0-4 0,2 0 0,-1-1 0,2-3 0,-4 1 0,3 0 0,0 0 0,2 0 0,1 4 0,0-1 0,-1 0 0,-3-2 0,3 0 0,-3 2 0,3 2 0,1 2 0,0 1 0,1 4 0,-3 1 0,-1 3 0,0 3 0,-5 5 0,-1 1 0,-2 4 0,-1-4 0,0 3 0,0-2 0,0-2 0,0 0 0,0 1 0,0-1 0,0 0 0,0 0 0,0 0 0,0 1 0,0-1 0,1-5 0,4-3 0,1-3 0,6-1 0,6 0 0,1 0 0</inkml:trace>
  <inkml:trace contextRef="#ctx0" brushRef="#br4" timeOffset="3022">2492 427 12287,'-4'8'0,"0"0"0,0-5 0,4 2 0,-5-5 0,-4 0 0,3 0 0,-2 0 0,-2 0 0,3 2 0,-1 0 0,-1 4 0,-2 0 0,3 1 0,0 3 0,-1-2 0,3 1 0,-5 2 0,3 1 0,2 1 0,2-1 0,3 0 0,1-4 0,1-1 0,3-2 0,3-1 0,5-2 0,2 0 0,2 2 0,-2 0 0,2-4 0,-1 0 0,1 0 0,-2-1 0,3-2 0,-1-2 0,1-2 0,3 3 0,-4-3 0,-1 2 0,-1 2 0,-2-3 0,0-1 0,0-1 0,0-1 0,-3 5 0,-1-4 0,1-1 0,-3-2 0,-2-1 0,-4 0 0,-4-1 0,-5 1 0,-1 1 0,-1 2 0,1 1 0,2-2 0,0 4 0,-4-1 0,0 0 0,-1 0 0,1 3 0,0-4 0,0-1 0,0 3 0,0 2 0,-1 3 0,5 1 0,0 0 0,-1 0 0,2 0 0,-1 0 0,4 0 0,-3 1 0,1 3 0,2-1 0,4 5 0,0 0 0,0 4 0,0-4 0,0 1 0,6-7 0,1 4 0</inkml:trace>
  <inkml:trace contextRef="#ctx0" brushRef="#br5" timeOffset="3389">2821 98 12287,'0'12'0,"0"0"0,0 0 0,0 0 0,0 6 0,2 1 0,0 3 0,2 2 0,0-2 0,-2 6 0,1-3 0,1-5 0,4 3 0,-3-4 0,1 1 0,-1 1 0,3-7 0,-2 3 0,0-4 0,4-1 0,-3-5 0,1-1 0,1-2 0,2 0 0,1 0 0,0-4 0,1 0 0,-1-6 0,0 0 0</inkml:trace>
  <inkml:trace contextRef="#ctx0" brushRef="#br6" timeOffset="3653">3065 268 12287,'-19'4'0,"3"1"0,2-3 0,2 0 0,0-2 0,0 0 0,0 0 0,-2 4 0,-1 0 0,-1-2 0,1 0 0,0-1 0,0 2 0,-1 2 0,1 2 0,1-4 0,2 2 0,0-1 0,0 0 0,1 2 0,2-4 0,0 2 0,7 2 0,-2-2 0,8-3 0,3 5 0</inkml:trace>
  <inkml:trace contextRef="#ctx0" brushRef="#br7" timeOffset="3937">3199 256 12287,'1'11'0,"4"-3"0,-4 3 0,3-3 0,-3 3 0,-1-3 0,2 0 0,0 2 0,2 1 0,1 1 0,-5 0 0,1 0 0,3 0 0,-3 0 0,3 1 0,-1 0 0,1 3 0,-1-2 0,4 2 0,-2-2 0,0-2 0,-2 0 0,1 0 0,2-5 0,-2-3 0,-3-2 0,4-2 0,-5-6 0,0-1 0</inkml:trace>
  <inkml:trace contextRef="#ctx0" brushRef="#br8" timeOffset="4152">3284 73 12287,'6'7'0,"-5"-1"0,6-5 0,-3 3 0,-3-3 0,5 5 0,-6-6 0</inkml:trace>
  <inkml:trace contextRef="#ctx0" brushRef="#br9" timeOffset="4624">3687 305 12287,'-7'1'0,"2"2"0,-1 1 0,5 6 0,-5-2 0,2 4 0,0 4 0,0-1 0,4 4 0,-1 0 0,-3 0 0,2-4 0,-2 1 0,3-2 0,1-2 0,0-4 0,1-1 0,3-1 0,4 1 0,3-4 0,2 1 0,-1-3 0,0-1 0,4 0 0,2 0 0,1 0 0,2 0 0,-2 0 0,2-1 0,0-2 0,2-1 0,-2-4 0,-2 3 0,-2-2 0,-2-3 0,-1 4 0,-2-2 0,0-2 0,-5-1 0,-3-1 0,-3 0 0,-2 4 0,-3 1 0,-4 2 0,-3 2 0,-7-3 0,-2 2 0,-3 0 0,-1-1 0,3 4 0,1-4 0,-2 4 0,-1 1 0,0 0 0,2 0 0,2 0 0,1 0 0,0 0 0,3 0 0,-1 0 0,4 0 0,4 0 0,7 0 0,1 0 0,10-5 0,9-2 0</inkml:trace>
  <inkml:trace contextRef="#ctx0" brushRef="#br10" timeOffset="5818">4016 268 12287,'0'13'0,"1"-3"0,2 0 0,1-2 0,0-4 0,-4 4 0,0 2 0,0 1 0,0 1 0,0 0 0,0 0 0,0 0 0,0 0 0,0 1 0,0-1 0,0 0 0,0 0 0,0 0 0,4 1 0,0-1 0,2-5 0,-2-3 0,-2-3 0,6-1 0,2 0 0,-3 0 0,1-1 0,1-3 0,2-5 0,1 3 0,1-2 0,-1-1 0,0 3 0,0-5 0,2 3 0,1-3 0,1-1 0,1-1 0,-2 1 0,3 0 0,1 0 0,-4 4 0,1 1 0,-2 2 0,-2 2 0,1-3 0,2 2 0,1 2 0,1 2 0,-5 4 0,-5 3 0,-2 5 0,-1 0 0,0 0 0,0 0 0,-4 0 0,0 1 0,0-1 0,0 0 0,0 0 0,0 0 0,0 1 0,0-5 0,0 0 0,6-5 0,2 1 0,3-3 0,-3-1 0,0 0 0,1 0 0,2 0 0,1-1 0,1-2 0,-1-3 0,0 0 0,1 2 0,2-4 0,2-2 0,-2-1 0,2-1 0,-1 0 0,-1-2 0,-1-2 0,-1 1 0,1-4 0,-1 2 0,-2 2 0,-3-3 0,2 3 0,-3 3 0,-2 3 0,-1 0 0,-5 3 0,-3 2 0,-3 4 0,0 4 0,-2 2 0,3 7 0,0-1 0,-4 0 0,5 1 0,1 2 0,2 2 0,2-2 0,-4-2 0,0-1 0,1 0 0,2 1 0,1-1 0,1-1 0,3-3 0,-1 1 0,5-5 0,2-1 0,1-2 0,1-1 0,0 0 0,0 0 0,0-1 0,1-2 0,-1-2 0,0-2 0,4-1 0,0-4 0,-1 0 0,-1-1 0,-2 1 0,0 0 0,0 0 0,1 0 0,-1 0 0,0 1 0,0 1 0,0 2 0,-3 1 0,-1-1 0,-2 4 0,3 8 0,-4 3 0,-4 5 0,2 0 0,1 1 0,0 3 0,-3-1 0,2-3 0,1-3 0,2-1 0,-2 5 0,4-1 0,3-1 0,1-3 0,0-3 0,0-5 0,0 0 0,1 0 0,-5 0 0,0-1 0,1-3 0,1-3 0,-1-5 0,-2 0 0,-1-1 0,2 1 0,-4-1 0,0-2 0,1-1 0,-3-2 0,3 2 0,-1-5 0,0-2 0,4 3 0,-4 0 0,-1-2 0,-2-1 0,3 0 0,0 1 0,-1 3 0,-1 2 0,2 1 0,0 3 0,-2 1 0,0 5 0,-2 3 0,0 8 0,0 5 0,0 1 0,-2 3 0,0 0 0,-2 3 0,-5-1 0,5 6 0,0-1 0,-1-1 0,4 4 0,-5-4 0,2 1 0,0 0 0,0-5 0,4 2 0,0-4 0,0-1 0,0 1 0,0-1 0,1 0 0,3 0 0,-1-5 0,4-2 0,0-1 0,-1 0 0,3 0 0,3-4 0,0 0 0,0 0 0,0 0 0,0 0 0,5-1 0,-1-2 0,-1-1 0,-2 2 0,4-4 0,-1 1 0,0-1 0,2 1 0,-3-5 0,4 4 0,-2-2 0,-2-1 0,10-4 0,0-6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2:15.941"/>
    </inkml:context>
    <inkml:brush xml:id="br0">
      <inkml:brushProperty name="width" value="0.08571" units="cm"/>
      <inkml:brushProperty name="height" value="0.08571" units="cm"/>
      <inkml:brushProperty name="color" value="#AE198D"/>
      <inkml:brushProperty name="inkEffects" value="galaxy"/>
      <inkml:brushProperty name="anchorX" value="-344342.125"/>
      <inkml:brushProperty name="anchorY" value="-671898.5"/>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358430.28125"/>
      <inkml:brushProperty name="anchorY" value="-683049"/>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375509.4375"/>
      <inkml:brushProperty name="anchorY" value="-696873.625"/>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389938.875"/>
      <inkml:brushProperty name="anchorY" value="-707987.5625"/>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407432.46875"/>
      <inkml:brushProperty name="anchorY" value="-721848.75"/>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425072.3125"/>
      <inkml:brushProperty name="anchorY" value="-735600.1875"/>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440379.375"/>
      <inkml:brushProperty name="anchorY" value="-746884.8125"/>
      <inkml:brushProperty name="scaleFactor" value="0.5"/>
    </inkml:brush>
  </inkml:definitions>
  <inkml:trace contextRef="#ctx0" brushRef="#br0">256 86 12287,'-12'0'0,"4"0"0,0 0 0,-2 0 0,-1 0 0,-1 0 0,0 2 0,0 0 0,-1 2 0,-3 4 0,0-2 0,1 1 0,2 2 0,0-2 0,1 1 0,0 0 0,0-1 0,0 4 0,-1-3 0,7 3 0,2 1 0,4-4 0,4 0 0,4 2 0,3-5 0,1 0 0,0 1 0,0-5 0,-1 5 0,-2-2 0,0 0 0,-1 1 0,4-2 0,-1 2 0,-3 2 0,3-3 0,-3 4 0,3 0 0,1-1 0,-4 4 0,0-3 0,2 3 0,-1 1 0,1 0 0,-2 1 0,-4-1 0,3 0 0,-2 0 0,-2 0 0,-2 0 0,-1 1 0,0-1 0,0 0 0,0 0 0,0 0 0,-4-3 0,-1-3 0,-1 1 0,1 0 0,-5-4 0,2 1 0,-3-3 0,3-1 0,0 0 0,-1 0 0,-2 0 0,-2 0 0,1 0 0,0 0 0,0 0 0,0 0 0,0-1 0,-1-3 0,1 1 0,0-4 0,0 0 0,0 1 0,3 1 0,1-3 0,-1-1 0,3 2 0,2-1 0,3-2 0,1 0 0,0-3 0,5 1 0,4 1 0,1 3 0,-1-1 0,-1 5 0,5-6 0,6 4 0</inkml:trace>
  <inkml:trace contextRef="#ctx0" brushRef="#br1" timeOffset="517">451 135 12287,'8'0'0,"-1"1"0,0 2 0,-1 1 0,-3 1 0,1 0 0,-1-4 0,0 4 0,1 1 0,0-4 0,-4 7 0,0 0 0,1 2 0,2 1 0,1 0 0,-1 0 0,-2 1 0,-1-1 0,1 0 0,3 0 0,-2 0 0,2 1 0,-1 0 0,1 3 0,-3-2 0,3 2 0,-3-2 0,-1-2 0,0 0 0,0 0 0,0 0 0,0 1 0,0-1 0,0 0 0,0 0 0,-1-1 0,-3-3 0,3-2 0,-5-6 0</inkml:trace>
  <inkml:trace contextRef="#ctx0" brushRef="#br2" timeOffset="795">756 293 12287,'-15'11'0,"3"-3"0,1-4 0,0-2 0,-1-2 0,0 0 0,-1 0 0,1 0 0,0 0 0,0 0 0,0 0 0,-5 0 0,1 0 0,1 0 0,2 0 0,-4 0 0,1 0 0,1 1 0,2 3 0,1-2 0,-1 2 0,1-3 0,0-1 0,4 0 0,0 0 0,0 0 0,-5 0 0</inkml:trace>
  <inkml:trace contextRef="#ctx0" brushRef="#br3" timeOffset="1346">744 342 12287,'-6'11'0,"-1"-2"0,1 0 0,-1-3 0,4 4 0,-1-2 0,1 1 0,2-2 0,1 1 0,0 2 0,0 1 0,0-3 0,0 0 0,0 1 0,0 2 0,1-3 0,3 0 0,5 2 0,-3-5 0,2 1 0,2-1 0,1-3 0,1 2 0,0-3 0,0-1 0,1 0 0,-1 0 0,-4 0 0,-1-1 0,-1-3 0,1-5 0,-3 3 0,3-2 0,-2-2 0,-2-1 0,3-2 0,-2-4 0,4 4 0,-4-3 0,-2 2 0,0 2 0,-2 0 0,0 0 0,0-1 0,0 1 0,0 0 0,0 5 0,0 2 0,0 16 0,0 5 0,0 0 0,0 0 0,0-2 0,0-2 0,0 0 0,0 0 0,0 2 0,0 2 0,0-6 0,0 2 0,0-1 0,0 0 0,0 1 0,1-1 0,3-3 0,-1 1 0,5-5 0,-4 0 0,4-4 0,0-5 0,5-2 0</inkml:trace>
  <inkml:trace contextRef="#ctx0" brushRef="#br4" timeOffset="1927">1036 1 12287,'7'12'0,"-3"0"0,-3 0 0,-1 1 0,0-1 0,0 0 0,0 0 0,0 0 0,0 1 0,-4-1 0,0 0 0,1 1 0,2 4 0,-3-2 0,0 4 0,1 0 0,2 0 0,-3-3 0,0 3 0,1-2 0,2-2 0,1-1 0,0-2 0,0 0 0,0 0 0,0-4 0,0 1 0,0-7 0,0 2 0,1-8 0,3-4 0,-3 1 0,5-1 0,-1 0 0,3 1 0,2-3 0,-1 1 0,0 0 0,0 1 0,2-3 0,1 4 0,0-1 0,0 0 0,1 5 0,-1-1 0,0 1 0,0-1 0,0 3 0,1-3 0,-1 3 0,-1 2 0,-2 3 0,-1 4 0,-5-1 0,1 1 0,-3 2 0,-1 0 0,0 3 0,0-1 0,-1 0 0,-3 0 0,1 0 0,-5 1 0,0-1 0,1 0 0,-4 0 0,3 0 0,-3 0 0,-1-3 0,0-3 0,0 0 0,1-1 0,1-2 0,2 1 0,4 0 0,-4-4 0,4 0 0,-3-1 0,2-3 0,1 2 0,4-14 0,0 2 0</inkml:trace>
  <inkml:trace contextRef="#ctx0" brushRef="#br5" timeOffset="2144">1316 330 12287,'-8'11'0,"2"-2"0,0-1 0,2 1 0,4 3 0,-1 0 0,-3 0 0,2-4 0,-2 0 0,3 2 0,1 1 0,-4-3 0,0 0 0,1 1 0,2-2 0,1 1 0,0 2 0,1-5 0,3-1 0,-3-2 0,10-2 0,-4 0 0</inkml:trace>
  <inkml:trace contextRef="#ctx0" brushRef="#br6" timeOffset="2360">1304 74 12287,'-7'-1'0,"3"-3"0,3 2 0,2-3 0,3 5 0,-1 0 0,5 0 0,0 0 0,5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2:19.485"/>
    </inkml:context>
    <inkml:brush xml:id="br0">
      <inkml:brushProperty name="width" value="0.08571" units="cm"/>
      <inkml:brushProperty name="height" value="0.08571" units="cm"/>
      <inkml:brushProperty name="color" value="#AE198D"/>
      <inkml:brushProperty name="inkEffects" value="galaxy"/>
      <inkml:brushProperty name="anchorX" value="-458263"/>
      <inkml:brushProperty name="anchorY" value="-760270.625"/>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476256.34375"/>
      <inkml:brushProperty name="anchorY" value="-773985.5"/>
      <inkml:brushProperty name="scaleFactor" value="0.5"/>
    </inkml:brush>
  </inkml:definitions>
  <inkml:trace contextRef="#ctx0" brushRef="#br0">451 35 12287,'-5'12'0,"3"1"0,-3-1 0,0 0 0,3 0 0,-2 0 0,3 1 0,1-1 0,0 0 0,0 0 0,0 0 0,0 1 0,0-1 0,0 0 0,0 0 0,1 0 0,3 1 0,-1-5 0,5 0 0,0-6 0,4 4 0</inkml:trace>
  <inkml:trace contextRef="#ctx0" brushRef="#br1" timeOffset="540">451 47 12287,'-8'-1'0,"0"-3"0,5 3 0,-2-5 0,5 8 0,0 2 0,5 2 0,3 7 0,-1-2 0,1-2 0,2-1 0,-4-5 0,3 2 0,0 1 0,2-5 0,1 3 0,0-3 0,0-1 0,1-1 0,-3-3 0,-1-4 0,-4 1 0,-5-1 0,0-1 0,0-2 0,0-2 0,0 1 0,0 4 0,0 0 0,0 0 0,0 1 0,0 3 0,0 8 0,0 3 0,0 5 0,0 0 0,0 0 0,0 5 0,0 0 0,0 2 0,0 3 0,0 1 0,0 1 0,0 1 0,0-1 0,0 1 0,0-1 0,0 0 0,0 1 0,-1 2 0,-2-2 0,-2-3 0,-2-3 0,3-1 0,-4-3 0,-2 1 0,-1-1 0,-1-6 0,-1-2 0,-4 0 0,-3 0 0,-7-5 0,-3 4 0,-1-2 0,-3 0 0,-2 1 0,-5-2 0,-4 2 0,-2 2 0,-7-4 0,-2 8 0,-5-5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2:21.556"/>
    </inkml:context>
    <inkml:brush xml:id="br0">
      <inkml:brushProperty name="width" value="0.08571" units="cm"/>
      <inkml:brushProperty name="height" value="0.08571" units="cm"/>
      <inkml:brushProperty name="color" value="#AE198D"/>
      <inkml:brushProperty name="inkEffects" value="galaxy"/>
      <inkml:brushProperty name="anchorX" value="-491246.5"/>
      <inkml:brushProperty name="anchorY" value="-785452.9375"/>
      <inkml:brushProperty name="scaleFactor" value="0.5"/>
    </inkml:brush>
  </inkml:definitions>
  <inkml:trace contextRef="#ctx0" brushRef="#br0">96 1 12287,'23'0'0,"-3"0"0,-1 4 0,-4 0 0,2-1 0,2-2 0,-4-1 0,1 0 0,-2 0 0,-2 0 0,4-4 0,1 0 0,-2 1 0,-2 2 0,-6 1 0,-7 0 0,-10 0 0,-3 0 0,-3 0 0,-5 0 0,4 0 0,-2 0 0,-3 0 0,0 0 0,1 0 0,0 0 0,0 0 0,-1 4 0,2 0 0,4-1 0,2-2 0,2-1 0,0 0 0,-1 1 0,1 3 0,5-2 0,5 3 0,9-5 0,6 0 0,5 0 0,6 0 0,6-1 0,1-3 0,7-3 0,5-5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2:22.589"/>
    </inkml:context>
    <inkml:brush xml:id="br0">
      <inkml:brushProperty name="width" value="0.08571" units="cm"/>
      <inkml:brushProperty name="height" value="0.08571" units="cm"/>
      <inkml:brushProperty name="color" value="#AE198D"/>
      <inkml:brushProperty name="inkEffects" value="galaxy"/>
      <inkml:brushProperty name="anchorX" value="-502145.75"/>
      <inkml:brushProperty name="anchorY" value="-800252.6875"/>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513947"/>
      <inkml:brushProperty name="anchorY" value="-815015.875"/>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523829.90625"/>
      <inkml:brushProperty name="anchorY" value="-827141.5"/>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536996.3125"/>
      <inkml:brushProperty name="anchorY" value="-842087.5"/>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550589.375"/>
      <inkml:brushProperty name="anchorY" value="-857009.125"/>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564779.6875"/>
      <inkml:brushProperty name="anchorY" value="-871906.375"/>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579421"/>
      <inkml:brushProperty name="anchorY" value="-886767.0625"/>
      <inkml:brushProperty name="scaleFactor" value="0.5"/>
    </inkml:brush>
    <inkml:brush xml:id="br7">
      <inkml:brushProperty name="width" value="0.08571" units="cm"/>
      <inkml:brushProperty name="height" value="0.08571" units="cm"/>
      <inkml:brushProperty name="color" value="#AE198D"/>
      <inkml:brushProperty name="inkEffects" value="galaxy"/>
      <inkml:brushProperty name="anchorX" value="-591607.625"/>
      <inkml:brushProperty name="anchorY" value="-899197.4375"/>
      <inkml:brushProperty name="scaleFactor" value="0.5"/>
    </inkml:brush>
  </inkml:definitions>
  <inkml:trace contextRef="#ctx0" brushRef="#br0">158 257 12287,'13'-4'0,"-1"-2"0,0-1 0,-1-1 0,-2-3 0,-2 2 0,-1 1 0,-1 0 0,-2-4 0,1-1 0,0 5 0,-4 0 0,0-1 0,-2 3 0,-2 2 0,2 3 0,-6 1 0,-1 0 0,-3 0 0,0 1 0,0 3 0,0-1 0,-2 5 0,-1 0 0,-1-1 0,-2 4 0,3-3 0,-1 3 0,1 1 0,3 0 0,3 0 0,1 0 0,-2 1 0,3-1 0,1 1 0,0 2 0,3 2 0,2-1 0,2-4 0,3 0 0,5 0 0,1-1 0,4-1 0,2-4 0,5 0 0,-3 2 0,3-4 0,0-1 0,2-2 0,3-1 0,1-1 0,2-2 0,-2-1 0,-1-5 0,-2 2 0,2-1 0,2-1 0,-2 1 0,2-4 0,-2 0 0,-2 0 0,1-2 0,-2-1 0,-3-1 0,-4 1 0,-6 2 0,-3 0 0,-2 1 0,-2 0 0,-2 0 0,-2 0 0,-3 0 0,-4-1 0,-3 2 0,-3 2 0,-2 2 0,-4 2 0,-3-3 0,-2 4 0,1 1 0,-1 2 0,-3 1 0,0 0 0,0 0 0,3 0 0,-4 0 0,1 0 0,1 1 0,1 3 0,6-1 0,1 5 0,0 1 0,0 2 0,5 1 0,1 1 0,5-1 0,2 0 0,-2 0 0,4 0 0,1 0 0,2 1 0,2-1 0,3 0 0,5 0 0,1 0 0,3-1 0,0-1 0,2-4 0,1 0 0,0-2 0,8 1 0,1 2 0</inkml:trace>
  <inkml:trace contextRef="#ctx0" brushRef="#br1" timeOffset="766">865 74 12287,'-8'0'0,"0"0"0,6 0 0,-4 0 0,6 1 0,0 3 0,0 4 0,0 3 0,0 3 0,0 2 0,0 4 0,0 3 0,0 6 0,0 1 0,0 1 0,0 3 0,0 1 0,0 0 0,0-2 0,0-5 0,0-2 0,0-3 0,0-2 0,0 0 0,0-6 0,0 1 0,0-7 0,1-2 0,4-1 0,-4-4 0,3-6 0,-3 1 0,-1-5 0,0 0 0,0-4 0,0 0 0,0 0 0,0-2 0,0-1 0,0-1 0,0-4 0,0 2 0,0-1 0,0-3 0,0-2 0,0-3 0,0-2 0,0 2 0,2-4 0,2 0 0,4-1 0,3-1 0,1 6 0,0 0 0,0 4 0,0 3 0,1 5 0,0-2 0,2 5 0,1 4 0,1 3 0,-5 5 0,0 0 0,0 0 0,0 0 0,0 0 0,1 0 0,-1 0 0,0 1 0,0 3 0,0 4 0,-3-2 0,-1-1 0,1 0 0,-2 2 0,0 5 0,-2 1 0,-1-5 0,-4 0 0,0 1 0,0 2 0,-1-3 0,-2 0 0,-2 2 0,-2 1 0,-1 0 0,-4-2 0,-1-1 0,1 2 0,-1-4 0,-2 1 0,-3 0 0,-1 0 0,0-3 0,-2 3 0,0-2 0,0-2 0,3 2 0,0-1 0,2 0 0,0 2 0,0-5 0,3 4 0,1 1 0,0-5 0,5 5 0,2-6 0</inkml:trace>
  <inkml:trace contextRef="#ctx0" brushRef="#br2" timeOffset="1378">1195 379 12287,'12'12'0,"-4"-5"0,-1-2 0,-2 0 0,5-3 0,-2 2 0,-2-3 0,3-1 0,0 0 0,-2 0 0,1 0 0,1 0 0,2-5 0,1-3 0,-1 1 0,-1 0 0,-2 2 0,0-5 0,4 2 0,-4-3 0,-1-1 0,-1 0 0,-2 4 0,-4 0 0,0-2 0,-2 3 0,-2 1 0,-4 0 0,-3-2 0,-1 4 0,0 1 0,0 2 0,-1 1 0,1 0 0,0 0 0,0 0 0,-2 4 0,-1 1 0,-1 2 0,1 3 0,2 0 0,2 3 0,1 0 0,2 3 0,2-1 0,-3 6 0,4-1 0,0-1 0,3 3 0,-2-5 0,4 1 0,4-1 0,4 0 0,7-5 0,3 0 0,1 0 0,1-1 0,5-3 0,-1-4 0,0-2 0,1-2 0,-1 0 0,2 0 0,2 0 0,-2 0 0,2-2 0,-1-2 0,2-4 0,-3-3 0,3-1 0</inkml:trace>
  <inkml:trace contextRef="#ctx0" brushRef="#br3" timeOffset="1900">1707 220 12287,'5'7'0,"-4"4"0,3-3 0,-2-1 0,-2 1 0,0 1 0,0 2 0,0 1 0,0 0 0,0 1 0,0-1 0,0 0 0,0 0 0,0 0 0,0 1 0,0-1 0,0 0 0,1 0 0,3 0 0,-3-4 0,4 1 0,-3-7 0,2 2 0,-2-2 0,7-8 0,-3-2 0,0-3 0,-2-1 0,5-1 0,-1-2 0,-2-2 0,5 0 0,-3 2 0,2-3 0,-2-1 0,3 4 0,-4-1 0,1 3 0,0 0 0,0 1 0,4 0 0,0 0 0,1 1 0,-1 3 0,0 4 0,0 3 0,0 1 0,-4 1 0,-1 3 0,-1 4 0,-2 3 0,-4 2 0,0 2 0,0 2 0,0 3 0,0-2 0,0-1 0,0 1 0,0 2 0,0-2 0,0-1 0,0 1 0,0-2 0,0-2 0,0 1 0,0 1 0,0-4 0,0-4 0,0 2 0,1-1 0,3-1 0,3-2 0,5-6 0</inkml:trace>
  <inkml:trace contextRef="#ctx0" brushRef="#br4" timeOffset="2460">2218 305 12287,'0'21'0,"0"-2"0,0-2 0,-4 1 0,0-3 0,2 2 0,0 2 0,1 0 0,-2 2 0,-1-4 0,1 1 0,2-5 0,1 4 0,0-4 0,0-6 0,1-2 0,3-5 0,-1 0 0,4-1 0,-2-3 0,5 1 0,-3-5 0,1-1 0,0-2 0,0-1 0,3-1 0,-2 0 0,-1-3 0,1 2 0,3-4 0,0 1 0,0-3 0,-1 1 0,-2-2 0,0 1 0,0 1 0,2-3 0,1 5 0,0-1 0,0 1 0,1 0 0,-1 5 0,0 0 0,0 0 0,-4 5 0,0 2 0,2-1 0,1 5 0,0 1 0,-3 8 0,-3 3 0,-5 2 0,0 2 0,0 1 0,0 2 0,0-3 0,0 3 0,0 0 0,0-3 0,0 3 0,0-2 0,0 0 0,4 1 0,0-5 0,-1 0 0,-2 0 0,1 0 0,0 1 0,3-1 0,0-1 0,-2-2 0,1-1 0,1-5 0,-1 1 0,4-3 0,-2-1 0,5-5 0,-5-2 0</inkml:trace>
  <inkml:trace contextRef="#ctx0" brushRef="#br5" timeOffset="2878">2718 379 12287,'7'8'0,"-2"-2"0,-1 1 0,1 0 0,0-4 0,-1 2 0,4 1 0,3-5 0,1 3 0,0-3 0,1-1 0,-1 0 0,0 0 0,0 0 0,6-4 0,-1-1 0,-2-2 0,1 3 0,-7-3 0,1 0 0,3 1 0,-5 3 0,0-2 0,1-1 0,-3-1 0,-2-5 0,-3 0 0,-2 1 0,-3 3 0,-3 1 0,-5 5 0,0-3 0,-1 3 0,0 0 0,-2 2 0,-1 0 0,1 0 0,-3 0 0,1 0 0,-1 0 0,0 0 0,2 2 0,3 0 0,-2 4 0,-2 1 0,3 1 0,4 4 0,2 0 0,-2 0 0,4 1 0,-1-1 0,2 0 0,2 0 0,1 4 0,4 1 0,2-4 0,4-3 0,3 0 0,1-3 0,2 1 0,2 0 0,-1-5 0,4 1 0,0-1 0,0 1 0,-3-3 0,4 3 0,0-2 0,-1-2 0,3-2 0,-4 0 0,-1-4 0,1 0 0,4-3 0,-2-3 0,3-5 0,1-2 0</inkml:trace>
  <inkml:trace contextRef="#ctx0" brushRef="#br6" timeOffset="3378">3364 208 12287,'12'0'0,"1"0"0,-7 0 0,5 0 0,-11 0 0,0 0 0,-1 0 0,-7 0 0,-2 0 0,-1 0 0,-1 5 0,0 2 0,0 1 0,0 0 0,-1 0 0,1 5 0,0-1 0,0 0 0,0 0 0,0 0 0,1 1 0,3-1 0,-3 0 0,4 0 0,0 0 0,3 1 0,3-5 0,1 0 0,0 1 0,1 1 0,3-1 0,4-1 0,3-5 0,3 1 0,1-3 0,1-1 0,0 0 0,-4 0 0,0 2 0,1 2 0,-1-3 0,0 3 0,0-2 0,0-2 0,1 0 0,-1 0 0,-1 1 0,-3 3 0,1-1 0,-5 5 0,-1 1 0,-2-2 0,-1 1 0,0 2 0,-5-1 0,-3 1 0,-3-3 0,-1-2 0,-4 3 0,-2-3 0,-1 1 0,-3-1 0,1 1 0,-1-4 0,2 3 0,-2-3 0,0 0 0,2-2 0,2 0 0,1 0 0,3 0 0,-2 0 0,2 0 0,8 0 0,6 0 0,6-6 0,7-1 0</inkml:trace>
  <inkml:trace contextRef="#ctx0" brushRef="#br7" timeOffset="3811">3657 232 12287,'-2'7'0,"0"-2"0,-2 1 0,-2-5 0,2 5 0,-4-1 0,-3 2 0,-1 4 0,0-3 0,4 1 0,0-3 0,-1 0 0,3 4 0,-4 1 0,6 1 0,1 0 0,2 0 0,1 1 0,0-1 0,1-1 0,3-2 0,5-2 0,1-2 0,3 5 0,-1-4 0,-1 3 0,-3-1 0,3-1 0,-5 2 0,3-1 0,-1 2 0,-6-4 0,2 2 0,-2 2 0,-4 1 0,-2 0 0,-4-3 0,-4-1 0,-3-5 0,-2 2 0,-2-1 0,2-2 0,-3 1 0,-2 0 0,-1 3 0,3-1 0,0-4 0,-1 0 0,2 0 0,-4 0 0,4 0 0,-5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19:50.610"/>
    </inkml:context>
    <inkml:brush xml:id="br0">
      <inkml:brushProperty name="width" value="0.08571" units="cm"/>
      <inkml:brushProperty name="height" value="0.08571" units="cm"/>
      <inkml:brushProperty name="color" value="#AE198D"/>
      <inkml:brushProperty name="inkEffects" value="galaxy"/>
      <inkml:brushProperty name="anchorX" value="-56975.14844"/>
      <inkml:brushProperty name="anchorY" value="-29521"/>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81281.09375"/>
      <inkml:brushProperty name="anchorY" value="-43044.67188"/>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101410.38281"/>
      <inkml:brushProperty name="anchorY" value="-53926.05469"/>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121621.5"/>
      <inkml:brushProperty name="anchorY" value="-64418.73047"/>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141280.25"/>
      <inkml:brushProperty name="anchorY" value="-75361.48438"/>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163540.375"/>
      <inkml:brushProperty name="anchorY" value="-88619.20313"/>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182564.92188"/>
      <inkml:brushProperty name="anchorY" value="-99684.71094"/>
      <inkml:brushProperty name="scaleFactor" value="0.5"/>
    </inkml:brush>
    <inkml:brush xml:id="br7">
      <inkml:brushProperty name="width" value="0.08571" units="cm"/>
      <inkml:brushProperty name="height" value="0.08571" units="cm"/>
      <inkml:brushProperty name="color" value="#AE198D"/>
      <inkml:brushProperty name="inkEffects" value="galaxy"/>
      <inkml:brushProperty name="anchorX" value="-204415.875"/>
      <inkml:brushProperty name="anchorY" value="-113208.38281"/>
      <inkml:brushProperty name="scaleFactor" value="0.5"/>
    </inkml:brush>
    <inkml:brush xml:id="br8">
      <inkml:brushProperty name="width" value="0.08571" units="cm"/>
      <inkml:brushProperty name="height" value="0.08571" units="cm"/>
      <inkml:brushProperty name="color" value="#AE198D"/>
      <inkml:brushProperty name="inkEffects" value="galaxy"/>
      <inkml:brushProperty name="anchorX" value="-222601.625"/>
      <inkml:brushProperty name="anchorY" value="-123639.6875"/>
      <inkml:brushProperty name="scaleFactor" value="0.5"/>
    </inkml:brush>
    <inkml:brush xml:id="br9">
      <inkml:brushProperty name="width" value="0.08571" units="cm"/>
      <inkml:brushProperty name="height" value="0.08571" units="cm"/>
      <inkml:brushProperty name="color" value="#AE198D"/>
      <inkml:brushProperty name="inkEffects" value="galaxy"/>
      <inkml:brushProperty name="anchorX" value="-240132.71875"/>
      <inkml:brushProperty name="anchorY" value="-134357.40625"/>
      <inkml:brushProperty name="scaleFactor" value="0.5"/>
    </inkml:brush>
    <inkml:brush xml:id="br10">
      <inkml:brushProperty name="width" value="0.08571" units="cm"/>
      <inkml:brushProperty name="height" value="0.08571" units="cm"/>
      <inkml:brushProperty name="color" value="#AE198D"/>
      <inkml:brushProperty name="inkEffects" value="galaxy"/>
      <inkml:brushProperty name="anchorX" value="-257991.14063"/>
      <inkml:brushProperty name="anchorY" value="-144788.70313"/>
      <inkml:brushProperty name="scaleFactor" value="0.5"/>
    </inkml:brush>
  </inkml:definitions>
  <inkml:trace contextRef="#ctx0" brushRef="#br0">4071 41 12287,'9'12'0,"-6"-1"0,4-4 0,-3-5 0,3 5 0,-5-5 0,7-2 0,-9 2 0,0 5 0,0 5 0,3 8 0,3 1 0,-3-1 0,3 1 0,-3-1 0,-3 0 0,7 1 0,2-1 0,0 1 0,0-1 0,4 8 0,-6-1 0,0-2 0,2-2 0,-4 4 0,6 0 0,-2-2 0,-4-2 0,4-10 0,-2 1 0,-3 2 0,5-5 0,-2 3 0,0-7 0,-7 6 0,0-8 0,0-5 0,0-11 0</inkml:trace>
  <inkml:trace contextRef="#ctx0" brushRef="#br1" timeOffset="933">3744 410 12287,'0'13'0,"-2"-1"0,-5-3 0,2 4 0,-8-6 0,-1 0 0,-6-7 0,-1 0 0,1 0 0,-1 0 0,8 0 0,-1 0 0,-2 0 0,-2 0 0,-3 0 0,1 0 0,0 0 0,-1 0 0,-2 0 0,-4 0 0,4 0 0,-4 0 0,4 0 0,3 0 0,-3 0 0,-2 0 0,-2 0 0,2 0 0,2 0 0,3 0 0,-1 0 0,1 0 0,-1 2 0,1 3 0,-1 2 0,8-1 0,-1-6 0,7 0 0,-6 0 0,8-2 0,-4-2 0,0-3 0,7-2 0,-5 2 0,5 2 0,2-8 0,0 8 0,2-4 0,2 7 0,3-5 0,0 5 0,-5-7 0,5 9 0,-5 0 0,7 0 0,-9 2 0,-2 2 0,-5 3 0,5 2 0,-7-4 0,0 2 0,-2 6 0,-10-6 0,1-2 0,6 4 0,0-2 0,-2-1 0,-2 3 0,5-6 0,-1 4 0,-2-5 0,-2-2 0,-3 2 0,1 3 0,-1 1 0,1 1 0,0-7 0,-1 0 0,1 0 0,-1-9 0,1-2 0,-1-10 0</inkml:trace>
  <inkml:trace contextRef="#ctx0" brushRef="#br2" timeOffset="1304">3069 62 12287,'-14'0'0,"1"0"0,6 0 0,-7 0 0,-2 0 0,5 0 0,-3 0 0,-2 0 0,-2 0 0,5 0 0,-1 0 0,-2 0 0,-2 0 0,-3 7 0,1-1 0,-1-1 0,1-3 0,-1-2 0,-8 9 0,-3 3 0</inkml:trace>
  <inkml:trace contextRef="#ctx0" brushRef="#br3" timeOffset="1820">2271 512 12287,'-20'0'0,"6"0"0,0 0 0,10 0 0,-5-2 0,9-5 0,0-7 0,2-2 0,2 0 0,3 3 0,9-1 0,-2-4 0,4 4 0,-4 3 0,-1 6 0,3-2 0,2 3 0,-4-1 0,0 1 0,2-3 0,2 2 0,2 3 0,1 2 0,-1 0 0,1 0 0,-1 0 0,1 0 0,-8 0 0,1 0 0,-7 2 0,6 5 0,-8 5 0,2 8 0,-5 1 0,-2-8 0,0 1 0,0 2 0,0-5 0,0 3 0,0 2 0,-2-5 0,-5 3 0,2-3 0,-8 5 0,-3-2 0,4-10 0,-1 3 0,-3-5 0,-2-2 0,-3 2 0,1 3 0,-1 2 0,1-3 0,-1-1 0,1-3 0,-1 0 0,1 0 0,-1 0 0,1 0 0,0 0 0,-1 0 0,3-3 0,2-1 0,2-3 0,10-9 0,-5 5 0</inkml:trace>
  <inkml:trace contextRef="#ctx0" brushRef="#br4" timeOffset="2153">2148 0 12287,'-11'12'0,"2"-1"0,9-4 0,0-3 0,0 10 0,0 2 0,0-5 0,2 3 0,3 2 0,1 2 0,4 3 0,-6 1 0,5 3 0,3 3 0,-8-1 0,5-7 0,0 1 0,3-1 0,8 1 0</inkml:trace>
  <inkml:trace contextRef="#ctx0" brushRef="#br5" timeOffset="2886">2271 532 12287,'-20'9'0,"-1"0"0,1 5 0,-1-5 0,1-9 0,6 0 0,0 0 0,-1 0 0,3 0 0,-1 0 0,6 0 0,-7 0 0,0-9 0,-4 5 0,5-10 0,-3 7 0,7-4 0,-3 2 0,8 0 0,-5 4 0,0-2 0,4-6 0,-6 3 0,2-1 0,-5-3 0,5-6 0,-3 0 0,6-1 0,-6 1 0,3-1 0,2 1 0,5 2 0,-2 2 0,-3 2 0,0 0 0,5-6 0,-3-1 0,-2 1 0,0 6 0,7 1 0,0-3 0,0 4 0,0-1 0,0 8 0,0-4 0,0 9 0,0 9 0,0 5 0,0 4 0,0 3 0,0-1 0,7 0 0,0 1 0,-2-1 0,4 1 0,-2-1 0,-3 1 0,-2-1 0,-2-6 0,0-1 0,3 1 0,3-3 0,-3 8 0,4-6 0,-5 5 0,-2-4 0,0 0 0,0 2 0,-2 0 0,-3-1 0,-2-1 0,-9-3 0,3 5 0,-6-2 0,6-9 0,-1 4 0,-2 0 0,-2-5 0,-2 8 0,-1-3 0,1-5 0,-1 5 0,1-2 0,-1-2 0,1-1 0,-1 1 0,1 2 0,-1 0 0,1-7 0,0 0 0</inkml:trace>
  <inkml:trace contextRef="#ctx0" brushRef="#br6" timeOffset="3319">1514 328 12287,'0'13'0,"0"1"0,0-9 0,0 6 0,0-4 0,9-3 0,5 8 0,4-3 0,-4 4 0,-1-6 0,1 0 0,-3 2 0,7-4 0,-4 8 0,4 1 0,3-3 0,-8 5 0,1-7 0,2 0 0,2 0 0,0 7 0,-2-4 0,-2-1 0,-1 7 0,8-6 0</inkml:trace>
  <inkml:trace contextRef="#ctx0" brushRef="#br7" timeOffset="4219">1248 307 12287,'-14'14'0,"1"0"0,6-10 0,-7 3 0,1-5 0,-8-2 0,8 2 0,-1 3 0,-2 2 0,5 6 0,-1-3 0,3 1 0,-4-4 0,6 6 0,0 1 0,7 6 0,0-6 0,2-3 0,5-1 0,4-4 0,8-3 0,-3 1 0,-3 3 0,1 0 0,6-7 0,1 0 0,-1 0 0,1 0 0,-1 0 0,1 0 0,-10 0 0,7 0 0,-16 0 0,5 0 0,-14 0 0,-2 2 0,-7 3 0,3 1 0,1 4 0,-4-6 0,3 3 0,-3-3 0,5 6 0,-3-4 0,-2-1 0,5-3 0,-1 0 0,1 3 0,0 2 0,4 0 0,-7-7 0,7 0 0,-6 0 0,6 0 0,-7 0 0,7-3 0,-6-3 0,8 1 0,-4-6 0,2-1 0,0 1 0,1 4 0,3-7 0,-3-1 0,3 3 0,-4-1 0,5-3 0,-5-3 0,-2-1 0,0 0 0,0-1 0,0 1 0,4-1 0,-4 1 0,-2-1 0,0 1 0,-5-1 0,2 1 0,-2-1 0,5-6 0,-3 0 0,-2 2 0,-2 2 0,4 3 0,1-1 0,-1 1 0,3-1 0,-1 8 0,6-1 0,3 9 0,-13-1 0,10 12 0,-1 6 0,7 8 0</inkml:trace>
  <inkml:trace contextRef="#ctx0" brushRef="#br8" timeOffset="4817">573 369 12287,'0'13'0,"0"1"0,0-10 0,0 15 0,0-17 0,2 7 0,5-9 0,-5 2 0,7 3 0,1 2 0,-6 2 0,10-2 0,-10-3 0,5 7 0,0-1 0,-6 5 0,6-3 0,-9 8 0,0-6 0,0 0 0,-9-8 0,-5 6 0,-4-3 0,-3-2 0,1-5 0,0 2 0,-1 3 0,-2 0 0,-2-7 0,-4 0 0,-3 0 0,0 0 0,-2 0 0,5 0 0,-1 0 0,7 0 0,-6 0 0,-1 0 0,3-2 0,-3-3 0,10-4 0,2-2 0,-1 4 0,-1-4 0,2-1 0,4 1 0,3 4 0,6-7 0,-2-1 0,-6 3 0,6-1 0,2-3 0,3 4 0,2-1 0,0-3 0,2-2 0,5-3 0,5-8 0,8-3 0</inkml:trace>
  <inkml:trace contextRef="#ctx0" brushRef="#br9" timeOffset="5304">409 0 12287,'-2'12'0,"-5"-5"0,5 4 0,-7-9 0,0 7 0,-3-9 0</inkml:trace>
  <inkml:trace contextRef="#ctx0" brushRef="#br10" timeOffset="5466">266 41 12287,'0'21'0,"0"-1"0,0-8 0,-2-3 0,-5-9 0,-4-9 0,-10-3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2:28.223"/>
    </inkml:context>
    <inkml:brush xml:id="br0">
      <inkml:brushProperty name="width" value="0.08571" units="cm"/>
      <inkml:brushProperty name="height" value="0.08571" units="cm"/>
      <inkml:brushProperty name="color" value="#AE198D"/>
      <inkml:brushProperty name="inkEffects" value="galaxy"/>
      <inkml:brushProperty name="anchorX" value="-604013.6875"/>
      <inkml:brushProperty name="anchorY" value="-911640"/>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618228.25"/>
      <inkml:brushProperty name="anchorY" value="-926671.3125"/>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629634.6875"/>
      <inkml:brushProperty name="anchorY" value="-938967.625"/>
      <inkml:brushProperty name="scaleFactor" value="0.5"/>
    </inkml:brush>
  </inkml:definitions>
  <inkml:trace contextRef="#ctx0" brushRef="#br0">293 0 12287,'-12'4'0,"0"2"0,0 0 0,4-2 0,1 5 0,1 0 0,2 2 0,4 2 0,0 4 0,0 3 0,4-1 0,2 1 0,-1 2 0,1 1 0,2 0 0,-3-3 0,1-2 0,-1-1 0,3-2 0,-4 4 0,0-1 0,2-3 0,-5-6 0,3-1 0,-3 2 0,-1 1 0,4-3 0,1 0 0,-1 0 0,-4 4 0</inkml:trace>
  <inkml:trace contextRef="#ctx0" brushRef="#br1" timeOffset="578">476 98 12287,'12'0'0,"0"0"0,1 0 0,-1 0 0,0 0 0,-5 0 0,-2 0 0,-14 0 0,-3 0 0,-2 0 0,-1 0 0,0 1 0,-2 2 0,-2 1 0,-2 4 0,-3-4 0,-2 0 0,-2 1 0,2-3 0,-4 3 0,2-1 0,-1 0 0,0 0 0,1-2 0,0 0 0,1 2 0,3 2 0,3-3 0,4 1 0,-1-2 0,4 4 0,0-1 0,4 2 0,5-3 0,5 4 0,5-5 0,3 1 0,8-3 0,3-1 0</inkml:trace>
  <inkml:trace contextRef="#ctx0" brushRef="#br2" timeOffset="1017">671 195 12287,'-7'12'0,"1"0"0,3 1 0,-1-1 0,0 0 0,5 0 0,3 0 0,-1-3 0,5-1 0,3 0 0,4-1 0,0 2 0,4-4 0,-1 1 0,1-1 0,-2 3 0,3-3 0,0-3 0,-1 0 0,4-2 0,-2 0 0,0 0 0,0 0 0,0 0 0,-3 0 0,0 0 0,-1 0 0,-1-4 0,-5-2 0,-1-1 0,-2-2 0,-5 2 0,1-1 0,-3-2 0,-2 0 0,-3-3 0,-5 3 0,-1 1 0,-8-1 0,-2 3 0,-3-1 0,-2 0 0,-3 4 0,-2-3 0,0 1 0,0 4 0,1 0 0,2 2 0,-3 0 0,-1 0 0,3 2 0,0 0 0,2 4 0,2 1 0,1-1 0,3 4 0,3-2 0,4 1 0,6-3 0,-4 5 0,4-5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2:30.573"/>
    </inkml:context>
    <inkml:brush xml:id="br0">
      <inkml:brushProperty name="width" value="0.08571" units="cm"/>
      <inkml:brushProperty name="height" value="0.08571" units="cm"/>
      <inkml:brushProperty name="color" value="#AE198D"/>
      <inkml:brushProperty name="inkEffects" value="galaxy"/>
      <inkml:brushProperty name="anchorX" value="-641492.125"/>
      <inkml:brushProperty name="anchorY" value="-951337.0625"/>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657242.5625"/>
      <inkml:brushProperty name="anchorY" value="-966441.5"/>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673895"/>
      <inkml:brushProperty name="anchorY" value="-981533.75"/>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690791.1875"/>
      <inkml:brushProperty name="anchorY" value="-996394.4375"/>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708187.125"/>
      <inkml:brushProperty name="anchorY" value="-1.01146E6"/>
      <inkml:brushProperty name="scaleFactor" value="0.5"/>
    </inkml:brush>
  </inkml:definitions>
  <inkml:trace contextRef="#ctx0" brushRef="#br0">0 342 12287,'0'8'0,"2"-1"0,2-1 0,-3-1 0,3-1 0,3-3 0,1 3 0,-1-2 0,1-2 0,1 0 0,2 0 0,1 0 0,-1-2 0,-3-2 0,3 3 0,-3-4 0,3 1 0,1 0 0,2-2 0,1 3 0,1-2 0,-1-2 0,-6 3 0,-1-3 0,2 1 0,1-1 0,1 3 0,0-4 0,-1-1 0,-3-3 0,-2 0 0,-6 0 0,-2 1 0,-2 2 0,-4 0 0,-3 7 0,-1-2 0,0 2 0,0 2 0,-1 0 0,1 0 0,0 0 0,0 0 0,0 2 0,-1 0 0,1 4 0,0 1 0,0 1 0,0 4 0,0 0 0,-1 0 0,5 0 0,0 2 0,0 1 0,1 1 0,-2 2 0,5-3 0,1 1 0,2-1 0,1 2 0,0 0 0,0-2 0,0-2 0,1-1 0,2 1 0,2-3 0,2-2 0,1 2 0,4-5 0,0 1 0,1-1 0,-1-1 0,0-2 0,0 0 0,0 2 0,2 0 0,2-4 0,3 0 0,5 0 0</inkml:trace>
  <inkml:trace contextRef="#ctx0" brushRef="#br1" timeOffset="998">561 440 12287,'8'0'0,"-1"-2"0,-2-2 0,3 2 0,-2-5 0,-1 0 0,1 0 0,3-1 0,-1-5 0,3-2 0,1-2 0,0 1 0,1 3 0,-1-2 0,0-1 0,0-5 0,2 4 0,1-1 0,1 0 0,0 2 0,-4 4 0,0 1 0,1 3 0,-1-1 0,0 4 0,0 3 0,-4 0 0,-1 4 0,-1 2 0,-2 3 0,-4 5 0,-2 1 0,-2 4 0,-1-3 0,-5 7 0,2 0 0,-1 2 0,-2 1 0,-1-3 0,-1-1 0,1 2 0,0 0 0,0 0 0,0-2 0,0 1 0,1-3 0,1 0 0,3-2 0,2 0 0,-3 0 0,4-3 0,1-1 0,2 0 0,2-5 0,3-4 0,4-6 0,3 0 0,1-4 0,1 1 0,-1-1 0,1 0 0,2-2 0,3 0 0,1 0 0,-3-2 0,4-1 0,1-2 0,-2-2 0,4 3 0,-3-4 0,2 2 0,-2-1 0,2 1 0,-5-5 0,1 0 0,-1 1 0,4-4 0,-6 4 0,-3-2 0,-3 1 0,-5 1 0,3-1 0,-1 4 0,-4 2 0,0 6 0,-2 0 0,-2 0 0,-2 1 0,1 0 0,-5 4 0,-1-1 0,2 0 0,-1 4 0,-2 0 0,0 4 0,-1 2 0,1 0 0,2 4 0,1 1 0,-2 2 0,2 2 0,2 1 0,-3 6 0,4-3 0,0 1 0,-2 1 0,5-5 0,-3 4 0,2 1 0,2-2 0,0 2 0,0-3 0,2-1 0,2 1 0,-2 2 0,5-3 0,0-2 0,0-2 0,0-5 0,2 0 0,-1 2 0,-1-3 0,2-1 0,0 0 0,-1-4 0,4-6 0,5-8 0,2-7 0</inkml:trace>
  <inkml:trace contextRef="#ctx0" brushRef="#br2" timeOffset="1679">1256 196 12287,'-8'-11'0,"1"2"0,1 1 0,2-1 0,4-3 0,0 5 0,0 3 0,0 8 0,4 3 0,0 7 0,-1 2 0,-2 4 0,1 3 0,1 0 0,1-1 0,-2-2 0,1 1 0,0 3 0,1-1 0,-1-3 0,2 2 0,0-4 0,1-1 0,-1 1 0,1-2 0,-4-4 0,4 1 0,1-1 0,-5-4 0,4-1 0,-1-2 0,-2-1 0,5-4 0,-5 0 0,2-5 0,-5-3 0,0-3 0,0 3 0,0-1 0,0 0 0,0-2 0,0 3 0,0 0 0,-1-2 0,-3 0 0,2-3 0,-2 1 0,3 0 0,1 0 0,0-2 0,0-1 0,0-1 0,0 1 0,0-2 0,0-1 0,0-1 0,0-3 0,4 3 0,1-1 0,1-2 0,-1-1 0,5 3 0,-2 1 0,3 0 0,1 0 0,-1 4 0,-2-1 0,-1 4 0,2 4 0,2-3 0,3 4 0,1 0 0,-1 3 0,-2 3 0,0 1 0,-1 0 0,0 0 0,0 0 0,0 0 0,1 0 0,-1 4 0,0 1 0,0 2 0,-4 0 0,-1 2 0,-2 0 0,-2 0 0,0-2 0,0 1 0,1 1 0,-2 2 0,0 1 0,-2 1 0,0-1 0,0 0 0,-2 0 0,-2 2 0,-4 2 0,-3-7 0,-1 4 0,0-4 0,0-2 0,-2 4 0,-1-4 0,-1 1 0,1 0 0,-2-4 0,0 3 0,1-1 0,-2 1 0,5-4 0,-3 2 0,2-1 0,2 0 0,0 0 0,0-4 0,-1 6 0,1 1 0</inkml:trace>
  <inkml:trace contextRef="#ctx0" brushRef="#br3" timeOffset="2230">1780 354 12287,'0'7'0,"0"-12"0,0-3 0,0-9 0,0 4 0,0 1 0,0-1 0,0 1 0,-4 4 0,-2 1 0,0 2 0,-1 0 0,-3 2 0,2-1 0,-1 1 0,1 2 0,-2 2 0,-1 2 0,2 1 0,-1 5 0,-2-1 0,0 5 0,0 3 0,0-3 0,1 4 0,1-2 0,2 1 0,5-3 0,-1 5 0,3-2 0,1 1 0,0-1 0,0-4 0,1 0 0,3 0 0,3-1 0,5-1 0,1-4 0,-1 0 0,1 3 0,2-2 0,1 0 0,-1-3 0,-1-3 0,-2 1 0,0 0 0,0 2 0,1 0 0,-1-4 0,0 0 0,0-4 0,-1-1 0,-3-2 0,8-1 0,-2-4 0</inkml:trace>
  <inkml:trace contextRef="#ctx0" brushRef="#br4" timeOffset="2714">1950 123 12287,'0'7'0,"0"-1"0,2-3 0,2 1 0,-3 6 0,3-2 0,-2 3 0,-2 1 0,0 1 0,0 2 0,0 3 0,0 1 0,0 1 0,1 3 0,2-1 0,1-2 0,0-1 0,-4 1 0,0-3 0,0-4 0,0-1 0,0 1 0,0-1 0,0 0 0,0-5 0,0 4 0,0-11 0,0 0 0,1-5 0,2-4 0,1 1 0,-1-2 0,3 4 0,1-2 0,1-2 0,0-1 0,2-1 0,5 0 0,1 0 0,-1-1 0,0 1 0,0 0 0,2 0 0,2 0 0,-4-1 0,3 1 0,-2 0 0,0 0 0,5 0 0,-4 1 0,1 1 0,0 2 0,-2 4 0,-4-3 0,0 2 0,0 2 0,1-2 0,-1-1 0,0 0 0,0-2 0,0-5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2:39.254"/>
    </inkml:context>
    <inkml:brush xml:id="br0">
      <inkml:brushProperty name="width" value="0.08571" units="cm"/>
      <inkml:brushProperty name="height" value="0.08571" units="cm"/>
      <inkml:brushProperty name="color" value="#AE198D"/>
      <inkml:brushProperty name="inkEffects" value="galaxy"/>
      <inkml:brushProperty name="anchorX" value="-726119.375"/>
      <inkml:brushProperty name="anchorY" value="-1.02618E6"/>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762905.4375"/>
      <inkml:brushProperty name="anchorY" value="-1.05855E6"/>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796300.625"/>
      <inkml:brushProperty name="anchorY" value="-1.08781E6"/>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825787.875"/>
      <inkml:brushProperty name="anchorY" value="-1.11704E6"/>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861256.4375"/>
      <inkml:brushProperty name="anchorY" value="-1.14878E6"/>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895266.8125"/>
      <inkml:brushProperty name="anchorY" value="-1.18136E6"/>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926127.5625"/>
      <inkml:brushProperty name="anchorY" value="-1.21391E6"/>
      <inkml:brushProperty name="scaleFactor" value="0.5"/>
    </inkml:brush>
  </inkml:definitions>
  <inkml:trace contextRef="#ctx0" brushRef="#br0">5809 166 12287,'0'-20'0,"0"1"0,0 16 0,0 3 0,10 13 0,0 16 0,-4 3 0,-3 7 0,7-3 0,0 12 0,-1 1 0,4-4 0,-9 10 0,9-9 0,-4 2 0,1 1 0,3-10 0,-7 6 0,4-3 0,-3-6 0,9 9 0,0 1 0</inkml:trace>
  <inkml:trace contextRef="#ctx0" brushRef="#br1" timeOffset="801">5279 88 12287,'0'-19'0,"0"-1"0,3 1 0,7 2 0,9 8 0,7 5 0,4 4 0,-1 0 0,0 13 0,-3 7 0,-4 3 0,-2-4 0,-10 7 0,6-7 0,0 11 0,0 8 0,-9-5 0,2 6 0,-5-7 0,-4-3 0,0 10 0,0 0 0,0-3 0,0-4 0,0 7 0,0 3 0,-4 0 0,-5 0 0,-8-3 0,-12-6 0,3 2 0,7 4 0,-7 0 0,7-10 0,-7 0 0,-3 1 0,9-1 0,4 0 0,3 0 0,-7-10 0,11 1 0,2 3 0,7-10 0,10-4 0,6-5 0,13-4 0,1 0 0,-1 0 0,0 0 0,0 0 0,0 0 0,0 0 0,0 0 0,1 0 0,-11-4 0,1-2 0,2-4 0,4-9 0,0 6 0,-6-4 0,2 8 0,-12-11 0,0 1 0,-10-10 0,-4 0 0,-2-1 0,-4 1 0,-12 10 0,2 3 0,-6-1 0,-3 1 0,10 6 0,-1-9 0,-3 0 0,-3 2 0,-3-9 0,0 10 0,0-3 0,0-1 0,0 1 0,0-10 0,-1 0 0,4 9 0,4 1 0,2-4 0,1-3 0,-7-3 0,6 0 0,4 9 0,7 1 0,5-1 0,-22 4 0,23-10 0,-10 10 0</inkml:trace>
  <inkml:trace contextRef="#ctx0" brushRef="#br2" timeOffset="1679">4783 521 12287,'0'30'0,"-3"-11"0,-7 1 0,7-14 0,3 7 0,3-13 0,23 13 0,-23 3 0,7 13 0,-7-9 0,-3-1 0,0 1 0,0 9 0,-3-10 0,-7-3 0,-9-3 0,3 7 0,-4-10 0,-2-1 0,-4 4 0,-7-10 0,-6 10 0,-9-3 0,-7 0 0,-7 0 0,-3-10 0,-6 0 0,-3 0 0,9 0 0,-7 0 0,8 0 0,5 0 0,-5 0 0,18 0 0,-2 0 0,-1 0 0,13 0 0,-3 0 0,7 0 0,3 0 0,3-4 0,6-5 0,4 5 0,7-5 0,5 2 0,-5-3 0,5 4 0,4-13 0,4 9 0,5-10 0,-5 11 0,5-11 0,-5 14 0,-4-7 0,0 13 0,0 0 0,-13 3 0,-7 4 0,-6 2 0,-3 4 0,0-6 0,-4 2 0,-5-2 0,-8 6 0,-12 0 0,0 0 0,-1 0 0,-9 0 0,-3-7 0,0 7 0,-1 3 0,-5-9 0,5 6 0,1-3 0,0-1 0,-7 1 0,7-7 0,-1 4 0,1 2 0,3 1 0,10-10 0,-1 0 0,1 0 0,9 0 0,4 0 0,0 3 0,-1 7 0,1-7 0,-4 7 0,10-7 0,7-3 0,3 0 0,0 0 0,0 0 0,-1 0 0,1-9 0,0-1 0,3 0 0,7-3 0,-7 7 0,6-11 0,-2 1 0,2 0 0,-6 6 0,10-9 0,-3-1 0,-1 4 0,1-10 0,-7 7 0,3-7 0,4-3 0,3 0 0,-7-1 0,7 1 0,3 0 0,-7 10 0,11-1 0,-1-2 0,-3-4 0,10-4 0,-7 1 0,7 0 0,3 0 0,0 0 0,0 0 0,0 0 0,13 9 0,6 1 0,20-1 0,6-9 0</inkml:trace>
  <inkml:trace contextRef="#ctx0" brushRef="#br3" timeOffset="2014">4637 172 12287,'26'19'0,"-6"0"0,-4-12 0,-6 3 0,-7-7 0,10-3 0,-26 0 0,-3 0 0,-13 0 0</inkml:trace>
  <inkml:trace contextRef="#ctx0" brushRef="#br4" timeOffset="2245">3208 1134 12287,'4'-16'0,"5"6"0,-5 7 0,9 3 0,-26-13 0,-4-3 0</inkml:trace>
  <inkml:trace contextRef="#ctx0" brushRef="#br5" timeOffset="2861">0 1216 12287,'0'-19'0,"0"-1"0,0-3 0,0-2 0,0-5 0,0 1 0,0 0 0,4 0 0,5 0 0,11 0 0,6-1 0,3 1 0,0 0 0,0 0 0,0 0 0,10 3 0,3 3 0,4 4 0,6-4 0,-7 7 0,0 0 0,1 3 0,-1 6 0,-9 4 0,3 3 0,-7 0 0,-3 0 0,-9 0 0,-1 0 0,-12 13 0,2 6 0,-5 7 0,-8 3 0,-5 1 0,-11-1 0,-6 0 0,-3 0 0,0 0 0,0 0 0,0-3 0,-1-3 0,1-4 0,-10-2 0,0 2 0,4-6 0,2 0 0,4-10 0,0 10 0,0-3 0,0 0 0,0-1 0,-1-9 0,1 0 0,3-3 0,7-7 0,-7-6 0,10-13 0</inkml:trace>
  <inkml:trace contextRef="#ctx0" brushRef="#br6" timeOffset="3047">175 383 12287,'0'-13'0,"4"13"0,2 19 0,7 13 0,3 11 0,7 2 0,-7 4 0,4 9 0,-1 0 0,-3 0 0,7 11 0,-10-1 0,3-4 0,4-2 0,9-4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2:46.233"/>
    </inkml:context>
    <inkml:brush xml:id="br0">
      <inkml:brushProperty name="width" value="0.08571" units="cm"/>
      <inkml:brushProperty name="height" value="0.08571" units="cm"/>
      <inkml:brushProperty name="color" value="#AE198D"/>
      <inkml:brushProperty name="inkEffects" value="galaxy"/>
      <inkml:brushProperty name="anchorX" value="-991870.8125"/>
      <inkml:brushProperty name="anchorY" value="-1.27813E6"/>
      <inkml:brushProperty name="scaleFactor" value="0.5"/>
    </inkml:brush>
  </inkml:definitions>
  <inkml:trace contextRef="#ctx0" brushRef="#br0">101 1 12287,'-30'0'0,"1"0"0,0 0 0,16 0 0,16 0 0,20 0 0,13 0 0,12 0 0,-6 0 0,7 0 0,13 0 0,-4 0 0,26 0 0,-9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2:45.735"/>
    </inkml:context>
    <inkml:brush xml:id="br0">
      <inkml:brushProperty name="width" value="0.08571" units="cm"/>
      <inkml:brushProperty name="height" value="0.08571" units="cm"/>
      <inkml:brushProperty name="color" value="#AE198D"/>
      <inkml:brushProperty name="inkEffects" value="galaxy"/>
      <inkml:brushProperty name="anchorX" value="-957338.25"/>
      <inkml:brushProperty name="anchorY" value="-1.24648E6"/>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1.03023E6"/>
      <inkml:brushProperty name="anchorY" value="-1.31084E6"/>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1.06647E6"/>
      <inkml:brushProperty name="anchorY" value="-1.34503E6"/>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1.099E6"/>
      <inkml:brushProperty name="anchorY" value="-1.3772E6"/>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1.1341E6"/>
      <inkml:brushProperty name="anchorY" value="-1.41121E6"/>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1.16541E6"/>
      <inkml:brushProperty name="anchorY" value="-1.44274E6"/>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1.19631E6"/>
      <inkml:brushProperty name="anchorY" value="-1.47394E6"/>
      <inkml:brushProperty name="scaleFactor" value="0.5"/>
    </inkml:brush>
    <inkml:brush xml:id="br7">
      <inkml:brushProperty name="width" value="0.08571" units="cm"/>
      <inkml:brushProperty name="height" value="0.08571" units="cm"/>
      <inkml:brushProperty name="color" value="#AE198D"/>
      <inkml:brushProperty name="inkEffects" value="galaxy"/>
      <inkml:brushProperty name="anchorX" value="-1.22894E6"/>
      <inkml:brushProperty name="anchorY" value="-1.50856E6"/>
      <inkml:brushProperty name="scaleFactor" value="0.5"/>
    </inkml:brush>
    <inkml:brush xml:id="br8">
      <inkml:brushProperty name="width" value="0.08571" units="cm"/>
      <inkml:brushProperty name="height" value="0.08571" units="cm"/>
      <inkml:brushProperty name="color" value="#AE198D"/>
      <inkml:brushProperty name="inkEffects" value="galaxy"/>
      <inkml:brushProperty name="anchorX" value="-1.25351E6"/>
      <inkml:brushProperty name="anchorY" value="-1.53991E6"/>
      <inkml:brushProperty name="scaleFactor" value="0.5"/>
    </inkml:brush>
    <inkml:brush xml:id="br9">
      <inkml:brushProperty name="width" value="0.08571" units="cm"/>
      <inkml:brushProperty name="height" value="0.08571" units="cm"/>
      <inkml:brushProperty name="color" value="#AE198D"/>
      <inkml:brushProperty name="inkEffects" value="galaxy"/>
      <inkml:brushProperty name="anchorX" value="-1.28091E6"/>
      <inkml:brushProperty name="anchorY" value="-1.57124E6"/>
      <inkml:brushProperty name="scaleFactor" value="0.5"/>
    </inkml:brush>
  </inkml:definitions>
  <inkml:trace contextRef="#ctx0" brushRef="#br0">13584 764 12287,'-16'29'0,"6"-13"0,20-6 0,9-7 0,7-3 0,3 0 0,0 0 0,0 0 0,10-10 0,0 0 0,-3 4 0,-4 3 0,-3-7 0,1 0 0,-1 4 0,0 3 0,-10 3 0,1 0 0,-20-10 0,-7 0 0,-19 4 0,-32 2 0,-4 4 0,-9 0 0,-10 0 0,7 0 0,-4 0 0,0 0 0,-9 0 0</inkml:trace>
  <inkml:trace contextRef="#ctx0" brushRef="#br1" timeOffset="2035">12372 1 12287,'-19'26'0,"-1"-7"0,4-3 0,-4-6 0,11 10 0,5 5 0,4 5 0,0-1 0,4 0 0,2 0 0,4 0 0,9 10 0,-6 0 0,0-3 0,0-4 0,7 7 0,-7 0 0,3-3 0,7-4 0,-7-3 0,0 0 0,-3 0 0,10 1 0,-7-1 0,13 0 0</inkml:trace>
  <inkml:trace contextRef="#ctx0" brushRef="#br2" timeOffset="3238">12226 117 12287,'-13'17'0,"7"5"0,-14-12 0,14 0 0,-7-10 0,13 0 0,0 13 0,0 3 0,0 13 0,0 0 0,3-3 0,4-3 0,2-4 0,1 1 0,-7 9 0,7 0 0,-7 0 0,7 0 0,-7 1 0,-3-1 0,3 0 0,4 0 0,3 0 0,-1 0 0,-9 1 0,0-1 0,0 0 0,0 0 0,0 0 0,0 0 0,0 1 0,0-1 0,0 0 0,-3-3 0,-3-3 0,-7-4 0,-4 4 0,8-1 0,-11 1 0,-2-4 0,-4 4 0,-13-7 0,-3 4 0,-4-1 0,-6-3 0,7 7 0,-4-10 0,1 0 0,2 0 0,-5 6 0,9-9 0,-1-3 0,1-4 0,3-3 0,10 0 0,0 0 0,0 0 0,0 0 0,0 0 0,-1 0 0</inkml:trace>
  <inkml:trace contextRef="#ctx0" brushRef="#br3" timeOffset="3549">11322 51 12287,'0'33'0,"0"6"0,0-7 0,0 7 0,0-7 0,0-3 0,3 4 0,4 2 0,3 4 0,-4-3 0,7-4 0,-3-2 0,-4-1 0,10 0 0,1 0 0</inkml:trace>
  <inkml:trace contextRef="#ctx0" brushRef="#br4" timeOffset="4213">10564 460 12287,'-16'-20'0,"9"4"0,14 3 0,9 3 0,13 10 0,0 0 0,0 0 0,0 0 0,1 0 0,-1 0 0,0 0 0,3 10 0,4 3 0,3 3 0,0 0 0,-10 7 0,-3-4 0,-7 4 0,4-7 0,-13 4 0,-4 2 0,-3 4 0,-3 4 0,-3-5 0,-7-5 0,-6 6 0,-16-10 0,-4 3 0,-3 1 0,-9-14 0,6 4 0,-1-7 0,1-3 0,-9 0 0,5 0 0,-2 0 0,-1 0 0,13 0 0,-6 0 0,3-3 0,0-7 0,1 4 0,12-14 0,3 1 0,3 3 0,11-10 0,-11 6 0,-2-5 0,9-5 0,0 1 0,0 0 0,10 0 0,-7 0 0,7 0 0,3-1 0,-4 1 0,-5 0 0,5 10 0,-9 2 0,0 4 0,-6 4 0,-17 9 0,-3 0 0,-12 0 0,5 3 0,-2 3 0,-1 4 0,0 13 0,-9-7 0,0 4 0,-1-1 0,11-3 0,2 7 0,4-4 0,7 4 0,6-7 0,6 4 0,3 2 0,14 4 0,6 0 0,23-6 0,12-11 0,1-5 0,13-4 0,-1 0 0,-3 0 0,11 0 0,-8 0 0,10 0 0,11 0 0,-8 0 0,4 0 0,-10 0 0,-6 0 0,-1-13 0,11-4 0</inkml:trace>
  <inkml:trace contextRef="#ctx0" brushRef="#br5" timeOffset="4363">10126 197 12287,'-29'13'0,"0"-10"0,0 10 0,0-3 0,0 0 0,-4-1 0,-2-9 0,-4 4 0,3 5 0,-9-5 0,-1 9 0</inkml:trace>
  <inkml:trace contextRef="#ctx0" brushRef="#br6" timeOffset="4580">8727 547 12287,'0'29'0,"0"0"0,0-9 0,0-1 0,0 4 0,0 3 0,0 6 0,3 4 0,6 6 0,11 3 0,3-9 0,-1 3 0,-2-7 0,2-2 0,-5 2 0,-1 4 0,-3 2 0,9 1 0,-18-22 0,9-4 0</inkml:trace>
  <inkml:trace contextRef="#ctx0" brushRef="#br7" timeOffset="5550">8377 255 12287,'-20'-9'0,"1"-4"0,-4-3 0,-3 6 0,-3-10 0,3 17 0,3 3 0,4 16 0,12 10 0,-2 3 0,5 1 0,4-1 0,4 0 0,2 0 0,7 0 0,3 0 0,4-9 0,9-1 0,0 4 0,0 3 0,0-7 0,1-2 0,-1-1 0,0 0 0,0-10 0,0 4 0,0-3 0,1 2 0,-1-5 0,0 5 0,0-5 0,0-4 0,-9 0 0,-1 0 0,1 0 0,-8 0 0,-12 0 0,-12 0 0,-21 0 0,-3 0 0,-2 0 0,-1 0 0,6 0 0,-2 0 0,-4 0 0,-3 0 0,6 0 0,-3 0 0,3 0 0,4 0 0,0 0 0,-7 0 0,-3 0 0,-7 0 0,10 0 0,7 0 0,3 0 0,-1 0 0,11 0 0,3-4 0,3-5 0,-7 2 0,11-12 0,-1 12 0,10-6 0,-3 13 0,-7 0 0,4 0 0,-14 0 0,4 3 0,-7 4 0,4 3 0,-4-4 0,-3 7 0,-6 0 0,-7 3 0,6-6 0,-9 6 0,0 0 0,-6 1 0,2-8 0,-2 8 0,-7-1 0,-10 0 0,-7-6 0,-5 6 0,5 0 0,1 0 0,0-9 0,-10 6 0,3-4 0,-3 1 0,-3 10 0,-4-11 0,1 1 0,-1 3 0,1-10 0,-4 10 0,-3-3 0,-3 0 0,47-5 0,-1-1 0,-46 0 0,46-2 0,-1 2 0,0 1 0,0 0 0,1 0 0,1 0 0,-37-5 0,-1 3 0,1 6 0,-1-5 0,1 5 0,-4-5 0,-6-4 0,6 3 0,41 0 0,0 0 0,-47 7 0,-1-3 0,11-4 0,12-3 0,1 0 0,-1 0 0,1 0 0,-4 0 0,10 0 0,6 0 0,14-3 0,-1-4 0,-3-3 0,-3 4 0,7-7 0,2 3 0,4 1 0,6-4 0,-2 6 0,5-9 0,7 3 0,0 6 0,10-6 0,0 1 0,3-5 0,0 1 0,7-7 0,-4 4 0,-3 3 0,6-7 0,-2 4 0,-1-1 0,10-9 0,0 0 0,0 0 0,0 0 0,0-1 0,0 1 0,0 0 0,0 0 0,3 13 0,7 6 0,6-3 0,13 3 0,13-12 0,4 5 0</inkml:trace>
  <inkml:trace contextRef="#ctx0" brushRef="#br8" timeOffset="5969">6714 343 12287,'-16'-13'0,"-7"-3"0,10-10 0,-3 6 0,10 4 0,-4 6 0,-6-6 0,9 0 0,-12 6 0,-1 10 0,-5 10 0,5 10 0,-16-4 0,7 3 0,-3 4 0,-1 3 0,-9 3 0,-3 0 0,-13 0 0</inkml:trace>
  <inkml:trace contextRef="#ctx0" brushRef="#br9" timeOffset="7036">2223 635 12287,'0'-30'0,"0"1"0,0 0 0,0 10 0,0-1 0,0 1 0,0 3 0,-3 3 0,-7 13 0,-9 0 0,2 13 0,-2 6 0,-4 7 0,7 0 0,0-3 0,3-4 0,6 4 0,-5-7 0,2 3 0,3 4 0,4-7 0,3 4 0,3-11 0,7 11 0,-3-14 0,12 4 0,4-7 0,3-3 0,3 0 0,0 0 0,0 0 0,0 0 0,0 0 0,1 0 0,-14 3 0,-7 7 0,-5-7 0,-8 23 0,-5-6 0,2-4 0,-12 0 0,-4-3 0,-3-6 0,-3 6 0,0 0 0,0 0 0,0-1 0,-1-2 0,1-7 0,0 7 0,0-7 0,0 7 0,0-7 0,9-3 0,1 0 0,-1 0 0,1-13 0,-1-6 0,14-7 0,-4-3 0,7 0 0,0 9 0,-4 1 0,-3-4 0,1-3 0,9-3 0,-3 3 0,-4 3 0,-3 4 0,1 9 0,9-9 0,0 12 0,0-19 0,0 23 0,0-10 0,0 16 0,0 7 0,0-7 0,3 20 0,3-10 0,4 3 0,0 4 0,-10 9 0,0 0 0,0 0 0,0 0 0,0 1 0,0-1 0,0 0 0,0 3 0,0 4 0,0 3 0,-13 3 0,-10-3 0,-16 9 0,-19 8 0,-17 2 0,27-28 0,-4-2 0,-5 2 0,-3-2 0,-5 2 0,-3-1 0,-4-1 0,-1-1 0,-6 0 0,-1-2 0,-5-2 0,-2-1-1404,-3 0 0,-1-2 1404,-2-6 0,1-2 0,9 0 0,1-1 0,-1-5 0,0-2 0,-1-1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2:54.320"/>
    </inkml:context>
    <inkml:brush xml:id="br0">
      <inkml:brushProperty name="width" value="0.08571" units="cm"/>
      <inkml:brushProperty name="height" value="0.08571" units="cm"/>
      <inkml:brushProperty name="color" value="#AE198D"/>
      <inkml:brushProperty name="inkEffects" value="galaxy"/>
      <inkml:brushProperty name="anchorX" value="-1.30206E6"/>
      <inkml:brushProperty name="anchorY" value="-1.60381E6"/>
      <inkml:brushProperty name="scaleFactor" value="0.5"/>
    </inkml:brush>
  </inkml:definitions>
  <inkml:trace contextRef="#ctx0" brushRef="#br0">393 88 12287,'29'0'0,"10"0"0,3 0 0,0 0 0,0 0 0,-6 0 0,-13 0 0,-4 0 0,-13 0 0,4 0 0,-20 0 0,-9 0 0,-7 0 0,-3-3 0,0-3 0,0-4 0,-1 0 0,-2 10 0,-4 0 0,-2 0 0,-5 0 0,8 0 0,-4-3 0,3-7 0,4 7 0,3-7 0,-1 7 0,1 3 0,0 0 0,0 0 0,0 0 0,9-10 0,1 1 0,16-1 0,3 10 0,22 0 0,17 0 0,0 0 0,3 0 0,-6 3 0,9 4 0,1 2 0,-1-2 0,0-4 0,7 0 0,-6 4 0,-4 3 0,6 3 0,-9-7 0,0 4 0,3-4 0,-9-3 0,9-3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2:55.303"/>
    </inkml:context>
    <inkml:brush xml:id="br0">
      <inkml:brushProperty name="width" value="0.08571" units="cm"/>
      <inkml:brushProperty name="height" value="0.08571" units="cm"/>
      <inkml:brushProperty name="color" value="#AE198D"/>
      <inkml:brushProperty name="inkEffects" value="galaxy"/>
      <inkml:brushProperty name="anchorX" value="-1.34023E6"/>
      <inkml:brushProperty name="anchorY" value="-1.63808E6"/>
      <inkml:brushProperty name="scaleFactor" value="0.5"/>
    </inkml:brush>
  </inkml:definitions>
  <inkml:trace contextRef="#ctx0" brushRef="#br0">481 0 12287,'19'16'0,"0"-6"0,-9-7 0,10-3 0,-11 0 0,11 0 0,-14 0 0,7 0 0,-16 0 0,-7 0 0,-6 0 0,-16 0 0,-4 0 0,-3 0 0,-3 0 0,6 0 0,-3 0 0,4 0 0,-7 0 0,0 0 0,-1 0 0,1 0 0,7-3 0,12-3 0,4-4 0,-4 3 0,7 4 0,-4 3 0,17 0 0,3 0 0,13 0 0,19 0 0,4 0 0,3 0 0,13 10 0,-7 0 0,4-4 0,-1-3 0,1-3 0,6 0 0,-3 3 0,-4 7 0,-12-7 0,3 7 0,-7-7 0,-2-3 0,-1 0 0,0 0 0,-16 0 0,-13 0 0,-13 0 0,-20 0 0,-5 0 0,-11 0 0,4 0 0,-4 0 0,-3 0 0,-3 0 0,6 0 0,1 0 0,-1 0 0,4 0 0,-10-13 0,9-3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3:13.548"/>
    </inkml:context>
    <inkml:brush xml:id="br0">
      <inkml:brushProperty name="width" value="0.08571" units="cm"/>
      <inkml:brushProperty name="height" value="0.08571" units="cm"/>
      <inkml:brushProperty name="color" value="#AE198D"/>
      <inkml:brushProperty name="inkEffects" value="galaxy"/>
      <inkml:brushProperty name="anchorX" value="-1.53769E6"/>
      <inkml:brushProperty name="anchorY" value="-1.84266E6"/>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1.56141E6"/>
      <inkml:brushProperty name="anchorY" value="-1.86256E6"/>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1.58733E6"/>
      <inkml:brushProperty name="anchorY" value="-1.88503E6"/>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1.60749E6"/>
      <inkml:brushProperty name="anchorY" value="-1.90519E6"/>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1.62917E6"/>
      <inkml:brushProperty name="anchorY" value="-1.92461E6"/>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1.64969E6"/>
      <inkml:brushProperty name="anchorY" value="-1.94541E6"/>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1.67298E6"/>
      <inkml:brushProperty name="anchorY" value="-1.96427E6"/>
      <inkml:brushProperty name="scaleFactor" value="0.5"/>
    </inkml:brush>
    <inkml:brush xml:id="br7">
      <inkml:brushProperty name="width" value="0.08571" units="cm"/>
      <inkml:brushProperty name="height" value="0.08571" units="cm"/>
      <inkml:brushProperty name="color" value="#AE198D"/>
      <inkml:brushProperty name="inkEffects" value="galaxy"/>
      <inkml:brushProperty name="anchorX" value="-1.69806E6"/>
      <inkml:brushProperty name="anchorY" value="-1.98576E6"/>
      <inkml:brushProperty name="scaleFactor" value="0.5"/>
    </inkml:brush>
    <inkml:brush xml:id="br8">
      <inkml:brushProperty name="width" value="0.08571" units="cm"/>
      <inkml:brushProperty name="height" value="0.08571" units="cm"/>
      <inkml:brushProperty name="color" value="#AE198D"/>
      <inkml:brushProperty name="inkEffects" value="galaxy"/>
      <inkml:brushProperty name="anchorX" value="-1.71958E6"/>
      <inkml:brushProperty name="anchorY" value="-2.0039E6"/>
      <inkml:brushProperty name="scaleFactor" value="0.5"/>
    </inkml:brush>
    <inkml:brush xml:id="br9">
      <inkml:brushProperty name="width" value="0.08571" units="cm"/>
      <inkml:brushProperty name="height" value="0.08571" units="cm"/>
      <inkml:brushProperty name="color" value="#AE198D"/>
      <inkml:brushProperty name="inkEffects" value="galaxy"/>
      <inkml:brushProperty name="anchorX" value="-1.73899E6"/>
      <inkml:brushProperty name="anchorY" value="-2.02189E6"/>
      <inkml:brushProperty name="scaleFactor" value="0.5"/>
    </inkml:brush>
    <inkml:brush xml:id="br10">
      <inkml:brushProperty name="width" value="0.08571" units="cm"/>
      <inkml:brushProperty name="height" value="0.08571" units="cm"/>
      <inkml:brushProperty name="color" value="#AE198D"/>
      <inkml:brushProperty name="inkEffects" value="galaxy"/>
      <inkml:brushProperty name="anchorX" value="-1.76292E6"/>
      <inkml:brushProperty name="anchorY" value="-2.04241E6"/>
      <inkml:brushProperty name="scaleFactor" value="0.5"/>
    </inkml:brush>
    <inkml:brush xml:id="br11">
      <inkml:brushProperty name="width" value="0.08571" units="cm"/>
      <inkml:brushProperty name="height" value="0.08571" units="cm"/>
      <inkml:brushProperty name="color" value="#AE198D"/>
      <inkml:brushProperty name="inkEffects" value="galaxy"/>
      <inkml:brushProperty name="anchorX" value="-1.78625E6"/>
      <inkml:brushProperty name="anchorY" value="-2.06314E6"/>
      <inkml:brushProperty name="scaleFactor" value="0.5"/>
    </inkml:brush>
    <inkml:brush xml:id="br12">
      <inkml:brushProperty name="width" value="0.08571" units="cm"/>
      <inkml:brushProperty name="height" value="0.08571" units="cm"/>
      <inkml:brushProperty name="color" value="#AE198D"/>
      <inkml:brushProperty name="inkEffects" value="galaxy"/>
      <inkml:brushProperty name="anchorX" value="-1.8084E6"/>
      <inkml:brushProperty name="anchorY" value="-2.08466E6"/>
      <inkml:brushProperty name="scaleFactor" value="0.5"/>
    </inkml:brush>
    <inkml:brush xml:id="br13">
      <inkml:brushProperty name="width" value="0.08571" units="cm"/>
      <inkml:brushProperty name="height" value="0.08571" units="cm"/>
      <inkml:brushProperty name="color" value="#AE198D"/>
      <inkml:brushProperty name="inkEffects" value="galaxy"/>
      <inkml:brushProperty name="anchorX" value="-1.82612E6"/>
      <inkml:brushProperty name="anchorY" value="-2.10394E6"/>
      <inkml:brushProperty name="scaleFactor" value="0.5"/>
    </inkml:brush>
    <inkml:brush xml:id="br14">
      <inkml:brushProperty name="width" value="0.08571" units="cm"/>
      <inkml:brushProperty name="height" value="0.08571" units="cm"/>
      <inkml:brushProperty name="color" value="#AE198D"/>
      <inkml:brushProperty name="inkEffects" value="galaxy"/>
      <inkml:brushProperty name="anchorX" value="-1.84288E6"/>
      <inkml:brushProperty name="anchorY" value="-2.12384E6"/>
      <inkml:brushProperty name="scaleFactor" value="0.5"/>
    </inkml:brush>
    <inkml:brush xml:id="br15">
      <inkml:brushProperty name="width" value="0.08571" units="cm"/>
      <inkml:brushProperty name="height" value="0.08571" units="cm"/>
      <inkml:brushProperty name="color" value="#AE198D"/>
      <inkml:brushProperty name="inkEffects" value="galaxy"/>
      <inkml:brushProperty name="anchorX" value="-1.85727E6"/>
      <inkml:brushProperty name="anchorY" value="-2.1436E6"/>
      <inkml:brushProperty name="scaleFactor" value="0.5"/>
    </inkml:brush>
    <inkml:brush xml:id="br16">
      <inkml:brushProperty name="width" value="0.08571" units="cm"/>
      <inkml:brushProperty name="height" value="0.08571" units="cm"/>
      <inkml:brushProperty name="color" value="#AE198D"/>
      <inkml:brushProperty name="inkEffects" value="galaxy"/>
      <inkml:brushProperty name="anchorX" value="-1.87305E6"/>
      <inkml:brushProperty name="anchorY" value="-2.16226E6"/>
      <inkml:brushProperty name="scaleFactor" value="0.5"/>
    </inkml:brush>
    <inkml:brush xml:id="br17">
      <inkml:brushProperty name="width" value="0.08571" units="cm"/>
      <inkml:brushProperty name="height" value="0.08571" units="cm"/>
      <inkml:brushProperty name="color" value="#AE198D"/>
      <inkml:brushProperty name="inkEffects" value="galaxy"/>
      <inkml:brushProperty name="anchorX" value="-1.88863E6"/>
      <inkml:brushProperty name="anchorY" value="-2.1821E6"/>
      <inkml:brushProperty name="scaleFactor" value="0.5"/>
    </inkml:brush>
    <inkml:brush xml:id="br18">
      <inkml:brushProperty name="width" value="0.08571" units="cm"/>
      <inkml:brushProperty name="height" value="0.08571" units="cm"/>
      <inkml:brushProperty name="color" value="#AE198D"/>
      <inkml:brushProperty name="inkEffects" value="galaxy"/>
      <inkml:brushProperty name="anchorX" value="-1.90238E6"/>
      <inkml:brushProperty name="anchorY" value="-2.20147E6"/>
      <inkml:brushProperty name="scaleFactor" value="0.5"/>
    </inkml:brush>
    <inkml:brush xml:id="br19">
      <inkml:brushProperty name="width" value="0.08571" units="cm"/>
      <inkml:brushProperty name="height" value="0.08571" units="cm"/>
      <inkml:brushProperty name="color" value="#AE198D"/>
      <inkml:brushProperty name="inkEffects" value="galaxy"/>
      <inkml:brushProperty name="anchorX" value="-1.91696E6"/>
      <inkml:brushProperty name="anchorY" value="-2.22119E6"/>
      <inkml:brushProperty name="scaleFactor" value="0.5"/>
    </inkml:brush>
    <inkml:brush xml:id="br20">
      <inkml:brushProperty name="width" value="0.08571" units="cm"/>
      <inkml:brushProperty name="height" value="0.08571" units="cm"/>
      <inkml:brushProperty name="color" value="#AE198D"/>
      <inkml:brushProperty name="inkEffects" value="galaxy"/>
      <inkml:brushProperty name="anchorX" value="-1.93401E6"/>
      <inkml:brushProperty name="anchorY" value="-2.24329E6"/>
      <inkml:brushProperty name="scaleFactor" value="0.5"/>
    </inkml:brush>
    <inkml:brush xml:id="br21">
      <inkml:brushProperty name="width" value="0.08571" units="cm"/>
      <inkml:brushProperty name="height" value="0.08571" units="cm"/>
      <inkml:brushProperty name="color" value="#AE198D"/>
      <inkml:brushProperty name="inkEffects" value="galaxy"/>
      <inkml:brushProperty name="anchorX" value="-1.9473E6"/>
      <inkml:brushProperty name="anchorY" value="-2.26176E6"/>
      <inkml:brushProperty name="scaleFactor" value="0.5"/>
    </inkml:brush>
    <inkml:brush xml:id="br22">
      <inkml:brushProperty name="width" value="0.08571" units="cm"/>
      <inkml:brushProperty name="height" value="0.08571" units="cm"/>
      <inkml:brushProperty name="color" value="#AE198D"/>
      <inkml:brushProperty name="inkEffects" value="galaxy"/>
      <inkml:brushProperty name="anchorX" value="-1.96172E6"/>
      <inkml:brushProperty name="anchorY" value="-2.28459E6"/>
      <inkml:brushProperty name="scaleFactor" value="0.5"/>
    </inkml:brush>
  </inkml:definitions>
  <inkml:trace contextRef="#ctx0" brushRef="#br0">22715 2000 12287,'-19'2'0,"-1"5"0,0-5 0,1 4 0,-3-4 0,-2-2 0,-4 0 0,-3-2 0,-1-2 0,1-3 0,-6 1 0,4 6 0,-4-2 0,-2-5 0,7 5 0,1-5 0,3 5 0,4 2 0,-5-6 0,3-1 0,11 1 0,15 6 0,11 0 0,15 0 0,7 0 0,4 0 0,2 0 0,7 0 0,-1 0 0,-1 2 0,-3 4 0,-1-3 0,-1 3 0,0-4 0,0-2 0,-6 0 0,-3 0 0,-1 0 0,-5 0 0,-3 0 0,-21 0 0,-13 0 0,-15 0 0,-9 0 0,-11 0 0,-6 0 0,-7 0 0,-5 0 0,1 0 0,6-2 0,0-2 0,1-3 0,5 1 0,3 6 0,5 0 0,8 0 0,6 0 0,11 0 0</inkml:trace>
  <inkml:trace contextRef="#ctx0" brushRef="#br1" timeOffset="416">21363 1471 12287,'0'-20'0,"0"1"0,2 1 0,5 5 0,6 6 0,4 10 0,3 8 0,-3 10 0,-4 8 0,5 3 0,-5 10 0,4 1 0,3 3 0,-3 0 0,-2-9 0,-2-2 0,3-3 0,-5-6 0,2 5 0,0-3 0,-2-4 0,4-2 0,-9-3 0,1 1 0,2 0 0,-7-7 0,4 0 0,-12-9 0,-5 5 0,-9-9 0</inkml:trace>
  <inkml:trace contextRef="#ctx0" brushRef="#br2" timeOffset="1596">20990 1608 12287,'-13'-28'0,"0"-5"0,2 2 0,-2 1 0,5 2 0,-1 4 0,7 8 0,-5 3 0,5 11 0,2 2 0,7 2 0,1 11 0,1 3 0,0 1 0,4 5 0,-4 2 0,1 2 0,6-2 0,1 6 0,3 1 0,-1 2 0,1-1 0,-1-1 0,1 4 0,0-5 0,-1-2 0,1 1 0,-1-5 0,1 2 0,0-2 0,-1-3 0,-1-1 0,-3 0 0,-2-1 0,-9-6 0,3 0 0,-9-8 0,-9 3 0,-11-1 0,-6 0 0,-11-1 0,-9-6 0,-2 0 0,-5 0 0,-2 0 0,-1 0 0,-1-2 0,0-5 0,-8 5 0,-3-7 0,0 3 0,5-1 0,4-6 0,2 5 0,3-3 0,3-5 0,8 6 0,12-1 0,7 0 0,4 0 0,2 4 0,3-6 0,4-2 0,4 4 0,9-2 0,0-2 0,2 4 0,5-2 0,6 0 0,4 2 0,-1-6 0,1 6 0,5-2 0,0 0 0,2 6 0,-1-4 0,6 2 0,1 5 0,-6-5 0,5 3 0,-3 1 0,0 3 0,2 2 0,-4 0 0,2 0 0,-2 0 0,-2 2 0,-2 3 0,-1 1 0,-8 10 0,-4-3 0,-5 4 0,-2 3 0,0-1 0,-2 1 0,-5-1 0,-6 1 0,-4 0 0,-5-1 0,-2 1 0,-2-1 0,-9-1 0,2-3 0,-6-4 0,-7-2 0,3 4 0,-7-7 0,-1 1 0,1 2 0,5-7 0,-5 4 0,0-4 0,-1-2 0,8-2 0,-3-2 0,7-5 0,6-2 0,-2 5 0,9-5 0,2 0 0,3 0 0,8-2 0,-1-7 0,10 1 0,-2-1 0,6 1 0,6-1 0,-4 9 0,7 2 0,-9 12 0,-2 1 0,-5 5 0,-6 2 0,-4-5 0,-3 7 0,1 2 0,-1 3 0,0-5 0,1 0 0,1 2 0,5 3 0,-2-5 0,6 0 0,1 2 0,-1 2 0,2-3 0,10-1 0,3 2 0,5 0 0,11-2 0,2-4 0,2 0 0,2-7 0,-4 4 0,2-4 0,-2-2 0,-2 0 0,-2 0 0,-1 0 0,-8 0 0,-13 0 0,-18 0 0,-12 0 0,-12 0 0,-6 0 0,-9 0 0,-2 0 0,-4 0 0,-3 0 0,-6 0 0,2 0 0,-2 0 0,5 3 0,-1 1 0,3 5 0,3 2 0,6 2 0,5 6 0,8 1 0,3-1 0,14 1 0,8 0 0,9-1 0,3 1 0,6-1 0,-5 1 0,5 0 0,4-3 0,2-2 0,3-2 0,-3 3 0,1-5 0,-1 2 0,3 2 0,-1-4 0,-6 2 0,0-9 0,-2 5 0,-7-9 0,-10 0 0,-3 6 0,-11 1 0,0-3 0,3-2 0,-7-2 0,6-2 0,-1-2 0,-1-3 0,9-6 0,-2 5 0,6-3 0,7-5 0,-2 6 0,9-3 0,1-3 0,3-1 0,11-5 0,6-2 0,9-4 0,9-3 0,12-1 0,5-8 0</inkml:trace>
  <inkml:trace contextRef="#ctx0" brushRef="#br3" timeOffset="1780">19991 1490 12287,'11'-19'0,"4"-1"0,-8 1 0,-1 10 0,-6 9 0,-9 2 0,-6 11 0,-9 2 0,2 3 0,-6 1 0</inkml:trace>
  <inkml:trace contextRef="#ctx0" brushRef="#br4" timeOffset="2549">19148 2803 12287,'-48'18'0,"-2"-3"0,-4-4 0,-5-2 0,13-3 0,-19-6 0,15 0 0</inkml:trace>
  <inkml:trace contextRef="#ctx0" brushRef="#br5" timeOffset="2936">22206 746 12287,'-31'-9'0,"3"4"0,8-5 0,1 1 0,-8 5 0,-1 10 0,0 7 0,0 5 0,-7 1 0,2 1 0,-4-1 0,-2 1 0,0-3 0,-1-1 0,3-3 0,5 2 0,-5-6 0,6-3 0,1-4 0,-7 7 0,6 2 0</inkml:trace>
  <inkml:trace contextRef="#ctx0" brushRef="#br6" timeOffset="3198">20481 197 12287,'2'11'0,"2"-3"0,3 1 0,6-5 0,-4 10 0,2 1 0,4 2 0,2 5 0,3 4 0,0 9 0,-1 8 0,1 8 0,-1 10 0,1 4 0,0 7 0,-1-5 0,1-1 0,-3-5 0,-4-3 0,-4-8 0,0-10 0,2-12 0</inkml:trace>
  <inkml:trace contextRef="#ctx0" brushRef="#br7" timeOffset="3704">20207 99 12287,'8'11'0,"3"4"0,11-9 0,4-1 0,-4-3 0,6-2 0,-2 0 0,0 0 0,7 9 0,-5 2 0,1 2 0,-1 0 0,-8 0 0,-10 6 0,-1 3 0,-4 4 0,-3-2 0,-2 7 0,-2-1 0,-5 1 0,-13 1 0,-12 8 0,-5-1 0,-2 0 0,-1-2 0,1-2 0,0-3 0,0 3 0,0-4 0,2-1 0,2-1 0,2-5 0,9-3 0,0-1 0,9 0 0,6-10 0,18-1 0,4-11 0,4-2 0,3-3 0,2-6 0,2 4 0,2 1 0,-2-1 0,-2-6 0,-3 2 0,1-3 0,-1 3 0,-1-4 0,-3 4 0,-4-5 0,-2-1 0,-3-1 0,-6-2 0,0-2 0,0-2 0,-6-2 0,-5 2 0,-5-5 0,-5 1 0,-5-7 0,2 4 0,-5-2 0,-1 3 0,-3 1 0,-6 7 0,2-2 0,4 2 0,-4 5 0,7 5 0,-1 8 0,5 4 0,-2 2 0,2 0 0,-9 0 0,4 0 0</inkml:trace>
  <inkml:trace contextRef="#ctx0" brushRef="#br8" timeOffset="4569">19383 452 12287,'0'10'0,"3"8"0,3-5 0,-2-2 0,10 2 0,1 2 0,-4 3 0,0 1 0,-1 1 0,1-1 0,-6 1 0,3 0 0,-1 1 0,-1 5 0,1-4 0,-7 4 0,0-4 0,0-2 0,0-1 0,-2 1 0,-3 0 0,-1-1 0,-9-6 0,-1-2 0,-5-2 0,-5-5 0,-7-2 0,5-2 0,-1 0 0,1 0 0,-5-2 0,5-4 0,-3-5 0,-3 0 0,5-7 0,3 5 0,4-4 0,3-3 0,1-6 0,5 0 0,7 2 0,4 2 0,2 3 0,0-1 0,0 1 0,8 1 0,5 3 0,5 4 0,1 2 0,1-4 0,2 7 0,2 1 0,2 3 0,0 2 0,-6 2 0,-1 5 0,1 4 0,-1 8 0,-8 1 0,-4 0 0,-5-1 0,-2 1 0,-2-1 0,-5-1 0,-6-5 0,-4 4 0,-5-6 0,-2 0 0,-2-4 0,-9 1 0,2-1 0,-4-3 0,-2-2 0,0-2 0,0 0 0,2 0 0,4 0 0,-4-2 0,7-2 0,-1-5 0,5-2 0,0 5 0,4-5 0,5 2 0,-1 5 0,1-5 0,-3 2 0,1 3 0,-1 2 0,7 2 0,0 0 0,-2 0 0,-3 0 0,-1 2 0,-1 2 0,0 3 0,3 2 0,0-5 0,-3 3 0,-2 6 0,-10-7 0,5-1 0,6-3 0,1 0 0,-2 2 0,-2 3 0,-2-3 0,-2-2 0,4-2 0,-4 0 0,-3 0 0,7-6 0,-2-1 0,2 1 0,-2-3 0,2 0 0,-6-6 0,1 2 0,5-2 0,2-3 0,1-1 0,-3-1 0,-2 1 0,-3-3 0,5-2 0,-2-4 0,2-3 0,2 5 0,3-7 0,-1 1 0,1 1 0,-1-6 0,1 4 0,-1-4 0,0-2 0,3 2 0,2 2 0,4 5 0,2 2 0,0-5 0,5 7 0,-3 2 0,1 2 0,8 11 0,5 5 0,6 3 0,4 10 0,3 2 0,-1-1 0,1 1 0,8-2 0,3-7 0</inkml:trace>
  <inkml:trace contextRef="#ctx0" brushRef="#br9" timeOffset="4832">19638 1 12287,'20'11'0,"-7"-3"0,0-8 0,-9 0 0,3 7 0,-14-1 0,3 1 0,-9-7 0,0 0 0,-7 0 0</inkml:trace>
  <inkml:trace contextRef="#ctx0" brushRef="#br10" timeOffset="5065">18991 216 12287,'9'11'0,"0"0"0,4-4 0,4-5 0,-6 7 0</inkml:trace>
  <inkml:trace contextRef="#ctx0" brushRef="#br11" timeOffset="5749">16836 530 12287,'0'-20'0,"2"7"0,4 2 0,7 3 0,5 3 0,4 3 0,1 2 0,6-2 0,1-5 0,3 5 0,6-4 0,0 4 0,1 2 0,-8 0 0,1 0 0,2 2 0,2 4 0,-7-4 0,-4 7 0,-4-2 0,-2-1 0,-7 9 0,-2-1 0,-3 3 0,-1 3 0,-7 1 0,-2 3 0,-5 2 0,-2 3 0,-8-5 0,0 4 0,-5 2 0,-2 3 0,4 4 0,1-2 0,-1-2 0,7-3 0,2 5 0,2-5 0,5-1 0,2-3 0,4-6 0,5-1 0,6 1 0,6-7 0,7-2 0,9-3 0,9-3 0,-1-3 0,7-2 0,1 0 0,-1 0 0,-7-7 0,5 1 0,-4-1 0,-5-1 0,4 5 0,-3-23 0,10 5 0</inkml:trace>
  <inkml:trace contextRef="#ctx0" brushRef="#br12" timeOffset="6467">16365 589 12287,'-19'0'0,"-1"0"0,0 0 0,1 0 0,-1 0 0,7 6 0,2 3 0,3 2 0,3 4 0,3 3 0,2 1 0,2 1 0,5-1 0,-3-1 0,11-3 0,5-2 0,4 2 0,4-4 0,-2 0 0,7 0 0,4 0 0,-4-7 0,-3 5 0,-2-3 0,-4 1 0,5 2 0,-3-5 0,-2 3 0,-2-3 0,-9 0 0,-2 3 0,-3 6 0,-1-2 0,-9 0 0,-5-3 0,-4 5 0,-8-4 0,-3 0 0,-4 0 0,2-3 0,-9-4 0,-2 3 0,-2 1 0,5 1 0,1-7 0,1 0 0,-1 0 0,-2 0 0,-6 0 0,2 0 0,5 0 0,-6 0 0,8-2 0,-3-5 0,1-6 0,8 2 0,-5 0 0,3 0 0,0 0 0,0-2 0,6-4 0,1 2 0,-1 2 0,3 0 0,2-5 0,1 3 0,-1 2 0,-2 2 0,-1-4 0,5 2 0,-4 8 0,4-1 0,-5 4 0,-1 2 0,-3 2 0,-2 4 0,-4 7 0,-3 5 0,5 1 0,-4 1 0,-1 0 0,1-1 0,6 7 0,-5 0 0,5-2 0,5-2 0,-5 4 0,13 0 0,0-2 0,5-2 0,3-2 0,6-3 0,3-2 0,7-2 0,7-2 0,6 5 0,7-6 0,4-1 0,4 4 0,3-4 0,1 2 0,-1 4 0,-1-6 0,-1 0 0,-1-1 0,-4 5 0,-2-2 0,2 0 0,-4 0 0,-7 0 0,-11 0 0,-2 2 0,-9 4 0,5-6 0</inkml:trace>
  <inkml:trace contextRef="#ctx0" brushRef="#br13" timeOffset="6664">15150 1784 12287,'-28'0'0,"10"0"0,-3 2 0,3 5 0,5 4 0,13 8 0,0 1 0,0 0 0,0-1 0,0 1 0,0-1 0,0-5 0,-2-4 0,-5-1 0,-4-2 0,-8-7 0</inkml:trace>
  <inkml:trace contextRef="#ctx0" brushRef="#br14" timeOffset="7936">14601 726 12287,'0'-39'0,"0"2"0,0 4 0,0 7 0,0 4 0,0 3 0,0-1 0,0 0 0,2 9 0,5 5 0,4 4 0,2 2 0,-2 2 0,-2 4 0,-3 5 0,-6 9 0,0 2 0,0 4 0,0-2 0,2 8 0,3 3 0,1 2 0,1-4 0,-7 0 0,0 2 0,0 2 0,0 0 0,0-3 0,0-3 0,0-3 0,0 5 0,0-7 0,0 0 0,0 2 0,0-6 0,0 4 0,-2-4 0,-5-2 0,3-7 0,-9 0 0,-3 2 0,-1-6 0,-3-3 0,1-3 0,-1-3 0,0 0 0,1 0 0,-1-3 0,3-3 0,2-5 0,2 0 0,6-6 0,-6 4 0,-2-5 0,6-1 0,0-1 0,1 0 0,5 1 0,-3-1 0,4 1 0,0 5 0,-3 1 0,-1-2 0,-1 4 0,7-2 0,-9 9 0,7-5 0,-15 9 0,4 0 0,-5 0 0,-1 2 0,-1 3 0,1 1 0,-1 9 0,-2-4 0,-2 2 0,-2 0 0,-2-2 0,4 5 0,-5-3 0,-1 2 0,6 2 0,-2 3 0,4-3 0,3-4 0,-1 5 0,0-5 0,1 4 0,8 3 0,4 0 0,5-7 0,4-3 0,5-1 0,-3-2 0,9-7 0,5 0 0,6 0 0,0 0 0,6 0 0,1 2 0,-1 4 0,-6-3 0,4 3 0,-2-4 0,1-2 0,1 2 0,-4 3 0,2 1 0,-2-1 0,-2-1 0,-3 3 0,1 6 0,-3-2 0,-4 2 0,-6 2 0,-5-4 0,-2 2 0,0 2 0,-2 3 0,-5 1 0,-6 1 0,-4-9 0,-3-3 0,1-1 0,-1-1 0,1 3 0,-3-5 0,-2 3 0,-2-3 0,0-2 0,6-2 0,-2 3 0,-4 3 0,4-4 0,-6 5 0,2-5 0,0-2 0,0 0 0,6 0 0,0 0 0,1 0 0,-7-2 0,-1-2 0,4-5 0,1-2 0,2 7 0,1-5 0,-1 2 0,0 1 0,-1-7 0,-3 4 0,-3 0 0,4 1 0,1 1 0,2 7 0,-2-2 0,-4-5 0,4 5 0,-4-4 0,5 4 0,1 2 0,0 2 0,1 2 0,-1 3 0,7 8 0,0-2 0,-2 4 0,6 3 0,3-1 0,3 1 0,3 0 0,0-1 0,0 1 0,0-1 0,3-5 0,1-1 0,5 2 0,2 2 0,-5-4 0,5 0 0,0 0 0,0-2 0,-5 7 0,7-5 0,3 4 0,-8-4 0,1-2 0,-3 0 0,1 0 0,0-4 0,-7 6 0,0 2 0,-3-4 0,-3 2 0,1-9 0,-8 3 0,-2-3 0,-2 3 0,-9-5 0,0 4 0,-1-4 0,-1-2 0,4 0 0,-9 0 0,1 0 0,1 0 0,-6 0 0,7 0 0,-5 0 0,-4 0 0,10 0 0,-10 0 0,4 0 0,5 0 0,-7-6 0,6-1 0,1 3 0,4 2 0,-3-5 0,3-1 0,2-3 0,3 6 0,1-21 0,0 4 0</inkml:trace>
  <inkml:trace contextRef="#ctx0" brushRef="#br15" timeOffset="8317">14445 530 12287,'-11'-9'0,"-7"7"0,5-4 0,-4 3 0,-3 3 0,1 0 0,-1 0 0,0 3 0,1 3 0,-3 7 0,-4 5 0,2 1 0,-7 1 0,3-1 0,4 1 0,0 0 0,-2-1 0,4 9 0,-6 3 0</inkml:trace>
  <inkml:trace contextRef="#ctx0" brushRef="#br16" timeOffset="8598">14033 1823 12287,'-13'0'0,"0"0"0,0 0 0,-5 3 0,5 3 0,2-4 0,7 7 0,-5-2 0,-2-1 0,5 3 0,-7-5 0,-2 3 0,-3-1 0,-1 3 0,-1 2 0</inkml:trace>
  <inkml:trace contextRef="#ctx0" brushRef="#br17" timeOffset="9785">12955 1138 12287,'0'-20'0,"0"7"0,-2 2 0,-3 0 0,-1 0 0,-1 7 0,10-5 0,3 9 0,-2 7 0,7 1 0,-2 3 0,-5 5 0,5 1 0,-2 3 0,-3-1 0,-2 1 0,0 6 0,3 0 0,1-2 0,-1-2 0,-3-3 0,-2 1 0,0 0 0,0-1 0,-7-6 0,1 0 0,-1 0 0,-2-2 0,-1 4 0,-10-8 0,0-3 0,1-1 0,-1-3 0,1 0 0,-3 0 0,-4 0 0,4 0 0,-4-3 0,4-3 0,2-7 0,-6-3 0,0 1 0,2 2 0,2-2 0,3-5 0,-1-4 0,1-2 0,-1 2 0,0 0 0,1 0 0,-1-2 0,1 2 0,-3-4 0,-2 2 0,0 2 0,7 2 0,-3 3 0,7-1 0,-5 0 0,-1 1 0,-1-1 0,1 3 0,1 1 0,5 3 0,-11 9 0,2-2 0,-6 3 0,4 3 0,-4 0 0,2 3 0,0 3 0,-7 3 0,5 6 0,-1-2 0,1 2 0,2 1 0,4-1 0,0-2 0,3 2 0,-5-4 0,11 0 0,-3 0 0,3 0 0,2-5 0,5 7 0,4-6 0,-3 4 0,10-3 0,6-1 0,8-7 0,3 0 0,4 0 0,-2 0 0,9 0 0,-1 0 0,-1 0 0,6 0 0,-4 0 0,4-2 0,2-5 0,0 3 0,0-7 0,0 2 0,1 5 0,5-5 0,1 0 0,-2 1 0,-3-1 0,-2-4 0,-2 6 0,-2 3 0,-2 2 0,-9 2 0,2 0 0,-4 0 0,-3 0 0,-8 0 0,-2 9 0,-9 4 0,-2 4 0,-5 3 0,-6-1 0,2 1 0,-2-3 0,0-1 0,2-3 0,-6 0 0,4 6 0,-3 1 0,3 0 0,-4-1 0,4 1 0,-5-1 0,-1 1 0,-1 0 0,1-1 0,-3 1 0,-4-1 0,2 1 0,-7 0 0,1-1 0,-1 1 0,-1-7 0,-8 0 0,3 0 0,5-2 0,-5 4 0,4-8 0,-4-3 0,-2-2 0,0 5 0,2-1 0,2-1 0,2-3 0,9-2 0,0-2 0,7-3 0,4-1 0,8-3 0,-1 2 0,4-6 0,2 2 0,2-2 0,4-2 0,-1 0 0,8 0 0,2 4 0,2 2 0,3-4 0,-3 4 0,-3-2 0,3 5 0,-4-7 0,-2 8 0,2-1 0,-6 4 0,6 2 0,-9 0 0,5 0 0,-9 0 0,0 0 0,-9 0 0,7 2 0,-5 4 0,5-3 0,2 14 0,9-6 0,2 9 0</inkml:trace>
  <inkml:trace contextRef="#ctx0" brushRef="#br18" timeOffset="10084">12877 1765 12287,'-11'8'0,"-7"-5"0,7 5 0</inkml:trace>
  <inkml:trace contextRef="#ctx0" brushRef="#br19" timeOffset="10632">12759 1627 12287,'0'0'0</inkml:trace>
  <inkml:trace contextRef="#ctx0" brushRef="#br20" timeOffset="10969">12014 354 12287,'-37'0'0,"2"0"0,5 0 0,2 0 0,1 0 0,6 0 0,-3 2 0,-2 4 0,-7 5 0,5 11 0,-3 4 0,-4 7 0,-2-5 0,-2 0 0,0-8 0</inkml:trace>
  <inkml:trace contextRef="#ctx0" brushRef="#br21" timeOffset="13017">9956 2372 12287,'0'11'0,"3"0"0,3-4 0,-2-5 0,10 4 0,-10-1 0,5-1 0,-1 3 0,3-1 0,9-6 0,-1 0 0,1 0 0,-7 0 0,0 0 0,2 0 0,-4 0 0,2 0 0,0 0 0,7 0 0,-7 0 0,0 0 0,2 0 0,-4 0 0,2 0 0,3 0 0,1 0 0,3 0 0,-1 0 0,1 0 0,-1 0 0,1 0 0,0 0 0,-1 0 0,1 0 0,-1 0 0,1 0 0,0 0 0,-1-6 0,1-1 0,-1 3 0,1 1 0,-7 3 0,0 0 0,2 0 0,-4 0 0,2 0 0,-8 0 0,-5 0 0,-13 0 0,-5 0 0,-1 0 0,-3 0 0,-2 0 0,-4 0 0,-3 0 0,5 0 0,-7 3 0,-4 1 0,-6 3 0,1-1 0,-6-6 0,3 0 0,-1 0 0,-11 2 0,1 3 0,-7 1 0,-1-2 0,3-1 0,3-3 0,-3 0 0,-5 0 0,12 0 0,-3 0 0,7 0 0,7 0 0,1 0 0,5 0 0,5 0 0,3 0 0,21 0 0,10-3 0,15-3 0,5 4 0,11-5 0,1 3 0,3-3 0,9 3 0,2-7 0,2 2 0,5 5 0,-5-5 0,2 1 0,2-1 0,3 0 0,2 0 0,0 5 0,-1-2 0,1 1 0,2-3 0,2-1 0,3 0 0,-3 0 0,-7 3 0,-8 6 0,-8 0 0,-14 0 0,-9 0 0,-17 0 0,-11 0 0,-6 0 0,-12 2 0,-5 2 0,-8 5 0,-4 2 0,-10-4 0,1 3 0,-3 1 0,1 0 0,3-4 0,-5 4 0,-2-1 0,-5 1 0,6-4 0,-6 4 0,5-2 0,2-5 0,1 5 0,1-1 0,5 1 0,6 0 0,7-3 0,6-6 0,7 0 0,9 0 0,10 0 0,16 0 0,19-2 0,3-4 0,1 1 0,10-6 0,3 0 0,8 1 0,1-1 0,0-5 0,-1 5 0,1 3 0,1-5 0,-1 4 0,-4 0 0,-2 1 0,6-1 0,-1 5 0,3-5 0,3-2 0,-2 4 0,-5-4 0,-8 3 0,-10 3 0,-5 3 0,-10 2 0,-10 0 0,-9 0 0,-11 0 0,-6 0 0,-12 0 0,-5 0 0,-10 0 0,-8 0 0,-5 0 0,-2 0 0,1 2 0,-1 5 0,7-5 0,-1 5 0,-3-3 0,-8 3 0,4-5 0,-6 4 0,7-4 0,7-2 0,2 7 0,6 0 0,1-3 0,6-2 0,13-2 0,11 0 0,11 0 0,2-2 0,11-2 0,6-3 0,11-2 0,7 5 0,9-5 0,8-2 0,5 5 0,1-5 0,1 0 0,0 0 0,-9 7 0,-4-5 0,-7 3 0,-6-1 0,6-2 0,-2 5 0,9-3 0,4 3 0,-13 2 0,0 2 0,-7 0 0,-8 0 0,-15 0 0,-16 2 0,-19 2 0,-3 5 0,-4 2 0,-11-4 0,-6 6 0,-4 2 0,-3 2 0,-7 1 0,-1-3 0,-3-2 0,-4 2 0,-2-4 0,0 2 0,4 0 0,7-2 0,6 0 0,9-7 0,8 3 0,7-3 0,20-2 0,7-2 0,23 0 0,9-2 0,8-4 0,21 1 0,8-8 0,8-2 0,12-2 0,-3 4 0,7 0 0,-6-1 0,-8 4 0,6-8 0,-5 5 0,4-2 0,2 2 0,7-5 0,-2 7 0,-7-2 0,-8 0 0,-18 9 0,-11-3 0,-20 5 0,-19 4 0,-10 5 0,-10 2 0,-6 6 0,-7-2 0,-4 2 0,-11 9 0,-4 2 0,-5-2 0,-1-2 0,-1-2 0</inkml:trace>
  <inkml:trace contextRef="#ctx0" brushRef="#br22" timeOffset="28836">9310 2411 12287,'-3'11'0,"-3"-4"0,4-3 0,-5 3 0,3-5 0,-3 4 0,5-1 0,-4 1 0,3 7 0,3 5 0,0 1 0,0 1 0,0 0 0,0 1 0,0 6 0,0 5 0,0 5 0,3 2 0,1 3 0,2 4 0,-1 6 0,-3 4 0,-2 5 0,0 3 0,0 1 0,0 9 0,0-4 0,0 1 0,0 1 0,0-9 0,0 1 0,0-10 0,0-8 0,2-5 0,3 1 0,1-1 0,-2-2 0,5 5 0,-2-14 0,-1 3 0,3-1 0,-5 8 0,7 5 0,0-1 0,0-3 0,0-1 0,4-1 0,-4 0 0,-2 0 0,4 0 0,-5 1 0,1-1 0,0 0 0,4-9 0,-4-3 0,-1-6 0,1-1 0,6 0 0,-4-1 0,0 1 0,-2-7 0,-9 0 0,6-7 0,1 7 0,-1-8 0,-6 4 0,0-9 0,0 0 0,0-9 0,0 7 0,0-7 0,0 9 0,0 0 0,9 0 0,6-2 0,9-5 0,0 3 0,11-7 0,4 0 0,5 0 0,10 5 0,-1-7 0,3 0 0,3 2 0,-2-5 0,-3 8 0,-4-1 0,-2 0 0,2-4 0,-9 7 0,-6 1 0,-4 3 0,-5 2 0,-6 0 0,-1 0 0,-8 0 0,-2 0 0,-27 0 0,14 0 0,-13 0 0,17 0 0,0 0 0,-9 0 0,7-9 0,-5-4 0,5-4 0,2-5 0,0-2 0,-2-6 0,-5-7 0,3 0 0,-7-16 0,0-1 0,0-3 0,7-8 0,-5-3 0,3 1 0,-1-1 0,-2 3 0,5 9 0,-3 3 0,3 8 0,0-3 0,-1 2 0,-1 5 0,2 6 0,-1 0 0,1 7 0,-3-3 0,3-4 0,0 7 0,-1 2 0,-1 4 0,1 2 0,3 1 0,0-1 0,-5 1 0,5-1 0,-4 0 0,4 1 0,-5-1 0,1 1 0,1-1 0,-4 0 0,3 1 0,2-1 0,-1 7 0,-1 0 0,3 0 0,-5 0 0,8 0 0,0 9 0,0-5 0,0 9 0,0 0 0,0-9 0,0 7 0,0-9 0,0 5 0,0 1 0,0-8 0,0 7 0,0-8 0,0 8 0,0-7 0,0-2 0,0 4 0,0-2 0,0 0 0,0-7 0,0 0 0,0 1 0,-7-1 0,1 1 0,1-1 0,3 7 0,2 0 0,0-2 0,0 4 0,0-2 0,0 0 0,0-7 0,0 7 0,0 0 0,0 0 0,0-7 0,0 7 0,0 0 0,-2 9 0,-5-3 0,5 3 0,-4-3 0,4 5 0,2-9 0,0 5 0,0 1 0,0-8 0,0 0 0,0-6 0,0-1 0,0 0 0,0 1 0,0-3 0,0-4 0,0-5 0,0-8 0,0 0 0,0 0 0,-3 0 0,-1-1 0,-2 1 0,1 0 0,3 2 0,2 2 0,0 3 0,0-3 0,0 6 0,-2 3 0,-3 4 0,-1 3 0,-1-1 0,7 1 0,0-1 0,0 7 0,0 0 0,0 0 0,0-7 0,-6 1 0,-1-1 0,3 0 0,2 1 0,2-1 0,0 1 0,0-1 0,0 1 0,0-1 0,0 7 0,0 0 0,0-2 0,2 4 0,2-2 0,3-3 0,-1 5 0,-6-2 0,0 7 0,0-7 0,7 6 0,-1-6 0,1 0 0,-7-6 0,2 1 0,5 5 0,-5 4 0,7 7 0,-9-4 0,0 3 0,0-5 0,0 8 0,0 0 0,-9 2 0,-4 4 0,-9-3 0,-8 3 0,-12-2 0,-6 3 0,-6-3 0,-9 9 0,-7 1 0,-6-4 0,8 6 0,-10-8 0,2 3 0,-1 4 0,-3-4 0,-1 0 0,3 0 0,8 0 0,9 0 0,7 2 0,4-4 0,2-1 0,11-5 0,11 5 0,4-1 0,2-1 0,1 1 0,-1-7 0,9 0 0,2 2 0,9 5 0,7-3 0,0 9 0,1-6 0,-3 6 0,1 2 0,3 2 0,-5 3 0,5-1 0,2 1 0,-5 0 0,5 1 0,-2 3 0,-5 3 0,5 7 0,0-1 0,2 4 0,4 2 0,-6-6 0,-1 0 0,-1 4 0,-1 6 0,3 1 0,-5 6 0,3 0 0,-3 0 0,-2 2 0,-2 7 0,3 2 0,3 4 0,-4-4 0,5 5 0,-5-8 0,-2-5 0,0 3 0,0-6 0,0-2 0,0-8 0,0-3 0,0-11 0,0 0 0,0 2 0,0-6 0,0 4 0,0-4 0,-6-3 0,-1 1 0,3 0 0,1-10 0,3-1 0,0-9 0,0 0 0,0-9 0,-2 7 0,-4-4 0,4 4 0,-7-1 0,9-3 0,-2 4 0,-5-5 0,-6 5 0,2 0 0,-4-3 0,-9-1 0,-13 2 0,-7-5 0,-14 2 0,-12 3 0,-11 2 0,-8-5 0,-9 1 0,48 3 0,0 1 0,-2 1 0,-1 0 0,3 1 0,0 0 0,-2 0 0,0 0 0,1 0 0,2 0 0,-49 0 0,48 0 0,-1 0 0,1 0 0,0 0 0,-48 2 0,9 5 0,15-5 0,9 5 0,4-5 0,2-2 0,2 2 0,5 2 0,6 3 0,5-3 0,8-2 0,3-2 0,1 0 0,5 0 0,9 0 0,2 0 0,9 0 0,-3 0 0,14 0 0,-5 0 0,7 0 0,-7 0 0,4 0 0,-4 0 0,7 0 0,-9-8 0,0-5 0,7-5 0,-1-1 0,1-3 0,1-4 0,-3 2 0,6-9 0,0-2 0,0-2 0,-7-11 0,2-2 0,-3-2 0,-3 0 0,0-3 0,0-8 0,0-2 0,0 2 0,0 2 0,0 2 0,0 2 0,0 5 0,0 4 0,0 11 0,0 4 0,0 7 0,0 11 0,0 2 0,0 9 0,0-5 0,0 9 0,0 0 0,8 0 0,8 0 0,7 0 0,10 0 0,15 0 0,13-2 0,15-5 0,20 3 0,-41-1 0,1-1 0,3 0 0,0 1 0,3 0 0,0-1 0,-3 1 0,-1-1 0,2-1 0,-2-1 0,-5 2 0,-1-1 0,41-8 0,-6 4 0,-13 0 0,-8 2 0,-14 5 0,-4-5 0,-7 3 0,-4 1 0,0 3 0,-2-4 0,-2-1 0,-7 3 0,-4 1 0,-9 3 0,0 0 0,-9 0 0,5 0 0,-18 0 0,5 0 0,-9 0 0,8 0 0,-6 0 0,5 0 0,4 0 0,-7 0 0,9 0 0,0 0 0,0 9 0,0 4 0,0 13 0,0 9 0,0 9 0,9 25 0,2 27 0,-5-36 0,1 2 0,0 11 0,-1 2 0,-1 3 0,1 1 0,0 6 0,1 0 0,-3 1 0,0 0-89,1 1 1,-1 0-1,-3 2 1,0-1 0,3-3-1,-1-1 1,-2-5 0,0-3 88,-1-9 0,0-3 0,1-11 0,0-2 0,4 34 0,1-2 0,-2 2 0,1-5 0,-1 3 0,3-7 0,-3-4 0,5-9 0,-3 1 0,-1-12 0,-3-13 0,4-2 0,3-9 0,0 1 0,0-1 0,4-2 0,-7-6 0,1-1 0,1 1 0,-5-7 0,3 0 0,-4-9 707,-2 5-707,0-9 0,0 0 0,0-9 0,-2 7 0,-4-4 0,-16-3 0,-20 0 0,-16-2 0,-19-4 0,-21-4 0,41 7 0,-3 0 0,-4-2 0,-1 1 0,-2 1 0,-1 0 0,1-1 0,-1 0 0,4 2 0,0 1 0,3 1 0,2 0 0,2 0 0,1 1 0,4 3 0,1 1 0,1 0 0,0 1 0,-35 1 0,20 2 0,6 0 0,16 0 0,3 0 0,6 0 0,10 0 0,-2 0 0,4 0 0,2 0 0,9 0 0,3 0 0,8 0 0,2 0 0,4 0 0,-4 0 0,7 0 0,-9 0 0,0 0 0,7-2 0,-1-4 0,3-5 0,-3-9 0,-1 1 0,6-1 0,-3 0 0,-3 1 0,4-3 0,-1-4 0,1-7 0,0-4 0,6-4 0,-2-5 0,2-8 0,-2-10 0,11-7 0,-4-12 0,2-4 0,-1-3 0,-1 5 0,0-8 0,-11 43 0,1 0 0,0-4 0,0-1 0,0-3 0,-1 0 0,1 0 0,0-1 0,0 1 0,0 0 0,-1 3 0,1-1 0,1-1 0,0 1 0,1 3 0,0 2 0,1-1 0,0 1 0,-1 1 0,0 0 0,16-46 0,-2 3 0,-2 5 0,-2 8 0,-2-1 0,-1 18 0,1 7 0,0 8 0,-1 0 0,1 0 0,-3-2 0,-4-5 0,2-1 0,-8-5 0,-3-2 0,-1-3 0,3 3 0,1 11 0,-3 6 0,-2 5 0,-2 4 0,0 2 0,0 2 0,0 9 0,0-2 0,0 4 0,0 3 0,0-1 0,0 7 0,0 0 0,0 9 0,0-5 0,0 9 0,0 0 0,-9 0 0,5 2 0,-9 2 0,-2 3 0,-11 8 0,-11-4 0,-11 2 0,-11 0 0,-13 3 0,-2 7 0,-11 4 0,37-15 0,-2 0 0,-3 2 0,-1 0 0,-4 0 0,-1 0 0,-1 1 0,0 1 0,-2 1 0,0 0 0,2-1 0,0-1 0,-2 1 0,0 1 0,4-1 0,1 0 0,4-1 0,1 1 0,-42 14 0,20-6 0,5 2 0,1-2 0,3-2 0,6-4 0,2-3 0,5-2 0,4-2 0,9 4 0,2-4 0,4-2 0,7-1 0,13-1 0,4-5 0,12 7 0,3-9 0,-4 0 0,9 0 0,-4 0 0,-5 2 0,4 4 0,3 5 0,0 9 0,0 2 0,-1 4 0,8 2 0,-6 9 0,4 0 0,-1 5 0,0 10 0,6 2 0,1 9 0,-1 9 0,1 13 0,-3 7 0,-1 3 0,-3 3 0,-7-45 0,1-1 0,2 0 0,1 0 0,0-1 0,-2-1 0,5 43 0,4 1 0,-4-5 0,3 3 0,-3 1 0,4 5 0,-6-13 0,2-2 0,0-2 0,-6-12 0,4-6 0,-3-8 0,-3-9 0,3 1 0,-1 1 0,-1 0 0,3 0 0,-7-2 0,5-7 0,-5-2 0,-2-4 0,7 2 0,-1-9 0,-2-2 0,-1-2 0,-3-3 0,0 1 0,8-9 0,-5-3 0,5-8 0,-8-8 0,0 5 0,0-5 0,0 8 0,0 0 0,0-9 0,0 7 0,0-7 0,0 9 0,0 0 0,0-9 0,0 7 0,0-6 0,0 8 0,0 0 0,9 0 0,4 0 0,4 0 0,-4 0 0,1 2 0,1 2 0,2 3 0,3-1 0,-1-4 0,1 3 0,0 1 0,-1 1 0,1-5 0,-1 4 0,1-3 0,0 3 0,-1-4 0,-6-2 0,0 0 0,3 0 0,-8 0 0,1 0 0,-9 0 0,0 0 0,-9 0 0,7 0 0,-7 3 0,9 3 0,0-2 0,0 9 0,0 3 0,0 3 0,0 5 0,0 5 0,0 1 0,7 3 0,-1 8 0,-1 5 0,-3 6 0,-2 7 0,0 4 0,0 5 0,0 1 0,0-6 0,0 3 0,0-5 0,0-3 0,0-7 0,0-8 0,0-8 0,0-9 0,0 2 0,0-1 0,0-10 0,0-8 0,0-18 0,0 7 0,0-9 0,0 4 0,0 5 0,0-7 0,0 9 0,0 0 0,-9 0 0,-2 0 0,-10 0 0,-6 0 0,-5 0 0,-23 0 0,-10 0 0,-11 0 0,-9 0 0,-11 0 0,43 0 0,-1 0 0,2 0 0,0 0 0,2 0 0,0 0 0,-48 0 0,17-2 0,7-2 0,4-3 0,7 1 0,11 6 0,8 0 0,10 0 0,-1 0 0,9 0 0,2 0 0,11 0 0,4 0 0,9 0 0,2 0 0,5 0 0,-5 0 0,6 0 0,-8 0 0,0 0 0,0-9 0,0-4 0,7-4 0,0-3 0,-3 0 0,-2 1 0,-2-9 0,0-7 0,0-7 0,0-3 0,7-12 0,-1-2 0,-1-10 0,-3-8 0,-2-10 0,0-4 0,0-5 0,0-2 0,0 48 0,0 0 0,0-2 0,0-1 0,0-2 0,0-1 0,0-2 0,0 1 0,0 2 0,0 1 0,-1 2 0,0 2 0,-4-44 0,-1 9 0,-3 9 0,5 2 0,-3-3 0,3 3 0,1 0 0,6-2 0,1 2 0,3 2 0,8 9 0,-4 0 0,2 9 0,0 8 0,0 4 0,4 3 0,-1 0 0,-3 0 0,-7 0 0,5 2 0,-2 0 0,-5-3 0,-2 12 0,-2-9 0,0 4 0,0 3 0,2 4 0,3-5 0,1 3 0,-1 4 0,-3-4 0,-2 2 0,0 2 0,0 2 0,2 2 0,2 1 0,3-1 0,-1 0 0,-6 1 0,0 6 0,0 0 0,0 0 0,0-7 0,0 7 0,0 0 0,0 6 0,3-3 0,3 1 0,-4-6 0,5 1 0,-5 4 0,-2-3 0,0-3 0,0 5 0,0-2 0,0-2 0,0 4 0,0-2 0,0-2 0,0 4 0,0-2 0,-2 2 0,-2-4 0,-3 2 0,0 6 0,7-6 0,0-2 0,-2 4 0,-4-2 0,4 6 0,-5-6 0,5 7 0,0-5 0,-5 2 0,5 1 0,-5 1 0,5 5 0,2-7 0,0 9 0,0 0 0,-2 7 0,-4-1 0,-7 1 0,-16-5 0,-10 4 0,-11 7 0,-15 5 0,-9 4 0,-9 2 0,-9 2 0,-1 2 0,-1-4 0,5 2 0,2-2 0,8-2 0,10-3 0,1 1 0,5 0 0,11-7 0,6-2 0,7-3 0,6-3 0,5 3 0,8-1 0,9-1 0,3-6 0,10 0 0,4 0 0,-4 3 0,5 3 0,2-1 0,-1 5 0,3-1 0,-4 6 0,6 1 0,2 8 0,-4-3 0,2 8 0,0-1 0,-2 5 0,6 6 0,-6 7 0,2 6 0,0 4 0,-2 3 0,5 0 0,-5 0 0,-3 0 0,5-1 0,-6 1 0,-1-2 0,3-5 0,-7-4 0,5-11 0,-5-2 0,-2-2 0,0-10 0,0 4 0,0-6 0,0-1 0,0 0 0,0-1 0,0-6 0,0 0 0,0 3 0,0-6 0,0 4 0,0-10 0,0 5 0,0-9 0,0 0 0,9-9 0,-5 7 0,9-5 0,2 3 0,3-3 0,1 3 0,1-7 0,2 0 0,4 0 0,-4 5 0,6-5 0,-2 2 0,0 5 0,0-5 0,-6 3 0,0-1 0,-1-2 0,1 7 0,-1-4 0,1 3 0,0 3 0,-1 0 0,-8 0 0,-2 0 0,-9 0 0,0 0 0,0 9 0,0-7 0,0 9 0,0-4 0,0 6 0,0-2 0,0 2 0,0 4 0,0 7 0,0 2 0,0 11 0,0 7 0,0 4 0,6 4 0,1 7 0,-1 2 0,3 4 0,-7-4 0,5 4 0,-5-4 0,-2-2 0,0 0 0,2-2 0,2-3 0,3-2 0,0-2 0,-7 5 0,0-5 0,0-2 0,0 4 0,0-8 0,0-5 0,0-4 0,0-5 0,0 5 0,0-5 0,0-1 0,0-3 0,0-6 0,0-1 0,0 1 0,0-1 0,0 1 0,0 0 0,0-1 0,0 1 0,0-1 0,0 1 0,0-1 0,0 1 0,0 0 0,0-1 0,0 1 0,0-1 0,0 1 0,0 0 0,0-1 0,0 1 0,0-1 0,0 1 0,0 0 0,0-1 0,0 1 0,0-1 0,0 1 0,6 0 0,1-1 0,-1-6 0,-6 0 0,0-8 0,0 3 0,0-8 0,0 0 0,0-8 0,0 6 0,0-7 0,0 9 0,0 0 0,-9 0 0,-4 0 0,-6 0 0,-7 0 0,-9 0 0,-9 0 0,-6 0 0,-11 0 0,-2 0 0,-2 0 0,-9 0 0,4 0 0,0 0 0,5 0 0,0 0 0,4 0 0,4 0 0,0 0 0,12 0 0,3 0 0,10 0 0,3 0 0,3 0 0,7 0 0,8-9 0,2 7 0,11-13 0,5 8 0,-5 1 0,7 6 0,-9-9 0,0 7 0,0-16 0,0 5 0,2-4 0,2-3 0,3 1 0,-3-1 0,-2-2 0,-2-4 0,0-6 0,0-6 0,0-3 0,0-2 0,0-5 0,0-2 0,0-3 0,0-5 0,0-3 0,0-5 0,0-3 0,0-12 0,0-6 0,0-11 0,-6 0 0,1 46 0,1-1 0,0 3 0,-1 0 0,-3-48 0,-6 7 0,8 1 0,2 5 0,1 9 0,-3 0 0,-1 11 0,3-1 0,2-1 0,2 15 0,0-1 0,2 10 0,5 4 0,-3-1 0,7 3 0,-3 3 0,-3 1 0,4 7 0,-3-5 0,1 1 0,1-1 0,-3-1 0,6-5 0,-3 2 0,-3 2 0,-1 7 0,0-5 0,3 1 0,-3 0 0,-2 6 0,-2-3 0,0 6 0,0 1 0,0 0 0,0 1 0,0-1 0,0 1 0,0-1 0,0 0 0,7 1 0,-1-1 0,-1 1 0,-3 6 0,-2 0 0,0-3 0,0 5 0,0-2 0,0-2 0,0 4 0,0-2 0,0 7 0,0-7 0,0 6 0,0-6 0,0 9 0,0-5 0,0 9 0,0 0 0,-9 0 0,-4 0 0,-6 2 0,-8 5 0,-3-3 0,-11 9 0,-5 2 0,-6 3 0,-7 1 0,-4 1 0,-5 2 0,-2 4 0,5-4 0,-7 6 0,0-2 0,3 0 0,8 0 0,11-6 0,4-1 0,9 1 0,0-3 0,11-1 0,2-3 0,2-9 0,2 3 0,10-5 0,3-2 0,14 0 0,-3 0 0,9 0 0,-9 0 0,12 2 0,-10 5 0,3-3 0,-3 9 0,7 2 0,-4-4 0,0 4 0,0 5 0,4 4 0,-2 9 0,-1-5 0,1 2 0,0 5 0,0 4 0,4 5 0,-2 4 0,3 2 0,-5-4 0,2 4 0,0 0 0,-2 0 0,4 2 0,-9 5 0,1-3 0,2-1 0,-7-10 0,4 5 0,-4-2 0,-2-1 0,0-1 0,0-9 0,0-5 0,0-1 0,0 3 0,0-6 0,0-2 0,0-2 0,0-2 0,-2-1 0,-4 1 0,4-7 0,-5 0 0,5-9 0,2 5 0,0-9 0,0 0 0,2-6 0,5-3 0,6-2 0,13 4 0,9-6 0,8-2 0,9-2 0,12-9 0,3 0 0,3 2 0,4 2 0,0 2 0,0 1 0,-2 1 0,2 5 0,-13 2 0,-2 7 0,-5-3 0,-4 3 0,5 2 0,-12 4 0,-4 2 0,-4 3 0,-4 8 0,3-2 0,-3 2 0,-3-2 0,-2 5 0,-6-5 0,0 2 0,-1-2 0,-8 5 0,-4-5 0,-5 4 0,-2 3 0,0-9 0,0 0 0,0-5 0,-2-4 0,-5 5 0,5 4 0,-5 2 0,5 4 0,2 5 0,0 4 0,0 5 0,2 8 0,3 2 0,1 5 0,7 6 0,-6 13 0,-1 7 0,3 5 0,-5 5 0,7-1 0,-2-7 0,-5-4 0,-1-5 0,-3-4 0,0 0 0,0-2 0,0 2 0,0-13 0,0-1 0,0 1 0,0 5 0,0-10 0,0-4 0,0-4 0,0-9 0,0 5 0,0-3 0,0-2 0,0-6 0,0-7 0,0 0 0,0-9 0,0 5 0,0-9 0,0 0 0,0 9 0,0-7 0,0 7 0,0-9 0,0 2 0,0 4 0,0-3 0,0 5 0,0-8 0,0 2 0,0 5 0,2-5 0,2 7 0,3 0 0,-3 4 0,5 4 0,-1 5 0,3 2 0,5 2 0,-1 9 0,0-3 0,-2 5 0,2 3 0,1-3 0,-1-2 0,-4-5 0,-3-2 0,5 5 0,-6-5 0,0 1 0,1-1 0,-6 5 0,5-5 0,-5 2 0,-2 5 0,2-4 0,3-1 0,1-2 0,-1-4 0,-3 5 0,-2-3 0,0-2 0,2-2 0,4-3 0,-3 1 0,5-9 0,-8-3 0,0-8 0,0-2 0,0-4 0,0 4 0,0-7 0,0 9 0,0 0 0,9 0 0,4 0 0,7-2 0,8-3 0,11-3 0,11-3 0,16 4 0,3-4 0,3 0 0,0 0 0,0 5 0,6-7 0,-4 0 0,-8 2 0,-3-4 0,-17 8 0,-5 1 0,-6-3 0,2 7 0,-9-7 0,-2 2 0,-6 1 0,-5-1 0,5 7 0,-9 0 0,-3 0 0,-8 0 0,-2 0 0,-4 0 0,3 0 0,-5 0 0,8 0 0,0 0 0,-3-6 0,-3-1 0,4-1 0,-5 1 0,5 3 0,2-9 0,-2-5 0,-5-6 0,3 0 0,-7-8 0,0-3 0,0-2 0,0-11 0,-4-2 0,2-2 0,-2-1 0,-3 1 0,-1-7 0,-1 0 0,1 1 0,-1-1 0,0-2 0,1-2 0,-1-3 0,7-8 0,0 3 0,-2-6 0,-3-1 0,1-7 0,2 2 0,4 5 0,2 4 0,3 8 0,6-5 0,0-3 0,0-3 0,0 5 0,0 1 0,0-3 0,0-3 0,2 1 0,2 6 0,3 12 0,-3 10 0,-2 9 0,-2 4 0,2 2 0,5-2 0,-5 7 0,5 2 0,-5 2 0,-2-2 0,0 4 0,0-6 0,0 1 0,0 1 0,6-6 0,1 3 0,-3-1 0,-2-5 0,-2 0 0,0 0 0,0 3 0,0-3 0,0 0 0,0 0 0,-2 2 0,-4-1 0,4 3 0,-5 1 0,5-1 0,2 1 0,0 6 0,0-5 0,-2 3 0,-5 0 0,5-7 0,-5 5 0,5-2 0,2-5 0,0 4 0,0-1 0,0-3 0,0-2 0,-6-2 0,-1-1 0,3 1 0,2 0 0,2 0 0,0 0 0,0 2 0,0 4 0,-7-4 0,1 4 0,1-2 0,3 3 0,2-3 0,0 9 0,0 2 0,0 2 0,0-4 0,0 0 0,0 2 0,0 2 0,0 0 0,2-2 0,3-4 0,1-2 0,7 6 0,-6-5 0,-3 3 0,-2 0 0,5-2 0,2 4 0,-1-2 0,1 2 0,6-5 0,-4 1 0,2 0 0,0-1 0,-2-3 0,4 6 0,-4 2 0,-2 2 0,4-4 0,-4 0 0,2 2 0,-7 8 0,2 3 0,-3-2 0,-3 4 0,0-2 0,0 0 0,0-6 0,0 5 0,0 1 0,0 9 0,0-7 0,0 5 0,0 3 0,0-5 0,-3 8 0,-3 0 0,2 0 0,-9 0 0,-3 0 0,-1 0 0,-5 0 0,-2 0 0,-4 0 0,-3 0 0,-10 0 0,-11 0 0,-7 0 0,-6 0 0,-5 6 0,-11 3 0,-4 2 0,-6 4 0,-7-4 0,46-5 0,-1 1 0,-2 0 0,-1 1 0,-1 1 0,-1 0 0,-1 0 0,0 1 0,1 0 0,-1 0 0,-1 0 0,0 0-33,-2-1 1,0 1-1,6 3 1,1 0-1,-1 0 1,1 0-1,2 0 1,1-2 32,0 0 0,0 0 0,0 2 0,-1 0 0,-3 0 0,-1 0 0,1 0 0,1-2 0,4 0 0,2 0 0,-45 9 0,11-1 0,-2 1 0,3 0 0,1-3 0,3-2 0,1-4 0,6-2 0,-6 6 0,10-4 0,2 0 0,6-5 0,13 3 0,0-2 0,5-1 0,2 3 0,2-7 0,4 5 0,7-3 0,4 2 0,3-3 0,-1 3 0,0-4 260,9-2-260,3 0 0,8 0 0,2 0 0,4 0 0,-3 0 0,5 0 0,-8 0 0,2 0 0,5 0 0,-5 2 0,5 5 0,-5 6 0,-2 4 0,0 5 0,2 2 0,5 2 0,-5 9 0,4 0 0,-3 6 0,-3 5 0,6 11 0,1 2 0,-3 10 0,-2 7 0,-2 12 0,0 3 0,0 7 0,0-45 0,0-1 0,0 39 0,0 3 0,-2-7 0,-5-2 0,5 4 0,-4-2 0,4 7 0,2-1 0,0-6 0,0 3 0,0-1 0,0 0 0,0-12 0,0 1 0,2-4 0,4-4 0,-4 12 0,5-3 0,-5 1 0,-2 1 0,2-5 0,3-4 0,1-4 0,-1-1 0,-1-13 0,0 5 0,5-2 0,2-1 0,-5 3 0,5 0 0,-2 0 0,-5 0 0,5-3 0,-2-1 0,-1-3 0,3 2 0,-7-6 0,7-4 0,-3-7 0,1-4 0,1-9 0,-3 2 0,1-2 0,-1 2 0,-1-4 0,0 4 0,3-2 0,-3 2 0,5-4 0,-2 4 0,-3-5 0,-2-1 0,0 0 0,3-1 0,1 1 0,-1-1 0,-3-5 0,-2-1 0,0 2 0,0-6 0,0-1 0,0-8 0,2 0 0,4 0 0,-3 0 0,5 0 0,-8 0 0,9-8 0,4-6 0,7-3 0,4-3 0,4-1 0,2-5 0,-3 2 0,5-9 0,3 0 0,2 3 0,2-7 0,0 4 0,1-2 0,-1 3 0,-2-5 0,-2 6 0,-3-2 0,3 1 0,-6 8 0,-3-2 0,-7 4 0,-6 2 0,5 1 0,-7-1 0,0 0 0,-1 3 0,-5 2 0,1 2 0,1 8 0,-7-3 0,-2 8 0,-5 0 0,5 0 0,-7-9 0,9-4 0,0-5 0,-6-8 0,-1-2 0,3-2 0,2-5 0,-5-2 0,-2-5 0,-1-1 0,-6-3 0,-1-8 0,-3 4 0,1-3 0,-1 1 0,0 6 0,1-6 0,-1-2 0,1-3 0,-7 7 0,-1 4 0,3 5 0,3 2 0,1-1 0,0 3 0,1 5 0,-1 3 0,9 18 0,3 5 0,8 12 0,0 5 0,-7 2 0,-2-2 0,-1-2 0,-4 4 0,-5-6 0,-1-1 0,1 3 0,-1-5 0,-2 7 0,-4 0 0,-6 0 0,-12-5 0,-4 5 0,-2 0 0,-4 0 0,-3-7 0,-2 5 0,-2-2 0,-4-1 0,2 3 0,-7-5 0,0 3 0,1-3 0,5-2 0,-1-2 0,6 0 0,7 0 0,-5 0 0,7 0 0,-2 0 0,0 0 0,6 0 0,-4 0 0,0 0 0,0 0 0,13 0 0,0 0 0,6 0 0,7 0 0,3 0 0,1 0 0,0 0 0,1 0 0,6 0 0,0 0 0,8-2 0,-1-4 0,4 3 0,2-5 0,0-1 0,0-2 0,0-8 0,0-1 0,0 7 0,-3 0 0,-1-5 0,-2-6 0,-3 3 0,4-8 0,-3 3 0,-3 0 0,4-9 0,-4 3 0,1-5 0,-1-3 0,-2-5 0,-9-3 0,-2-2 0,-2-5 0,0-1 0,6-1 0,0 3 0,1 1 0,-1 1 0,1-5 0,1 5 0,5 6 0,-2 7 0,8 4 0,3 5 0,2 2 0,-5 1 0,1 8 0,1-1 0,3 7 0,2 0 0,0 7 0,0-8 0,0 10 0,0-5 0,0 9 0,2 0 0,5 0 0,-3 7 0,9-1 0,0 8 0,7-6 0,0 1 0,-1 0 0,1 4 0,2-5 0,4 3 0,6 5 0,8-8 0,5 1 0,10-2 0,8-1 0,9 1 0,11-7 0,6 0 0,7 0 0,-9 0 0,9 0 0,-7-3 0,-6-3 0,-1 2 0,1-7 0,0 0 0,-7 0 0,0 7 0,-10-5 0,-1 2 0,2 1 0,-14-7 0,-1 6 0,-9 3 0,-3 2 0,-1-5 0,-2 1 0,-4 1 0,-7 3 0,-5 2 0,-1 0 0,0 0 0,-9 0 0,-3 0 0,-8 0 0,0 0 0,-8 0 0,5 0 0,-5 0 0,8 0 0,0 0 0,0-9 0,-2-2 0,-5 1 0,5-8 0,-7 5 0,3-4 0,-1-3 0,-6-6 0,4-2 0,1-3 0,-1-4 0,-6-4 0,4-7 0,-2-4 0,0 0 0,8-6 0,-1 3 0,1-3 0,-1-3 0,4 7 0,-5 1 0,5 4 0,2 3 0,0 3 0,0 1 0,0 3 0,0 5 0,0 3 0,0 10 0,0-1 0,0 1 0,-2 1 0,-5 5 0,5 4 0,-7 9 0,7 7 0,-4 0 0,3 1 0,-5-3 0,-1 1 0,-4-2 0,2 5 0,-4 0 0,-5 0 0,-4-1 0,-4 5 0,2-4 0,-9 0 0,-9 0 0,-6 4 0,-8-5 0,-3 3 0,-5 4 0,-1 1 0,-7-1 0,4-2 0,2 2 0,-3-4 0,5 2 0,3 0 0,2-2 0,2 0 0,1-7 0,-1 3 0,0-3 0,9 5 0,6-2 0,7-3 0,5-2 0,6-2 0,-5 0 0,3 0 0,2-2 0,6-5 0,9 5 0,2-9 0,9 5 0,0 4 0,0-7 0,0 9 0,3 0 0,3 0 0,-4 0 0,7 0 0,-7 0 0,5 0 0,1 2 0,8 5 0,-1 8 0,7 9 0,-1 0 0,12 8 0,0 10 0,6 8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3:04.467"/>
    </inkml:context>
    <inkml:brush xml:id="br0">
      <inkml:brushProperty name="width" value="0.08571" units="cm"/>
      <inkml:brushProperty name="height" value="0.08571" units="cm"/>
      <inkml:brushProperty name="color" value="#AE198D"/>
      <inkml:brushProperty name="inkEffects" value="galaxy"/>
      <inkml:brushProperty name="anchorX" value="-1.37579E6"/>
      <inkml:brushProperty name="anchorY" value="-1.67174E6"/>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1.413E6"/>
      <inkml:brushProperty name="anchorY" value="-1.70799E6"/>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1.44358E6"/>
      <inkml:brushProperty name="anchorY" value="-1.74182E6"/>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1.4765E6"/>
      <inkml:brushProperty name="anchorY" value="-1.77496E6"/>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1.5086E6"/>
      <inkml:brushProperty name="anchorY" value="-1.80926E6"/>
      <inkml:brushProperty name="scaleFactor" value="0.5"/>
    </inkml:brush>
  </inkml:definitions>
  <inkml:trace contextRef="#ctx0" brushRef="#br0">5454 45 12287,'-17'0'0,"4"0"0,13-12 0,0 8 0,0-5 0,0 18 0,4 7 0,2 17 0,4 6 0,-4 9 0,11 7 0,2 4 0,7 2 0,3 7 0,-9-6 0,-1 6 0,4-6 0,3-4 0,0 0 0,-4-3 0,-6-3 0,-3-3 0,-3-27 0,3 17 0,3-22 0</inkml:trace>
  <inkml:trace contextRef="#ctx0" brushRef="#br1" timeOffset="1448">4987 104 12287,'-16'-3'0,"6"-7"0,7-6 0,3-14 0,0 1 0,0 13 0,3 16 0,4 23 0,2 12 0,11 1 0,-7 9 0,3 1 0,7-1 0,-7 4 0,3 9 0,4 0 0,3 1 0,-7-1 0,-3 0 0,1-3 0,-1-6 0,-10 3 0,7-13 0,-3-4 0,0-2 0,-1-4 0,-9 0 0,0 0 0,0 1 0,-3-11 0,-6 0 0,-8-12 0,-12 3 0,0-7 0,0-3 0,0 0 0,-4 0 0,-6 0 0,4 0 0,-14 0 0,-3 0 0,-3 0 0,-3-3 0,3-4 0,3-3 0,3 4 0,1-7 0,-7 0 0,3-3 0,3-7 0,4 7 0,-4-4 0,10 1 0,7 3 0,3-10 0,0 6 0,-1-2 0,1 2 0,10-6 0,-1 7 0,-2-7 0,9-3 0,3 0 0,7 0 0,3 9 0,0 1 0,13 2 0,6-2 0,-3 6 0,4 13 0,3 0 0,-7 0 0,3 0 0,4 0 0,3 3 0,3 7 0,-10-3 0,1 9 0,2-3 0,-5 9 0,2-2 0,-3 6 0,4 3 0,-11 0 0,4-9 0,-3-1 0,-3 4 0,-4-7 0,-3 3 0,0 4 0,0 3 0,-3 0 0,-7-7 0,-6 7 0,-13-10 0,-1 1 0,1-1 0,-3-10 0,-4 4 0,-3-4 0,-3-2 0,7-4 0,-8 0 0,-2 0 0,0 0 0,-7 0 0,3 0 0,-3 0 0,-3-4 0,-3-2 0,3-7 0,6-3 0,4 6 0,9-6 0,-3 0 0,4-1 0,12 8 0,4-7 0,-1-1 0,4 1 0,0 10 0,6-4 0,7-6 0,-10 13 0,10-7 0,-7 20 0,-6-4 0,-13 10 0,-1-3 0,1 7 0,0-11 0,0 1 0,0 3 0,0-7 0,-1 11 0,-2-4 0,-7-7 0,3 1 0,-9-1 0,0 4 0,-1-4 0,-2 1 0,-11-1 0,1 4 0,0-4 0,-10-2 0,-4-4 0,1 0 0,0 0 0,3-4 0,9-2 0,1-7 0,0-3 0,-1 9 0,4-6 0,7 4 0,9-1 0,7-13 0,2 4 0,1-7 0,13 6 0,6 1 0,7-4 0,3-3 0,0-3 0,0 0 0,3 10 0,7-1 0,-4 4 0,14-3 0,3 9 0,-7-3 0,3 3 0,4 4 0,3 2 0,3 4 0,0 0 0,0 0 0,0 0 0,1 0 0,-1 0 0,0 0 0,0 0 0,10 0 0,0 4 0,-3 2 0,-4 4 0,-3 13 0,0-4 0,0 4 0,1-4 0,-1 7 0,0-7 0,0 7 0,0 4 0,-13-1 0,-3 0 0,-3 0 0,0 0 0,0 0 0,-10 1 0,0-1 0,0 0 0,-13-3 0,-7-4 0,-6-2 0,-3 3 0,-13-10 0,-7-4 0,-6-2 0,-3 2 0,0-5 0,-1 5 0,1-5 0,0-4 0,-1 0 0,1 0 0,0 0 0,-1 0 0,4 0 0,7 0 0,9 0 0,6 0 0,14 0 0,3-4 0,3-5 0,3-7 0,36-14 0,6 1 0</inkml:trace>
  <inkml:trace contextRef="#ctx0" brushRef="#br2" timeOffset="1766">4754 251 12287,'-29'0'0,"-1"0"0,1 0 0,0 0 0,-3 0 0,-7 3 0,-7 4 0,1 3 0,-20 2 0,7-5 0,-7 6 0,-6 3 0,9 4 0,-22-4 0,9-3 0</inkml:trace>
  <inkml:trace contextRef="#ctx0" brushRef="#br3" timeOffset="1979">3237 1593 12287,'-13'-17'0,"0"1"0,-6 6 0,6 7 0,13-10 0</inkml:trace>
  <inkml:trace contextRef="#ctx0" brushRef="#br4" timeOffset="2532">846 232 12287,'0'-29'0,"3"3"0,7 6 0,9 14 0,7 12 0,0 10 0,-3 14 0,-4-1 0,4 0 0,0 10 0,-1 3 0,-2 3 0,2 7 0,4 6 0,0 7 0,-3 3 0,-4-3 0,1 6 0,6-3 0,-4 0 0,-2 4 0,-14-11 0,4 7 0,-7-9 0,-3-11 0,0 4 0,0-13 0,0-3 0,0-4 0,-16-16 0,-10-3 0,-13-3 0,-6 0 0,6-1 0,-10-9 0,-2 0 0,-5 0 0,-5 0 0,-4-3 0,-6-3 0,-4-4 0,7-13 0,-6 4 0,2-4 0,8 4 0,-4-7 0,6 6 0,10-6 0,7-3 0,6 0 0,10 0 0,0 0 0,-1 0 0,11-1 0,3 1 0,3-3 0,6-7 0,4 7 0,3-11 0,3 5 0,7-1 0,6 0 0,17 10 0,6-1 0,-7-12 0,10-3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4T08:24:34.746"/>
    </inkml:context>
    <inkml:brush xml:id="br0">
      <inkml:brushProperty name="width" value="0.08571" units="cm"/>
      <inkml:brushProperty name="height" value="0.08571" units="cm"/>
      <inkml:brushProperty name="color" value="#AE198D"/>
      <inkml:brushProperty name="inkEffects" value="galaxy"/>
      <inkml:brushProperty name="anchorX" value="-1.96402E6"/>
      <inkml:brushProperty name="anchorY" value="-2.30482E6"/>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1.99587E6"/>
      <inkml:brushProperty name="anchorY" value="-2.30901E6"/>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2.02296E6"/>
      <inkml:brushProperty name="anchorY" value="-2.31106E6"/>
      <inkml:brushProperty name="scaleFactor" value="0.5"/>
    </inkml:brush>
  </inkml:definitions>
  <inkml:trace contextRef="#ctx0" brushRef="#br0">5967 1484 12287,'-14'18'0,"10"-1"0,-6-6 0,3-8 0,-4 8 0,8-11 0,-8-11 0,4 8 0,0-11 0,-3 0 0,-1-4 0,11-13 0,0 10 0,0 0 0,0-4 0,0-3 0,0-3 0,0-1 0,0 0 0,4 4 0,3 4 0,3 3 0,4 10 0,-7-10 0,4-3 0,10 6 0,-7 1 0,3 2 0,-6 5 0,10 10 0,3 0 0,-6 0 0,-1 3 0,-3 8 0,8-4 0,-8 11 0,0-1 0,0 1 0,7 3 0,-7 7 0,0-4 0,0-3 0,7 0 0,-11 11 0,1 0 0,3-1 0,-11 1 0,11-1 0,-3 1 0,-1-1 0,1 1 0,-11-1 0,0 1 0,0 0 0,11-1 0,-1 1 0,-3-1 0,-3 1 0,-4-11 0,0 0 0,0 4 0,-4 3 0,-3 3 0,-3 1 0,-5-4 0,8-4 0,-7-3 0,-3 4 0,-4-1 0,-11 5 0,-3-1 0,-7 7 0,4 3 0,-12-6 0,1-1 0,0 1 0,-3-4 0,-12-3 0,1-8 0,0-3 0,-14 7 0,-7-10 0,-7-4 0,-4-4 0,4-3 0,7-3 0,13-8 0,15-10 0,4-10 0,20-11 0,-6-8 0,20-13 0</inkml:trace>
  <inkml:trace contextRef="#ctx0" brushRef="#br1" timeOffset="2549">4609 1358 12287,'0'-21'0,"0"0"0,0 10 0,0-10 0,0 11 0,0-11 0,-3 0 0,-8-11 0,8 1 0,-8-1 0,8 1 0,3-1 0,0 0 0,0 1 0,0-1 0,0 11 0,0 0 0,0 14 0,0-7 0,3 14 0,8 0 0,6 0 0,15 0 0,-1 0 0,1 11 0,0-1 0,-1 1 0,1 3 0,-1-11 0,1 11 0,-1-3 0,1-1 0,0 1 0,-1-8 0,1 8 0,-1-8 0,1 11 0,-1 0 0,1-10 0,0 6 0,-1 8 0,-3-11 0,-7 14 0,-7-10 0,-14 10 0,0-11 0,-3 8 0,-8-4 0,4 7 0,-10-7 0,3 3 0,-11 1 0,8 6 0,-4-6 0,-1-4 0,1 11 0,-10-8 0,3 4 0,7 0 0,-18 0 0,8 7 0,-4-3 0,-1-4 0,5 0 0,-4 10 0,-4 1 0,-3 0 0,-14-1 0,7 1 0,-4-4 0,1-7 0,10 7 0,-11-7 0,0 7 0,4 4 0,-10-11 0,6 0 0,-7 0 0,-3-4 0,-10 11 0,-5-10 0,1-1 0,0-6 0,0 3 0,7-4 0,-4 1 0,4 3 0,3-10 0,8 6 0,3-6 0,3-4 0,0 10 0,-6 1 0,6-4 0,11-4 0,7-3 0,0 0 0,-7 0 0,7 0 0,-7 0 0,7 0 0,3-3 0,0-4 0,1-4 0,-1-13 0,4 2 0,7-6 0,7 7 0,11 0 0,-8-3 0,8-4 0,-8-4 0,8 1 0,3-1 0,0-10 0,0-4 0,0 1 0,0-1 0,10-6 0,4 6 0,0-3 0,0-7 0,7 0 0,-7 3 0,0 7 0,0 1 0,7 10 0,-7-7 0,4 7 0,6 3 0,-6 0 0,3 4 0,0 4 0,-3 3 0,10 3 0,-7-6 0,7 6 0,3 4 0,1-7 0,3 7 0,4 0 0,3 0 0,3 3 0,-6 11 0,3 0 0,-3 0 0,6 0 0,-3 0 0,-3 0 0,-4 0 0,-4 11 0,1 3 0,0 0 0,-1 0 0,-10 11 0,0-4 0,4 7 0,-8 3 0,1 1 0,-4-1 0,-4 1 0,-10 3 0,0 4 0,0 3 0,0 0 0,0-11 0,0 1 0,0 0 0,-10 10 0,-4 0 0,-4 0 0,-6 3 0,-4-10 0,-4 11 0,1-4 0,-1 0 0,-3 11 0,-4-11 0,-6-3 0,-4-4 0,10-14 0,-7 0 0,4 0 0,0-4 0,-3-3 0,6-14 0,-3 0 0,3 0 0,4 0 0,4 0 0,-1 0 0,1 0 0,10-14 0,0-7 0,-4-7 0,11-3 0,0-1 0,3 0 0,1 1 0,-1-1 0,11 1 0,0-1 0,0 1 0,0-4 0,4-4 0,3-3 0,3 3 0,12 4 0,-8 4 0,0-1 0,0 1 0,10-1 0,-6 0 0,3 4 0,0 7 0,-11-3 0,8 10 0,-1 0 0,1 0 0,-8 3 0,11 11 0,-14 0 0,18 4 0,-14 6 0,-4 11 0,-4-3 0,-3 3 0,0 3 0,0 4 0,0 4 0,0 0 0,-3-1 0,-8 1 0,4 3 0,-14 3 0,-4 8 0,-3 3 0,-3 4 0,-4 10 0,-7 0 0,-11 0 0,-10-10 0,-7-1 0,-7 1 0,-4-4 0,39-20 0,0-2 0,-5-5 0,-1-2 0,1 0 0,-1-1 0,1-1 0,0-1 0,-48 14 0,0 1 0,4 0 0,7-1 0,7 1 0,14-4 0,-1-4 0,1-3 0,0-3 0,0 3 0,3-7 0,8 0 0,-8-11 0,11 8 0,-4-7 0,1-4 0,13 0 0,-3 0 0,7 0 0,3-15 0,1-6 0,10-7 0,3-3 0,1 3 0,-1 7 0,11-11 0,-3 4 0,6-11 0,4 1 0,-10-8 0,-1 1 0,4-8 0,4-14 0,3 1 0,0-18 0,0-1 0,0 5 0,3-8 0,4 14 0,4 4 0,-4 4 0,7 3 0,0 3 0,0 7 0,0 11 0,0 11 0,-7 6 0,7 4 0,3-4 0,8 8 0,14-1 0,3 4 0,3 4 0,-6 6 0,3-3 0,-3-3 0,6-1 0,1 11 0,3 0 0,7 0 0,-10 0 0,-1 0 0,-3 0 0,0 0 0,0 11 0,-14 3 0,-3 3 0,-4 8 0,-10-1 0,6 1 0,-3-4 0,-7 4 0,-3 3 0,-4 3 0,0 1 0,0-1 0,0 1 0,0 3 0,-4 4 0,-6 3 0,-4 3 0,-11-3 0,4 11 0,-4 7 0,-6-8 0,-8 1 0,-6-1 0,-4-2 0,-4 6 0,-10-14 0,3-4 0,8-3 0,-4-7 0,10-6 0,0-12 0,1-6 0,3-4 0,10-4 0,0-6 0,15-8 0,6-14 0,8 1 0,3-11 0,0 0 0,3 3 0,8 4 0,6-7 0,15-4 0,0-3 0,-1-7 0,4 7 0,4 0 0,3 3 0,-3 8 0,-4 3 0,-4 3 0,1 1 0,-1-1 0,1 11 0,-1 3 0,1 4 0,-14 7 0,-8 18 0,-6-4 0,-4 14 0,0 3 0,0 8 0,-4 7 0,-6 3 0,-12-4 0,-9 11 0,-8 4 0,-3 3 0,4-3 0,-8 6 0,0-10 0,-3 4 0,-7 0 0,0-15 0,0 4 0,3-7 0,-3-3 0,-3 0 0,-4-4 0,3-4 0,7-3 0,-3-14 0,14 4 0,0-8 0,-4-3 0,11 0 0,-7 0 0,7 0 0,14-10 0,4-4 0,3-4 0,7-6 0,-8 6 0,5-3 0,-1-4 0,-3-3 0,11-7 0,-11-3 0,3-8 0,1-3 0,-4 3 0,7-13 0,-7-8 0,-4 1 0,11-19 0,-7-9 0,9 38 0,0-1 0,0-4 0,-1 0 0,-1 2 0,0 2 0,3 1 0,1 0 0,-2 1 0,0 1 0,1 3 0,1 0 0,-1-47 0,1 7 0,-4 7 0,-4 10 0,0 18 0,11 7 0,0 3 0,0 4 0,7 11 0,15-1 0,-1 4 0,21 7 0,-7-21 0,-4 7 0</inkml:trace>
  <inkml:trace contextRef="#ctx0" brushRef="#br2" timeOffset="3177">4104 2712 12287,'-14'17'0,"11"-2"0,-15-15 0,8 0 0,6 0 0,-10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7063BCF2-6FBD-43B7-B57F-A56F6AF4A079}" type="datetimeFigureOut">
              <a:rPr lang="en-US"/>
              <a:pPr>
                <a:defRPr/>
              </a:pPr>
              <a:t>5/4/23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0ABEB2C-6040-4731-AB73-C3480CB064AE}" type="slidenum">
              <a:rPr lang="en-US"/>
              <a:pPr>
                <a:defRPr/>
              </a:pPr>
              <a:t>‹#›</a:t>
            </a:fld>
            <a:endParaRPr lang="en-US" dirty="0"/>
          </a:p>
        </p:txBody>
      </p:sp>
    </p:spTree>
    <p:extLst>
      <p:ext uri="{BB962C8B-B14F-4D97-AF65-F5344CB8AC3E}">
        <p14:creationId xmlns:p14="http://schemas.microsoft.com/office/powerpoint/2010/main" val="269547515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pitchFamily="-72"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a:ea typeface="ＭＳ Ｐゴシック" pitchFamily="34" charset="-128"/>
              </a:rPr>
              <a:t>Welcome to this Organizational Behavior course that uses the 17</a:t>
            </a:r>
            <a:r>
              <a:rPr lang="en-US" baseline="30000" dirty="0">
                <a:ea typeface="ＭＳ Ｐゴシック" pitchFamily="34" charset="-128"/>
              </a:rPr>
              <a:t>th</a:t>
            </a:r>
            <a:r>
              <a:rPr lang="en-US" dirty="0">
                <a:ea typeface="ＭＳ Ｐゴシック" pitchFamily="34" charset="-128"/>
              </a:rPr>
              <a:t> edition of the textbook, </a:t>
            </a:r>
            <a:r>
              <a:rPr lang="en-US" i="1" dirty="0">
                <a:ea typeface="ＭＳ Ｐゴシック" pitchFamily="34" charset="-128"/>
              </a:rPr>
              <a:t>Organizational Behavior</a:t>
            </a:r>
            <a:r>
              <a:rPr lang="en-US" dirty="0">
                <a:ea typeface="ＭＳ Ｐゴシック" pitchFamily="34" charset="-128"/>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p>
          <a:p>
            <a:endParaRPr lang="en-US" dirty="0"/>
          </a:p>
        </p:txBody>
      </p:sp>
      <p:sp>
        <p:nvSpPr>
          <p:cNvPr id="4" name="Slide Number Placeholder 3"/>
          <p:cNvSpPr>
            <a:spLocks noGrp="1"/>
          </p:cNvSpPr>
          <p:nvPr>
            <p:ph type="sldNum" sz="quarter" idx="10"/>
          </p:nvPr>
        </p:nvSpPr>
        <p:spPr/>
        <p:txBody>
          <a:bodyPr/>
          <a:lstStyle/>
          <a:p>
            <a:pPr>
              <a:defRPr/>
            </a:pPr>
            <a:fld id="{3C435B52-A875-4DC0-A676-66EE8AC94F40}" type="slidenum">
              <a:rPr lang="en-US" smtClean="0"/>
              <a:pPr>
                <a:defRPr/>
              </a:pPr>
              <a:t>1</a:t>
            </a:fld>
            <a:endParaRPr lang="en-US" dirty="0"/>
          </a:p>
        </p:txBody>
      </p:sp>
    </p:spTree>
    <p:extLst>
      <p:ext uri="{BB962C8B-B14F-4D97-AF65-F5344CB8AC3E}">
        <p14:creationId xmlns:p14="http://schemas.microsoft.com/office/powerpoint/2010/main" val="2627925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Exhibit 5-1 shows the results of research on personality scores of CEO candidates. The study found that conscientiousness—in the form of persistence, attention to detail, and setting of high standards—was more important than other traits. These results attest to the importance of conscientiousness to organizational success. Although conscientiousness is the best predictor of job performance, other traits are also important.</a:t>
            </a:r>
          </a:p>
          <a:p>
            <a:pPr eaLnBrk="1" hangingPunct="1">
              <a:spcBef>
                <a:spcPct val="0"/>
              </a:spcBef>
            </a:pPr>
            <a:endParaRPr lang="en-US" dirty="0"/>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355125-7FF8-4034-BC93-3093AE7F93A5}" type="slidenum">
              <a:rPr lang="en-US">
                <a:ea typeface="ＭＳ Ｐゴシック" pitchFamily="-72" charset="-128"/>
                <a:cs typeface="ＭＳ Ｐゴシック" pitchFamily="-72" charset="-128"/>
              </a:rPr>
              <a:pPr fontAlgn="base">
                <a:spcBef>
                  <a:spcPct val="0"/>
                </a:spcBef>
                <a:spcAft>
                  <a:spcPct val="0"/>
                </a:spcAft>
                <a:defRPr/>
              </a:pPr>
              <a:t>10</a:t>
            </a:fld>
            <a:endParaRPr lang="en-US">
              <a:ea typeface="ＭＳ Ｐゴシック" pitchFamily="-72" charset="-128"/>
              <a:cs typeface="ＭＳ Ｐゴシック" pitchFamily="-72"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20000"/>
          </a:bodyPr>
          <a:lstStyle/>
          <a:p>
            <a:pPr eaLnBrk="1" hangingPunct="1">
              <a:spcBef>
                <a:spcPct val="0"/>
              </a:spcBef>
            </a:pPr>
            <a:r>
              <a:rPr lang="en-US" dirty="0">
                <a:latin typeface="Times New Roman" panose="02020603050405020304" pitchFamily="18" charset="0"/>
                <a:cs typeface="Times New Roman" panose="02020603050405020304" pitchFamily="18" charset="0"/>
              </a:rPr>
              <a:t>All five traits also have other implications for work and for life. Let’s look at these one at a time. Exhibit 5-2 summarizes the points. </a:t>
            </a:r>
          </a:p>
          <a:p>
            <a:r>
              <a:rPr lang="en-US" dirty="0">
                <a:latin typeface="Times New Roman" panose="02020603050405020304" pitchFamily="18" charset="0"/>
                <a:cs typeface="Times New Roman" panose="02020603050405020304" pitchFamily="18" charset="0"/>
              </a:rPr>
              <a:t>Of the Big Five traits, emotional stability is most strongly related to life satisfaction, job satisfaction, and low stress levels. 	</a:t>
            </a:r>
          </a:p>
          <a:p>
            <a:r>
              <a:rPr lang="en-US" dirty="0">
                <a:latin typeface="Times New Roman" panose="02020603050405020304" pitchFamily="18" charset="0"/>
                <a:cs typeface="Times New Roman" panose="02020603050405020304" pitchFamily="18" charset="0"/>
              </a:rPr>
              <a:t>People with high emotional stability can adapt to unexpected or changing demands in the workplace. </a:t>
            </a:r>
          </a:p>
          <a:p>
            <a:r>
              <a:rPr lang="en-US" dirty="0">
                <a:latin typeface="Times New Roman" panose="02020603050405020304" pitchFamily="18" charset="0"/>
                <a:cs typeface="Times New Roman" panose="02020603050405020304" pitchFamily="18" charset="0"/>
              </a:rPr>
              <a:t>Extraverts tend to perform better in jobs that require significant interpersonal interaction. Extraversion is a relatively strong predictor of leadership emergence in groups.  One downside is that extraverts are more impulsive than introverts and may be more likely than introverts to lie during job interviews.</a:t>
            </a:r>
          </a:p>
          <a:p>
            <a:r>
              <a:rPr lang="en-US" dirty="0">
                <a:latin typeface="Times New Roman" panose="02020603050405020304" pitchFamily="18" charset="0"/>
                <a:cs typeface="Times New Roman" panose="02020603050405020304" pitchFamily="18" charset="0"/>
              </a:rPr>
              <a:t>Individuals who score high on openness to experience are more likely to be effective leaders and are more comfortable with ambiguity.  They cope better with organizational change and are more adaptable in changing contexts.  Agreeable individuals are better liked than disagreeable people, which explains why they tend to do better in interpersonally-oriented jobs such as customer service. </a:t>
            </a:r>
          </a:p>
          <a:p>
            <a:r>
              <a:rPr lang="en-US" dirty="0">
                <a:latin typeface="Times New Roman" panose="02020603050405020304" pitchFamily="18" charset="0"/>
                <a:cs typeface="Times New Roman" panose="02020603050405020304" pitchFamily="18" charset="0"/>
              </a:rPr>
              <a:t>They are also more compliant and rule abiding and less likely to get into accidents as a result.  People who are agreeable are more satisfied in their jobs and contribute to organizational performance by engaging in citizenship behavior.  They are also less likely to engage in organizational deviance. </a:t>
            </a:r>
          </a:p>
          <a:p>
            <a:r>
              <a:rPr lang="en-US" dirty="0">
                <a:latin typeface="Times New Roman" panose="02020603050405020304" pitchFamily="18" charset="0"/>
                <a:cs typeface="Times New Roman" panose="02020603050405020304" pitchFamily="18" charset="0"/>
              </a:rPr>
              <a:t>One downside is that agreeableness is associated with lower levels of career success (especially earnings).</a:t>
            </a:r>
          </a:p>
          <a:p>
            <a:r>
              <a:rPr lang="en-US" dirty="0">
                <a:latin typeface="Times New Roman" panose="02020603050405020304" pitchFamily="18" charset="0"/>
                <a:cs typeface="Times New Roman" panose="02020603050405020304" pitchFamily="18" charset="0"/>
              </a:rPr>
              <a:t>The five personality factors identified in the Big Five model appear in almost all cross-cultural studies. </a:t>
            </a:r>
          </a:p>
          <a:p>
            <a:r>
              <a:rPr lang="en-US" dirty="0">
                <a:latin typeface="Times New Roman" panose="02020603050405020304" pitchFamily="18" charset="0"/>
                <a:cs typeface="Times New Roman" panose="02020603050405020304" pitchFamily="18" charset="0"/>
              </a:rPr>
              <a:t>These studies have included a wide variety of diverse cultures such as China, Israel, Germany, Japan, Spain, Nigeria, Norway, Pakistan, and the United States.  Generally, the findings corroborate what has been found in U.S. research: of the Big Five traits, conscientiousness is the best predictor of job performance. </a:t>
            </a:r>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F911FBF-B3FB-48D2-A462-B286CE409AF8}" type="slidenum">
              <a:rPr lang="en-US">
                <a:ea typeface="ＭＳ Ｐゴシック" pitchFamily="-72" charset="-128"/>
                <a:cs typeface="ＭＳ Ｐゴシック" pitchFamily="-72" charset="-128"/>
              </a:rPr>
              <a:pPr fontAlgn="base">
                <a:spcBef>
                  <a:spcPct val="0"/>
                </a:spcBef>
                <a:spcAft>
                  <a:spcPct val="0"/>
                </a:spcAft>
                <a:defRPr/>
              </a:pPr>
              <a:t>11</a:t>
            </a:fld>
            <a:endParaRPr lang="en-US">
              <a:ea typeface="ＭＳ Ｐゴシック" pitchFamily="-72" charset="-128"/>
              <a:cs typeface="ＭＳ Ｐゴシック" pitchFamily="-72"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eaLnBrk="1" hangingPunct="1">
              <a:buClr>
                <a:srgbClr val="0070C0"/>
              </a:buClr>
              <a:buFont typeface="+mj-lt"/>
              <a:buNone/>
            </a:pPr>
            <a:r>
              <a:rPr lang="en-US" dirty="0"/>
              <a:t>The Dark Triad is a group of negative personality traits including Machiavellianism, narcissism, and psychopathy – all three of which have relevance for organizational behavior. </a:t>
            </a:r>
          </a:p>
          <a:p>
            <a:pPr marL="0" indent="0" eaLnBrk="1" hangingPunct="1">
              <a:buClr>
                <a:srgbClr val="0070C0"/>
              </a:buClr>
              <a:buFont typeface="+mj-lt"/>
              <a:buNone/>
            </a:pPr>
            <a:endParaRPr lang="en-US" b="0" dirty="0"/>
          </a:p>
          <a:p>
            <a:pPr marL="0" indent="0" eaLnBrk="1" hangingPunct="1">
              <a:buClr>
                <a:srgbClr val="0070C0"/>
              </a:buClr>
              <a:buFont typeface="+mj-lt"/>
              <a:buNone/>
            </a:pPr>
            <a:r>
              <a:rPr lang="en-US" b="0" dirty="0"/>
              <a:t>Machiavellianism</a:t>
            </a:r>
            <a:r>
              <a:rPr lang="en-US" sz="1200" dirty="0">
                <a:effectLst/>
              </a:rPr>
              <a:t> is the degree to which an individual is pragmatic, maintains emotional distance, and believes that ends can justify means. </a:t>
            </a:r>
            <a:r>
              <a:rPr lang="en-US" sz="1200" b="0" dirty="0">
                <a:effectLst/>
              </a:rPr>
              <a:t>Narcissism</a:t>
            </a:r>
            <a:r>
              <a:rPr lang="en-US" sz="1200" dirty="0">
                <a:effectLst/>
              </a:rPr>
              <a:t> refers to the tendency to be arrogant, have a grandiose sense of self-importance, require excessive admiration, and have a sense of entitlement.</a:t>
            </a:r>
            <a:r>
              <a:rPr lang="en-US" sz="1200" baseline="0" dirty="0">
                <a:effectLst/>
              </a:rPr>
              <a:t> A</a:t>
            </a:r>
            <a:r>
              <a:rPr lang="en-US" sz="1200" dirty="0">
                <a:effectLst/>
              </a:rPr>
              <a:t>nd p</a:t>
            </a:r>
            <a:r>
              <a:rPr lang="en-US" b="0" dirty="0"/>
              <a:t>sychopathy</a:t>
            </a:r>
            <a:r>
              <a:rPr lang="en-US" dirty="0"/>
              <a:t> is the tendency for a lack of concern for others and a lack of guilt or remorse when their actions cause harm.</a:t>
            </a:r>
            <a:endParaRPr lang="en-US" dirty="0">
              <a:effectLst/>
            </a:endParaRPr>
          </a:p>
          <a:p>
            <a:pPr eaLnBrk="1" hangingPunct="1"/>
            <a:endParaRPr lang="en-US" dirty="0">
              <a:effectLst/>
            </a:endParaRPr>
          </a:p>
          <a:p>
            <a:pPr eaLnBrk="1" hangingPunct="1">
              <a:spcBef>
                <a:spcPct val="0"/>
              </a:spcBef>
            </a:pPr>
            <a:endParaRPr lang="en-US" dirty="0"/>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DCF1F0-1A56-45BE-8CF7-1DFB1951DBCA}" type="slidenum">
              <a:rPr lang="en-US">
                <a:ea typeface="ＭＳ Ｐゴシック" pitchFamily="-72" charset="-128"/>
                <a:cs typeface="ＭＳ Ｐゴシック" pitchFamily="-72" charset="-128"/>
              </a:rPr>
              <a:pPr fontAlgn="base">
                <a:spcBef>
                  <a:spcPct val="0"/>
                </a:spcBef>
                <a:spcAft>
                  <a:spcPct val="0"/>
                </a:spcAft>
                <a:defRPr/>
              </a:pPr>
              <a:t>12</a:t>
            </a:fld>
            <a:endParaRPr lang="en-US">
              <a:ea typeface="ＭＳ Ｐゴシック" pitchFamily="-72" charset="-128"/>
              <a:cs typeface="ＭＳ Ｐゴシック" pitchFamily="-72"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latin typeface="Times New Roman" panose="02020603050405020304" pitchFamily="18" charset="0"/>
                <a:cs typeface="Times New Roman" panose="02020603050405020304" pitchFamily="18" charset="0"/>
              </a:rPr>
              <a:t>The Dark Triad is a helpful framework for studying the three dominant dark-side traits in current personality research, and researchers are exploring other traits as well. </a:t>
            </a:r>
          </a:p>
          <a:p>
            <a:r>
              <a:rPr lang="en-US" dirty="0">
                <a:latin typeface="Times New Roman" panose="02020603050405020304" pitchFamily="18" charset="0"/>
                <a:cs typeface="Times New Roman" panose="02020603050405020304" pitchFamily="18" charset="0"/>
              </a:rPr>
              <a:t>One emerging framework incorporates five additional aberrant compound traits based on the Big Five. </a:t>
            </a:r>
          </a:p>
          <a:p>
            <a:pPr marL="628650" lvl="1"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First, </a:t>
            </a:r>
            <a:r>
              <a:rPr lang="en-US" i="1" dirty="0">
                <a:latin typeface="Times New Roman" panose="02020603050405020304" pitchFamily="18" charset="0"/>
                <a:cs typeface="Times New Roman" panose="02020603050405020304" pitchFamily="18" charset="0"/>
              </a:rPr>
              <a:t>antisocial </a:t>
            </a:r>
            <a:r>
              <a:rPr lang="en-US" dirty="0">
                <a:latin typeface="Times New Roman" panose="02020603050405020304" pitchFamily="18" charset="0"/>
                <a:cs typeface="Times New Roman" panose="02020603050405020304" pitchFamily="18" charset="0"/>
              </a:rPr>
              <a:t>people are indifferent and callous toward others. </a:t>
            </a:r>
          </a:p>
          <a:p>
            <a:pPr marL="628650" lvl="1"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Second, </a:t>
            </a:r>
            <a:r>
              <a:rPr lang="en-US" i="1" dirty="0">
                <a:latin typeface="Times New Roman" panose="02020603050405020304" pitchFamily="18" charset="0"/>
                <a:cs typeface="Times New Roman" panose="02020603050405020304" pitchFamily="18" charset="0"/>
              </a:rPr>
              <a:t>borderline </a:t>
            </a:r>
            <a:r>
              <a:rPr lang="en-US" dirty="0">
                <a:latin typeface="Times New Roman" panose="02020603050405020304" pitchFamily="18" charset="0"/>
                <a:cs typeface="Times New Roman" panose="02020603050405020304" pitchFamily="18" charset="0"/>
              </a:rPr>
              <a:t>people have low self-esteem and high uncertainty. </a:t>
            </a:r>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DCF1F0-1A56-45BE-8CF7-1DFB1951DBCA}" type="slidenum">
              <a:rPr lang="en-US">
                <a:ea typeface="ＭＳ Ｐゴシック" pitchFamily="-72" charset="-128"/>
                <a:cs typeface="ＭＳ Ｐゴシック" pitchFamily="-72" charset="-128"/>
              </a:rPr>
              <a:pPr fontAlgn="base">
                <a:spcBef>
                  <a:spcPct val="0"/>
                </a:spcBef>
                <a:spcAft>
                  <a:spcPct val="0"/>
                </a:spcAft>
                <a:defRPr/>
              </a:pPr>
              <a:t>13</a:t>
            </a:fld>
            <a:endParaRPr lang="en-US">
              <a:ea typeface="ＭＳ Ｐゴシック" pitchFamily="-72" charset="-128"/>
              <a:cs typeface="ＭＳ Ｐゴシック" pitchFamily="-72"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marL="628650" lvl="1"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Third, </a:t>
            </a:r>
            <a:r>
              <a:rPr lang="en-US" i="1" dirty="0">
                <a:latin typeface="Times New Roman" panose="02020603050405020304" pitchFamily="18" charset="0"/>
                <a:cs typeface="Times New Roman" panose="02020603050405020304" pitchFamily="18" charset="0"/>
              </a:rPr>
              <a:t>schizotypal </a:t>
            </a:r>
            <a:r>
              <a:rPr lang="en-US" dirty="0">
                <a:latin typeface="Times New Roman" panose="02020603050405020304" pitchFamily="18" charset="0"/>
                <a:cs typeface="Times New Roman" panose="02020603050405020304" pitchFamily="18" charset="0"/>
              </a:rPr>
              <a:t>individuals are eccentric and disorganized. </a:t>
            </a:r>
          </a:p>
          <a:p>
            <a:pPr marL="628650" lvl="1"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Fourth, o</a:t>
            </a:r>
            <a:r>
              <a:rPr lang="en-US" i="1" dirty="0">
                <a:latin typeface="Times New Roman" panose="02020603050405020304" pitchFamily="18" charset="0"/>
                <a:cs typeface="Times New Roman" panose="02020603050405020304" pitchFamily="18" charset="0"/>
              </a:rPr>
              <a:t>bsessive compulsive </a:t>
            </a:r>
            <a:r>
              <a:rPr lang="en-US" dirty="0">
                <a:latin typeface="Times New Roman" panose="02020603050405020304" pitchFamily="18" charset="0"/>
                <a:cs typeface="Times New Roman" panose="02020603050405020304" pitchFamily="18" charset="0"/>
              </a:rPr>
              <a:t>people are perfectionists and can be stubborn, yet they attend to details, carry a strong work ethic, and may be motivated by achievement. </a:t>
            </a:r>
          </a:p>
          <a:p>
            <a:pPr marL="628650" lvl="1"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Fifth, </a:t>
            </a:r>
            <a:r>
              <a:rPr lang="en-US" i="1" dirty="0">
                <a:latin typeface="Times New Roman" panose="02020603050405020304" pitchFamily="18" charset="0"/>
                <a:cs typeface="Times New Roman" panose="02020603050405020304" pitchFamily="18" charset="0"/>
              </a:rPr>
              <a:t>avoidant </a:t>
            </a:r>
            <a:r>
              <a:rPr lang="en-US" dirty="0">
                <a:latin typeface="Times New Roman" panose="02020603050405020304" pitchFamily="18" charset="0"/>
                <a:cs typeface="Times New Roman" panose="02020603050405020304" pitchFamily="18" charset="0"/>
              </a:rPr>
              <a:t>individuals feel inadequate and hate criticism. </a:t>
            </a:r>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DCF1F0-1A56-45BE-8CF7-1DFB1951DBCA}" type="slidenum">
              <a:rPr lang="en-US">
                <a:ea typeface="ＭＳ Ｐゴシック" pitchFamily="-72" charset="-128"/>
                <a:cs typeface="ＭＳ Ｐゴシック" pitchFamily="-72" charset="-128"/>
              </a:rPr>
              <a:pPr fontAlgn="base">
                <a:spcBef>
                  <a:spcPct val="0"/>
                </a:spcBef>
                <a:spcAft>
                  <a:spcPct val="0"/>
                </a:spcAft>
                <a:defRPr/>
              </a:pPr>
              <a:t>14</a:t>
            </a:fld>
            <a:endParaRPr lang="en-US">
              <a:ea typeface="ＭＳ Ｐゴシック" pitchFamily="-72" charset="-128"/>
              <a:cs typeface="ＭＳ Ｐゴシック" pitchFamily="-72"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eaLnBrk="1" hangingPunct="1">
              <a:spcBef>
                <a:spcPct val="0"/>
              </a:spcBef>
            </a:pPr>
            <a:r>
              <a:rPr lang="en-US" dirty="0">
                <a:latin typeface="Times New Roman" panose="02020603050405020304" pitchFamily="18" charset="0"/>
                <a:cs typeface="Times New Roman" panose="02020603050405020304" pitchFamily="18" charset="0"/>
              </a:rPr>
              <a:t>Some other personality traits relevant to OB include core self-evaluation, self-monitoring, and proactive personality. </a:t>
            </a:r>
          </a:p>
          <a:p>
            <a:pPr eaLnBrk="1" hangingPunct="1">
              <a:spcBef>
                <a:spcPct val="0"/>
              </a:spcBef>
            </a:pPr>
            <a:endParaRPr lang="en-US" dirty="0">
              <a:latin typeface="Times New Roman" panose="02020603050405020304" pitchFamily="18" charset="0"/>
              <a:cs typeface="Times New Roman" panose="02020603050405020304" pitchFamily="18" charset="0"/>
            </a:endParaRPr>
          </a:p>
          <a:p>
            <a:pPr eaLnBrk="1" hangingPunct="1">
              <a:spcBef>
                <a:spcPct val="0"/>
              </a:spcBef>
            </a:pPr>
            <a:r>
              <a:rPr lang="en-US" dirty="0">
                <a:latin typeface="Times New Roman" panose="02020603050405020304" pitchFamily="18" charset="0"/>
                <a:cs typeface="Times New Roman" panose="02020603050405020304" pitchFamily="18" charset="0"/>
              </a:rPr>
              <a:t>People who have a positive core self-evaluation see themselves as effective, capable, and in control. People who have a negative core self-evaluation tend to dislike themselves. </a:t>
            </a:r>
          </a:p>
          <a:p>
            <a:pPr eaLnBrk="1" hangingPunct="1">
              <a:spcBef>
                <a:spcPct val="0"/>
              </a:spcBef>
            </a:pPr>
            <a:endParaRPr lang="en-US" dirty="0">
              <a:latin typeface="Times New Roman" panose="02020603050405020304" pitchFamily="18" charset="0"/>
              <a:cs typeface="Times New Roman" panose="02020603050405020304" pitchFamily="18" charset="0"/>
            </a:endParaRPr>
          </a:p>
          <a:p>
            <a:pPr eaLnBrk="1" hangingPunct="1">
              <a:spcBef>
                <a:spcPct val="0"/>
              </a:spcBef>
            </a:pPr>
            <a:r>
              <a:rPr lang="en-US" dirty="0">
                <a:latin typeface="Times New Roman" panose="02020603050405020304" pitchFamily="18" charset="0"/>
                <a:cs typeface="Times New Roman" panose="02020603050405020304" pitchFamily="18" charset="0"/>
              </a:rPr>
              <a:t>Self-monitoring refers to an individual’s ability to adjust his or her behavior to external, situational factors. Individuals high in self-monitoring show considerable adaptability. They are highly sensitive to external cues, can behave differently in different situations, and are capable of presenting striking contradictions between their public persona and their private selves. </a:t>
            </a:r>
          </a:p>
          <a:p>
            <a:pPr eaLnBrk="1" hangingPunct="1">
              <a:spcBef>
                <a:spcPct val="0"/>
              </a:spcBef>
            </a:pPr>
            <a:endParaRPr lang="en-US" dirty="0">
              <a:latin typeface="Times New Roman" panose="02020603050405020304" pitchFamily="18" charset="0"/>
              <a:cs typeface="Times New Roman" panose="02020603050405020304" pitchFamily="18" charset="0"/>
            </a:endParaRPr>
          </a:p>
          <a:p>
            <a:pPr eaLnBrk="1" hangingPunct="1">
              <a:spcBef>
                <a:spcPct val="0"/>
              </a:spcBef>
            </a:pPr>
            <a:r>
              <a:rPr lang="en-US" dirty="0">
                <a:latin typeface="Times New Roman" panose="02020603050405020304" pitchFamily="18" charset="0"/>
                <a:cs typeface="Times New Roman" panose="02020603050405020304" pitchFamily="18" charset="0"/>
              </a:rPr>
              <a:t>An individual with a proactive personality actively takes the initiative to improve his or her current circumstances. These individuals identify opportunities, show initiative, take action, and persevere.  </a:t>
            </a:r>
          </a:p>
          <a:p>
            <a:pPr eaLnBrk="1" hangingPunct="1">
              <a:spcBef>
                <a:spcPct val="0"/>
              </a:spcBef>
            </a:pPr>
            <a:endParaRPr lang="en-US" dirty="0"/>
          </a:p>
          <a:p>
            <a:pPr marL="114300" indent="0" eaLnBrk="1" hangingPunct="1">
              <a:buClr>
                <a:srgbClr val="0070C0"/>
              </a:buClr>
              <a:buFont typeface="+mj-lt"/>
              <a:buNone/>
            </a:pPr>
            <a:endParaRPr lang="en-US" dirty="0"/>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DCF1F0-1A56-45BE-8CF7-1DFB1951DBCA}" type="slidenum">
              <a:rPr lang="en-US">
                <a:ea typeface="ＭＳ Ｐゴシック" pitchFamily="-72" charset="-128"/>
                <a:cs typeface="ＭＳ Ｐゴシック" pitchFamily="-72" charset="-128"/>
              </a:rPr>
              <a:pPr fontAlgn="base">
                <a:spcBef>
                  <a:spcPct val="0"/>
                </a:spcBef>
                <a:spcAft>
                  <a:spcPct val="0"/>
                </a:spcAft>
                <a:defRPr/>
              </a:pPr>
              <a:t>15</a:t>
            </a:fld>
            <a:endParaRPr lang="en-US">
              <a:ea typeface="ＭＳ Ｐゴシック" pitchFamily="-72" charset="-128"/>
              <a:cs typeface="ＭＳ Ｐゴシック" pitchFamily="-72"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latin typeface="Times New Roman" panose="02020603050405020304" pitchFamily="18" charset="0"/>
                <a:cs typeface="Times New Roman" panose="02020603050405020304" pitchFamily="18" charset="0"/>
              </a:rPr>
              <a:t>Research shows that the effect of a particular trait on organizational behavior depends on the situation. Two theoretical frameworks that can help explain this are the situation strength theory and trait activation theory. </a:t>
            </a:r>
          </a:p>
          <a:p>
            <a:pPr eaLnBrk="1" hangingPunct="1">
              <a:spcBef>
                <a:spcPct val="0"/>
              </a:spcBef>
            </a:pPr>
            <a:r>
              <a:rPr lang="en-US" dirty="0">
                <a:latin typeface="Times New Roman" panose="02020603050405020304" pitchFamily="18" charset="0"/>
                <a:cs typeface="Times New Roman" panose="02020603050405020304" pitchFamily="18" charset="0"/>
              </a:rPr>
              <a:t>Situation strength in an organization can be analyzed in terms of: </a:t>
            </a:r>
          </a:p>
          <a:p>
            <a:pPr marL="396875" lvl="1" indent="-112713">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Clarity, or the degree to which cues about work duties and responsibilities are available and clear. </a:t>
            </a:r>
          </a:p>
          <a:p>
            <a:pPr marL="396875" lvl="1" indent="-112713">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Consistency, or the extent to which cues regarding work duties and responsibilities are compatible with one another. </a:t>
            </a:r>
          </a:p>
          <a:p>
            <a:pPr marL="396875" lvl="1" indent="-112713">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Constraints, or the extent to which individuals’ freedom to decide or act is limited by forces outside their control. </a:t>
            </a:r>
          </a:p>
          <a:p>
            <a:pPr marL="396875" lvl="1" indent="-112713">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Consequences, or the degree to which decisions or actions have important implications for the organization or its members, clients, supplies, and so on.</a:t>
            </a:r>
          </a:p>
          <a:p>
            <a:pPr eaLnBrk="1" hangingPunct="1">
              <a:spcBef>
                <a:spcPct val="0"/>
              </a:spcBef>
            </a:pPr>
            <a:endParaRPr lang="en-US" dirty="0"/>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0B4A4C-707A-48ED-91FB-69F98151BCE2}" type="slidenum">
              <a:rPr lang="en-US">
                <a:ea typeface="ＭＳ Ｐゴシック" pitchFamily="-72" charset="-128"/>
                <a:cs typeface="ＭＳ Ｐゴシック" pitchFamily="-72" charset="-128"/>
              </a:rPr>
              <a:pPr fontAlgn="base">
                <a:spcBef>
                  <a:spcPct val="0"/>
                </a:spcBef>
                <a:spcAft>
                  <a:spcPct val="0"/>
                </a:spcAft>
                <a:defRPr/>
              </a:pPr>
              <a:t>16</a:t>
            </a:fld>
            <a:endParaRPr lang="en-US">
              <a:ea typeface="ＭＳ Ｐゴシック" pitchFamily="-72" charset="-128"/>
              <a:cs typeface="ＭＳ Ｐゴシック" pitchFamily="-72"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Trait activation theory predicts that some situations, events, or interventions “activate” a trait more than others. Exhibit</a:t>
            </a:r>
            <a:r>
              <a:rPr lang="en-US" baseline="0" dirty="0"/>
              <a:t> 5-3, shown here,</a:t>
            </a:r>
            <a:r>
              <a:rPr lang="en-US" dirty="0"/>
              <a:t> provides specific examples of this theory. </a:t>
            </a:r>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0B4A4C-707A-48ED-91FB-69F98151BCE2}" type="slidenum">
              <a:rPr lang="en-US">
                <a:ea typeface="ＭＳ Ｐゴシック" pitchFamily="-72" charset="-128"/>
                <a:cs typeface="ＭＳ Ｐゴシック" pitchFamily="-72" charset="-128"/>
              </a:rPr>
              <a:pPr fontAlgn="base">
                <a:spcBef>
                  <a:spcPct val="0"/>
                </a:spcBef>
                <a:spcAft>
                  <a:spcPct val="0"/>
                </a:spcAft>
                <a:defRPr/>
              </a:pPr>
              <a:t>18</a:t>
            </a:fld>
            <a:endParaRPr lang="en-US">
              <a:ea typeface="ＭＳ Ｐゴシック" pitchFamily="-72" charset="-128"/>
              <a:cs typeface="ＭＳ Ｐゴシック" pitchFamily="-72"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latin typeface="Times New Roman" panose="02020603050405020304" pitchFamily="18" charset="0"/>
                <a:cs typeface="Times New Roman" panose="02020603050405020304" pitchFamily="18" charset="0"/>
              </a:rPr>
              <a:t>Values represent basic convictions that a person has about what is right, good, or desirable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Values have both content and intensity attributes, and have the tendency to be stable and enduring.  An individual’s set of values ranked in terms of intensity is considered the person’s value system. Values lay the foundation for our understanding of attitudes and motivation</a:t>
            </a:r>
            <a:r>
              <a:rPr lang="en-US" baseline="0" dirty="0">
                <a:latin typeface="Times New Roman" panose="02020603050405020304" pitchFamily="18" charset="0"/>
                <a:cs typeface="Times New Roman" panose="02020603050405020304" pitchFamily="18" charset="0"/>
              </a:rPr>
              <a:t> and</a:t>
            </a:r>
            <a:r>
              <a:rPr lang="en-US" dirty="0">
                <a:latin typeface="Times New Roman" panose="02020603050405020304" pitchFamily="18" charset="0"/>
                <a:cs typeface="Times New Roman" panose="02020603050405020304" pitchFamily="18" charset="0"/>
              </a:rPr>
              <a:t> generally influence attitudes and behaviors.  </a:t>
            </a:r>
          </a:p>
          <a:p>
            <a:pPr eaLnBrk="1" hangingPunct="1">
              <a:spcBef>
                <a:spcPct val="0"/>
              </a:spcBef>
            </a:pPr>
            <a:endParaRPr lang="en-US" dirty="0"/>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0B4A4C-707A-48ED-91FB-69F98151BCE2}" type="slidenum">
              <a:rPr lang="en-US">
                <a:ea typeface="ＭＳ Ｐゴシック" pitchFamily="-72" charset="-128"/>
                <a:cs typeface="ＭＳ Ｐゴシック" pitchFamily="-72" charset="-128"/>
              </a:rPr>
              <a:pPr fontAlgn="base">
                <a:spcBef>
                  <a:spcPct val="0"/>
                </a:spcBef>
                <a:spcAft>
                  <a:spcPct val="0"/>
                </a:spcAft>
                <a:defRPr/>
              </a:pPr>
              <a:t>19</a:t>
            </a:fld>
            <a:endParaRPr lang="en-US">
              <a:ea typeface="ＭＳ Ｐゴシック" pitchFamily="-72" charset="-128"/>
              <a:cs typeface="ＭＳ Ｐゴシック" pitchFamily="-72"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latin typeface="Times New Roman" panose="02020603050405020304" pitchFamily="18" charset="0"/>
                <a:cs typeface="Times New Roman" panose="02020603050405020304" pitchFamily="18" charset="0"/>
              </a:rPr>
              <a:t>A specific mode of conduct or end-state of existence is personally or socially preferable to an opposite or converse mode of conduct or end-state of existence.</a:t>
            </a:r>
            <a:r>
              <a:rPr lang="en-US"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Terminal values refer to desirable end-states of existence. These are the goals that a person would like to achieve during his or her lifetime. Instrumental values refer to preferable modes of behavior,</a:t>
            </a:r>
            <a:r>
              <a:rPr lang="en-US" baseline="0" dirty="0">
                <a:latin typeface="Times New Roman" panose="02020603050405020304" pitchFamily="18" charset="0"/>
                <a:cs typeface="Times New Roman" panose="02020603050405020304" pitchFamily="18" charset="0"/>
              </a:rPr>
              <a:t> t</a:t>
            </a:r>
            <a:r>
              <a:rPr lang="en-US" dirty="0">
                <a:latin typeface="Times New Roman" panose="02020603050405020304" pitchFamily="18" charset="0"/>
                <a:cs typeface="Times New Roman" panose="02020603050405020304" pitchFamily="18" charset="0"/>
              </a:rPr>
              <a:t>hat is, the means of achieving the terminal values.</a:t>
            </a:r>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0B4A4C-707A-48ED-91FB-69F98151BCE2}" type="slidenum">
              <a:rPr lang="en-US">
                <a:ea typeface="ＭＳ Ｐゴシック" pitchFamily="-72" charset="-128"/>
                <a:cs typeface="ＭＳ Ｐゴシック" pitchFamily="-72" charset="-128"/>
              </a:rPr>
              <a:pPr fontAlgn="base">
                <a:spcBef>
                  <a:spcPct val="0"/>
                </a:spcBef>
                <a:spcAft>
                  <a:spcPct val="0"/>
                </a:spcAft>
                <a:defRPr/>
              </a:pPr>
              <a:t>20</a:t>
            </a:fld>
            <a:endParaRPr lang="en-US">
              <a:ea typeface="ＭＳ Ｐゴシック" pitchFamily="-72" charset="-128"/>
              <a:cs typeface="ＭＳ Ｐゴシック" pitchFamily="-72"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Chapter 5: Personality and Values </a:t>
            </a:r>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A45877-CBFB-438B-860B-726696160463}" type="slidenum">
              <a:rPr lang="en-US">
                <a:ea typeface="ＭＳ Ｐゴシック" pitchFamily="-72" charset="-128"/>
                <a:cs typeface="ＭＳ Ｐゴシック" pitchFamily="-72" charset="-128"/>
              </a:rPr>
              <a:pPr fontAlgn="base">
                <a:spcBef>
                  <a:spcPct val="0"/>
                </a:spcBef>
                <a:spcAft>
                  <a:spcPct val="0"/>
                </a:spcAft>
                <a:defRPr/>
              </a:pPr>
              <a:t>2</a:t>
            </a:fld>
            <a:endParaRPr lang="en-US">
              <a:ea typeface="ＭＳ Ｐゴシック" pitchFamily="-72" charset="-128"/>
              <a:cs typeface="ＭＳ Ｐゴシック" pitchFamily="-72"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Exhibit 5-4 shows that different generations hold different work values. Boomers (Baby Boomers)</a:t>
            </a:r>
            <a:r>
              <a:rPr lang="en-US" baseline="0" dirty="0"/>
              <a:t> </a:t>
            </a:r>
            <a:r>
              <a:rPr lang="en-US" dirty="0"/>
              <a:t>entered the workforce during the 1960s through the mid-1980s. </a:t>
            </a:r>
            <a:r>
              <a:rPr lang="en-US" dirty="0" err="1"/>
              <a:t>Xers</a:t>
            </a:r>
            <a:r>
              <a:rPr lang="en-US" baseline="0" dirty="0"/>
              <a:t> (Generation </a:t>
            </a:r>
            <a:r>
              <a:rPr lang="en-US" baseline="0" dirty="0" err="1"/>
              <a:t>Xers</a:t>
            </a:r>
            <a:r>
              <a:rPr lang="en-US" baseline="0" dirty="0"/>
              <a:t>) </a:t>
            </a:r>
            <a:r>
              <a:rPr lang="en-US" dirty="0"/>
              <a:t>entered the workforce beginning in the mid-1980s. The most recent entrants to the workforce, are the </a:t>
            </a:r>
            <a:r>
              <a:rPr lang="en-US" i="0" dirty="0"/>
              <a:t>Millennials.</a:t>
            </a:r>
            <a:r>
              <a:rPr lang="en-US" dirty="0"/>
              <a:t> Though it is fascinating to think about generational values, remember that these classifications lack solid research support. Generational classifications may help us understand our own and other generations better, but we must also appreciate their limits.</a:t>
            </a:r>
          </a:p>
          <a:p>
            <a:pPr eaLnBrk="1" hangingPunct="1">
              <a:spcBef>
                <a:spcPct val="0"/>
              </a:spcBef>
            </a:pPr>
            <a:endParaRPr lang="en-US" dirty="0"/>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C833FE-9ABD-432C-A576-4D40885B2625}" type="slidenum">
              <a:rPr lang="en-US">
                <a:ea typeface="ＭＳ Ｐゴシック" pitchFamily="-72" charset="-128"/>
                <a:cs typeface="ＭＳ Ｐゴシック" pitchFamily="-72" charset="-128"/>
              </a:rPr>
              <a:pPr fontAlgn="base">
                <a:spcBef>
                  <a:spcPct val="0"/>
                </a:spcBef>
                <a:spcAft>
                  <a:spcPct val="0"/>
                </a:spcAft>
                <a:defRPr/>
              </a:pPr>
              <a:t>21</a:t>
            </a:fld>
            <a:endParaRPr lang="en-US">
              <a:ea typeface="ＭＳ Ｐゴシック" pitchFamily="-72" charset="-128"/>
              <a:cs typeface="ＭＳ Ｐゴシック" pitchFamily="-72"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The concept of Person-Job Fit is best articulated in John Holland’s personality-job fit theory</a:t>
            </a:r>
            <a:r>
              <a:rPr lang="en-US" baseline="0" dirty="0"/>
              <a:t> as shown in Exhibit 5-5.</a:t>
            </a:r>
            <a:r>
              <a:rPr lang="en-US" dirty="0"/>
              <a:t> Holland presents six personality types and proposes that satisfaction and the propensity to leave a job depends on the degree to which individuals successfully match their personalities to an occupational environment. He identifies six personality types:</a:t>
            </a:r>
            <a:r>
              <a:rPr lang="en-US" baseline="0" dirty="0"/>
              <a:t> </a:t>
            </a:r>
            <a:r>
              <a:rPr lang="en-US" dirty="0"/>
              <a:t>realistic, investigative, social, conventional, enterprising, and artistic.</a:t>
            </a:r>
          </a:p>
          <a:p>
            <a:pPr eaLnBrk="1" hangingPunct="1">
              <a:spcBef>
                <a:spcPct val="0"/>
              </a:spcBef>
            </a:pPr>
            <a:endParaRPr lang="en-US" dirty="0"/>
          </a:p>
          <a:p>
            <a:pPr eaLnBrk="1" hangingPunct="1">
              <a:spcBef>
                <a:spcPct val="0"/>
              </a:spcBef>
            </a:pPr>
            <a:endParaRPr lang="en-US" dirty="0"/>
          </a:p>
        </p:txBody>
      </p:sp>
      <p:sp>
        <p:nvSpPr>
          <p:cNvPr id="481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9EFAF1-0BEF-4C33-9362-5E7C230E7A67}" type="slidenum">
              <a:rPr lang="en-US">
                <a:ea typeface="ＭＳ Ｐゴシック" pitchFamily="-72" charset="-128"/>
                <a:cs typeface="ＭＳ Ｐゴシック" pitchFamily="-72" charset="-128"/>
              </a:rPr>
              <a:pPr fontAlgn="base">
                <a:spcBef>
                  <a:spcPct val="0"/>
                </a:spcBef>
                <a:spcAft>
                  <a:spcPct val="0"/>
                </a:spcAft>
                <a:defRPr/>
              </a:pPr>
              <a:t>22</a:t>
            </a:fld>
            <a:endParaRPr lang="en-US">
              <a:ea typeface="ＭＳ Ｐゴシック" pitchFamily="-72" charset="-128"/>
              <a:cs typeface="ＭＳ Ｐゴシック" pitchFamily="-72"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The Person-Organization Fit is most important for an organization facing a dynamic and changing environment. Such organizations require employees who are able to readily change tasks and move fluidly between teams. It argues that people leave jobs that are not matched with their personalities. </a:t>
            </a:r>
          </a:p>
          <a:p>
            <a:pPr eaLnBrk="1" hangingPunct="1">
              <a:spcBef>
                <a:spcPct val="0"/>
              </a:spcBef>
            </a:pPr>
            <a:r>
              <a:rPr lang="en-US" dirty="0"/>
              <a:t>Using the Big Five terminology, for instance, we could expect that people high on extraversion fit well with aggressive and team-oriented cultures, that people high on agreeableness match up better with a supportive organizational climate than one focused on aggressiveness, and that people high on openness to experience fit better in organizations that emphasize innovation rather than standardization. Research on person-organization fit has also looked at whether people’s values match the organization’s culture. This match predicts job satisfaction, commitment to the organization, and low turnover.</a:t>
            </a:r>
          </a:p>
          <a:p>
            <a:pPr eaLnBrk="1" hangingPunct="1">
              <a:spcBef>
                <a:spcPct val="0"/>
              </a:spcBef>
            </a:pPr>
            <a:endParaRPr lang="en-US" dirty="0"/>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61F44C-9595-45F4-82A5-015DD65AE7E7}" type="slidenum">
              <a:rPr lang="en-US">
                <a:ea typeface="ＭＳ Ｐゴシック" pitchFamily="-72" charset="-128"/>
                <a:cs typeface="ＭＳ Ｐゴシック" pitchFamily="-72" charset="-128"/>
              </a:rPr>
              <a:pPr fontAlgn="base">
                <a:spcBef>
                  <a:spcPct val="0"/>
                </a:spcBef>
                <a:spcAft>
                  <a:spcPct val="0"/>
                </a:spcAft>
                <a:defRPr/>
              </a:pPr>
              <a:t>23</a:t>
            </a:fld>
            <a:endParaRPr lang="en-US">
              <a:ea typeface="ＭＳ Ｐゴシック" pitchFamily="-72" charset="-128"/>
              <a:cs typeface="ＭＳ Ｐゴシック" pitchFamily="-72"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Although person-job fit and person-organization fit are considered the most salient dimensions for workplace outcomes, other avenues of fit are worth examining. </a:t>
            </a:r>
          </a:p>
          <a:p>
            <a:r>
              <a:rPr lang="en-US" dirty="0"/>
              <a:t>These </a:t>
            </a:r>
            <a:r>
              <a:rPr lang="en-US" i="1" dirty="0"/>
              <a:t>include person-group fit </a:t>
            </a:r>
            <a:r>
              <a:rPr lang="en-US" dirty="0"/>
              <a:t>and </a:t>
            </a:r>
            <a:r>
              <a:rPr lang="en-US" i="1" dirty="0"/>
              <a:t>person-supervisor fit</a:t>
            </a:r>
            <a:r>
              <a:rPr lang="en-US" dirty="0"/>
              <a:t>. </a:t>
            </a:r>
          </a:p>
          <a:p>
            <a:pPr marL="171450" indent="-171450">
              <a:buFont typeface="Arial" panose="020B0604020202020204" pitchFamily="34" charset="0"/>
              <a:buChar char="•"/>
            </a:pPr>
            <a:r>
              <a:rPr lang="en-US" dirty="0"/>
              <a:t>Person-group fit is important in team settings, where the dynamics of team interactions significantly affect work outcomes. </a:t>
            </a:r>
          </a:p>
          <a:p>
            <a:pPr marL="171450" indent="-171450">
              <a:buFont typeface="Arial" panose="020B0604020202020204" pitchFamily="34" charset="0"/>
              <a:buChar char="•"/>
            </a:pPr>
            <a:r>
              <a:rPr lang="en-US" dirty="0"/>
              <a:t>Person-supervisor fit has become an important area of research since poor fit in this dimension can lead to lower job satisfaction and reduced performance.</a:t>
            </a:r>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61F44C-9595-45F4-82A5-015DD65AE7E7}" type="slidenum">
              <a:rPr lang="en-US">
                <a:ea typeface="ＭＳ Ｐゴシック" pitchFamily="-72" charset="-128"/>
                <a:cs typeface="ＭＳ Ｐゴシック" pitchFamily="-72" charset="-128"/>
              </a:rPr>
              <a:pPr fontAlgn="base">
                <a:spcBef>
                  <a:spcPct val="0"/>
                </a:spcBef>
                <a:spcAft>
                  <a:spcPct val="0"/>
                </a:spcAft>
                <a:defRPr/>
              </a:pPr>
              <a:t>24</a:t>
            </a:fld>
            <a:endParaRPr lang="en-US">
              <a:ea typeface="ＭＳ Ｐゴシック" pitchFamily="-72" charset="-128"/>
              <a:cs typeface="ＭＳ Ｐゴシック" pitchFamily="-72"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Hofstede’s framework for assessing cultures suggests five value dimensions of national culture. </a:t>
            </a:r>
          </a:p>
          <a:p>
            <a:pPr marL="171450" indent="-171450" eaLnBrk="1" hangingPunct="1">
              <a:spcBef>
                <a:spcPct val="0"/>
              </a:spcBef>
              <a:buFont typeface="Arial" panose="020B0604020202020204" pitchFamily="34" charset="0"/>
              <a:buChar char="•"/>
            </a:pPr>
            <a:r>
              <a:rPr lang="en-US" b="0" i="1" dirty="0"/>
              <a:t>Power distance</a:t>
            </a:r>
            <a:r>
              <a:rPr lang="en-US" b="0" dirty="0"/>
              <a:t>:</a:t>
            </a:r>
            <a:r>
              <a:rPr lang="en-US" dirty="0"/>
              <a:t> is the degree to which people in a country accept that power in institutions and organizations is distributed unequally. </a:t>
            </a:r>
          </a:p>
          <a:p>
            <a:pPr marL="171450" indent="-171450" eaLnBrk="1" hangingPunct="1">
              <a:spcBef>
                <a:spcPct val="0"/>
              </a:spcBef>
              <a:buFont typeface="Arial" panose="020B0604020202020204" pitchFamily="34" charset="0"/>
              <a:buChar char="•"/>
            </a:pPr>
            <a:r>
              <a:rPr lang="en-US" b="0" i="1" dirty="0"/>
              <a:t>Individualism</a:t>
            </a:r>
            <a:r>
              <a:rPr lang="en-US" i="1" dirty="0"/>
              <a:t> versus </a:t>
            </a:r>
            <a:r>
              <a:rPr lang="en-US" b="0" i="1" dirty="0"/>
              <a:t>collectivism</a:t>
            </a:r>
            <a:r>
              <a:rPr lang="en-US" b="0" dirty="0"/>
              <a:t>: individualism </a:t>
            </a:r>
            <a:r>
              <a:rPr lang="en-US" dirty="0"/>
              <a:t>is the degree to which people in a country prefer to act as individuals rather than as members of groups. Collectivism emphasizes a tight social framework in which people expect others in groups in which they are a part to look after them and protect them. </a:t>
            </a:r>
          </a:p>
          <a:p>
            <a:pPr marL="171450" indent="-171450" eaLnBrk="1" hangingPunct="1">
              <a:spcBef>
                <a:spcPct val="0"/>
              </a:spcBef>
              <a:buFont typeface="Arial" panose="020B0604020202020204" pitchFamily="34" charset="0"/>
              <a:buChar char="•"/>
            </a:pPr>
            <a:r>
              <a:rPr lang="en-US" b="0" i="1" dirty="0"/>
              <a:t>Masculinity</a:t>
            </a:r>
            <a:r>
              <a:rPr lang="en-US" i="1" dirty="0"/>
              <a:t> versus </a:t>
            </a:r>
            <a:r>
              <a:rPr lang="en-US" b="0" i="1" dirty="0"/>
              <a:t>femininity</a:t>
            </a:r>
            <a:r>
              <a:rPr lang="en-US" b="0" dirty="0"/>
              <a:t>: m</a:t>
            </a:r>
            <a:r>
              <a:rPr lang="en-US" dirty="0"/>
              <a:t>asculinity is the degree to which values such as the acquisition of money and material goods prevail. Femininity is the degree to which people value relationships and show sensitivity and concern for others. </a:t>
            </a:r>
          </a:p>
          <a:p>
            <a:pPr marL="171450" indent="-171450" eaLnBrk="1" hangingPunct="1">
              <a:spcBef>
                <a:spcPct val="0"/>
              </a:spcBef>
              <a:buFont typeface="Arial" panose="020B0604020202020204" pitchFamily="34" charset="0"/>
              <a:buChar char="•"/>
            </a:pPr>
            <a:r>
              <a:rPr lang="en-US" b="0" i="1" dirty="0"/>
              <a:t>Uncertainty avoidance: </a:t>
            </a:r>
            <a:r>
              <a:rPr lang="en-US" dirty="0"/>
              <a:t>is</a:t>
            </a:r>
            <a:r>
              <a:rPr lang="en-US" b="1" dirty="0"/>
              <a:t> </a:t>
            </a:r>
            <a:r>
              <a:rPr lang="en-US" b="0" dirty="0"/>
              <a:t>the</a:t>
            </a:r>
            <a:r>
              <a:rPr lang="en-US" dirty="0"/>
              <a:t> degree to which people in a country prefer structured over unstructured situations. </a:t>
            </a:r>
          </a:p>
          <a:p>
            <a:pPr marL="171450" indent="-171450" eaLnBrk="1" hangingPunct="1">
              <a:spcBef>
                <a:spcPct val="0"/>
              </a:spcBef>
              <a:buFont typeface="Arial" panose="020B0604020202020204" pitchFamily="34" charset="0"/>
              <a:buChar char="•"/>
            </a:pPr>
            <a:r>
              <a:rPr lang="en-US" b="0" i="1" dirty="0"/>
              <a:t>Long-term</a:t>
            </a:r>
            <a:r>
              <a:rPr lang="en-US" i="1" dirty="0"/>
              <a:t> versus </a:t>
            </a:r>
            <a:r>
              <a:rPr lang="en-US" b="0" i="1" dirty="0"/>
              <a:t>short-term orientation</a:t>
            </a:r>
            <a:r>
              <a:rPr lang="en-US" b="0" dirty="0"/>
              <a:t>: l</a:t>
            </a:r>
            <a:r>
              <a:rPr lang="en-US" dirty="0"/>
              <a:t>ong-term orientations look to the future and value thrift and persistence. Short-term orientation values the here and now; they accept change more readily and don’t see commitments as impediments to change. </a:t>
            </a:r>
          </a:p>
          <a:p>
            <a:pPr eaLnBrk="1" hangingPunct="1">
              <a:spcBef>
                <a:spcPct val="0"/>
              </a:spcBef>
            </a:pPr>
            <a:endParaRPr lang="en-US" dirty="0"/>
          </a:p>
        </p:txBody>
      </p:sp>
      <p:sp>
        <p:nvSpPr>
          <p:cNvPr id="542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5642BB-0237-4BE3-A372-79972EA82690}" type="slidenum">
              <a:rPr lang="en-US">
                <a:ea typeface="ＭＳ Ｐゴシック" pitchFamily="-72" charset="-128"/>
                <a:cs typeface="ＭＳ Ｐゴシック" pitchFamily="-72" charset="-128"/>
              </a:rPr>
              <a:pPr fontAlgn="base">
                <a:spcBef>
                  <a:spcPct val="0"/>
                </a:spcBef>
                <a:spcAft>
                  <a:spcPct val="0"/>
                </a:spcAft>
                <a:defRPr/>
              </a:pPr>
              <a:t>25</a:t>
            </a:fld>
            <a:endParaRPr lang="en-US">
              <a:ea typeface="ＭＳ Ｐゴシック" pitchFamily="-72" charset="-128"/>
              <a:cs typeface="ＭＳ Ｐゴシック" pitchFamily="-72"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a:t>The Global Leadership and Organizational Behavior Effectiveness (GLOBE) program began updating Hofstede’s research using data from 825 organizations and 62 countries. The variables studied are similar to Hofstede’s, with some additional ones as well. For example, </a:t>
            </a:r>
            <a:r>
              <a:rPr lang="en-US" i="1" dirty="0"/>
              <a:t>performance orientation </a:t>
            </a:r>
            <a:r>
              <a:rPr lang="en-US" dirty="0"/>
              <a:t>is the degree to which a society encourages and rewards group members for performance improvement and excellence, and </a:t>
            </a:r>
            <a:r>
              <a:rPr lang="en-US" i="1" dirty="0"/>
              <a:t>humane orientation </a:t>
            </a:r>
            <a:r>
              <a:rPr lang="en-US" dirty="0"/>
              <a:t>is the degree to which a society rewards individuals for being altruistic, generous, and kind to others.</a:t>
            </a:r>
          </a:p>
          <a:p>
            <a:pPr eaLnBrk="1" hangingPunct="1">
              <a:spcBef>
                <a:spcPct val="0"/>
              </a:spcBef>
            </a:pPr>
            <a:endParaRPr lang="en-US" dirty="0"/>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EE84469-C8AC-4AFB-A000-8C2C0C7798B3}" type="slidenum">
              <a:rPr lang="en-US">
                <a:ea typeface="ＭＳ Ｐゴシック" pitchFamily="-72" charset="-128"/>
                <a:cs typeface="ＭＳ Ｐゴシック" pitchFamily="-72" charset="-128"/>
              </a:rPr>
              <a:pPr fontAlgn="base">
                <a:spcBef>
                  <a:spcPct val="0"/>
                </a:spcBef>
                <a:spcAft>
                  <a:spcPct val="0"/>
                </a:spcAft>
                <a:defRPr/>
              </a:pPr>
              <a:t>26</a:t>
            </a:fld>
            <a:endParaRPr lang="en-US">
              <a:ea typeface="ＭＳ Ｐゴシック" pitchFamily="-72" charset="-128"/>
              <a:cs typeface="ＭＳ Ｐゴシック" pitchFamily="-72"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Personality matters to organizational behavior. It doesn’t explain all behavior, but it sets the stage. Emerging theory and research reveal how personality matters more in some situations than others. The Big Five has been a particularly important advancement, though the Dark Triad and other traits matter as well. </a:t>
            </a:r>
          </a:p>
          <a:p>
            <a:pPr marL="171450" lvl="2" indent="-171450">
              <a:buFont typeface="Arial" panose="020B0604020202020204" pitchFamily="34" charset="0"/>
              <a:buChar char="•"/>
            </a:pPr>
            <a:r>
              <a:rPr lang="en-US" dirty="0"/>
              <a:t>Consider screening job candidates for high conscientiousness—as well as the other Big Five traits—depending on the criteria your organization finds most important. Other aspects, such as core self-evaluation or narcissism, may be relevant in certain situations.</a:t>
            </a:r>
          </a:p>
          <a:p>
            <a:pPr marL="171450" lvl="2" indent="-171450">
              <a:buFont typeface="Arial" panose="020B0604020202020204" pitchFamily="34" charset="0"/>
              <a:buChar char="•"/>
            </a:pPr>
            <a:r>
              <a:rPr lang="en-US" dirty="0"/>
              <a:t>Although the MBTI has faults, you can use it for training and development; to help employees better understand each other, open up communication in work groups, and possibly reduce conflicts.</a:t>
            </a:r>
          </a:p>
          <a:p>
            <a:pPr eaLnBrk="1" hangingPunct="1">
              <a:spcBef>
                <a:spcPct val="0"/>
              </a:spcBef>
            </a:pPr>
            <a:endParaRPr lang="en-US" dirty="0"/>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D2E3F6B-31F6-4249-A2EA-898916D574EF}" type="slidenum">
              <a:rPr lang="en-US">
                <a:ea typeface="ＭＳ Ｐゴシック" pitchFamily="-72" charset="-128"/>
                <a:cs typeface="ＭＳ Ｐゴシック" pitchFamily="-72" charset="-128"/>
              </a:rPr>
              <a:pPr fontAlgn="base">
                <a:spcBef>
                  <a:spcPct val="0"/>
                </a:spcBef>
                <a:spcAft>
                  <a:spcPct val="0"/>
                </a:spcAft>
                <a:defRPr/>
              </a:pPr>
              <a:t>27</a:t>
            </a:fld>
            <a:endParaRPr lang="en-US">
              <a:ea typeface="ＭＳ Ｐゴシック" pitchFamily="-72" charset="-128"/>
              <a:cs typeface="ＭＳ Ｐゴシック" pitchFamily="-72"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marL="284163" lvl="2" indent="-171450">
              <a:buFont typeface="Arial" panose="020B0604020202020204" pitchFamily="34" charset="0"/>
              <a:buChar char="•"/>
            </a:pPr>
            <a:r>
              <a:rPr lang="en-US" dirty="0"/>
              <a:t>Evaluate jobs, work groups, and your organization to determine the optimal personality fit.</a:t>
            </a:r>
          </a:p>
          <a:p>
            <a:pPr marL="284163" lvl="2" indent="-171450">
              <a:buFont typeface="Arial" panose="020B0604020202020204" pitchFamily="34" charset="0"/>
              <a:buChar char="•"/>
            </a:pPr>
            <a:r>
              <a:rPr lang="en-US" dirty="0"/>
              <a:t>Take into account employees' situational factors when evaluating their observable personality traits, and lower the situation strength, to better ascertain personality characteristics.</a:t>
            </a:r>
          </a:p>
          <a:p>
            <a:pPr marL="284163" lvl="2" indent="-171450">
              <a:buFont typeface="Arial" panose="020B0604020202020204" pitchFamily="34" charset="0"/>
              <a:buChar char="•"/>
            </a:pPr>
            <a:r>
              <a:rPr lang="en-US" dirty="0"/>
              <a:t>The more you consider people’s different cultures, the better you will be able to determine their work behavior and create a positive organizational climate that performs well.</a:t>
            </a:r>
          </a:p>
          <a:p>
            <a:pPr eaLnBrk="1" hangingPunct="1">
              <a:spcBef>
                <a:spcPct val="0"/>
              </a:spcBef>
            </a:pPr>
            <a:endParaRPr lang="en-US" dirty="0"/>
          </a:p>
        </p:txBody>
      </p:sp>
      <p:sp>
        <p:nvSpPr>
          <p:cNvPr id="624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D2E3F6B-31F6-4249-A2EA-898916D574EF}" type="slidenum">
              <a:rPr lang="en-US">
                <a:ea typeface="ＭＳ Ｐゴシック" pitchFamily="-72" charset="-128"/>
                <a:cs typeface="ＭＳ Ｐゴシック" pitchFamily="-72" charset="-128"/>
              </a:rPr>
              <a:pPr fontAlgn="base">
                <a:spcBef>
                  <a:spcPct val="0"/>
                </a:spcBef>
                <a:spcAft>
                  <a:spcPct val="0"/>
                </a:spcAft>
                <a:defRPr/>
              </a:pPr>
              <a:t>28</a:t>
            </a:fld>
            <a:endParaRPr lang="en-US">
              <a:ea typeface="ＭＳ Ｐゴシック" pitchFamily="-72" charset="-128"/>
              <a:cs typeface="ＭＳ Ｐゴシック" pitchFamily="-72"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After studying this chapter, you should be able to:</a:t>
            </a:r>
          </a:p>
          <a:p>
            <a:pPr marL="171450" lvl="0" indent="-171450">
              <a:buFont typeface="Arial" panose="020B0604020202020204" pitchFamily="34" charset="0"/>
              <a:buChar char="•"/>
            </a:pPr>
            <a:r>
              <a:rPr lang="en-US"/>
              <a:t>Describe </a:t>
            </a:r>
            <a:r>
              <a:rPr lang="en-US" dirty="0"/>
              <a:t>personality, the way it is measured, and the factors that shape it.</a:t>
            </a:r>
          </a:p>
          <a:p>
            <a:pPr marL="171450" lvl="0" indent="-171450">
              <a:buFont typeface="Arial" panose="020B0604020202020204" pitchFamily="34" charset="0"/>
              <a:buChar char="•"/>
            </a:pPr>
            <a:r>
              <a:rPr lang="en-US" dirty="0"/>
              <a:t>Describe the strengths and weaknesses of the Myers-Briggs Type Indicator personality framework and the Big Five model.</a:t>
            </a:r>
          </a:p>
          <a:p>
            <a:pPr marL="171450" lvl="0" indent="-171450">
              <a:buFont typeface="Arial" panose="020B0604020202020204" pitchFamily="34" charset="0"/>
              <a:buChar char="•"/>
            </a:pPr>
            <a:r>
              <a:rPr lang="en-US" dirty="0"/>
              <a:t>Discuss how the concepts of core self-evaluation (CSE), self-monitoring, and proactive personality contribute to the understanding of personality. </a:t>
            </a:r>
          </a:p>
          <a:p>
            <a:pPr marL="171450" lvl="0" indent="-171450">
              <a:buFont typeface="Arial" panose="020B0604020202020204" pitchFamily="34" charset="0"/>
              <a:buChar char="•"/>
            </a:pPr>
            <a:r>
              <a:rPr lang="en-US" dirty="0"/>
              <a:t>Describe how the situation affects whether personality predicts behavior.</a:t>
            </a:r>
          </a:p>
          <a:p>
            <a:pPr marL="171450" lvl="0" indent="-171450">
              <a:buFont typeface="Arial" panose="020B0604020202020204" pitchFamily="34" charset="0"/>
              <a:buChar char="•"/>
            </a:pPr>
            <a:r>
              <a:rPr lang="en-US" dirty="0"/>
              <a:t>Contrast terminal and instrumental values.</a:t>
            </a:r>
          </a:p>
          <a:p>
            <a:pPr marL="171450" lvl="0" indent="-171450">
              <a:buFont typeface="Arial" panose="020B0604020202020204" pitchFamily="34" charset="0"/>
              <a:buChar char="•"/>
            </a:pPr>
            <a:r>
              <a:rPr lang="en-US" dirty="0"/>
              <a:t>Describe the differences between person-job fit and person-organization fit.</a:t>
            </a:r>
          </a:p>
          <a:p>
            <a:pPr marL="171450" lvl="0" indent="-171450">
              <a:buFont typeface="Arial" panose="020B0604020202020204" pitchFamily="34" charset="0"/>
              <a:buChar char="•"/>
            </a:pPr>
            <a:r>
              <a:rPr lang="en-US" dirty="0"/>
              <a:t>Compare Hofstede’s five value dimensions and the GLOBE framework.</a:t>
            </a: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2CCD84-B5E7-42C9-A778-4EE09CA8ED58}" type="slidenum">
              <a:rPr lang="en-US">
                <a:ea typeface="ＭＳ Ｐゴシック" pitchFamily="-72" charset="-128"/>
                <a:cs typeface="ＭＳ Ｐゴシック" pitchFamily="-72" charset="-128"/>
              </a:rPr>
              <a:pPr fontAlgn="base">
                <a:spcBef>
                  <a:spcPct val="0"/>
                </a:spcBef>
                <a:spcAft>
                  <a:spcPct val="0"/>
                </a:spcAft>
                <a:defRPr/>
              </a:pPr>
              <a:t>3</a:t>
            </a:fld>
            <a:endParaRPr lang="en-US">
              <a:ea typeface="ＭＳ Ｐゴシック" pitchFamily="-72" charset="-128"/>
              <a:cs typeface="ＭＳ Ｐゴシック" pitchFamily="-72"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We begin by defining personality. Personality is a dynamic concept, meaning it is changing all the time. It describes the total of growth and development of a person’s whole psychological system. The text definition is that personality is the sum total of ways in which an individual reacts to and interacts with others.</a:t>
            </a:r>
          </a:p>
        </p:txBody>
      </p:sp>
      <p:sp>
        <p:nvSpPr>
          <p:cNvPr id="215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5B2884-706F-4C9B-A0BC-B35A1FC5D401}" type="slidenum">
              <a:rPr lang="en-US">
                <a:ea typeface="ＭＳ Ｐゴシック" pitchFamily="-72" charset="-128"/>
                <a:cs typeface="ＭＳ Ｐゴシック" pitchFamily="-72" charset="-128"/>
              </a:rPr>
              <a:pPr fontAlgn="base">
                <a:spcBef>
                  <a:spcPct val="0"/>
                </a:spcBef>
                <a:spcAft>
                  <a:spcPct val="0"/>
                </a:spcAft>
                <a:defRPr/>
              </a:pPr>
              <a:t>4</a:t>
            </a:fld>
            <a:endParaRPr lang="en-US">
              <a:ea typeface="ＭＳ Ｐゴシック" pitchFamily="-72" charset="-128"/>
              <a:cs typeface="ＭＳ Ｐゴシック" pitchFamily="-72"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eaLnBrk="1" hangingPunct="1">
              <a:spcBef>
                <a:spcPct val="0"/>
              </a:spcBef>
            </a:pPr>
            <a:r>
              <a:rPr lang="en-US" dirty="0">
                <a:latin typeface="Times New Roman" panose="02020603050405020304" pitchFamily="18" charset="0"/>
                <a:cs typeface="Times New Roman" panose="02020603050405020304" pitchFamily="18" charset="0"/>
              </a:rPr>
              <a:t>One of the greatest challenges in the study of personality is its measurement. Managers need to know how to measure personality because accurately measuring personality gives managers an advantage in the recruitment and hiring processes. Typically, personality is measured using self-report surveys.</a:t>
            </a:r>
          </a:p>
          <a:p>
            <a:pPr eaLnBrk="1" hangingPunct="1">
              <a:spcBef>
                <a:spcPct val="0"/>
              </a:spcBef>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Research indicates our culture influences the way we rate ourselves. People in individualistic countries trend toward self-enhancement, while people in collectivist countries like Taiwan, China, and South Korea trend toward self-diminishment.</a:t>
            </a:r>
          </a:p>
          <a:p>
            <a:r>
              <a:rPr lang="en-US" dirty="0">
                <a:latin typeface="Times New Roman" panose="02020603050405020304" pitchFamily="18" charset="0"/>
                <a:cs typeface="Times New Roman" panose="02020603050405020304" pitchFamily="18" charset="0"/>
              </a:rPr>
              <a:t>Observer-ratings surveys provide an independent assessment of personality. Here, a coworker or another observer does the rating. </a:t>
            </a:r>
          </a:p>
          <a:p>
            <a:r>
              <a:rPr lang="en-US" dirty="0">
                <a:latin typeface="Times New Roman" panose="02020603050405020304" pitchFamily="18" charset="0"/>
                <a:cs typeface="Times New Roman" panose="02020603050405020304" pitchFamily="18" charset="0"/>
              </a:rPr>
              <a:t>Though the results of self-reports and observer-ratings surveys are strongly correlated, research suggests observer-ratings surveys predict job success more than self-ratings alone. </a:t>
            </a:r>
          </a:p>
          <a:p>
            <a:r>
              <a:rPr lang="en-US" dirty="0">
                <a:latin typeface="Times New Roman" panose="02020603050405020304" pitchFamily="18" charset="0"/>
                <a:cs typeface="Times New Roman" panose="02020603050405020304" pitchFamily="18" charset="0"/>
              </a:rPr>
              <a:t>However, each can tell us something unique about an individual’s behavior, so a combination of self-reports and observer reports predicts performance better than any one type of information.</a:t>
            </a:r>
          </a:p>
          <a:p>
            <a:pPr eaLnBrk="1" hangingPunct="1">
              <a:spcBef>
                <a:spcPct val="0"/>
              </a:spcBef>
            </a:pPr>
            <a:endParaRPr lang="en-US" dirty="0"/>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E7AB400-C855-49B5-9486-57B2CB6BEDA6}" type="slidenum">
              <a:rPr lang="en-US">
                <a:ea typeface="ＭＳ Ｐゴシック" pitchFamily="-72" charset="-128"/>
                <a:cs typeface="ＭＳ Ｐゴシック" pitchFamily="-72" charset="-128"/>
              </a:rPr>
              <a:pPr fontAlgn="base">
                <a:spcBef>
                  <a:spcPct val="0"/>
                </a:spcBef>
                <a:spcAft>
                  <a:spcPct val="0"/>
                </a:spcAft>
                <a:defRPr/>
              </a:pPr>
              <a:t>5</a:t>
            </a:fld>
            <a:endParaRPr lang="en-US">
              <a:ea typeface="ＭＳ Ｐゴシック" pitchFamily="-72" charset="-128"/>
              <a:cs typeface="ＭＳ Ｐゴシック" pitchFamily="-72"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An early argument centered on whether or not personality was the result of heredity or environment. Personality appears to be a result of both influences. </a:t>
            </a:r>
            <a:r>
              <a:rPr lang="en-US" i="1" dirty="0"/>
              <a:t>Heredity</a:t>
            </a:r>
            <a:r>
              <a:rPr lang="en-US" dirty="0"/>
              <a:t> refers to those factors that were determined at conception. The heredity approach argues that the ultimate explanation of an individual’s personality is the molecular structure of the genes, located in the chromosomes. </a:t>
            </a:r>
          </a:p>
        </p:txBody>
      </p:sp>
      <p:sp>
        <p:nvSpPr>
          <p:cNvPr id="256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86FDA8F-FEB3-4222-A901-42335686FEE8}" type="slidenum">
              <a:rPr lang="en-US">
                <a:ea typeface="ＭＳ Ｐゴシック" pitchFamily="-72" charset="-128"/>
                <a:cs typeface="ＭＳ Ｐゴシック" pitchFamily="-72" charset="-128"/>
              </a:rPr>
              <a:pPr fontAlgn="base">
                <a:spcBef>
                  <a:spcPct val="0"/>
                </a:spcBef>
                <a:spcAft>
                  <a:spcPct val="0"/>
                </a:spcAft>
                <a:defRPr/>
              </a:pPr>
              <a:t>6</a:t>
            </a:fld>
            <a:endParaRPr lang="en-US">
              <a:ea typeface="ＭＳ Ｐゴシック" pitchFamily="-72" charset="-128"/>
              <a:cs typeface="ＭＳ Ｐゴシック" pitchFamily="-72"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Popular characteristics include shy, aggressive, submissive, lazy, ambitious, loyal, and timid. These are personality traits. The more consistent the characteristic over time, and the more frequently it occurs in diverse situations, the more important the trait is in describing the individual.</a:t>
            </a:r>
          </a:p>
        </p:txBody>
      </p:sp>
      <p:sp>
        <p:nvSpPr>
          <p:cNvPr id="256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86FDA8F-FEB3-4222-A901-42335686FEE8}" type="slidenum">
              <a:rPr lang="en-US">
                <a:ea typeface="ＭＳ Ｐゴシック" pitchFamily="-72" charset="-128"/>
                <a:cs typeface="ＭＳ Ｐゴシック" pitchFamily="-72" charset="-128"/>
              </a:rPr>
              <a:pPr fontAlgn="base">
                <a:spcBef>
                  <a:spcPct val="0"/>
                </a:spcBef>
                <a:spcAft>
                  <a:spcPct val="0"/>
                </a:spcAft>
                <a:defRPr/>
              </a:pPr>
              <a:t>7</a:t>
            </a:fld>
            <a:endParaRPr lang="en-US">
              <a:ea typeface="ＭＳ Ｐゴシック" pitchFamily="-72" charset="-128"/>
              <a:cs typeface="ＭＳ Ｐゴシック" pitchFamily="-72"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The most widely used personality framework is the Myers-Briggs Type Indicator (MBTI). Individuals are classified as Extroverted or Introverted (E or I), Sensing or Intuitive (S or N), Thinking or Feeling (T or F), and Perceiving or Judging (P or J). These classifications are then combined into sixteen personality types.</a:t>
            </a:r>
          </a:p>
          <a:p>
            <a:pPr eaLnBrk="1" hangingPunct="1">
              <a:spcBef>
                <a:spcPct val="0"/>
              </a:spcBef>
            </a:pPr>
            <a:endParaRPr lang="en-US" dirty="0"/>
          </a:p>
          <a:p>
            <a:pPr marL="171450" indent="-171450" eaLnBrk="1" hangingPunct="1">
              <a:spcBef>
                <a:spcPct val="0"/>
              </a:spcBef>
              <a:buFont typeface="Arial"/>
              <a:buChar char="•"/>
            </a:pPr>
            <a:r>
              <a:rPr lang="en-US" dirty="0"/>
              <a:t>INTJs are visionaries. They usually have original minds and great drive. They are characterized as skeptical, critical, independent, determined, and often stubborn. </a:t>
            </a:r>
          </a:p>
          <a:p>
            <a:pPr marL="171450" indent="-171450" eaLnBrk="1" hangingPunct="1">
              <a:spcBef>
                <a:spcPct val="0"/>
              </a:spcBef>
              <a:buFont typeface="Arial"/>
              <a:buChar char="•"/>
            </a:pPr>
            <a:r>
              <a:rPr lang="en-US" dirty="0"/>
              <a:t>ESTJs are organizers. They are realistic, logical, analytical, decisive, and have a natural head for business or mechanics. </a:t>
            </a:r>
          </a:p>
          <a:p>
            <a:pPr marL="171450" indent="-171450" eaLnBrk="1" hangingPunct="1">
              <a:spcBef>
                <a:spcPct val="0"/>
              </a:spcBef>
              <a:buFont typeface="Arial"/>
              <a:buChar char="•"/>
            </a:pPr>
            <a:r>
              <a:rPr lang="en-US" dirty="0"/>
              <a:t>ENTPs are conceptualizers. They are innovative, individualistic, versatile, and attracted to entrepreneurial ideas. They tend to be resourceful in solving challenging problems but may neglect routine assignments. </a:t>
            </a:r>
          </a:p>
          <a:p>
            <a:pPr marL="171450" indent="-171450" eaLnBrk="1" hangingPunct="1">
              <a:spcBef>
                <a:spcPct val="0"/>
              </a:spcBef>
              <a:buFont typeface="Arial"/>
              <a:buChar char="•"/>
            </a:pPr>
            <a:endParaRPr lang="en-US" dirty="0"/>
          </a:p>
          <a:p>
            <a:pPr eaLnBrk="1" hangingPunct="1">
              <a:spcBef>
                <a:spcPct val="0"/>
              </a:spcBef>
            </a:pPr>
            <a:r>
              <a:rPr lang="en-US" dirty="0"/>
              <a:t>MBTI is widely used. Some organizations using it include Apple Computer, AT&amp;T, Citigroup, GE, and 3M. </a:t>
            </a:r>
          </a:p>
          <a:p>
            <a:pPr eaLnBrk="1" hangingPunct="1">
              <a:spcBef>
                <a:spcPct val="0"/>
              </a:spcBef>
            </a:pPr>
            <a:endParaRPr lang="en-US" dirty="0"/>
          </a:p>
          <a:p>
            <a:pPr eaLnBrk="1" hangingPunct="1">
              <a:spcBef>
                <a:spcPct val="0"/>
              </a:spcBef>
            </a:pPr>
            <a:endParaRPr lang="en-US" dirty="0"/>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1B0E579-D424-4946-9E1B-3C0D0A58EE01}" type="slidenum">
              <a:rPr lang="en-US">
                <a:ea typeface="ＭＳ Ｐゴシック" pitchFamily="-72" charset="-128"/>
                <a:cs typeface="ＭＳ Ｐゴシック" pitchFamily="-72" charset="-128"/>
              </a:rPr>
              <a:pPr fontAlgn="base">
                <a:spcBef>
                  <a:spcPct val="0"/>
                </a:spcBef>
                <a:spcAft>
                  <a:spcPct val="0"/>
                </a:spcAft>
                <a:defRPr/>
              </a:pPr>
              <a:t>8</a:t>
            </a:fld>
            <a:endParaRPr lang="en-US">
              <a:ea typeface="ＭＳ Ｐゴシック" pitchFamily="-72" charset="-128"/>
              <a:cs typeface="ＭＳ Ｐゴシック" pitchFamily="-72"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An impressive body of research supports that five basic dimensions underlie all other personality dimensions. The five basic dimensions are </a:t>
            </a:r>
            <a:r>
              <a:rPr lang="en-US" b="0" dirty="0"/>
              <a:t>extraversion, agreeableness, conscientiousness, emotional stability, and openness to experience.</a:t>
            </a:r>
            <a:r>
              <a:rPr lang="en-US" dirty="0"/>
              <a:t> Let’s look at each of these for a minute.</a:t>
            </a:r>
          </a:p>
          <a:p>
            <a:pPr eaLnBrk="1" hangingPunct="1">
              <a:spcBef>
                <a:spcPct val="0"/>
              </a:spcBef>
            </a:pPr>
            <a:endParaRPr lang="en-US" dirty="0"/>
          </a:p>
          <a:p>
            <a:pPr eaLnBrk="1" hangingPunct="1">
              <a:spcBef>
                <a:spcPct val="0"/>
              </a:spcBef>
            </a:pPr>
            <a:r>
              <a:rPr lang="en-US" dirty="0"/>
              <a:t>Extraversion is a comfort level with relationships. Extroverts tend to be gregarious, assertive, and sociable. Introverts tend to be reserved, timid, and quiet.  </a:t>
            </a:r>
          </a:p>
          <a:p>
            <a:pPr eaLnBrk="1" hangingPunct="1">
              <a:spcBef>
                <a:spcPct val="0"/>
              </a:spcBef>
            </a:pPr>
            <a:r>
              <a:rPr lang="en-US" dirty="0"/>
              <a:t>Agreeableness</a:t>
            </a:r>
            <a:r>
              <a:rPr lang="en-US" b="1" dirty="0"/>
              <a:t> </a:t>
            </a:r>
            <a:r>
              <a:rPr lang="en-US" b="0" dirty="0"/>
              <a:t>is an </a:t>
            </a:r>
            <a:r>
              <a:rPr lang="en-US" dirty="0"/>
              <a:t>Individual’s propensity to defer to others. People who are high on agreeableness are cooperative, warm, and trusting. Low agreeableness is indicated by people who are cold, disagreeable, and antagonistic. </a:t>
            </a:r>
          </a:p>
          <a:p>
            <a:pPr eaLnBrk="1" hangingPunct="1">
              <a:spcBef>
                <a:spcPct val="0"/>
              </a:spcBef>
            </a:pPr>
            <a:r>
              <a:rPr lang="en-US" dirty="0"/>
              <a:t>Conscientiousness</a:t>
            </a:r>
            <a:r>
              <a:rPr lang="en-US" b="1" dirty="0"/>
              <a:t> </a:t>
            </a:r>
            <a:r>
              <a:rPr lang="en-US" b="0" dirty="0"/>
              <a:t>is a</a:t>
            </a:r>
            <a:r>
              <a:rPr lang="en-US" b="1" dirty="0"/>
              <a:t> </a:t>
            </a:r>
            <a:r>
              <a:rPr lang="en-US" dirty="0"/>
              <a:t>measure of reliability. A highly conscientious person is responsible, organized, dependable, and persistent. Those who score low on this dimension are easily distracted, disorganized, and unreliable. </a:t>
            </a:r>
          </a:p>
          <a:p>
            <a:pPr eaLnBrk="1" hangingPunct="1">
              <a:spcBef>
                <a:spcPct val="0"/>
              </a:spcBef>
            </a:pPr>
            <a:r>
              <a:rPr lang="en-US" dirty="0"/>
              <a:t>Emotional stability</a:t>
            </a:r>
            <a:r>
              <a:rPr lang="en-US" b="1" dirty="0"/>
              <a:t> </a:t>
            </a:r>
            <a:r>
              <a:rPr lang="en-US" dirty="0"/>
              <a:t>describes a person’s ability to withstand stress. People with positive emotional stability tend to be calm, self-confident, and secure. Those with high negative scores tend to be nervous, anxious, depressed, and insecure. </a:t>
            </a:r>
          </a:p>
          <a:p>
            <a:pPr eaLnBrk="1" hangingPunct="1">
              <a:spcBef>
                <a:spcPct val="0"/>
              </a:spcBef>
            </a:pPr>
            <a:r>
              <a:rPr lang="en-US" dirty="0"/>
              <a:t>And lastly, openness to experience suggests</a:t>
            </a:r>
            <a:r>
              <a:rPr lang="en-US" b="1" dirty="0"/>
              <a:t> </a:t>
            </a:r>
            <a:r>
              <a:rPr lang="en-US" dirty="0"/>
              <a:t>the range of interests and fascination with novelty. Extremely open people are creative, curious, and artistically sensitive. Those at the other end of the openness category are conventional and find comfort in the familiar.  </a:t>
            </a:r>
          </a:p>
          <a:p>
            <a:pPr eaLnBrk="1" hangingPunct="1">
              <a:spcBef>
                <a:spcPct val="0"/>
              </a:spcBef>
            </a:pPr>
            <a:endParaRPr lang="en-US" dirty="0"/>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945B4F6-51F1-4E14-BAA3-0E4D1C3ED365}" type="slidenum">
              <a:rPr lang="en-US">
                <a:ea typeface="ＭＳ Ｐゴシック" pitchFamily="-72" charset="-128"/>
                <a:cs typeface="ＭＳ Ｐゴシック" pitchFamily="-72" charset="-128"/>
              </a:rPr>
              <a:pPr fontAlgn="base">
                <a:spcBef>
                  <a:spcPct val="0"/>
                </a:spcBef>
                <a:spcAft>
                  <a:spcPct val="0"/>
                </a:spcAft>
                <a:defRPr/>
              </a:pPr>
              <a:t>9</a:t>
            </a:fld>
            <a:endParaRPr lang="en-US">
              <a:ea typeface="ＭＳ Ｐゴシック" pitchFamily="-72" charset="-128"/>
              <a:cs typeface="ＭＳ Ｐゴシック" pitchFamily="-72"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5-</a:t>
            </a:r>
            <a:fld id="{08488010-1F6B-4AF7-8740-DE0EBD3FE35A}" type="slidenum">
              <a:rPr lang="en-US" smtClean="0"/>
              <a:pPr>
                <a:defRPr/>
              </a:pPr>
              <a:t>‹#›</a:t>
            </a:fld>
            <a:endParaRPr lang="en-US"/>
          </a:p>
        </p:txBody>
      </p:sp>
      <p:sp>
        <p:nvSpPr>
          <p:cNvPr id="5" name="Rectangle 4"/>
          <p:cNvSpPr/>
          <p:nvPr/>
        </p:nvSpPr>
        <p:spPr>
          <a:xfrm>
            <a:off x="2041071" y="1926772"/>
            <a:ext cx="5829299" cy="3494314"/>
          </a:xfrm>
          <a:prstGeom prst="rect">
            <a:avLst/>
          </a:prstGeom>
          <a:solidFill>
            <a:srgbClr val="465E9C"/>
          </a:soli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383632" y="1034716"/>
            <a:ext cx="1804736" cy="1395663"/>
          </a:xfrm>
          <a:prstGeom prst="rect">
            <a:avLst/>
          </a:prstGeom>
          <a:solidFill>
            <a:srgbClr val="AA2B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rot="16200000">
            <a:off x="7083991" y="3545839"/>
            <a:ext cx="3373121" cy="365762"/>
          </a:xfrm>
          <a:prstGeom prst="rect">
            <a:avLst/>
          </a:prstGeom>
        </p:spPr>
        <p:txBody>
          <a:bodyPr/>
          <a:lstStyle/>
          <a:p>
            <a:pPr>
              <a:defRPr/>
            </a:pPr>
            <a:r>
              <a:rPr lang="en-US"/>
              <a:t>Copyright © 2013 Pearson Education, Inc. publishing as Prentice Hall</a:t>
            </a:r>
          </a:p>
        </p:txBody>
      </p:sp>
      <p:sp>
        <p:nvSpPr>
          <p:cNvPr id="6" name="Slide Number Placeholder 5"/>
          <p:cNvSpPr>
            <a:spLocks noGrp="1"/>
          </p:cNvSpPr>
          <p:nvPr>
            <p:ph type="sldNum" sz="quarter" idx="12"/>
          </p:nvPr>
        </p:nvSpPr>
        <p:spPr/>
        <p:txBody>
          <a:bodyPr/>
          <a:lstStyle/>
          <a:p>
            <a:pPr>
              <a:defRPr/>
            </a:pPr>
            <a:fld id="{28B563D1-60A3-4975-92AB-299C811AE4D1}"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rot="16200000">
            <a:off x="7083991" y="3545839"/>
            <a:ext cx="3373121" cy="365762"/>
          </a:xfrm>
          <a:prstGeom prst="rect">
            <a:avLst/>
          </a:prstGeom>
        </p:spPr>
        <p:txBody>
          <a:bodyPr/>
          <a:lstStyle/>
          <a:p>
            <a:pPr>
              <a:defRPr/>
            </a:pPr>
            <a:r>
              <a:rPr lang="en-US"/>
              <a:t>Copyright © 2013 Pearson Education, Inc. publishing as Prentice Hall</a:t>
            </a:r>
          </a:p>
        </p:txBody>
      </p:sp>
      <p:sp>
        <p:nvSpPr>
          <p:cNvPr id="6" name="Slide Number Placeholder 5"/>
          <p:cNvSpPr>
            <a:spLocks noGrp="1"/>
          </p:cNvSpPr>
          <p:nvPr>
            <p:ph type="sldNum" sz="quarter" idx="12"/>
          </p:nvPr>
        </p:nvSpPr>
        <p:spPr/>
        <p:txBody>
          <a:bodyPr/>
          <a:lstStyle/>
          <a:p>
            <a:pPr>
              <a:defRPr/>
            </a:pPr>
            <a:fld id="{73453A2A-C4EB-4EB8-90DE-D28033E51BD0}"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1-</a:t>
            </a:r>
            <a:fld id="{5F9F1A65-7EC4-4324-8EAA-08B428A017FC}" type="slidenum">
              <a:rPr lang="en-US" smtClean="0"/>
              <a:pPr>
                <a:defRPr/>
              </a:pPr>
              <a:t>‹#›</a:t>
            </a:fld>
            <a:endParaRPr lang="en-US"/>
          </a:p>
        </p:txBody>
      </p:sp>
      <p:sp>
        <p:nvSpPr>
          <p:cNvPr id="5" name="Rectangle 4"/>
          <p:cNvSpPr/>
          <p:nvPr userDrawn="1"/>
        </p:nvSpPr>
        <p:spPr>
          <a:xfrm>
            <a:off x="2041071" y="1926772"/>
            <a:ext cx="5829299" cy="3494314"/>
          </a:xfrm>
          <a:prstGeom prst="rect">
            <a:avLst/>
          </a:prstGeom>
          <a:solidFill>
            <a:srgbClr val="465E9C"/>
          </a:soli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1383632" y="1034716"/>
            <a:ext cx="1804736" cy="1395663"/>
          </a:xfrm>
          <a:prstGeom prst="rect">
            <a:avLst/>
          </a:prstGeom>
          <a:solidFill>
            <a:srgbClr val="AA2B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1644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9102" y="144010"/>
            <a:ext cx="8107680" cy="1143000"/>
          </a:xfrm>
        </p:spPr>
        <p:txBody>
          <a:bodyPr/>
          <a:lstStyle>
            <a:lvl1pPr algn="ctr">
              <a:defRPr>
                <a:solidFill>
                  <a:srgbClr val="0099FF"/>
                </a:solidFill>
              </a:defRPr>
            </a:lvl1pPr>
          </a:lstStyle>
          <a:p>
            <a:r>
              <a:rPr lang="en-US"/>
              <a:t>Click to edit Master title style</a:t>
            </a:r>
            <a:endParaRPr lang="en-US" dirty="0"/>
          </a:p>
        </p:txBody>
      </p:sp>
      <p:sp>
        <p:nvSpPr>
          <p:cNvPr id="3" name="Content Placeholder 2"/>
          <p:cNvSpPr>
            <a:spLocks noGrp="1"/>
          </p:cNvSpPr>
          <p:nvPr>
            <p:ph idx="1"/>
          </p:nvPr>
        </p:nvSpPr>
        <p:spPr>
          <a:xfrm>
            <a:off x="829102" y="1673533"/>
            <a:ext cx="8107680" cy="4727267"/>
          </a:xfrm>
        </p:spPr>
        <p:txBody>
          <a:bodyPr/>
          <a:lstStyle>
            <a:lvl1pPr marL="342900" indent="-2286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1pPr>
            <a:lvl2pPr marL="754380" indent="-3429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2pPr>
            <a:lvl3pPr marL="1005840" indent="-2286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pPr>
              <a:defRPr/>
            </a:pPr>
            <a:r>
              <a:rPr lang="en-US"/>
              <a:t>1-</a:t>
            </a:r>
            <a:fld id="{040B47DB-70AA-4B00-8D1A-BABE4D39947C}"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pPr>
              <a:defRPr/>
            </a:pPr>
            <a:fld id="{2CE07DE3-6673-49DC-AB68-C0D8535A6DA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pPr>
              <a:defRPr/>
            </a:pPr>
            <a:fld id="{B8F58EDC-ECEB-4BAE-BC9D-42A18B88506B}"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pPr>
              <a:defRPr/>
            </a:pPr>
            <a:fld id="{8103A529-80F9-4A04-8E27-10E6FB09D54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a:defRPr/>
            </a:pPr>
            <a:fld id="{68BCFF47-A162-4B75-9600-B0136FA4698A}" type="slidenum">
              <a:rPr lang="en-US" smtClean="0"/>
              <a:pPr>
                <a:defRPr/>
              </a:pPr>
              <a:t>‹#›</a:t>
            </a:fld>
            <a:endParaRPr lang="en-US"/>
          </a:p>
        </p:txBody>
      </p:sp>
      <p:sp>
        <p:nvSpPr>
          <p:cNvPr id="6" name="TextBox 5"/>
          <p:cNvSpPr txBox="1"/>
          <p:nvPr/>
        </p:nvSpPr>
        <p:spPr>
          <a:xfrm>
            <a:off x="2240280" y="6423074"/>
            <a:ext cx="4297680" cy="646331"/>
          </a:xfrm>
          <a:prstGeom prst="rect">
            <a:avLst/>
          </a:prstGeom>
          <a:noFill/>
        </p:spPr>
        <p:txBody>
          <a:bodyPr wrap="square" rtlCol="0">
            <a:spAutoFit/>
          </a:bodyPr>
          <a:lstStyle/>
          <a:p>
            <a:pPr marL="0" marR="0" indent="0" algn="ctr" defTabSz="457200" rtl="0" eaLnBrk="1" fontAlgn="base" latinLnBrk="0" hangingPunct="1">
              <a:lnSpc>
                <a:spcPct val="100000"/>
              </a:lnSpc>
              <a:spcBef>
                <a:spcPct val="0"/>
              </a:spcBef>
              <a:spcAft>
                <a:spcPct val="0"/>
              </a:spcAft>
              <a:buClrTx/>
              <a:buSzTx/>
              <a:buFontTx/>
              <a:buNone/>
              <a:tabLst/>
              <a:defRPr/>
            </a:pPr>
            <a:r>
              <a:rPr lang="en-US" sz="1200" b="1" kern="1200" dirty="0">
                <a:solidFill>
                  <a:schemeClr val="tx1"/>
                </a:solidFill>
                <a:effectLst/>
                <a:latin typeface="Arial" charset="0"/>
                <a:ea typeface="ＭＳ Ｐゴシック" pitchFamily="34" charset="-128"/>
                <a:cs typeface="+mn-cs"/>
              </a:rPr>
              <a:t>Copyright © 2015 Pearson Education, Inc. </a:t>
            </a:r>
            <a:endParaRPr lang="en-US" sz="1200" kern="1200" dirty="0">
              <a:solidFill>
                <a:schemeClr val="tx1"/>
              </a:solidFill>
              <a:effectLst/>
              <a:latin typeface="Arial" charset="0"/>
              <a:ea typeface="ＭＳ Ｐゴシック" pitchFamily="34" charset="-128"/>
              <a:cs typeface="+mn-cs"/>
            </a:endParaRPr>
          </a:p>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8EDB53-6084-445A-848D-763EF35D0B9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a:defRPr/>
            </a:pPr>
            <a:fld id="{FF75B2B0-5B10-49F2-8EFF-50240D270EC6}" type="slidenum">
              <a:rPr lang="en-US" smtClean="0"/>
              <a:pPr>
                <a:defRPr/>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pPr>
              <a:defRPr/>
            </a:pPr>
            <a:fld id="{77FEADFE-3C37-4A33-9217-F6F66A0D7EFF}" type="slidenum">
              <a:rPr lang="en-US" smtClean="0"/>
              <a:pPr>
                <a:defRPr/>
              </a:pPr>
              <a:t>‹#›</a:t>
            </a:fld>
            <a:endParaRPr lang="en-US"/>
          </a:p>
        </p:txBody>
      </p:sp>
      <p:sp>
        <p:nvSpPr>
          <p:cNvPr id="10" name="Footer Placeholder 9"/>
          <p:cNvSpPr>
            <a:spLocks noGrp="1"/>
          </p:cNvSpPr>
          <p:nvPr>
            <p:ph type="ftr" sz="quarter" idx="12"/>
          </p:nvPr>
        </p:nvSpPr>
        <p:spPr>
          <a:xfrm rot="16200000">
            <a:off x="7083991" y="3545839"/>
            <a:ext cx="3373121" cy="365762"/>
          </a:xfrm>
          <a:prstGeom prst="rect">
            <a:avLst/>
          </a:prstGeom>
        </p:spPr>
        <p:txBody>
          <a:bodyPr/>
          <a:lstStyle/>
          <a:p>
            <a:pPr>
              <a:defRPr/>
            </a:pPr>
            <a:r>
              <a:rPr lang="en-US"/>
              <a:t>Copyright © 2013 Pearson Education, Inc. publishing as Prentice Hall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016000" y="1417638"/>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2700" y="0"/>
            <a:ext cx="685800"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78679" y="6400800"/>
            <a:ext cx="548640" cy="396240"/>
          </a:xfrm>
          <a:prstGeom prst="bracketPair">
            <a:avLst>
              <a:gd name="adj" fmla="val 17949"/>
            </a:avLst>
          </a:prstGeom>
          <a:ln w="19050">
            <a:solidFill>
              <a:srgbClr val="FFFFFF"/>
            </a:solidFill>
          </a:ln>
        </p:spPr>
        <p:txBody>
          <a:bodyPr vert="horz" lIns="0" tIns="0" rIns="0" bIns="0" rtlCol="0" anchor="ctr"/>
          <a:lstStyle>
            <a:lvl1pPr algn="ctr">
              <a:defRPr sz="1100">
                <a:solidFill>
                  <a:schemeClr val="bg1">
                    <a:lumMod val="50000"/>
                  </a:schemeClr>
                </a:solidFill>
              </a:defRPr>
            </a:lvl1pPr>
          </a:lstStyle>
          <a:p>
            <a:pPr>
              <a:defRPr/>
            </a:pPr>
            <a:r>
              <a:rPr lang="en-US"/>
              <a:t>5-</a:t>
            </a:r>
            <a:fld id="{08488010-1F6B-4AF7-8740-DE0EBD3FE35A}" type="slidenum">
              <a:rPr lang="en-US" smtClean="0"/>
              <a:pPr>
                <a:defRPr/>
              </a:pPr>
              <a:t>‹#›</a:t>
            </a:fld>
            <a:endParaRPr lang="en-US"/>
          </a:p>
        </p:txBody>
      </p:sp>
      <p:sp>
        <p:nvSpPr>
          <p:cNvPr id="9" name="TextBox 8"/>
          <p:cNvSpPr txBox="1"/>
          <p:nvPr/>
        </p:nvSpPr>
        <p:spPr>
          <a:xfrm>
            <a:off x="3474232" y="6400799"/>
            <a:ext cx="2771913" cy="523220"/>
          </a:xfrm>
          <a:prstGeom prst="rect">
            <a:avLst/>
          </a:prstGeom>
          <a:noFill/>
        </p:spPr>
        <p:txBody>
          <a:bodyPr wrap="none" rtlCol="0">
            <a:spAutoFit/>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sz="1000" b="1" kern="1200" dirty="0">
                <a:solidFill>
                  <a:schemeClr val="tx1">
                    <a:lumMod val="50000"/>
                    <a:lumOff val="50000"/>
                  </a:schemeClr>
                </a:solidFill>
                <a:effectLst/>
                <a:latin typeface="Arial" charset="0"/>
                <a:ea typeface="ＭＳ Ｐゴシック" pitchFamily="34" charset="-128"/>
                <a:cs typeface="+mn-cs"/>
              </a:rPr>
              <a:t>Copyright © 2017 Pearson Education, Ltd. </a:t>
            </a:r>
            <a:endParaRPr lang="en-US" sz="1200" kern="1200" dirty="0">
              <a:solidFill>
                <a:schemeClr val="tx1">
                  <a:lumMod val="50000"/>
                  <a:lumOff val="50000"/>
                </a:schemeClr>
              </a:solidFill>
              <a:effectLst/>
              <a:latin typeface="Arial" charset="0"/>
              <a:ea typeface="ＭＳ Ｐゴシック" pitchFamily="34" charset="-128"/>
              <a:cs typeface="+mn-cs"/>
            </a:endParaRPr>
          </a:p>
          <a:p>
            <a:endParaRPr lang="en-US" dirty="0"/>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40" r:id="rId12"/>
  </p:sldLayoutIdLst>
  <p:hf hdr="0" dt="0"/>
  <p:txStyles>
    <p:titleStyle>
      <a:lvl1pPr algn="ctr" defTabSz="914400" rtl="0" eaLnBrk="1" latinLnBrk="0" hangingPunct="1">
        <a:spcBef>
          <a:spcPct val="0"/>
        </a:spcBef>
        <a:buNone/>
        <a:defRPr sz="4600" b="1" kern="1200" cap="none" spc="-100" baseline="0">
          <a:ln>
            <a:noFill/>
          </a:ln>
          <a:solidFill>
            <a:srgbClr val="0099FF"/>
          </a:solidFill>
          <a:effectLst/>
          <a:latin typeface="Microsoft Sans Serif" panose="020B0604020202020204" pitchFamily="34" charset="0"/>
          <a:ea typeface="+mj-ea"/>
          <a:cs typeface="Microsoft Sans Serif" panose="020B0604020202020204" pitchFamily="34" charset="0"/>
        </a:defRPr>
      </a:lvl1pPr>
    </p:titleStyle>
    <p:bodyStyle>
      <a:lvl1pPr marL="342900" indent="-228600" algn="l" defTabSz="914400" rtl="0" eaLnBrk="1" latinLnBrk="0" hangingPunct="1">
        <a:spcBef>
          <a:spcPct val="20000"/>
        </a:spcBef>
        <a:buClr>
          <a:srgbClr val="C00000"/>
        </a:buClr>
        <a:buFont typeface="Wingdings" panose="05000000000000000000" pitchFamily="2" charset="2"/>
        <a:buChar char="Ø"/>
        <a:defRPr sz="2200" kern="1200">
          <a:solidFill>
            <a:schemeClr val="tx1"/>
          </a:solidFill>
          <a:latin typeface="+mn-lt"/>
          <a:ea typeface="+mn-ea"/>
          <a:cs typeface="+mn-cs"/>
        </a:defRPr>
      </a:lvl1pPr>
      <a:lvl2pPr marL="640080" indent="-228600" algn="l" defTabSz="914400" rtl="0" eaLnBrk="1" latinLnBrk="0" hangingPunct="1">
        <a:spcBef>
          <a:spcPct val="20000"/>
        </a:spcBef>
        <a:buClr>
          <a:srgbClr val="C00000"/>
        </a:buClr>
        <a:buFont typeface="Wingdings" panose="05000000000000000000" pitchFamily="2" charset="2"/>
        <a:buChar char="Ø"/>
        <a:defRPr sz="2000" kern="1200">
          <a:solidFill>
            <a:schemeClr val="tx1"/>
          </a:solidFill>
          <a:latin typeface="+mn-lt"/>
          <a:ea typeface="+mn-ea"/>
          <a:cs typeface="+mn-cs"/>
        </a:defRPr>
      </a:lvl2pPr>
      <a:lvl3pPr marL="1005840" indent="-228600" algn="l" defTabSz="914400" rtl="0" eaLnBrk="1" latinLnBrk="0" hangingPunct="1">
        <a:spcBef>
          <a:spcPct val="20000"/>
        </a:spcBef>
        <a:buClr>
          <a:srgbClr val="C00000"/>
        </a:buClr>
        <a:buFont typeface="Wingdings" panose="05000000000000000000" pitchFamily="2" charset="2"/>
        <a:buChar char="Ø"/>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customXml" Target="../ink/ink106.xml"/><Relationship Id="rId13" Type="http://schemas.openxmlformats.org/officeDocument/2006/relationships/image" Target="../media/image104.png"/><Relationship Id="rId18" Type="http://schemas.openxmlformats.org/officeDocument/2006/relationships/customXml" Target="../ink/ink111.xml"/><Relationship Id="rId3" Type="http://schemas.openxmlformats.org/officeDocument/2006/relationships/image" Target="../media/image99.png"/><Relationship Id="rId7" Type="http://schemas.openxmlformats.org/officeDocument/2006/relationships/image" Target="../media/image101.png"/><Relationship Id="rId12" Type="http://schemas.openxmlformats.org/officeDocument/2006/relationships/customXml" Target="../ink/ink108.xml"/><Relationship Id="rId17" Type="http://schemas.openxmlformats.org/officeDocument/2006/relationships/image" Target="../media/image106.png"/><Relationship Id="rId2" Type="http://schemas.openxmlformats.org/officeDocument/2006/relationships/notesSlide" Target="../notesSlides/notesSlide10.xml"/><Relationship Id="rId16" Type="http://schemas.openxmlformats.org/officeDocument/2006/relationships/customXml" Target="../ink/ink110.xml"/><Relationship Id="rId1" Type="http://schemas.openxmlformats.org/officeDocument/2006/relationships/slideLayout" Target="../slideLayouts/slideLayout2.xml"/><Relationship Id="rId6" Type="http://schemas.openxmlformats.org/officeDocument/2006/relationships/customXml" Target="../ink/ink105.xml"/><Relationship Id="rId11" Type="http://schemas.openxmlformats.org/officeDocument/2006/relationships/image" Target="../media/image103.png"/><Relationship Id="rId5" Type="http://schemas.openxmlformats.org/officeDocument/2006/relationships/image" Target="../media/image100.png"/><Relationship Id="rId15" Type="http://schemas.openxmlformats.org/officeDocument/2006/relationships/image" Target="../media/image105.png"/><Relationship Id="rId10" Type="http://schemas.openxmlformats.org/officeDocument/2006/relationships/customXml" Target="../ink/ink107.xml"/><Relationship Id="rId19" Type="http://schemas.openxmlformats.org/officeDocument/2006/relationships/image" Target="../media/image107.png"/><Relationship Id="rId4" Type="http://schemas.openxmlformats.org/officeDocument/2006/relationships/customXml" Target="../ink/ink104.xml"/><Relationship Id="rId9" Type="http://schemas.openxmlformats.org/officeDocument/2006/relationships/image" Target="../media/image102.png"/><Relationship Id="rId14" Type="http://schemas.openxmlformats.org/officeDocument/2006/relationships/customXml" Target="../ink/ink109.xml"/></Relationships>
</file>

<file path=ppt/slides/_rels/slide11.xml.rels><?xml version="1.0" encoding="UTF-8" standalone="yes"?>
<Relationships xmlns="http://schemas.openxmlformats.org/package/2006/relationships"><Relationship Id="rId8" Type="http://schemas.openxmlformats.org/officeDocument/2006/relationships/customXml" Target="../ink/ink114.xml"/><Relationship Id="rId13" Type="http://schemas.openxmlformats.org/officeDocument/2006/relationships/image" Target="../media/image780.png"/><Relationship Id="rId18" Type="http://schemas.openxmlformats.org/officeDocument/2006/relationships/customXml" Target="../ink/ink119.xml"/><Relationship Id="rId26" Type="http://schemas.openxmlformats.org/officeDocument/2006/relationships/customXml" Target="../ink/ink123.xml"/><Relationship Id="rId3" Type="http://schemas.openxmlformats.org/officeDocument/2006/relationships/image" Target="../media/image108.png"/><Relationship Id="rId21" Type="http://schemas.openxmlformats.org/officeDocument/2006/relationships/image" Target="../media/image820.png"/><Relationship Id="rId7" Type="http://schemas.openxmlformats.org/officeDocument/2006/relationships/image" Target="../media/image750.png"/><Relationship Id="rId12" Type="http://schemas.openxmlformats.org/officeDocument/2006/relationships/customXml" Target="../ink/ink116.xml"/><Relationship Id="rId17" Type="http://schemas.openxmlformats.org/officeDocument/2006/relationships/image" Target="../media/image800.png"/><Relationship Id="rId25" Type="http://schemas.openxmlformats.org/officeDocument/2006/relationships/image" Target="../media/image840.png"/><Relationship Id="rId2" Type="http://schemas.openxmlformats.org/officeDocument/2006/relationships/notesSlide" Target="../notesSlides/notesSlide11.xml"/><Relationship Id="rId16" Type="http://schemas.openxmlformats.org/officeDocument/2006/relationships/customXml" Target="../ink/ink118.xml"/><Relationship Id="rId20" Type="http://schemas.openxmlformats.org/officeDocument/2006/relationships/customXml" Target="../ink/ink120.xml"/><Relationship Id="rId29" Type="http://schemas.openxmlformats.org/officeDocument/2006/relationships/image" Target="../media/image860.png"/><Relationship Id="rId1" Type="http://schemas.openxmlformats.org/officeDocument/2006/relationships/slideLayout" Target="../slideLayouts/slideLayout2.xml"/><Relationship Id="rId6" Type="http://schemas.openxmlformats.org/officeDocument/2006/relationships/customXml" Target="../ink/ink113.xml"/><Relationship Id="rId11" Type="http://schemas.openxmlformats.org/officeDocument/2006/relationships/image" Target="../media/image770.png"/><Relationship Id="rId24" Type="http://schemas.openxmlformats.org/officeDocument/2006/relationships/customXml" Target="../ink/ink122.xml"/><Relationship Id="rId5" Type="http://schemas.openxmlformats.org/officeDocument/2006/relationships/image" Target="../media/image740.png"/><Relationship Id="rId15" Type="http://schemas.openxmlformats.org/officeDocument/2006/relationships/image" Target="../media/image790.png"/><Relationship Id="rId23" Type="http://schemas.openxmlformats.org/officeDocument/2006/relationships/image" Target="../media/image830.png"/><Relationship Id="rId28" Type="http://schemas.openxmlformats.org/officeDocument/2006/relationships/customXml" Target="../ink/ink124.xml"/><Relationship Id="rId10" Type="http://schemas.openxmlformats.org/officeDocument/2006/relationships/customXml" Target="../ink/ink115.xml"/><Relationship Id="rId19" Type="http://schemas.openxmlformats.org/officeDocument/2006/relationships/image" Target="../media/image811.png"/><Relationship Id="rId4" Type="http://schemas.openxmlformats.org/officeDocument/2006/relationships/customXml" Target="../ink/ink112.xml"/><Relationship Id="rId9" Type="http://schemas.openxmlformats.org/officeDocument/2006/relationships/image" Target="../media/image760.png"/><Relationship Id="rId14" Type="http://schemas.openxmlformats.org/officeDocument/2006/relationships/customXml" Target="../ink/ink117.xml"/><Relationship Id="rId22" Type="http://schemas.openxmlformats.org/officeDocument/2006/relationships/customXml" Target="../ink/ink121.xml"/><Relationship Id="rId27" Type="http://schemas.openxmlformats.org/officeDocument/2006/relationships/image" Target="../media/image850.png"/></Relationships>
</file>

<file path=ppt/slides/_rels/slide12.xml.rels><?xml version="1.0" encoding="UTF-8" standalone="yes"?>
<Relationships xmlns="http://schemas.openxmlformats.org/package/2006/relationships"><Relationship Id="rId13" Type="http://schemas.openxmlformats.org/officeDocument/2006/relationships/customXml" Target="../ink/ink130.xml"/><Relationship Id="rId18" Type="http://schemas.openxmlformats.org/officeDocument/2006/relationships/image" Target="../media/image940.png"/><Relationship Id="rId26" Type="http://schemas.openxmlformats.org/officeDocument/2006/relationships/image" Target="../media/image980.png"/><Relationship Id="rId39" Type="http://schemas.openxmlformats.org/officeDocument/2006/relationships/customXml" Target="../ink/ink143.xml"/><Relationship Id="rId21" Type="http://schemas.openxmlformats.org/officeDocument/2006/relationships/customXml" Target="../ink/ink134.xml"/><Relationship Id="rId34" Type="http://schemas.openxmlformats.org/officeDocument/2006/relationships/image" Target="../media/image1020.png"/><Relationship Id="rId42" Type="http://schemas.openxmlformats.org/officeDocument/2006/relationships/image" Target="../media/image1060.png"/><Relationship Id="rId47" Type="http://schemas.openxmlformats.org/officeDocument/2006/relationships/customXml" Target="../ink/ink147.xml"/><Relationship Id="rId50" Type="http://schemas.openxmlformats.org/officeDocument/2006/relationships/image" Target="../media/image110.png"/><Relationship Id="rId55" Type="http://schemas.openxmlformats.org/officeDocument/2006/relationships/customXml" Target="../ink/ink151.xml"/><Relationship Id="rId7" Type="http://schemas.openxmlformats.org/officeDocument/2006/relationships/customXml" Target="../ink/ink127.xml"/><Relationship Id="rId2" Type="http://schemas.openxmlformats.org/officeDocument/2006/relationships/notesSlide" Target="../notesSlides/notesSlide12.xml"/><Relationship Id="rId16" Type="http://schemas.openxmlformats.org/officeDocument/2006/relationships/image" Target="../media/image930.png"/><Relationship Id="rId29" Type="http://schemas.openxmlformats.org/officeDocument/2006/relationships/customXml" Target="../ink/ink138.xml"/><Relationship Id="rId11" Type="http://schemas.openxmlformats.org/officeDocument/2006/relationships/customXml" Target="../ink/ink129.xml"/><Relationship Id="rId24" Type="http://schemas.openxmlformats.org/officeDocument/2006/relationships/image" Target="../media/image970.png"/><Relationship Id="rId32" Type="http://schemas.openxmlformats.org/officeDocument/2006/relationships/image" Target="../media/image1010.png"/><Relationship Id="rId37" Type="http://schemas.openxmlformats.org/officeDocument/2006/relationships/customXml" Target="../ink/ink142.xml"/><Relationship Id="rId40" Type="http://schemas.openxmlformats.org/officeDocument/2006/relationships/image" Target="../media/image1050.png"/><Relationship Id="rId45" Type="http://schemas.openxmlformats.org/officeDocument/2006/relationships/customXml" Target="../ink/ink146.xml"/><Relationship Id="rId53" Type="http://schemas.openxmlformats.org/officeDocument/2006/relationships/customXml" Target="../ink/ink150.xml"/><Relationship Id="rId58" Type="http://schemas.openxmlformats.org/officeDocument/2006/relationships/image" Target="../media/image114.png"/><Relationship Id="rId5" Type="http://schemas.openxmlformats.org/officeDocument/2006/relationships/customXml" Target="../ink/ink126.xml"/><Relationship Id="rId61" Type="http://schemas.openxmlformats.org/officeDocument/2006/relationships/customXml" Target="../ink/ink154.xml"/><Relationship Id="rId19" Type="http://schemas.openxmlformats.org/officeDocument/2006/relationships/customXml" Target="../ink/ink133.xml"/><Relationship Id="rId14" Type="http://schemas.openxmlformats.org/officeDocument/2006/relationships/image" Target="../media/image920.png"/><Relationship Id="rId22" Type="http://schemas.openxmlformats.org/officeDocument/2006/relationships/image" Target="../media/image960.png"/><Relationship Id="rId27" Type="http://schemas.openxmlformats.org/officeDocument/2006/relationships/customXml" Target="../ink/ink137.xml"/><Relationship Id="rId30" Type="http://schemas.openxmlformats.org/officeDocument/2006/relationships/image" Target="../media/image1000.png"/><Relationship Id="rId35" Type="http://schemas.openxmlformats.org/officeDocument/2006/relationships/customXml" Target="../ink/ink141.xml"/><Relationship Id="rId43" Type="http://schemas.openxmlformats.org/officeDocument/2006/relationships/customXml" Target="../ink/ink145.xml"/><Relationship Id="rId48" Type="http://schemas.openxmlformats.org/officeDocument/2006/relationships/image" Target="../media/image109.png"/><Relationship Id="rId56" Type="http://schemas.openxmlformats.org/officeDocument/2006/relationships/image" Target="../media/image113.png"/><Relationship Id="rId8" Type="http://schemas.openxmlformats.org/officeDocument/2006/relationships/image" Target="../media/image890.png"/><Relationship Id="rId51" Type="http://schemas.openxmlformats.org/officeDocument/2006/relationships/customXml" Target="../ink/ink149.xml"/><Relationship Id="rId3" Type="http://schemas.openxmlformats.org/officeDocument/2006/relationships/customXml" Target="../ink/ink125.xml"/><Relationship Id="rId12" Type="http://schemas.openxmlformats.org/officeDocument/2006/relationships/image" Target="../media/image910.png"/><Relationship Id="rId17" Type="http://schemas.openxmlformats.org/officeDocument/2006/relationships/customXml" Target="../ink/ink132.xml"/><Relationship Id="rId25" Type="http://schemas.openxmlformats.org/officeDocument/2006/relationships/customXml" Target="../ink/ink136.xml"/><Relationship Id="rId33" Type="http://schemas.openxmlformats.org/officeDocument/2006/relationships/customXml" Target="../ink/ink140.xml"/><Relationship Id="rId38" Type="http://schemas.openxmlformats.org/officeDocument/2006/relationships/image" Target="../media/image1040.png"/><Relationship Id="rId46" Type="http://schemas.openxmlformats.org/officeDocument/2006/relationships/image" Target="../media/image1080.png"/><Relationship Id="rId59" Type="http://schemas.openxmlformats.org/officeDocument/2006/relationships/customXml" Target="../ink/ink153.xml"/><Relationship Id="rId20" Type="http://schemas.openxmlformats.org/officeDocument/2006/relationships/image" Target="../media/image950.png"/><Relationship Id="rId41" Type="http://schemas.openxmlformats.org/officeDocument/2006/relationships/customXml" Target="../ink/ink144.xml"/><Relationship Id="rId54" Type="http://schemas.openxmlformats.org/officeDocument/2006/relationships/image" Target="../media/image112.png"/><Relationship Id="rId6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880.png"/><Relationship Id="rId15" Type="http://schemas.openxmlformats.org/officeDocument/2006/relationships/customXml" Target="../ink/ink131.xml"/><Relationship Id="rId23" Type="http://schemas.openxmlformats.org/officeDocument/2006/relationships/customXml" Target="../ink/ink135.xml"/><Relationship Id="rId28" Type="http://schemas.openxmlformats.org/officeDocument/2006/relationships/image" Target="../media/image990.png"/><Relationship Id="rId36" Type="http://schemas.openxmlformats.org/officeDocument/2006/relationships/image" Target="../media/image1030.png"/><Relationship Id="rId49" Type="http://schemas.openxmlformats.org/officeDocument/2006/relationships/customXml" Target="../ink/ink148.xml"/><Relationship Id="rId57" Type="http://schemas.openxmlformats.org/officeDocument/2006/relationships/customXml" Target="../ink/ink152.xml"/><Relationship Id="rId10" Type="http://schemas.openxmlformats.org/officeDocument/2006/relationships/image" Target="../media/image900.png"/><Relationship Id="rId31" Type="http://schemas.openxmlformats.org/officeDocument/2006/relationships/customXml" Target="../ink/ink139.xml"/><Relationship Id="rId44" Type="http://schemas.openxmlformats.org/officeDocument/2006/relationships/image" Target="../media/image1070.png"/><Relationship Id="rId52" Type="http://schemas.openxmlformats.org/officeDocument/2006/relationships/image" Target="../media/image111.png"/><Relationship Id="rId60" Type="http://schemas.openxmlformats.org/officeDocument/2006/relationships/image" Target="../media/image115.png"/><Relationship Id="rId4" Type="http://schemas.openxmlformats.org/officeDocument/2006/relationships/image" Target="../media/image870.png"/><Relationship Id="rId9" Type="http://schemas.openxmlformats.org/officeDocument/2006/relationships/customXml" Target="../ink/ink128.xml"/></Relationships>
</file>

<file path=ppt/slides/_rels/slide13.xml.rels><?xml version="1.0" encoding="UTF-8" standalone="yes"?>
<Relationships xmlns="http://schemas.openxmlformats.org/package/2006/relationships"><Relationship Id="rId13" Type="http://schemas.openxmlformats.org/officeDocument/2006/relationships/customXml" Target="../ink/ink160.xml"/><Relationship Id="rId18" Type="http://schemas.openxmlformats.org/officeDocument/2006/relationships/image" Target="../media/image124.png"/><Relationship Id="rId26" Type="http://schemas.openxmlformats.org/officeDocument/2006/relationships/image" Target="../media/image128.png"/><Relationship Id="rId39" Type="http://schemas.openxmlformats.org/officeDocument/2006/relationships/customXml" Target="../ink/ink173.xml"/><Relationship Id="rId21" Type="http://schemas.openxmlformats.org/officeDocument/2006/relationships/customXml" Target="../ink/ink164.xml"/><Relationship Id="rId34" Type="http://schemas.openxmlformats.org/officeDocument/2006/relationships/image" Target="../media/image132.png"/><Relationship Id="rId42" Type="http://schemas.openxmlformats.org/officeDocument/2006/relationships/image" Target="../media/image136.png"/><Relationship Id="rId47" Type="http://schemas.openxmlformats.org/officeDocument/2006/relationships/customXml" Target="../ink/ink177.xml"/><Relationship Id="rId50" Type="http://schemas.openxmlformats.org/officeDocument/2006/relationships/image" Target="../media/image140.png"/><Relationship Id="rId7" Type="http://schemas.openxmlformats.org/officeDocument/2006/relationships/customXml" Target="../ink/ink157.xml"/><Relationship Id="rId2" Type="http://schemas.openxmlformats.org/officeDocument/2006/relationships/notesSlide" Target="../notesSlides/notesSlide13.xml"/><Relationship Id="rId16" Type="http://schemas.openxmlformats.org/officeDocument/2006/relationships/image" Target="../media/image123.png"/><Relationship Id="rId29" Type="http://schemas.openxmlformats.org/officeDocument/2006/relationships/customXml" Target="../ink/ink168.xml"/><Relationship Id="rId11" Type="http://schemas.openxmlformats.org/officeDocument/2006/relationships/customXml" Target="../ink/ink159.xml"/><Relationship Id="rId24" Type="http://schemas.openxmlformats.org/officeDocument/2006/relationships/image" Target="../media/image127.png"/><Relationship Id="rId32" Type="http://schemas.openxmlformats.org/officeDocument/2006/relationships/image" Target="../media/image131.png"/><Relationship Id="rId37" Type="http://schemas.openxmlformats.org/officeDocument/2006/relationships/customXml" Target="../ink/ink172.xml"/><Relationship Id="rId40" Type="http://schemas.openxmlformats.org/officeDocument/2006/relationships/image" Target="../media/image135.png"/><Relationship Id="rId45" Type="http://schemas.openxmlformats.org/officeDocument/2006/relationships/customXml" Target="../ink/ink176.xml"/><Relationship Id="rId5" Type="http://schemas.openxmlformats.org/officeDocument/2006/relationships/customXml" Target="../ink/ink156.xml"/><Relationship Id="rId15" Type="http://schemas.openxmlformats.org/officeDocument/2006/relationships/customXml" Target="../ink/ink161.xml"/><Relationship Id="rId23" Type="http://schemas.openxmlformats.org/officeDocument/2006/relationships/customXml" Target="../ink/ink165.xml"/><Relationship Id="rId28" Type="http://schemas.openxmlformats.org/officeDocument/2006/relationships/image" Target="../media/image129.png"/><Relationship Id="rId36" Type="http://schemas.openxmlformats.org/officeDocument/2006/relationships/image" Target="../media/image133.png"/><Relationship Id="rId49" Type="http://schemas.openxmlformats.org/officeDocument/2006/relationships/customXml" Target="../ink/ink178.xml"/><Relationship Id="rId10" Type="http://schemas.openxmlformats.org/officeDocument/2006/relationships/image" Target="../media/image120.png"/><Relationship Id="rId19" Type="http://schemas.openxmlformats.org/officeDocument/2006/relationships/customXml" Target="../ink/ink163.xml"/><Relationship Id="rId31" Type="http://schemas.openxmlformats.org/officeDocument/2006/relationships/customXml" Target="../ink/ink169.xml"/><Relationship Id="rId44" Type="http://schemas.openxmlformats.org/officeDocument/2006/relationships/image" Target="../media/image137.png"/><Relationship Id="rId52" Type="http://schemas.openxmlformats.org/officeDocument/2006/relationships/image" Target="../media/image141.png"/><Relationship Id="rId4" Type="http://schemas.openxmlformats.org/officeDocument/2006/relationships/image" Target="../media/image117.png"/><Relationship Id="rId9" Type="http://schemas.openxmlformats.org/officeDocument/2006/relationships/customXml" Target="../ink/ink158.xml"/><Relationship Id="rId14" Type="http://schemas.openxmlformats.org/officeDocument/2006/relationships/image" Target="../media/image122.png"/><Relationship Id="rId22" Type="http://schemas.openxmlformats.org/officeDocument/2006/relationships/image" Target="../media/image126.png"/><Relationship Id="rId27" Type="http://schemas.openxmlformats.org/officeDocument/2006/relationships/customXml" Target="../ink/ink167.xml"/><Relationship Id="rId30" Type="http://schemas.openxmlformats.org/officeDocument/2006/relationships/image" Target="../media/image130.png"/><Relationship Id="rId35" Type="http://schemas.openxmlformats.org/officeDocument/2006/relationships/customXml" Target="../ink/ink171.xml"/><Relationship Id="rId43" Type="http://schemas.openxmlformats.org/officeDocument/2006/relationships/customXml" Target="../ink/ink175.xml"/><Relationship Id="rId48" Type="http://schemas.openxmlformats.org/officeDocument/2006/relationships/image" Target="../media/image139.png"/><Relationship Id="rId8" Type="http://schemas.openxmlformats.org/officeDocument/2006/relationships/image" Target="../media/image119.png"/><Relationship Id="rId51" Type="http://schemas.openxmlformats.org/officeDocument/2006/relationships/customXml" Target="../ink/ink179.xml"/><Relationship Id="rId3" Type="http://schemas.openxmlformats.org/officeDocument/2006/relationships/customXml" Target="../ink/ink155.xml"/><Relationship Id="rId12" Type="http://schemas.openxmlformats.org/officeDocument/2006/relationships/image" Target="../media/image121.png"/><Relationship Id="rId17" Type="http://schemas.openxmlformats.org/officeDocument/2006/relationships/customXml" Target="../ink/ink162.xml"/><Relationship Id="rId25" Type="http://schemas.openxmlformats.org/officeDocument/2006/relationships/customXml" Target="../ink/ink166.xml"/><Relationship Id="rId33" Type="http://schemas.openxmlformats.org/officeDocument/2006/relationships/customXml" Target="../ink/ink170.xml"/><Relationship Id="rId38" Type="http://schemas.openxmlformats.org/officeDocument/2006/relationships/image" Target="../media/image134.png"/><Relationship Id="rId46" Type="http://schemas.openxmlformats.org/officeDocument/2006/relationships/image" Target="../media/image138.png"/><Relationship Id="rId20" Type="http://schemas.openxmlformats.org/officeDocument/2006/relationships/image" Target="../media/image125.png"/><Relationship Id="rId41" Type="http://schemas.openxmlformats.org/officeDocument/2006/relationships/customXml" Target="../ink/ink174.xml"/><Relationship Id="rId1" Type="http://schemas.openxmlformats.org/officeDocument/2006/relationships/slideLayout" Target="../slideLayouts/slideLayout2.xml"/><Relationship Id="rId6" Type="http://schemas.openxmlformats.org/officeDocument/2006/relationships/image" Target="../media/image118.png"/></Relationships>
</file>

<file path=ppt/slides/_rels/slide14.xml.rels><?xml version="1.0" encoding="UTF-8" standalone="yes"?>
<Relationships xmlns="http://schemas.openxmlformats.org/package/2006/relationships"><Relationship Id="rId13" Type="http://schemas.openxmlformats.org/officeDocument/2006/relationships/customXml" Target="../ink/ink185.xml"/><Relationship Id="rId18" Type="http://schemas.openxmlformats.org/officeDocument/2006/relationships/image" Target="../media/image149.png"/><Relationship Id="rId26" Type="http://schemas.openxmlformats.org/officeDocument/2006/relationships/image" Target="../media/image153.png"/><Relationship Id="rId39" Type="http://schemas.openxmlformats.org/officeDocument/2006/relationships/customXml" Target="../ink/ink197.xml"/><Relationship Id="rId21" Type="http://schemas.openxmlformats.org/officeDocument/2006/relationships/customXml" Target="../ink/ink189.xml"/><Relationship Id="rId34" Type="http://schemas.openxmlformats.org/officeDocument/2006/relationships/image" Target="../media/image157.png"/><Relationship Id="rId42" Type="http://schemas.openxmlformats.org/officeDocument/2006/relationships/image" Target="../media/image161.png"/><Relationship Id="rId47" Type="http://schemas.openxmlformats.org/officeDocument/2006/relationships/customXml" Target="../ink/ink201.xml"/><Relationship Id="rId50" Type="http://schemas.openxmlformats.org/officeDocument/2006/relationships/image" Target="../media/image165.png"/><Relationship Id="rId55" Type="http://schemas.openxmlformats.org/officeDocument/2006/relationships/customXml" Target="../ink/ink205.xml"/><Relationship Id="rId7" Type="http://schemas.openxmlformats.org/officeDocument/2006/relationships/customXml" Target="../ink/ink182.xml"/><Relationship Id="rId2" Type="http://schemas.openxmlformats.org/officeDocument/2006/relationships/notesSlide" Target="../notesSlides/notesSlide14.xml"/><Relationship Id="rId16" Type="http://schemas.openxmlformats.org/officeDocument/2006/relationships/image" Target="../media/image148.png"/><Relationship Id="rId29" Type="http://schemas.openxmlformats.org/officeDocument/2006/relationships/customXml" Target="../ink/ink192.xml"/><Relationship Id="rId11" Type="http://schemas.openxmlformats.org/officeDocument/2006/relationships/customXml" Target="../ink/ink184.xml"/><Relationship Id="rId32" Type="http://schemas.openxmlformats.org/officeDocument/2006/relationships/image" Target="../media/image156.png"/><Relationship Id="rId37" Type="http://schemas.openxmlformats.org/officeDocument/2006/relationships/customXml" Target="../ink/ink196.xml"/><Relationship Id="rId40" Type="http://schemas.openxmlformats.org/officeDocument/2006/relationships/image" Target="../media/image160.png"/><Relationship Id="rId45" Type="http://schemas.openxmlformats.org/officeDocument/2006/relationships/customXml" Target="../ink/ink200.xml"/><Relationship Id="rId53" Type="http://schemas.openxmlformats.org/officeDocument/2006/relationships/customXml" Target="../ink/ink204.xml"/><Relationship Id="rId58" Type="http://schemas.openxmlformats.org/officeDocument/2006/relationships/image" Target="../media/image168.png"/><Relationship Id="rId5" Type="http://schemas.openxmlformats.org/officeDocument/2006/relationships/customXml" Target="../ink/ink181.xml"/><Relationship Id="rId19" Type="http://schemas.openxmlformats.org/officeDocument/2006/relationships/customXml" Target="../ink/ink188.xml"/><Relationship Id="rId4" Type="http://schemas.openxmlformats.org/officeDocument/2006/relationships/image" Target="../media/image142.png"/><Relationship Id="rId9" Type="http://schemas.openxmlformats.org/officeDocument/2006/relationships/customXml" Target="../ink/ink183.xml"/><Relationship Id="rId14" Type="http://schemas.openxmlformats.org/officeDocument/2006/relationships/image" Target="../media/image147.png"/><Relationship Id="rId22" Type="http://schemas.openxmlformats.org/officeDocument/2006/relationships/image" Target="../media/image151.png"/><Relationship Id="rId27" Type="http://schemas.openxmlformats.org/officeDocument/2006/relationships/customXml" Target="../ink/ink191.xml"/><Relationship Id="rId30" Type="http://schemas.openxmlformats.org/officeDocument/2006/relationships/image" Target="../media/image155.png"/><Relationship Id="rId35" Type="http://schemas.openxmlformats.org/officeDocument/2006/relationships/customXml" Target="../ink/ink195.xml"/><Relationship Id="rId43" Type="http://schemas.openxmlformats.org/officeDocument/2006/relationships/customXml" Target="../ink/ink199.xml"/><Relationship Id="rId48" Type="http://schemas.openxmlformats.org/officeDocument/2006/relationships/image" Target="../media/image164.png"/><Relationship Id="rId56" Type="http://schemas.openxmlformats.org/officeDocument/2006/relationships/image" Target="../media/image152.png"/><Relationship Id="rId8" Type="http://schemas.openxmlformats.org/officeDocument/2006/relationships/image" Target="../media/image144.png"/><Relationship Id="rId51" Type="http://schemas.openxmlformats.org/officeDocument/2006/relationships/customXml" Target="../ink/ink203.xml"/><Relationship Id="rId3" Type="http://schemas.openxmlformats.org/officeDocument/2006/relationships/customXml" Target="../ink/ink180.xml"/><Relationship Id="rId12" Type="http://schemas.openxmlformats.org/officeDocument/2006/relationships/image" Target="../media/image146.png"/><Relationship Id="rId17" Type="http://schemas.openxmlformats.org/officeDocument/2006/relationships/customXml" Target="../ink/ink187.xml"/><Relationship Id="rId33" Type="http://schemas.openxmlformats.org/officeDocument/2006/relationships/customXml" Target="../ink/ink194.xml"/><Relationship Id="rId38" Type="http://schemas.openxmlformats.org/officeDocument/2006/relationships/image" Target="../media/image159.png"/><Relationship Id="rId46" Type="http://schemas.openxmlformats.org/officeDocument/2006/relationships/image" Target="../media/image163.png"/><Relationship Id="rId59" Type="http://schemas.openxmlformats.org/officeDocument/2006/relationships/customXml" Target="../ink/ink207.xml"/><Relationship Id="rId20" Type="http://schemas.openxmlformats.org/officeDocument/2006/relationships/image" Target="../media/image150.png"/><Relationship Id="rId41" Type="http://schemas.openxmlformats.org/officeDocument/2006/relationships/customXml" Target="../ink/ink198.xml"/><Relationship Id="rId54" Type="http://schemas.openxmlformats.org/officeDocument/2006/relationships/image" Target="../media/image167.png"/><Relationship Id="rId1" Type="http://schemas.openxmlformats.org/officeDocument/2006/relationships/slideLayout" Target="../slideLayouts/slideLayout2.xml"/><Relationship Id="rId6" Type="http://schemas.openxmlformats.org/officeDocument/2006/relationships/image" Target="../media/image143.png"/><Relationship Id="rId15" Type="http://schemas.openxmlformats.org/officeDocument/2006/relationships/customXml" Target="../ink/ink186.xml"/><Relationship Id="rId23" Type="http://schemas.openxmlformats.org/officeDocument/2006/relationships/customXml" Target="../ink/ink190.xml"/><Relationship Id="rId28" Type="http://schemas.openxmlformats.org/officeDocument/2006/relationships/image" Target="../media/image154.png"/><Relationship Id="rId36" Type="http://schemas.openxmlformats.org/officeDocument/2006/relationships/image" Target="../media/image158.png"/><Relationship Id="rId49" Type="http://schemas.openxmlformats.org/officeDocument/2006/relationships/customXml" Target="../ink/ink202.xml"/><Relationship Id="rId57" Type="http://schemas.openxmlformats.org/officeDocument/2006/relationships/customXml" Target="../ink/ink206.xml"/><Relationship Id="rId10" Type="http://schemas.openxmlformats.org/officeDocument/2006/relationships/image" Target="../media/image145.png"/><Relationship Id="rId31" Type="http://schemas.openxmlformats.org/officeDocument/2006/relationships/customXml" Target="../ink/ink193.xml"/><Relationship Id="rId44" Type="http://schemas.openxmlformats.org/officeDocument/2006/relationships/image" Target="../media/image162.png"/><Relationship Id="rId52" Type="http://schemas.openxmlformats.org/officeDocument/2006/relationships/image" Target="../media/image166.png"/><Relationship Id="rId60" Type="http://schemas.openxmlformats.org/officeDocument/2006/relationships/image" Target="../media/image169.png"/></Relationships>
</file>

<file path=ppt/slides/_rels/slide15.xml.rels><?xml version="1.0" encoding="UTF-8" standalone="yes"?>
<Relationships xmlns="http://schemas.openxmlformats.org/package/2006/relationships"><Relationship Id="rId13" Type="http://schemas.openxmlformats.org/officeDocument/2006/relationships/customXml" Target="../ink/ink213.xml"/><Relationship Id="rId18" Type="http://schemas.openxmlformats.org/officeDocument/2006/relationships/image" Target="../media/image175.png"/><Relationship Id="rId26" Type="http://schemas.openxmlformats.org/officeDocument/2006/relationships/image" Target="../media/image179.png"/><Relationship Id="rId39" Type="http://schemas.openxmlformats.org/officeDocument/2006/relationships/customXml" Target="../ink/ink226.xml"/><Relationship Id="rId21" Type="http://schemas.openxmlformats.org/officeDocument/2006/relationships/customXml" Target="../ink/ink217.xml"/><Relationship Id="rId34" Type="http://schemas.openxmlformats.org/officeDocument/2006/relationships/image" Target="../media/image183.png"/><Relationship Id="rId42" Type="http://schemas.openxmlformats.org/officeDocument/2006/relationships/image" Target="../media/image187.png"/><Relationship Id="rId47" Type="http://schemas.openxmlformats.org/officeDocument/2006/relationships/customXml" Target="../ink/ink230.xml"/><Relationship Id="rId50" Type="http://schemas.openxmlformats.org/officeDocument/2006/relationships/image" Target="../media/image191.png"/><Relationship Id="rId7" Type="http://schemas.openxmlformats.org/officeDocument/2006/relationships/customXml" Target="../ink/ink210.xml"/><Relationship Id="rId2" Type="http://schemas.openxmlformats.org/officeDocument/2006/relationships/notesSlide" Target="../notesSlides/notesSlide15.xml"/><Relationship Id="rId16" Type="http://schemas.openxmlformats.org/officeDocument/2006/relationships/image" Target="../media/image174.png"/><Relationship Id="rId29" Type="http://schemas.openxmlformats.org/officeDocument/2006/relationships/customXml" Target="../ink/ink221.xml"/><Relationship Id="rId11" Type="http://schemas.openxmlformats.org/officeDocument/2006/relationships/customXml" Target="../ink/ink212.xml"/><Relationship Id="rId24" Type="http://schemas.openxmlformats.org/officeDocument/2006/relationships/image" Target="../media/image178.png"/><Relationship Id="rId32" Type="http://schemas.openxmlformats.org/officeDocument/2006/relationships/image" Target="../media/image182.png"/><Relationship Id="rId37" Type="http://schemas.openxmlformats.org/officeDocument/2006/relationships/customXml" Target="../ink/ink225.xml"/><Relationship Id="rId40" Type="http://schemas.openxmlformats.org/officeDocument/2006/relationships/image" Target="../media/image186.png"/><Relationship Id="rId45" Type="http://schemas.openxmlformats.org/officeDocument/2006/relationships/customXml" Target="../ink/ink229.xml"/><Relationship Id="rId5" Type="http://schemas.openxmlformats.org/officeDocument/2006/relationships/customXml" Target="../ink/ink209.xml"/><Relationship Id="rId15" Type="http://schemas.openxmlformats.org/officeDocument/2006/relationships/customXml" Target="../ink/ink214.xml"/><Relationship Id="rId23" Type="http://schemas.openxmlformats.org/officeDocument/2006/relationships/customXml" Target="../ink/ink218.xml"/><Relationship Id="rId28" Type="http://schemas.openxmlformats.org/officeDocument/2006/relationships/image" Target="../media/image180.png"/><Relationship Id="rId36" Type="http://schemas.openxmlformats.org/officeDocument/2006/relationships/image" Target="../media/image184.png"/><Relationship Id="rId49" Type="http://schemas.openxmlformats.org/officeDocument/2006/relationships/customXml" Target="../ink/ink231.xml"/><Relationship Id="rId10" Type="http://schemas.openxmlformats.org/officeDocument/2006/relationships/image" Target="../media/image171.png"/><Relationship Id="rId19" Type="http://schemas.openxmlformats.org/officeDocument/2006/relationships/customXml" Target="../ink/ink216.xml"/><Relationship Id="rId31" Type="http://schemas.openxmlformats.org/officeDocument/2006/relationships/customXml" Target="../ink/ink222.xml"/><Relationship Id="rId44" Type="http://schemas.openxmlformats.org/officeDocument/2006/relationships/image" Target="../media/image188.png"/><Relationship Id="rId4" Type="http://schemas.openxmlformats.org/officeDocument/2006/relationships/image" Target="../media/image1680.png"/><Relationship Id="rId9" Type="http://schemas.openxmlformats.org/officeDocument/2006/relationships/customXml" Target="../ink/ink211.xml"/><Relationship Id="rId14" Type="http://schemas.openxmlformats.org/officeDocument/2006/relationships/image" Target="../media/image173.png"/><Relationship Id="rId22" Type="http://schemas.openxmlformats.org/officeDocument/2006/relationships/image" Target="../media/image177.png"/><Relationship Id="rId27" Type="http://schemas.openxmlformats.org/officeDocument/2006/relationships/customXml" Target="../ink/ink220.xml"/><Relationship Id="rId30" Type="http://schemas.openxmlformats.org/officeDocument/2006/relationships/image" Target="../media/image181.png"/><Relationship Id="rId35" Type="http://schemas.openxmlformats.org/officeDocument/2006/relationships/customXml" Target="../ink/ink224.xml"/><Relationship Id="rId43" Type="http://schemas.openxmlformats.org/officeDocument/2006/relationships/customXml" Target="../ink/ink228.xml"/><Relationship Id="rId48" Type="http://schemas.openxmlformats.org/officeDocument/2006/relationships/image" Target="../media/image190.png"/><Relationship Id="rId8" Type="http://schemas.openxmlformats.org/officeDocument/2006/relationships/image" Target="../media/image170.png"/><Relationship Id="rId3" Type="http://schemas.openxmlformats.org/officeDocument/2006/relationships/customXml" Target="../ink/ink208.xml"/><Relationship Id="rId12" Type="http://schemas.openxmlformats.org/officeDocument/2006/relationships/image" Target="../media/image172.png"/><Relationship Id="rId17" Type="http://schemas.openxmlformats.org/officeDocument/2006/relationships/customXml" Target="../ink/ink215.xml"/><Relationship Id="rId25" Type="http://schemas.openxmlformats.org/officeDocument/2006/relationships/customXml" Target="../ink/ink219.xml"/><Relationship Id="rId33" Type="http://schemas.openxmlformats.org/officeDocument/2006/relationships/customXml" Target="../ink/ink223.xml"/><Relationship Id="rId38" Type="http://schemas.openxmlformats.org/officeDocument/2006/relationships/image" Target="../media/image185.png"/><Relationship Id="rId46" Type="http://schemas.openxmlformats.org/officeDocument/2006/relationships/image" Target="../media/image189.png"/><Relationship Id="rId20" Type="http://schemas.openxmlformats.org/officeDocument/2006/relationships/image" Target="../media/image176.png"/><Relationship Id="rId41" Type="http://schemas.openxmlformats.org/officeDocument/2006/relationships/customXml" Target="../ink/ink227.xml"/><Relationship Id="rId1" Type="http://schemas.openxmlformats.org/officeDocument/2006/relationships/slideLayout" Target="../slideLayouts/slideLayout2.xml"/><Relationship Id="rId6" Type="http://schemas.openxmlformats.org/officeDocument/2006/relationships/image" Target="../media/image1690.png"/></Relationships>
</file>

<file path=ppt/slides/_rels/slide16.xml.rels><?xml version="1.0" encoding="UTF-8" standalone="yes"?>
<Relationships xmlns="http://schemas.openxmlformats.org/package/2006/relationships"><Relationship Id="rId13" Type="http://schemas.openxmlformats.org/officeDocument/2006/relationships/customXml" Target="../ink/ink237.xml"/><Relationship Id="rId18" Type="http://schemas.openxmlformats.org/officeDocument/2006/relationships/image" Target="../media/image199.png"/><Relationship Id="rId26" Type="http://schemas.openxmlformats.org/officeDocument/2006/relationships/image" Target="../media/image203.png"/><Relationship Id="rId21" Type="http://schemas.openxmlformats.org/officeDocument/2006/relationships/customXml" Target="../ink/ink241.xml"/><Relationship Id="rId34" Type="http://schemas.openxmlformats.org/officeDocument/2006/relationships/image" Target="../media/image207.png"/><Relationship Id="rId7" Type="http://schemas.openxmlformats.org/officeDocument/2006/relationships/customXml" Target="../ink/ink234.xml"/><Relationship Id="rId12" Type="http://schemas.openxmlformats.org/officeDocument/2006/relationships/image" Target="../media/image196.png"/><Relationship Id="rId17" Type="http://schemas.openxmlformats.org/officeDocument/2006/relationships/customXml" Target="../ink/ink239.xml"/><Relationship Id="rId25" Type="http://schemas.openxmlformats.org/officeDocument/2006/relationships/customXml" Target="../ink/ink243.xml"/><Relationship Id="rId33" Type="http://schemas.openxmlformats.org/officeDocument/2006/relationships/customXml" Target="../ink/ink247.xml"/><Relationship Id="rId38" Type="http://schemas.openxmlformats.org/officeDocument/2006/relationships/image" Target="../media/image209.png"/><Relationship Id="rId2" Type="http://schemas.openxmlformats.org/officeDocument/2006/relationships/notesSlide" Target="../notesSlides/notesSlide16.xml"/><Relationship Id="rId16" Type="http://schemas.openxmlformats.org/officeDocument/2006/relationships/image" Target="../media/image198.png"/><Relationship Id="rId20" Type="http://schemas.openxmlformats.org/officeDocument/2006/relationships/image" Target="../media/image200.png"/><Relationship Id="rId29" Type="http://schemas.openxmlformats.org/officeDocument/2006/relationships/customXml" Target="../ink/ink245.xml"/><Relationship Id="rId1" Type="http://schemas.openxmlformats.org/officeDocument/2006/relationships/slideLayout" Target="../slideLayouts/slideLayout2.xml"/><Relationship Id="rId6" Type="http://schemas.openxmlformats.org/officeDocument/2006/relationships/image" Target="../media/image193.png"/><Relationship Id="rId11" Type="http://schemas.openxmlformats.org/officeDocument/2006/relationships/customXml" Target="../ink/ink236.xml"/><Relationship Id="rId24" Type="http://schemas.openxmlformats.org/officeDocument/2006/relationships/image" Target="../media/image202.png"/><Relationship Id="rId32" Type="http://schemas.openxmlformats.org/officeDocument/2006/relationships/image" Target="../media/image206.png"/><Relationship Id="rId37" Type="http://schemas.openxmlformats.org/officeDocument/2006/relationships/customXml" Target="../ink/ink249.xml"/><Relationship Id="rId5" Type="http://schemas.openxmlformats.org/officeDocument/2006/relationships/customXml" Target="../ink/ink233.xml"/><Relationship Id="rId15" Type="http://schemas.openxmlformats.org/officeDocument/2006/relationships/customXml" Target="../ink/ink238.xml"/><Relationship Id="rId23" Type="http://schemas.openxmlformats.org/officeDocument/2006/relationships/customXml" Target="../ink/ink242.xml"/><Relationship Id="rId28" Type="http://schemas.openxmlformats.org/officeDocument/2006/relationships/image" Target="../media/image204.png"/><Relationship Id="rId36" Type="http://schemas.openxmlformats.org/officeDocument/2006/relationships/image" Target="../media/image208.png"/><Relationship Id="rId10" Type="http://schemas.openxmlformats.org/officeDocument/2006/relationships/image" Target="../media/image195.png"/><Relationship Id="rId19" Type="http://schemas.openxmlformats.org/officeDocument/2006/relationships/customXml" Target="../ink/ink240.xml"/><Relationship Id="rId31" Type="http://schemas.openxmlformats.org/officeDocument/2006/relationships/customXml" Target="../ink/ink246.xml"/><Relationship Id="rId4" Type="http://schemas.openxmlformats.org/officeDocument/2006/relationships/image" Target="../media/image192.png"/><Relationship Id="rId9" Type="http://schemas.openxmlformats.org/officeDocument/2006/relationships/customXml" Target="../ink/ink235.xml"/><Relationship Id="rId14" Type="http://schemas.openxmlformats.org/officeDocument/2006/relationships/image" Target="../media/image197.png"/><Relationship Id="rId22" Type="http://schemas.openxmlformats.org/officeDocument/2006/relationships/image" Target="../media/image201.png"/><Relationship Id="rId27" Type="http://schemas.openxmlformats.org/officeDocument/2006/relationships/customXml" Target="../ink/ink244.xml"/><Relationship Id="rId30" Type="http://schemas.openxmlformats.org/officeDocument/2006/relationships/image" Target="../media/image205.png"/><Relationship Id="rId35" Type="http://schemas.openxmlformats.org/officeDocument/2006/relationships/customXml" Target="../ink/ink248.xml"/><Relationship Id="rId8" Type="http://schemas.openxmlformats.org/officeDocument/2006/relationships/image" Target="../media/image194.png"/><Relationship Id="rId3" Type="http://schemas.openxmlformats.org/officeDocument/2006/relationships/customXml" Target="../ink/ink232.xml"/></Relationships>
</file>

<file path=ppt/slides/_rels/slide17.xml.rels><?xml version="1.0" encoding="UTF-8" standalone="yes"?>
<Relationships xmlns="http://schemas.openxmlformats.org/package/2006/relationships"><Relationship Id="rId13" Type="http://schemas.openxmlformats.org/officeDocument/2006/relationships/image" Target="../media/image214.png"/><Relationship Id="rId18" Type="http://schemas.openxmlformats.org/officeDocument/2006/relationships/customXml" Target="../ink/ink258.xml"/><Relationship Id="rId26" Type="http://schemas.openxmlformats.org/officeDocument/2006/relationships/customXml" Target="../ink/ink262.xml"/><Relationship Id="rId39" Type="http://schemas.openxmlformats.org/officeDocument/2006/relationships/image" Target="../media/image227.png"/><Relationship Id="rId21" Type="http://schemas.openxmlformats.org/officeDocument/2006/relationships/image" Target="../media/image218.png"/><Relationship Id="rId34" Type="http://schemas.openxmlformats.org/officeDocument/2006/relationships/customXml" Target="../ink/ink266.xml"/><Relationship Id="rId42" Type="http://schemas.openxmlformats.org/officeDocument/2006/relationships/customXml" Target="../ink/ink270.xml"/><Relationship Id="rId47" Type="http://schemas.openxmlformats.org/officeDocument/2006/relationships/image" Target="../media/image231.png"/><Relationship Id="rId50" Type="http://schemas.openxmlformats.org/officeDocument/2006/relationships/customXml" Target="../ink/ink274.xml"/><Relationship Id="rId55" Type="http://schemas.openxmlformats.org/officeDocument/2006/relationships/image" Target="../media/image235.png"/><Relationship Id="rId7" Type="http://schemas.openxmlformats.org/officeDocument/2006/relationships/image" Target="../media/image211.png"/><Relationship Id="rId2" Type="http://schemas.openxmlformats.org/officeDocument/2006/relationships/customXml" Target="../ink/ink250.xml"/><Relationship Id="rId16" Type="http://schemas.openxmlformats.org/officeDocument/2006/relationships/customXml" Target="../ink/ink257.xml"/><Relationship Id="rId29" Type="http://schemas.openxmlformats.org/officeDocument/2006/relationships/image" Target="../media/image222.png"/><Relationship Id="rId11" Type="http://schemas.openxmlformats.org/officeDocument/2006/relationships/image" Target="../media/image213.png"/><Relationship Id="rId24" Type="http://schemas.openxmlformats.org/officeDocument/2006/relationships/customXml" Target="../ink/ink261.xml"/><Relationship Id="rId32" Type="http://schemas.openxmlformats.org/officeDocument/2006/relationships/customXml" Target="../ink/ink265.xml"/><Relationship Id="rId37" Type="http://schemas.openxmlformats.org/officeDocument/2006/relationships/image" Target="../media/image226.png"/><Relationship Id="rId40" Type="http://schemas.openxmlformats.org/officeDocument/2006/relationships/customXml" Target="../ink/ink269.xml"/><Relationship Id="rId45" Type="http://schemas.openxmlformats.org/officeDocument/2006/relationships/image" Target="../media/image230.png"/><Relationship Id="rId53" Type="http://schemas.openxmlformats.org/officeDocument/2006/relationships/image" Target="../media/image234.png"/><Relationship Id="rId5" Type="http://schemas.openxmlformats.org/officeDocument/2006/relationships/image" Target="../media/image210.png"/><Relationship Id="rId10" Type="http://schemas.openxmlformats.org/officeDocument/2006/relationships/customXml" Target="../ink/ink254.xml"/><Relationship Id="rId19" Type="http://schemas.openxmlformats.org/officeDocument/2006/relationships/image" Target="../media/image217.png"/><Relationship Id="rId31" Type="http://schemas.openxmlformats.org/officeDocument/2006/relationships/image" Target="../media/image223.png"/><Relationship Id="rId44" Type="http://schemas.openxmlformats.org/officeDocument/2006/relationships/customXml" Target="../ink/ink271.xml"/><Relationship Id="rId52" Type="http://schemas.openxmlformats.org/officeDocument/2006/relationships/customXml" Target="../ink/ink275.xml"/><Relationship Id="rId4" Type="http://schemas.openxmlformats.org/officeDocument/2006/relationships/customXml" Target="../ink/ink251.xml"/><Relationship Id="rId9" Type="http://schemas.openxmlformats.org/officeDocument/2006/relationships/image" Target="../media/image212.png"/><Relationship Id="rId14" Type="http://schemas.openxmlformats.org/officeDocument/2006/relationships/customXml" Target="../ink/ink256.xml"/><Relationship Id="rId22" Type="http://schemas.openxmlformats.org/officeDocument/2006/relationships/customXml" Target="../ink/ink260.xml"/><Relationship Id="rId27" Type="http://schemas.openxmlformats.org/officeDocument/2006/relationships/image" Target="../media/image221.png"/><Relationship Id="rId30" Type="http://schemas.openxmlformats.org/officeDocument/2006/relationships/customXml" Target="../ink/ink264.xml"/><Relationship Id="rId35" Type="http://schemas.openxmlformats.org/officeDocument/2006/relationships/image" Target="../media/image225.png"/><Relationship Id="rId43" Type="http://schemas.openxmlformats.org/officeDocument/2006/relationships/image" Target="../media/image229.png"/><Relationship Id="rId48" Type="http://schemas.openxmlformats.org/officeDocument/2006/relationships/customXml" Target="../ink/ink273.xml"/><Relationship Id="rId8" Type="http://schemas.openxmlformats.org/officeDocument/2006/relationships/customXml" Target="../ink/ink253.xml"/><Relationship Id="rId51" Type="http://schemas.openxmlformats.org/officeDocument/2006/relationships/image" Target="../media/image233.png"/><Relationship Id="rId3" Type="http://schemas.openxmlformats.org/officeDocument/2006/relationships/image" Target="../media/image2090.png"/><Relationship Id="rId12" Type="http://schemas.openxmlformats.org/officeDocument/2006/relationships/customXml" Target="../ink/ink255.xml"/><Relationship Id="rId17" Type="http://schemas.openxmlformats.org/officeDocument/2006/relationships/image" Target="../media/image216.png"/><Relationship Id="rId25" Type="http://schemas.openxmlformats.org/officeDocument/2006/relationships/image" Target="../media/image220.png"/><Relationship Id="rId33" Type="http://schemas.openxmlformats.org/officeDocument/2006/relationships/image" Target="../media/image224.png"/><Relationship Id="rId38" Type="http://schemas.openxmlformats.org/officeDocument/2006/relationships/customXml" Target="../ink/ink268.xml"/><Relationship Id="rId46" Type="http://schemas.openxmlformats.org/officeDocument/2006/relationships/customXml" Target="../ink/ink272.xml"/><Relationship Id="rId20" Type="http://schemas.openxmlformats.org/officeDocument/2006/relationships/customXml" Target="../ink/ink259.xml"/><Relationship Id="rId41" Type="http://schemas.openxmlformats.org/officeDocument/2006/relationships/image" Target="../media/image228.png"/><Relationship Id="rId54" Type="http://schemas.openxmlformats.org/officeDocument/2006/relationships/customXml" Target="../ink/ink276.xml"/><Relationship Id="rId1" Type="http://schemas.openxmlformats.org/officeDocument/2006/relationships/slideLayout" Target="../slideLayouts/slideLayout2.xml"/><Relationship Id="rId6" Type="http://schemas.openxmlformats.org/officeDocument/2006/relationships/customXml" Target="../ink/ink252.xml"/><Relationship Id="rId15" Type="http://schemas.openxmlformats.org/officeDocument/2006/relationships/image" Target="../media/image215.png"/><Relationship Id="rId23" Type="http://schemas.openxmlformats.org/officeDocument/2006/relationships/image" Target="../media/image219.png"/><Relationship Id="rId28" Type="http://schemas.openxmlformats.org/officeDocument/2006/relationships/customXml" Target="../ink/ink263.xml"/><Relationship Id="rId36" Type="http://schemas.openxmlformats.org/officeDocument/2006/relationships/customXml" Target="../ink/ink267.xml"/><Relationship Id="rId49" Type="http://schemas.openxmlformats.org/officeDocument/2006/relationships/image" Target="../media/image232.png"/></Relationships>
</file>

<file path=ppt/slides/_rels/slide18.xml.rels><?xml version="1.0" encoding="UTF-8" standalone="yes"?>
<Relationships xmlns="http://schemas.openxmlformats.org/package/2006/relationships"><Relationship Id="rId8" Type="http://schemas.openxmlformats.org/officeDocument/2006/relationships/image" Target="../media/image239.png"/><Relationship Id="rId3" Type="http://schemas.openxmlformats.org/officeDocument/2006/relationships/image" Target="../media/image236.png"/><Relationship Id="rId7" Type="http://schemas.openxmlformats.org/officeDocument/2006/relationships/customXml" Target="../ink/ink278.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38.png"/><Relationship Id="rId5" Type="http://schemas.openxmlformats.org/officeDocument/2006/relationships/customXml" Target="../ink/ink277.xml"/><Relationship Id="rId4" Type="http://schemas.openxmlformats.org/officeDocument/2006/relationships/image" Target="../media/image237.png"/></Relationships>
</file>

<file path=ppt/slides/_rels/slide19.xml.rels><?xml version="1.0" encoding="UTF-8" standalone="yes"?>
<Relationships xmlns="http://schemas.openxmlformats.org/package/2006/relationships"><Relationship Id="rId8" Type="http://schemas.openxmlformats.org/officeDocument/2006/relationships/image" Target="../media/image240.png"/><Relationship Id="rId13" Type="http://schemas.openxmlformats.org/officeDocument/2006/relationships/customXml" Target="../ink/ink284.xml"/><Relationship Id="rId18" Type="http://schemas.openxmlformats.org/officeDocument/2006/relationships/image" Target="../media/image245.png"/><Relationship Id="rId26" Type="http://schemas.openxmlformats.org/officeDocument/2006/relationships/image" Target="../media/image249.png"/><Relationship Id="rId3" Type="http://schemas.openxmlformats.org/officeDocument/2006/relationships/customXml" Target="../ink/ink279.xml"/><Relationship Id="rId21" Type="http://schemas.openxmlformats.org/officeDocument/2006/relationships/customXml" Target="../ink/ink288.xml"/><Relationship Id="rId7" Type="http://schemas.openxmlformats.org/officeDocument/2006/relationships/customXml" Target="../ink/ink281.xml"/><Relationship Id="rId12" Type="http://schemas.openxmlformats.org/officeDocument/2006/relationships/image" Target="../media/image242.png"/><Relationship Id="rId17" Type="http://schemas.openxmlformats.org/officeDocument/2006/relationships/customXml" Target="../ink/ink286.xml"/><Relationship Id="rId25" Type="http://schemas.openxmlformats.org/officeDocument/2006/relationships/customXml" Target="../ink/ink290.xml"/><Relationship Id="rId2" Type="http://schemas.openxmlformats.org/officeDocument/2006/relationships/notesSlide" Target="../notesSlides/notesSlide18.xml"/><Relationship Id="rId16" Type="http://schemas.openxmlformats.org/officeDocument/2006/relationships/image" Target="../media/image244.png"/><Relationship Id="rId20" Type="http://schemas.openxmlformats.org/officeDocument/2006/relationships/image" Target="../media/image246.png"/><Relationship Id="rId29" Type="http://schemas.openxmlformats.org/officeDocument/2006/relationships/customXml" Target="../ink/ink292.xml"/><Relationship Id="rId1" Type="http://schemas.openxmlformats.org/officeDocument/2006/relationships/slideLayout" Target="../slideLayouts/slideLayout2.xml"/><Relationship Id="rId6" Type="http://schemas.openxmlformats.org/officeDocument/2006/relationships/image" Target="../media/image2390.png"/><Relationship Id="rId11" Type="http://schemas.openxmlformats.org/officeDocument/2006/relationships/customXml" Target="../ink/ink283.xml"/><Relationship Id="rId24" Type="http://schemas.openxmlformats.org/officeDocument/2006/relationships/image" Target="../media/image248.png"/><Relationship Id="rId5" Type="http://schemas.openxmlformats.org/officeDocument/2006/relationships/customXml" Target="../ink/ink280.xml"/><Relationship Id="rId15" Type="http://schemas.openxmlformats.org/officeDocument/2006/relationships/customXml" Target="../ink/ink285.xml"/><Relationship Id="rId23" Type="http://schemas.openxmlformats.org/officeDocument/2006/relationships/customXml" Target="../ink/ink289.xml"/><Relationship Id="rId28" Type="http://schemas.openxmlformats.org/officeDocument/2006/relationships/image" Target="../media/image250.png"/><Relationship Id="rId10" Type="http://schemas.openxmlformats.org/officeDocument/2006/relationships/image" Target="../media/image241.png"/><Relationship Id="rId19" Type="http://schemas.openxmlformats.org/officeDocument/2006/relationships/customXml" Target="../ink/ink287.xml"/><Relationship Id="rId4" Type="http://schemas.openxmlformats.org/officeDocument/2006/relationships/image" Target="../media/image2380.png"/><Relationship Id="rId9" Type="http://schemas.openxmlformats.org/officeDocument/2006/relationships/customXml" Target="../ink/ink282.xml"/><Relationship Id="rId14" Type="http://schemas.openxmlformats.org/officeDocument/2006/relationships/image" Target="../media/image243.png"/><Relationship Id="rId22" Type="http://schemas.openxmlformats.org/officeDocument/2006/relationships/image" Target="../media/image247.png"/><Relationship Id="rId27" Type="http://schemas.openxmlformats.org/officeDocument/2006/relationships/customXml" Target="../ink/ink291.xml"/><Relationship Id="rId30" Type="http://schemas.openxmlformats.org/officeDocument/2006/relationships/image" Target="../media/image25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3" Type="http://schemas.openxmlformats.org/officeDocument/2006/relationships/customXml" Target="../ink/ink298.xml"/><Relationship Id="rId18" Type="http://schemas.openxmlformats.org/officeDocument/2006/relationships/image" Target="../media/image259.png"/><Relationship Id="rId26" Type="http://schemas.openxmlformats.org/officeDocument/2006/relationships/image" Target="../media/image263.png"/><Relationship Id="rId3" Type="http://schemas.openxmlformats.org/officeDocument/2006/relationships/customXml" Target="../ink/ink293.xml"/><Relationship Id="rId21" Type="http://schemas.openxmlformats.org/officeDocument/2006/relationships/customXml" Target="../ink/ink302.xml"/><Relationship Id="rId34" Type="http://schemas.openxmlformats.org/officeDocument/2006/relationships/image" Target="../media/image267.png"/><Relationship Id="rId7" Type="http://schemas.openxmlformats.org/officeDocument/2006/relationships/customXml" Target="../ink/ink295.xml"/><Relationship Id="rId12" Type="http://schemas.openxmlformats.org/officeDocument/2006/relationships/image" Target="../media/image256.png"/><Relationship Id="rId17" Type="http://schemas.openxmlformats.org/officeDocument/2006/relationships/customXml" Target="../ink/ink300.xml"/><Relationship Id="rId25" Type="http://schemas.openxmlformats.org/officeDocument/2006/relationships/customXml" Target="../ink/ink304.xml"/><Relationship Id="rId33" Type="http://schemas.openxmlformats.org/officeDocument/2006/relationships/customXml" Target="../ink/ink308.xml"/><Relationship Id="rId2" Type="http://schemas.openxmlformats.org/officeDocument/2006/relationships/notesSlide" Target="../notesSlides/notesSlide19.xml"/><Relationship Id="rId16" Type="http://schemas.openxmlformats.org/officeDocument/2006/relationships/image" Target="../media/image258.png"/><Relationship Id="rId20" Type="http://schemas.openxmlformats.org/officeDocument/2006/relationships/image" Target="../media/image260.png"/><Relationship Id="rId29" Type="http://schemas.openxmlformats.org/officeDocument/2006/relationships/customXml" Target="../ink/ink306.xml"/><Relationship Id="rId1" Type="http://schemas.openxmlformats.org/officeDocument/2006/relationships/slideLayout" Target="../slideLayouts/slideLayout2.xml"/><Relationship Id="rId6" Type="http://schemas.openxmlformats.org/officeDocument/2006/relationships/image" Target="../media/image253.png"/><Relationship Id="rId11" Type="http://schemas.openxmlformats.org/officeDocument/2006/relationships/customXml" Target="../ink/ink297.xml"/><Relationship Id="rId24" Type="http://schemas.openxmlformats.org/officeDocument/2006/relationships/image" Target="../media/image262.png"/><Relationship Id="rId32" Type="http://schemas.openxmlformats.org/officeDocument/2006/relationships/image" Target="../media/image266.png"/><Relationship Id="rId5" Type="http://schemas.openxmlformats.org/officeDocument/2006/relationships/customXml" Target="../ink/ink294.xml"/><Relationship Id="rId15" Type="http://schemas.openxmlformats.org/officeDocument/2006/relationships/customXml" Target="../ink/ink299.xml"/><Relationship Id="rId23" Type="http://schemas.openxmlformats.org/officeDocument/2006/relationships/customXml" Target="../ink/ink303.xml"/><Relationship Id="rId28" Type="http://schemas.openxmlformats.org/officeDocument/2006/relationships/image" Target="../media/image264.png"/><Relationship Id="rId10" Type="http://schemas.openxmlformats.org/officeDocument/2006/relationships/image" Target="../media/image255.png"/><Relationship Id="rId19" Type="http://schemas.openxmlformats.org/officeDocument/2006/relationships/customXml" Target="../ink/ink301.xml"/><Relationship Id="rId31" Type="http://schemas.openxmlformats.org/officeDocument/2006/relationships/customXml" Target="../ink/ink307.xml"/><Relationship Id="rId4" Type="http://schemas.openxmlformats.org/officeDocument/2006/relationships/image" Target="../media/image252.png"/><Relationship Id="rId9" Type="http://schemas.openxmlformats.org/officeDocument/2006/relationships/customXml" Target="../ink/ink296.xml"/><Relationship Id="rId14" Type="http://schemas.openxmlformats.org/officeDocument/2006/relationships/image" Target="../media/image257.png"/><Relationship Id="rId22" Type="http://schemas.openxmlformats.org/officeDocument/2006/relationships/image" Target="../media/image261.png"/><Relationship Id="rId27" Type="http://schemas.openxmlformats.org/officeDocument/2006/relationships/customXml" Target="../ink/ink305.xml"/><Relationship Id="rId30" Type="http://schemas.openxmlformats.org/officeDocument/2006/relationships/image" Target="../media/image265.png"/><Relationship Id="rId8" Type="http://schemas.openxmlformats.org/officeDocument/2006/relationships/image" Target="../media/image254.png"/></Relationships>
</file>

<file path=ppt/slides/_rels/slide21.xml.rels><?xml version="1.0" encoding="UTF-8" standalone="yes"?>
<Relationships xmlns="http://schemas.openxmlformats.org/package/2006/relationships"><Relationship Id="rId13" Type="http://schemas.openxmlformats.org/officeDocument/2006/relationships/image" Target="../media/image273.png"/><Relationship Id="rId18" Type="http://schemas.openxmlformats.org/officeDocument/2006/relationships/customXml" Target="../ink/ink316.xml"/><Relationship Id="rId26" Type="http://schemas.openxmlformats.org/officeDocument/2006/relationships/customXml" Target="../ink/ink320.xml"/><Relationship Id="rId3" Type="http://schemas.openxmlformats.org/officeDocument/2006/relationships/image" Target="../media/image268.png"/><Relationship Id="rId21" Type="http://schemas.openxmlformats.org/officeDocument/2006/relationships/image" Target="../media/image277.png"/><Relationship Id="rId34" Type="http://schemas.openxmlformats.org/officeDocument/2006/relationships/customXml" Target="../ink/ink324.xml"/><Relationship Id="rId7" Type="http://schemas.openxmlformats.org/officeDocument/2006/relationships/image" Target="../media/image270.png"/><Relationship Id="rId12" Type="http://schemas.openxmlformats.org/officeDocument/2006/relationships/customXml" Target="../ink/ink313.xml"/><Relationship Id="rId17" Type="http://schemas.openxmlformats.org/officeDocument/2006/relationships/image" Target="../media/image275.png"/><Relationship Id="rId25" Type="http://schemas.openxmlformats.org/officeDocument/2006/relationships/image" Target="../media/image279.png"/><Relationship Id="rId33" Type="http://schemas.openxmlformats.org/officeDocument/2006/relationships/image" Target="../media/image283.png"/><Relationship Id="rId2" Type="http://schemas.openxmlformats.org/officeDocument/2006/relationships/notesSlide" Target="../notesSlides/notesSlide20.xml"/><Relationship Id="rId16" Type="http://schemas.openxmlformats.org/officeDocument/2006/relationships/customXml" Target="../ink/ink315.xml"/><Relationship Id="rId20" Type="http://schemas.openxmlformats.org/officeDocument/2006/relationships/customXml" Target="../ink/ink317.xml"/><Relationship Id="rId29" Type="http://schemas.openxmlformats.org/officeDocument/2006/relationships/image" Target="../media/image281.png"/><Relationship Id="rId1" Type="http://schemas.openxmlformats.org/officeDocument/2006/relationships/slideLayout" Target="../slideLayouts/slideLayout2.xml"/><Relationship Id="rId6" Type="http://schemas.openxmlformats.org/officeDocument/2006/relationships/customXml" Target="../ink/ink310.xml"/><Relationship Id="rId11" Type="http://schemas.openxmlformats.org/officeDocument/2006/relationships/image" Target="../media/image272.png"/><Relationship Id="rId24" Type="http://schemas.openxmlformats.org/officeDocument/2006/relationships/customXml" Target="../ink/ink319.xml"/><Relationship Id="rId32" Type="http://schemas.openxmlformats.org/officeDocument/2006/relationships/customXml" Target="../ink/ink323.xml"/><Relationship Id="rId5" Type="http://schemas.openxmlformats.org/officeDocument/2006/relationships/image" Target="../media/image269.png"/><Relationship Id="rId15" Type="http://schemas.openxmlformats.org/officeDocument/2006/relationships/image" Target="../media/image274.png"/><Relationship Id="rId23" Type="http://schemas.openxmlformats.org/officeDocument/2006/relationships/image" Target="../media/image278.png"/><Relationship Id="rId28" Type="http://schemas.openxmlformats.org/officeDocument/2006/relationships/customXml" Target="../ink/ink321.xml"/><Relationship Id="rId10" Type="http://schemas.openxmlformats.org/officeDocument/2006/relationships/customXml" Target="../ink/ink312.xml"/><Relationship Id="rId19" Type="http://schemas.openxmlformats.org/officeDocument/2006/relationships/image" Target="../media/image276.png"/><Relationship Id="rId31" Type="http://schemas.openxmlformats.org/officeDocument/2006/relationships/image" Target="../media/image282.png"/><Relationship Id="rId4" Type="http://schemas.openxmlformats.org/officeDocument/2006/relationships/customXml" Target="../ink/ink309.xml"/><Relationship Id="rId9" Type="http://schemas.openxmlformats.org/officeDocument/2006/relationships/image" Target="../media/image271.png"/><Relationship Id="rId14" Type="http://schemas.openxmlformats.org/officeDocument/2006/relationships/customXml" Target="../ink/ink314.xml"/><Relationship Id="rId22" Type="http://schemas.openxmlformats.org/officeDocument/2006/relationships/customXml" Target="../ink/ink318.xml"/><Relationship Id="rId27" Type="http://schemas.openxmlformats.org/officeDocument/2006/relationships/image" Target="../media/image280.png"/><Relationship Id="rId30" Type="http://schemas.openxmlformats.org/officeDocument/2006/relationships/customXml" Target="../ink/ink322.xml"/><Relationship Id="rId35" Type="http://schemas.openxmlformats.org/officeDocument/2006/relationships/image" Target="../media/image284.png"/><Relationship Id="rId8" Type="http://schemas.openxmlformats.org/officeDocument/2006/relationships/customXml" Target="../ink/ink311.xml"/></Relationships>
</file>

<file path=ppt/slides/_rels/slide22.xml.rels><?xml version="1.0" encoding="UTF-8" standalone="yes"?>
<Relationships xmlns="http://schemas.openxmlformats.org/package/2006/relationships"><Relationship Id="rId26" Type="http://schemas.openxmlformats.org/officeDocument/2006/relationships/customXml" Target="../ink/ink336.xml"/><Relationship Id="rId21" Type="http://schemas.openxmlformats.org/officeDocument/2006/relationships/image" Target="../media/image293.png"/><Relationship Id="rId42" Type="http://schemas.openxmlformats.org/officeDocument/2006/relationships/customXml" Target="../ink/ink344.xml"/><Relationship Id="rId47" Type="http://schemas.openxmlformats.org/officeDocument/2006/relationships/image" Target="../media/image306.png"/><Relationship Id="rId63" Type="http://schemas.openxmlformats.org/officeDocument/2006/relationships/image" Target="../media/image314.png"/><Relationship Id="rId68" Type="http://schemas.openxmlformats.org/officeDocument/2006/relationships/customXml" Target="../ink/ink357.xml"/><Relationship Id="rId84" Type="http://schemas.openxmlformats.org/officeDocument/2006/relationships/customXml" Target="../ink/ink365.xml"/><Relationship Id="rId89" Type="http://schemas.openxmlformats.org/officeDocument/2006/relationships/image" Target="../media/image327.png"/><Relationship Id="rId16" Type="http://schemas.openxmlformats.org/officeDocument/2006/relationships/customXml" Target="../ink/ink331.xml"/><Relationship Id="rId11" Type="http://schemas.openxmlformats.org/officeDocument/2006/relationships/image" Target="../media/image288.png"/><Relationship Id="rId32" Type="http://schemas.openxmlformats.org/officeDocument/2006/relationships/customXml" Target="../ink/ink339.xml"/><Relationship Id="rId37" Type="http://schemas.openxmlformats.org/officeDocument/2006/relationships/image" Target="../media/image301.png"/><Relationship Id="rId53" Type="http://schemas.openxmlformats.org/officeDocument/2006/relationships/image" Target="../media/image309.png"/><Relationship Id="rId58" Type="http://schemas.openxmlformats.org/officeDocument/2006/relationships/customXml" Target="../ink/ink352.xml"/><Relationship Id="rId74" Type="http://schemas.openxmlformats.org/officeDocument/2006/relationships/customXml" Target="../ink/ink360.xml"/><Relationship Id="rId79" Type="http://schemas.openxmlformats.org/officeDocument/2006/relationships/image" Target="../media/image322.png"/><Relationship Id="rId5" Type="http://schemas.openxmlformats.org/officeDocument/2006/relationships/image" Target="../media/image2850.png"/><Relationship Id="rId90" Type="http://schemas.openxmlformats.org/officeDocument/2006/relationships/customXml" Target="../ink/ink368.xml"/><Relationship Id="rId14" Type="http://schemas.openxmlformats.org/officeDocument/2006/relationships/customXml" Target="../ink/ink330.xml"/><Relationship Id="rId22" Type="http://schemas.openxmlformats.org/officeDocument/2006/relationships/customXml" Target="../ink/ink334.xml"/><Relationship Id="rId27" Type="http://schemas.openxmlformats.org/officeDocument/2006/relationships/image" Target="../media/image296.png"/><Relationship Id="rId30" Type="http://schemas.openxmlformats.org/officeDocument/2006/relationships/customXml" Target="../ink/ink338.xml"/><Relationship Id="rId35" Type="http://schemas.openxmlformats.org/officeDocument/2006/relationships/image" Target="../media/image300.png"/><Relationship Id="rId43" Type="http://schemas.openxmlformats.org/officeDocument/2006/relationships/image" Target="../media/image304.png"/><Relationship Id="rId48" Type="http://schemas.openxmlformats.org/officeDocument/2006/relationships/customXml" Target="../ink/ink347.xml"/><Relationship Id="rId56" Type="http://schemas.openxmlformats.org/officeDocument/2006/relationships/customXml" Target="../ink/ink351.xml"/><Relationship Id="rId64" Type="http://schemas.openxmlformats.org/officeDocument/2006/relationships/customXml" Target="../ink/ink355.xml"/><Relationship Id="rId69" Type="http://schemas.openxmlformats.org/officeDocument/2006/relationships/image" Target="../media/image317.png"/><Relationship Id="rId77" Type="http://schemas.openxmlformats.org/officeDocument/2006/relationships/image" Target="../media/image321.png"/><Relationship Id="rId8" Type="http://schemas.openxmlformats.org/officeDocument/2006/relationships/customXml" Target="../ink/ink327.xml"/><Relationship Id="rId51" Type="http://schemas.openxmlformats.org/officeDocument/2006/relationships/image" Target="../media/image308.png"/><Relationship Id="rId72" Type="http://schemas.openxmlformats.org/officeDocument/2006/relationships/customXml" Target="../ink/ink359.xml"/><Relationship Id="rId80" Type="http://schemas.openxmlformats.org/officeDocument/2006/relationships/customXml" Target="../ink/ink363.xml"/><Relationship Id="rId85" Type="http://schemas.openxmlformats.org/officeDocument/2006/relationships/image" Target="../media/image325.png"/><Relationship Id="rId3" Type="http://schemas.openxmlformats.org/officeDocument/2006/relationships/image" Target="../media/image285.png"/><Relationship Id="rId12" Type="http://schemas.openxmlformats.org/officeDocument/2006/relationships/customXml" Target="../ink/ink329.xml"/><Relationship Id="rId17" Type="http://schemas.openxmlformats.org/officeDocument/2006/relationships/image" Target="../media/image291.png"/><Relationship Id="rId25" Type="http://schemas.openxmlformats.org/officeDocument/2006/relationships/image" Target="../media/image295.png"/><Relationship Id="rId33" Type="http://schemas.openxmlformats.org/officeDocument/2006/relationships/image" Target="../media/image299.png"/><Relationship Id="rId38" Type="http://schemas.openxmlformats.org/officeDocument/2006/relationships/customXml" Target="../ink/ink342.xml"/><Relationship Id="rId46" Type="http://schemas.openxmlformats.org/officeDocument/2006/relationships/customXml" Target="../ink/ink346.xml"/><Relationship Id="rId59" Type="http://schemas.openxmlformats.org/officeDocument/2006/relationships/image" Target="../media/image312.png"/><Relationship Id="rId67" Type="http://schemas.openxmlformats.org/officeDocument/2006/relationships/image" Target="../media/image316.png"/><Relationship Id="rId20" Type="http://schemas.openxmlformats.org/officeDocument/2006/relationships/customXml" Target="../ink/ink333.xml"/><Relationship Id="rId41" Type="http://schemas.openxmlformats.org/officeDocument/2006/relationships/image" Target="../media/image303.png"/><Relationship Id="rId54" Type="http://schemas.openxmlformats.org/officeDocument/2006/relationships/customXml" Target="../ink/ink350.xml"/><Relationship Id="rId62" Type="http://schemas.openxmlformats.org/officeDocument/2006/relationships/customXml" Target="../ink/ink354.xml"/><Relationship Id="rId70" Type="http://schemas.openxmlformats.org/officeDocument/2006/relationships/customXml" Target="../ink/ink358.xml"/><Relationship Id="rId75" Type="http://schemas.openxmlformats.org/officeDocument/2006/relationships/image" Target="../media/image320.png"/><Relationship Id="rId83" Type="http://schemas.openxmlformats.org/officeDocument/2006/relationships/image" Target="../media/image324.png"/><Relationship Id="rId88" Type="http://schemas.openxmlformats.org/officeDocument/2006/relationships/customXml" Target="../ink/ink367.xml"/><Relationship Id="rId91" Type="http://schemas.openxmlformats.org/officeDocument/2006/relationships/image" Target="../media/image328.png"/><Relationship Id="rId1" Type="http://schemas.openxmlformats.org/officeDocument/2006/relationships/slideLayout" Target="../slideLayouts/slideLayout2.xml"/><Relationship Id="rId6" Type="http://schemas.openxmlformats.org/officeDocument/2006/relationships/customXml" Target="../ink/ink326.xml"/><Relationship Id="rId15" Type="http://schemas.openxmlformats.org/officeDocument/2006/relationships/image" Target="../media/image290.png"/><Relationship Id="rId23" Type="http://schemas.openxmlformats.org/officeDocument/2006/relationships/image" Target="../media/image294.png"/><Relationship Id="rId28" Type="http://schemas.openxmlformats.org/officeDocument/2006/relationships/customXml" Target="../ink/ink337.xml"/><Relationship Id="rId36" Type="http://schemas.openxmlformats.org/officeDocument/2006/relationships/customXml" Target="../ink/ink341.xml"/><Relationship Id="rId49" Type="http://schemas.openxmlformats.org/officeDocument/2006/relationships/image" Target="../media/image307.png"/><Relationship Id="rId57" Type="http://schemas.openxmlformats.org/officeDocument/2006/relationships/image" Target="../media/image311.png"/><Relationship Id="rId10" Type="http://schemas.openxmlformats.org/officeDocument/2006/relationships/customXml" Target="../ink/ink328.xml"/><Relationship Id="rId31" Type="http://schemas.openxmlformats.org/officeDocument/2006/relationships/image" Target="../media/image298.png"/><Relationship Id="rId44" Type="http://schemas.openxmlformats.org/officeDocument/2006/relationships/customXml" Target="../ink/ink345.xml"/><Relationship Id="rId52" Type="http://schemas.openxmlformats.org/officeDocument/2006/relationships/customXml" Target="../ink/ink349.xml"/><Relationship Id="rId60" Type="http://schemas.openxmlformats.org/officeDocument/2006/relationships/customXml" Target="../ink/ink353.xml"/><Relationship Id="rId65" Type="http://schemas.openxmlformats.org/officeDocument/2006/relationships/image" Target="../media/image315.png"/><Relationship Id="rId73" Type="http://schemas.openxmlformats.org/officeDocument/2006/relationships/image" Target="../media/image319.png"/><Relationship Id="rId78" Type="http://schemas.openxmlformats.org/officeDocument/2006/relationships/customXml" Target="../ink/ink362.xml"/><Relationship Id="rId81" Type="http://schemas.openxmlformats.org/officeDocument/2006/relationships/image" Target="../media/image323.png"/><Relationship Id="rId86" Type="http://schemas.openxmlformats.org/officeDocument/2006/relationships/customXml" Target="../ink/ink366.xml"/><Relationship Id="rId4" Type="http://schemas.openxmlformats.org/officeDocument/2006/relationships/customXml" Target="../ink/ink325.xml"/><Relationship Id="rId9" Type="http://schemas.openxmlformats.org/officeDocument/2006/relationships/image" Target="../media/image287.png"/><Relationship Id="rId13" Type="http://schemas.openxmlformats.org/officeDocument/2006/relationships/image" Target="../media/image289.png"/><Relationship Id="rId18" Type="http://schemas.openxmlformats.org/officeDocument/2006/relationships/customXml" Target="../ink/ink332.xml"/><Relationship Id="rId39" Type="http://schemas.openxmlformats.org/officeDocument/2006/relationships/image" Target="../media/image302.png"/><Relationship Id="rId34" Type="http://schemas.openxmlformats.org/officeDocument/2006/relationships/customXml" Target="../ink/ink340.xml"/><Relationship Id="rId50" Type="http://schemas.openxmlformats.org/officeDocument/2006/relationships/customXml" Target="../ink/ink348.xml"/><Relationship Id="rId55" Type="http://schemas.openxmlformats.org/officeDocument/2006/relationships/image" Target="../media/image310.png"/><Relationship Id="rId76" Type="http://schemas.openxmlformats.org/officeDocument/2006/relationships/customXml" Target="../ink/ink361.xml"/><Relationship Id="rId7" Type="http://schemas.openxmlformats.org/officeDocument/2006/relationships/image" Target="../media/image286.png"/><Relationship Id="rId71" Type="http://schemas.openxmlformats.org/officeDocument/2006/relationships/image" Target="../media/image318.png"/><Relationship Id="rId2" Type="http://schemas.openxmlformats.org/officeDocument/2006/relationships/notesSlide" Target="../notesSlides/notesSlide21.xml"/><Relationship Id="rId29" Type="http://schemas.openxmlformats.org/officeDocument/2006/relationships/image" Target="../media/image297.png"/><Relationship Id="rId24" Type="http://schemas.openxmlformats.org/officeDocument/2006/relationships/customXml" Target="../ink/ink335.xml"/><Relationship Id="rId40" Type="http://schemas.openxmlformats.org/officeDocument/2006/relationships/customXml" Target="../ink/ink343.xml"/><Relationship Id="rId45" Type="http://schemas.openxmlformats.org/officeDocument/2006/relationships/image" Target="../media/image305.png"/><Relationship Id="rId66" Type="http://schemas.openxmlformats.org/officeDocument/2006/relationships/customXml" Target="../ink/ink356.xml"/><Relationship Id="rId87" Type="http://schemas.openxmlformats.org/officeDocument/2006/relationships/image" Target="../media/image326.png"/><Relationship Id="rId61" Type="http://schemas.openxmlformats.org/officeDocument/2006/relationships/image" Target="../media/image313.png"/><Relationship Id="rId82" Type="http://schemas.openxmlformats.org/officeDocument/2006/relationships/customXml" Target="../ink/ink364.xml"/><Relationship Id="rId19" Type="http://schemas.openxmlformats.org/officeDocument/2006/relationships/image" Target="../media/image292.png"/></Relationships>
</file>

<file path=ppt/slides/_rels/slide23.xml.rels><?xml version="1.0" encoding="UTF-8" standalone="yes"?>
<Relationships xmlns="http://schemas.openxmlformats.org/package/2006/relationships"><Relationship Id="rId8" Type="http://schemas.openxmlformats.org/officeDocument/2006/relationships/image" Target="../media/image329.png"/><Relationship Id="rId13" Type="http://schemas.openxmlformats.org/officeDocument/2006/relationships/customXml" Target="../ink/ink374.xml"/><Relationship Id="rId18" Type="http://schemas.openxmlformats.org/officeDocument/2006/relationships/image" Target="../media/image334.png"/><Relationship Id="rId26" Type="http://schemas.openxmlformats.org/officeDocument/2006/relationships/image" Target="../media/image338.png"/><Relationship Id="rId3" Type="http://schemas.openxmlformats.org/officeDocument/2006/relationships/customXml" Target="../ink/ink369.xml"/><Relationship Id="rId21" Type="http://schemas.openxmlformats.org/officeDocument/2006/relationships/customXml" Target="../ink/ink378.xml"/><Relationship Id="rId7" Type="http://schemas.openxmlformats.org/officeDocument/2006/relationships/customXml" Target="../ink/ink371.xml"/><Relationship Id="rId12" Type="http://schemas.openxmlformats.org/officeDocument/2006/relationships/image" Target="../media/image331.png"/><Relationship Id="rId17" Type="http://schemas.openxmlformats.org/officeDocument/2006/relationships/customXml" Target="../ink/ink376.xml"/><Relationship Id="rId25" Type="http://schemas.openxmlformats.org/officeDocument/2006/relationships/customXml" Target="../ink/ink380.xml"/><Relationship Id="rId2" Type="http://schemas.openxmlformats.org/officeDocument/2006/relationships/notesSlide" Target="../notesSlides/notesSlide22.xml"/><Relationship Id="rId16" Type="http://schemas.openxmlformats.org/officeDocument/2006/relationships/image" Target="../media/image333.png"/><Relationship Id="rId20" Type="http://schemas.openxmlformats.org/officeDocument/2006/relationships/image" Target="../media/image335.png"/><Relationship Id="rId29" Type="http://schemas.openxmlformats.org/officeDocument/2006/relationships/customXml" Target="../ink/ink382.xml"/><Relationship Id="rId1" Type="http://schemas.openxmlformats.org/officeDocument/2006/relationships/slideLayout" Target="../slideLayouts/slideLayout2.xml"/><Relationship Id="rId6" Type="http://schemas.openxmlformats.org/officeDocument/2006/relationships/image" Target="../media/image3280.png"/><Relationship Id="rId11" Type="http://schemas.openxmlformats.org/officeDocument/2006/relationships/customXml" Target="../ink/ink373.xml"/><Relationship Id="rId24" Type="http://schemas.openxmlformats.org/officeDocument/2006/relationships/image" Target="../media/image337.png"/><Relationship Id="rId5" Type="http://schemas.openxmlformats.org/officeDocument/2006/relationships/customXml" Target="../ink/ink370.xml"/><Relationship Id="rId15" Type="http://schemas.openxmlformats.org/officeDocument/2006/relationships/customXml" Target="../ink/ink375.xml"/><Relationship Id="rId23" Type="http://schemas.openxmlformats.org/officeDocument/2006/relationships/customXml" Target="../ink/ink379.xml"/><Relationship Id="rId28" Type="http://schemas.openxmlformats.org/officeDocument/2006/relationships/image" Target="../media/image339.png"/><Relationship Id="rId10" Type="http://schemas.openxmlformats.org/officeDocument/2006/relationships/image" Target="../media/image330.png"/><Relationship Id="rId19" Type="http://schemas.openxmlformats.org/officeDocument/2006/relationships/customXml" Target="../ink/ink377.xml"/><Relationship Id="rId4" Type="http://schemas.openxmlformats.org/officeDocument/2006/relationships/image" Target="../media/image3270.png"/><Relationship Id="rId9" Type="http://schemas.openxmlformats.org/officeDocument/2006/relationships/customXml" Target="../ink/ink372.xml"/><Relationship Id="rId14" Type="http://schemas.openxmlformats.org/officeDocument/2006/relationships/image" Target="../media/image332.png"/><Relationship Id="rId22" Type="http://schemas.openxmlformats.org/officeDocument/2006/relationships/image" Target="../media/image336.png"/><Relationship Id="rId27" Type="http://schemas.openxmlformats.org/officeDocument/2006/relationships/customXml" Target="../ink/ink381.xml"/><Relationship Id="rId30" Type="http://schemas.openxmlformats.org/officeDocument/2006/relationships/image" Target="../media/image340.png"/></Relationships>
</file>

<file path=ppt/slides/_rels/slide24.xml.rels><?xml version="1.0" encoding="UTF-8" standalone="yes"?>
<Relationships xmlns="http://schemas.openxmlformats.org/package/2006/relationships"><Relationship Id="rId8" Type="http://schemas.openxmlformats.org/officeDocument/2006/relationships/image" Target="../media/image343.png"/><Relationship Id="rId13" Type="http://schemas.openxmlformats.org/officeDocument/2006/relationships/customXml" Target="../ink/ink388.xml"/><Relationship Id="rId3" Type="http://schemas.openxmlformats.org/officeDocument/2006/relationships/customXml" Target="../ink/ink383.xml"/><Relationship Id="rId7" Type="http://schemas.openxmlformats.org/officeDocument/2006/relationships/customXml" Target="../ink/ink385.xml"/><Relationship Id="rId12" Type="http://schemas.openxmlformats.org/officeDocument/2006/relationships/image" Target="../media/image345.png"/><Relationship Id="rId2" Type="http://schemas.openxmlformats.org/officeDocument/2006/relationships/notesSlide" Target="../notesSlides/notesSlide23.xml"/><Relationship Id="rId16" Type="http://schemas.openxmlformats.org/officeDocument/2006/relationships/image" Target="../media/image347.png"/><Relationship Id="rId1" Type="http://schemas.openxmlformats.org/officeDocument/2006/relationships/slideLayout" Target="../slideLayouts/slideLayout2.xml"/><Relationship Id="rId6" Type="http://schemas.openxmlformats.org/officeDocument/2006/relationships/image" Target="../media/image342.png"/><Relationship Id="rId11" Type="http://schemas.openxmlformats.org/officeDocument/2006/relationships/customXml" Target="../ink/ink387.xml"/><Relationship Id="rId5" Type="http://schemas.openxmlformats.org/officeDocument/2006/relationships/customXml" Target="../ink/ink384.xml"/><Relationship Id="rId15" Type="http://schemas.openxmlformats.org/officeDocument/2006/relationships/customXml" Target="../ink/ink389.xml"/><Relationship Id="rId10" Type="http://schemas.openxmlformats.org/officeDocument/2006/relationships/image" Target="../media/image344.png"/><Relationship Id="rId4" Type="http://schemas.openxmlformats.org/officeDocument/2006/relationships/image" Target="../media/image341.png"/><Relationship Id="rId9" Type="http://schemas.openxmlformats.org/officeDocument/2006/relationships/customXml" Target="../ink/ink386.xml"/><Relationship Id="rId14" Type="http://schemas.openxmlformats.org/officeDocument/2006/relationships/image" Target="../media/image346.png"/></Relationships>
</file>

<file path=ppt/slides/_rels/slide25.xml.rels><?xml version="1.0" encoding="UTF-8" standalone="yes"?>
<Relationships xmlns="http://schemas.openxmlformats.org/package/2006/relationships"><Relationship Id="rId117" Type="http://schemas.openxmlformats.org/officeDocument/2006/relationships/customXml" Target="../ink/ink447.xml"/><Relationship Id="rId21" Type="http://schemas.openxmlformats.org/officeDocument/2006/relationships/customXml" Target="../ink/ink399.xml"/><Relationship Id="rId42" Type="http://schemas.openxmlformats.org/officeDocument/2006/relationships/image" Target="../media/image367.png"/><Relationship Id="rId47" Type="http://schemas.openxmlformats.org/officeDocument/2006/relationships/customXml" Target="../ink/ink412.xml"/><Relationship Id="rId63" Type="http://schemas.openxmlformats.org/officeDocument/2006/relationships/customXml" Target="../ink/ink420.xml"/><Relationship Id="rId68" Type="http://schemas.openxmlformats.org/officeDocument/2006/relationships/image" Target="../media/image380.png"/><Relationship Id="rId84" Type="http://schemas.openxmlformats.org/officeDocument/2006/relationships/image" Target="../media/image388.png"/><Relationship Id="rId89" Type="http://schemas.openxmlformats.org/officeDocument/2006/relationships/customXml" Target="../ink/ink433.xml"/><Relationship Id="rId112" Type="http://schemas.openxmlformats.org/officeDocument/2006/relationships/image" Target="../media/image402.png"/><Relationship Id="rId16" Type="http://schemas.openxmlformats.org/officeDocument/2006/relationships/image" Target="../media/image354.png"/><Relationship Id="rId107" Type="http://schemas.openxmlformats.org/officeDocument/2006/relationships/customXml" Target="../ink/ink442.xml"/><Relationship Id="rId11" Type="http://schemas.openxmlformats.org/officeDocument/2006/relationships/customXml" Target="../ink/ink394.xml"/><Relationship Id="rId32" Type="http://schemas.openxmlformats.org/officeDocument/2006/relationships/image" Target="../media/image362.png"/><Relationship Id="rId37" Type="http://schemas.openxmlformats.org/officeDocument/2006/relationships/customXml" Target="../ink/ink407.xml"/><Relationship Id="rId53" Type="http://schemas.openxmlformats.org/officeDocument/2006/relationships/customXml" Target="../ink/ink415.xml"/><Relationship Id="rId58" Type="http://schemas.openxmlformats.org/officeDocument/2006/relationships/image" Target="../media/image375.png"/><Relationship Id="rId74" Type="http://schemas.openxmlformats.org/officeDocument/2006/relationships/image" Target="../media/image383.png"/><Relationship Id="rId79" Type="http://schemas.openxmlformats.org/officeDocument/2006/relationships/customXml" Target="../ink/ink428.xml"/><Relationship Id="rId102" Type="http://schemas.openxmlformats.org/officeDocument/2006/relationships/image" Target="../media/image397.png"/><Relationship Id="rId123" Type="http://schemas.openxmlformats.org/officeDocument/2006/relationships/customXml" Target="../ink/ink450.xml"/><Relationship Id="rId128" Type="http://schemas.openxmlformats.org/officeDocument/2006/relationships/image" Target="../media/image410.png"/><Relationship Id="rId5" Type="http://schemas.openxmlformats.org/officeDocument/2006/relationships/customXml" Target="../ink/ink391.xml"/><Relationship Id="rId90" Type="http://schemas.openxmlformats.org/officeDocument/2006/relationships/image" Target="../media/image391.png"/><Relationship Id="rId95" Type="http://schemas.openxmlformats.org/officeDocument/2006/relationships/customXml" Target="../ink/ink436.xml"/><Relationship Id="rId22" Type="http://schemas.openxmlformats.org/officeDocument/2006/relationships/image" Target="../media/image357.png"/><Relationship Id="rId27" Type="http://schemas.openxmlformats.org/officeDocument/2006/relationships/customXml" Target="../ink/ink402.xml"/><Relationship Id="rId43" Type="http://schemas.openxmlformats.org/officeDocument/2006/relationships/customXml" Target="../ink/ink410.xml"/><Relationship Id="rId48" Type="http://schemas.openxmlformats.org/officeDocument/2006/relationships/image" Target="../media/image370.png"/><Relationship Id="rId64" Type="http://schemas.openxmlformats.org/officeDocument/2006/relationships/image" Target="../media/image378.png"/><Relationship Id="rId69" Type="http://schemas.openxmlformats.org/officeDocument/2006/relationships/customXml" Target="../ink/ink423.xml"/><Relationship Id="rId113" Type="http://schemas.openxmlformats.org/officeDocument/2006/relationships/customXml" Target="../ink/ink445.xml"/><Relationship Id="rId118" Type="http://schemas.openxmlformats.org/officeDocument/2006/relationships/image" Target="../media/image405.png"/><Relationship Id="rId80" Type="http://schemas.openxmlformats.org/officeDocument/2006/relationships/image" Target="../media/image386.png"/><Relationship Id="rId85" Type="http://schemas.openxmlformats.org/officeDocument/2006/relationships/customXml" Target="../ink/ink431.xml"/><Relationship Id="rId12" Type="http://schemas.openxmlformats.org/officeDocument/2006/relationships/image" Target="../media/image352.png"/><Relationship Id="rId17" Type="http://schemas.openxmlformats.org/officeDocument/2006/relationships/customXml" Target="../ink/ink397.xml"/><Relationship Id="rId33" Type="http://schemas.openxmlformats.org/officeDocument/2006/relationships/customXml" Target="../ink/ink405.xml"/><Relationship Id="rId38" Type="http://schemas.openxmlformats.org/officeDocument/2006/relationships/image" Target="../media/image365.png"/><Relationship Id="rId59" Type="http://schemas.openxmlformats.org/officeDocument/2006/relationships/customXml" Target="../ink/ink418.xml"/><Relationship Id="rId103" Type="http://schemas.openxmlformats.org/officeDocument/2006/relationships/customXml" Target="../ink/ink440.xml"/><Relationship Id="rId108" Type="http://schemas.openxmlformats.org/officeDocument/2006/relationships/image" Target="../media/image400.png"/><Relationship Id="rId124" Type="http://schemas.openxmlformats.org/officeDocument/2006/relationships/image" Target="../media/image408.png"/><Relationship Id="rId129" Type="http://schemas.openxmlformats.org/officeDocument/2006/relationships/customXml" Target="../ink/ink453.xml"/><Relationship Id="rId54" Type="http://schemas.openxmlformats.org/officeDocument/2006/relationships/image" Target="../media/image373.png"/><Relationship Id="rId70" Type="http://schemas.openxmlformats.org/officeDocument/2006/relationships/image" Target="../media/image381.png"/><Relationship Id="rId75" Type="http://schemas.openxmlformats.org/officeDocument/2006/relationships/customXml" Target="../ink/ink426.xml"/><Relationship Id="rId91" Type="http://schemas.openxmlformats.org/officeDocument/2006/relationships/customXml" Target="../ink/ink434.xml"/><Relationship Id="rId96" Type="http://schemas.openxmlformats.org/officeDocument/2006/relationships/image" Target="../media/image394.png"/><Relationship Id="rId1" Type="http://schemas.openxmlformats.org/officeDocument/2006/relationships/slideLayout" Target="../slideLayouts/slideLayout2.xml"/><Relationship Id="rId6" Type="http://schemas.openxmlformats.org/officeDocument/2006/relationships/image" Target="../media/image349.png"/><Relationship Id="rId23" Type="http://schemas.openxmlformats.org/officeDocument/2006/relationships/customXml" Target="../ink/ink400.xml"/><Relationship Id="rId28" Type="http://schemas.openxmlformats.org/officeDocument/2006/relationships/image" Target="../media/image360.png"/><Relationship Id="rId49" Type="http://schemas.openxmlformats.org/officeDocument/2006/relationships/customXml" Target="../ink/ink413.xml"/><Relationship Id="rId114" Type="http://schemas.openxmlformats.org/officeDocument/2006/relationships/image" Target="../media/image403.png"/><Relationship Id="rId119" Type="http://schemas.openxmlformats.org/officeDocument/2006/relationships/customXml" Target="../ink/ink448.xml"/><Relationship Id="rId44" Type="http://schemas.openxmlformats.org/officeDocument/2006/relationships/image" Target="../media/image368.png"/><Relationship Id="rId60" Type="http://schemas.openxmlformats.org/officeDocument/2006/relationships/image" Target="../media/image376.png"/><Relationship Id="rId65" Type="http://schemas.openxmlformats.org/officeDocument/2006/relationships/customXml" Target="../ink/ink421.xml"/><Relationship Id="rId81" Type="http://schemas.openxmlformats.org/officeDocument/2006/relationships/customXml" Target="../ink/ink429.xml"/><Relationship Id="rId86" Type="http://schemas.openxmlformats.org/officeDocument/2006/relationships/image" Target="../media/image389.png"/><Relationship Id="rId130" Type="http://schemas.openxmlformats.org/officeDocument/2006/relationships/image" Target="../media/image411.png"/><Relationship Id="rId13" Type="http://schemas.openxmlformats.org/officeDocument/2006/relationships/customXml" Target="../ink/ink395.xml"/><Relationship Id="rId18" Type="http://schemas.openxmlformats.org/officeDocument/2006/relationships/image" Target="../media/image355.png"/><Relationship Id="rId39" Type="http://schemas.openxmlformats.org/officeDocument/2006/relationships/customXml" Target="../ink/ink408.xml"/><Relationship Id="rId109" Type="http://schemas.openxmlformats.org/officeDocument/2006/relationships/customXml" Target="../ink/ink443.xml"/><Relationship Id="rId34" Type="http://schemas.openxmlformats.org/officeDocument/2006/relationships/image" Target="../media/image363.png"/><Relationship Id="rId50" Type="http://schemas.openxmlformats.org/officeDocument/2006/relationships/image" Target="../media/image371.png"/><Relationship Id="rId55" Type="http://schemas.openxmlformats.org/officeDocument/2006/relationships/customXml" Target="../ink/ink416.xml"/><Relationship Id="rId76" Type="http://schemas.openxmlformats.org/officeDocument/2006/relationships/image" Target="../media/image384.png"/><Relationship Id="rId97" Type="http://schemas.openxmlformats.org/officeDocument/2006/relationships/customXml" Target="../ink/ink437.xml"/><Relationship Id="rId104" Type="http://schemas.openxmlformats.org/officeDocument/2006/relationships/image" Target="../media/image398.png"/><Relationship Id="rId120" Type="http://schemas.openxmlformats.org/officeDocument/2006/relationships/image" Target="../media/image406.png"/><Relationship Id="rId125" Type="http://schemas.openxmlformats.org/officeDocument/2006/relationships/customXml" Target="../ink/ink451.xml"/><Relationship Id="rId7" Type="http://schemas.openxmlformats.org/officeDocument/2006/relationships/customXml" Target="../ink/ink392.xml"/><Relationship Id="rId71" Type="http://schemas.openxmlformats.org/officeDocument/2006/relationships/customXml" Target="../ink/ink424.xml"/><Relationship Id="rId92" Type="http://schemas.openxmlformats.org/officeDocument/2006/relationships/image" Target="../media/image392.png"/><Relationship Id="rId2" Type="http://schemas.openxmlformats.org/officeDocument/2006/relationships/notesSlide" Target="../notesSlides/notesSlide24.xml"/><Relationship Id="rId29" Type="http://schemas.openxmlformats.org/officeDocument/2006/relationships/customXml" Target="../ink/ink403.xml"/><Relationship Id="rId24" Type="http://schemas.openxmlformats.org/officeDocument/2006/relationships/image" Target="../media/image358.png"/><Relationship Id="rId40" Type="http://schemas.openxmlformats.org/officeDocument/2006/relationships/image" Target="../media/image366.png"/><Relationship Id="rId45" Type="http://schemas.openxmlformats.org/officeDocument/2006/relationships/customXml" Target="../ink/ink411.xml"/><Relationship Id="rId66" Type="http://schemas.openxmlformats.org/officeDocument/2006/relationships/image" Target="../media/image379.png"/><Relationship Id="rId87" Type="http://schemas.openxmlformats.org/officeDocument/2006/relationships/customXml" Target="../ink/ink432.xml"/><Relationship Id="rId110" Type="http://schemas.openxmlformats.org/officeDocument/2006/relationships/image" Target="../media/image401.png"/><Relationship Id="rId115" Type="http://schemas.openxmlformats.org/officeDocument/2006/relationships/customXml" Target="../ink/ink446.xml"/><Relationship Id="rId61" Type="http://schemas.openxmlformats.org/officeDocument/2006/relationships/customXml" Target="../ink/ink419.xml"/><Relationship Id="rId82" Type="http://schemas.openxmlformats.org/officeDocument/2006/relationships/image" Target="../media/image387.png"/><Relationship Id="rId19" Type="http://schemas.openxmlformats.org/officeDocument/2006/relationships/customXml" Target="../ink/ink398.xml"/><Relationship Id="rId14" Type="http://schemas.openxmlformats.org/officeDocument/2006/relationships/image" Target="../media/image353.png"/><Relationship Id="rId30" Type="http://schemas.openxmlformats.org/officeDocument/2006/relationships/image" Target="../media/image361.png"/><Relationship Id="rId35" Type="http://schemas.openxmlformats.org/officeDocument/2006/relationships/customXml" Target="../ink/ink406.xml"/><Relationship Id="rId56" Type="http://schemas.openxmlformats.org/officeDocument/2006/relationships/image" Target="../media/image374.png"/><Relationship Id="rId77" Type="http://schemas.openxmlformats.org/officeDocument/2006/relationships/customXml" Target="../ink/ink427.xml"/><Relationship Id="rId100" Type="http://schemas.openxmlformats.org/officeDocument/2006/relationships/image" Target="../media/image396.png"/><Relationship Id="rId105" Type="http://schemas.openxmlformats.org/officeDocument/2006/relationships/customXml" Target="../ink/ink441.xml"/><Relationship Id="rId126" Type="http://schemas.openxmlformats.org/officeDocument/2006/relationships/image" Target="../media/image409.png"/><Relationship Id="rId8" Type="http://schemas.openxmlformats.org/officeDocument/2006/relationships/image" Target="../media/image350.png"/><Relationship Id="rId51" Type="http://schemas.openxmlformats.org/officeDocument/2006/relationships/customXml" Target="../ink/ink414.xml"/><Relationship Id="rId72" Type="http://schemas.openxmlformats.org/officeDocument/2006/relationships/image" Target="../media/image382.png"/><Relationship Id="rId93" Type="http://schemas.openxmlformats.org/officeDocument/2006/relationships/customXml" Target="../ink/ink435.xml"/><Relationship Id="rId98" Type="http://schemas.openxmlformats.org/officeDocument/2006/relationships/image" Target="../media/image395.png"/><Relationship Id="rId121" Type="http://schemas.openxmlformats.org/officeDocument/2006/relationships/customXml" Target="../ink/ink449.xml"/><Relationship Id="rId3" Type="http://schemas.openxmlformats.org/officeDocument/2006/relationships/customXml" Target="../ink/ink390.xml"/><Relationship Id="rId25" Type="http://schemas.openxmlformats.org/officeDocument/2006/relationships/customXml" Target="../ink/ink401.xml"/><Relationship Id="rId46" Type="http://schemas.openxmlformats.org/officeDocument/2006/relationships/image" Target="../media/image369.png"/><Relationship Id="rId67" Type="http://schemas.openxmlformats.org/officeDocument/2006/relationships/customXml" Target="../ink/ink422.xml"/><Relationship Id="rId116" Type="http://schemas.openxmlformats.org/officeDocument/2006/relationships/image" Target="../media/image404.png"/><Relationship Id="rId20" Type="http://schemas.openxmlformats.org/officeDocument/2006/relationships/image" Target="../media/image356.png"/><Relationship Id="rId41" Type="http://schemas.openxmlformats.org/officeDocument/2006/relationships/customXml" Target="../ink/ink409.xml"/><Relationship Id="rId62" Type="http://schemas.openxmlformats.org/officeDocument/2006/relationships/image" Target="../media/image377.png"/><Relationship Id="rId83" Type="http://schemas.openxmlformats.org/officeDocument/2006/relationships/customXml" Target="../ink/ink430.xml"/><Relationship Id="rId88" Type="http://schemas.openxmlformats.org/officeDocument/2006/relationships/image" Target="../media/image390.png"/><Relationship Id="rId111" Type="http://schemas.openxmlformats.org/officeDocument/2006/relationships/customXml" Target="../ink/ink444.xml"/><Relationship Id="rId15" Type="http://schemas.openxmlformats.org/officeDocument/2006/relationships/customXml" Target="../ink/ink396.xml"/><Relationship Id="rId36" Type="http://schemas.openxmlformats.org/officeDocument/2006/relationships/image" Target="../media/image364.png"/><Relationship Id="rId57" Type="http://schemas.openxmlformats.org/officeDocument/2006/relationships/customXml" Target="../ink/ink417.xml"/><Relationship Id="rId106" Type="http://schemas.openxmlformats.org/officeDocument/2006/relationships/image" Target="../media/image399.png"/><Relationship Id="rId127" Type="http://schemas.openxmlformats.org/officeDocument/2006/relationships/customXml" Target="../ink/ink452.xml"/><Relationship Id="rId10" Type="http://schemas.openxmlformats.org/officeDocument/2006/relationships/image" Target="../media/image351.png"/><Relationship Id="rId31" Type="http://schemas.openxmlformats.org/officeDocument/2006/relationships/customXml" Target="../ink/ink404.xml"/><Relationship Id="rId52" Type="http://schemas.openxmlformats.org/officeDocument/2006/relationships/image" Target="../media/image372.png"/><Relationship Id="rId73" Type="http://schemas.openxmlformats.org/officeDocument/2006/relationships/customXml" Target="../ink/ink425.xml"/><Relationship Id="rId78" Type="http://schemas.openxmlformats.org/officeDocument/2006/relationships/image" Target="../media/image385.png"/><Relationship Id="rId94" Type="http://schemas.openxmlformats.org/officeDocument/2006/relationships/image" Target="../media/image393.png"/><Relationship Id="rId99" Type="http://schemas.openxmlformats.org/officeDocument/2006/relationships/customXml" Target="../ink/ink438.xml"/><Relationship Id="rId101" Type="http://schemas.openxmlformats.org/officeDocument/2006/relationships/customXml" Target="../ink/ink439.xml"/><Relationship Id="rId122" Type="http://schemas.openxmlformats.org/officeDocument/2006/relationships/image" Target="../media/image407.png"/><Relationship Id="rId4" Type="http://schemas.openxmlformats.org/officeDocument/2006/relationships/image" Target="../media/image348.png"/><Relationship Id="rId9" Type="http://schemas.openxmlformats.org/officeDocument/2006/relationships/customXml" Target="../ink/ink393.xml"/><Relationship Id="rId26" Type="http://schemas.openxmlformats.org/officeDocument/2006/relationships/image" Target="../media/image359.png"/></Relationships>
</file>

<file path=ppt/slides/_rels/slide26.xml.rels><?xml version="1.0" encoding="UTF-8" standalone="yes"?>
<Relationships xmlns="http://schemas.openxmlformats.org/package/2006/relationships"><Relationship Id="rId13" Type="http://schemas.openxmlformats.org/officeDocument/2006/relationships/customXml" Target="../ink/ink459.xml"/><Relationship Id="rId18" Type="http://schemas.openxmlformats.org/officeDocument/2006/relationships/image" Target="../media/image3690.png"/><Relationship Id="rId26" Type="http://schemas.openxmlformats.org/officeDocument/2006/relationships/image" Target="../media/image3730.png"/><Relationship Id="rId3" Type="http://schemas.openxmlformats.org/officeDocument/2006/relationships/customXml" Target="../ink/ink454.xml"/><Relationship Id="rId21" Type="http://schemas.openxmlformats.org/officeDocument/2006/relationships/customXml" Target="../ink/ink463.xml"/><Relationship Id="rId34" Type="http://schemas.openxmlformats.org/officeDocument/2006/relationships/image" Target="../media/image414.png"/><Relationship Id="rId7" Type="http://schemas.openxmlformats.org/officeDocument/2006/relationships/customXml" Target="../ink/ink456.xml"/><Relationship Id="rId12" Type="http://schemas.openxmlformats.org/officeDocument/2006/relationships/image" Target="../media/image3660.png"/><Relationship Id="rId17" Type="http://schemas.openxmlformats.org/officeDocument/2006/relationships/customXml" Target="../ink/ink461.xml"/><Relationship Id="rId25" Type="http://schemas.openxmlformats.org/officeDocument/2006/relationships/customXml" Target="../ink/ink465.xml"/><Relationship Id="rId33" Type="http://schemas.openxmlformats.org/officeDocument/2006/relationships/customXml" Target="../ink/ink469.xml"/><Relationship Id="rId2" Type="http://schemas.openxmlformats.org/officeDocument/2006/relationships/notesSlide" Target="../notesSlides/notesSlide25.xml"/><Relationship Id="rId16" Type="http://schemas.openxmlformats.org/officeDocument/2006/relationships/image" Target="../media/image3680.png"/><Relationship Id="rId20" Type="http://schemas.openxmlformats.org/officeDocument/2006/relationships/image" Target="../media/image3700.png"/><Relationship Id="rId29" Type="http://schemas.openxmlformats.org/officeDocument/2006/relationships/customXml" Target="../ink/ink467.xml"/><Relationship Id="rId1" Type="http://schemas.openxmlformats.org/officeDocument/2006/relationships/slideLayout" Target="../slideLayouts/slideLayout2.xml"/><Relationship Id="rId6" Type="http://schemas.openxmlformats.org/officeDocument/2006/relationships/image" Target="../media/image3630.png"/><Relationship Id="rId11" Type="http://schemas.openxmlformats.org/officeDocument/2006/relationships/customXml" Target="../ink/ink458.xml"/><Relationship Id="rId24" Type="http://schemas.openxmlformats.org/officeDocument/2006/relationships/image" Target="../media/image3720.png"/><Relationship Id="rId32" Type="http://schemas.openxmlformats.org/officeDocument/2006/relationships/image" Target="../media/image413.png"/><Relationship Id="rId5" Type="http://schemas.openxmlformats.org/officeDocument/2006/relationships/customXml" Target="../ink/ink455.xml"/><Relationship Id="rId15" Type="http://schemas.openxmlformats.org/officeDocument/2006/relationships/customXml" Target="../ink/ink460.xml"/><Relationship Id="rId23" Type="http://schemas.openxmlformats.org/officeDocument/2006/relationships/customXml" Target="../ink/ink464.xml"/><Relationship Id="rId28" Type="http://schemas.openxmlformats.org/officeDocument/2006/relationships/image" Target="../media/image3740.png"/><Relationship Id="rId36" Type="http://schemas.openxmlformats.org/officeDocument/2006/relationships/image" Target="../media/image415.png"/><Relationship Id="rId10" Type="http://schemas.openxmlformats.org/officeDocument/2006/relationships/image" Target="../media/image3650.png"/><Relationship Id="rId19" Type="http://schemas.openxmlformats.org/officeDocument/2006/relationships/customXml" Target="../ink/ink462.xml"/><Relationship Id="rId31" Type="http://schemas.openxmlformats.org/officeDocument/2006/relationships/customXml" Target="../ink/ink468.xml"/><Relationship Id="rId4" Type="http://schemas.openxmlformats.org/officeDocument/2006/relationships/image" Target="../media/image3620.png"/><Relationship Id="rId9" Type="http://schemas.openxmlformats.org/officeDocument/2006/relationships/customXml" Target="../ink/ink457.xml"/><Relationship Id="rId14" Type="http://schemas.openxmlformats.org/officeDocument/2006/relationships/image" Target="../media/image3670.png"/><Relationship Id="rId22" Type="http://schemas.openxmlformats.org/officeDocument/2006/relationships/image" Target="../media/image3710.png"/><Relationship Id="rId27" Type="http://schemas.openxmlformats.org/officeDocument/2006/relationships/customXml" Target="../ink/ink466.xml"/><Relationship Id="rId30" Type="http://schemas.openxmlformats.org/officeDocument/2006/relationships/image" Target="../media/image412.png"/><Relationship Id="rId35" Type="http://schemas.openxmlformats.org/officeDocument/2006/relationships/customXml" Target="../ink/ink470.xml"/><Relationship Id="rId8" Type="http://schemas.openxmlformats.org/officeDocument/2006/relationships/image" Target="../media/image364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810.png"/><Relationship Id="rId13" Type="http://schemas.openxmlformats.org/officeDocument/2006/relationships/customXml" Target="../ink/ink12.xml"/><Relationship Id="rId3" Type="http://schemas.openxmlformats.org/officeDocument/2006/relationships/customXml" Target="../ink/ink7.xml"/><Relationship Id="rId7" Type="http://schemas.openxmlformats.org/officeDocument/2006/relationships/customXml" Target="../ink/ink9.xml"/><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10.png"/><Relationship Id="rId11" Type="http://schemas.openxmlformats.org/officeDocument/2006/relationships/customXml" Target="../ink/ink11.xml"/><Relationship Id="rId5" Type="http://schemas.openxmlformats.org/officeDocument/2006/relationships/customXml" Target="../ink/ink8.xml"/><Relationship Id="rId10" Type="http://schemas.openxmlformats.org/officeDocument/2006/relationships/image" Target="../media/image9.png"/><Relationship Id="rId4" Type="http://schemas.openxmlformats.org/officeDocument/2006/relationships/image" Target="../media/image610.png"/><Relationship Id="rId9" Type="http://schemas.openxmlformats.org/officeDocument/2006/relationships/customXml" Target="../ink/ink10.xml"/><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customXml" Target="../ink/ink18.xml"/><Relationship Id="rId18" Type="http://schemas.openxmlformats.org/officeDocument/2006/relationships/image" Target="../media/image18.png"/><Relationship Id="rId26" Type="http://schemas.openxmlformats.org/officeDocument/2006/relationships/image" Target="../media/image22.png"/><Relationship Id="rId3" Type="http://schemas.openxmlformats.org/officeDocument/2006/relationships/customXml" Target="../ink/ink13.xml"/><Relationship Id="rId21" Type="http://schemas.openxmlformats.org/officeDocument/2006/relationships/customXml" Target="../ink/ink22.xml"/><Relationship Id="rId7" Type="http://schemas.openxmlformats.org/officeDocument/2006/relationships/customXml" Target="../ink/ink15.xml"/><Relationship Id="rId12" Type="http://schemas.openxmlformats.org/officeDocument/2006/relationships/image" Target="../media/image15.png"/><Relationship Id="rId17" Type="http://schemas.openxmlformats.org/officeDocument/2006/relationships/customXml" Target="../ink/ink20.xml"/><Relationship Id="rId25" Type="http://schemas.openxmlformats.org/officeDocument/2006/relationships/customXml" Target="../ink/ink24.xml"/><Relationship Id="rId2" Type="http://schemas.openxmlformats.org/officeDocument/2006/relationships/notesSlide" Target="../notesSlides/notesSlide6.xml"/><Relationship Id="rId16" Type="http://schemas.openxmlformats.org/officeDocument/2006/relationships/image" Target="../media/image17.png"/><Relationship Id="rId20" Type="http://schemas.openxmlformats.org/officeDocument/2006/relationships/image" Target="../media/image19.png"/><Relationship Id="rId29" Type="http://schemas.openxmlformats.org/officeDocument/2006/relationships/customXml" Target="../ink/ink26.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customXml" Target="../ink/ink17.xml"/><Relationship Id="rId24" Type="http://schemas.openxmlformats.org/officeDocument/2006/relationships/image" Target="../media/image21.png"/><Relationship Id="rId5" Type="http://schemas.openxmlformats.org/officeDocument/2006/relationships/customXml" Target="../ink/ink14.xml"/><Relationship Id="rId15" Type="http://schemas.openxmlformats.org/officeDocument/2006/relationships/customXml" Target="../ink/ink19.xml"/><Relationship Id="rId23" Type="http://schemas.openxmlformats.org/officeDocument/2006/relationships/customXml" Target="../ink/ink23.xml"/><Relationship Id="rId28" Type="http://schemas.openxmlformats.org/officeDocument/2006/relationships/image" Target="../media/image23.png"/><Relationship Id="rId10" Type="http://schemas.openxmlformats.org/officeDocument/2006/relationships/image" Target="../media/image14.png"/><Relationship Id="rId19" Type="http://schemas.openxmlformats.org/officeDocument/2006/relationships/customXml" Target="../ink/ink21.xml"/><Relationship Id="rId4" Type="http://schemas.openxmlformats.org/officeDocument/2006/relationships/image" Target="../media/image1110.png"/><Relationship Id="rId9" Type="http://schemas.openxmlformats.org/officeDocument/2006/relationships/customXml" Target="../ink/ink16.xml"/><Relationship Id="rId14" Type="http://schemas.openxmlformats.org/officeDocument/2006/relationships/image" Target="../media/image16.png"/><Relationship Id="rId22" Type="http://schemas.openxmlformats.org/officeDocument/2006/relationships/image" Target="../media/image20.png"/><Relationship Id="rId27" Type="http://schemas.openxmlformats.org/officeDocument/2006/relationships/customXml" Target="../ink/ink25.xml"/><Relationship Id="rId30"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2410.png"/><Relationship Id="rId13" Type="http://schemas.openxmlformats.org/officeDocument/2006/relationships/customXml" Target="../ink/ink32.xml"/><Relationship Id="rId18" Type="http://schemas.openxmlformats.org/officeDocument/2006/relationships/image" Target="../media/image29.png"/><Relationship Id="rId26" Type="http://schemas.openxmlformats.org/officeDocument/2006/relationships/image" Target="../media/image33.png"/><Relationship Id="rId3" Type="http://schemas.openxmlformats.org/officeDocument/2006/relationships/customXml" Target="../ink/ink27.xml"/><Relationship Id="rId21" Type="http://schemas.openxmlformats.org/officeDocument/2006/relationships/customXml" Target="../ink/ink36.xml"/><Relationship Id="rId7" Type="http://schemas.openxmlformats.org/officeDocument/2006/relationships/customXml" Target="../ink/ink29.xml"/><Relationship Id="rId12" Type="http://schemas.openxmlformats.org/officeDocument/2006/relationships/image" Target="../media/image26.png"/><Relationship Id="rId17" Type="http://schemas.openxmlformats.org/officeDocument/2006/relationships/customXml" Target="../ink/ink34.xml"/><Relationship Id="rId25" Type="http://schemas.openxmlformats.org/officeDocument/2006/relationships/customXml" Target="../ink/ink38.xml"/><Relationship Id="rId2" Type="http://schemas.openxmlformats.org/officeDocument/2006/relationships/notesSlide" Target="../notesSlides/notesSlide7.xml"/><Relationship Id="rId16" Type="http://schemas.openxmlformats.org/officeDocument/2006/relationships/image" Target="../media/image28.png"/><Relationship Id="rId20" Type="http://schemas.openxmlformats.org/officeDocument/2006/relationships/image" Target="../media/image30.png"/><Relationship Id="rId29" Type="http://schemas.openxmlformats.org/officeDocument/2006/relationships/customXml" Target="../ink/ink40.xml"/><Relationship Id="rId1" Type="http://schemas.openxmlformats.org/officeDocument/2006/relationships/slideLayout" Target="../slideLayouts/slideLayout2.xml"/><Relationship Id="rId6" Type="http://schemas.openxmlformats.org/officeDocument/2006/relationships/image" Target="../media/image2310.png"/><Relationship Id="rId11" Type="http://schemas.openxmlformats.org/officeDocument/2006/relationships/customXml" Target="../ink/ink31.xml"/><Relationship Id="rId24" Type="http://schemas.openxmlformats.org/officeDocument/2006/relationships/image" Target="../media/image32.png"/><Relationship Id="rId32" Type="http://schemas.openxmlformats.org/officeDocument/2006/relationships/image" Target="../media/image36.png"/><Relationship Id="rId5" Type="http://schemas.openxmlformats.org/officeDocument/2006/relationships/customXml" Target="../ink/ink28.xml"/><Relationship Id="rId15" Type="http://schemas.openxmlformats.org/officeDocument/2006/relationships/customXml" Target="../ink/ink33.xml"/><Relationship Id="rId23" Type="http://schemas.openxmlformats.org/officeDocument/2006/relationships/customXml" Target="../ink/ink37.xml"/><Relationship Id="rId28" Type="http://schemas.openxmlformats.org/officeDocument/2006/relationships/image" Target="../media/image34.png"/><Relationship Id="rId10" Type="http://schemas.openxmlformats.org/officeDocument/2006/relationships/image" Target="../media/image25.png"/><Relationship Id="rId19" Type="http://schemas.openxmlformats.org/officeDocument/2006/relationships/customXml" Target="../ink/ink35.xml"/><Relationship Id="rId31" Type="http://schemas.openxmlformats.org/officeDocument/2006/relationships/customXml" Target="../ink/ink41.xml"/><Relationship Id="rId4" Type="http://schemas.openxmlformats.org/officeDocument/2006/relationships/image" Target="../media/image2210.png"/><Relationship Id="rId9" Type="http://schemas.openxmlformats.org/officeDocument/2006/relationships/customXml" Target="../ink/ink30.xml"/><Relationship Id="rId14" Type="http://schemas.openxmlformats.org/officeDocument/2006/relationships/image" Target="../media/image27.png"/><Relationship Id="rId22" Type="http://schemas.openxmlformats.org/officeDocument/2006/relationships/image" Target="../media/image31.png"/><Relationship Id="rId27" Type="http://schemas.openxmlformats.org/officeDocument/2006/relationships/customXml" Target="../ink/ink39.xml"/><Relationship Id="rId30" Type="http://schemas.openxmlformats.org/officeDocument/2006/relationships/image" Target="../media/image35.png"/></Relationships>
</file>

<file path=ppt/slides/_rels/slide8.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customXml" Target="../ink/ink47.xml"/><Relationship Id="rId18" Type="http://schemas.openxmlformats.org/officeDocument/2006/relationships/image" Target="../media/image44.png"/><Relationship Id="rId3" Type="http://schemas.openxmlformats.org/officeDocument/2006/relationships/customXml" Target="../ink/ink42.xml"/><Relationship Id="rId21" Type="http://schemas.openxmlformats.org/officeDocument/2006/relationships/customXml" Target="../ink/ink51.xml"/><Relationship Id="rId7" Type="http://schemas.openxmlformats.org/officeDocument/2006/relationships/customXml" Target="../ink/ink44.xml"/><Relationship Id="rId12" Type="http://schemas.openxmlformats.org/officeDocument/2006/relationships/image" Target="../media/image41.png"/><Relationship Id="rId17" Type="http://schemas.openxmlformats.org/officeDocument/2006/relationships/customXml" Target="../ink/ink49.xml"/><Relationship Id="rId2" Type="http://schemas.openxmlformats.org/officeDocument/2006/relationships/notesSlide" Target="../notesSlides/notesSlide8.xml"/><Relationship Id="rId16" Type="http://schemas.openxmlformats.org/officeDocument/2006/relationships/image" Target="../media/image43.png"/><Relationship Id="rId20"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customXml" Target="../ink/ink46.xml"/><Relationship Id="rId24" Type="http://schemas.openxmlformats.org/officeDocument/2006/relationships/image" Target="../media/image47.png"/><Relationship Id="rId5" Type="http://schemas.openxmlformats.org/officeDocument/2006/relationships/customXml" Target="../ink/ink43.xml"/><Relationship Id="rId15" Type="http://schemas.openxmlformats.org/officeDocument/2006/relationships/customXml" Target="../ink/ink48.xml"/><Relationship Id="rId23" Type="http://schemas.openxmlformats.org/officeDocument/2006/relationships/customXml" Target="../ink/ink52.xml"/><Relationship Id="rId10" Type="http://schemas.openxmlformats.org/officeDocument/2006/relationships/image" Target="../media/image40.png"/><Relationship Id="rId19" Type="http://schemas.openxmlformats.org/officeDocument/2006/relationships/customXml" Target="../ink/ink50.xml"/><Relationship Id="rId4" Type="http://schemas.openxmlformats.org/officeDocument/2006/relationships/image" Target="../media/image37.png"/><Relationship Id="rId9" Type="http://schemas.openxmlformats.org/officeDocument/2006/relationships/customXml" Target="../ink/ink45.xml"/><Relationship Id="rId14" Type="http://schemas.openxmlformats.org/officeDocument/2006/relationships/image" Target="../media/image42.png"/><Relationship Id="rId22" Type="http://schemas.openxmlformats.org/officeDocument/2006/relationships/image" Target="../media/image46.png"/></Relationships>
</file>

<file path=ppt/slides/_rels/slide9.xml.rels><?xml version="1.0" encoding="UTF-8" standalone="yes"?>
<Relationships xmlns="http://schemas.openxmlformats.org/package/2006/relationships"><Relationship Id="rId26" Type="http://schemas.openxmlformats.org/officeDocument/2006/relationships/image" Target="../media/image59.png"/><Relationship Id="rId21" Type="http://schemas.openxmlformats.org/officeDocument/2006/relationships/customXml" Target="../ink/ink62.xml"/><Relationship Id="rId42" Type="http://schemas.openxmlformats.org/officeDocument/2006/relationships/image" Target="../media/image67.png"/><Relationship Id="rId47" Type="http://schemas.openxmlformats.org/officeDocument/2006/relationships/customXml" Target="../ink/ink75.xml"/><Relationship Id="rId63" Type="http://schemas.openxmlformats.org/officeDocument/2006/relationships/customXml" Target="../ink/ink83.xml"/><Relationship Id="rId68" Type="http://schemas.openxmlformats.org/officeDocument/2006/relationships/image" Target="../media/image80.png"/><Relationship Id="rId84" Type="http://schemas.openxmlformats.org/officeDocument/2006/relationships/image" Target="../media/image88.png"/><Relationship Id="rId89" Type="http://schemas.openxmlformats.org/officeDocument/2006/relationships/customXml" Target="../ink/ink96.xml"/><Relationship Id="rId16" Type="http://schemas.openxmlformats.org/officeDocument/2006/relationships/image" Target="../media/image54.png"/><Relationship Id="rId11" Type="http://schemas.openxmlformats.org/officeDocument/2006/relationships/customXml" Target="../ink/ink57.xml"/><Relationship Id="rId32" Type="http://schemas.openxmlformats.org/officeDocument/2006/relationships/image" Target="../media/image62.png"/><Relationship Id="rId37" Type="http://schemas.openxmlformats.org/officeDocument/2006/relationships/customXml" Target="../ink/ink70.xml"/><Relationship Id="rId53" Type="http://schemas.openxmlformats.org/officeDocument/2006/relationships/customXml" Target="../ink/ink78.xml"/><Relationship Id="rId58" Type="http://schemas.openxmlformats.org/officeDocument/2006/relationships/image" Target="../media/image75.png"/><Relationship Id="rId74" Type="http://schemas.openxmlformats.org/officeDocument/2006/relationships/image" Target="../media/image83.png"/><Relationship Id="rId79" Type="http://schemas.openxmlformats.org/officeDocument/2006/relationships/customXml" Target="../ink/ink91.xml"/><Relationship Id="rId102" Type="http://schemas.openxmlformats.org/officeDocument/2006/relationships/image" Target="../media/image97.png"/><Relationship Id="rId5" Type="http://schemas.openxmlformats.org/officeDocument/2006/relationships/customXml" Target="../ink/ink54.xml"/><Relationship Id="rId90" Type="http://schemas.openxmlformats.org/officeDocument/2006/relationships/image" Target="../media/image91.png"/><Relationship Id="rId95" Type="http://schemas.openxmlformats.org/officeDocument/2006/relationships/customXml" Target="../ink/ink99.xml"/><Relationship Id="rId22" Type="http://schemas.openxmlformats.org/officeDocument/2006/relationships/image" Target="../media/image57.png"/><Relationship Id="rId27" Type="http://schemas.openxmlformats.org/officeDocument/2006/relationships/customXml" Target="../ink/ink65.xml"/><Relationship Id="rId43" Type="http://schemas.openxmlformats.org/officeDocument/2006/relationships/customXml" Target="../ink/ink73.xml"/><Relationship Id="rId48" Type="http://schemas.openxmlformats.org/officeDocument/2006/relationships/image" Target="../media/image70.png"/><Relationship Id="rId64" Type="http://schemas.openxmlformats.org/officeDocument/2006/relationships/image" Target="../media/image78.png"/><Relationship Id="rId69" Type="http://schemas.openxmlformats.org/officeDocument/2006/relationships/customXml" Target="../ink/ink86.xml"/><Relationship Id="rId80" Type="http://schemas.openxmlformats.org/officeDocument/2006/relationships/image" Target="../media/image86.png"/><Relationship Id="rId85" Type="http://schemas.openxmlformats.org/officeDocument/2006/relationships/customXml" Target="../ink/ink94.xml"/><Relationship Id="rId12" Type="http://schemas.openxmlformats.org/officeDocument/2006/relationships/image" Target="../media/image52.png"/><Relationship Id="rId17" Type="http://schemas.openxmlformats.org/officeDocument/2006/relationships/customXml" Target="../ink/ink60.xml"/><Relationship Id="rId25" Type="http://schemas.openxmlformats.org/officeDocument/2006/relationships/customXml" Target="../ink/ink64.xml"/><Relationship Id="rId33" Type="http://schemas.openxmlformats.org/officeDocument/2006/relationships/customXml" Target="../ink/ink68.xml"/><Relationship Id="rId38" Type="http://schemas.openxmlformats.org/officeDocument/2006/relationships/image" Target="../media/image65.png"/><Relationship Id="rId46" Type="http://schemas.openxmlformats.org/officeDocument/2006/relationships/image" Target="../media/image69.png"/><Relationship Id="rId59" Type="http://schemas.openxmlformats.org/officeDocument/2006/relationships/customXml" Target="../ink/ink81.xml"/><Relationship Id="rId67" Type="http://schemas.openxmlformats.org/officeDocument/2006/relationships/customXml" Target="../ink/ink85.xml"/><Relationship Id="rId103" Type="http://schemas.openxmlformats.org/officeDocument/2006/relationships/customXml" Target="../ink/ink103.xml"/><Relationship Id="rId20" Type="http://schemas.openxmlformats.org/officeDocument/2006/relationships/image" Target="../media/image56.png"/><Relationship Id="rId41" Type="http://schemas.openxmlformats.org/officeDocument/2006/relationships/customXml" Target="../ink/ink72.xml"/><Relationship Id="rId54" Type="http://schemas.openxmlformats.org/officeDocument/2006/relationships/image" Target="../media/image73.png"/><Relationship Id="rId62" Type="http://schemas.openxmlformats.org/officeDocument/2006/relationships/image" Target="../media/image77.png"/><Relationship Id="rId70" Type="http://schemas.openxmlformats.org/officeDocument/2006/relationships/image" Target="../media/image81.png"/><Relationship Id="rId75" Type="http://schemas.openxmlformats.org/officeDocument/2006/relationships/customXml" Target="../ink/ink89.xml"/><Relationship Id="rId83" Type="http://schemas.openxmlformats.org/officeDocument/2006/relationships/customXml" Target="../ink/ink93.xml"/><Relationship Id="rId88" Type="http://schemas.openxmlformats.org/officeDocument/2006/relationships/image" Target="../media/image90.png"/><Relationship Id="rId91" Type="http://schemas.openxmlformats.org/officeDocument/2006/relationships/customXml" Target="../ink/ink97.xml"/><Relationship Id="rId96"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49.png"/><Relationship Id="rId15" Type="http://schemas.openxmlformats.org/officeDocument/2006/relationships/customXml" Target="../ink/ink59.xml"/><Relationship Id="rId23" Type="http://schemas.openxmlformats.org/officeDocument/2006/relationships/customXml" Target="../ink/ink63.xml"/><Relationship Id="rId28" Type="http://schemas.openxmlformats.org/officeDocument/2006/relationships/image" Target="../media/image60.png"/><Relationship Id="rId36" Type="http://schemas.openxmlformats.org/officeDocument/2006/relationships/image" Target="../media/image64.png"/><Relationship Id="rId49" Type="http://schemas.openxmlformats.org/officeDocument/2006/relationships/customXml" Target="../ink/ink76.xml"/><Relationship Id="rId57" Type="http://schemas.openxmlformats.org/officeDocument/2006/relationships/customXml" Target="../ink/ink80.xml"/><Relationship Id="rId10" Type="http://schemas.openxmlformats.org/officeDocument/2006/relationships/image" Target="../media/image51.png"/><Relationship Id="rId31" Type="http://schemas.openxmlformats.org/officeDocument/2006/relationships/customXml" Target="../ink/ink67.xml"/><Relationship Id="rId44" Type="http://schemas.openxmlformats.org/officeDocument/2006/relationships/image" Target="../media/image68.png"/><Relationship Id="rId52" Type="http://schemas.openxmlformats.org/officeDocument/2006/relationships/image" Target="../media/image72.png"/><Relationship Id="rId60" Type="http://schemas.openxmlformats.org/officeDocument/2006/relationships/image" Target="../media/image76.png"/><Relationship Id="rId65" Type="http://schemas.openxmlformats.org/officeDocument/2006/relationships/customXml" Target="../ink/ink84.xml"/><Relationship Id="rId73" Type="http://schemas.openxmlformats.org/officeDocument/2006/relationships/customXml" Target="../ink/ink88.xml"/><Relationship Id="rId78" Type="http://schemas.openxmlformats.org/officeDocument/2006/relationships/image" Target="../media/image85.png"/><Relationship Id="rId81" Type="http://schemas.openxmlformats.org/officeDocument/2006/relationships/customXml" Target="../ink/ink92.xml"/><Relationship Id="rId86" Type="http://schemas.openxmlformats.org/officeDocument/2006/relationships/image" Target="../media/image89.png"/><Relationship Id="rId94" Type="http://schemas.openxmlformats.org/officeDocument/2006/relationships/image" Target="../media/image93.png"/><Relationship Id="rId99" Type="http://schemas.openxmlformats.org/officeDocument/2006/relationships/customXml" Target="../ink/ink101.xml"/><Relationship Id="rId101" Type="http://schemas.openxmlformats.org/officeDocument/2006/relationships/customXml" Target="../ink/ink102.xml"/><Relationship Id="rId4" Type="http://schemas.openxmlformats.org/officeDocument/2006/relationships/image" Target="../media/image48.png"/><Relationship Id="rId9" Type="http://schemas.openxmlformats.org/officeDocument/2006/relationships/customXml" Target="../ink/ink56.xml"/><Relationship Id="rId13" Type="http://schemas.openxmlformats.org/officeDocument/2006/relationships/customXml" Target="../ink/ink58.xml"/><Relationship Id="rId18" Type="http://schemas.openxmlformats.org/officeDocument/2006/relationships/image" Target="../media/image55.png"/><Relationship Id="rId39" Type="http://schemas.openxmlformats.org/officeDocument/2006/relationships/customXml" Target="../ink/ink71.xml"/><Relationship Id="rId34" Type="http://schemas.openxmlformats.org/officeDocument/2006/relationships/image" Target="../media/image63.png"/><Relationship Id="rId50" Type="http://schemas.openxmlformats.org/officeDocument/2006/relationships/image" Target="../media/image71.png"/><Relationship Id="rId55" Type="http://schemas.openxmlformats.org/officeDocument/2006/relationships/customXml" Target="../ink/ink79.xml"/><Relationship Id="rId76" Type="http://schemas.openxmlformats.org/officeDocument/2006/relationships/image" Target="../media/image84.png"/><Relationship Id="rId97" Type="http://schemas.openxmlformats.org/officeDocument/2006/relationships/customXml" Target="../ink/ink100.xml"/><Relationship Id="rId104" Type="http://schemas.openxmlformats.org/officeDocument/2006/relationships/image" Target="../media/image98.png"/><Relationship Id="rId7" Type="http://schemas.openxmlformats.org/officeDocument/2006/relationships/customXml" Target="../ink/ink55.xml"/><Relationship Id="rId71" Type="http://schemas.openxmlformats.org/officeDocument/2006/relationships/customXml" Target="../ink/ink87.xml"/><Relationship Id="rId92" Type="http://schemas.openxmlformats.org/officeDocument/2006/relationships/image" Target="../media/image92.png"/><Relationship Id="rId2" Type="http://schemas.openxmlformats.org/officeDocument/2006/relationships/notesSlide" Target="../notesSlides/notesSlide9.xml"/><Relationship Id="rId29" Type="http://schemas.openxmlformats.org/officeDocument/2006/relationships/customXml" Target="../ink/ink66.xml"/><Relationship Id="rId24" Type="http://schemas.openxmlformats.org/officeDocument/2006/relationships/image" Target="../media/image58.png"/><Relationship Id="rId40" Type="http://schemas.openxmlformats.org/officeDocument/2006/relationships/image" Target="../media/image66.png"/><Relationship Id="rId45" Type="http://schemas.openxmlformats.org/officeDocument/2006/relationships/customXml" Target="../ink/ink74.xml"/><Relationship Id="rId66" Type="http://schemas.openxmlformats.org/officeDocument/2006/relationships/image" Target="../media/image79.png"/><Relationship Id="rId87" Type="http://schemas.openxmlformats.org/officeDocument/2006/relationships/customXml" Target="../ink/ink95.xml"/><Relationship Id="rId61" Type="http://schemas.openxmlformats.org/officeDocument/2006/relationships/customXml" Target="../ink/ink82.xml"/><Relationship Id="rId82" Type="http://schemas.openxmlformats.org/officeDocument/2006/relationships/image" Target="../media/image87.png"/><Relationship Id="rId19" Type="http://schemas.openxmlformats.org/officeDocument/2006/relationships/customXml" Target="../ink/ink61.xml"/><Relationship Id="rId14" Type="http://schemas.openxmlformats.org/officeDocument/2006/relationships/image" Target="../media/image53.png"/><Relationship Id="rId30" Type="http://schemas.openxmlformats.org/officeDocument/2006/relationships/image" Target="../media/image61.png"/><Relationship Id="rId35" Type="http://schemas.openxmlformats.org/officeDocument/2006/relationships/customXml" Target="../ink/ink69.xml"/><Relationship Id="rId56" Type="http://schemas.openxmlformats.org/officeDocument/2006/relationships/image" Target="../media/image74.png"/><Relationship Id="rId77" Type="http://schemas.openxmlformats.org/officeDocument/2006/relationships/customXml" Target="../ink/ink90.xml"/><Relationship Id="rId100" Type="http://schemas.openxmlformats.org/officeDocument/2006/relationships/image" Target="../media/image96.png"/><Relationship Id="rId8" Type="http://schemas.openxmlformats.org/officeDocument/2006/relationships/image" Target="../media/image50.png"/><Relationship Id="rId51" Type="http://schemas.openxmlformats.org/officeDocument/2006/relationships/customXml" Target="../ink/ink77.xml"/><Relationship Id="rId72" Type="http://schemas.openxmlformats.org/officeDocument/2006/relationships/image" Target="../media/image82.png"/><Relationship Id="rId93" Type="http://schemas.openxmlformats.org/officeDocument/2006/relationships/customXml" Target="../ink/ink98.xml"/><Relationship Id="rId98" Type="http://schemas.openxmlformats.org/officeDocument/2006/relationships/image" Target="../media/image95.png"/><Relationship Id="rId3" Type="http://schemas.openxmlformats.org/officeDocument/2006/relationships/customXml" Target="../ink/ink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642341E-222B-4D26-85D3-93D592176EAF}" type="slidenum">
              <a:rPr lang="en-US" smtClean="0"/>
              <a:pPr>
                <a:defRPr/>
              </a:pPr>
              <a:t>1</a:t>
            </a:fld>
            <a:r>
              <a:rPr lang="en-US" dirty="0"/>
              <a:t>-1</a:t>
            </a:r>
          </a:p>
        </p:txBody>
      </p:sp>
      <p:grpSp>
        <p:nvGrpSpPr>
          <p:cNvPr id="6" name="Group 5"/>
          <p:cNvGrpSpPr/>
          <p:nvPr/>
        </p:nvGrpSpPr>
        <p:grpSpPr>
          <a:xfrm>
            <a:off x="0" y="0"/>
            <a:ext cx="9153530" cy="6858000"/>
            <a:chOff x="0" y="0"/>
            <a:chExt cx="9153530" cy="6858000"/>
          </a:xfrm>
        </p:grpSpPr>
        <p:pic>
          <p:nvPicPr>
            <p:cNvPr id="7" name="Picture 5"/>
            <p:cNvPicPr>
              <a:picLocks noChangeAspect="1" noChangeArrowheads="1"/>
            </p:cNvPicPr>
            <p:nvPr/>
          </p:nvPicPr>
          <p:blipFill>
            <a:blip r:embed="rId3"/>
            <a:stretch>
              <a:fillRect/>
            </a:stretch>
          </p:blipFill>
          <p:spPr bwMode="auto">
            <a:xfrm>
              <a:off x="1917256" y="0"/>
              <a:ext cx="5319017" cy="6858000"/>
            </a:xfrm>
            <a:prstGeom prst="rect">
              <a:avLst/>
            </a:prstGeom>
            <a:noFill/>
            <a:ln w="9525">
              <a:solidFill>
                <a:srgbClr val="669900"/>
              </a:solidFill>
              <a:miter lim="800000"/>
              <a:headEnd/>
              <a:tailEnd/>
            </a:ln>
            <a:extLst>
              <a:ext uri="{909E8E84-426E-40DD-AFC4-6F175D3DCCD1}">
                <a14:hiddenFill xmlns:a14="http://schemas.microsoft.com/office/drawing/2010/main">
                  <a:solidFill>
                    <a:schemeClr val="accent1"/>
                  </a:solidFill>
                </a14:hiddenFill>
              </a:ext>
            </a:extLst>
          </p:spPr>
        </p:pic>
        <p:sp>
          <p:nvSpPr>
            <p:cNvPr id="8" name="Rectangle 7"/>
            <p:cNvSpPr/>
            <p:nvPr/>
          </p:nvSpPr>
          <p:spPr>
            <a:xfrm>
              <a:off x="0" y="0"/>
              <a:ext cx="1917256"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236274" y="0"/>
              <a:ext cx="1917256"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9829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bwMode="auto">
          <a:xfrm>
            <a:off x="776367" y="136588"/>
            <a:ext cx="8229600" cy="1438275"/>
          </a:xfrm>
        </p:spPr>
        <p:txBody>
          <a:bodyPr wrap="square" numCol="1" anchorCtr="0" compatLnSpc="1">
            <a:prstTxWarp prst="textNoShape">
              <a:avLst/>
            </a:prstTxWarp>
          </a:bodyPr>
          <a:lstStyle/>
          <a:p>
            <a:r>
              <a:rPr lang="en-US" sz="4800" dirty="0"/>
              <a:t>Strengths and Weakness of the MBTI and Big Five Model</a:t>
            </a:r>
            <a:endParaRPr lang="en-US" sz="4800" dirty="0">
              <a:effectLst/>
            </a:endParaRPr>
          </a:p>
        </p:txBody>
      </p:sp>
      <p:sp>
        <p:nvSpPr>
          <p:cNvPr id="7" name="Slide Number Placeholder 5"/>
          <p:cNvSpPr>
            <a:spLocks noGrp="1"/>
          </p:cNvSpPr>
          <p:nvPr>
            <p:ph type="sldNum" sz="quarter" idx="12"/>
          </p:nvPr>
        </p:nvSpPr>
        <p:spPr/>
        <p:txBody>
          <a:bodyPr/>
          <a:lstStyle/>
          <a:p>
            <a:pPr>
              <a:defRPr/>
            </a:pPr>
            <a:r>
              <a:rPr lang="en-US" dirty="0"/>
              <a:t>5-</a:t>
            </a:r>
            <a:fld id="{2C01CC51-C049-4276-B2E9-871F02F05DB8}" type="slidenum">
              <a:rPr lang="en-US"/>
              <a:pPr>
                <a:defRPr/>
              </a:pPr>
              <a:t>10</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489" y="2147645"/>
            <a:ext cx="7970732" cy="2991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p14="http://schemas.microsoft.com/office/powerpoint/2010/main" xmlns:aink="http://schemas.microsoft.com/office/drawing/2016/ink" Requires="p14 aink">
          <p:contentPart p14:bwMode="auto" r:id="rId4">
            <p14:nvContentPartPr>
              <p14:cNvPr id="19" name="حبر 20">
                <a:extLst>
                  <a:ext uri="{FF2B5EF4-FFF2-40B4-BE49-F238E27FC236}">
                    <a16:creationId xmlns:a16="http://schemas.microsoft.com/office/drawing/2014/main" id="{505EA5EE-C295-DEAA-553C-B3A65FA67A88}"/>
                  </a:ext>
                </a:extLst>
              </p14:cNvPr>
              <p14:cNvContentPartPr/>
              <p14:nvPr/>
            </p14:nvContentPartPr>
            <p14:xfrm>
              <a:off x="6215849" y="1928378"/>
              <a:ext cx="698760" cy="271800"/>
            </p14:xfrm>
          </p:contentPart>
        </mc:Choice>
        <mc:Fallback>
          <p:pic>
            <p:nvPicPr>
              <p:cNvPr id="19" name="حبر 20">
                <a:extLst>
                  <a:ext uri="{FF2B5EF4-FFF2-40B4-BE49-F238E27FC236}">
                    <a16:creationId xmlns:a16="http://schemas.microsoft.com/office/drawing/2014/main" id="{505EA5EE-C295-DEAA-553C-B3A65FA67A88}"/>
                  </a:ext>
                </a:extLst>
              </p:cNvPr>
              <p:cNvPicPr/>
              <p:nvPr/>
            </p:nvPicPr>
            <p:blipFill>
              <a:blip r:embed="rId5"/>
              <a:stretch>
                <a:fillRect/>
              </a:stretch>
            </p:blipFill>
            <p:spPr>
              <a:xfrm>
                <a:off x="6200369" y="1913238"/>
                <a:ext cx="729360" cy="302441"/>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20" name="حبر 20">
                <a:extLst>
                  <a:ext uri="{FF2B5EF4-FFF2-40B4-BE49-F238E27FC236}">
                    <a16:creationId xmlns:a16="http://schemas.microsoft.com/office/drawing/2014/main" id="{25B5E9F1-42AD-A831-854B-C463235F063F}"/>
                  </a:ext>
                </a:extLst>
              </p14:cNvPr>
              <p14:cNvContentPartPr/>
              <p14:nvPr/>
            </p14:nvContentPartPr>
            <p14:xfrm>
              <a:off x="5855849" y="1487018"/>
              <a:ext cx="1016640" cy="360360"/>
            </p14:xfrm>
          </p:contentPart>
        </mc:Choice>
        <mc:Fallback>
          <p:pic>
            <p:nvPicPr>
              <p:cNvPr id="20" name="حبر 20">
                <a:extLst>
                  <a:ext uri="{FF2B5EF4-FFF2-40B4-BE49-F238E27FC236}">
                    <a16:creationId xmlns:a16="http://schemas.microsoft.com/office/drawing/2014/main" id="{25B5E9F1-42AD-A831-854B-C463235F063F}"/>
                  </a:ext>
                </a:extLst>
              </p:cNvPr>
              <p:cNvPicPr/>
              <p:nvPr/>
            </p:nvPicPr>
            <p:blipFill>
              <a:blip r:embed="rId7"/>
              <a:stretch>
                <a:fillRect/>
              </a:stretch>
            </p:blipFill>
            <p:spPr>
              <a:xfrm>
                <a:off x="5840724" y="1471898"/>
                <a:ext cx="1047251" cy="390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
            <p14:nvContentPartPr>
              <p14:cNvPr id="27" name="حبر 27">
                <a:extLst>
                  <a:ext uri="{FF2B5EF4-FFF2-40B4-BE49-F238E27FC236}">
                    <a16:creationId xmlns:a16="http://schemas.microsoft.com/office/drawing/2014/main" id="{EDAF9DEB-531F-BDDE-0F0C-E3EE6BAF61B2}"/>
                  </a:ext>
                </a:extLst>
              </p14:cNvPr>
              <p14:cNvContentPartPr/>
              <p14:nvPr/>
            </p14:nvContentPartPr>
            <p14:xfrm>
              <a:off x="5446889" y="1890218"/>
              <a:ext cx="740880" cy="267480"/>
            </p14:xfrm>
          </p:contentPart>
        </mc:Choice>
        <mc:Fallback>
          <p:pic>
            <p:nvPicPr>
              <p:cNvPr id="27" name="حبر 27">
                <a:extLst>
                  <a:ext uri="{FF2B5EF4-FFF2-40B4-BE49-F238E27FC236}">
                    <a16:creationId xmlns:a16="http://schemas.microsoft.com/office/drawing/2014/main" id="{EDAF9DEB-531F-BDDE-0F0C-E3EE6BAF61B2}"/>
                  </a:ext>
                </a:extLst>
              </p:cNvPr>
              <p:cNvPicPr/>
              <p:nvPr/>
            </p:nvPicPr>
            <p:blipFill>
              <a:blip r:embed="rId9"/>
              <a:stretch>
                <a:fillRect/>
              </a:stretch>
            </p:blipFill>
            <p:spPr>
              <a:xfrm>
                <a:off x="5431417" y="1874759"/>
                <a:ext cx="771465" cy="297679"/>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
            <p14:nvContentPartPr>
              <p14:cNvPr id="30" name="حبر 30">
                <a:extLst>
                  <a:ext uri="{FF2B5EF4-FFF2-40B4-BE49-F238E27FC236}">
                    <a16:creationId xmlns:a16="http://schemas.microsoft.com/office/drawing/2014/main" id="{AA765C14-E159-E5A3-DC7E-99287AE2119A}"/>
                  </a:ext>
                </a:extLst>
              </p14:cNvPr>
              <p14:cNvContentPartPr/>
              <p14:nvPr/>
            </p14:nvContentPartPr>
            <p14:xfrm>
              <a:off x="5503049" y="1959698"/>
              <a:ext cx="134280" cy="56880"/>
            </p14:xfrm>
          </p:contentPart>
        </mc:Choice>
        <mc:Fallback>
          <p:pic>
            <p:nvPicPr>
              <p:cNvPr id="30" name="حبر 30">
                <a:extLst>
                  <a:ext uri="{FF2B5EF4-FFF2-40B4-BE49-F238E27FC236}">
                    <a16:creationId xmlns:a16="http://schemas.microsoft.com/office/drawing/2014/main" id="{AA765C14-E159-E5A3-DC7E-99287AE2119A}"/>
                  </a:ext>
                </a:extLst>
              </p:cNvPr>
              <p:cNvPicPr/>
              <p:nvPr/>
            </p:nvPicPr>
            <p:blipFill>
              <a:blip r:embed="rId11"/>
              <a:stretch>
                <a:fillRect/>
              </a:stretch>
            </p:blipFill>
            <p:spPr>
              <a:xfrm>
                <a:off x="5487929" y="1944578"/>
                <a:ext cx="164880" cy="87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
            <p14:nvContentPartPr>
              <p14:cNvPr id="39" name="حبر 39">
                <a:extLst>
                  <a:ext uri="{FF2B5EF4-FFF2-40B4-BE49-F238E27FC236}">
                    <a16:creationId xmlns:a16="http://schemas.microsoft.com/office/drawing/2014/main" id="{CE02A75C-880B-2FB4-1F76-AF88919DDD6B}"/>
                  </a:ext>
                </a:extLst>
              </p14:cNvPr>
              <p14:cNvContentPartPr/>
              <p14:nvPr/>
            </p14:nvContentPartPr>
            <p14:xfrm>
              <a:off x="4331969" y="1932338"/>
              <a:ext cx="1030320" cy="359280"/>
            </p14:xfrm>
          </p:contentPart>
        </mc:Choice>
        <mc:Fallback>
          <p:pic>
            <p:nvPicPr>
              <p:cNvPr id="39" name="حبر 39">
                <a:extLst>
                  <a:ext uri="{FF2B5EF4-FFF2-40B4-BE49-F238E27FC236}">
                    <a16:creationId xmlns:a16="http://schemas.microsoft.com/office/drawing/2014/main" id="{CE02A75C-880B-2FB4-1F76-AF88919DDD6B}"/>
                  </a:ext>
                </a:extLst>
              </p:cNvPr>
              <p:cNvPicPr/>
              <p:nvPr/>
            </p:nvPicPr>
            <p:blipFill>
              <a:blip r:embed="rId13"/>
              <a:stretch>
                <a:fillRect/>
              </a:stretch>
            </p:blipFill>
            <p:spPr>
              <a:xfrm>
                <a:off x="4316849" y="1917218"/>
                <a:ext cx="1060920" cy="389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4">
            <p14:nvContentPartPr>
              <p14:cNvPr id="40" name="حبر 39">
                <a:extLst>
                  <a:ext uri="{FF2B5EF4-FFF2-40B4-BE49-F238E27FC236}">
                    <a16:creationId xmlns:a16="http://schemas.microsoft.com/office/drawing/2014/main" id="{37606FA7-14F5-2578-AA31-44940CB8A737}"/>
                  </a:ext>
                </a:extLst>
              </p14:cNvPr>
              <p14:cNvContentPartPr/>
              <p14:nvPr/>
            </p14:nvContentPartPr>
            <p14:xfrm>
              <a:off x="5638049" y="1628138"/>
              <a:ext cx="77040" cy="155520"/>
            </p14:xfrm>
          </p:contentPart>
        </mc:Choice>
        <mc:Fallback>
          <p:pic>
            <p:nvPicPr>
              <p:cNvPr id="40" name="حبر 39">
                <a:extLst>
                  <a:ext uri="{FF2B5EF4-FFF2-40B4-BE49-F238E27FC236}">
                    <a16:creationId xmlns:a16="http://schemas.microsoft.com/office/drawing/2014/main" id="{37606FA7-14F5-2578-AA31-44940CB8A737}"/>
                  </a:ext>
                </a:extLst>
              </p:cNvPr>
              <p:cNvPicPr/>
              <p:nvPr/>
            </p:nvPicPr>
            <p:blipFill>
              <a:blip r:embed="rId15"/>
              <a:stretch>
                <a:fillRect/>
              </a:stretch>
            </p:blipFill>
            <p:spPr>
              <a:xfrm>
                <a:off x="5622569" y="1613018"/>
                <a:ext cx="107640" cy="186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6">
            <p14:nvContentPartPr>
              <p14:cNvPr id="45" name="حبر 45">
                <a:extLst>
                  <a:ext uri="{FF2B5EF4-FFF2-40B4-BE49-F238E27FC236}">
                    <a16:creationId xmlns:a16="http://schemas.microsoft.com/office/drawing/2014/main" id="{03F8B959-1607-3A68-91E6-D9F199C77151}"/>
                  </a:ext>
                </a:extLst>
              </p14:cNvPr>
              <p14:cNvContentPartPr/>
              <p14:nvPr/>
            </p14:nvContentPartPr>
            <p14:xfrm>
              <a:off x="4954409" y="1586738"/>
              <a:ext cx="619920" cy="281880"/>
            </p14:xfrm>
          </p:contentPart>
        </mc:Choice>
        <mc:Fallback>
          <p:pic>
            <p:nvPicPr>
              <p:cNvPr id="45" name="حبر 45">
                <a:extLst>
                  <a:ext uri="{FF2B5EF4-FFF2-40B4-BE49-F238E27FC236}">
                    <a16:creationId xmlns:a16="http://schemas.microsoft.com/office/drawing/2014/main" id="{03F8B959-1607-3A68-91E6-D9F199C77151}"/>
                  </a:ext>
                </a:extLst>
              </p:cNvPr>
              <p:cNvPicPr/>
              <p:nvPr/>
            </p:nvPicPr>
            <p:blipFill>
              <a:blip r:embed="rId17"/>
              <a:stretch>
                <a:fillRect/>
              </a:stretch>
            </p:blipFill>
            <p:spPr>
              <a:xfrm>
                <a:off x="4939280" y="1571618"/>
                <a:ext cx="650538" cy="312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
            <p14:nvContentPartPr>
              <p14:cNvPr id="58" name="حبر 58">
                <a:extLst>
                  <a:ext uri="{FF2B5EF4-FFF2-40B4-BE49-F238E27FC236}">
                    <a16:creationId xmlns:a16="http://schemas.microsoft.com/office/drawing/2014/main" id="{F47A9F2A-0198-C550-507C-6058B67E549A}"/>
                  </a:ext>
                </a:extLst>
              </p14:cNvPr>
              <p14:cNvContentPartPr/>
              <p14:nvPr/>
            </p14:nvContentPartPr>
            <p14:xfrm>
              <a:off x="3309569" y="1557578"/>
              <a:ext cx="1587240" cy="466200"/>
            </p14:xfrm>
          </p:contentPart>
        </mc:Choice>
        <mc:Fallback>
          <p:pic>
            <p:nvPicPr>
              <p:cNvPr id="58" name="حبر 58">
                <a:extLst>
                  <a:ext uri="{FF2B5EF4-FFF2-40B4-BE49-F238E27FC236}">
                    <a16:creationId xmlns:a16="http://schemas.microsoft.com/office/drawing/2014/main" id="{F47A9F2A-0198-C550-507C-6058B67E549A}"/>
                  </a:ext>
                </a:extLst>
              </p:cNvPr>
              <p:cNvPicPr/>
              <p:nvPr/>
            </p:nvPicPr>
            <p:blipFill>
              <a:blip r:embed="rId19"/>
              <a:stretch>
                <a:fillRect/>
              </a:stretch>
            </p:blipFill>
            <p:spPr>
              <a:xfrm>
                <a:off x="3294449" y="1542458"/>
                <a:ext cx="1617480" cy="49644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bwMode="auto">
          <a:xfrm>
            <a:off x="729071" y="120849"/>
            <a:ext cx="8229600" cy="1438275"/>
          </a:xfrm>
        </p:spPr>
        <p:txBody>
          <a:bodyPr wrap="square" numCol="1" anchorCtr="0" compatLnSpc="1">
            <a:prstTxWarp prst="textNoShape">
              <a:avLst/>
            </a:prstTxWarp>
          </a:bodyPr>
          <a:lstStyle/>
          <a:p>
            <a:r>
              <a:rPr lang="en-US" sz="4800" dirty="0"/>
              <a:t>Strengths and Weakness of the MBTI and Big Five Model</a:t>
            </a:r>
            <a:endParaRPr lang="en-US" sz="4800" dirty="0">
              <a:effectLst/>
            </a:endParaRPr>
          </a:p>
        </p:txBody>
      </p:sp>
      <p:sp>
        <p:nvSpPr>
          <p:cNvPr id="7" name="Slide Number Placeholder 5"/>
          <p:cNvSpPr>
            <a:spLocks noGrp="1"/>
          </p:cNvSpPr>
          <p:nvPr>
            <p:ph type="sldNum" sz="quarter" idx="12"/>
          </p:nvPr>
        </p:nvSpPr>
        <p:spPr/>
        <p:txBody>
          <a:bodyPr/>
          <a:lstStyle/>
          <a:p>
            <a:pPr>
              <a:defRPr/>
            </a:pPr>
            <a:r>
              <a:rPr lang="en-US" dirty="0"/>
              <a:t>5-</a:t>
            </a:r>
            <a:fld id="{2C01CC51-C049-4276-B2E9-871F02F05DB8}" type="slidenum">
              <a:rPr lang="en-US"/>
              <a:pPr>
                <a:defRPr/>
              </a:pPr>
              <a:t>11</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9257" y="1637551"/>
            <a:ext cx="6511158" cy="4763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10" name="حبر 10">
                <a:extLst>
                  <a:ext uri="{FF2B5EF4-FFF2-40B4-BE49-F238E27FC236}">
                    <a16:creationId xmlns:a16="http://schemas.microsoft.com/office/drawing/2014/main" id="{2B361C0C-04EB-BC0B-1964-E18285B9C204}"/>
                  </a:ext>
                </a:extLst>
              </p14:cNvPr>
              <p14:cNvContentPartPr/>
              <p14:nvPr/>
            </p14:nvContentPartPr>
            <p14:xfrm>
              <a:off x="4968886" y="5538321"/>
              <a:ext cx="315360" cy="108720"/>
            </p14:xfrm>
          </p:contentPart>
        </mc:Choice>
        <mc:Fallback xmlns="">
          <p:pic>
            <p:nvPicPr>
              <p:cNvPr id="10" name="حبر 10">
                <a:extLst>
                  <a:ext uri="{FF2B5EF4-FFF2-40B4-BE49-F238E27FC236}">
                    <a16:creationId xmlns:a16="http://schemas.microsoft.com/office/drawing/2014/main" id="{2B361C0C-04EB-BC0B-1964-E18285B9C204}"/>
                  </a:ext>
                </a:extLst>
              </p:cNvPr>
              <p:cNvPicPr/>
              <p:nvPr/>
            </p:nvPicPr>
            <p:blipFill>
              <a:blip r:embed="rId5"/>
              <a:stretch>
                <a:fillRect/>
              </a:stretch>
            </p:blipFill>
            <p:spPr>
              <a:xfrm>
                <a:off x="4953766" y="5523201"/>
                <a:ext cx="34596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حبر 16">
                <a:extLst>
                  <a:ext uri="{FF2B5EF4-FFF2-40B4-BE49-F238E27FC236}">
                    <a16:creationId xmlns:a16="http://schemas.microsoft.com/office/drawing/2014/main" id="{53A4D108-9F74-EAA3-26DD-FADA497A33B3}"/>
                  </a:ext>
                </a:extLst>
              </p14:cNvPr>
              <p14:cNvContentPartPr/>
              <p14:nvPr/>
            </p14:nvContentPartPr>
            <p14:xfrm>
              <a:off x="4558126" y="5495481"/>
              <a:ext cx="375840" cy="151560"/>
            </p14:xfrm>
          </p:contentPart>
        </mc:Choice>
        <mc:Fallback xmlns="">
          <p:pic>
            <p:nvPicPr>
              <p:cNvPr id="16" name="حبر 16">
                <a:extLst>
                  <a:ext uri="{FF2B5EF4-FFF2-40B4-BE49-F238E27FC236}">
                    <a16:creationId xmlns:a16="http://schemas.microsoft.com/office/drawing/2014/main" id="{53A4D108-9F74-EAA3-26DD-FADA497A33B3}"/>
                  </a:ext>
                </a:extLst>
              </p:cNvPr>
              <p:cNvPicPr/>
              <p:nvPr/>
            </p:nvPicPr>
            <p:blipFill>
              <a:blip r:embed="rId7"/>
              <a:stretch>
                <a:fillRect/>
              </a:stretch>
            </p:blipFill>
            <p:spPr>
              <a:xfrm>
                <a:off x="4543006" y="5480361"/>
                <a:ext cx="40644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6" name="حبر 26">
                <a:extLst>
                  <a:ext uri="{FF2B5EF4-FFF2-40B4-BE49-F238E27FC236}">
                    <a16:creationId xmlns:a16="http://schemas.microsoft.com/office/drawing/2014/main" id="{EFD335AE-A972-1669-B266-B74809A56C64}"/>
                  </a:ext>
                </a:extLst>
              </p14:cNvPr>
              <p14:cNvContentPartPr/>
              <p14:nvPr/>
            </p14:nvContentPartPr>
            <p14:xfrm>
              <a:off x="3938206" y="5492961"/>
              <a:ext cx="547200" cy="159120"/>
            </p14:xfrm>
          </p:contentPart>
        </mc:Choice>
        <mc:Fallback xmlns="">
          <p:pic>
            <p:nvPicPr>
              <p:cNvPr id="26" name="حبر 26">
                <a:extLst>
                  <a:ext uri="{FF2B5EF4-FFF2-40B4-BE49-F238E27FC236}">
                    <a16:creationId xmlns:a16="http://schemas.microsoft.com/office/drawing/2014/main" id="{EFD335AE-A972-1669-B266-B74809A56C64}"/>
                  </a:ext>
                </a:extLst>
              </p:cNvPr>
              <p:cNvPicPr/>
              <p:nvPr/>
            </p:nvPicPr>
            <p:blipFill>
              <a:blip r:embed="rId9"/>
              <a:stretch>
                <a:fillRect/>
              </a:stretch>
            </p:blipFill>
            <p:spPr>
              <a:xfrm>
                <a:off x="3923086" y="5477841"/>
                <a:ext cx="57780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 name="حبر 26">
                <a:extLst>
                  <a:ext uri="{FF2B5EF4-FFF2-40B4-BE49-F238E27FC236}">
                    <a16:creationId xmlns:a16="http://schemas.microsoft.com/office/drawing/2014/main" id="{BE1DE3CC-3AC1-F7E8-128D-93AC55A17E78}"/>
                  </a:ext>
                </a:extLst>
              </p14:cNvPr>
              <p14:cNvContentPartPr/>
              <p14:nvPr/>
            </p14:nvContentPartPr>
            <p14:xfrm>
              <a:off x="4666487" y="5946543"/>
              <a:ext cx="486720" cy="23040"/>
            </p14:xfrm>
          </p:contentPart>
        </mc:Choice>
        <mc:Fallback xmlns="">
          <p:pic>
            <p:nvPicPr>
              <p:cNvPr id="27" name="حبر 26">
                <a:extLst>
                  <a:ext uri="{FF2B5EF4-FFF2-40B4-BE49-F238E27FC236}">
                    <a16:creationId xmlns:a16="http://schemas.microsoft.com/office/drawing/2014/main" id="{BE1DE3CC-3AC1-F7E8-128D-93AC55A17E78}"/>
                  </a:ext>
                </a:extLst>
              </p:cNvPr>
              <p:cNvPicPr/>
              <p:nvPr/>
            </p:nvPicPr>
            <p:blipFill>
              <a:blip r:embed="rId11"/>
              <a:stretch>
                <a:fillRect/>
              </a:stretch>
            </p:blipFill>
            <p:spPr>
              <a:xfrm>
                <a:off x="4651367" y="5931423"/>
                <a:ext cx="51732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3" name="حبر 33">
                <a:extLst>
                  <a:ext uri="{FF2B5EF4-FFF2-40B4-BE49-F238E27FC236}">
                    <a16:creationId xmlns:a16="http://schemas.microsoft.com/office/drawing/2014/main" id="{53B16258-9253-F0BC-4C55-BE1F9A74C017}"/>
                  </a:ext>
                </a:extLst>
              </p14:cNvPr>
              <p14:cNvContentPartPr/>
              <p14:nvPr/>
            </p14:nvContentPartPr>
            <p14:xfrm>
              <a:off x="5425007" y="5797863"/>
              <a:ext cx="217080" cy="116280"/>
            </p14:xfrm>
          </p:contentPart>
        </mc:Choice>
        <mc:Fallback xmlns="">
          <p:pic>
            <p:nvPicPr>
              <p:cNvPr id="33" name="حبر 33">
                <a:extLst>
                  <a:ext uri="{FF2B5EF4-FFF2-40B4-BE49-F238E27FC236}">
                    <a16:creationId xmlns:a16="http://schemas.microsoft.com/office/drawing/2014/main" id="{53B16258-9253-F0BC-4C55-BE1F9A74C017}"/>
                  </a:ext>
                </a:extLst>
              </p:cNvPr>
              <p:cNvPicPr/>
              <p:nvPr/>
            </p:nvPicPr>
            <p:blipFill>
              <a:blip r:embed="rId13"/>
              <a:stretch>
                <a:fillRect/>
              </a:stretch>
            </p:blipFill>
            <p:spPr>
              <a:xfrm>
                <a:off x="5409887" y="5782743"/>
                <a:ext cx="24768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7" name="حبر 47">
                <a:extLst>
                  <a:ext uri="{FF2B5EF4-FFF2-40B4-BE49-F238E27FC236}">
                    <a16:creationId xmlns:a16="http://schemas.microsoft.com/office/drawing/2014/main" id="{EF3C4477-3AF9-F1D7-33B1-B0AC8D04F29A}"/>
                  </a:ext>
                </a:extLst>
              </p14:cNvPr>
              <p14:cNvContentPartPr/>
              <p14:nvPr/>
            </p14:nvContentPartPr>
            <p14:xfrm>
              <a:off x="5233487" y="5797863"/>
              <a:ext cx="171360" cy="118800"/>
            </p14:xfrm>
          </p:contentPart>
        </mc:Choice>
        <mc:Fallback xmlns="">
          <p:pic>
            <p:nvPicPr>
              <p:cNvPr id="47" name="حبر 47">
                <a:extLst>
                  <a:ext uri="{FF2B5EF4-FFF2-40B4-BE49-F238E27FC236}">
                    <a16:creationId xmlns:a16="http://schemas.microsoft.com/office/drawing/2014/main" id="{EF3C4477-3AF9-F1D7-33B1-B0AC8D04F29A}"/>
                  </a:ext>
                </a:extLst>
              </p:cNvPr>
              <p:cNvPicPr/>
              <p:nvPr/>
            </p:nvPicPr>
            <p:blipFill>
              <a:blip r:embed="rId15"/>
              <a:stretch>
                <a:fillRect/>
              </a:stretch>
            </p:blipFill>
            <p:spPr>
              <a:xfrm>
                <a:off x="5218367" y="5782743"/>
                <a:ext cx="20196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8" name="حبر 47">
                <a:extLst>
                  <a:ext uri="{FF2B5EF4-FFF2-40B4-BE49-F238E27FC236}">
                    <a16:creationId xmlns:a16="http://schemas.microsoft.com/office/drawing/2014/main" id="{3FC2A1B1-1A49-4677-AB1A-C1FB491D46D8}"/>
                  </a:ext>
                </a:extLst>
              </p14:cNvPr>
              <p14:cNvContentPartPr/>
              <p14:nvPr/>
            </p14:nvContentPartPr>
            <p14:xfrm>
              <a:off x="7224166" y="5626480"/>
              <a:ext cx="174240" cy="90720"/>
            </p14:xfrm>
          </p:contentPart>
        </mc:Choice>
        <mc:Fallback xmlns="">
          <p:pic>
            <p:nvPicPr>
              <p:cNvPr id="48" name="حبر 47">
                <a:extLst>
                  <a:ext uri="{FF2B5EF4-FFF2-40B4-BE49-F238E27FC236}">
                    <a16:creationId xmlns:a16="http://schemas.microsoft.com/office/drawing/2014/main" id="{3FC2A1B1-1A49-4677-AB1A-C1FB491D46D8}"/>
                  </a:ext>
                </a:extLst>
              </p:cNvPr>
              <p:cNvPicPr/>
              <p:nvPr/>
            </p:nvPicPr>
            <p:blipFill>
              <a:blip r:embed="rId17"/>
              <a:stretch>
                <a:fillRect/>
              </a:stretch>
            </p:blipFill>
            <p:spPr>
              <a:xfrm>
                <a:off x="7209046" y="5611360"/>
                <a:ext cx="20484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3" name="حبر 53">
                <a:extLst>
                  <a:ext uri="{FF2B5EF4-FFF2-40B4-BE49-F238E27FC236}">
                    <a16:creationId xmlns:a16="http://schemas.microsoft.com/office/drawing/2014/main" id="{FA4F293D-A60D-C90D-B4F0-0422D56E504B}"/>
                  </a:ext>
                </a:extLst>
              </p14:cNvPr>
              <p14:cNvContentPartPr/>
              <p14:nvPr/>
            </p14:nvContentPartPr>
            <p14:xfrm>
              <a:off x="7430806" y="5845720"/>
              <a:ext cx="343080" cy="103680"/>
            </p14:xfrm>
          </p:contentPart>
        </mc:Choice>
        <mc:Fallback xmlns="">
          <p:pic>
            <p:nvPicPr>
              <p:cNvPr id="53" name="حبر 53">
                <a:extLst>
                  <a:ext uri="{FF2B5EF4-FFF2-40B4-BE49-F238E27FC236}">
                    <a16:creationId xmlns:a16="http://schemas.microsoft.com/office/drawing/2014/main" id="{FA4F293D-A60D-C90D-B4F0-0422D56E504B}"/>
                  </a:ext>
                </a:extLst>
              </p:cNvPr>
              <p:cNvPicPr/>
              <p:nvPr/>
            </p:nvPicPr>
            <p:blipFill>
              <a:blip r:embed="rId19"/>
              <a:stretch>
                <a:fillRect/>
              </a:stretch>
            </p:blipFill>
            <p:spPr>
              <a:xfrm>
                <a:off x="7415686" y="5830600"/>
                <a:ext cx="37368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1" name="حبر 61">
                <a:extLst>
                  <a:ext uri="{FF2B5EF4-FFF2-40B4-BE49-F238E27FC236}">
                    <a16:creationId xmlns:a16="http://schemas.microsoft.com/office/drawing/2014/main" id="{023C1C79-8DEC-9F40-44A3-126F4E721CA6}"/>
                  </a:ext>
                </a:extLst>
              </p14:cNvPr>
              <p14:cNvContentPartPr/>
              <p14:nvPr/>
            </p14:nvContentPartPr>
            <p14:xfrm>
              <a:off x="7135966" y="5986840"/>
              <a:ext cx="574920" cy="209520"/>
            </p14:xfrm>
          </p:contentPart>
        </mc:Choice>
        <mc:Fallback xmlns="">
          <p:pic>
            <p:nvPicPr>
              <p:cNvPr id="61" name="حبر 61">
                <a:extLst>
                  <a:ext uri="{FF2B5EF4-FFF2-40B4-BE49-F238E27FC236}">
                    <a16:creationId xmlns:a16="http://schemas.microsoft.com/office/drawing/2014/main" id="{023C1C79-8DEC-9F40-44A3-126F4E721CA6}"/>
                  </a:ext>
                </a:extLst>
              </p:cNvPr>
              <p:cNvPicPr/>
              <p:nvPr/>
            </p:nvPicPr>
            <p:blipFill>
              <a:blip r:embed="rId21"/>
              <a:stretch>
                <a:fillRect/>
              </a:stretch>
            </p:blipFill>
            <p:spPr>
              <a:xfrm>
                <a:off x="7120846" y="5971720"/>
                <a:ext cx="60552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4832" name="حبر 34832">
                <a:extLst>
                  <a:ext uri="{FF2B5EF4-FFF2-40B4-BE49-F238E27FC236}">
                    <a16:creationId xmlns:a16="http://schemas.microsoft.com/office/drawing/2014/main" id="{1768B3AA-C408-69BA-B374-A19F1984D642}"/>
                  </a:ext>
                </a:extLst>
              </p14:cNvPr>
              <p14:cNvContentPartPr/>
              <p14:nvPr/>
            </p14:nvContentPartPr>
            <p14:xfrm>
              <a:off x="4958804" y="5006610"/>
              <a:ext cx="451440" cy="348120"/>
            </p14:xfrm>
          </p:contentPart>
        </mc:Choice>
        <mc:Fallback xmlns="">
          <p:pic>
            <p:nvPicPr>
              <p:cNvPr id="34832" name="حبر 34832">
                <a:extLst>
                  <a:ext uri="{FF2B5EF4-FFF2-40B4-BE49-F238E27FC236}">
                    <a16:creationId xmlns:a16="http://schemas.microsoft.com/office/drawing/2014/main" id="{1768B3AA-C408-69BA-B374-A19F1984D642}"/>
                  </a:ext>
                </a:extLst>
              </p:cNvPr>
              <p:cNvPicPr/>
              <p:nvPr/>
            </p:nvPicPr>
            <p:blipFill>
              <a:blip r:embed="rId23"/>
              <a:stretch>
                <a:fillRect/>
              </a:stretch>
            </p:blipFill>
            <p:spPr>
              <a:xfrm>
                <a:off x="4943684" y="4991490"/>
                <a:ext cx="48204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4844" name="حبر 34844">
                <a:extLst>
                  <a:ext uri="{FF2B5EF4-FFF2-40B4-BE49-F238E27FC236}">
                    <a16:creationId xmlns:a16="http://schemas.microsoft.com/office/drawing/2014/main" id="{153EFE0C-7B03-0208-5872-881EF6C06DEC}"/>
                  </a:ext>
                </a:extLst>
              </p14:cNvPr>
              <p14:cNvContentPartPr/>
              <p14:nvPr/>
            </p14:nvContentPartPr>
            <p14:xfrm>
              <a:off x="5016774" y="3454754"/>
              <a:ext cx="684720" cy="213120"/>
            </p14:xfrm>
          </p:contentPart>
        </mc:Choice>
        <mc:Fallback xmlns="">
          <p:pic>
            <p:nvPicPr>
              <p:cNvPr id="34844" name="حبر 34844">
                <a:extLst>
                  <a:ext uri="{FF2B5EF4-FFF2-40B4-BE49-F238E27FC236}">
                    <a16:creationId xmlns:a16="http://schemas.microsoft.com/office/drawing/2014/main" id="{153EFE0C-7B03-0208-5872-881EF6C06DEC}"/>
                  </a:ext>
                </a:extLst>
              </p:cNvPr>
              <p:cNvPicPr/>
              <p:nvPr/>
            </p:nvPicPr>
            <p:blipFill>
              <a:blip r:embed="rId25"/>
              <a:stretch>
                <a:fillRect/>
              </a:stretch>
            </p:blipFill>
            <p:spPr>
              <a:xfrm>
                <a:off x="5001654" y="3439634"/>
                <a:ext cx="71496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855" name="حبر 34855">
                <a:extLst>
                  <a:ext uri="{FF2B5EF4-FFF2-40B4-BE49-F238E27FC236}">
                    <a16:creationId xmlns:a16="http://schemas.microsoft.com/office/drawing/2014/main" id="{80BDBCF3-21B6-6884-13F0-D3B00D73C851}"/>
                  </a:ext>
                </a:extLst>
              </p14:cNvPr>
              <p14:cNvContentPartPr/>
              <p14:nvPr/>
            </p14:nvContentPartPr>
            <p14:xfrm>
              <a:off x="4565694" y="3799634"/>
              <a:ext cx="743760" cy="199800"/>
            </p14:xfrm>
          </p:contentPart>
        </mc:Choice>
        <mc:Fallback xmlns="">
          <p:pic>
            <p:nvPicPr>
              <p:cNvPr id="34855" name="حبر 34855">
                <a:extLst>
                  <a:ext uri="{FF2B5EF4-FFF2-40B4-BE49-F238E27FC236}">
                    <a16:creationId xmlns:a16="http://schemas.microsoft.com/office/drawing/2014/main" id="{80BDBCF3-21B6-6884-13F0-D3B00D73C851}"/>
                  </a:ext>
                </a:extLst>
              </p:cNvPr>
              <p:cNvPicPr/>
              <p:nvPr/>
            </p:nvPicPr>
            <p:blipFill>
              <a:blip r:embed="rId27"/>
              <a:stretch>
                <a:fillRect/>
              </a:stretch>
            </p:blipFill>
            <p:spPr>
              <a:xfrm>
                <a:off x="4550574" y="3784514"/>
                <a:ext cx="77436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4879" name="حبر 34879">
                <a:extLst>
                  <a:ext uri="{FF2B5EF4-FFF2-40B4-BE49-F238E27FC236}">
                    <a16:creationId xmlns:a16="http://schemas.microsoft.com/office/drawing/2014/main" id="{ECFBC57D-7A80-5479-1AD5-DDC264B7024D}"/>
                  </a:ext>
                </a:extLst>
              </p14:cNvPr>
              <p14:cNvContentPartPr/>
              <p14:nvPr/>
            </p14:nvContentPartPr>
            <p14:xfrm>
              <a:off x="529049" y="5564923"/>
              <a:ext cx="1420920" cy="627120"/>
            </p14:xfrm>
          </p:contentPart>
        </mc:Choice>
        <mc:Fallback xmlns="">
          <p:pic>
            <p:nvPicPr>
              <p:cNvPr id="34879" name="حبر 34879">
                <a:extLst>
                  <a:ext uri="{FF2B5EF4-FFF2-40B4-BE49-F238E27FC236}">
                    <a16:creationId xmlns:a16="http://schemas.microsoft.com/office/drawing/2014/main" id="{ECFBC57D-7A80-5479-1AD5-DDC264B7024D}"/>
                  </a:ext>
                </a:extLst>
              </p:cNvPr>
              <p:cNvPicPr/>
              <p:nvPr/>
            </p:nvPicPr>
            <p:blipFill>
              <a:blip r:embed="rId29"/>
              <a:stretch>
                <a:fillRect/>
              </a:stretch>
            </p:blipFill>
            <p:spPr>
              <a:xfrm>
                <a:off x="513929" y="5549794"/>
                <a:ext cx="1451520" cy="657738"/>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bwMode="auto">
          <a:xfrm>
            <a:off x="760601" y="136588"/>
            <a:ext cx="8229600" cy="1438275"/>
          </a:xfrm>
        </p:spPr>
        <p:txBody>
          <a:bodyPr wrap="square" numCol="1" anchorCtr="0" compatLnSpc="1">
            <a:prstTxWarp prst="textNoShape">
              <a:avLst/>
            </a:prstTxWarp>
          </a:bodyPr>
          <a:lstStyle/>
          <a:p>
            <a:r>
              <a:rPr lang="en-US" sz="4800" dirty="0"/>
              <a:t>Strengths and Weakness of the MBTI and Big Five Model</a:t>
            </a:r>
            <a:endParaRPr lang="en-US" sz="4800" dirty="0">
              <a:effectLst/>
            </a:endParaRPr>
          </a:p>
        </p:txBody>
      </p:sp>
      <p:sp>
        <p:nvSpPr>
          <p:cNvPr id="36872" name="Content Placeholder 13"/>
          <p:cNvSpPr>
            <a:spLocks noGrp="1"/>
          </p:cNvSpPr>
          <p:nvPr>
            <p:ph idx="1"/>
          </p:nvPr>
        </p:nvSpPr>
        <p:spPr bwMode="auto">
          <a:xfrm>
            <a:off x="889489" y="1719972"/>
            <a:ext cx="8100712" cy="4642179"/>
          </a:xfrm>
        </p:spPr>
        <p:txBody>
          <a:bodyPr wrap="square" numCol="1" anchor="t" anchorCtr="0" compatLnSpc="1">
            <a:prstTxWarp prst="textNoShape">
              <a:avLst/>
            </a:prstTxWarp>
            <a:noAutofit/>
          </a:bodyPr>
          <a:lstStyle/>
          <a:p>
            <a:r>
              <a:rPr lang="en-US" sz="2600" dirty="0">
                <a:effectLst/>
              </a:rPr>
              <a:t>The </a:t>
            </a:r>
            <a:r>
              <a:rPr lang="en-US" sz="2600" b="1" dirty="0">
                <a:solidFill>
                  <a:srgbClr val="FF9900"/>
                </a:solidFill>
                <a:effectLst/>
              </a:rPr>
              <a:t>Dark Triad </a:t>
            </a:r>
            <a:r>
              <a:rPr lang="en-US" sz="2600" b="1" dirty="0">
                <a:solidFill>
                  <a:srgbClr val="FF9900"/>
                </a:solidFill>
              </a:rPr>
              <a:t>Machiavellianism:</a:t>
            </a:r>
            <a:r>
              <a:rPr lang="en-US" sz="2600" dirty="0">
                <a:effectLst/>
              </a:rPr>
              <a:t> the degree to which an individual is pragmatic, maintains emotional distance, and believes that ends can justify means.</a:t>
            </a:r>
          </a:p>
          <a:p>
            <a:pPr marL="114300" indent="0" eaLnBrk="1" hangingPunct="1">
              <a:buClr>
                <a:srgbClr val="0070C0"/>
              </a:buClr>
              <a:buNone/>
            </a:pPr>
            <a:r>
              <a:rPr lang="en-US" sz="2600" b="1" dirty="0">
                <a:solidFill>
                  <a:srgbClr val="FF9900"/>
                </a:solidFill>
                <a:effectLst/>
              </a:rPr>
              <a:t>Narcissism:</a:t>
            </a:r>
            <a:r>
              <a:rPr lang="en-US" sz="2600" dirty="0">
                <a:effectLst/>
              </a:rPr>
              <a:t> the tendency to be arrogant, have a grandiose sense of self-importance, require excessive admiration, and have a sense of entitlement.</a:t>
            </a:r>
          </a:p>
          <a:p>
            <a:pPr marL="114300" indent="0" eaLnBrk="1" hangingPunct="1">
              <a:buClr>
                <a:srgbClr val="0070C0"/>
              </a:buClr>
              <a:buNone/>
            </a:pPr>
            <a:r>
              <a:rPr lang="en-US" sz="2600" b="1" dirty="0">
                <a:solidFill>
                  <a:srgbClr val="FF9900"/>
                </a:solidFill>
              </a:rPr>
              <a:t>Psychopathy:</a:t>
            </a:r>
            <a:r>
              <a:rPr lang="en-US" sz="2600" dirty="0"/>
              <a:t> the tendency for a lack of concern for others and a lack of guilt or remorse when their actions cause harm.</a:t>
            </a:r>
            <a:endParaRPr lang="en-US" sz="2600" dirty="0">
              <a:effectLst/>
            </a:endParaRPr>
          </a:p>
        </p:txBody>
      </p:sp>
      <p:sp>
        <p:nvSpPr>
          <p:cNvPr id="7" name="Slide Number Placeholder 5"/>
          <p:cNvSpPr>
            <a:spLocks noGrp="1"/>
          </p:cNvSpPr>
          <p:nvPr>
            <p:ph type="sldNum" sz="quarter" idx="12"/>
          </p:nvPr>
        </p:nvSpPr>
        <p:spPr/>
        <p:txBody>
          <a:bodyPr/>
          <a:lstStyle/>
          <a:p>
            <a:pPr>
              <a:defRPr/>
            </a:pPr>
            <a:r>
              <a:rPr lang="en-US" dirty="0"/>
              <a:t>5-</a:t>
            </a:r>
            <a:fld id="{2C01CC51-C049-4276-B2E9-871F02F05DB8}" type="slidenum">
              <a:rPr lang="en-US"/>
              <a:pPr>
                <a:defRPr/>
              </a:pPr>
              <a:t>12</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11" name="حبر 11">
                <a:extLst>
                  <a:ext uri="{FF2B5EF4-FFF2-40B4-BE49-F238E27FC236}">
                    <a16:creationId xmlns:a16="http://schemas.microsoft.com/office/drawing/2014/main" id="{4CADF432-839C-36FA-5D7D-067B75FBC6ED}"/>
                  </a:ext>
                </a:extLst>
              </p14:cNvPr>
              <p14:cNvContentPartPr/>
              <p14:nvPr/>
            </p14:nvContentPartPr>
            <p14:xfrm>
              <a:off x="5122504" y="1494915"/>
              <a:ext cx="826920" cy="271440"/>
            </p14:xfrm>
          </p:contentPart>
        </mc:Choice>
        <mc:Fallback xmlns="">
          <p:pic>
            <p:nvPicPr>
              <p:cNvPr id="11" name="حبر 11">
                <a:extLst>
                  <a:ext uri="{FF2B5EF4-FFF2-40B4-BE49-F238E27FC236}">
                    <a16:creationId xmlns:a16="http://schemas.microsoft.com/office/drawing/2014/main" id="{4CADF432-839C-36FA-5D7D-067B75FBC6ED}"/>
                  </a:ext>
                </a:extLst>
              </p:cNvPr>
              <p:cNvPicPr/>
              <p:nvPr/>
            </p:nvPicPr>
            <p:blipFill>
              <a:blip r:embed="rId4"/>
              <a:stretch>
                <a:fillRect/>
              </a:stretch>
            </p:blipFill>
            <p:spPr>
              <a:xfrm>
                <a:off x="5107024" y="1479795"/>
                <a:ext cx="85752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حبر 20">
                <a:extLst>
                  <a:ext uri="{FF2B5EF4-FFF2-40B4-BE49-F238E27FC236}">
                    <a16:creationId xmlns:a16="http://schemas.microsoft.com/office/drawing/2014/main" id="{116636F9-B92B-09C8-0493-1A5DFA1B911A}"/>
                  </a:ext>
                </a:extLst>
              </p14:cNvPr>
              <p14:cNvContentPartPr/>
              <p14:nvPr/>
            </p14:nvContentPartPr>
            <p14:xfrm>
              <a:off x="4553344" y="1540275"/>
              <a:ext cx="510840" cy="203760"/>
            </p14:xfrm>
          </p:contentPart>
        </mc:Choice>
        <mc:Fallback xmlns="">
          <p:pic>
            <p:nvPicPr>
              <p:cNvPr id="19" name="حبر 20">
                <a:extLst>
                  <a:ext uri="{FF2B5EF4-FFF2-40B4-BE49-F238E27FC236}">
                    <a16:creationId xmlns:a16="http://schemas.microsoft.com/office/drawing/2014/main" id="{116636F9-B92B-09C8-0493-1A5DFA1B911A}"/>
                  </a:ext>
                </a:extLst>
              </p:cNvPr>
              <p:cNvPicPr/>
              <p:nvPr/>
            </p:nvPicPr>
            <p:blipFill>
              <a:blip r:embed="rId6"/>
              <a:stretch>
                <a:fillRect/>
              </a:stretch>
            </p:blipFill>
            <p:spPr>
              <a:xfrm>
                <a:off x="4537864" y="1525155"/>
                <a:ext cx="54144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حبر 20">
                <a:extLst>
                  <a:ext uri="{FF2B5EF4-FFF2-40B4-BE49-F238E27FC236}">
                    <a16:creationId xmlns:a16="http://schemas.microsoft.com/office/drawing/2014/main" id="{40933EF7-C833-4A8E-4280-CC3177E275A5}"/>
                  </a:ext>
                </a:extLst>
              </p14:cNvPr>
              <p14:cNvContentPartPr/>
              <p14:nvPr/>
            </p14:nvContentPartPr>
            <p14:xfrm>
              <a:off x="5217184" y="1765995"/>
              <a:ext cx="77400" cy="18360"/>
            </p14:xfrm>
          </p:contentPart>
        </mc:Choice>
        <mc:Fallback xmlns="">
          <p:pic>
            <p:nvPicPr>
              <p:cNvPr id="20" name="حبر 20">
                <a:extLst>
                  <a:ext uri="{FF2B5EF4-FFF2-40B4-BE49-F238E27FC236}">
                    <a16:creationId xmlns:a16="http://schemas.microsoft.com/office/drawing/2014/main" id="{40933EF7-C833-4A8E-4280-CC3177E275A5}"/>
                  </a:ext>
                </a:extLst>
              </p:cNvPr>
              <p:cNvPicPr/>
              <p:nvPr/>
            </p:nvPicPr>
            <p:blipFill>
              <a:blip r:embed="rId8"/>
              <a:stretch>
                <a:fillRect/>
              </a:stretch>
            </p:blipFill>
            <p:spPr>
              <a:xfrm>
                <a:off x="5201993" y="1750875"/>
                <a:ext cx="108143"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حبر 26">
                <a:extLst>
                  <a:ext uri="{FF2B5EF4-FFF2-40B4-BE49-F238E27FC236}">
                    <a16:creationId xmlns:a16="http://schemas.microsoft.com/office/drawing/2014/main" id="{8E22762B-9CC4-F2A7-0F5C-8EE425F84508}"/>
                  </a:ext>
                </a:extLst>
              </p14:cNvPr>
              <p14:cNvContentPartPr/>
              <p14:nvPr/>
            </p14:nvContentPartPr>
            <p14:xfrm>
              <a:off x="4485304" y="1558275"/>
              <a:ext cx="64080" cy="9720"/>
            </p14:xfrm>
          </p:contentPart>
        </mc:Choice>
        <mc:Fallback xmlns="">
          <p:pic>
            <p:nvPicPr>
              <p:cNvPr id="25" name="حبر 26">
                <a:extLst>
                  <a:ext uri="{FF2B5EF4-FFF2-40B4-BE49-F238E27FC236}">
                    <a16:creationId xmlns:a16="http://schemas.microsoft.com/office/drawing/2014/main" id="{8E22762B-9CC4-F2A7-0F5C-8EE425F84508}"/>
                  </a:ext>
                </a:extLst>
              </p:cNvPr>
              <p:cNvPicPr/>
              <p:nvPr/>
            </p:nvPicPr>
            <p:blipFill>
              <a:blip r:embed="rId10"/>
              <a:stretch>
                <a:fillRect/>
              </a:stretch>
            </p:blipFill>
            <p:spPr>
              <a:xfrm>
                <a:off x="4470099" y="1542573"/>
                <a:ext cx="94491" cy="4149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6" name="حبر 26">
                <a:extLst>
                  <a:ext uri="{FF2B5EF4-FFF2-40B4-BE49-F238E27FC236}">
                    <a16:creationId xmlns:a16="http://schemas.microsoft.com/office/drawing/2014/main" id="{CFD4C056-312D-18C1-4E04-357557E90F36}"/>
                  </a:ext>
                </a:extLst>
              </p14:cNvPr>
              <p14:cNvContentPartPr/>
              <p14:nvPr/>
            </p14:nvContentPartPr>
            <p14:xfrm>
              <a:off x="4761064" y="1711995"/>
              <a:ext cx="41040" cy="14040"/>
            </p14:xfrm>
          </p:contentPart>
        </mc:Choice>
        <mc:Fallback xmlns="">
          <p:pic>
            <p:nvPicPr>
              <p:cNvPr id="26" name="حبر 26">
                <a:extLst>
                  <a:ext uri="{FF2B5EF4-FFF2-40B4-BE49-F238E27FC236}">
                    <a16:creationId xmlns:a16="http://schemas.microsoft.com/office/drawing/2014/main" id="{CFD4C056-312D-18C1-4E04-357557E90F36}"/>
                  </a:ext>
                </a:extLst>
              </p:cNvPr>
              <p:cNvPicPr/>
              <p:nvPr/>
            </p:nvPicPr>
            <p:blipFill>
              <a:blip r:embed="rId12"/>
              <a:stretch>
                <a:fillRect/>
              </a:stretch>
            </p:blipFill>
            <p:spPr>
              <a:xfrm>
                <a:off x="4745944" y="1696515"/>
                <a:ext cx="7164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حبر 26">
                <a:extLst>
                  <a:ext uri="{FF2B5EF4-FFF2-40B4-BE49-F238E27FC236}">
                    <a16:creationId xmlns:a16="http://schemas.microsoft.com/office/drawing/2014/main" id="{FA928A0C-9750-CD6F-FEDF-0952C3F8DF0F}"/>
                  </a:ext>
                </a:extLst>
              </p14:cNvPr>
              <p14:cNvContentPartPr/>
              <p14:nvPr/>
            </p14:nvContentPartPr>
            <p14:xfrm>
              <a:off x="7641293" y="2954626"/>
              <a:ext cx="177120" cy="156600"/>
            </p14:xfrm>
          </p:contentPart>
        </mc:Choice>
        <mc:Fallback xmlns="">
          <p:pic>
            <p:nvPicPr>
              <p:cNvPr id="27" name="حبر 26">
                <a:extLst>
                  <a:ext uri="{FF2B5EF4-FFF2-40B4-BE49-F238E27FC236}">
                    <a16:creationId xmlns:a16="http://schemas.microsoft.com/office/drawing/2014/main" id="{FA928A0C-9750-CD6F-FEDF-0952C3F8DF0F}"/>
                  </a:ext>
                </a:extLst>
              </p:cNvPr>
              <p:cNvPicPr/>
              <p:nvPr/>
            </p:nvPicPr>
            <p:blipFill>
              <a:blip r:embed="rId14"/>
              <a:stretch>
                <a:fillRect/>
              </a:stretch>
            </p:blipFill>
            <p:spPr>
              <a:xfrm>
                <a:off x="7626173" y="2939146"/>
                <a:ext cx="20736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 name="حبر 27">
                <a:extLst>
                  <a:ext uri="{FF2B5EF4-FFF2-40B4-BE49-F238E27FC236}">
                    <a16:creationId xmlns:a16="http://schemas.microsoft.com/office/drawing/2014/main" id="{BF83CD7B-249B-3BB3-467A-0A2E24B49FB8}"/>
                  </a:ext>
                </a:extLst>
              </p14:cNvPr>
              <p14:cNvContentPartPr/>
              <p14:nvPr/>
            </p14:nvContentPartPr>
            <p14:xfrm>
              <a:off x="4439913" y="2580753"/>
              <a:ext cx="1360800" cy="44280"/>
            </p14:xfrm>
          </p:contentPart>
        </mc:Choice>
        <mc:Fallback xmlns="">
          <p:pic>
            <p:nvPicPr>
              <p:cNvPr id="28" name="حبر 27">
                <a:extLst>
                  <a:ext uri="{FF2B5EF4-FFF2-40B4-BE49-F238E27FC236}">
                    <a16:creationId xmlns:a16="http://schemas.microsoft.com/office/drawing/2014/main" id="{BF83CD7B-249B-3BB3-467A-0A2E24B49FB8}"/>
                  </a:ext>
                </a:extLst>
              </p:cNvPr>
              <p:cNvPicPr/>
              <p:nvPr/>
            </p:nvPicPr>
            <p:blipFill>
              <a:blip r:embed="rId16"/>
              <a:stretch>
                <a:fillRect/>
              </a:stretch>
            </p:blipFill>
            <p:spPr>
              <a:xfrm>
                <a:off x="4424793" y="2565633"/>
                <a:ext cx="139140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حبر 39">
                <a:extLst>
                  <a:ext uri="{FF2B5EF4-FFF2-40B4-BE49-F238E27FC236}">
                    <a16:creationId xmlns:a16="http://schemas.microsoft.com/office/drawing/2014/main" id="{23A0069F-D8B2-E478-CB20-BFC7E226FCF4}"/>
                  </a:ext>
                </a:extLst>
              </p14:cNvPr>
              <p14:cNvContentPartPr/>
              <p14:nvPr/>
            </p14:nvContentPartPr>
            <p14:xfrm>
              <a:off x="722674" y="2860053"/>
              <a:ext cx="947160" cy="315000"/>
            </p14:xfrm>
          </p:contentPart>
        </mc:Choice>
        <mc:Fallback xmlns="">
          <p:pic>
            <p:nvPicPr>
              <p:cNvPr id="39" name="حبر 39">
                <a:extLst>
                  <a:ext uri="{FF2B5EF4-FFF2-40B4-BE49-F238E27FC236}">
                    <a16:creationId xmlns:a16="http://schemas.microsoft.com/office/drawing/2014/main" id="{23A0069F-D8B2-E478-CB20-BFC7E226FCF4}"/>
                  </a:ext>
                </a:extLst>
              </p:cNvPr>
              <p:cNvPicPr/>
              <p:nvPr/>
            </p:nvPicPr>
            <p:blipFill>
              <a:blip r:embed="rId18"/>
              <a:stretch>
                <a:fillRect/>
              </a:stretch>
            </p:blipFill>
            <p:spPr>
              <a:xfrm>
                <a:off x="707554" y="2844933"/>
                <a:ext cx="97776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3" name="حبر 43">
                <a:extLst>
                  <a:ext uri="{FF2B5EF4-FFF2-40B4-BE49-F238E27FC236}">
                    <a16:creationId xmlns:a16="http://schemas.microsoft.com/office/drawing/2014/main" id="{4EA930D1-6748-69D3-7E1E-2F0A8A495E30}"/>
                  </a:ext>
                </a:extLst>
              </p14:cNvPr>
              <p14:cNvContentPartPr/>
              <p14:nvPr/>
            </p14:nvContentPartPr>
            <p14:xfrm>
              <a:off x="3296759" y="2528514"/>
              <a:ext cx="516240" cy="82800"/>
            </p14:xfrm>
          </p:contentPart>
        </mc:Choice>
        <mc:Fallback xmlns="">
          <p:pic>
            <p:nvPicPr>
              <p:cNvPr id="43" name="حبر 43">
                <a:extLst>
                  <a:ext uri="{FF2B5EF4-FFF2-40B4-BE49-F238E27FC236}">
                    <a16:creationId xmlns:a16="http://schemas.microsoft.com/office/drawing/2014/main" id="{4EA930D1-6748-69D3-7E1E-2F0A8A495E30}"/>
                  </a:ext>
                </a:extLst>
              </p:cNvPr>
              <p:cNvPicPr/>
              <p:nvPr/>
            </p:nvPicPr>
            <p:blipFill>
              <a:blip r:embed="rId20"/>
              <a:stretch>
                <a:fillRect/>
              </a:stretch>
            </p:blipFill>
            <p:spPr>
              <a:xfrm>
                <a:off x="3281639" y="2513328"/>
                <a:ext cx="546840" cy="113534"/>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6" name="حبر 46">
                <a:extLst>
                  <a:ext uri="{FF2B5EF4-FFF2-40B4-BE49-F238E27FC236}">
                    <a16:creationId xmlns:a16="http://schemas.microsoft.com/office/drawing/2014/main" id="{CF0239C8-1E66-A622-FEE3-EC2E30CC8B72}"/>
                  </a:ext>
                </a:extLst>
              </p14:cNvPr>
              <p14:cNvContentPartPr/>
              <p14:nvPr/>
            </p14:nvContentPartPr>
            <p14:xfrm>
              <a:off x="2423655" y="3347572"/>
              <a:ext cx="164880" cy="139680"/>
            </p14:xfrm>
          </p:contentPart>
        </mc:Choice>
        <mc:Fallback xmlns="">
          <p:pic>
            <p:nvPicPr>
              <p:cNvPr id="46" name="حبر 46">
                <a:extLst>
                  <a:ext uri="{FF2B5EF4-FFF2-40B4-BE49-F238E27FC236}">
                    <a16:creationId xmlns:a16="http://schemas.microsoft.com/office/drawing/2014/main" id="{CF0239C8-1E66-A622-FEE3-EC2E30CC8B72}"/>
                  </a:ext>
                </a:extLst>
              </p:cNvPr>
              <p:cNvPicPr/>
              <p:nvPr/>
            </p:nvPicPr>
            <p:blipFill>
              <a:blip r:embed="rId22"/>
              <a:stretch>
                <a:fillRect/>
              </a:stretch>
            </p:blipFill>
            <p:spPr>
              <a:xfrm>
                <a:off x="2408175" y="3332413"/>
                <a:ext cx="195120" cy="170359"/>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9" name="حبر 49">
                <a:extLst>
                  <a:ext uri="{FF2B5EF4-FFF2-40B4-BE49-F238E27FC236}">
                    <a16:creationId xmlns:a16="http://schemas.microsoft.com/office/drawing/2014/main" id="{CBDE5A2B-6009-FE1F-0942-EC3A83EADBF1}"/>
                  </a:ext>
                </a:extLst>
              </p14:cNvPr>
              <p14:cNvContentPartPr/>
              <p14:nvPr/>
            </p14:nvContentPartPr>
            <p14:xfrm>
              <a:off x="1927575" y="3378892"/>
              <a:ext cx="451080" cy="96840"/>
            </p14:xfrm>
          </p:contentPart>
        </mc:Choice>
        <mc:Fallback xmlns="">
          <p:pic>
            <p:nvPicPr>
              <p:cNvPr id="49" name="حبر 49">
                <a:extLst>
                  <a:ext uri="{FF2B5EF4-FFF2-40B4-BE49-F238E27FC236}">
                    <a16:creationId xmlns:a16="http://schemas.microsoft.com/office/drawing/2014/main" id="{CBDE5A2B-6009-FE1F-0942-EC3A83EADBF1}"/>
                  </a:ext>
                </a:extLst>
              </p:cNvPr>
              <p:cNvPicPr/>
              <p:nvPr/>
            </p:nvPicPr>
            <p:blipFill>
              <a:blip r:embed="rId24"/>
              <a:stretch>
                <a:fillRect/>
              </a:stretch>
            </p:blipFill>
            <p:spPr>
              <a:xfrm>
                <a:off x="1912095" y="3363772"/>
                <a:ext cx="48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4" name="حبر 55">
                <a:extLst>
                  <a:ext uri="{FF2B5EF4-FFF2-40B4-BE49-F238E27FC236}">
                    <a16:creationId xmlns:a16="http://schemas.microsoft.com/office/drawing/2014/main" id="{A4DF6F54-A5A0-0947-B8F8-854BBF5EF152}"/>
                  </a:ext>
                </a:extLst>
              </p14:cNvPr>
              <p14:cNvContentPartPr/>
              <p14:nvPr/>
            </p14:nvContentPartPr>
            <p14:xfrm>
              <a:off x="1842615" y="3347572"/>
              <a:ext cx="51120" cy="11880"/>
            </p14:xfrm>
          </p:contentPart>
        </mc:Choice>
        <mc:Fallback xmlns="">
          <p:pic>
            <p:nvPicPr>
              <p:cNvPr id="54" name="حبر 55">
                <a:extLst>
                  <a:ext uri="{FF2B5EF4-FFF2-40B4-BE49-F238E27FC236}">
                    <a16:creationId xmlns:a16="http://schemas.microsoft.com/office/drawing/2014/main" id="{A4DF6F54-A5A0-0947-B8F8-854BBF5EF152}"/>
                  </a:ext>
                </a:extLst>
              </p:cNvPr>
              <p:cNvPicPr/>
              <p:nvPr/>
            </p:nvPicPr>
            <p:blipFill>
              <a:blip r:embed="rId26"/>
              <a:stretch>
                <a:fillRect/>
              </a:stretch>
            </p:blipFill>
            <p:spPr>
              <a:xfrm>
                <a:off x="1827243" y="3331979"/>
                <a:ext cx="81149" cy="43436"/>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5" name="حبر 55">
                <a:extLst>
                  <a:ext uri="{FF2B5EF4-FFF2-40B4-BE49-F238E27FC236}">
                    <a16:creationId xmlns:a16="http://schemas.microsoft.com/office/drawing/2014/main" id="{945ADF0C-FA50-8861-49D2-797C57077BD9}"/>
                  </a:ext>
                </a:extLst>
              </p14:cNvPr>
              <p14:cNvContentPartPr/>
              <p14:nvPr/>
            </p14:nvContentPartPr>
            <p14:xfrm>
              <a:off x="2049255" y="3483652"/>
              <a:ext cx="34200" cy="9000"/>
            </p14:xfrm>
          </p:contentPart>
        </mc:Choice>
        <mc:Fallback xmlns="">
          <p:pic>
            <p:nvPicPr>
              <p:cNvPr id="55" name="حبر 55">
                <a:extLst>
                  <a:ext uri="{FF2B5EF4-FFF2-40B4-BE49-F238E27FC236}">
                    <a16:creationId xmlns:a16="http://schemas.microsoft.com/office/drawing/2014/main" id="{945ADF0C-FA50-8861-49D2-797C57077BD9}"/>
                  </a:ext>
                </a:extLst>
              </p:cNvPr>
              <p:cNvPicPr/>
              <p:nvPr/>
            </p:nvPicPr>
            <p:blipFill>
              <a:blip r:embed="rId28"/>
              <a:stretch>
                <a:fillRect/>
              </a:stretch>
            </p:blipFill>
            <p:spPr>
              <a:xfrm>
                <a:off x="2034135" y="3468532"/>
                <a:ext cx="6444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9" name="حبر 59">
                <a:extLst>
                  <a:ext uri="{FF2B5EF4-FFF2-40B4-BE49-F238E27FC236}">
                    <a16:creationId xmlns:a16="http://schemas.microsoft.com/office/drawing/2014/main" id="{F62B7993-3A8C-6427-4D80-BFBDB8A4B40E}"/>
                  </a:ext>
                </a:extLst>
              </p14:cNvPr>
              <p14:cNvContentPartPr/>
              <p14:nvPr/>
            </p14:nvContentPartPr>
            <p14:xfrm>
              <a:off x="4344443" y="3225932"/>
              <a:ext cx="379440" cy="302760"/>
            </p14:xfrm>
          </p:contentPart>
        </mc:Choice>
        <mc:Fallback xmlns="">
          <p:pic>
            <p:nvPicPr>
              <p:cNvPr id="59" name="حبر 59">
                <a:extLst>
                  <a:ext uri="{FF2B5EF4-FFF2-40B4-BE49-F238E27FC236}">
                    <a16:creationId xmlns:a16="http://schemas.microsoft.com/office/drawing/2014/main" id="{F62B7993-3A8C-6427-4D80-BFBDB8A4B40E}"/>
                  </a:ext>
                </a:extLst>
              </p:cNvPr>
              <p:cNvPicPr/>
              <p:nvPr/>
            </p:nvPicPr>
            <p:blipFill>
              <a:blip r:embed="rId30"/>
              <a:stretch>
                <a:fillRect/>
              </a:stretch>
            </p:blipFill>
            <p:spPr>
              <a:xfrm>
                <a:off x="4329323" y="3210812"/>
                <a:ext cx="41004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2" name="حبر 62">
                <a:extLst>
                  <a:ext uri="{FF2B5EF4-FFF2-40B4-BE49-F238E27FC236}">
                    <a16:creationId xmlns:a16="http://schemas.microsoft.com/office/drawing/2014/main" id="{D4253052-F6BD-6C8B-F9EB-2AA248315C12}"/>
                  </a:ext>
                </a:extLst>
              </p14:cNvPr>
              <p14:cNvContentPartPr/>
              <p14:nvPr/>
            </p14:nvContentPartPr>
            <p14:xfrm>
              <a:off x="4987763" y="3226292"/>
              <a:ext cx="259560" cy="201600"/>
            </p14:xfrm>
          </p:contentPart>
        </mc:Choice>
        <mc:Fallback xmlns="">
          <p:pic>
            <p:nvPicPr>
              <p:cNvPr id="62" name="حبر 62">
                <a:extLst>
                  <a:ext uri="{FF2B5EF4-FFF2-40B4-BE49-F238E27FC236}">
                    <a16:creationId xmlns:a16="http://schemas.microsoft.com/office/drawing/2014/main" id="{D4253052-F6BD-6C8B-F9EB-2AA248315C12}"/>
                  </a:ext>
                </a:extLst>
              </p:cNvPr>
              <p:cNvPicPr/>
              <p:nvPr/>
            </p:nvPicPr>
            <p:blipFill>
              <a:blip r:embed="rId32"/>
              <a:stretch>
                <a:fillRect/>
              </a:stretch>
            </p:blipFill>
            <p:spPr>
              <a:xfrm>
                <a:off x="4972643" y="3211172"/>
                <a:ext cx="29016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6868" name="حبر 36868">
                <a:extLst>
                  <a:ext uri="{FF2B5EF4-FFF2-40B4-BE49-F238E27FC236}">
                    <a16:creationId xmlns:a16="http://schemas.microsoft.com/office/drawing/2014/main" id="{81BEB7CC-03E8-F5E7-8CFF-F501D72BFCBB}"/>
                  </a:ext>
                </a:extLst>
              </p14:cNvPr>
              <p14:cNvContentPartPr/>
              <p14:nvPr/>
            </p14:nvContentPartPr>
            <p14:xfrm>
              <a:off x="6303203" y="3153932"/>
              <a:ext cx="595440" cy="350640"/>
            </p14:xfrm>
          </p:contentPart>
        </mc:Choice>
        <mc:Fallback xmlns="">
          <p:pic>
            <p:nvPicPr>
              <p:cNvPr id="36868" name="حبر 36868">
                <a:extLst>
                  <a:ext uri="{FF2B5EF4-FFF2-40B4-BE49-F238E27FC236}">
                    <a16:creationId xmlns:a16="http://schemas.microsoft.com/office/drawing/2014/main" id="{81BEB7CC-03E8-F5E7-8CFF-F501D72BFCBB}"/>
                  </a:ext>
                </a:extLst>
              </p:cNvPr>
              <p:cNvPicPr/>
              <p:nvPr/>
            </p:nvPicPr>
            <p:blipFill>
              <a:blip r:embed="rId34"/>
              <a:stretch>
                <a:fillRect/>
              </a:stretch>
            </p:blipFill>
            <p:spPr>
              <a:xfrm>
                <a:off x="6287732" y="3138812"/>
                <a:ext cx="625662"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6873" name="حبر 36873">
                <a:extLst>
                  <a:ext uri="{FF2B5EF4-FFF2-40B4-BE49-F238E27FC236}">
                    <a16:creationId xmlns:a16="http://schemas.microsoft.com/office/drawing/2014/main" id="{B9D87CFC-43C4-A453-F15A-71EE5356144A}"/>
                  </a:ext>
                </a:extLst>
              </p14:cNvPr>
              <p14:cNvContentPartPr/>
              <p14:nvPr/>
            </p14:nvContentPartPr>
            <p14:xfrm>
              <a:off x="2862915" y="3787248"/>
              <a:ext cx="437040" cy="150480"/>
            </p14:xfrm>
          </p:contentPart>
        </mc:Choice>
        <mc:Fallback xmlns="">
          <p:pic>
            <p:nvPicPr>
              <p:cNvPr id="36873" name="حبر 36873">
                <a:extLst>
                  <a:ext uri="{FF2B5EF4-FFF2-40B4-BE49-F238E27FC236}">
                    <a16:creationId xmlns:a16="http://schemas.microsoft.com/office/drawing/2014/main" id="{B9D87CFC-43C4-A453-F15A-71EE5356144A}"/>
                  </a:ext>
                </a:extLst>
              </p:cNvPr>
              <p:cNvPicPr/>
              <p:nvPr/>
            </p:nvPicPr>
            <p:blipFill>
              <a:blip r:embed="rId36"/>
              <a:stretch>
                <a:fillRect/>
              </a:stretch>
            </p:blipFill>
            <p:spPr>
              <a:xfrm>
                <a:off x="2847795" y="3771768"/>
                <a:ext cx="46728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6880" name="حبر 36880">
                <a:extLst>
                  <a:ext uri="{FF2B5EF4-FFF2-40B4-BE49-F238E27FC236}">
                    <a16:creationId xmlns:a16="http://schemas.microsoft.com/office/drawing/2014/main" id="{2E81E127-DC63-AE49-33C2-15BBD59AEBA4}"/>
                  </a:ext>
                </a:extLst>
              </p14:cNvPr>
              <p14:cNvContentPartPr/>
              <p14:nvPr/>
            </p14:nvContentPartPr>
            <p14:xfrm>
              <a:off x="1714757" y="3764482"/>
              <a:ext cx="541800" cy="139320"/>
            </p14:xfrm>
          </p:contentPart>
        </mc:Choice>
        <mc:Fallback xmlns="">
          <p:pic>
            <p:nvPicPr>
              <p:cNvPr id="36880" name="حبر 36880">
                <a:extLst>
                  <a:ext uri="{FF2B5EF4-FFF2-40B4-BE49-F238E27FC236}">
                    <a16:creationId xmlns:a16="http://schemas.microsoft.com/office/drawing/2014/main" id="{2E81E127-DC63-AE49-33C2-15BBD59AEBA4}"/>
                  </a:ext>
                </a:extLst>
              </p:cNvPr>
              <p:cNvPicPr/>
              <p:nvPr/>
            </p:nvPicPr>
            <p:blipFill>
              <a:blip r:embed="rId38"/>
              <a:stretch>
                <a:fillRect/>
              </a:stretch>
            </p:blipFill>
            <p:spPr>
              <a:xfrm>
                <a:off x="1699637" y="3749362"/>
                <a:ext cx="57240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6892" name="حبر 36892">
                <a:extLst>
                  <a:ext uri="{FF2B5EF4-FFF2-40B4-BE49-F238E27FC236}">
                    <a16:creationId xmlns:a16="http://schemas.microsoft.com/office/drawing/2014/main" id="{19AC0F1A-3CE8-0844-8818-36B26C530E4F}"/>
                  </a:ext>
                </a:extLst>
              </p14:cNvPr>
              <p14:cNvContentPartPr/>
              <p14:nvPr/>
            </p14:nvContentPartPr>
            <p14:xfrm>
              <a:off x="4435100" y="3768181"/>
              <a:ext cx="1431720" cy="158040"/>
            </p14:xfrm>
          </p:contentPart>
        </mc:Choice>
        <mc:Fallback xmlns="">
          <p:pic>
            <p:nvPicPr>
              <p:cNvPr id="36892" name="حبر 36892">
                <a:extLst>
                  <a:ext uri="{FF2B5EF4-FFF2-40B4-BE49-F238E27FC236}">
                    <a16:creationId xmlns:a16="http://schemas.microsoft.com/office/drawing/2014/main" id="{19AC0F1A-3CE8-0844-8818-36B26C530E4F}"/>
                  </a:ext>
                </a:extLst>
              </p:cNvPr>
              <p:cNvPicPr/>
              <p:nvPr/>
            </p:nvPicPr>
            <p:blipFill>
              <a:blip r:embed="rId40"/>
              <a:stretch>
                <a:fillRect/>
              </a:stretch>
            </p:blipFill>
            <p:spPr>
              <a:xfrm>
                <a:off x="4419624" y="3753095"/>
                <a:ext cx="1461952" cy="188211"/>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6901" name="حبر 36901">
                <a:extLst>
                  <a:ext uri="{FF2B5EF4-FFF2-40B4-BE49-F238E27FC236}">
                    <a16:creationId xmlns:a16="http://schemas.microsoft.com/office/drawing/2014/main" id="{592E141C-B794-EA6B-BF29-B4FA7CC705E3}"/>
                  </a:ext>
                </a:extLst>
              </p14:cNvPr>
              <p14:cNvContentPartPr/>
              <p14:nvPr/>
            </p14:nvContentPartPr>
            <p14:xfrm>
              <a:off x="2739310" y="4168709"/>
              <a:ext cx="844560" cy="164880"/>
            </p14:xfrm>
          </p:contentPart>
        </mc:Choice>
        <mc:Fallback xmlns="">
          <p:pic>
            <p:nvPicPr>
              <p:cNvPr id="36901" name="حبر 36901">
                <a:extLst>
                  <a:ext uri="{FF2B5EF4-FFF2-40B4-BE49-F238E27FC236}">
                    <a16:creationId xmlns:a16="http://schemas.microsoft.com/office/drawing/2014/main" id="{592E141C-B794-EA6B-BF29-B4FA7CC705E3}"/>
                  </a:ext>
                </a:extLst>
              </p:cNvPr>
              <p:cNvPicPr/>
              <p:nvPr/>
            </p:nvPicPr>
            <p:blipFill>
              <a:blip r:embed="rId42"/>
              <a:stretch>
                <a:fillRect/>
              </a:stretch>
            </p:blipFill>
            <p:spPr>
              <a:xfrm>
                <a:off x="2724190" y="4153229"/>
                <a:ext cx="87516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6907" name="حبر 36907">
                <a:extLst>
                  <a:ext uri="{FF2B5EF4-FFF2-40B4-BE49-F238E27FC236}">
                    <a16:creationId xmlns:a16="http://schemas.microsoft.com/office/drawing/2014/main" id="{17D97921-20AC-B853-7FC1-37DB5118284C}"/>
                  </a:ext>
                </a:extLst>
              </p14:cNvPr>
              <p14:cNvContentPartPr/>
              <p14:nvPr/>
            </p14:nvContentPartPr>
            <p14:xfrm>
              <a:off x="1782790" y="4158269"/>
              <a:ext cx="452520" cy="150840"/>
            </p14:xfrm>
          </p:contentPart>
        </mc:Choice>
        <mc:Fallback xmlns="">
          <p:pic>
            <p:nvPicPr>
              <p:cNvPr id="36907" name="حبر 36907">
                <a:extLst>
                  <a:ext uri="{FF2B5EF4-FFF2-40B4-BE49-F238E27FC236}">
                    <a16:creationId xmlns:a16="http://schemas.microsoft.com/office/drawing/2014/main" id="{17D97921-20AC-B853-7FC1-37DB5118284C}"/>
                  </a:ext>
                </a:extLst>
              </p:cNvPr>
              <p:cNvPicPr/>
              <p:nvPr/>
            </p:nvPicPr>
            <p:blipFill>
              <a:blip r:embed="rId44"/>
              <a:stretch>
                <a:fillRect/>
              </a:stretch>
            </p:blipFill>
            <p:spPr>
              <a:xfrm>
                <a:off x="1767658" y="4143113"/>
                <a:ext cx="483144" cy="181513"/>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6920" name="حبر 36920">
                <a:extLst>
                  <a:ext uri="{FF2B5EF4-FFF2-40B4-BE49-F238E27FC236}">
                    <a16:creationId xmlns:a16="http://schemas.microsoft.com/office/drawing/2014/main" id="{A4AE16C6-B041-A97D-A138-4F3F2625689E}"/>
                  </a:ext>
                </a:extLst>
              </p14:cNvPr>
              <p14:cNvContentPartPr/>
              <p14:nvPr/>
            </p14:nvContentPartPr>
            <p14:xfrm>
              <a:off x="2983049" y="4725237"/>
              <a:ext cx="946440" cy="241920"/>
            </p14:xfrm>
          </p:contentPart>
        </mc:Choice>
        <mc:Fallback xmlns="">
          <p:pic>
            <p:nvPicPr>
              <p:cNvPr id="36920" name="حبر 36920">
                <a:extLst>
                  <a:ext uri="{FF2B5EF4-FFF2-40B4-BE49-F238E27FC236}">
                    <a16:creationId xmlns:a16="http://schemas.microsoft.com/office/drawing/2014/main" id="{A4AE16C6-B041-A97D-A138-4F3F2625689E}"/>
                  </a:ext>
                </a:extLst>
              </p:cNvPr>
              <p:cNvPicPr/>
              <p:nvPr/>
            </p:nvPicPr>
            <p:blipFill>
              <a:blip r:embed="rId46"/>
              <a:stretch>
                <a:fillRect/>
              </a:stretch>
            </p:blipFill>
            <p:spPr>
              <a:xfrm>
                <a:off x="2967569" y="4709757"/>
                <a:ext cx="97704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6925" name="حبر 36925">
                <a:extLst>
                  <a:ext uri="{FF2B5EF4-FFF2-40B4-BE49-F238E27FC236}">
                    <a16:creationId xmlns:a16="http://schemas.microsoft.com/office/drawing/2014/main" id="{D69A6592-CFBF-20A7-1453-0D9D23298AB3}"/>
                  </a:ext>
                </a:extLst>
              </p14:cNvPr>
              <p14:cNvContentPartPr/>
              <p14:nvPr/>
            </p14:nvContentPartPr>
            <p14:xfrm>
              <a:off x="1851630" y="4971901"/>
              <a:ext cx="742320" cy="230040"/>
            </p14:xfrm>
          </p:contentPart>
        </mc:Choice>
        <mc:Fallback xmlns="">
          <p:pic>
            <p:nvPicPr>
              <p:cNvPr id="36925" name="حبر 36925">
                <a:extLst>
                  <a:ext uri="{FF2B5EF4-FFF2-40B4-BE49-F238E27FC236}">
                    <a16:creationId xmlns:a16="http://schemas.microsoft.com/office/drawing/2014/main" id="{D69A6592-CFBF-20A7-1453-0D9D23298AB3}"/>
                  </a:ext>
                </a:extLst>
              </p:cNvPr>
              <p:cNvPicPr/>
              <p:nvPr/>
            </p:nvPicPr>
            <p:blipFill>
              <a:blip r:embed="rId48"/>
              <a:stretch>
                <a:fillRect/>
              </a:stretch>
            </p:blipFill>
            <p:spPr>
              <a:xfrm>
                <a:off x="1836510" y="4956781"/>
                <a:ext cx="77292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6926" name="حبر 36925">
                <a:extLst>
                  <a:ext uri="{FF2B5EF4-FFF2-40B4-BE49-F238E27FC236}">
                    <a16:creationId xmlns:a16="http://schemas.microsoft.com/office/drawing/2014/main" id="{1A390C0F-CC35-FA30-43DD-35098FA32561}"/>
                  </a:ext>
                </a:extLst>
              </p14:cNvPr>
              <p14:cNvContentPartPr/>
              <p14:nvPr/>
            </p14:nvContentPartPr>
            <p14:xfrm>
              <a:off x="8015925" y="4916671"/>
              <a:ext cx="40680" cy="161280"/>
            </p14:xfrm>
          </p:contentPart>
        </mc:Choice>
        <mc:Fallback xmlns="">
          <p:pic>
            <p:nvPicPr>
              <p:cNvPr id="36926" name="حبر 36925">
                <a:extLst>
                  <a:ext uri="{FF2B5EF4-FFF2-40B4-BE49-F238E27FC236}">
                    <a16:creationId xmlns:a16="http://schemas.microsoft.com/office/drawing/2014/main" id="{1A390C0F-CC35-FA30-43DD-35098FA32561}"/>
                  </a:ext>
                </a:extLst>
              </p:cNvPr>
              <p:cNvPicPr/>
              <p:nvPr/>
            </p:nvPicPr>
            <p:blipFill>
              <a:blip r:embed="rId50"/>
              <a:stretch>
                <a:fillRect/>
              </a:stretch>
            </p:blipFill>
            <p:spPr>
              <a:xfrm>
                <a:off x="8000445" y="4901551"/>
                <a:ext cx="7128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6933" name="حبر 36933">
                <a:extLst>
                  <a:ext uri="{FF2B5EF4-FFF2-40B4-BE49-F238E27FC236}">
                    <a16:creationId xmlns:a16="http://schemas.microsoft.com/office/drawing/2014/main" id="{07120B87-7DF5-4941-DE98-D95E3F966C5D}"/>
                  </a:ext>
                </a:extLst>
              </p14:cNvPr>
              <p14:cNvContentPartPr/>
              <p14:nvPr/>
            </p14:nvContentPartPr>
            <p14:xfrm>
              <a:off x="6298725" y="4863751"/>
              <a:ext cx="1583280" cy="268200"/>
            </p14:xfrm>
          </p:contentPart>
        </mc:Choice>
        <mc:Fallback xmlns="">
          <p:pic>
            <p:nvPicPr>
              <p:cNvPr id="36933" name="حبر 36933">
                <a:extLst>
                  <a:ext uri="{FF2B5EF4-FFF2-40B4-BE49-F238E27FC236}">
                    <a16:creationId xmlns:a16="http://schemas.microsoft.com/office/drawing/2014/main" id="{07120B87-7DF5-4941-DE98-D95E3F966C5D}"/>
                  </a:ext>
                </a:extLst>
              </p:cNvPr>
              <p:cNvPicPr/>
              <p:nvPr/>
            </p:nvPicPr>
            <p:blipFill>
              <a:blip r:embed="rId52"/>
              <a:stretch>
                <a:fillRect/>
              </a:stretch>
            </p:blipFill>
            <p:spPr>
              <a:xfrm>
                <a:off x="6283245" y="4848611"/>
                <a:ext cx="1613880" cy="298841"/>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6934" name="حبر 36933">
                <a:extLst>
                  <a:ext uri="{FF2B5EF4-FFF2-40B4-BE49-F238E27FC236}">
                    <a16:creationId xmlns:a16="http://schemas.microsoft.com/office/drawing/2014/main" id="{925E357F-5185-7B45-EA18-3E1F58FBF6DD}"/>
                  </a:ext>
                </a:extLst>
              </p14:cNvPr>
              <p14:cNvContentPartPr/>
              <p14:nvPr/>
            </p14:nvContentPartPr>
            <p14:xfrm>
              <a:off x="1213829" y="5822431"/>
              <a:ext cx="758520" cy="127800"/>
            </p14:xfrm>
          </p:contentPart>
        </mc:Choice>
        <mc:Fallback xmlns="">
          <p:pic>
            <p:nvPicPr>
              <p:cNvPr id="36934" name="حبر 36933">
                <a:extLst>
                  <a:ext uri="{FF2B5EF4-FFF2-40B4-BE49-F238E27FC236}">
                    <a16:creationId xmlns:a16="http://schemas.microsoft.com/office/drawing/2014/main" id="{925E357F-5185-7B45-EA18-3E1F58FBF6DD}"/>
                  </a:ext>
                </a:extLst>
              </p:cNvPr>
              <p:cNvPicPr/>
              <p:nvPr/>
            </p:nvPicPr>
            <p:blipFill>
              <a:blip r:embed="rId54"/>
              <a:stretch>
                <a:fillRect/>
              </a:stretch>
            </p:blipFill>
            <p:spPr>
              <a:xfrm>
                <a:off x="1198709" y="5806951"/>
                <a:ext cx="78876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6941" name="حبر 36941">
                <a:extLst>
                  <a:ext uri="{FF2B5EF4-FFF2-40B4-BE49-F238E27FC236}">
                    <a16:creationId xmlns:a16="http://schemas.microsoft.com/office/drawing/2014/main" id="{AA68727B-30E5-98D7-4B54-1B6544B06E3D}"/>
                  </a:ext>
                </a:extLst>
              </p14:cNvPr>
              <p14:cNvContentPartPr/>
              <p14:nvPr/>
            </p14:nvContentPartPr>
            <p14:xfrm>
              <a:off x="2722457" y="5800337"/>
              <a:ext cx="2003040" cy="214560"/>
            </p14:xfrm>
          </p:contentPart>
        </mc:Choice>
        <mc:Fallback xmlns="">
          <p:pic>
            <p:nvPicPr>
              <p:cNvPr id="36941" name="حبر 36941">
                <a:extLst>
                  <a:ext uri="{FF2B5EF4-FFF2-40B4-BE49-F238E27FC236}">
                    <a16:creationId xmlns:a16="http://schemas.microsoft.com/office/drawing/2014/main" id="{AA68727B-30E5-98D7-4B54-1B6544B06E3D}"/>
                  </a:ext>
                </a:extLst>
              </p:cNvPr>
              <p:cNvPicPr/>
              <p:nvPr/>
            </p:nvPicPr>
            <p:blipFill>
              <a:blip r:embed="rId56"/>
              <a:stretch>
                <a:fillRect/>
              </a:stretch>
            </p:blipFill>
            <p:spPr>
              <a:xfrm>
                <a:off x="2707337" y="5784857"/>
                <a:ext cx="203328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6946" name="حبر 36946">
                <a:extLst>
                  <a:ext uri="{FF2B5EF4-FFF2-40B4-BE49-F238E27FC236}">
                    <a16:creationId xmlns:a16="http://schemas.microsoft.com/office/drawing/2014/main" id="{3F0DE586-5FE4-426D-7E23-B40B5FF17A17}"/>
                  </a:ext>
                </a:extLst>
              </p14:cNvPr>
              <p14:cNvContentPartPr/>
              <p14:nvPr/>
            </p14:nvContentPartPr>
            <p14:xfrm>
              <a:off x="5779364" y="5885747"/>
              <a:ext cx="446040" cy="246240"/>
            </p14:xfrm>
          </p:contentPart>
        </mc:Choice>
        <mc:Fallback xmlns="">
          <p:pic>
            <p:nvPicPr>
              <p:cNvPr id="36946" name="حبر 36946">
                <a:extLst>
                  <a:ext uri="{FF2B5EF4-FFF2-40B4-BE49-F238E27FC236}">
                    <a16:creationId xmlns:a16="http://schemas.microsoft.com/office/drawing/2014/main" id="{3F0DE586-5FE4-426D-7E23-B40B5FF17A17}"/>
                  </a:ext>
                </a:extLst>
              </p:cNvPr>
              <p:cNvPicPr/>
              <p:nvPr/>
            </p:nvPicPr>
            <p:blipFill>
              <a:blip r:embed="rId58"/>
              <a:stretch>
                <a:fillRect/>
              </a:stretch>
            </p:blipFill>
            <p:spPr>
              <a:xfrm>
                <a:off x="5763896" y="5870627"/>
                <a:ext cx="476256"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6951" name="حبر 36951">
                <a:extLst>
                  <a:ext uri="{FF2B5EF4-FFF2-40B4-BE49-F238E27FC236}">
                    <a16:creationId xmlns:a16="http://schemas.microsoft.com/office/drawing/2014/main" id="{A8D20DC1-7118-207C-E703-0DB45563A970}"/>
                  </a:ext>
                </a:extLst>
              </p14:cNvPr>
              <p14:cNvContentPartPr/>
              <p14:nvPr/>
            </p14:nvContentPartPr>
            <p14:xfrm>
              <a:off x="3235620" y="6289096"/>
              <a:ext cx="386640" cy="215280"/>
            </p14:xfrm>
          </p:contentPart>
        </mc:Choice>
        <mc:Fallback xmlns="">
          <p:pic>
            <p:nvPicPr>
              <p:cNvPr id="36951" name="حبر 36951">
                <a:extLst>
                  <a:ext uri="{FF2B5EF4-FFF2-40B4-BE49-F238E27FC236}">
                    <a16:creationId xmlns:a16="http://schemas.microsoft.com/office/drawing/2014/main" id="{A8D20DC1-7118-207C-E703-0DB45563A970}"/>
                  </a:ext>
                </a:extLst>
              </p:cNvPr>
              <p:cNvPicPr/>
              <p:nvPr/>
            </p:nvPicPr>
            <p:blipFill>
              <a:blip r:embed="rId60"/>
              <a:stretch>
                <a:fillRect/>
              </a:stretch>
            </p:blipFill>
            <p:spPr>
              <a:xfrm>
                <a:off x="3220514" y="6273976"/>
                <a:ext cx="417212"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6960" name="حبر 36960">
                <a:extLst>
                  <a:ext uri="{FF2B5EF4-FFF2-40B4-BE49-F238E27FC236}">
                    <a16:creationId xmlns:a16="http://schemas.microsoft.com/office/drawing/2014/main" id="{E2824361-2EBF-3A67-8664-C637F1BE993A}"/>
                  </a:ext>
                </a:extLst>
              </p14:cNvPr>
              <p14:cNvContentPartPr/>
              <p14:nvPr/>
            </p14:nvContentPartPr>
            <p14:xfrm>
              <a:off x="2075700" y="6230056"/>
              <a:ext cx="1022760" cy="334440"/>
            </p14:xfrm>
          </p:contentPart>
        </mc:Choice>
        <mc:Fallback xmlns="">
          <p:pic>
            <p:nvPicPr>
              <p:cNvPr id="36960" name="حبر 36960">
                <a:extLst>
                  <a:ext uri="{FF2B5EF4-FFF2-40B4-BE49-F238E27FC236}">
                    <a16:creationId xmlns:a16="http://schemas.microsoft.com/office/drawing/2014/main" id="{E2824361-2EBF-3A67-8664-C637F1BE993A}"/>
                  </a:ext>
                </a:extLst>
              </p:cNvPr>
              <p:cNvPicPr/>
              <p:nvPr/>
            </p:nvPicPr>
            <p:blipFill>
              <a:blip r:embed="rId62"/>
              <a:stretch>
                <a:fillRect/>
              </a:stretch>
            </p:blipFill>
            <p:spPr>
              <a:xfrm>
                <a:off x="2060580" y="6214576"/>
                <a:ext cx="1053360" cy="365040"/>
              </a:xfrm>
              <a:prstGeom prst="rect">
                <a:avLst/>
              </a:prstGeom>
            </p:spPr>
          </p:pic>
        </mc:Fallback>
      </mc:AlternateContent>
    </p:spTree>
    <p:extLst>
      <p:ext uri="{BB962C8B-B14F-4D97-AF65-F5344CB8AC3E}">
        <p14:creationId xmlns:p14="http://schemas.microsoft.com/office/powerpoint/2010/main" val="210806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bwMode="auto">
          <a:xfrm>
            <a:off x="729071" y="136588"/>
            <a:ext cx="8229600" cy="1438275"/>
          </a:xfrm>
        </p:spPr>
        <p:txBody>
          <a:bodyPr wrap="square" numCol="1" anchorCtr="0" compatLnSpc="1">
            <a:prstTxWarp prst="textNoShape">
              <a:avLst/>
            </a:prstTxWarp>
          </a:bodyPr>
          <a:lstStyle/>
          <a:p>
            <a:r>
              <a:rPr lang="en-US" sz="4800" dirty="0"/>
              <a:t>Strengths and Weakness of the MBTI and Big Five Model</a:t>
            </a:r>
            <a:endParaRPr lang="en-US" sz="4800" dirty="0">
              <a:effectLst/>
            </a:endParaRPr>
          </a:p>
        </p:txBody>
      </p:sp>
      <p:sp>
        <p:nvSpPr>
          <p:cNvPr id="36872" name="Content Placeholder 13"/>
          <p:cNvSpPr>
            <a:spLocks noGrp="1"/>
          </p:cNvSpPr>
          <p:nvPr>
            <p:ph idx="1"/>
          </p:nvPr>
        </p:nvSpPr>
        <p:spPr bwMode="auto">
          <a:xfrm>
            <a:off x="1072055" y="1916277"/>
            <a:ext cx="7506624" cy="4295337"/>
          </a:xfrm>
        </p:spPr>
        <p:txBody>
          <a:bodyPr wrap="square" numCol="1" anchor="t" anchorCtr="0" compatLnSpc="1">
            <a:prstTxWarp prst="textNoShape">
              <a:avLst/>
            </a:prstTxWarp>
            <a:noAutofit/>
          </a:bodyPr>
          <a:lstStyle/>
          <a:p>
            <a:pPr marL="393700" indent="-279400"/>
            <a:r>
              <a:rPr lang="en-US" sz="2800" dirty="0">
                <a:latin typeface="Arial" panose="020B0604020202020204" pitchFamily="34" charset="0"/>
                <a:cs typeface="Arial" panose="020B0604020202020204" pitchFamily="34" charset="0"/>
              </a:rPr>
              <a:t>An emerging framework to study dark side traits: </a:t>
            </a:r>
          </a:p>
          <a:p>
            <a:pPr marL="754063" lvl="1"/>
            <a:r>
              <a:rPr lang="en-US" sz="2800" dirty="0">
                <a:latin typeface="Arial" panose="020B0604020202020204" pitchFamily="34" charset="0"/>
                <a:cs typeface="Arial" panose="020B0604020202020204" pitchFamily="34" charset="0"/>
              </a:rPr>
              <a:t>First, </a:t>
            </a:r>
            <a:r>
              <a:rPr lang="en-US" sz="2800" i="1" dirty="0">
                <a:latin typeface="Arial" panose="020B0604020202020204" pitchFamily="34" charset="0"/>
                <a:cs typeface="Arial" panose="020B0604020202020204" pitchFamily="34" charset="0"/>
              </a:rPr>
              <a:t>antisocial </a:t>
            </a:r>
            <a:r>
              <a:rPr lang="en-US" sz="2800" dirty="0">
                <a:latin typeface="Arial" panose="020B0604020202020204" pitchFamily="34" charset="0"/>
                <a:cs typeface="Arial" panose="020B0604020202020204" pitchFamily="34" charset="0"/>
              </a:rPr>
              <a:t>people are indifferent and callous toward others. </a:t>
            </a:r>
          </a:p>
          <a:p>
            <a:pPr marL="754063" lvl="1"/>
            <a:r>
              <a:rPr lang="en-US" sz="2800" dirty="0">
                <a:latin typeface="Arial" panose="020B0604020202020204" pitchFamily="34" charset="0"/>
                <a:cs typeface="Arial" panose="020B0604020202020204" pitchFamily="34" charset="0"/>
              </a:rPr>
              <a:t>Second, </a:t>
            </a:r>
            <a:r>
              <a:rPr lang="en-US" sz="2800" i="1" dirty="0">
                <a:latin typeface="Arial" panose="020B0604020202020204" pitchFamily="34" charset="0"/>
                <a:cs typeface="Arial" panose="020B0604020202020204" pitchFamily="34" charset="0"/>
              </a:rPr>
              <a:t>borderline </a:t>
            </a:r>
            <a:r>
              <a:rPr lang="en-US" sz="2800" dirty="0">
                <a:latin typeface="Arial" panose="020B0604020202020204" pitchFamily="34" charset="0"/>
                <a:cs typeface="Arial" panose="020B0604020202020204" pitchFamily="34" charset="0"/>
              </a:rPr>
              <a:t>people have low self-esteem and high uncertainty. </a:t>
            </a:r>
          </a:p>
          <a:p>
            <a:pPr lvl="1"/>
            <a:endParaRPr lang="en-US" sz="2800" dirty="0">
              <a:latin typeface="Arial" panose="020B0604020202020204" pitchFamily="34" charset="0"/>
              <a:cs typeface="Arial" panose="020B0604020202020204" pitchFamily="34" charset="0"/>
            </a:endParaRPr>
          </a:p>
        </p:txBody>
      </p:sp>
      <p:sp>
        <p:nvSpPr>
          <p:cNvPr id="7" name="Slide Number Placeholder 5"/>
          <p:cNvSpPr>
            <a:spLocks noGrp="1"/>
          </p:cNvSpPr>
          <p:nvPr>
            <p:ph type="sldNum" sz="quarter" idx="12"/>
          </p:nvPr>
        </p:nvSpPr>
        <p:spPr/>
        <p:txBody>
          <a:bodyPr/>
          <a:lstStyle/>
          <a:p>
            <a:pPr>
              <a:defRPr/>
            </a:pPr>
            <a:r>
              <a:rPr lang="en-US" dirty="0"/>
              <a:t>5-</a:t>
            </a:r>
            <a:fld id="{2C01CC51-C049-4276-B2E9-871F02F05DB8}" type="slidenum">
              <a:rPr lang="en-US"/>
              <a:pPr>
                <a:defRPr/>
              </a:pPr>
              <a:t>13</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9808DD79-B86E-E237-71C0-66B0FE6747D1}"/>
                  </a:ext>
                </a:extLst>
              </p14:cNvPr>
              <p14:cNvContentPartPr/>
              <p14:nvPr/>
            </p14:nvContentPartPr>
            <p14:xfrm>
              <a:off x="6707775" y="2383873"/>
              <a:ext cx="1397520" cy="104400"/>
            </p14:xfrm>
          </p:contentPart>
        </mc:Choice>
        <mc:Fallback xmlns="">
          <p:pic>
            <p:nvPicPr>
              <p:cNvPr id="2" name="حبر 1">
                <a:extLst>
                  <a:ext uri="{FF2B5EF4-FFF2-40B4-BE49-F238E27FC236}">
                    <a16:creationId xmlns:a16="http://schemas.microsoft.com/office/drawing/2014/main" id="{9808DD79-B86E-E237-71C0-66B0FE6747D1}"/>
                  </a:ext>
                </a:extLst>
              </p:cNvPr>
              <p:cNvPicPr/>
              <p:nvPr/>
            </p:nvPicPr>
            <p:blipFill>
              <a:blip r:embed="rId4"/>
              <a:stretch>
                <a:fillRect/>
              </a:stretch>
            </p:blipFill>
            <p:spPr>
              <a:xfrm>
                <a:off x="6692655" y="2368753"/>
                <a:ext cx="1427760" cy="134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2" name="حبر 12">
                <a:extLst>
                  <a:ext uri="{FF2B5EF4-FFF2-40B4-BE49-F238E27FC236}">
                    <a16:creationId xmlns:a16="http://schemas.microsoft.com/office/drawing/2014/main" id="{523B9D7E-A970-7DCD-DD84-6670FE4FBAAF}"/>
                  </a:ext>
                </a:extLst>
              </p14:cNvPr>
              <p14:cNvContentPartPr/>
              <p14:nvPr/>
            </p14:nvContentPartPr>
            <p14:xfrm>
              <a:off x="3212717" y="2627982"/>
              <a:ext cx="956160" cy="217080"/>
            </p14:xfrm>
          </p:contentPart>
        </mc:Choice>
        <mc:Fallback xmlns="">
          <p:pic>
            <p:nvPicPr>
              <p:cNvPr id="12" name="حبر 12">
                <a:extLst>
                  <a:ext uri="{FF2B5EF4-FFF2-40B4-BE49-F238E27FC236}">
                    <a16:creationId xmlns:a16="http://schemas.microsoft.com/office/drawing/2014/main" id="{523B9D7E-A970-7DCD-DD84-6670FE4FBAAF}"/>
                  </a:ext>
                </a:extLst>
              </p:cNvPr>
              <p:cNvPicPr/>
              <p:nvPr/>
            </p:nvPicPr>
            <p:blipFill>
              <a:blip r:embed="rId6"/>
              <a:stretch>
                <a:fillRect/>
              </a:stretch>
            </p:blipFill>
            <p:spPr>
              <a:xfrm>
                <a:off x="3197597" y="2612862"/>
                <a:ext cx="98676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حبر 21">
                <a:extLst>
                  <a:ext uri="{FF2B5EF4-FFF2-40B4-BE49-F238E27FC236}">
                    <a16:creationId xmlns:a16="http://schemas.microsoft.com/office/drawing/2014/main" id="{69699276-1B3B-E6CF-C168-BF184FC4C659}"/>
                  </a:ext>
                </a:extLst>
              </p14:cNvPr>
              <p14:cNvContentPartPr/>
              <p14:nvPr/>
            </p14:nvContentPartPr>
            <p14:xfrm>
              <a:off x="6618623" y="2690524"/>
              <a:ext cx="943560" cy="270000"/>
            </p14:xfrm>
          </p:contentPart>
        </mc:Choice>
        <mc:Fallback xmlns="">
          <p:pic>
            <p:nvPicPr>
              <p:cNvPr id="21" name="حبر 21">
                <a:extLst>
                  <a:ext uri="{FF2B5EF4-FFF2-40B4-BE49-F238E27FC236}">
                    <a16:creationId xmlns:a16="http://schemas.microsoft.com/office/drawing/2014/main" id="{69699276-1B3B-E6CF-C168-BF184FC4C659}"/>
                  </a:ext>
                </a:extLst>
              </p:cNvPr>
              <p:cNvPicPr/>
              <p:nvPr/>
            </p:nvPicPr>
            <p:blipFill>
              <a:blip r:embed="rId8"/>
              <a:stretch>
                <a:fillRect/>
              </a:stretch>
            </p:blipFill>
            <p:spPr>
              <a:xfrm>
                <a:off x="6603497" y="2675404"/>
                <a:ext cx="974172"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حبر 27">
                <a:extLst>
                  <a:ext uri="{FF2B5EF4-FFF2-40B4-BE49-F238E27FC236}">
                    <a16:creationId xmlns:a16="http://schemas.microsoft.com/office/drawing/2014/main" id="{857BB97D-89EA-0B15-671B-DD0E5E322A5D}"/>
                  </a:ext>
                </a:extLst>
              </p14:cNvPr>
              <p14:cNvContentPartPr/>
              <p14:nvPr/>
            </p14:nvContentPartPr>
            <p14:xfrm>
              <a:off x="1633339" y="3274611"/>
              <a:ext cx="699840" cy="210240"/>
            </p14:xfrm>
          </p:contentPart>
        </mc:Choice>
        <mc:Fallback xmlns="">
          <p:pic>
            <p:nvPicPr>
              <p:cNvPr id="27" name="حبر 27">
                <a:extLst>
                  <a:ext uri="{FF2B5EF4-FFF2-40B4-BE49-F238E27FC236}">
                    <a16:creationId xmlns:a16="http://schemas.microsoft.com/office/drawing/2014/main" id="{857BB97D-89EA-0B15-671B-DD0E5E322A5D}"/>
                  </a:ext>
                </a:extLst>
              </p:cNvPr>
              <p:cNvPicPr/>
              <p:nvPr/>
            </p:nvPicPr>
            <p:blipFill>
              <a:blip r:embed="rId10"/>
              <a:stretch>
                <a:fillRect/>
              </a:stretch>
            </p:blipFill>
            <p:spPr>
              <a:xfrm>
                <a:off x="1617859" y="3259517"/>
                <a:ext cx="730080" cy="24042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حبر 33">
                <a:extLst>
                  <a:ext uri="{FF2B5EF4-FFF2-40B4-BE49-F238E27FC236}">
                    <a16:creationId xmlns:a16="http://schemas.microsoft.com/office/drawing/2014/main" id="{6A6849C4-DD09-1230-B624-D884CA6C1677}"/>
                  </a:ext>
                </a:extLst>
              </p14:cNvPr>
              <p14:cNvContentPartPr/>
              <p14:nvPr/>
            </p14:nvContentPartPr>
            <p14:xfrm>
              <a:off x="3413195" y="3266925"/>
              <a:ext cx="375480" cy="173160"/>
            </p14:xfrm>
          </p:contentPart>
        </mc:Choice>
        <mc:Fallback xmlns="">
          <p:pic>
            <p:nvPicPr>
              <p:cNvPr id="33" name="حبر 33">
                <a:extLst>
                  <a:ext uri="{FF2B5EF4-FFF2-40B4-BE49-F238E27FC236}">
                    <a16:creationId xmlns:a16="http://schemas.microsoft.com/office/drawing/2014/main" id="{6A6849C4-DD09-1230-B624-D884CA6C1677}"/>
                  </a:ext>
                </a:extLst>
              </p:cNvPr>
              <p:cNvPicPr/>
              <p:nvPr/>
            </p:nvPicPr>
            <p:blipFill>
              <a:blip r:embed="rId12"/>
              <a:stretch>
                <a:fillRect/>
              </a:stretch>
            </p:blipFill>
            <p:spPr>
              <a:xfrm>
                <a:off x="3398075" y="3251773"/>
                <a:ext cx="406080" cy="203824"/>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1" name="حبر 41">
                <a:extLst>
                  <a:ext uri="{FF2B5EF4-FFF2-40B4-BE49-F238E27FC236}">
                    <a16:creationId xmlns:a16="http://schemas.microsoft.com/office/drawing/2014/main" id="{67F669CC-A6C1-75D4-D21D-9C832EF745A7}"/>
                  </a:ext>
                </a:extLst>
              </p14:cNvPr>
              <p14:cNvContentPartPr/>
              <p14:nvPr/>
            </p14:nvContentPartPr>
            <p14:xfrm>
              <a:off x="4666715" y="3289965"/>
              <a:ext cx="543600" cy="153720"/>
            </p14:xfrm>
          </p:contentPart>
        </mc:Choice>
        <mc:Fallback xmlns="">
          <p:pic>
            <p:nvPicPr>
              <p:cNvPr id="41" name="حبر 41">
                <a:extLst>
                  <a:ext uri="{FF2B5EF4-FFF2-40B4-BE49-F238E27FC236}">
                    <a16:creationId xmlns:a16="http://schemas.microsoft.com/office/drawing/2014/main" id="{67F669CC-A6C1-75D4-D21D-9C832EF745A7}"/>
                  </a:ext>
                </a:extLst>
              </p:cNvPr>
              <p:cNvPicPr/>
              <p:nvPr/>
            </p:nvPicPr>
            <p:blipFill>
              <a:blip r:embed="rId14"/>
              <a:stretch>
                <a:fillRect/>
              </a:stretch>
            </p:blipFill>
            <p:spPr>
              <a:xfrm>
                <a:off x="4651245" y="3274845"/>
                <a:ext cx="57382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6" name="حبر 45">
                <a:extLst>
                  <a:ext uri="{FF2B5EF4-FFF2-40B4-BE49-F238E27FC236}">
                    <a16:creationId xmlns:a16="http://schemas.microsoft.com/office/drawing/2014/main" id="{C8619D64-438E-21D9-8AED-0B2C705886F7}"/>
                  </a:ext>
                </a:extLst>
              </p14:cNvPr>
              <p14:cNvContentPartPr/>
              <p14:nvPr/>
            </p14:nvContentPartPr>
            <p14:xfrm>
              <a:off x="2984483" y="5107690"/>
              <a:ext cx="121320" cy="20520"/>
            </p14:xfrm>
          </p:contentPart>
        </mc:Choice>
        <mc:Fallback xmlns="">
          <p:pic>
            <p:nvPicPr>
              <p:cNvPr id="46" name="حبر 45">
                <a:extLst>
                  <a:ext uri="{FF2B5EF4-FFF2-40B4-BE49-F238E27FC236}">
                    <a16:creationId xmlns:a16="http://schemas.microsoft.com/office/drawing/2014/main" id="{C8619D64-438E-21D9-8AED-0B2C705886F7}"/>
                  </a:ext>
                </a:extLst>
              </p:cNvPr>
              <p:cNvPicPr/>
              <p:nvPr/>
            </p:nvPicPr>
            <p:blipFill>
              <a:blip r:embed="rId16"/>
              <a:stretch>
                <a:fillRect/>
              </a:stretch>
            </p:blipFill>
            <p:spPr>
              <a:xfrm>
                <a:off x="2969363" y="5092570"/>
                <a:ext cx="15192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9" name="حبر 60">
                <a:extLst>
                  <a:ext uri="{FF2B5EF4-FFF2-40B4-BE49-F238E27FC236}">
                    <a16:creationId xmlns:a16="http://schemas.microsoft.com/office/drawing/2014/main" id="{32195690-99C1-691C-07B9-9160F8606883}"/>
                  </a:ext>
                </a:extLst>
              </p14:cNvPr>
              <p14:cNvContentPartPr/>
              <p14:nvPr/>
            </p14:nvContentPartPr>
            <p14:xfrm>
              <a:off x="1191683" y="4693330"/>
              <a:ext cx="1561320" cy="525240"/>
            </p14:xfrm>
          </p:contentPart>
        </mc:Choice>
        <mc:Fallback xmlns="">
          <p:pic>
            <p:nvPicPr>
              <p:cNvPr id="59" name="حبر 60">
                <a:extLst>
                  <a:ext uri="{FF2B5EF4-FFF2-40B4-BE49-F238E27FC236}">
                    <a16:creationId xmlns:a16="http://schemas.microsoft.com/office/drawing/2014/main" id="{32195690-99C1-691C-07B9-9160F8606883}"/>
                  </a:ext>
                </a:extLst>
              </p:cNvPr>
              <p:cNvPicPr/>
              <p:nvPr/>
            </p:nvPicPr>
            <p:blipFill>
              <a:blip r:embed="rId18"/>
              <a:stretch>
                <a:fillRect/>
              </a:stretch>
            </p:blipFill>
            <p:spPr>
              <a:xfrm>
                <a:off x="1176207" y="4677861"/>
                <a:ext cx="1591553" cy="555819"/>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0" name="حبر 60">
                <a:extLst>
                  <a:ext uri="{FF2B5EF4-FFF2-40B4-BE49-F238E27FC236}">
                    <a16:creationId xmlns:a16="http://schemas.microsoft.com/office/drawing/2014/main" id="{EA62B231-DC12-7783-EDCB-DD4F1618C799}"/>
                  </a:ext>
                </a:extLst>
              </p14:cNvPr>
              <p14:cNvContentPartPr/>
              <p14:nvPr/>
            </p14:nvContentPartPr>
            <p14:xfrm>
              <a:off x="2934083" y="4674250"/>
              <a:ext cx="524520" cy="292680"/>
            </p14:xfrm>
          </p:contentPart>
        </mc:Choice>
        <mc:Fallback xmlns="">
          <p:pic>
            <p:nvPicPr>
              <p:cNvPr id="60" name="حبر 60">
                <a:extLst>
                  <a:ext uri="{FF2B5EF4-FFF2-40B4-BE49-F238E27FC236}">
                    <a16:creationId xmlns:a16="http://schemas.microsoft.com/office/drawing/2014/main" id="{EA62B231-DC12-7783-EDCB-DD4F1618C799}"/>
                  </a:ext>
                </a:extLst>
              </p:cNvPr>
              <p:cNvPicPr/>
              <p:nvPr/>
            </p:nvPicPr>
            <p:blipFill>
              <a:blip r:embed="rId20"/>
              <a:stretch>
                <a:fillRect/>
              </a:stretch>
            </p:blipFill>
            <p:spPr>
              <a:xfrm>
                <a:off x="2918963" y="4659130"/>
                <a:ext cx="55512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1" name="حبر 60">
                <a:extLst>
                  <a:ext uri="{FF2B5EF4-FFF2-40B4-BE49-F238E27FC236}">
                    <a16:creationId xmlns:a16="http://schemas.microsoft.com/office/drawing/2014/main" id="{3A0B7E4A-19FE-ECF9-02A6-A99506E95A2C}"/>
                  </a:ext>
                </a:extLst>
              </p14:cNvPr>
              <p14:cNvContentPartPr/>
              <p14:nvPr/>
            </p14:nvContentPartPr>
            <p14:xfrm>
              <a:off x="6401603" y="4775050"/>
              <a:ext cx="151560" cy="161640"/>
            </p14:xfrm>
          </p:contentPart>
        </mc:Choice>
        <mc:Fallback xmlns="">
          <p:pic>
            <p:nvPicPr>
              <p:cNvPr id="61" name="حبر 60">
                <a:extLst>
                  <a:ext uri="{FF2B5EF4-FFF2-40B4-BE49-F238E27FC236}">
                    <a16:creationId xmlns:a16="http://schemas.microsoft.com/office/drawing/2014/main" id="{3A0B7E4A-19FE-ECF9-02A6-A99506E95A2C}"/>
                  </a:ext>
                </a:extLst>
              </p:cNvPr>
              <p:cNvPicPr/>
              <p:nvPr/>
            </p:nvPicPr>
            <p:blipFill>
              <a:blip r:embed="rId22"/>
              <a:stretch>
                <a:fillRect/>
              </a:stretch>
            </p:blipFill>
            <p:spPr>
              <a:xfrm>
                <a:off x="6386123" y="4759930"/>
                <a:ext cx="18216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2" name="حبر 61">
                <a:extLst>
                  <a:ext uri="{FF2B5EF4-FFF2-40B4-BE49-F238E27FC236}">
                    <a16:creationId xmlns:a16="http://schemas.microsoft.com/office/drawing/2014/main" id="{49E1A2F6-0524-1A95-7216-0913C2AF5849}"/>
                  </a:ext>
                </a:extLst>
              </p14:cNvPr>
              <p14:cNvContentPartPr/>
              <p14:nvPr/>
            </p14:nvContentPartPr>
            <p14:xfrm>
              <a:off x="6089123" y="4745890"/>
              <a:ext cx="242280" cy="170640"/>
            </p14:xfrm>
          </p:contentPart>
        </mc:Choice>
        <mc:Fallback xmlns="">
          <p:pic>
            <p:nvPicPr>
              <p:cNvPr id="62" name="حبر 61">
                <a:extLst>
                  <a:ext uri="{FF2B5EF4-FFF2-40B4-BE49-F238E27FC236}">
                    <a16:creationId xmlns:a16="http://schemas.microsoft.com/office/drawing/2014/main" id="{49E1A2F6-0524-1A95-7216-0913C2AF5849}"/>
                  </a:ext>
                </a:extLst>
              </p:cNvPr>
              <p:cNvPicPr/>
              <p:nvPr/>
            </p:nvPicPr>
            <p:blipFill>
              <a:blip r:embed="rId24"/>
              <a:stretch>
                <a:fillRect/>
              </a:stretch>
            </p:blipFill>
            <p:spPr>
              <a:xfrm>
                <a:off x="6073643" y="4730770"/>
                <a:ext cx="27288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3" name="حبر 62">
                <a:extLst>
                  <a:ext uri="{FF2B5EF4-FFF2-40B4-BE49-F238E27FC236}">
                    <a16:creationId xmlns:a16="http://schemas.microsoft.com/office/drawing/2014/main" id="{7AD8E9A5-1976-DF8F-87F9-974F46A23CAC}"/>
                  </a:ext>
                </a:extLst>
              </p14:cNvPr>
              <p14:cNvContentPartPr/>
              <p14:nvPr/>
            </p14:nvContentPartPr>
            <p14:xfrm>
              <a:off x="5907683" y="4775050"/>
              <a:ext cx="186120" cy="201960"/>
            </p14:xfrm>
          </p:contentPart>
        </mc:Choice>
        <mc:Fallback xmlns="">
          <p:pic>
            <p:nvPicPr>
              <p:cNvPr id="63" name="حبر 62">
                <a:extLst>
                  <a:ext uri="{FF2B5EF4-FFF2-40B4-BE49-F238E27FC236}">
                    <a16:creationId xmlns:a16="http://schemas.microsoft.com/office/drawing/2014/main" id="{7AD8E9A5-1976-DF8F-87F9-974F46A23CAC}"/>
                  </a:ext>
                </a:extLst>
              </p:cNvPr>
              <p:cNvPicPr/>
              <p:nvPr/>
            </p:nvPicPr>
            <p:blipFill>
              <a:blip r:embed="rId26"/>
              <a:stretch>
                <a:fillRect/>
              </a:stretch>
            </p:blipFill>
            <p:spPr>
              <a:xfrm>
                <a:off x="5892203" y="4759930"/>
                <a:ext cx="21672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6864" name="حبر 36863">
                <a:extLst>
                  <a:ext uri="{FF2B5EF4-FFF2-40B4-BE49-F238E27FC236}">
                    <a16:creationId xmlns:a16="http://schemas.microsoft.com/office/drawing/2014/main" id="{BF0B579E-C765-8337-9DB1-914B937B1146}"/>
                  </a:ext>
                </a:extLst>
              </p14:cNvPr>
              <p14:cNvContentPartPr/>
              <p14:nvPr/>
            </p14:nvContentPartPr>
            <p14:xfrm>
              <a:off x="5857283" y="5006890"/>
              <a:ext cx="30600" cy="50760"/>
            </p14:xfrm>
          </p:contentPart>
        </mc:Choice>
        <mc:Fallback xmlns="">
          <p:pic>
            <p:nvPicPr>
              <p:cNvPr id="36864" name="حبر 36863">
                <a:extLst>
                  <a:ext uri="{FF2B5EF4-FFF2-40B4-BE49-F238E27FC236}">
                    <a16:creationId xmlns:a16="http://schemas.microsoft.com/office/drawing/2014/main" id="{BF0B579E-C765-8337-9DB1-914B937B1146}"/>
                  </a:ext>
                </a:extLst>
              </p:cNvPr>
              <p:cNvPicPr/>
              <p:nvPr/>
            </p:nvPicPr>
            <p:blipFill>
              <a:blip r:embed="rId28"/>
              <a:stretch>
                <a:fillRect/>
              </a:stretch>
            </p:blipFill>
            <p:spPr>
              <a:xfrm>
                <a:off x="5841803" y="4991770"/>
                <a:ext cx="6120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6865" name="حبر 36864">
                <a:extLst>
                  <a:ext uri="{FF2B5EF4-FFF2-40B4-BE49-F238E27FC236}">
                    <a16:creationId xmlns:a16="http://schemas.microsoft.com/office/drawing/2014/main" id="{84546FC4-12F7-F91A-9B96-0663D736B2CB}"/>
                  </a:ext>
                </a:extLst>
              </p14:cNvPr>
              <p14:cNvContentPartPr/>
              <p14:nvPr/>
            </p14:nvContentPartPr>
            <p14:xfrm>
              <a:off x="5192003" y="4764970"/>
              <a:ext cx="585000" cy="181800"/>
            </p14:xfrm>
          </p:contentPart>
        </mc:Choice>
        <mc:Fallback xmlns="">
          <p:pic>
            <p:nvPicPr>
              <p:cNvPr id="36865" name="حبر 36864">
                <a:extLst>
                  <a:ext uri="{FF2B5EF4-FFF2-40B4-BE49-F238E27FC236}">
                    <a16:creationId xmlns:a16="http://schemas.microsoft.com/office/drawing/2014/main" id="{84546FC4-12F7-F91A-9B96-0663D736B2CB}"/>
                  </a:ext>
                </a:extLst>
              </p:cNvPr>
              <p:cNvPicPr/>
              <p:nvPr/>
            </p:nvPicPr>
            <p:blipFill>
              <a:blip r:embed="rId30"/>
              <a:stretch>
                <a:fillRect/>
              </a:stretch>
            </p:blipFill>
            <p:spPr>
              <a:xfrm>
                <a:off x="5176523" y="4749850"/>
                <a:ext cx="61560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6866" name="حبر 36865">
                <a:extLst>
                  <a:ext uri="{FF2B5EF4-FFF2-40B4-BE49-F238E27FC236}">
                    <a16:creationId xmlns:a16="http://schemas.microsoft.com/office/drawing/2014/main" id="{92C401A0-7320-77E6-7B99-2DC412810038}"/>
                  </a:ext>
                </a:extLst>
              </p14:cNvPr>
              <p14:cNvContentPartPr/>
              <p14:nvPr/>
            </p14:nvContentPartPr>
            <p14:xfrm>
              <a:off x="5544803" y="5006890"/>
              <a:ext cx="91080" cy="30600"/>
            </p14:xfrm>
          </p:contentPart>
        </mc:Choice>
        <mc:Fallback xmlns="">
          <p:pic>
            <p:nvPicPr>
              <p:cNvPr id="36866" name="حبر 36865">
                <a:extLst>
                  <a:ext uri="{FF2B5EF4-FFF2-40B4-BE49-F238E27FC236}">
                    <a16:creationId xmlns:a16="http://schemas.microsoft.com/office/drawing/2014/main" id="{92C401A0-7320-77E6-7B99-2DC412810038}"/>
                  </a:ext>
                </a:extLst>
              </p:cNvPr>
              <p:cNvPicPr/>
              <p:nvPr/>
            </p:nvPicPr>
            <p:blipFill>
              <a:blip r:embed="rId32"/>
              <a:stretch>
                <a:fillRect/>
              </a:stretch>
            </p:blipFill>
            <p:spPr>
              <a:xfrm>
                <a:off x="5529323" y="4991770"/>
                <a:ext cx="12168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6867" name="حبر 36866">
                <a:extLst>
                  <a:ext uri="{FF2B5EF4-FFF2-40B4-BE49-F238E27FC236}">
                    <a16:creationId xmlns:a16="http://schemas.microsoft.com/office/drawing/2014/main" id="{A007E53F-06A8-27BB-BEEC-B2A7FE8B68D6}"/>
                  </a:ext>
                </a:extLst>
              </p14:cNvPr>
              <p14:cNvContentPartPr/>
              <p14:nvPr/>
            </p14:nvContentPartPr>
            <p14:xfrm>
              <a:off x="5413763" y="4725730"/>
              <a:ext cx="70920" cy="69840"/>
            </p14:xfrm>
          </p:contentPart>
        </mc:Choice>
        <mc:Fallback xmlns="">
          <p:pic>
            <p:nvPicPr>
              <p:cNvPr id="36867" name="حبر 36866">
                <a:extLst>
                  <a:ext uri="{FF2B5EF4-FFF2-40B4-BE49-F238E27FC236}">
                    <a16:creationId xmlns:a16="http://schemas.microsoft.com/office/drawing/2014/main" id="{A007E53F-06A8-27BB-BEEC-B2A7FE8B68D6}"/>
                  </a:ext>
                </a:extLst>
              </p:cNvPr>
              <p:cNvPicPr/>
              <p:nvPr/>
            </p:nvPicPr>
            <p:blipFill>
              <a:blip r:embed="rId34"/>
              <a:stretch>
                <a:fillRect/>
              </a:stretch>
            </p:blipFill>
            <p:spPr>
              <a:xfrm>
                <a:off x="5398283" y="4710610"/>
                <a:ext cx="10152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6868" name="حبر 36867">
                <a:extLst>
                  <a:ext uri="{FF2B5EF4-FFF2-40B4-BE49-F238E27FC236}">
                    <a16:creationId xmlns:a16="http://schemas.microsoft.com/office/drawing/2014/main" id="{8BA5DF02-CC48-0035-9D15-BB6C477E8E1B}"/>
                  </a:ext>
                </a:extLst>
              </p14:cNvPr>
              <p14:cNvContentPartPr/>
              <p14:nvPr/>
            </p14:nvContentPartPr>
            <p14:xfrm>
              <a:off x="5232323" y="5027050"/>
              <a:ext cx="81000" cy="20520"/>
            </p14:xfrm>
          </p:contentPart>
        </mc:Choice>
        <mc:Fallback xmlns="">
          <p:pic>
            <p:nvPicPr>
              <p:cNvPr id="36868" name="حبر 36867">
                <a:extLst>
                  <a:ext uri="{FF2B5EF4-FFF2-40B4-BE49-F238E27FC236}">
                    <a16:creationId xmlns:a16="http://schemas.microsoft.com/office/drawing/2014/main" id="{8BA5DF02-CC48-0035-9D15-BB6C477E8E1B}"/>
                  </a:ext>
                </a:extLst>
              </p:cNvPr>
              <p:cNvPicPr/>
              <p:nvPr/>
            </p:nvPicPr>
            <p:blipFill>
              <a:blip r:embed="rId36"/>
              <a:stretch>
                <a:fillRect/>
              </a:stretch>
            </p:blipFill>
            <p:spPr>
              <a:xfrm>
                <a:off x="5216843" y="5011930"/>
                <a:ext cx="11160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6869" name="حبر 36868">
                <a:extLst>
                  <a:ext uri="{FF2B5EF4-FFF2-40B4-BE49-F238E27FC236}">
                    <a16:creationId xmlns:a16="http://schemas.microsoft.com/office/drawing/2014/main" id="{14C4DD29-B0A2-9CCC-3429-1CDA5A7D1383}"/>
                  </a:ext>
                </a:extLst>
              </p14:cNvPr>
              <p14:cNvContentPartPr/>
              <p14:nvPr/>
            </p14:nvContentPartPr>
            <p14:xfrm>
              <a:off x="5212163" y="4769290"/>
              <a:ext cx="10440" cy="36360"/>
            </p14:xfrm>
          </p:contentPart>
        </mc:Choice>
        <mc:Fallback xmlns="">
          <p:pic>
            <p:nvPicPr>
              <p:cNvPr id="36869" name="حبر 36868">
                <a:extLst>
                  <a:ext uri="{FF2B5EF4-FFF2-40B4-BE49-F238E27FC236}">
                    <a16:creationId xmlns:a16="http://schemas.microsoft.com/office/drawing/2014/main" id="{14C4DD29-B0A2-9CCC-3429-1CDA5A7D1383}"/>
                  </a:ext>
                </a:extLst>
              </p:cNvPr>
              <p:cNvPicPr/>
              <p:nvPr/>
            </p:nvPicPr>
            <p:blipFill>
              <a:blip r:embed="rId38"/>
              <a:stretch>
                <a:fillRect/>
              </a:stretch>
            </p:blipFill>
            <p:spPr>
              <a:xfrm>
                <a:off x="5196683" y="4754170"/>
                <a:ext cx="4104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6870" name="حبر 36869">
                <a:extLst>
                  <a:ext uri="{FF2B5EF4-FFF2-40B4-BE49-F238E27FC236}">
                    <a16:creationId xmlns:a16="http://schemas.microsoft.com/office/drawing/2014/main" id="{3B1E9C97-5C11-526F-0B90-440504F0FEEA}"/>
                  </a:ext>
                </a:extLst>
              </p14:cNvPr>
              <p14:cNvContentPartPr/>
              <p14:nvPr/>
            </p14:nvContentPartPr>
            <p14:xfrm>
              <a:off x="5060963" y="5087530"/>
              <a:ext cx="30600" cy="181800"/>
            </p14:xfrm>
          </p:contentPart>
        </mc:Choice>
        <mc:Fallback xmlns="">
          <p:pic>
            <p:nvPicPr>
              <p:cNvPr id="36870" name="حبر 36869">
                <a:extLst>
                  <a:ext uri="{FF2B5EF4-FFF2-40B4-BE49-F238E27FC236}">
                    <a16:creationId xmlns:a16="http://schemas.microsoft.com/office/drawing/2014/main" id="{3B1E9C97-5C11-526F-0B90-440504F0FEEA}"/>
                  </a:ext>
                </a:extLst>
              </p:cNvPr>
              <p:cNvPicPr/>
              <p:nvPr/>
            </p:nvPicPr>
            <p:blipFill>
              <a:blip r:embed="rId40"/>
              <a:stretch>
                <a:fillRect/>
              </a:stretch>
            </p:blipFill>
            <p:spPr>
              <a:xfrm>
                <a:off x="5045483" y="5072410"/>
                <a:ext cx="6120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6871" name="حبر 36870">
                <a:extLst>
                  <a:ext uri="{FF2B5EF4-FFF2-40B4-BE49-F238E27FC236}">
                    <a16:creationId xmlns:a16="http://schemas.microsoft.com/office/drawing/2014/main" id="{0A2A6739-7ECC-B4F0-CB9C-2A6B4E9580B0}"/>
                  </a:ext>
                </a:extLst>
              </p14:cNvPr>
              <p14:cNvContentPartPr/>
              <p14:nvPr/>
            </p14:nvContentPartPr>
            <p14:xfrm>
              <a:off x="4567043" y="4775050"/>
              <a:ext cx="403560" cy="191880"/>
            </p14:xfrm>
          </p:contentPart>
        </mc:Choice>
        <mc:Fallback xmlns="">
          <p:pic>
            <p:nvPicPr>
              <p:cNvPr id="36871" name="حبر 36870">
                <a:extLst>
                  <a:ext uri="{FF2B5EF4-FFF2-40B4-BE49-F238E27FC236}">
                    <a16:creationId xmlns:a16="http://schemas.microsoft.com/office/drawing/2014/main" id="{0A2A6739-7ECC-B4F0-CB9C-2A6B4E9580B0}"/>
                  </a:ext>
                </a:extLst>
              </p:cNvPr>
              <p:cNvPicPr/>
              <p:nvPr/>
            </p:nvPicPr>
            <p:blipFill>
              <a:blip r:embed="rId42"/>
              <a:stretch>
                <a:fillRect/>
              </a:stretch>
            </p:blipFill>
            <p:spPr>
              <a:xfrm>
                <a:off x="4551563" y="4759930"/>
                <a:ext cx="43416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6873" name="حبر 36872">
                <a:extLst>
                  <a:ext uri="{FF2B5EF4-FFF2-40B4-BE49-F238E27FC236}">
                    <a16:creationId xmlns:a16="http://schemas.microsoft.com/office/drawing/2014/main" id="{80C92786-4925-6BAF-50A5-99D0F1BF8976}"/>
                  </a:ext>
                </a:extLst>
              </p14:cNvPr>
              <p14:cNvContentPartPr/>
              <p14:nvPr/>
            </p14:nvContentPartPr>
            <p14:xfrm>
              <a:off x="4698083" y="4775050"/>
              <a:ext cx="111240" cy="111240"/>
            </p14:xfrm>
          </p:contentPart>
        </mc:Choice>
        <mc:Fallback xmlns="">
          <p:pic>
            <p:nvPicPr>
              <p:cNvPr id="36873" name="حبر 36872">
                <a:extLst>
                  <a:ext uri="{FF2B5EF4-FFF2-40B4-BE49-F238E27FC236}">
                    <a16:creationId xmlns:a16="http://schemas.microsoft.com/office/drawing/2014/main" id="{80C92786-4925-6BAF-50A5-99D0F1BF8976}"/>
                  </a:ext>
                </a:extLst>
              </p:cNvPr>
              <p:cNvPicPr/>
              <p:nvPr/>
            </p:nvPicPr>
            <p:blipFill>
              <a:blip r:embed="rId44"/>
              <a:stretch>
                <a:fillRect/>
              </a:stretch>
            </p:blipFill>
            <p:spPr>
              <a:xfrm>
                <a:off x="4682603" y="4759930"/>
                <a:ext cx="14184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6874" name="حبر 36873">
                <a:extLst>
                  <a:ext uri="{FF2B5EF4-FFF2-40B4-BE49-F238E27FC236}">
                    <a16:creationId xmlns:a16="http://schemas.microsoft.com/office/drawing/2014/main" id="{C5FBAE07-7532-8A23-F170-14ACAD4B35CE}"/>
                  </a:ext>
                </a:extLst>
              </p14:cNvPr>
              <p14:cNvContentPartPr/>
              <p14:nvPr/>
            </p14:nvContentPartPr>
            <p14:xfrm>
              <a:off x="4264643" y="4855690"/>
              <a:ext cx="161640" cy="91080"/>
            </p14:xfrm>
          </p:contentPart>
        </mc:Choice>
        <mc:Fallback xmlns="">
          <p:pic>
            <p:nvPicPr>
              <p:cNvPr id="36874" name="حبر 36873">
                <a:extLst>
                  <a:ext uri="{FF2B5EF4-FFF2-40B4-BE49-F238E27FC236}">
                    <a16:creationId xmlns:a16="http://schemas.microsoft.com/office/drawing/2014/main" id="{C5FBAE07-7532-8A23-F170-14ACAD4B35CE}"/>
                  </a:ext>
                </a:extLst>
              </p:cNvPr>
              <p:cNvPicPr/>
              <p:nvPr/>
            </p:nvPicPr>
            <p:blipFill>
              <a:blip r:embed="rId46"/>
              <a:stretch>
                <a:fillRect/>
              </a:stretch>
            </p:blipFill>
            <p:spPr>
              <a:xfrm>
                <a:off x="4249523" y="4840570"/>
                <a:ext cx="19224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6875" name="حبر 36874">
                <a:extLst>
                  <a:ext uri="{FF2B5EF4-FFF2-40B4-BE49-F238E27FC236}">
                    <a16:creationId xmlns:a16="http://schemas.microsoft.com/office/drawing/2014/main" id="{293B8608-B19F-6EC2-C2AB-9BD1F84AC04B}"/>
                  </a:ext>
                </a:extLst>
              </p14:cNvPr>
              <p14:cNvContentPartPr/>
              <p14:nvPr/>
            </p14:nvContentPartPr>
            <p14:xfrm>
              <a:off x="4385603" y="4956490"/>
              <a:ext cx="360" cy="20520"/>
            </p14:xfrm>
          </p:contentPart>
        </mc:Choice>
        <mc:Fallback xmlns="">
          <p:pic>
            <p:nvPicPr>
              <p:cNvPr id="36875" name="حبر 36874">
                <a:extLst>
                  <a:ext uri="{FF2B5EF4-FFF2-40B4-BE49-F238E27FC236}">
                    <a16:creationId xmlns:a16="http://schemas.microsoft.com/office/drawing/2014/main" id="{293B8608-B19F-6EC2-C2AB-9BD1F84AC04B}"/>
                  </a:ext>
                </a:extLst>
              </p:cNvPr>
              <p:cNvPicPr/>
              <p:nvPr/>
            </p:nvPicPr>
            <p:blipFill>
              <a:blip r:embed="rId48"/>
              <a:stretch>
                <a:fillRect/>
              </a:stretch>
            </p:blipFill>
            <p:spPr>
              <a:xfrm>
                <a:off x="4370483" y="4941370"/>
                <a:ext cx="3096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6876" name="حبر 36875">
                <a:extLst>
                  <a:ext uri="{FF2B5EF4-FFF2-40B4-BE49-F238E27FC236}">
                    <a16:creationId xmlns:a16="http://schemas.microsoft.com/office/drawing/2014/main" id="{375222F1-57A6-5B93-18B5-74F7543877BC}"/>
                  </a:ext>
                </a:extLst>
              </p14:cNvPr>
              <p14:cNvContentPartPr/>
              <p14:nvPr/>
            </p14:nvContentPartPr>
            <p14:xfrm>
              <a:off x="4425923" y="4946410"/>
              <a:ext cx="360" cy="30600"/>
            </p14:xfrm>
          </p:contentPart>
        </mc:Choice>
        <mc:Fallback xmlns="">
          <p:pic>
            <p:nvPicPr>
              <p:cNvPr id="36876" name="حبر 36875">
                <a:extLst>
                  <a:ext uri="{FF2B5EF4-FFF2-40B4-BE49-F238E27FC236}">
                    <a16:creationId xmlns:a16="http://schemas.microsoft.com/office/drawing/2014/main" id="{375222F1-57A6-5B93-18B5-74F7543877BC}"/>
                  </a:ext>
                </a:extLst>
              </p:cNvPr>
              <p:cNvPicPr/>
              <p:nvPr/>
            </p:nvPicPr>
            <p:blipFill>
              <a:blip r:embed="rId50"/>
              <a:stretch>
                <a:fillRect/>
              </a:stretch>
            </p:blipFill>
            <p:spPr>
              <a:xfrm>
                <a:off x="4410443" y="4931290"/>
                <a:ext cx="3096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6889" name="حبر 36889">
                <a:extLst>
                  <a:ext uri="{FF2B5EF4-FFF2-40B4-BE49-F238E27FC236}">
                    <a16:creationId xmlns:a16="http://schemas.microsoft.com/office/drawing/2014/main" id="{26BF2494-666D-E7C0-2811-59F62289DB7F}"/>
                  </a:ext>
                </a:extLst>
              </p14:cNvPr>
              <p14:cNvContentPartPr/>
              <p14:nvPr/>
            </p14:nvContentPartPr>
            <p14:xfrm>
              <a:off x="4085747" y="3727007"/>
              <a:ext cx="1449000" cy="203760"/>
            </p14:xfrm>
          </p:contentPart>
        </mc:Choice>
        <mc:Fallback xmlns="">
          <p:pic>
            <p:nvPicPr>
              <p:cNvPr id="36889" name="حبر 36889">
                <a:extLst>
                  <a:ext uri="{FF2B5EF4-FFF2-40B4-BE49-F238E27FC236}">
                    <a16:creationId xmlns:a16="http://schemas.microsoft.com/office/drawing/2014/main" id="{26BF2494-666D-E7C0-2811-59F62289DB7F}"/>
                  </a:ext>
                </a:extLst>
              </p:cNvPr>
              <p:cNvPicPr/>
              <p:nvPr/>
            </p:nvPicPr>
            <p:blipFill>
              <a:blip r:embed="rId52"/>
              <a:stretch>
                <a:fillRect/>
              </a:stretch>
            </p:blipFill>
            <p:spPr>
              <a:xfrm>
                <a:off x="4070267" y="3711860"/>
                <a:ext cx="1479600" cy="234414"/>
              </a:xfrm>
              <a:prstGeom prst="rect">
                <a:avLst/>
              </a:prstGeom>
            </p:spPr>
          </p:pic>
        </mc:Fallback>
      </mc:AlternateContent>
    </p:spTree>
    <p:extLst>
      <p:ext uri="{BB962C8B-B14F-4D97-AF65-F5344CB8AC3E}">
        <p14:creationId xmlns:p14="http://schemas.microsoft.com/office/powerpoint/2010/main" val="4049512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bwMode="auto">
          <a:xfrm>
            <a:off x="729071" y="136588"/>
            <a:ext cx="8229600" cy="1438275"/>
          </a:xfrm>
        </p:spPr>
        <p:txBody>
          <a:bodyPr wrap="square" numCol="1" anchorCtr="0" compatLnSpc="1">
            <a:prstTxWarp prst="textNoShape">
              <a:avLst/>
            </a:prstTxWarp>
          </a:bodyPr>
          <a:lstStyle/>
          <a:p>
            <a:r>
              <a:rPr lang="en-US" sz="4800" dirty="0"/>
              <a:t>Strengths and Weakness of the MBTI and Big Five Model</a:t>
            </a:r>
            <a:endParaRPr lang="en-US" sz="4800" dirty="0">
              <a:effectLst/>
            </a:endParaRPr>
          </a:p>
        </p:txBody>
      </p:sp>
      <p:sp>
        <p:nvSpPr>
          <p:cNvPr id="36872" name="Content Placeholder 13"/>
          <p:cNvSpPr>
            <a:spLocks noGrp="1"/>
          </p:cNvSpPr>
          <p:nvPr>
            <p:ph idx="1"/>
          </p:nvPr>
        </p:nvSpPr>
        <p:spPr bwMode="auto">
          <a:xfrm>
            <a:off x="729071" y="2131979"/>
            <a:ext cx="8398248" cy="4642179"/>
          </a:xfrm>
        </p:spPr>
        <p:txBody>
          <a:bodyPr wrap="square" numCol="1" anchor="t" anchorCtr="0" compatLnSpc="1">
            <a:prstTxWarp prst="textNoShape">
              <a:avLst/>
            </a:prstTxWarp>
            <a:noAutofit/>
          </a:bodyPr>
          <a:lstStyle/>
          <a:p>
            <a:pPr lvl="1"/>
            <a:r>
              <a:rPr lang="en-US" sz="2800" dirty="0">
                <a:latin typeface="Arial" panose="020B0604020202020204" pitchFamily="34" charset="0"/>
                <a:cs typeface="Arial" panose="020B0604020202020204" pitchFamily="34" charset="0"/>
              </a:rPr>
              <a:t>Third, </a:t>
            </a:r>
            <a:r>
              <a:rPr lang="en-US" sz="2800" i="1" dirty="0">
                <a:latin typeface="Arial" panose="020B0604020202020204" pitchFamily="34" charset="0"/>
                <a:cs typeface="Arial" panose="020B0604020202020204" pitchFamily="34" charset="0"/>
              </a:rPr>
              <a:t>schizotypal </a:t>
            </a:r>
            <a:r>
              <a:rPr lang="en-US" sz="2800" dirty="0">
                <a:latin typeface="Arial" panose="020B0604020202020204" pitchFamily="34" charset="0"/>
                <a:cs typeface="Arial" panose="020B0604020202020204" pitchFamily="34" charset="0"/>
              </a:rPr>
              <a:t>individuals are eccentric and disorganized. </a:t>
            </a:r>
          </a:p>
          <a:p>
            <a:pPr lvl="1"/>
            <a:r>
              <a:rPr lang="en-US" sz="2800" dirty="0">
                <a:latin typeface="Arial" panose="020B0604020202020204" pitchFamily="34" charset="0"/>
                <a:cs typeface="Arial" panose="020B0604020202020204" pitchFamily="34" charset="0"/>
              </a:rPr>
              <a:t>Fourth, o</a:t>
            </a:r>
            <a:r>
              <a:rPr lang="en-US" sz="2800" i="1" dirty="0">
                <a:latin typeface="Arial" panose="020B0604020202020204" pitchFamily="34" charset="0"/>
                <a:cs typeface="Arial" panose="020B0604020202020204" pitchFamily="34" charset="0"/>
              </a:rPr>
              <a:t>bsessive compulsive </a:t>
            </a:r>
            <a:r>
              <a:rPr lang="en-US" sz="2800" dirty="0">
                <a:latin typeface="Arial" panose="020B0604020202020204" pitchFamily="34" charset="0"/>
                <a:cs typeface="Arial" panose="020B0604020202020204" pitchFamily="34" charset="0"/>
              </a:rPr>
              <a:t>people are perfectionists and can be stubborn, yet they attend to details, carry a strong work ethic, and may be motivated by achievement. </a:t>
            </a:r>
          </a:p>
          <a:p>
            <a:pPr lvl="1"/>
            <a:r>
              <a:rPr lang="en-US" sz="2800" dirty="0">
                <a:latin typeface="Arial" panose="020B0604020202020204" pitchFamily="34" charset="0"/>
                <a:cs typeface="Arial" panose="020B0604020202020204" pitchFamily="34" charset="0"/>
              </a:rPr>
              <a:t>Fifth, </a:t>
            </a:r>
            <a:r>
              <a:rPr lang="en-US" sz="2800" i="1" dirty="0">
                <a:latin typeface="Arial" panose="020B0604020202020204" pitchFamily="34" charset="0"/>
                <a:cs typeface="Arial" panose="020B0604020202020204" pitchFamily="34" charset="0"/>
              </a:rPr>
              <a:t>avoidant </a:t>
            </a:r>
            <a:r>
              <a:rPr lang="en-US" sz="2800" dirty="0">
                <a:latin typeface="Arial" panose="020B0604020202020204" pitchFamily="34" charset="0"/>
                <a:cs typeface="Arial" panose="020B0604020202020204" pitchFamily="34" charset="0"/>
              </a:rPr>
              <a:t>individuals feel inadequate and hate criticism. </a:t>
            </a:r>
          </a:p>
        </p:txBody>
      </p:sp>
      <p:sp>
        <p:nvSpPr>
          <p:cNvPr id="7" name="Slide Number Placeholder 5"/>
          <p:cNvSpPr>
            <a:spLocks noGrp="1"/>
          </p:cNvSpPr>
          <p:nvPr>
            <p:ph type="sldNum" sz="quarter" idx="12"/>
          </p:nvPr>
        </p:nvSpPr>
        <p:spPr/>
        <p:txBody>
          <a:bodyPr/>
          <a:lstStyle/>
          <a:p>
            <a:pPr>
              <a:defRPr/>
            </a:pPr>
            <a:r>
              <a:rPr lang="en-US" dirty="0"/>
              <a:t>5-</a:t>
            </a:r>
            <a:fld id="{2C01CC51-C049-4276-B2E9-871F02F05DB8}" type="slidenum">
              <a:rPr lang="en-US"/>
              <a:pPr>
                <a:defRPr/>
              </a:pPr>
              <a:t>14</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8" name="حبر 9">
                <a:extLst>
                  <a:ext uri="{FF2B5EF4-FFF2-40B4-BE49-F238E27FC236}">
                    <a16:creationId xmlns:a16="http://schemas.microsoft.com/office/drawing/2014/main" id="{D49BF2C2-9576-B9CD-B367-CEBE7AB21B3E}"/>
                  </a:ext>
                </a:extLst>
              </p14:cNvPr>
              <p14:cNvContentPartPr/>
              <p14:nvPr/>
            </p14:nvContentPartPr>
            <p14:xfrm>
              <a:off x="3248477" y="1709213"/>
              <a:ext cx="919800" cy="443160"/>
            </p14:xfrm>
          </p:contentPart>
        </mc:Choice>
        <mc:Fallback xmlns="">
          <p:pic>
            <p:nvPicPr>
              <p:cNvPr id="8" name="حبر 9">
                <a:extLst>
                  <a:ext uri="{FF2B5EF4-FFF2-40B4-BE49-F238E27FC236}">
                    <a16:creationId xmlns:a16="http://schemas.microsoft.com/office/drawing/2014/main" id="{D49BF2C2-9576-B9CD-B367-CEBE7AB21B3E}"/>
                  </a:ext>
                </a:extLst>
              </p:cNvPr>
              <p:cNvPicPr/>
              <p:nvPr/>
            </p:nvPicPr>
            <p:blipFill>
              <a:blip r:embed="rId4"/>
              <a:stretch>
                <a:fillRect/>
              </a:stretch>
            </p:blipFill>
            <p:spPr>
              <a:xfrm>
                <a:off x="3233357" y="1694093"/>
                <a:ext cx="950400" cy="473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حبر 19">
                <a:extLst>
                  <a:ext uri="{FF2B5EF4-FFF2-40B4-BE49-F238E27FC236}">
                    <a16:creationId xmlns:a16="http://schemas.microsoft.com/office/drawing/2014/main" id="{A559FCE1-99D3-F776-251B-2F1725136FFA}"/>
                  </a:ext>
                </a:extLst>
              </p14:cNvPr>
              <p14:cNvContentPartPr/>
              <p14:nvPr/>
            </p14:nvContentPartPr>
            <p14:xfrm>
              <a:off x="1504997" y="1716053"/>
              <a:ext cx="1594080" cy="470160"/>
            </p14:xfrm>
          </p:contentPart>
        </mc:Choice>
        <mc:Fallback xmlns="">
          <p:pic>
            <p:nvPicPr>
              <p:cNvPr id="19" name="حبر 19">
                <a:extLst>
                  <a:ext uri="{FF2B5EF4-FFF2-40B4-BE49-F238E27FC236}">
                    <a16:creationId xmlns:a16="http://schemas.microsoft.com/office/drawing/2014/main" id="{A559FCE1-99D3-F776-251B-2F1725136FFA}"/>
                  </a:ext>
                </a:extLst>
              </p:cNvPr>
              <p:cNvPicPr/>
              <p:nvPr/>
            </p:nvPicPr>
            <p:blipFill>
              <a:blip r:embed="rId6"/>
              <a:stretch>
                <a:fillRect/>
              </a:stretch>
            </p:blipFill>
            <p:spPr>
              <a:xfrm>
                <a:off x="1489877" y="1700933"/>
                <a:ext cx="1624680" cy="500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حبر 23">
                <a:extLst>
                  <a:ext uri="{FF2B5EF4-FFF2-40B4-BE49-F238E27FC236}">
                    <a16:creationId xmlns:a16="http://schemas.microsoft.com/office/drawing/2014/main" id="{FD51BBF2-D6D3-928B-4542-1D5B744EBB30}"/>
                  </a:ext>
                </a:extLst>
              </p14:cNvPr>
              <p14:cNvContentPartPr/>
              <p14:nvPr/>
            </p14:nvContentPartPr>
            <p14:xfrm>
              <a:off x="7506887" y="1927953"/>
              <a:ext cx="568440" cy="239400"/>
            </p14:xfrm>
          </p:contentPart>
        </mc:Choice>
        <mc:Fallback xmlns="">
          <p:pic>
            <p:nvPicPr>
              <p:cNvPr id="23" name="حبر 23">
                <a:extLst>
                  <a:ext uri="{FF2B5EF4-FFF2-40B4-BE49-F238E27FC236}">
                    <a16:creationId xmlns:a16="http://schemas.microsoft.com/office/drawing/2014/main" id="{FD51BBF2-D6D3-928B-4542-1D5B744EBB30}"/>
                  </a:ext>
                </a:extLst>
              </p:cNvPr>
              <p:cNvPicPr/>
              <p:nvPr/>
            </p:nvPicPr>
            <p:blipFill>
              <a:blip r:embed="rId8"/>
              <a:stretch>
                <a:fillRect/>
              </a:stretch>
            </p:blipFill>
            <p:spPr>
              <a:xfrm>
                <a:off x="7491407" y="1912810"/>
                <a:ext cx="598680" cy="27004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6" name="حبر 25">
                <a:extLst>
                  <a:ext uri="{FF2B5EF4-FFF2-40B4-BE49-F238E27FC236}">
                    <a16:creationId xmlns:a16="http://schemas.microsoft.com/office/drawing/2014/main" id="{AAEB0CCE-2F3F-1240-BAE7-E6E93D9615A8}"/>
                  </a:ext>
                </a:extLst>
              </p14:cNvPr>
              <p14:cNvContentPartPr/>
              <p14:nvPr/>
            </p14:nvContentPartPr>
            <p14:xfrm>
              <a:off x="7705967" y="2130633"/>
              <a:ext cx="360" cy="3960"/>
            </p14:xfrm>
          </p:contentPart>
        </mc:Choice>
        <mc:Fallback xmlns="">
          <p:pic>
            <p:nvPicPr>
              <p:cNvPr id="26" name="حبر 25">
                <a:extLst>
                  <a:ext uri="{FF2B5EF4-FFF2-40B4-BE49-F238E27FC236}">
                    <a16:creationId xmlns:a16="http://schemas.microsoft.com/office/drawing/2014/main" id="{AAEB0CCE-2F3F-1240-BAE7-E6E93D9615A8}"/>
                  </a:ext>
                </a:extLst>
              </p:cNvPr>
              <p:cNvPicPr/>
              <p:nvPr/>
            </p:nvPicPr>
            <p:blipFill>
              <a:blip r:embed="rId10"/>
              <a:stretch>
                <a:fillRect/>
              </a:stretch>
            </p:blipFill>
            <p:spPr>
              <a:xfrm>
                <a:off x="7690487" y="2115513"/>
                <a:ext cx="309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4" name="حبر 35">
                <a:extLst>
                  <a:ext uri="{FF2B5EF4-FFF2-40B4-BE49-F238E27FC236}">
                    <a16:creationId xmlns:a16="http://schemas.microsoft.com/office/drawing/2014/main" id="{504B041D-3C18-65FC-A2BD-EBBD3C17AD76}"/>
                  </a:ext>
                </a:extLst>
              </p14:cNvPr>
              <p14:cNvContentPartPr/>
              <p14:nvPr/>
            </p14:nvContentPartPr>
            <p14:xfrm>
              <a:off x="6656567" y="1946673"/>
              <a:ext cx="756360" cy="271440"/>
            </p14:xfrm>
          </p:contentPart>
        </mc:Choice>
        <mc:Fallback xmlns="">
          <p:pic>
            <p:nvPicPr>
              <p:cNvPr id="34" name="حبر 35">
                <a:extLst>
                  <a:ext uri="{FF2B5EF4-FFF2-40B4-BE49-F238E27FC236}">
                    <a16:creationId xmlns:a16="http://schemas.microsoft.com/office/drawing/2014/main" id="{504B041D-3C18-65FC-A2BD-EBBD3C17AD76}"/>
                  </a:ext>
                </a:extLst>
              </p:cNvPr>
              <p:cNvPicPr/>
              <p:nvPr/>
            </p:nvPicPr>
            <p:blipFill>
              <a:blip r:embed="rId12"/>
              <a:stretch>
                <a:fillRect/>
              </a:stretch>
            </p:blipFill>
            <p:spPr>
              <a:xfrm>
                <a:off x="6641447" y="1931193"/>
                <a:ext cx="78696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5" name="حبر 35">
                <a:extLst>
                  <a:ext uri="{FF2B5EF4-FFF2-40B4-BE49-F238E27FC236}">
                    <a16:creationId xmlns:a16="http://schemas.microsoft.com/office/drawing/2014/main" id="{1EE80325-8053-F8A1-6B1A-5B3763499C25}"/>
                  </a:ext>
                </a:extLst>
              </p14:cNvPr>
              <p14:cNvContentPartPr/>
              <p14:nvPr/>
            </p14:nvContentPartPr>
            <p14:xfrm>
              <a:off x="7825127" y="2069073"/>
              <a:ext cx="33120" cy="11160"/>
            </p14:xfrm>
          </p:contentPart>
        </mc:Choice>
        <mc:Fallback xmlns="">
          <p:pic>
            <p:nvPicPr>
              <p:cNvPr id="35" name="حبر 35">
                <a:extLst>
                  <a:ext uri="{FF2B5EF4-FFF2-40B4-BE49-F238E27FC236}">
                    <a16:creationId xmlns:a16="http://schemas.microsoft.com/office/drawing/2014/main" id="{1EE80325-8053-F8A1-6B1A-5B3763499C25}"/>
                  </a:ext>
                </a:extLst>
              </p:cNvPr>
              <p:cNvPicPr/>
              <p:nvPr/>
            </p:nvPicPr>
            <p:blipFill>
              <a:blip r:embed="rId14"/>
              <a:stretch>
                <a:fillRect/>
              </a:stretch>
            </p:blipFill>
            <p:spPr>
              <a:xfrm>
                <a:off x="7809841" y="2053953"/>
                <a:ext cx="64056"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7" name="حبر 47">
                <a:extLst>
                  <a:ext uri="{FF2B5EF4-FFF2-40B4-BE49-F238E27FC236}">
                    <a16:creationId xmlns:a16="http://schemas.microsoft.com/office/drawing/2014/main" id="{DE31E748-98ED-4438-44C2-6D66E2D3AD6E}"/>
                  </a:ext>
                </a:extLst>
              </p14:cNvPr>
              <p14:cNvContentPartPr/>
              <p14:nvPr/>
            </p14:nvContentPartPr>
            <p14:xfrm>
              <a:off x="3986669" y="2736786"/>
              <a:ext cx="1014840" cy="280080"/>
            </p14:xfrm>
          </p:contentPart>
        </mc:Choice>
        <mc:Fallback xmlns="">
          <p:pic>
            <p:nvPicPr>
              <p:cNvPr id="47" name="حبر 47">
                <a:extLst>
                  <a:ext uri="{FF2B5EF4-FFF2-40B4-BE49-F238E27FC236}">
                    <a16:creationId xmlns:a16="http://schemas.microsoft.com/office/drawing/2014/main" id="{DE31E748-98ED-4438-44C2-6D66E2D3AD6E}"/>
                  </a:ext>
                </a:extLst>
              </p:cNvPr>
              <p:cNvPicPr/>
              <p:nvPr/>
            </p:nvPicPr>
            <p:blipFill>
              <a:blip r:embed="rId16"/>
              <a:stretch>
                <a:fillRect/>
              </a:stretch>
            </p:blipFill>
            <p:spPr>
              <a:xfrm>
                <a:off x="3971549" y="2721666"/>
                <a:ext cx="104544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8" name="حبر 47">
                <a:extLst>
                  <a:ext uri="{FF2B5EF4-FFF2-40B4-BE49-F238E27FC236}">
                    <a16:creationId xmlns:a16="http://schemas.microsoft.com/office/drawing/2014/main" id="{F27B1C64-05E4-8BBE-237F-40CCCD571F63}"/>
                  </a:ext>
                </a:extLst>
              </p14:cNvPr>
              <p14:cNvContentPartPr/>
              <p14:nvPr/>
            </p14:nvContentPartPr>
            <p14:xfrm>
              <a:off x="1568880" y="3873067"/>
              <a:ext cx="1999080" cy="87480"/>
            </p14:xfrm>
          </p:contentPart>
        </mc:Choice>
        <mc:Fallback xmlns="">
          <p:pic>
            <p:nvPicPr>
              <p:cNvPr id="48" name="حبر 47">
                <a:extLst>
                  <a:ext uri="{FF2B5EF4-FFF2-40B4-BE49-F238E27FC236}">
                    <a16:creationId xmlns:a16="http://schemas.microsoft.com/office/drawing/2014/main" id="{F27B1C64-05E4-8BBE-237F-40CCCD571F63}"/>
                  </a:ext>
                </a:extLst>
              </p:cNvPr>
              <p:cNvPicPr/>
              <p:nvPr/>
            </p:nvPicPr>
            <p:blipFill>
              <a:blip r:embed="rId18"/>
              <a:stretch>
                <a:fillRect/>
              </a:stretch>
            </p:blipFill>
            <p:spPr>
              <a:xfrm>
                <a:off x="1553400" y="3857947"/>
                <a:ext cx="202968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5" name="حبر 55">
                <a:extLst>
                  <a:ext uri="{FF2B5EF4-FFF2-40B4-BE49-F238E27FC236}">
                    <a16:creationId xmlns:a16="http://schemas.microsoft.com/office/drawing/2014/main" id="{5313A40C-A5B4-F4AD-66B8-4A52C470A88B}"/>
                  </a:ext>
                </a:extLst>
              </p14:cNvPr>
              <p14:cNvContentPartPr/>
              <p14:nvPr/>
            </p14:nvContentPartPr>
            <p14:xfrm>
              <a:off x="6191646" y="3542575"/>
              <a:ext cx="533160" cy="113760"/>
            </p14:xfrm>
          </p:contentPart>
        </mc:Choice>
        <mc:Fallback xmlns="">
          <p:pic>
            <p:nvPicPr>
              <p:cNvPr id="55" name="حبر 55">
                <a:extLst>
                  <a:ext uri="{FF2B5EF4-FFF2-40B4-BE49-F238E27FC236}">
                    <a16:creationId xmlns:a16="http://schemas.microsoft.com/office/drawing/2014/main" id="{5313A40C-A5B4-F4AD-66B8-4A52C470A88B}"/>
                  </a:ext>
                </a:extLst>
              </p:cNvPr>
              <p:cNvPicPr/>
              <p:nvPr/>
            </p:nvPicPr>
            <p:blipFill>
              <a:blip r:embed="rId20"/>
              <a:stretch>
                <a:fillRect/>
              </a:stretch>
            </p:blipFill>
            <p:spPr>
              <a:xfrm>
                <a:off x="6176526" y="3527455"/>
                <a:ext cx="5637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3" name="حبر 36863">
                <a:extLst>
                  <a:ext uri="{FF2B5EF4-FFF2-40B4-BE49-F238E27FC236}">
                    <a16:creationId xmlns:a16="http://schemas.microsoft.com/office/drawing/2014/main" id="{CE2CD896-937E-36E2-E5B9-9F3D9CEEBF42}"/>
                  </a:ext>
                </a:extLst>
              </p14:cNvPr>
              <p14:cNvContentPartPr/>
              <p14:nvPr/>
            </p14:nvContentPartPr>
            <p14:xfrm>
              <a:off x="7262483" y="3466358"/>
              <a:ext cx="1306080" cy="227160"/>
            </p14:xfrm>
          </p:contentPart>
        </mc:Choice>
        <mc:Fallback xmlns="">
          <p:pic>
            <p:nvPicPr>
              <p:cNvPr id="63" name="حبر 36863">
                <a:extLst>
                  <a:ext uri="{FF2B5EF4-FFF2-40B4-BE49-F238E27FC236}">
                    <a16:creationId xmlns:a16="http://schemas.microsoft.com/office/drawing/2014/main" id="{CE2CD896-937E-36E2-E5B9-9F3D9CEEBF42}"/>
                  </a:ext>
                </a:extLst>
              </p:cNvPr>
              <p:cNvPicPr/>
              <p:nvPr/>
            </p:nvPicPr>
            <p:blipFill>
              <a:blip r:embed="rId22"/>
              <a:stretch>
                <a:fillRect/>
              </a:stretch>
            </p:blipFill>
            <p:spPr>
              <a:xfrm>
                <a:off x="7247007" y="3451238"/>
                <a:ext cx="1336312"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6876" name="حبر 36876">
                <a:extLst>
                  <a:ext uri="{FF2B5EF4-FFF2-40B4-BE49-F238E27FC236}">
                    <a16:creationId xmlns:a16="http://schemas.microsoft.com/office/drawing/2014/main" id="{7ED6E4BB-69AA-72CA-3AC9-58AA341C9817}"/>
                  </a:ext>
                </a:extLst>
              </p14:cNvPr>
              <p14:cNvContentPartPr/>
              <p14:nvPr/>
            </p14:nvContentPartPr>
            <p14:xfrm>
              <a:off x="4279826" y="3919258"/>
              <a:ext cx="794880" cy="187200"/>
            </p14:xfrm>
          </p:contentPart>
        </mc:Choice>
        <mc:Fallback xmlns="">
          <p:pic>
            <p:nvPicPr>
              <p:cNvPr id="36876" name="حبر 36876">
                <a:extLst>
                  <a:ext uri="{FF2B5EF4-FFF2-40B4-BE49-F238E27FC236}">
                    <a16:creationId xmlns:a16="http://schemas.microsoft.com/office/drawing/2014/main" id="{7ED6E4BB-69AA-72CA-3AC9-58AA341C9817}"/>
                  </a:ext>
                </a:extLst>
              </p:cNvPr>
              <p:cNvPicPr/>
              <p:nvPr/>
            </p:nvPicPr>
            <p:blipFill>
              <a:blip r:embed="rId26"/>
              <a:stretch>
                <a:fillRect/>
              </a:stretch>
            </p:blipFill>
            <p:spPr>
              <a:xfrm>
                <a:off x="4264346" y="3903778"/>
                <a:ext cx="82548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6877" name="حبر 36876">
                <a:extLst>
                  <a:ext uri="{FF2B5EF4-FFF2-40B4-BE49-F238E27FC236}">
                    <a16:creationId xmlns:a16="http://schemas.microsoft.com/office/drawing/2014/main" id="{31BA41A3-6F2B-C5F9-71FA-5D5942313A56}"/>
                  </a:ext>
                </a:extLst>
              </p14:cNvPr>
              <p14:cNvContentPartPr/>
              <p14:nvPr/>
            </p14:nvContentPartPr>
            <p14:xfrm>
              <a:off x="8873460" y="4640339"/>
              <a:ext cx="93960" cy="107280"/>
            </p14:xfrm>
          </p:contentPart>
        </mc:Choice>
        <mc:Fallback xmlns="">
          <p:pic>
            <p:nvPicPr>
              <p:cNvPr id="36877" name="حبر 36876">
                <a:extLst>
                  <a:ext uri="{FF2B5EF4-FFF2-40B4-BE49-F238E27FC236}">
                    <a16:creationId xmlns:a16="http://schemas.microsoft.com/office/drawing/2014/main" id="{31BA41A3-6F2B-C5F9-71FA-5D5942313A56}"/>
                  </a:ext>
                </a:extLst>
              </p:cNvPr>
              <p:cNvPicPr/>
              <p:nvPr/>
            </p:nvPicPr>
            <p:blipFill>
              <a:blip r:embed="rId28"/>
              <a:stretch>
                <a:fillRect/>
              </a:stretch>
            </p:blipFill>
            <p:spPr>
              <a:xfrm>
                <a:off x="8857920" y="4624859"/>
                <a:ext cx="124678"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6878" name="حبر 36877">
                <a:extLst>
                  <a:ext uri="{FF2B5EF4-FFF2-40B4-BE49-F238E27FC236}">
                    <a16:creationId xmlns:a16="http://schemas.microsoft.com/office/drawing/2014/main" id="{EE7E9F6C-432B-10FB-2BC4-312B94F93464}"/>
                  </a:ext>
                </a:extLst>
              </p14:cNvPr>
              <p14:cNvContentPartPr/>
              <p14:nvPr/>
            </p14:nvContentPartPr>
            <p14:xfrm>
              <a:off x="8632980" y="4594259"/>
              <a:ext cx="173880" cy="106560"/>
            </p14:xfrm>
          </p:contentPart>
        </mc:Choice>
        <mc:Fallback xmlns="">
          <p:pic>
            <p:nvPicPr>
              <p:cNvPr id="36878" name="حبر 36877">
                <a:extLst>
                  <a:ext uri="{FF2B5EF4-FFF2-40B4-BE49-F238E27FC236}">
                    <a16:creationId xmlns:a16="http://schemas.microsoft.com/office/drawing/2014/main" id="{EE7E9F6C-432B-10FB-2BC4-312B94F93464}"/>
                  </a:ext>
                </a:extLst>
              </p:cNvPr>
              <p:cNvPicPr/>
              <p:nvPr/>
            </p:nvPicPr>
            <p:blipFill>
              <a:blip r:embed="rId30"/>
              <a:stretch>
                <a:fillRect/>
              </a:stretch>
            </p:blipFill>
            <p:spPr>
              <a:xfrm>
                <a:off x="8617500" y="4578727"/>
                <a:ext cx="204480" cy="137264"/>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6879" name="حبر 36878">
                <a:extLst>
                  <a:ext uri="{FF2B5EF4-FFF2-40B4-BE49-F238E27FC236}">
                    <a16:creationId xmlns:a16="http://schemas.microsoft.com/office/drawing/2014/main" id="{5BD9D6E2-1C30-FEFA-0ED3-5DE02F1BB426}"/>
                  </a:ext>
                </a:extLst>
              </p14:cNvPr>
              <p14:cNvContentPartPr/>
              <p14:nvPr/>
            </p14:nvContentPartPr>
            <p14:xfrm>
              <a:off x="8699940" y="4499939"/>
              <a:ext cx="66960" cy="27000"/>
            </p14:xfrm>
          </p:contentPart>
        </mc:Choice>
        <mc:Fallback xmlns="">
          <p:pic>
            <p:nvPicPr>
              <p:cNvPr id="36879" name="حبر 36878">
                <a:extLst>
                  <a:ext uri="{FF2B5EF4-FFF2-40B4-BE49-F238E27FC236}">
                    <a16:creationId xmlns:a16="http://schemas.microsoft.com/office/drawing/2014/main" id="{5BD9D6E2-1C30-FEFA-0ED3-5DE02F1BB426}"/>
                  </a:ext>
                </a:extLst>
              </p:cNvPr>
              <p:cNvPicPr/>
              <p:nvPr/>
            </p:nvPicPr>
            <p:blipFill>
              <a:blip r:embed="rId32"/>
              <a:stretch>
                <a:fillRect/>
              </a:stretch>
            </p:blipFill>
            <p:spPr>
              <a:xfrm>
                <a:off x="8684543" y="4484459"/>
                <a:ext cx="97396"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6880" name="حبر 36879">
                <a:extLst>
                  <a:ext uri="{FF2B5EF4-FFF2-40B4-BE49-F238E27FC236}">
                    <a16:creationId xmlns:a16="http://schemas.microsoft.com/office/drawing/2014/main" id="{49E91548-FA6E-1488-0370-1DD7EEBE8625}"/>
                  </a:ext>
                </a:extLst>
              </p14:cNvPr>
              <p14:cNvContentPartPr/>
              <p14:nvPr/>
            </p14:nvContentPartPr>
            <p14:xfrm>
              <a:off x="8352540" y="4466819"/>
              <a:ext cx="194040" cy="207360"/>
            </p14:xfrm>
          </p:contentPart>
        </mc:Choice>
        <mc:Fallback xmlns="">
          <p:pic>
            <p:nvPicPr>
              <p:cNvPr id="36880" name="حبر 36879">
                <a:extLst>
                  <a:ext uri="{FF2B5EF4-FFF2-40B4-BE49-F238E27FC236}">
                    <a16:creationId xmlns:a16="http://schemas.microsoft.com/office/drawing/2014/main" id="{49E91548-FA6E-1488-0370-1DD7EEBE8625}"/>
                  </a:ext>
                </a:extLst>
              </p:cNvPr>
              <p:cNvPicPr/>
              <p:nvPr/>
            </p:nvPicPr>
            <p:blipFill>
              <a:blip r:embed="rId34"/>
              <a:stretch>
                <a:fillRect/>
              </a:stretch>
            </p:blipFill>
            <p:spPr>
              <a:xfrm>
                <a:off x="8337060" y="4451339"/>
                <a:ext cx="2246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6881" name="حبر 36880">
                <a:extLst>
                  <a:ext uri="{FF2B5EF4-FFF2-40B4-BE49-F238E27FC236}">
                    <a16:creationId xmlns:a16="http://schemas.microsoft.com/office/drawing/2014/main" id="{BE4F8E41-9B7E-2E2E-F440-B009D2BEF102}"/>
                  </a:ext>
                </a:extLst>
              </p14:cNvPr>
              <p14:cNvContentPartPr/>
              <p14:nvPr/>
            </p14:nvContentPartPr>
            <p14:xfrm>
              <a:off x="8366220" y="4800539"/>
              <a:ext cx="93960" cy="27000"/>
            </p14:xfrm>
          </p:contentPart>
        </mc:Choice>
        <mc:Fallback xmlns="">
          <p:pic>
            <p:nvPicPr>
              <p:cNvPr id="36881" name="حبر 36880">
                <a:extLst>
                  <a:ext uri="{FF2B5EF4-FFF2-40B4-BE49-F238E27FC236}">
                    <a16:creationId xmlns:a16="http://schemas.microsoft.com/office/drawing/2014/main" id="{BE4F8E41-9B7E-2E2E-F440-B009D2BEF102}"/>
                  </a:ext>
                </a:extLst>
              </p:cNvPr>
              <p:cNvPicPr/>
              <p:nvPr/>
            </p:nvPicPr>
            <p:blipFill>
              <a:blip r:embed="rId36"/>
              <a:stretch>
                <a:fillRect/>
              </a:stretch>
            </p:blipFill>
            <p:spPr>
              <a:xfrm>
                <a:off x="8350740" y="4785059"/>
                <a:ext cx="1245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6882" name="حبر 36881">
                <a:extLst>
                  <a:ext uri="{FF2B5EF4-FFF2-40B4-BE49-F238E27FC236}">
                    <a16:creationId xmlns:a16="http://schemas.microsoft.com/office/drawing/2014/main" id="{72FD4539-D8E2-5759-F38E-B2D08F25C0A8}"/>
                  </a:ext>
                </a:extLst>
              </p14:cNvPr>
              <p14:cNvContentPartPr/>
              <p14:nvPr/>
            </p14:nvContentPartPr>
            <p14:xfrm>
              <a:off x="8245980" y="4660499"/>
              <a:ext cx="173880" cy="80640"/>
            </p14:xfrm>
          </p:contentPart>
        </mc:Choice>
        <mc:Fallback xmlns="">
          <p:pic>
            <p:nvPicPr>
              <p:cNvPr id="36882" name="حبر 36881">
                <a:extLst>
                  <a:ext uri="{FF2B5EF4-FFF2-40B4-BE49-F238E27FC236}">
                    <a16:creationId xmlns:a16="http://schemas.microsoft.com/office/drawing/2014/main" id="{72FD4539-D8E2-5759-F38E-B2D08F25C0A8}"/>
                  </a:ext>
                </a:extLst>
              </p:cNvPr>
              <p:cNvPicPr/>
              <p:nvPr/>
            </p:nvPicPr>
            <p:blipFill>
              <a:blip r:embed="rId38"/>
              <a:stretch>
                <a:fillRect/>
              </a:stretch>
            </p:blipFill>
            <p:spPr>
              <a:xfrm>
                <a:off x="8230500" y="4645019"/>
                <a:ext cx="20448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6883" name="حبر 36882">
                <a:extLst>
                  <a:ext uri="{FF2B5EF4-FFF2-40B4-BE49-F238E27FC236}">
                    <a16:creationId xmlns:a16="http://schemas.microsoft.com/office/drawing/2014/main" id="{32B55B29-9255-B426-E3BE-196D25CDEEE3}"/>
                  </a:ext>
                </a:extLst>
              </p14:cNvPr>
              <p14:cNvContentPartPr/>
              <p14:nvPr/>
            </p14:nvContentPartPr>
            <p14:xfrm>
              <a:off x="8159220" y="4627019"/>
              <a:ext cx="107280" cy="87120"/>
            </p14:xfrm>
          </p:contentPart>
        </mc:Choice>
        <mc:Fallback xmlns="">
          <p:pic>
            <p:nvPicPr>
              <p:cNvPr id="36883" name="حبر 36882">
                <a:extLst>
                  <a:ext uri="{FF2B5EF4-FFF2-40B4-BE49-F238E27FC236}">
                    <a16:creationId xmlns:a16="http://schemas.microsoft.com/office/drawing/2014/main" id="{32B55B29-9255-B426-E3BE-196D25CDEEE3}"/>
                  </a:ext>
                </a:extLst>
              </p:cNvPr>
              <p:cNvPicPr/>
              <p:nvPr/>
            </p:nvPicPr>
            <p:blipFill>
              <a:blip r:embed="rId40"/>
              <a:stretch>
                <a:fillRect/>
              </a:stretch>
            </p:blipFill>
            <p:spPr>
              <a:xfrm>
                <a:off x="8143740" y="4611539"/>
                <a:ext cx="13788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6884" name="حبر 36883">
                <a:extLst>
                  <a:ext uri="{FF2B5EF4-FFF2-40B4-BE49-F238E27FC236}">
                    <a16:creationId xmlns:a16="http://schemas.microsoft.com/office/drawing/2014/main" id="{318D4C33-E6BF-C464-9764-ECFCEB22D034}"/>
                  </a:ext>
                </a:extLst>
              </p14:cNvPr>
              <p14:cNvContentPartPr/>
              <p14:nvPr/>
            </p14:nvContentPartPr>
            <p14:xfrm>
              <a:off x="8205660" y="4593539"/>
              <a:ext cx="360" cy="7200"/>
            </p14:xfrm>
          </p:contentPart>
        </mc:Choice>
        <mc:Fallback xmlns="">
          <p:pic>
            <p:nvPicPr>
              <p:cNvPr id="36884" name="حبر 36883">
                <a:extLst>
                  <a:ext uri="{FF2B5EF4-FFF2-40B4-BE49-F238E27FC236}">
                    <a16:creationId xmlns:a16="http://schemas.microsoft.com/office/drawing/2014/main" id="{318D4C33-E6BF-C464-9764-ECFCEB22D034}"/>
                  </a:ext>
                </a:extLst>
              </p:cNvPr>
              <p:cNvPicPr/>
              <p:nvPr/>
            </p:nvPicPr>
            <p:blipFill>
              <a:blip r:embed="rId42"/>
              <a:stretch>
                <a:fillRect/>
              </a:stretch>
            </p:blipFill>
            <p:spPr>
              <a:xfrm>
                <a:off x="8190180" y="4577244"/>
                <a:ext cx="30960" cy="39411"/>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6892" name="حبر 36892">
                <a:extLst>
                  <a:ext uri="{FF2B5EF4-FFF2-40B4-BE49-F238E27FC236}">
                    <a16:creationId xmlns:a16="http://schemas.microsoft.com/office/drawing/2014/main" id="{00D2AA27-3992-E775-CD9A-EA774A20DB16}"/>
                  </a:ext>
                </a:extLst>
              </p14:cNvPr>
              <p14:cNvContentPartPr/>
              <p14:nvPr/>
            </p14:nvContentPartPr>
            <p14:xfrm>
              <a:off x="7204140" y="4527659"/>
              <a:ext cx="821880" cy="293040"/>
            </p14:xfrm>
          </p:contentPart>
        </mc:Choice>
        <mc:Fallback xmlns="">
          <p:pic>
            <p:nvPicPr>
              <p:cNvPr id="36892" name="حبر 36892">
                <a:extLst>
                  <a:ext uri="{FF2B5EF4-FFF2-40B4-BE49-F238E27FC236}">
                    <a16:creationId xmlns:a16="http://schemas.microsoft.com/office/drawing/2014/main" id="{00D2AA27-3992-E775-CD9A-EA774A20DB16}"/>
                  </a:ext>
                </a:extLst>
              </p:cNvPr>
              <p:cNvPicPr/>
              <p:nvPr/>
            </p:nvPicPr>
            <p:blipFill>
              <a:blip r:embed="rId44"/>
              <a:stretch>
                <a:fillRect/>
              </a:stretch>
            </p:blipFill>
            <p:spPr>
              <a:xfrm>
                <a:off x="7189013" y="4512198"/>
                <a:ext cx="852493" cy="323602"/>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6904" name="حبر 36904">
                <a:extLst>
                  <a:ext uri="{FF2B5EF4-FFF2-40B4-BE49-F238E27FC236}">
                    <a16:creationId xmlns:a16="http://schemas.microsoft.com/office/drawing/2014/main" id="{C3590E14-6895-09B4-EC3C-9F1640AC3AA2}"/>
                  </a:ext>
                </a:extLst>
              </p14:cNvPr>
              <p14:cNvContentPartPr/>
              <p14:nvPr/>
            </p14:nvContentPartPr>
            <p14:xfrm>
              <a:off x="2719682" y="4812705"/>
              <a:ext cx="957600" cy="198360"/>
            </p14:xfrm>
          </p:contentPart>
        </mc:Choice>
        <mc:Fallback xmlns="">
          <p:pic>
            <p:nvPicPr>
              <p:cNvPr id="36904" name="حبر 36904">
                <a:extLst>
                  <a:ext uri="{FF2B5EF4-FFF2-40B4-BE49-F238E27FC236}">
                    <a16:creationId xmlns:a16="http://schemas.microsoft.com/office/drawing/2014/main" id="{C3590E14-6895-09B4-EC3C-9F1640AC3AA2}"/>
                  </a:ext>
                </a:extLst>
              </p:cNvPr>
              <p:cNvPicPr/>
              <p:nvPr/>
            </p:nvPicPr>
            <p:blipFill>
              <a:blip r:embed="rId46"/>
              <a:stretch>
                <a:fillRect/>
              </a:stretch>
            </p:blipFill>
            <p:spPr>
              <a:xfrm>
                <a:off x="2704562" y="4797558"/>
                <a:ext cx="988200" cy="229016"/>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6909" name="حبر 36909">
                <a:extLst>
                  <a:ext uri="{FF2B5EF4-FFF2-40B4-BE49-F238E27FC236}">
                    <a16:creationId xmlns:a16="http://schemas.microsoft.com/office/drawing/2014/main" id="{9AF9C75A-EAAA-D56D-49B7-819BA2F24A31}"/>
                  </a:ext>
                </a:extLst>
              </p14:cNvPr>
              <p14:cNvContentPartPr/>
              <p14:nvPr/>
            </p14:nvContentPartPr>
            <p14:xfrm>
              <a:off x="2851613" y="5831037"/>
              <a:ext cx="630360" cy="161280"/>
            </p14:xfrm>
          </p:contentPart>
        </mc:Choice>
        <mc:Fallback xmlns="">
          <p:pic>
            <p:nvPicPr>
              <p:cNvPr id="36909" name="حبر 36909">
                <a:extLst>
                  <a:ext uri="{FF2B5EF4-FFF2-40B4-BE49-F238E27FC236}">
                    <a16:creationId xmlns:a16="http://schemas.microsoft.com/office/drawing/2014/main" id="{9AF9C75A-EAAA-D56D-49B7-819BA2F24A31}"/>
                  </a:ext>
                </a:extLst>
              </p:cNvPr>
              <p:cNvPicPr/>
              <p:nvPr/>
            </p:nvPicPr>
            <p:blipFill>
              <a:blip r:embed="rId48"/>
              <a:stretch>
                <a:fillRect/>
              </a:stretch>
            </p:blipFill>
            <p:spPr>
              <a:xfrm>
                <a:off x="2836133" y="5815917"/>
                <a:ext cx="6609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6921" name="حبر 36921">
                <a:extLst>
                  <a:ext uri="{FF2B5EF4-FFF2-40B4-BE49-F238E27FC236}">
                    <a16:creationId xmlns:a16="http://schemas.microsoft.com/office/drawing/2014/main" id="{0B726448-40FD-F7B0-28E1-49BB1EDF9C1C}"/>
                  </a:ext>
                </a:extLst>
              </p14:cNvPr>
              <p14:cNvContentPartPr/>
              <p14:nvPr/>
            </p14:nvContentPartPr>
            <p14:xfrm>
              <a:off x="6845034" y="5300422"/>
              <a:ext cx="1170000" cy="370080"/>
            </p14:xfrm>
          </p:contentPart>
        </mc:Choice>
        <mc:Fallback xmlns="">
          <p:pic>
            <p:nvPicPr>
              <p:cNvPr id="36921" name="حبر 36921">
                <a:extLst>
                  <a:ext uri="{FF2B5EF4-FFF2-40B4-BE49-F238E27FC236}">
                    <a16:creationId xmlns:a16="http://schemas.microsoft.com/office/drawing/2014/main" id="{0B726448-40FD-F7B0-28E1-49BB1EDF9C1C}"/>
                  </a:ext>
                </a:extLst>
              </p:cNvPr>
              <p:cNvPicPr/>
              <p:nvPr/>
            </p:nvPicPr>
            <p:blipFill>
              <a:blip r:embed="rId50"/>
              <a:stretch>
                <a:fillRect/>
              </a:stretch>
            </p:blipFill>
            <p:spPr>
              <a:xfrm>
                <a:off x="6829554" y="5285287"/>
                <a:ext cx="1200240" cy="40071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6932" name="حبر 36933">
                <a:extLst>
                  <a:ext uri="{FF2B5EF4-FFF2-40B4-BE49-F238E27FC236}">
                    <a16:creationId xmlns:a16="http://schemas.microsoft.com/office/drawing/2014/main" id="{0DABD2BE-1D38-D1D8-DFE8-FD67B015415B}"/>
                  </a:ext>
                </a:extLst>
              </p14:cNvPr>
              <p14:cNvContentPartPr/>
              <p14:nvPr/>
            </p14:nvContentPartPr>
            <p14:xfrm>
              <a:off x="3501440" y="3067450"/>
              <a:ext cx="662760" cy="190440"/>
            </p14:xfrm>
          </p:contentPart>
        </mc:Choice>
        <mc:Fallback xmlns="">
          <p:pic>
            <p:nvPicPr>
              <p:cNvPr id="36932" name="حبر 36933">
                <a:extLst>
                  <a:ext uri="{FF2B5EF4-FFF2-40B4-BE49-F238E27FC236}">
                    <a16:creationId xmlns:a16="http://schemas.microsoft.com/office/drawing/2014/main" id="{0DABD2BE-1D38-D1D8-DFE8-FD67B015415B}"/>
                  </a:ext>
                </a:extLst>
              </p:cNvPr>
              <p:cNvPicPr/>
              <p:nvPr/>
            </p:nvPicPr>
            <p:blipFill>
              <a:blip r:embed="rId52"/>
              <a:stretch>
                <a:fillRect/>
              </a:stretch>
            </p:blipFill>
            <p:spPr>
              <a:xfrm>
                <a:off x="3486312" y="3051999"/>
                <a:ext cx="693377" cy="220982"/>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6933" name="حبر 36933">
                <a:extLst>
                  <a:ext uri="{FF2B5EF4-FFF2-40B4-BE49-F238E27FC236}">
                    <a16:creationId xmlns:a16="http://schemas.microsoft.com/office/drawing/2014/main" id="{B2EAD1EE-B5C5-D69C-D651-42B4549AA054}"/>
                  </a:ext>
                </a:extLst>
              </p14:cNvPr>
              <p14:cNvContentPartPr/>
              <p14:nvPr/>
            </p14:nvContentPartPr>
            <p14:xfrm>
              <a:off x="4980320" y="3009850"/>
              <a:ext cx="739800" cy="219960"/>
            </p14:xfrm>
          </p:contentPart>
        </mc:Choice>
        <mc:Fallback xmlns="">
          <p:pic>
            <p:nvPicPr>
              <p:cNvPr id="36933" name="حبر 36933">
                <a:extLst>
                  <a:ext uri="{FF2B5EF4-FFF2-40B4-BE49-F238E27FC236}">
                    <a16:creationId xmlns:a16="http://schemas.microsoft.com/office/drawing/2014/main" id="{B2EAD1EE-B5C5-D69C-D651-42B4549AA054}"/>
                  </a:ext>
                </a:extLst>
              </p:cNvPr>
              <p:cNvPicPr/>
              <p:nvPr/>
            </p:nvPicPr>
            <p:blipFill>
              <a:blip r:embed="rId54"/>
              <a:stretch>
                <a:fillRect/>
              </a:stretch>
            </p:blipFill>
            <p:spPr>
              <a:xfrm>
                <a:off x="4964840" y="2994705"/>
                <a:ext cx="770040" cy="25061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5">
            <p14:nvContentPartPr>
              <p14:cNvPr id="2" name="حبر 1">
                <a:extLst>
                  <a:ext uri="{FF2B5EF4-FFF2-40B4-BE49-F238E27FC236}">
                    <a16:creationId xmlns:a16="http://schemas.microsoft.com/office/drawing/2014/main" id="{0950E826-6FEE-5446-87F8-BB23241363DA}"/>
                  </a:ext>
                </a:extLst>
              </p14:cNvPr>
              <p14:cNvContentPartPr/>
              <p14:nvPr/>
            </p14:nvContentPartPr>
            <p14:xfrm>
              <a:off x="4248834" y="1293476"/>
              <a:ext cx="23760" cy="94320"/>
            </p14:xfrm>
          </p:contentPart>
        </mc:Choice>
        <mc:Fallback xmlns="">
          <p:pic>
            <p:nvPicPr>
              <p:cNvPr id="2" name="حبر 1">
                <a:extLst>
                  <a:ext uri="{FF2B5EF4-FFF2-40B4-BE49-F238E27FC236}">
                    <a16:creationId xmlns:a16="http://schemas.microsoft.com/office/drawing/2014/main" id="{0950E826-6FEE-5446-87F8-BB23241363DA}"/>
                  </a:ext>
                </a:extLst>
              </p:cNvPr>
              <p:cNvPicPr/>
              <p:nvPr/>
            </p:nvPicPr>
            <p:blipFill>
              <a:blip r:embed="rId56"/>
              <a:stretch>
                <a:fillRect/>
              </a:stretch>
            </p:blipFill>
            <p:spPr>
              <a:xfrm>
                <a:off x="4217514" y="1262156"/>
                <a:ext cx="8640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0" name="حبر 10">
                <a:extLst>
                  <a:ext uri="{FF2B5EF4-FFF2-40B4-BE49-F238E27FC236}">
                    <a16:creationId xmlns:a16="http://schemas.microsoft.com/office/drawing/2014/main" id="{95CB7A1C-B683-643F-274D-07708FD28118}"/>
                  </a:ext>
                </a:extLst>
              </p14:cNvPr>
              <p14:cNvContentPartPr/>
              <p14:nvPr/>
            </p14:nvContentPartPr>
            <p14:xfrm>
              <a:off x="832222" y="4114705"/>
              <a:ext cx="715680" cy="263160"/>
            </p14:xfrm>
          </p:contentPart>
        </mc:Choice>
        <mc:Fallback xmlns="">
          <p:pic>
            <p:nvPicPr>
              <p:cNvPr id="10" name="حبر 10">
                <a:extLst>
                  <a:ext uri="{FF2B5EF4-FFF2-40B4-BE49-F238E27FC236}">
                    <a16:creationId xmlns:a16="http://schemas.microsoft.com/office/drawing/2014/main" id="{95CB7A1C-B683-643F-274D-07708FD28118}"/>
                  </a:ext>
                </a:extLst>
              </p:cNvPr>
              <p:cNvPicPr/>
              <p:nvPr/>
            </p:nvPicPr>
            <p:blipFill>
              <a:blip r:embed="rId58"/>
              <a:stretch>
                <a:fillRect/>
              </a:stretch>
            </p:blipFill>
            <p:spPr>
              <a:xfrm>
                <a:off x="817094" y="4099204"/>
                <a:ext cx="746295" cy="293802"/>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3" name="حبر 13">
                <a:extLst>
                  <a:ext uri="{FF2B5EF4-FFF2-40B4-BE49-F238E27FC236}">
                    <a16:creationId xmlns:a16="http://schemas.microsoft.com/office/drawing/2014/main" id="{ADD33122-C5B0-FE9B-6053-2190EE26D45C}"/>
                  </a:ext>
                </a:extLst>
              </p14:cNvPr>
              <p14:cNvContentPartPr/>
              <p14:nvPr/>
            </p14:nvContentPartPr>
            <p14:xfrm>
              <a:off x="572573" y="4064162"/>
              <a:ext cx="271440" cy="263160"/>
            </p14:xfrm>
          </p:contentPart>
        </mc:Choice>
        <mc:Fallback xmlns="">
          <p:pic>
            <p:nvPicPr>
              <p:cNvPr id="13" name="حبر 13">
                <a:extLst>
                  <a:ext uri="{FF2B5EF4-FFF2-40B4-BE49-F238E27FC236}">
                    <a16:creationId xmlns:a16="http://schemas.microsoft.com/office/drawing/2014/main" id="{ADD33122-C5B0-FE9B-6053-2190EE26D45C}"/>
                  </a:ext>
                </a:extLst>
              </p:cNvPr>
              <p:cNvPicPr/>
              <p:nvPr/>
            </p:nvPicPr>
            <p:blipFill>
              <a:blip r:embed="rId60"/>
              <a:stretch>
                <a:fillRect/>
              </a:stretch>
            </p:blipFill>
            <p:spPr>
              <a:xfrm>
                <a:off x="557093" y="4049021"/>
                <a:ext cx="301680" cy="293802"/>
              </a:xfrm>
              <a:prstGeom prst="rect">
                <a:avLst/>
              </a:prstGeom>
            </p:spPr>
          </p:pic>
        </mc:Fallback>
      </mc:AlternateContent>
    </p:spTree>
    <p:extLst>
      <p:ext uri="{BB962C8B-B14F-4D97-AF65-F5344CB8AC3E}">
        <p14:creationId xmlns:p14="http://schemas.microsoft.com/office/powerpoint/2010/main" val="2581632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bwMode="auto">
          <a:xfrm>
            <a:off x="763912" y="120849"/>
            <a:ext cx="8229600" cy="1438275"/>
          </a:xfrm>
        </p:spPr>
        <p:txBody>
          <a:bodyPr wrap="square" numCol="1" anchorCtr="0" compatLnSpc="1">
            <a:prstTxWarp prst="textNoShape">
              <a:avLst/>
            </a:prstTxWarp>
          </a:bodyPr>
          <a:lstStyle/>
          <a:p>
            <a:pPr eaLnBrk="1" hangingPunct="1"/>
            <a:r>
              <a:rPr lang="en-US" sz="4400" dirty="0">
                <a:effectLst/>
              </a:rPr>
              <a:t>CSE, Self-Monitoring, and Proactive Personality </a:t>
            </a:r>
          </a:p>
        </p:txBody>
      </p:sp>
      <p:sp>
        <p:nvSpPr>
          <p:cNvPr id="36872" name="Content Placeholder 13"/>
          <p:cNvSpPr>
            <a:spLocks noGrp="1"/>
          </p:cNvSpPr>
          <p:nvPr>
            <p:ph idx="1"/>
          </p:nvPr>
        </p:nvSpPr>
        <p:spPr bwMode="auto">
          <a:xfrm>
            <a:off x="688941" y="1711324"/>
            <a:ext cx="8304571" cy="4642179"/>
          </a:xfrm>
        </p:spPr>
        <p:txBody>
          <a:bodyPr wrap="square" numCol="1" anchor="t" anchorCtr="0" compatLnSpc="1">
            <a:prstTxWarp prst="textNoShape">
              <a:avLst/>
            </a:prstTxWarp>
            <a:normAutofit fontScale="92500" lnSpcReduction="20000"/>
          </a:bodyPr>
          <a:lstStyle/>
          <a:p>
            <a:r>
              <a:rPr lang="en-US" sz="3000" dirty="0">
                <a:effectLst/>
              </a:rPr>
              <a:t>Other Personality Traits Relevant to OB</a:t>
            </a:r>
          </a:p>
          <a:p>
            <a:pPr lvl="1"/>
            <a:r>
              <a:rPr lang="en-US" sz="3000" b="1" dirty="0">
                <a:solidFill>
                  <a:srgbClr val="FF9900"/>
                </a:solidFill>
              </a:rPr>
              <a:t>Core Self-Evaluation: </a:t>
            </a:r>
            <a:r>
              <a:rPr lang="en-US" sz="3000" dirty="0"/>
              <a:t>bottom line conclusions individuals have about their capabilities, competence, and worth as a person.</a:t>
            </a:r>
          </a:p>
          <a:p>
            <a:pPr lvl="1"/>
            <a:r>
              <a:rPr lang="en-US" sz="3000" b="1" dirty="0">
                <a:solidFill>
                  <a:srgbClr val="FF9900"/>
                </a:solidFill>
              </a:rPr>
              <a:t>Self-Monitoring:</a:t>
            </a:r>
            <a:r>
              <a:rPr lang="en-US" sz="3000" dirty="0"/>
              <a:t> measures an individual’s ability to adjust his or her behavior to external, situational factors.</a:t>
            </a:r>
          </a:p>
          <a:p>
            <a:pPr lvl="1"/>
            <a:r>
              <a:rPr lang="en-US" sz="3000" b="1" dirty="0">
                <a:solidFill>
                  <a:srgbClr val="FF9900"/>
                </a:solidFill>
              </a:rPr>
              <a:t>Proactive Personality:</a:t>
            </a:r>
            <a:r>
              <a:rPr lang="en-US" sz="3000" dirty="0"/>
              <a:t> people who identify opportunities, show initiative, take action, and persevere until meaningful change occurs.</a:t>
            </a:r>
          </a:p>
          <a:p>
            <a:pPr marL="114300" indent="0">
              <a:buNone/>
            </a:pPr>
            <a:r>
              <a:rPr lang="en-US" dirty="0"/>
              <a:t> </a:t>
            </a:r>
          </a:p>
          <a:p>
            <a:endParaRPr lang="en-US" sz="2800" dirty="0">
              <a:effectLst/>
            </a:endParaRPr>
          </a:p>
          <a:p>
            <a:endParaRPr lang="en-US" dirty="0">
              <a:effectLst/>
            </a:endParaRPr>
          </a:p>
        </p:txBody>
      </p:sp>
      <p:sp>
        <p:nvSpPr>
          <p:cNvPr id="7" name="Slide Number Placeholder 5"/>
          <p:cNvSpPr>
            <a:spLocks noGrp="1"/>
          </p:cNvSpPr>
          <p:nvPr>
            <p:ph type="sldNum" sz="quarter" idx="12"/>
          </p:nvPr>
        </p:nvSpPr>
        <p:spPr/>
        <p:txBody>
          <a:bodyPr/>
          <a:lstStyle/>
          <a:p>
            <a:pPr>
              <a:defRPr/>
            </a:pPr>
            <a:r>
              <a:rPr lang="en-US" dirty="0"/>
              <a:t>5-</a:t>
            </a:r>
            <a:fld id="{2C01CC51-C049-4276-B2E9-871F02F05DB8}" type="slidenum">
              <a:rPr lang="en-US"/>
              <a:pPr>
                <a:defRPr/>
              </a:pPr>
              <a:t>15</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mc:AlternateContent xmlns:mc="http://schemas.openxmlformats.org/markup-compatibility/2006" xmlns:p14="http://schemas.microsoft.com/office/powerpoint/2010/main">
        <mc:Choice Requires="p14">
          <p:contentPart p14:bwMode="auto" r:id="rId3">
            <p14:nvContentPartPr>
              <p14:cNvPr id="31" name="حبر 31">
                <a:extLst>
                  <a:ext uri="{FF2B5EF4-FFF2-40B4-BE49-F238E27FC236}">
                    <a16:creationId xmlns:a16="http://schemas.microsoft.com/office/drawing/2014/main" id="{F2A6ACF3-14CE-DBA3-0F88-ECEA9390781F}"/>
                  </a:ext>
                </a:extLst>
              </p14:cNvPr>
              <p14:cNvContentPartPr/>
              <p14:nvPr/>
            </p14:nvContentPartPr>
            <p14:xfrm>
              <a:off x="2519963" y="2028725"/>
              <a:ext cx="2221200" cy="176040"/>
            </p14:xfrm>
          </p:contentPart>
        </mc:Choice>
        <mc:Fallback xmlns="">
          <p:pic>
            <p:nvPicPr>
              <p:cNvPr id="31" name="حبر 31">
                <a:extLst>
                  <a:ext uri="{FF2B5EF4-FFF2-40B4-BE49-F238E27FC236}">
                    <a16:creationId xmlns:a16="http://schemas.microsoft.com/office/drawing/2014/main" id="{F2A6ACF3-14CE-DBA3-0F88-ECEA9390781F}"/>
                  </a:ext>
                </a:extLst>
              </p:cNvPr>
              <p:cNvPicPr/>
              <p:nvPr/>
            </p:nvPicPr>
            <p:blipFill>
              <a:blip r:embed="rId4"/>
              <a:stretch>
                <a:fillRect/>
              </a:stretch>
            </p:blipFill>
            <p:spPr>
              <a:xfrm>
                <a:off x="2504841" y="2013605"/>
                <a:ext cx="2251805"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8" name="حبر 38">
                <a:extLst>
                  <a:ext uri="{FF2B5EF4-FFF2-40B4-BE49-F238E27FC236}">
                    <a16:creationId xmlns:a16="http://schemas.microsoft.com/office/drawing/2014/main" id="{1A94A097-6072-2512-0EAB-BFB0ABF793BE}"/>
                  </a:ext>
                </a:extLst>
              </p14:cNvPr>
              <p14:cNvContentPartPr/>
              <p14:nvPr/>
            </p14:nvContentPartPr>
            <p14:xfrm>
              <a:off x="770688" y="2830663"/>
              <a:ext cx="682560" cy="337320"/>
            </p14:xfrm>
          </p:contentPart>
        </mc:Choice>
        <mc:Fallback xmlns="">
          <p:pic>
            <p:nvPicPr>
              <p:cNvPr id="38" name="حبر 38">
                <a:extLst>
                  <a:ext uri="{FF2B5EF4-FFF2-40B4-BE49-F238E27FC236}">
                    <a16:creationId xmlns:a16="http://schemas.microsoft.com/office/drawing/2014/main" id="{1A94A097-6072-2512-0EAB-BFB0ABF793BE}"/>
                  </a:ext>
                </a:extLst>
              </p:cNvPr>
              <p:cNvPicPr/>
              <p:nvPr/>
            </p:nvPicPr>
            <p:blipFill>
              <a:blip r:embed="rId6"/>
              <a:stretch>
                <a:fillRect/>
              </a:stretch>
            </p:blipFill>
            <p:spPr>
              <a:xfrm>
                <a:off x="755568" y="2815527"/>
                <a:ext cx="713160" cy="367953"/>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5" name="حبر 45">
                <a:extLst>
                  <a:ext uri="{FF2B5EF4-FFF2-40B4-BE49-F238E27FC236}">
                    <a16:creationId xmlns:a16="http://schemas.microsoft.com/office/drawing/2014/main" id="{D479306F-F58A-36C1-C1E6-E170F1100E02}"/>
                  </a:ext>
                </a:extLst>
              </p14:cNvPr>
              <p14:cNvContentPartPr/>
              <p14:nvPr/>
            </p14:nvContentPartPr>
            <p14:xfrm>
              <a:off x="4341438" y="3162858"/>
              <a:ext cx="891000" cy="288360"/>
            </p14:xfrm>
          </p:contentPart>
        </mc:Choice>
        <mc:Fallback xmlns="">
          <p:pic>
            <p:nvPicPr>
              <p:cNvPr id="45" name="حبر 45">
                <a:extLst>
                  <a:ext uri="{FF2B5EF4-FFF2-40B4-BE49-F238E27FC236}">
                    <a16:creationId xmlns:a16="http://schemas.microsoft.com/office/drawing/2014/main" id="{D479306F-F58A-36C1-C1E6-E170F1100E02}"/>
                  </a:ext>
                </a:extLst>
              </p:cNvPr>
              <p:cNvPicPr/>
              <p:nvPr/>
            </p:nvPicPr>
            <p:blipFill>
              <a:blip r:embed="rId8"/>
              <a:stretch>
                <a:fillRect/>
              </a:stretch>
            </p:blipFill>
            <p:spPr>
              <a:xfrm>
                <a:off x="4326318" y="3147738"/>
                <a:ext cx="92124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0" name="حبر 50">
                <a:extLst>
                  <a:ext uri="{FF2B5EF4-FFF2-40B4-BE49-F238E27FC236}">
                    <a16:creationId xmlns:a16="http://schemas.microsoft.com/office/drawing/2014/main" id="{8F5B4F72-D641-1330-EFA5-4AE30EC2DBAC}"/>
                  </a:ext>
                </a:extLst>
              </p14:cNvPr>
              <p14:cNvContentPartPr/>
              <p14:nvPr/>
            </p14:nvContentPartPr>
            <p14:xfrm>
              <a:off x="6490224" y="3176315"/>
              <a:ext cx="660240" cy="244080"/>
            </p14:xfrm>
          </p:contentPart>
        </mc:Choice>
        <mc:Fallback xmlns="">
          <p:pic>
            <p:nvPicPr>
              <p:cNvPr id="50" name="حبر 50">
                <a:extLst>
                  <a:ext uri="{FF2B5EF4-FFF2-40B4-BE49-F238E27FC236}">
                    <a16:creationId xmlns:a16="http://schemas.microsoft.com/office/drawing/2014/main" id="{8F5B4F72-D641-1330-EFA5-4AE30EC2DBAC}"/>
                  </a:ext>
                </a:extLst>
              </p:cNvPr>
              <p:cNvPicPr/>
              <p:nvPr/>
            </p:nvPicPr>
            <p:blipFill>
              <a:blip r:embed="rId10"/>
              <a:stretch>
                <a:fillRect/>
              </a:stretch>
            </p:blipFill>
            <p:spPr>
              <a:xfrm>
                <a:off x="6474752" y="3160835"/>
                <a:ext cx="690464"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6879" name="حبر 36879">
                <a:extLst>
                  <a:ext uri="{FF2B5EF4-FFF2-40B4-BE49-F238E27FC236}">
                    <a16:creationId xmlns:a16="http://schemas.microsoft.com/office/drawing/2014/main" id="{184C8CD5-00C1-BC0D-00BF-69DFAF63D861}"/>
                  </a:ext>
                </a:extLst>
              </p14:cNvPr>
              <p14:cNvContentPartPr/>
              <p14:nvPr/>
            </p14:nvContentPartPr>
            <p14:xfrm>
              <a:off x="6177479" y="2004693"/>
              <a:ext cx="2797200" cy="359640"/>
            </p14:xfrm>
          </p:contentPart>
        </mc:Choice>
        <mc:Fallback xmlns="">
          <p:pic>
            <p:nvPicPr>
              <p:cNvPr id="36879" name="حبر 36879">
                <a:extLst>
                  <a:ext uri="{FF2B5EF4-FFF2-40B4-BE49-F238E27FC236}">
                    <a16:creationId xmlns:a16="http://schemas.microsoft.com/office/drawing/2014/main" id="{184C8CD5-00C1-BC0D-00BF-69DFAF63D861}"/>
                  </a:ext>
                </a:extLst>
              </p:cNvPr>
              <p:cNvPicPr/>
              <p:nvPr/>
            </p:nvPicPr>
            <p:blipFill>
              <a:blip r:embed="rId12"/>
              <a:stretch>
                <a:fillRect/>
              </a:stretch>
            </p:blipFill>
            <p:spPr>
              <a:xfrm>
                <a:off x="6161997" y="1989213"/>
                <a:ext cx="2827804"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895" name="حبر 36895">
                <a:extLst>
                  <a:ext uri="{FF2B5EF4-FFF2-40B4-BE49-F238E27FC236}">
                    <a16:creationId xmlns:a16="http://schemas.microsoft.com/office/drawing/2014/main" id="{0C72A8AA-AAB4-EA36-45F0-5C89FCAA97E6}"/>
                  </a:ext>
                </a:extLst>
              </p14:cNvPr>
              <p14:cNvContentPartPr/>
              <p14:nvPr/>
            </p14:nvContentPartPr>
            <p14:xfrm>
              <a:off x="2469366" y="3427396"/>
              <a:ext cx="1259280" cy="225000"/>
            </p14:xfrm>
          </p:contentPart>
        </mc:Choice>
        <mc:Fallback xmlns="">
          <p:pic>
            <p:nvPicPr>
              <p:cNvPr id="36895" name="حبر 36895">
                <a:extLst>
                  <a:ext uri="{FF2B5EF4-FFF2-40B4-BE49-F238E27FC236}">
                    <a16:creationId xmlns:a16="http://schemas.microsoft.com/office/drawing/2014/main" id="{0C72A8AA-AAB4-EA36-45F0-5C89FCAA97E6}"/>
                  </a:ext>
                </a:extLst>
              </p:cNvPr>
              <p:cNvPicPr/>
              <p:nvPr/>
            </p:nvPicPr>
            <p:blipFill>
              <a:blip r:embed="rId14"/>
              <a:stretch>
                <a:fillRect/>
              </a:stretch>
            </p:blipFill>
            <p:spPr>
              <a:xfrm>
                <a:off x="2454246" y="3412276"/>
                <a:ext cx="12895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6897" name="حبر 36896">
                <a:extLst>
                  <a:ext uri="{FF2B5EF4-FFF2-40B4-BE49-F238E27FC236}">
                    <a16:creationId xmlns:a16="http://schemas.microsoft.com/office/drawing/2014/main" id="{F9368C62-A5B4-A1F5-887A-68D976F46540}"/>
                  </a:ext>
                </a:extLst>
              </p14:cNvPr>
              <p14:cNvContentPartPr/>
              <p14:nvPr/>
            </p14:nvContentPartPr>
            <p14:xfrm>
              <a:off x="5575043" y="3299050"/>
              <a:ext cx="161640" cy="55080"/>
            </p14:xfrm>
          </p:contentPart>
        </mc:Choice>
        <mc:Fallback xmlns="">
          <p:pic>
            <p:nvPicPr>
              <p:cNvPr id="36897" name="حبر 36896">
                <a:extLst>
                  <a:ext uri="{FF2B5EF4-FFF2-40B4-BE49-F238E27FC236}">
                    <a16:creationId xmlns:a16="http://schemas.microsoft.com/office/drawing/2014/main" id="{F9368C62-A5B4-A1F5-887A-68D976F46540}"/>
                  </a:ext>
                </a:extLst>
              </p:cNvPr>
              <p:cNvPicPr/>
              <p:nvPr/>
            </p:nvPicPr>
            <p:blipFill>
              <a:blip r:embed="rId16"/>
              <a:stretch>
                <a:fillRect/>
              </a:stretch>
            </p:blipFill>
            <p:spPr>
              <a:xfrm>
                <a:off x="5559563" y="3283570"/>
                <a:ext cx="19224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6900" name="حبر 36900">
                <a:extLst>
                  <a:ext uri="{FF2B5EF4-FFF2-40B4-BE49-F238E27FC236}">
                    <a16:creationId xmlns:a16="http://schemas.microsoft.com/office/drawing/2014/main" id="{65278546-F9B5-6335-78E6-00FC481F9873}"/>
                  </a:ext>
                </a:extLst>
              </p14:cNvPr>
              <p14:cNvContentPartPr/>
              <p14:nvPr/>
            </p14:nvContentPartPr>
            <p14:xfrm>
              <a:off x="4808963" y="3434410"/>
              <a:ext cx="988200" cy="222120"/>
            </p14:xfrm>
          </p:contentPart>
        </mc:Choice>
        <mc:Fallback xmlns="">
          <p:pic>
            <p:nvPicPr>
              <p:cNvPr id="36900" name="حبر 36900">
                <a:extLst>
                  <a:ext uri="{FF2B5EF4-FFF2-40B4-BE49-F238E27FC236}">
                    <a16:creationId xmlns:a16="http://schemas.microsoft.com/office/drawing/2014/main" id="{65278546-F9B5-6335-78E6-00FC481F9873}"/>
                  </a:ext>
                </a:extLst>
              </p:cNvPr>
              <p:cNvPicPr/>
              <p:nvPr/>
            </p:nvPicPr>
            <p:blipFill>
              <a:blip r:embed="rId18"/>
              <a:stretch>
                <a:fillRect/>
              </a:stretch>
            </p:blipFill>
            <p:spPr>
              <a:xfrm>
                <a:off x="4793483" y="3419290"/>
                <a:ext cx="101880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6910" name="حبر 36910">
                <a:extLst>
                  <a:ext uri="{FF2B5EF4-FFF2-40B4-BE49-F238E27FC236}">
                    <a16:creationId xmlns:a16="http://schemas.microsoft.com/office/drawing/2014/main" id="{D49DB7A0-04E4-92C9-5DAA-85C3204AF25E}"/>
                  </a:ext>
                </a:extLst>
              </p14:cNvPr>
              <p14:cNvContentPartPr/>
              <p14:nvPr/>
            </p14:nvContentPartPr>
            <p14:xfrm>
              <a:off x="101963" y="3969730"/>
              <a:ext cx="1320480" cy="483120"/>
            </p14:xfrm>
          </p:contentPart>
        </mc:Choice>
        <mc:Fallback xmlns="">
          <p:pic>
            <p:nvPicPr>
              <p:cNvPr id="36910" name="حبر 36910">
                <a:extLst>
                  <a:ext uri="{FF2B5EF4-FFF2-40B4-BE49-F238E27FC236}">
                    <a16:creationId xmlns:a16="http://schemas.microsoft.com/office/drawing/2014/main" id="{D49DB7A0-04E4-92C9-5DAA-85C3204AF25E}"/>
                  </a:ext>
                </a:extLst>
              </p:cNvPr>
              <p:cNvPicPr/>
              <p:nvPr/>
            </p:nvPicPr>
            <p:blipFill>
              <a:blip r:embed="rId20"/>
              <a:stretch>
                <a:fillRect/>
              </a:stretch>
            </p:blipFill>
            <p:spPr>
              <a:xfrm>
                <a:off x="86487" y="3954610"/>
                <a:ext cx="1350712" cy="513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6911" name="حبر 36910">
                <a:extLst>
                  <a:ext uri="{FF2B5EF4-FFF2-40B4-BE49-F238E27FC236}">
                    <a16:creationId xmlns:a16="http://schemas.microsoft.com/office/drawing/2014/main" id="{62C569B2-BF70-1209-3B46-6D247DD87FE8}"/>
                  </a:ext>
                </a:extLst>
              </p14:cNvPr>
              <p14:cNvContentPartPr/>
              <p14:nvPr/>
            </p14:nvContentPartPr>
            <p14:xfrm>
              <a:off x="2714182" y="3919883"/>
              <a:ext cx="157320" cy="129960"/>
            </p14:xfrm>
          </p:contentPart>
        </mc:Choice>
        <mc:Fallback xmlns="">
          <p:pic>
            <p:nvPicPr>
              <p:cNvPr id="36911" name="حبر 36910">
                <a:extLst>
                  <a:ext uri="{FF2B5EF4-FFF2-40B4-BE49-F238E27FC236}">
                    <a16:creationId xmlns:a16="http://schemas.microsoft.com/office/drawing/2014/main" id="{62C569B2-BF70-1209-3B46-6D247DD87FE8}"/>
                  </a:ext>
                </a:extLst>
              </p:cNvPr>
              <p:cNvPicPr/>
              <p:nvPr/>
            </p:nvPicPr>
            <p:blipFill>
              <a:blip r:embed="rId22"/>
              <a:stretch>
                <a:fillRect/>
              </a:stretch>
            </p:blipFill>
            <p:spPr>
              <a:xfrm>
                <a:off x="2698702" y="3904763"/>
                <a:ext cx="18756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6917" name="حبر 36917">
                <a:extLst>
                  <a:ext uri="{FF2B5EF4-FFF2-40B4-BE49-F238E27FC236}">
                    <a16:creationId xmlns:a16="http://schemas.microsoft.com/office/drawing/2014/main" id="{DD9EAA59-E818-306E-CFEC-FA9E733F7CC2}"/>
                  </a:ext>
                </a:extLst>
              </p14:cNvPr>
              <p14:cNvContentPartPr/>
              <p14:nvPr/>
            </p14:nvContentPartPr>
            <p14:xfrm>
              <a:off x="3260302" y="3909083"/>
              <a:ext cx="508680" cy="124560"/>
            </p14:xfrm>
          </p:contentPart>
        </mc:Choice>
        <mc:Fallback xmlns="">
          <p:pic>
            <p:nvPicPr>
              <p:cNvPr id="36917" name="حبر 36917">
                <a:extLst>
                  <a:ext uri="{FF2B5EF4-FFF2-40B4-BE49-F238E27FC236}">
                    <a16:creationId xmlns:a16="http://schemas.microsoft.com/office/drawing/2014/main" id="{DD9EAA59-E818-306E-CFEC-FA9E733F7CC2}"/>
                  </a:ext>
                </a:extLst>
              </p:cNvPr>
              <p:cNvPicPr/>
              <p:nvPr/>
            </p:nvPicPr>
            <p:blipFill>
              <a:blip r:embed="rId24"/>
              <a:stretch>
                <a:fillRect/>
              </a:stretch>
            </p:blipFill>
            <p:spPr>
              <a:xfrm>
                <a:off x="3244822" y="3893963"/>
                <a:ext cx="53928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6931" name="حبر 36931">
                <a:extLst>
                  <a:ext uri="{FF2B5EF4-FFF2-40B4-BE49-F238E27FC236}">
                    <a16:creationId xmlns:a16="http://schemas.microsoft.com/office/drawing/2014/main" id="{8EFAC9EE-399C-64A6-33C2-1E72A65F7329}"/>
                  </a:ext>
                </a:extLst>
              </p14:cNvPr>
              <p14:cNvContentPartPr/>
              <p14:nvPr/>
            </p14:nvContentPartPr>
            <p14:xfrm>
              <a:off x="6562523" y="4251970"/>
              <a:ext cx="2328840" cy="301680"/>
            </p14:xfrm>
          </p:contentPart>
        </mc:Choice>
        <mc:Fallback xmlns="">
          <p:pic>
            <p:nvPicPr>
              <p:cNvPr id="36931" name="حبر 36931">
                <a:extLst>
                  <a:ext uri="{FF2B5EF4-FFF2-40B4-BE49-F238E27FC236}">
                    <a16:creationId xmlns:a16="http://schemas.microsoft.com/office/drawing/2014/main" id="{8EFAC9EE-399C-64A6-33C2-1E72A65F7329}"/>
                  </a:ext>
                </a:extLst>
              </p:cNvPr>
              <p:cNvPicPr/>
              <p:nvPr/>
            </p:nvPicPr>
            <p:blipFill>
              <a:blip r:embed="rId26"/>
              <a:stretch>
                <a:fillRect/>
              </a:stretch>
            </p:blipFill>
            <p:spPr>
              <a:xfrm>
                <a:off x="6547403" y="4236850"/>
                <a:ext cx="235908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6942" name="حبر 36942">
                <a:extLst>
                  <a:ext uri="{FF2B5EF4-FFF2-40B4-BE49-F238E27FC236}">
                    <a16:creationId xmlns:a16="http://schemas.microsoft.com/office/drawing/2014/main" id="{006793CF-ADC8-FBB3-8C8B-617425847B08}"/>
                  </a:ext>
                </a:extLst>
              </p14:cNvPr>
              <p14:cNvContentPartPr/>
              <p14:nvPr/>
            </p14:nvContentPartPr>
            <p14:xfrm>
              <a:off x="5212163" y="4276810"/>
              <a:ext cx="1209960" cy="307080"/>
            </p14:xfrm>
          </p:contentPart>
        </mc:Choice>
        <mc:Fallback xmlns="">
          <p:pic>
            <p:nvPicPr>
              <p:cNvPr id="36942" name="حبر 36942">
                <a:extLst>
                  <a:ext uri="{FF2B5EF4-FFF2-40B4-BE49-F238E27FC236}">
                    <a16:creationId xmlns:a16="http://schemas.microsoft.com/office/drawing/2014/main" id="{006793CF-ADC8-FBB3-8C8B-617425847B08}"/>
                  </a:ext>
                </a:extLst>
              </p:cNvPr>
              <p:cNvPicPr/>
              <p:nvPr/>
            </p:nvPicPr>
            <p:blipFill>
              <a:blip r:embed="rId28"/>
              <a:stretch>
                <a:fillRect/>
              </a:stretch>
            </p:blipFill>
            <p:spPr>
              <a:xfrm>
                <a:off x="5196683" y="4261330"/>
                <a:ext cx="124056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6943" name="حبر 36942">
                <a:extLst>
                  <a:ext uri="{FF2B5EF4-FFF2-40B4-BE49-F238E27FC236}">
                    <a16:creationId xmlns:a16="http://schemas.microsoft.com/office/drawing/2014/main" id="{F95F41BF-D598-54F2-3397-B98864CA07A0}"/>
                  </a:ext>
                </a:extLst>
              </p14:cNvPr>
              <p14:cNvContentPartPr/>
              <p14:nvPr/>
            </p14:nvContentPartPr>
            <p14:xfrm>
              <a:off x="5514563" y="4361770"/>
              <a:ext cx="121320" cy="50760"/>
            </p14:xfrm>
          </p:contentPart>
        </mc:Choice>
        <mc:Fallback xmlns="">
          <p:pic>
            <p:nvPicPr>
              <p:cNvPr id="36943" name="حبر 36942">
                <a:extLst>
                  <a:ext uri="{FF2B5EF4-FFF2-40B4-BE49-F238E27FC236}">
                    <a16:creationId xmlns:a16="http://schemas.microsoft.com/office/drawing/2014/main" id="{F95F41BF-D598-54F2-3397-B98864CA07A0}"/>
                  </a:ext>
                </a:extLst>
              </p:cNvPr>
              <p:cNvPicPr/>
              <p:nvPr/>
            </p:nvPicPr>
            <p:blipFill>
              <a:blip r:embed="rId30"/>
              <a:stretch>
                <a:fillRect/>
              </a:stretch>
            </p:blipFill>
            <p:spPr>
              <a:xfrm>
                <a:off x="5499083" y="4346650"/>
                <a:ext cx="15192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6961" name="حبر 36962">
                <a:extLst>
                  <a:ext uri="{FF2B5EF4-FFF2-40B4-BE49-F238E27FC236}">
                    <a16:creationId xmlns:a16="http://schemas.microsoft.com/office/drawing/2014/main" id="{9D18CD37-3271-7CE4-9984-E8975F9A428A}"/>
                  </a:ext>
                </a:extLst>
              </p14:cNvPr>
              <p14:cNvContentPartPr/>
              <p14:nvPr/>
            </p14:nvContentPartPr>
            <p14:xfrm>
              <a:off x="2436044" y="4593355"/>
              <a:ext cx="1188000" cy="213480"/>
            </p14:xfrm>
          </p:contentPart>
        </mc:Choice>
        <mc:Fallback xmlns="">
          <p:pic>
            <p:nvPicPr>
              <p:cNvPr id="36961" name="حبر 36962">
                <a:extLst>
                  <a:ext uri="{FF2B5EF4-FFF2-40B4-BE49-F238E27FC236}">
                    <a16:creationId xmlns:a16="http://schemas.microsoft.com/office/drawing/2014/main" id="{9D18CD37-3271-7CE4-9984-E8975F9A428A}"/>
                  </a:ext>
                </a:extLst>
              </p:cNvPr>
              <p:cNvPicPr/>
              <p:nvPr/>
            </p:nvPicPr>
            <p:blipFill>
              <a:blip r:embed="rId32"/>
              <a:stretch>
                <a:fillRect/>
              </a:stretch>
            </p:blipFill>
            <p:spPr>
              <a:xfrm>
                <a:off x="2420924" y="4578235"/>
                <a:ext cx="121860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6962" name="حبر 36962">
                <a:extLst>
                  <a:ext uri="{FF2B5EF4-FFF2-40B4-BE49-F238E27FC236}">
                    <a16:creationId xmlns:a16="http://schemas.microsoft.com/office/drawing/2014/main" id="{890FEADA-FFE1-6ABA-1EA0-21B7CEC53277}"/>
                  </a:ext>
                </a:extLst>
              </p14:cNvPr>
              <p14:cNvContentPartPr/>
              <p14:nvPr/>
            </p14:nvContentPartPr>
            <p14:xfrm>
              <a:off x="3842204" y="4585435"/>
              <a:ext cx="837720" cy="221400"/>
            </p14:xfrm>
          </p:contentPart>
        </mc:Choice>
        <mc:Fallback xmlns="">
          <p:pic>
            <p:nvPicPr>
              <p:cNvPr id="36962" name="حبر 36962">
                <a:extLst>
                  <a:ext uri="{FF2B5EF4-FFF2-40B4-BE49-F238E27FC236}">
                    <a16:creationId xmlns:a16="http://schemas.microsoft.com/office/drawing/2014/main" id="{890FEADA-FFE1-6ABA-1EA0-21B7CEC53277}"/>
                  </a:ext>
                </a:extLst>
              </p:cNvPr>
              <p:cNvPicPr/>
              <p:nvPr/>
            </p:nvPicPr>
            <p:blipFill>
              <a:blip r:embed="rId34"/>
              <a:stretch>
                <a:fillRect/>
              </a:stretch>
            </p:blipFill>
            <p:spPr>
              <a:xfrm>
                <a:off x="3826724" y="4570315"/>
                <a:ext cx="86832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6968" name="حبر 36968">
                <a:extLst>
                  <a:ext uri="{FF2B5EF4-FFF2-40B4-BE49-F238E27FC236}">
                    <a16:creationId xmlns:a16="http://schemas.microsoft.com/office/drawing/2014/main" id="{39B1FEAC-FE24-0023-27B4-97999E7A86EC}"/>
                  </a:ext>
                </a:extLst>
              </p14:cNvPr>
              <p14:cNvContentPartPr/>
              <p14:nvPr/>
            </p14:nvContentPartPr>
            <p14:xfrm>
              <a:off x="8356763" y="4775050"/>
              <a:ext cx="585000" cy="181800"/>
            </p14:xfrm>
          </p:contentPart>
        </mc:Choice>
        <mc:Fallback xmlns="">
          <p:pic>
            <p:nvPicPr>
              <p:cNvPr id="36968" name="حبر 36968">
                <a:extLst>
                  <a:ext uri="{FF2B5EF4-FFF2-40B4-BE49-F238E27FC236}">
                    <a16:creationId xmlns:a16="http://schemas.microsoft.com/office/drawing/2014/main" id="{39B1FEAC-FE24-0023-27B4-97999E7A86EC}"/>
                  </a:ext>
                </a:extLst>
              </p:cNvPr>
              <p:cNvPicPr/>
              <p:nvPr/>
            </p:nvPicPr>
            <p:blipFill>
              <a:blip r:embed="rId36"/>
              <a:stretch>
                <a:fillRect/>
              </a:stretch>
            </p:blipFill>
            <p:spPr>
              <a:xfrm>
                <a:off x="8341643" y="4759930"/>
                <a:ext cx="61560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6973" name="حبر 36973">
                <a:extLst>
                  <a:ext uri="{FF2B5EF4-FFF2-40B4-BE49-F238E27FC236}">
                    <a16:creationId xmlns:a16="http://schemas.microsoft.com/office/drawing/2014/main" id="{1AE64DAA-3289-721E-55EC-2C863471CA43}"/>
                  </a:ext>
                </a:extLst>
              </p14:cNvPr>
              <p14:cNvContentPartPr/>
              <p14:nvPr/>
            </p14:nvContentPartPr>
            <p14:xfrm>
              <a:off x="565643" y="5108770"/>
              <a:ext cx="947520" cy="281520"/>
            </p14:xfrm>
          </p:contentPart>
        </mc:Choice>
        <mc:Fallback xmlns="">
          <p:pic>
            <p:nvPicPr>
              <p:cNvPr id="36973" name="حبر 36973">
                <a:extLst>
                  <a:ext uri="{FF2B5EF4-FFF2-40B4-BE49-F238E27FC236}">
                    <a16:creationId xmlns:a16="http://schemas.microsoft.com/office/drawing/2014/main" id="{1AE64DAA-3289-721E-55EC-2C863471CA43}"/>
                  </a:ext>
                </a:extLst>
              </p:cNvPr>
              <p:cNvPicPr/>
              <p:nvPr/>
            </p:nvPicPr>
            <p:blipFill>
              <a:blip r:embed="rId38"/>
              <a:stretch>
                <a:fillRect/>
              </a:stretch>
            </p:blipFill>
            <p:spPr>
              <a:xfrm>
                <a:off x="550169" y="5093650"/>
                <a:ext cx="978108"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6981" name="حبر 36981">
                <a:extLst>
                  <a:ext uri="{FF2B5EF4-FFF2-40B4-BE49-F238E27FC236}">
                    <a16:creationId xmlns:a16="http://schemas.microsoft.com/office/drawing/2014/main" id="{4CC0E6CE-7064-0C0F-79F9-5E5247C29A8B}"/>
                  </a:ext>
                </a:extLst>
              </p14:cNvPr>
              <p14:cNvContentPartPr/>
              <p14:nvPr/>
            </p14:nvContentPartPr>
            <p14:xfrm>
              <a:off x="5317573" y="4992776"/>
              <a:ext cx="454320" cy="113400"/>
            </p14:xfrm>
          </p:contentPart>
        </mc:Choice>
        <mc:Fallback xmlns="">
          <p:pic>
            <p:nvPicPr>
              <p:cNvPr id="36981" name="حبر 36981">
                <a:extLst>
                  <a:ext uri="{FF2B5EF4-FFF2-40B4-BE49-F238E27FC236}">
                    <a16:creationId xmlns:a16="http://schemas.microsoft.com/office/drawing/2014/main" id="{4CC0E6CE-7064-0C0F-79F9-5E5247C29A8B}"/>
                  </a:ext>
                </a:extLst>
              </p:cNvPr>
              <p:cNvPicPr/>
              <p:nvPr/>
            </p:nvPicPr>
            <p:blipFill>
              <a:blip r:embed="rId40"/>
              <a:stretch>
                <a:fillRect/>
              </a:stretch>
            </p:blipFill>
            <p:spPr>
              <a:xfrm>
                <a:off x="5302453" y="4977345"/>
                <a:ext cx="484920" cy="143903"/>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6982" name="حبر 36981">
                <a:extLst>
                  <a:ext uri="{FF2B5EF4-FFF2-40B4-BE49-F238E27FC236}">
                    <a16:creationId xmlns:a16="http://schemas.microsoft.com/office/drawing/2014/main" id="{4B2B2FD0-06FC-67BD-E2D2-0AB55BBB9F60}"/>
                  </a:ext>
                </a:extLst>
              </p14:cNvPr>
              <p14:cNvContentPartPr/>
              <p14:nvPr/>
            </p14:nvContentPartPr>
            <p14:xfrm>
              <a:off x="7702293" y="5976122"/>
              <a:ext cx="399240" cy="166680"/>
            </p14:xfrm>
          </p:contentPart>
        </mc:Choice>
        <mc:Fallback xmlns="">
          <p:pic>
            <p:nvPicPr>
              <p:cNvPr id="36982" name="حبر 36981">
                <a:extLst>
                  <a:ext uri="{FF2B5EF4-FFF2-40B4-BE49-F238E27FC236}">
                    <a16:creationId xmlns:a16="http://schemas.microsoft.com/office/drawing/2014/main" id="{4B2B2FD0-06FC-67BD-E2D2-0AB55BBB9F60}"/>
                  </a:ext>
                </a:extLst>
              </p:cNvPr>
              <p:cNvPicPr/>
              <p:nvPr/>
            </p:nvPicPr>
            <p:blipFill>
              <a:blip r:embed="rId42"/>
              <a:stretch>
                <a:fillRect/>
              </a:stretch>
            </p:blipFill>
            <p:spPr>
              <a:xfrm>
                <a:off x="7686827" y="5960642"/>
                <a:ext cx="429812"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6983" name="حبر 36982">
                <a:extLst>
                  <a:ext uri="{FF2B5EF4-FFF2-40B4-BE49-F238E27FC236}">
                    <a16:creationId xmlns:a16="http://schemas.microsoft.com/office/drawing/2014/main" id="{C0A16FAA-021E-7D10-BF6A-2F2E1E7113D9}"/>
                  </a:ext>
                </a:extLst>
              </p14:cNvPr>
              <p14:cNvContentPartPr/>
              <p14:nvPr/>
            </p14:nvContentPartPr>
            <p14:xfrm>
              <a:off x="7743693" y="5915282"/>
              <a:ext cx="69840" cy="47520"/>
            </p14:xfrm>
          </p:contentPart>
        </mc:Choice>
        <mc:Fallback xmlns="">
          <p:pic>
            <p:nvPicPr>
              <p:cNvPr id="36983" name="حبر 36982">
                <a:extLst>
                  <a:ext uri="{FF2B5EF4-FFF2-40B4-BE49-F238E27FC236}">
                    <a16:creationId xmlns:a16="http://schemas.microsoft.com/office/drawing/2014/main" id="{C0A16FAA-021E-7D10-BF6A-2F2E1E7113D9}"/>
                  </a:ext>
                </a:extLst>
              </p:cNvPr>
              <p:cNvPicPr/>
              <p:nvPr/>
            </p:nvPicPr>
            <p:blipFill>
              <a:blip r:embed="rId44"/>
              <a:stretch>
                <a:fillRect/>
              </a:stretch>
            </p:blipFill>
            <p:spPr>
              <a:xfrm>
                <a:off x="7728213" y="5899802"/>
                <a:ext cx="10044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7002" name="حبر 37002">
                <a:extLst>
                  <a:ext uri="{FF2B5EF4-FFF2-40B4-BE49-F238E27FC236}">
                    <a16:creationId xmlns:a16="http://schemas.microsoft.com/office/drawing/2014/main" id="{E6397C16-39F5-0A7F-4DD3-440D935093C9}"/>
                  </a:ext>
                </a:extLst>
              </p14:cNvPr>
              <p14:cNvContentPartPr/>
              <p14:nvPr/>
            </p14:nvContentPartPr>
            <p14:xfrm>
              <a:off x="6010653" y="5927522"/>
              <a:ext cx="1587240" cy="291600"/>
            </p14:xfrm>
          </p:contentPart>
        </mc:Choice>
        <mc:Fallback xmlns="">
          <p:pic>
            <p:nvPicPr>
              <p:cNvPr id="37002" name="حبر 37002">
                <a:extLst>
                  <a:ext uri="{FF2B5EF4-FFF2-40B4-BE49-F238E27FC236}">
                    <a16:creationId xmlns:a16="http://schemas.microsoft.com/office/drawing/2014/main" id="{E6397C16-39F5-0A7F-4DD3-440D935093C9}"/>
                  </a:ext>
                </a:extLst>
              </p:cNvPr>
              <p:cNvPicPr/>
              <p:nvPr/>
            </p:nvPicPr>
            <p:blipFill>
              <a:blip r:embed="rId46"/>
              <a:stretch>
                <a:fillRect/>
              </a:stretch>
            </p:blipFill>
            <p:spPr>
              <a:xfrm>
                <a:off x="5995533" y="5912042"/>
                <a:ext cx="161784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7009" name="حبر 37009">
                <a:extLst>
                  <a:ext uri="{FF2B5EF4-FFF2-40B4-BE49-F238E27FC236}">
                    <a16:creationId xmlns:a16="http://schemas.microsoft.com/office/drawing/2014/main" id="{89DFB906-0BAC-B78B-3B05-986145C757C0}"/>
                  </a:ext>
                </a:extLst>
              </p14:cNvPr>
              <p14:cNvContentPartPr/>
              <p14:nvPr/>
            </p14:nvContentPartPr>
            <p14:xfrm>
              <a:off x="4783413" y="5899802"/>
              <a:ext cx="1116720" cy="298440"/>
            </p14:xfrm>
          </p:contentPart>
        </mc:Choice>
        <mc:Fallback xmlns="">
          <p:pic>
            <p:nvPicPr>
              <p:cNvPr id="37009" name="حبر 37009">
                <a:extLst>
                  <a:ext uri="{FF2B5EF4-FFF2-40B4-BE49-F238E27FC236}">
                    <a16:creationId xmlns:a16="http://schemas.microsoft.com/office/drawing/2014/main" id="{89DFB906-0BAC-B78B-3B05-986145C757C0}"/>
                  </a:ext>
                </a:extLst>
              </p:cNvPr>
              <p:cNvPicPr/>
              <p:nvPr/>
            </p:nvPicPr>
            <p:blipFill>
              <a:blip r:embed="rId48"/>
              <a:stretch>
                <a:fillRect/>
              </a:stretch>
            </p:blipFill>
            <p:spPr>
              <a:xfrm>
                <a:off x="4768293" y="5884322"/>
                <a:ext cx="114696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7019" name="حبر 37019">
                <a:extLst>
                  <a:ext uri="{FF2B5EF4-FFF2-40B4-BE49-F238E27FC236}">
                    <a16:creationId xmlns:a16="http://schemas.microsoft.com/office/drawing/2014/main" id="{DF20B4E0-5EC9-96DB-D4B0-B62B5FE4D0E7}"/>
                  </a:ext>
                </a:extLst>
              </p14:cNvPr>
              <p14:cNvContentPartPr/>
              <p14:nvPr/>
            </p14:nvContentPartPr>
            <p14:xfrm>
              <a:off x="7106133" y="6461402"/>
              <a:ext cx="1303560" cy="291600"/>
            </p14:xfrm>
          </p:contentPart>
        </mc:Choice>
        <mc:Fallback xmlns="">
          <p:pic>
            <p:nvPicPr>
              <p:cNvPr id="37019" name="حبر 37019">
                <a:extLst>
                  <a:ext uri="{FF2B5EF4-FFF2-40B4-BE49-F238E27FC236}">
                    <a16:creationId xmlns:a16="http://schemas.microsoft.com/office/drawing/2014/main" id="{DF20B4E0-5EC9-96DB-D4B0-B62B5FE4D0E7}"/>
                  </a:ext>
                </a:extLst>
              </p:cNvPr>
              <p:cNvPicPr/>
              <p:nvPr/>
            </p:nvPicPr>
            <p:blipFill>
              <a:blip r:embed="rId50"/>
              <a:stretch>
                <a:fillRect/>
              </a:stretch>
            </p:blipFill>
            <p:spPr>
              <a:xfrm>
                <a:off x="7090657" y="6445922"/>
                <a:ext cx="1333792" cy="322200"/>
              </a:xfrm>
              <a:prstGeom prst="rect">
                <a:avLst/>
              </a:prstGeom>
            </p:spPr>
          </p:pic>
        </mc:Fallback>
      </mc:AlternateContent>
    </p:spTree>
    <p:extLst>
      <p:ext uri="{BB962C8B-B14F-4D97-AF65-F5344CB8AC3E}">
        <p14:creationId xmlns:p14="http://schemas.microsoft.com/office/powerpoint/2010/main" val="4121125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822748" y="154943"/>
            <a:ext cx="8163597" cy="1370087"/>
          </a:xfrm>
        </p:spPr>
        <p:txBody>
          <a:bodyPr wrap="square" numCol="1" anchorCtr="0" compatLnSpc="1">
            <a:prstTxWarp prst="textNoShape">
              <a:avLst/>
            </a:prstTxWarp>
          </a:bodyPr>
          <a:lstStyle/>
          <a:p>
            <a:pPr eaLnBrk="1" hangingPunct="1"/>
            <a:r>
              <a:rPr lang="en-US" sz="4800" dirty="0">
                <a:effectLst/>
              </a:rPr>
              <a:t>The Situation, Personality, </a:t>
            </a:r>
            <a:br>
              <a:rPr lang="en-US" sz="4800" dirty="0">
                <a:effectLst/>
              </a:rPr>
            </a:br>
            <a:r>
              <a:rPr lang="en-US" sz="4800" dirty="0">
                <a:effectLst/>
              </a:rPr>
              <a:t>and Behavior</a:t>
            </a:r>
          </a:p>
        </p:txBody>
      </p:sp>
      <p:sp>
        <p:nvSpPr>
          <p:cNvPr id="40968" name="Content Placeholder 13"/>
          <p:cNvSpPr>
            <a:spLocks noGrp="1"/>
          </p:cNvSpPr>
          <p:nvPr>
            <p:ph idx="1"/>
          </p:nvPr>
        </p:nvSpPr>
        <p:spPr bwMode="auto">
          <a:xfrm>
            <a:off x="1198179" y="1774386"/>
            <a:ext cx="7649216" cy="4626414"/>
          </a:xfrm>
        </p:spPr>
        <p:txBody>
          <a:bodyPr wrap="square" numCol="1" anchor="t" anchorCtr="0" compatLnSpc="1">
            <a:prstTxWarp prst="textNoShape">
              <a:avLst/>
            </a:prstTxWarp>
            <a:normAutofit/>
          </a:bodyPr>
          <a:lstStyle/>
          <a:p>
            <a:r>
              <a:rPr lang="en-US" sz="2800" b="1" dirty="0">
                <a:solidFill>
                  <a:srgbClr val="FF9900"/>
                </a:solidFill>
              </a:rPr>
              <a:t>Situation strength theory:</a:t>
            </a:r>
            <a:r>
              <a:rPr lang="en-US" sz="2800" dirty="0"/>
              <a:t> indicates that the way personality translates into behavior depends on the strength of the situation.</a:t>
            </a:r>
          </a:p>
          <a:p>
            <a:pPr lvl="1"/>
            <a:r>
              <a:rPr lang="en-US" sz="2800" dirty="0">
                <a:effectLst/>
              </a:rPr>
              <a:t>The degree to which norms, cues, or standards dictate appropriate behavior.</a:t>
            </a:r>
          </a:p>
          <a:p>
            <a:pPr lvl="2"/>
            <a:r>
              <a:rPr lang="en-US" sz="2800" dirty="0"/>
              <a:t>Clarity</a:t>
            </a:r>
          </a:p>
          <a:p>
            <a:pPr lvl="2"/>
            <a:r>
              <a:rPr lang="en-US" sz="2800" dirty="0">
                <a:effectLst/>
              </a:rPr>
              <a:t>Consistency</a:t>
            </a:r>
          </a:p>
          <a:p>
            <a:pPr lvl="2"/>
            <a:r>
              <a:rPr lang="en-US" sz="2800" dirty="0"/>
              <a:t>Constraints</a:t>
            </a:r>
          </a:p>
          <a:p>
            <a:pPr lvl="2"/>
            <a:r>
              <a:rPr lang="en-US" sz="2800" dirty="0">
                <a:effectLst/>
              </a:rPr>
              <a:t>Consequences</a:t>
            </a:r>
          </a:p>
          <a:p>
            <a:pPr lvl="2"/>
            <a:endParaRPr lang="en-US" dirty="0">
              <a:effectLst/>
              <a:latin typeface="Arial" charset="0"/>
            </a:endParaRPr>
          </a:p>
        </p:txBody>
      </p:sp>
      <p:sp>
        <p:nvSpPr>
          <p:cNvPr id="7" name="Slide Number Placeholder 5"/>
          <p:cNvSpPr>
            <a:spLocks noGrp="1"/>
          </p:cNvSpPr>
          <p:nvPr>
            <p:ph type="sldNum" sz="quarter" idx="12"/>
          </p:nvPr>
        </p:nvSpPr>
        <p:spPr/>
        <p:txBody>
          <a:bodyPr/>
          <a:lstStyle/>
          <a:p>
            <a:pPr>
              <a:defRPr/>
            </a:pPr>
            <a:r>
              <a:rPr lang="en-US" dirty="0"/>
              <a:t>5-</a:t>
            </a:r>
            <a:fld id="{2C01CC51-C049-4276-B2E9-871F02F05DB8}" type="slidenum">
              <a:rPr lang="en-US"/>
              <a:pPr>
                <a:defRPr/>
              </a:pPr>
              <a:t>16</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22" name="حبر 23">
                <a:extLst>
                  <a:ext uri="{FF2B5EF4-FFF2-40B4-BE49-F238E27FC236}">
                    <a16:creationId xmlns:a16="http://schemas.microsoft.com/office/drawing/2014/main" id="{B2D16C84-1261-0AE2-EE81-D0F8A2C6DC82}"/>
                  </a:ext>
                </a:extLst>
              </p14:cNvPr>
              <p14:cNvContentPartPr/>
              <p14:nvPr/>
            </p14:nvContentPartPr>
            <p14:xfrm>
              <a:off x="3092798" y="1597107"/>
              <a:ext cx="1412280" cy="293400"/>
            </p14:xfrm>
          </p:contentPart>
        </mc:Choice>
        <mc:Fallback xmlns="">
          <p:pic>
            <p:nvPicPr>
              <p:cNvPr id="22" name="حبر 23">
                <a:extLst>
                  <a:ext uri="{FF2B5EF4-FFF2-40B4-BE49-F238E27FC236}">
                    <a16:creationId xmlns:a16="http://schemas.microsoft.com/office/drawing/2014/main" id="{B2D16C84-1261-0AE2-EE81-D0F8A2C6DC82}"/>
                  </a:ext>
                </a:extLst>
              </p:cNvPr>
              <p:cNvPicPr/>
              <p:nvPr/>
            </p:nvPicPr>
            <p:blipFill>
              <a:blip r:embed="rId4"/>
              <a:stretch>
                <a:fillRect/>
              </a:stretch>
            </p:blipFill>
            <p:spPr>
              <a:xfrm>
                <a:off x="3077318" y="1581968"/>
                <a:ext cx="1442880" cy="324038"/>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 name="حبر 23">
                <a:extLst>
                  <a:ext uri="{FF2B5EF4-FFF2-40B4-BE49-F238E27FC236}">
                    <a16:creationId xmlns:a16="http://schemas.microsoft.com/office/drawing/2014/main" id="{3B353836-EDC3-F616-6109-EB5F0F386890}"/>
                  </a:ext>
                </a:extLst>
              </p14:cNvPr>
              <p14:cNvContentPartPr/>
              <p14:nvPr/>
            </p14:nvContentPartPr>
            <p14:xfrm>
              <a:off x="4804598" y="1603587"/>
              <a:ext cx="840600" cy="267480"/>
            </p14:xfrm>
          </p:contentPart>
        </mc:Choice>
        <mc:Fallback xmlns="">
          <p:pic>
            <p:nvPicPr>
              <p:cNvPr id="23" name="حبر 23">
                <a:extLst>
                  <a:ext uri="{FF2B5EF4-FFF2-40B4-BE49-F238E27FC236}">
                    <a16:creationId xmlns:a16="http://schemas.microsoft.com/office/drawing/2014/main" id="{3B353836-EDC3-F616-6109-EB5F0F386890}"/>
                  </a:ext>
                </a:extLst>
              </p:cNvPr>
              <p:cNvPicPr/>
              <p:nvPr/>
            </p:nvPicPr>
            <p:blipFill>
              <a:blip r:embed="rId6"/>
              <a:stretch>
                <a:fillRect/>
              </a:stretch>
            </p:blipFill>
            <p:spPr>
              <a:xfrm>
                <a:off x="4789111" y="1588107"/>
                <a:ext cx="871213"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8" name="حبر 28">
                <a:extLst>
                  <a:ext uri="{FF2B5EF4-FFF2-40B4-BE49-F238E27FC236}">
                    <a16:creationId xmlns:a16="http://schemas.microsoft.com/office/drawing/2014/main" id="{02130A55-E87F-C11D-FDCA-ED2BADDE0EC2}"/>
                  </a:ext>
                </a:extLst>
              </p14:cNvPr>
              <p14:cNvContentPartPr/>
              <p14:nvPr/>
            </p14:nvContentPartPr>
            <p14:xfrm>
              <a:off x="6732780" y="1541165"/>
              <a:ext cx="750600" cy="298440"/>
            </p14:xfrm>
          </p:contentPart>
        </mc:Choice>
        <mc:Fallback xmlns="">
          <p:pic>
            <p:nvPicPr>
              <p:cNvPr id="28" name="حبر 28">
                <a:extLst>
                  <a:ext uri="{FF2B5EF4-FFF2-40B4-BE49-F238E27FC236}">
                    <a16:creationId xmlns:a16="http://schemas.microsoft.com/office/drawing/2014/main" id="{02130A55-E87F-C11D-FDCA-ED2BADDE0EC2}"/>
                  </a:ext>
                </a:extLst>
              </p:cNvPr>
              <p:cNvPicPr/>
              <p:nvPr/>
            </p:nvPicPr>
            <p:blipFill>
              <a:blip r:embed="rId8"/>
              <a:stretch>
                <a:fillRect/>
              </a:stretch>
            </p:blipFill>
            <p:spPr>
              <a:xfrm>
                <a:off x="6717660" y="1526027"/>
                <a:ext cx="781200" cy="329077"/>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حبر 34">
                <a:extLst>
                  <a:ext uri="{FF2B5EF4-FFF2-40B4-BE49-F238E27FC236}">
                    <a16:creationId xmlns:a16="http://schemas.microsoft.com/office/drawing/2014/main" id="{AB80122C-5E1B-F7FF-0B9F-374A143DA7EE}"/>
                  </a:ext>
                </a:extLst>
              </p14:cNvPr>
              <p14:cNvContentPartPr/>
              <p14:nvPr/>
            </p14:nvContentPartPr>
            <p14:xfrm>
              <a:off x="5424344" y="2207140"/>
              <a:ext cx="641880" cy="129240"/>
            </p14:xfrm>
          </p:contentPart>
        </mc:Choice>
        <mc:Fallback xmlns="">
          <p:pic>
            <p:nvPicPr>
              <p:cNvPr id="34" name="حبر 34">
                <a:extLst>
                  <a:ext uri="{FF2B5EF4-FFF2-40B4-BE49-F238E27FC236}">
                    <a16:creationId xmlns:a16="http://schemas.microsoft.com/office/drawing/2014/main" id="{AB80122C-5E1B-F7FF-0B9F-374A143DA7EE}"/>
                  </a:ext>
                </a:extLst>
              </p:cNvPr>
              <p:cNvPicPr/>
              <p:nvPr/>
            </p:nvPicPr>
            <p:blipFill>
              <a:blip r:embed="rId10"/>
              <a:stretch>
                <a:fillRect/>
              </a:stretch>
            </p:blipFill>
            <p:spPr>
              <a:xfrm>
                <a:off x="5408873" y="2191660"/>
                <a:ext cx="672463"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9" name="حبر 39">
                <a:extLst>
                  <a:ext uri="{FF2B5EF4-FFF2-40B4-BE49-F238E27FC236}">
                    <a16:creationId xmlns:a16="http://schemas.microsoft.com/office/drawing/2014/main" id="{20554641-BD4E-01DE-78B5-35FFDD05F049}"/>
                  </a:ext>
                </a:extLst>
              </p14:cNvPr>
              <p14:cNvContentPartPr/>
              <p14:nvPr/>
            </p14:nvContentPartPr>
            <p14:xfrm>
              <a:off x="5745486" y="3096577"/>
              <a:ext cx="422640" cy="163440"/>
            </p14:xfrm>
          </p:contentPart>
        </mc:Choice>
        <mc:Fallback xmlns="">
          <p:pic>
            <p:nvPicPr>
              <p:cNvPr id="39" name="حبر 39">
                <a:extLst>
                  <a:ext uri="{FF2B5EF4-FFF2-40B4-BE49-F238E27FC236}">
                    <a16:creationId xmlns:a16="http://schemas.microsoft.com/office/drawing/2014/main" id="{20554641-BD4E-01DE-78B5-35FFDD05F049}"/>
                  </a:ext>
                </a:extLst>
              </p:cNvPr>
              <p:cNvPicPr/>
              <p:nvPr/>
            </p:nvPicPr>
            <p:blipFill>
              <a:blip r:embed="rId12"/>
              <a:stretch>
                <a:fillRect/>
              </a:stretch>
            </p:blipFill>
            <p:spPr>
              <a:xfrm>
                <a:off x="5730019" y="3081097"/>
                <a:ext cx="453214"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7" name="حبر 47">
                <a:extLst>
                  <a:ext uri="{FF2B5EF4-FFF2-40B4-BE49-F238E27FC236}">
                    <a16:creationId xmlns:a16="http://schemas.microsoft.com/office/drawing/2014/main" id="{5CE6DF3E-E7C9-E70E-B858-721395433AD8}"/>
                  </a:ext>
                </a:extLst>
              </p14:cNvPr>
              <p14:cNvContentPartPr/>
              <p14:nvPr/>
            </p14:nvContentPartPr>
            <p14:xfrm>
              <a:off x="6501465" y="3087079"/>
              <a:ext cx="741600" cy="187560"/>
            </p14:xfrm>
          </p:contentPart>
        </mc:Choice>
        <mc:Fallback xmlns="">
          <p:pic>
            <p:nvPicPr>
              <p:cNvPr id="47" name="حبر 47">
                <a:extLst>
                  <a:ext uri="{FF2B5EF4-FFF2-40B4-BE49-F238E27FC236}">
                    <a16:creationId xmlns:a16="http://schemas.microsoft.com/office/drawing/2014/main" id="{5CE6DF3E-E7C9-E70E-B858-721395433AD8}"/>
                  </a:ext>
                </a:extLst>
              </p:cNvPr>
              <p:cNvPicPr/>
              <p:nvPr/>
            </p:nvPicPr>
            <p:blipFill>
              <a:blip r:embed="rId14"/>
              <a:stretch>
                <a:fillRect/>
              </a:stretch>
            </p:blipFill>
            <p:spPr>
              <a:xfrm>
                <a:off x="6486345" y="3071959"/>
                <a:ext cx="77220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1" name="حبر 51">
                <a:extLst>
                  <a:ext uri="{FF2B5EF4-FFF2-40B4-BE49-F238E27FC236}">
                    <a16:creationId xmlns:a16="http://schemas.microsoft.com/office/drawing/2014/main" id="{5254DF6C-144F-BA63-DFCB-F080A371F9DF}"/>
                  </a:ext>
                </a:extLst>
              </p14:cNvPr>
              <p14:cNvContentPartPr/>
              <p14:nvPr/>
            </p14:nvContentPartPr>
            <p14:xfrm>
              <a:off x="1312188" y="3666144"/>
              <a:ext cx="651600" cy="244440"/>
            </p14:xfrm>
          </p:contentPart>
        </mc:Choice>
        <mc:Fallback xmlns="">
          <p:pic>
            <p:nvPicPr>
              <p:cNvPr id="51" name="حبر 51">
                <a:extLst>
                  <a:ext uri="{FF2B5EF4-FFF2-40B4-BE49-F238E27FC236}">
                    <a16:creationId xmlns:a16="http://schemas.microsoft.com/office/drawing/2014/main" id="{5254DF6C-144F-BA63-DFCB-F080A371F9DF}"/>
                  </a:ext>
                </a:extLst>
              </p:cNvPr>
              <p:cNvPicPr/>
              <p:nvPr/>
            </p:nvPicPr>
            <p:blipFill>
              <a:blip r:embed="rId16"/>
              <a:stretch>
                <a:fillRect/>
              </a:stretch>
            </p:blipFill>
            <p:spPr>
              <a:xfrm>
                <a:off x="1296708" y="3651002"/>
                <a:ext cx="682200" cy="275085"/>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8" name="حبر 59">
                <a:extLst>
                  <a:ext uri="{FF2B5EF4-FFF2-40B4-BE49-F238E27FC236}">
                    <a16:creationId xmlns:a16="http://schemas.microsoft.com/office/drawing/2014/main" id="{4ED5645E-70A6-FAB2-1FB9-11CC07BD2729}"/>
                  </a:ext>
                </a:extLst>
              </p14:cNvPr>
              <p14:cNvContentPartPr/>
              <p14:nvPr/>
            </p14:nvContentPartPr>
            <p14:xfrm>
              <a:off x="5859486" y="4067535"/>
              <a:ext cx="390240" cy="163800"/>
            </p14:xfrm>
          </p:contentPart>
        </mc:Choice>
        <mc:Fallback xmlns="">
          <p:pic>
            <p:nvPicPr>
              <p:cNvPr id="58" name="حبر 59">
                <a:extLst>
                  <a:ext uri="{FF2B5EF4-FFF2-40B4-BE49-F238E27FC236}">
                    <a16:creationId xmlns:a16="http://schemas.microsoft.com/office/drawing/2014/main" id="{4ED5645E-70A6-FAB2-1FB9-11CC07BD2729}"/>
                  </a:ext>
                </a:extLst>
              </p:cNvPr>
              <p:cNvPicPr/>
              <p:nvPr/>
            </p:nvPicPr>
            <p:blipFill>
              <a:blip r:embed="rId18"/>
              <a:stretch>
                <a:fillRect/>
              </a:stretch>
            </p:blipFill>
            <p:spPr>
              <a:xfrm>
                <a:off x="5844366" y="4052415"/>
                <a:ext cx="42084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9" name="حبر 59">
                <a:extLst>
                  <a:ext uri="{FF2B5EF4-FFF2-40B4-BE49-F238E27FC236}">
                    <a16:creationId xmlns:a16="http://schemas.microsoft.com/office/drawing/2014/main" id="{137DFAE8-803A-8969-8771-B86AF176CB77}"/>
                  </a:ext>
                </a:extLst>
              </p14:cNvPr>
              <p14:cNvContentPartPr/>
              <p14:nvPr/>
            </p14:nvContentPartPr>
            <p14:xfrm>
              <a:off x="6739686" y="4062135"/>
              <a:ext cx="1018800" cy="175680"/>
            </p14:xfrm>
          </p:contentPart>
        </mc:Choice>
        <mc:Fallback xmlns="">
          <p:pic>
            <p:nvPicPr>
              <p:cNvPr id="59" name="حبر 59">
                <a:extLst>
                  <a:ext uri="{FF2B5EF4-FFF2-40B4-BE49-F238E27FC236}">
                    <a16:creationId xmlns:a16="http://schemas.microsoft.com/office/drawing/2014/main" id="{137DFAE8-803A-8969-8771-B86AF176CB77}"/>
                  </a:ext>
                </a:extLst>
              </p:cNvPr>
              <p:cNvPicPr/>
              <p:nvPr/>
            </p:nvPicPr>
            <p:blipFill>
              <a:blip r:embed="rId20"/>
              <a:stretch>
                <a:fillRect/>
              </a:stretch>
            </p:blipFill>
            <p:spPr>
              <a:xfrm>
                <a:off x="6724566" y="4047015"/>
                <a:ext cx="104940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3" name="حبر 40959">
                <a:extLst>
                  <a:ext uri="{FF2B5EF4-FFF2-40B4-BE49-F238E27FC236}">
                    <a16:creationId xmlns:a16="http://schemas.microsoft.com/office/drawing/2014/main" id="{632AB526-0DD5-8675-EEE6-CBE7DA73B4BD}"/>
                  </a:ext>
                </a:extLst>
              </p14:cNvPr>
              <p14:cNvContentPartPr/>
              <p14:nvPr/>
            </p14:nvContentPartPr>
            <p14:xfrm>
              <a:off x="4111686" y="3985815"/>
              <a:ext cx="514440" cy="264600"/>
            </p14:xfrm>
          </p:contentPart>
        </mc:Choice>
        <mc:Fallback xmlns="">
          <p:pic>
            <p:nvPicPr>
              <p:cNvPr id="63" name="حبر 40959">
                <a:extLst>
                  <a:ext uri="{FF2B5EF4-FFF2-40B4-BE49-F238E27FC236}">
                    <a16:creationId xmlns:a16="http://schemas.microsoft.com/office/drawing/2014/main" id="{632AB526-0DD5-8675-EEE6-CBE7DA73B4BD}"/>
                  </a:ext>
                </a:extLst>
              </p:cNvPr>
              <p:cNvPicPr/>
              <p:nvPr/>
            </p:nvPicPr>
            <p:blipFill>
              <a:blip r:embed="rId22"/>
              <a:stretch>
                <a:fillRect/>
              </a:stretch>
            </p:blipFill>
            <p:spPr>
              <a:xfrm>
                <a:off x="4096566" y="3970695"/>
                <a:ext cx="54504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0965" name="حبر 40965">
                <a:extLst>
                  <a:ext uri="{FF2B5EF4-FFF2-40B4-BE49-F238E27FC236}">
                    <a16:creationId xmlns:a16="http://schemas.microsoft.com/office/drawing/2014/main" id="{392383B2-9C97-744D-765E-E970F8186D65}"/>
                  </a:ext>
                </a:extLst>
              </p14:cNvPr>
              <p14:cNvContentPartPr/>
              <p14:nvPr/>
            </p14:nvContentPartPr>
            <p14:xfrm>
              <a:off x="3571635" y="4285100"/>
              <a:ext cx="666360" cy="248040"/>
            </p14:xfrm>
          </p:contentPart>
        </mc:Choice>
        <mc:Fallback xmlns="">
          <p:pic>
            <p:nvPicPr>
              <p:cNvPr id="40965" name="حبر 40965">
                <a:extLst>
                  <a:ext uri="{FF2B5EF4-FFF2-40B4-BE49-F238E27FC236}">
                    <a16:creationId xmlns:a16="http://schemas.microsoft.com/office/drawing/2014/main" id="{392383B2-9C97-744D-765E-E970F8186D65}"/>
                  </a:ext>
                </a:extLst>
              </p:cNvPr>
              <p:cNvPicPr/>
              <p:nvPr/>
            </p:nvPicPr>
            <p:blipFill>
              <a:blip r:embed="rId24"/>
              <a:stretch>
                <a:fillRect/>
              </a:stretch>
            </p:blipFill>
            <p:spPr>
              <a:xfrm>
                <a:off x="3556507" y="4269642"/>
                <a:ext cx="696977" cy="278596"/>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0970" name="حبر 40970">
                <a:extLst>
                  <a:ext uri="{FF2B5EF4-FFF2-40B4-BE49-F238E27FC236}">
                    <a16:creationId xmlns:a16="http://schemas.microsoft.com/office/drawing/2014/main" id="{367D216C-F7F8-701F-A157-E63ECB310CC8}"/>
                  </a:ext>
                </a:extLst>
              </p14:cNvPr>
              <p14:cNvContentPartPr/>
              <p14:nvPr/>
            </p14:nvContentPartPr>
            <p14:xfrm>
              <a:off x="5123955" y="4734020"/>
              <a:ext cx="195120" cy="119880"/>
            </p14:xfrm>
          </p:contentPart>
        </mc:Choice>
        <mc:Fallback xmlns="">
          <p:pic>
            <p:nvPicPr>
              <p:cNvPr id="40970" name="حبر 40970">
                <a:extLst>
                  <a:ext uri="{FF2B5EF4-FFF2-40B4-BE49-F238E27FC236}">
                    <a16:creationId xmlns:a16="http://schemas.microsoft.com/office/drawing/2014/main" id="{367D216C-F7F8-701F-A157-E63ECB310CC8}"/>
                  </a:ext>
                </a:extLst>
              </p:cNvPr>
              <p:cNvPicPr/>
              <p:nvPr/>
            </p:nvPicPr>
            <p:blipFill>
              <a:blip r:embed="rId26"/>
              <a:stretch>
                <a:fillRect/>
              </a:stretch>
            </p:blipFill>
            <p:spPr>
              <a:xfrm>
                <a:off x="5108835" y="4718900"/>
                <a:ext cx="22572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0971" name="حبر 40970">
                <a:extLst>
                  <a:ext uri="{FF2B5EF4-FFF2-40B4-BE49-F238E27FC236}">
                    <a16:creationId xmlns:a16="http://schemas.microsoft.com/office/drawing/2014/main" id="{574D4DDD-C5E2-2759-AFA0-0664CAC0D2C2}"/>
                  </a:ext>
                </a:extLst>
              </p14:cNvPr>
              <p14:cNvContentPartPr/>
              <p14:nvPr/>
            </p14:nvContentPartPr>
            <p14:xfrm>
              <a:off x="5337795" y="4746620"/>
              <a:ext cx="6480" cy="12960"/>
            </p14:xfrm>
          </p:contentPart>
        </mc:Choice>
        <mc:Fallback xmlns="">
          <p:pic>
            <p:nvPicPr>
              <p:cNvPr id="40971" name="حبر 40970">
                <a:extLst>
                  <a:ext uri="{FF2B5EF4-FFF2-40B4-BE49-F238E27FC236}">
                    <a16:creationId xmlns:a16="http://schemas.microsoft.com/office/drawing/2014/main" id="{574D4DDD-C5E2-2759-AFA0-0664CAC0D2C2}"/>
                  </a:ext>
                </a:extLst>
              </p:cNvPr>
              <p:cNvPicPr/>
              <p:nvPr/>
            </p:nvPicPr>
            <p:blipFill>
              <a:blip r:embed="rId28"/>
              <a:stretch>
                <a:fillRect/>
              </a:stretch>
            </p:blipFill>
            <p:spPr>
              <a:xfrm>
                <a:off x="5322315" y="4731500"/>
                <a:ext cx="370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0975" name="حبر 40975">
                <a:extLst>
                  <a:ext uri="{FF2B5EF4-FFF2-40B4-BE49-F238E27FC236}">
                    <a16:creationId xmlns:a16="http://schemas.microsoft.com/office/drawing/2014/main" id="{2B5A757E-5A86-1E15-871F-F059D741011E}"/>
                  </a:ext>
                </a:extLst>
              </p14:cNvPr>
              <p14:cNvContentPartPr/>
              <p14:nvPr/>
            </p14:nvContentPartPr>
            <p14:xfrm>
              <a:off x="4577115" y="4685420"/>
              <a:ext cx="503280" cy="193680"/>
            </p14:xfrm>
          </p:contentPart>
        </mc:Choice>
        <mc:Fallback xmlns="">
          <p:pic>
            <p:nvPicPr>
              <p:cNvPr id="40975" name="حبر 40975">
                <a:extLst>
                  <a:ext uri="{FF2B5EF4-FFF2-40B4-BE49-F238E27FC236}">
                    <a16:creationId xmlns:a16="http://schemas.microsoft.com/office/drawing/2014/main" id="{2B5A757E-5A86-1E15-871F-F059D741011E}"/>
                  </a:ext>
                </a:extLst>
              </p:cNvPr>
              <p:cNvPicPr/>
              <p:nvPr/>
            </p:nvPicPr>
            <p:blipFill>
              <a:blip r:embed="rId30"/>
              <a:stretch>
                <a:fillRect/>
              </a:stretch>
            </p:blipFill>
            <p:spPr>
              <a:xfrm>
                <a:off x="4561635" y="4669969"/>
                <a:ext cx="533880" cy="223864"/>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0982" name="حبر 40983">
                <a:extLst>
                  <a:ext uri="{FF2B5EF4-FFF2-40B4-BE49-F238E27FC236}">
                    <a16:creationId xmlns:a16="http://schemas.microsoft.com/office/drawing/2014/main" id="{3A7A7E34-1CE5-8C50-5DA0-DF29FAA0DEF3}"/>
                  </a:ext>
                </a:extLst>
              </p14:cNvPr>
              <p14:cNvContentPartPr/>
              <p14:nvPr/>
            </p14:nvContentPartPr>
            <p14:xfrm>
              <a:off x="4539315" y="5262140"/>
              <a:ext cx="534960" cy="226800"/>
            </p14:xfrm>
          </p:contentPart>
        </mc:Choice>
        <mc:Fallback xmlns="">
          <p:pic>
            <p:nvPicPr>
              <p:cNvPr id="40982" name="حبر 40983">
                <a:extLst>
                  <a:ext uri="{FF2B5EF4-FFF2-40B4-BE49-F238E27FC236}">
                    <a16:creationId xmlns:a16="http://schemas.microsoft.com/office/drawing/2014/main" id="{3A7A7E34-1CE5-8C50-5DA0-DF29FAA0DEF3}"/>
                  </a:ext>
                </a:extLst>
              </p:cNvPr>
              <p:cNvPicPr/>
              <p:nvPr/>
            </p:nvPicPr>
            <p:blipFill>
              <a:blip r:embed="rId32"/>
              <a:stretch>
                <a:fillRect/>
              </a:stretch>
            </p:blipFill>
            <p:spPr>
              <a:xfrm>
                <a:off x="4523835" y="5247020"/>
                <a:ext cx="56520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0983" name="حبر 40983">
                <a:extLst>
                  <a:ext uri="{FF2B5EF4-FFF2-40B4-BE49-F238E27FC236}">
                    <a16:creationId xmlns:a16="http://schemas.microsoft.com/office/drawing/2014/main" id="{E9598685-6D31-181D-56D4-256D194F9B65}"/>
                  </a:ext>
                </a:extLst>
              </p14:cNvPr>
              <p14:cNvContentPartPr/>
              <p14:nvPr/>
            </p14:nvContentPartPr>
            <p14:xfrm>
              <a:off x="4985715" y="5161700"/>
              <a:ext cx="25200" cy="31680"/>
            </p14:xfrm>
          </p:contentPart>
        </mc:Choice>
        <mc:Fallback xmlns="">
          <p:pic>
            <p:nvPicPr>
              <p:cNvPr id="40983" name="حبر 40983">
                <a:extLst>
                  <a:ext uri="{FF2B5EF4-FFF2-40B4-BE49-F238E27FC236}">
                    <a16:creationId xmlns:a16="http://schemas.microsoft.com/office/drawing/2014/main" id="{E9598685-6D31-181D-56D4-256D194F9B65}"/>
                  </a:ext>
                </a:extLst>
              </p:cNvPr>
              <p:cNvPicPr/>
              <p:nvPr/>
            </p:nvPicPr>
            <p:blipFill>
              <a:blip r:embed="rId34"/>
              <a:stretch>
                <a:fillRect/>
              </a:stretch>
            </p:blipFill>
            <p:spPr>
              <a:xfrm>
                <a:off x="4970453" y="5146580"/>
                <a:ext cx="55369"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1" name="حبر 12">
                <a:extLst>
                  <a:ext uri="{FF2B5EF4-FFF2-40B4-BE49-F238E27FC236}">
                    <a16:creationId xmlns:a16="http://schemas.microsoft.com/office/drawing/2014/main" id="{40FD630B-4B18-6A73-F11F-5BCFE8FD47A3}"/>
                  </a:ext>
                </a:extLst>
              </p14:cNvPr>
              <p14:cNvContentPartPr/>
              <p14:nvPr/>
            </p14:nvContentPartPr>
            <p14:xfrm>
              <a:off x="5100054" y="5484136"/>
              <a:ext cx="288360" cy="595800"/>
            </p14:xfrm>
          </p:contentPart>
        </mc:Choice>
        <mc:Fallback xmlns="">
          <p:pic>
            <p:nvPicPr>
              <p:cNvPr id="11" name="حبر 12">
                <a:extLst>
                  <a:ext uri="{FF2B5EF4-FFF2-40B4-BE49-F238E27FC236}">
                    <a16:creationId xmlns:a16="http://schemas.microsoft.com/office/drawing/2014/main" id="{40FD630B-4B18-6A73-F11F-5BCFE8FD47A3}"/>
                  </a:ext>
                </a:extLst>
              </p:cNvPr>
              <p:cNvPicPr/>
              <p:nvPr/>
            </p:nvPicPr>
            <p:blipFill>
              <a:blip r:embed="rId36"/>
              <a:stretch>
                <a:fillRect/>
              </a:stretch>
            </p:blipFill>
            <p:spPr>
              <a:xfrm>
                <a:off x="5084574" y="5469016"/>
                <a:ext cx="318960" cy="6260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2" name="حبر 12">
                <a:extLst>
                  <a:ext uri="{FF2B5EF4-FFF2-40B4-BE49-F238E27FC236}">
                    <a16:creationId xmlns:a16="http://schemas.microsoft.com/office/drawing/2014/main" id="{3DE1787A-EC97-BBB3-0F90-48A14F31C731}"/>
                  </a:ext>
                </a:extLst>
              </p14:cNvPr>
              <p14:cNvContentPartPr/>
              <p14:nvPr/>
            </p14:nvContentPartPr>
            <p14:xfrm>
              <a:off x="5586414" y="5505376"/>
              <a:ext cx="343080" cy="345960"/>
            </p14:xfrm>
          </p:contentPart>
        </mc:Choice>
        <mc:Fallback xmlns="">
          <p:pic>
            <p:nvPicPr>
              <p:cNvPr id="12" name="حبر 12">
                <a:extLst>
                  <a:ext uri="{FF2B5EF4-FFF2-40B4-BE49-F238E27FC236}">
                    <a16:creationId xmlns:a16="http://schemas.microsoft.com/office/drawing/2014/main" id="{3DE1787A-EC97-BBB3-0F90-48A14F31C731}"/>
                  </a:ext>
                </a:extLst>
              </p:cNvPr>
              <p:cNvPicPr/>
              <p:nvPr/>
            </p:nvPicPr>
            <p:blipFill>
              <a:blip r:embed="rId38"/>
              <a:stretch>
                <a:fillRect/>
              </a:stretch>
            </p:blipFill>
            <p:spPr>
              <a:xfrm>
                <a:off x="5570934" y="5490256"/>
                <a:ext cx="373680" cy="37620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1745822-95AF-23B5-5231-050A52884745}"/>
              </a:ext>
            </a:extLst>
          </p:cNvPr>
          <p:cNvSpPr>
            <a:spLocks noGrp="1"/>
          </p:cNvSpPr>
          <p:nvPr>
            <p:ph type="title"/>
          </p:nvPr>
        </p:nvSpPr>
        <p:spPr/>
        <p:txBody>
          <a:bodyPr/>
          <a:lstStyle/>
          <a:p>
            <a:endParaRPr lang="ar-SA"/>
          </a:p>
        </p:txBody>
      </p:sp>
      <p:sp>
        <p:nvSpPr>
          <p:cNvPr id="4" name="عنصر نائب لرقم الشريحة 3">
            <a:extLst>
              <a:ext uri="{FF2B5EF4-FFF2-40B4-BE49-F238E27FC236}">
                <a16:creationId xmlns:a16="http://schemas.microsoft.com/office/drawing/2014/main" id="{1B9CFDCD-16F7-A4BB-3638-86C675011B44}"/>
              </a:ext>
            </a:extLst>
          </p:cNvPr>
          <p:cNvSpPr>
            <a:spLocks noGrp="1"/>
          </p:cNvSpPr>
          <p:nvPr>
            <p:ph type="sldNum" sz="quarter" idx="12"/>
          </p:nvPr>
        </p:nvSpPr>
        <p:spPr/>
        <p:txBody>
          <a:bodyPr/>
          <a:lstStyle/>
          <a:p>
            <a:pPr>
              <a:defRPr/>
            </a:pPr>
            <a:r>
              <a:rPr lang="en-US"/>
              <a:t>1-</a:t>
            </a:r>
            <a:fld id="{040B47DB-70AA-4B00-8D1A-BABE4D39947C}" type="slidenum">
              <a:rPr lang="en-US" smtClean="0"/>
              <a:pPr>
                <a:defRPr/>
              </a:pPr>
              <a:t>17</a:t>
            </a:fld>
            <a:endParaRPr lang="en-US"/>
          </a:p>
        </p:txBody>
      </p:sp>
      <p:sp>
        <p:nvSpPr>
          <p:cNvPr id="6" name="عنصر نائب للمحتوى 5">
            <a:extLst>
              <a:ext uri="{FF2B5EF4-FFF2-40B4-BE49-F238E27FC236}">
                <a16:creationId xmlns:a16="http://schemas.microsoft.com/office/drawing/2014/main" id="{DA0B0626-F05D-3BAB-35EC-9AE7FFD77FF7}"/>
              </a:ext>
            </a:extLst>
          </p:cNvPr>
          <p:cNvSpPr txBox="1">
            <a:spLocks noGrp="1"/>
          </p:cNvSpPr>
          <p:nvPr>
            <p:ph idx="1"/>
          </p:nvPr>
        </p:nvSpPr>
        <p:spPr>
          <a:prstGeom prst="rect">
            <a:avLst/>
          </a:prstGeom>
          <a:noFill/>
        </p:spPr>
        <p:txBody>
          <a:bodyPr wrap="square" rtlCol="1">
            <a:spAutoFit/>
          </a:bodyPr>
          <a:lstStyle/>
          <a:p>
            <a:pPr marL="396875" lvl="1" indent="-112713">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Clarity, or the degree to which cues about work duties and responsibilities are available and clear. </a:t>
            </a:r>
          </a:p>
          <a:p>
            <a:pPr marL="396875" lvl="1" indent="-112713">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Consistency, or the extent to which cues regarding work duties and responsibilities are compatible with one another. </a:t>
            </a:r>
          </a:p>
          <a:p>
            <a:pPr marL="396875" lvl="1" indent="-112713">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Constraints, or the extent to which individuals’ freedom to decide or act is limited by forces outside their control. </a:t>
            </a:r>
          </a:p>
          <a:p>
            <a:pPr marL="396875" lvl="1" indent="-112713">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Consequences, or the degree to which decisions or actions have important implications for the organization or its members, clients, supplies, and so on.</a:t>
            </a:r>
          </a:p>
          <a:p>
            <a:pPr algn="r"/>
            <a:endParaRPr lang="ar-SA" dirty="0"/>
          </a:p>
        </p:txBody>
      </p:sp>
      <mc:AlternateContent xmlns:mc="http://schemas.openxmlformats.org/markup-compatibility/2006" xmlns:p14="http://schemas.microsoft.com/office/powerpoint/2010/main">
        <mc:Choice Requires="p14">
          <p:contentPart p14:bwMode="auto" r:id="rId2">
            <p14:nvContentPartPr>
              <p14:cNvPr id="12" name="حبر 11">
                <a:extLst>
                  <a:ext uri="{FF2B5EF4-FFF2-40B4-BE49-F238E27FC236}">
                    <a16:creationId xmlns:a16="http://schemas.microsoft.com/office/drawing/2014/main" id="{1B622E26-069D-075B-0067-EEAF285A862B}"/>
                  </a:ext>
                </a:extLst>
              </p14:cNvPr>
              <p14:cNvContentPartPr/>
              <p14:nvPr/>
            </p14:nvContentPartPr>
            <p14:xfrm>
              <a:off x="5807038" y="1597685"/>
              <a:ext cx="189720" cy="41400"/>
            </p14:xfrm>
          </p:contentPart>
        </mc:Choice>
        <mc:Fallback xmlns="">
          <p:pic>
            <p:nvPicPr>
              <p:cNvPr id="12" name="حبر 11">
                <a:extLst>
                  <a:ext uri="{FF2B5EF4-FFF2-40B4-BE49-F238E27FC236}">
                    <a16:creationId xmlns:a16="http://schemas.microsoft.com/office/drawing/2014/main" id="{1B622E26-069D-075B-0067-EEAF285A862B}"/>
                  </a:ext>
                </a:extLst>
              </p:cNvPr>
              <p:cNvPicPr/>
              <p:nvPr/>
            </p:nvPicPr>
            <p:blipFill>
              <a:blip r:embed="rId3"/>
              <a:stretch>
                <a:fillRect/>
              </a:stretch>
            </p:blipFill>
            <p:spPr>
              <a:xfrm>
                <a:off x="5791918" y="1582205"/>
                <a:ext cx="2203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 name="حبر 12">
                <a:extLst>
                  <a:ext uri="{FF2B5EF4-FFF2-40B4-BE49-F238E27FC236}">
                    <a16:creationId xmlns:a16="http://schemas.microsoft.com/office/drawing/2014/main" id="{36D2E943-65A3-988B-E6C0-2E535FD2A0D2}"/>
                  </a:ext>
                </a:extLst>
              </p14:cNvPr>
              <p14:cNvContentPartPr/>
              <p14:nvPr/>
            </p14:nvContentPartPr>
            <p14:xfrm>
              <a:off x="5856718" y="1458365"/>
              <a:ext cx="82800" cy="32400"/>
            </p14:xfrm>
          </p:contentPart>
        </mc:Choice>
        <mc:Fallback xmlns="">
          <p:pic>
            <p:nvPicPr>
              <p:cNvPr id="13" name="حبر 12">
                <a:extLst>
                  <a:ext uri="{FF2B5EF4-FFF2-40B4-BE49-F238E27FC236}">
                    <a16:creationId xmlns:a16="http://schemas.microsoft.com/office/drawing/2014/main" id="{36D2E943-65A3-988B-E6C0-2E535FD2A0D2}"/>
                  </a:ext>
                </a:extLst>
              </p:cNvPr>
              <p:cNvPicPr/>
              <p:nvPr/>
            </p:nvPicPr>
            <p:blipFill>
              <a:blip r:embed="rId5"/>
              <a:stretch>
                <a:fillRect/>
              </a:stretch>
            </p:blipFill>
            <p:spPr>
              <a:xfrm>
                <a:off x="5841238" y="1443245"/>
                <a:ext cx="11304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حبر 14">
                <a:extLst>
                  <a:ext uri="{FF2B5EF4-FFF2-40B4-BE49-F238E27FC236}">
                    <a16:creationId xmlns:a16="http://schemas.microsoft.com/office/drawing/2014/main" id="{ED24CECC-659D-FF6A-9469-63E60AD43D2E}"/>
                  </a:ext>
                </a:extLst>
              </p14:cNvPr>
              <p14:cNvContentPartPr/>
              <p14:nvPr/>
            </p14:nvContentPartPr>
            <p14:xfrm>
              <a:off x="6186118" y="1420925"/>
              <a:ext cx="519120" cy="250920"/>
            </p14:xfrm>
          </p:contentPart>
        </mc:Choice>
        <mc:Fallback xmlns="">
          <p:pic>
            <p:nvPicPr>
              <p:cNvPr id="14" name="حبر 14">
                <a:extLst>
                  <a:ext uri="{FF2B5EF4-FFF2-40B4-BE49-F238E27FC236}">
                    <a16:creationId xmlns:a16="http://schemas.microsoft.com/office/drawing/2014/main" id="{ED24CECC-659D-FF6A-9469-63E60AD43D2E}"/>
                  </a:ext>
                </a:extLst>
              </p:cNvPr>
              <p:cNvPicPr/>
              <p:nvPr/>
            </p:nvPicPr>
            <p:blipFill>
              <a:blip r:embed="rId7"/>
              <a:stretch>
                <a:fillRect/>
              </a:stretch>
            </p:blipFill>
            <p:spPr>
              <a:xfrm>
                <a:off x="6170638" y="1405805"/>
                <a:ext cx="54972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حبر 22">
                <a:extLst>
                  <a:ext uri="{FF2B5EF4-FFF2-40B4-BE49-F238E27FC236}">
                    <a16:creationId xmlns:a16="http://schemas.microsoft.com/office/drawing/2014/main" id="{5AAD27A2-F3AE-AE9B-A985-4EBBA6834085}"/>
                  </a:ext>
                </a:extLst>
              </p14:cNvPr>
              <p14:cNvContentPartPr/>
              <p14:nvPr/>
            </p14:nvContentPartPr>
            <p14:xfrm>
              <a:off x="7248478" y="1409045"/>
              <a:ext cx="1581480" cy="262800"/>
            </p14:xfrm>
          </p:contentPart>
        </mc:Choice>
        <mc:Fallback xmlns="">
          <p:pic>
            <p:nvPicPr>
              <p:cNvPr id="22" name="حبر 22">
                <a:extLst>
                  <a:ext uri="{FF2B5EF4-FFF2-40B4-BE49-F238E27FC236}">
                    <a16:creationId xmlns:a16="http://schemas.microsoft.com/office/drawing/2014/main" id="{5AAD27A2-F3AE-AE9B-A985-4EBBA6834085}"/>
                  </a:ext>
                </a:extLst>
              </p:cNvPr>
              <p:cNvPicPr/>
              <p:nvPr/>
            </p:nvPicPr>
            <p:blipFill>
              <a:blip r:embed="rId9"/>
              <a:stretch>
                <a:fillRect/>
              </a:stretch>
            </p:blipFill>
            <p:spPr>
              <a:xfrm>
                <a:off x="7233358" y="1393946"/>
                <a:ext cx="1612080" cy="292999"/>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حبر 22">
                <a:extLst>
                  <a:ext uri="{FF2B5EF4-FFF2-40B4-BE49-F238E27FC236}">
                    <a16:creationId xmlns:a16="http://schemas.microsoft.com/office/drawing/2014/main" id="{82F08DA6-7E1D-643B-8D74-026E07D4A6BD}"/>
                  </a:ext>
                </a:extLst>
              </p14:cNvPr>
              <p14:cNvContentPartPr/>
              <p14:nvPr/>
            </p14:nvContentPartPr>
            <p14:xfrm>
              <a:off x="1647958" y="2231645"/>
              <a:ext cx="1639440" cy="74520"/>
            </p14:xfrm>
          </p:contentPart>
        </mc:Choice>
        <mc:Fallback xmlns="">
          <p:pic>
            <p:nvPicPr>
              <p:cNvPr id="23" name="حبر 22">
                <a:extLst>
                  <a:ext uri="{FF2B5EF4-FFF2-40B4-BE49-F238E27FC236}">
                    <a16:creationId xmlns:a16="http://schemas.microsoft.com/office/drawing/2014/main" id="{82F08DA6-7E1D-643B-8D74-026E07D4A6BD}"/>
                  </a:ext>
                </a:extLst>
              </p:cNvPr>
              <p:cNvPicPr/>
              <p:nvPr/>
            </p:nvPicPr>
            <p:blipFill>
              <a:blip r:embed="rId11"/>
              <a:stretch>
                <a:fillRect/>
              </a:stretch>
            </p:blipFill>
            <p:spPr>
              <a:xfrm>
                <a:off x="1632838" y="2216525"/>
                <a:ext cx="166968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2" name="حبر 32">
                <a:extLst>
                  <a:ext uri="{FF2B5EF4-FFF2-40B4-BE49-F238E27FC236}">
                    <a16:creationId xmlns:a16="http://schemas.microsoft.com/office/drawing/2014/main" id="{EDD31765-66FA-7A62-3D17-2911487AD8B3}"/>
                  </a:ext>
                </a:extLst>
              </p14:cNvPr>
              <p14:cNvContentPartPr/>
              <p14:nvPr/>
            </p14:nvContentPartPr>
            <p14:xfrm>
              <a:off x="3707158" y="2021405"/>
              <a:ext cx="1614600" cy="284760"/>
            </p14:xfrm>
          </p:contentPart>
        </mc:Choice>
        <mc:Fallback xmlns="">
          <p:pic>
            <p:nvPicPr>
              <p:cNvPr id="32" name="حبر 32">
                <a:extLst>
                  <a:ext uri="{FF2B5EF4-FFF2-40B4-BE49-F238E27FC236}">
                    <a16:creationId xmlns:a16="http://schemas.microsoft.com/office/drawing/2014/main" id="{EDD31765-66FA-7A62-3D17-2911487AD8B3}"/>
                  </a:ext>
                </a:extLst>
              </p:cNvPr>
              <p:cNvPicPr/>
              <p:nvPr/>
            </p:nvPicPr>
            <p:blipFill>
              <a:blip r:embed="rId13"/>
              <a:stretch>
                <a:fillRect/>
              </a:stretch>
            </p:blipFill>
            <p:spPr>
              <a:xfrm>
                <a:off x="3691678" y="2005945"/>
                <a:ext cx="1645200" cy="314962"/>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3" name="حبر 32">
                <a:extLst>
                  <a:ext uri="{FF2B5EF4-FFF2-40B4-BE49-F238E27FC236}">
                    <a16:creationId xmlns:a16="http://schemas.microsoft.com/office/drawing/2014/main" id="{8380E9AF-B09F-0152-4789-9A29F503F5B0}"/>
                  </a:ext>
                </a:extLst>
              </p14:cNvPr>
              <p14:cNvContentPartPr/>
              <p14:nvPr/>
            </p14:nvContentPartPr>
            <p14:xfrm>
              <a:off x="5436598" y="2701085"/>
              <a:ext cx="876960" cy="33480"/>
            </p14:xfrm>
          </p:contentPart>
        </mc:Choice>
        <mc:Fallback xmlns="">
          <p:pic>
            <p:nvPicPr>
              <p:cNvPr id="33" name="حبر 32">
                <a:extLst>
                  <a:ext uri="{FF2B5EF4-FFF2-40B4-BE49-F238E27FC236}">
                    <a16:creationId xmlns:a16="http://schemas.microsoft.com/office/drawing/2014/main" id="{8380E9AF-B09F-0152-4789-9A29F503F5B0}"/>
                  </a:ext>
                </a:extLst>
              </p:cNvPr>
              <p:cNvPicPr/>
              <p:nvPr/>
            </p:nvPicPr>
            <p:blipFill>
              <a:blip r:embed="rId15"/>
              <a:stretch>
                <a:fillRect/>
              </a:stretch>
            </p:blipFill>
            <p:spPr>
              <a:xfrm>
                <a:off x="5421478" y="2685965"/>
                <a:ext cx="90756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0" name="حبر 40">
                <a:extLst>
                  <a:ext uri="{FF2B5EF4-FFF2-40B4-BE49-F238E27FC236}">
                    <a16:creationId xmlns:a16="http://schemas.microsoft.com/office/drawing/2014/main" id="{49794221-E6A3-6B01-8450-FF0E51CBBFC7}"/>
                  </a:ext>
                </a:extLst>
              </p14:cNvPr>
              <p14:cNvContentPartPr/>
              <p14:nvPr/>
            </p14:nvContentPartPr>
            <p14:xfrm>
              <a:off x="5502478" y="2149205"/>
              <a:ext cx="725040" cy="263880"/>
            </p14:xfrm>
          </p:contentPart>
        </mc:Choice>
        <mc:Fallback xmlns="">
          <p:pic>
            <p:nvPicPr>
              <p:cNvPr id="40" name="حبر 40">
                <a:extLst>
                  <a:ext uri="{FF2B5EF4-FFF2-40B4-BE49-F238E27FC236}">
                    <a16:creationId xmlns:a16="http://schemas.microsoft.com/office/drawing/2014/main" id="{49794221-E6A3-6B01-8450-FF0E51CBBFC7}"/>
                  </a:ext>
                </a:extLst>
              </p:cNvPr>
              <p:cNvPicPr/>
              <p:nvPr/>
            </p:nvPicPr>
            <p:blipFill>
              <a:blip r:embed="rId17"/>
              <a:stretch>
                <a:fillRect/>
              </a:stretch>
            </p:blipFill>
            <p:spPr>
              <a:xfrm>
                <a:off x="5487358" y="2134085"/>
                <a:ext cx="75564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5" name="حبر 45">
                <a:extLst>
                  <a:ext uri="{FF2B5EF4-FFF2-40B4-BE49-F238E27FC236}">
                    <a16:creationId xmlns:a16="http://schemas.microsoft.com/office/drawing/2014/main" id="{525F7A01-3322-8C65-9E72-D2C9A955BC1B}"/>
                  </a:ext>
                </a:extLst>
              </p14:cNvPr>
              <p14:cNvContentPartPr/>
              <p14:nvPr/>
            </p14:nvContentPartPr>
            <p14:xfrm>
              <a:off x="6341864" y="2824189"/>
              <a:ext cx="475560" cy="270000"/>
            </p14:xfrm>
          </p:contentPart>
        </mc:Choice>
        <mc:Fallback xmlns="">
          <p:pic>
            <p:nvPicPr>
              <p:cNvPr id="45" name="حبر 45">
                <a:extLst>
                  <a:ext uri="{FF2B5EF4-FFF2-40B4-BE49-F238E27FC236}">
                    <a16:creationId xmlns:a16="http://schemas.microsoft.com/office/drawing/2014/main" id="{525F7A01-3322-8C65-9E72-D2C9A955BC1B}"/>
                  </a:ext>
                </a:extLst>
              </p:cNvPr>
              <p:cNvPicPr/>
              <p:nvPr/>
            </p:nvPicPr>
            <p:blipFill>
              <a:blip r:embed="rId19"/>
              <a:stretch>
                <a:fillRect/>
              </a:stretch>
            </p:blipFill>
            <p:spPr>
              <a:xfrm>
                <a:off x="6326744" y="2809049"/>
                <a:ext cx="506160" cy="30064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6" name="حبر 56">
                <a:extLst>
                  <a:ext uri="{FF2B5EF4-FFF2-40B4-BE49-F238E27FC236}">
                    <a16:creationId xmlns:a16="http://schemas.microsoft.com/office/drawing/2014/main" id="{F861A624-F139-CF5B-3225-1285CB00E90D}"/>
                  </a:ext>
                </a:extLst>
              </p14:cNvPr>
              <p14:cNvContentPartPr/>
              <p14:nvPr/>
            </p14:nvContentPartPr>
            <p14:xfrm>
              <a:off x="6997784" y="2804264"/>
              <a:ext cx="869040" cy="244800"/>
            </p14:xfrm>
          </p:contentPart>
        </mc:Choice>
        <mc:Fallback xmlns="">
          <p:pic>
            <p:nvPicPr>
              <p:cNvPr id="56" name="حبر 56">
                <a:extLst>
                  <a:ext uri="{FF2B5EF4-FFF2-40B4-BE49-F238E27FC236}">
                    <a16:creationId xmlns:a16="http://schemas.microsoft.com/office/drawing/2014/main" id="{F861A624-F139-CF5B-3225-1285CB00E90D}"/>
                  </a:ext>
                </a:extLst>
              </p:cNvPr>
              <p:cNvPicPr/>
              <p:nvPr/>
            </p:nvPicPr>
            <p:blipFill>
              <a:blip r:embed="rId21"/>
              <a:stretch>
                <a:fillRect/>
              </a:stretch>
            </p:blipFill>
            <p:spPr>
              <a:xfrm>
                <a:off x="6982658" y="2788784"/>
                <a:ext cx="899653"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4" name="حبر 64">
                <a:extLst>
                  <a:ext uri="{FF2B5EF4-FFF2-40B4-BE49-F238E27FC236}">
                    <a16:creationId xmlns:a16="http://schemas.microsoft.com/office/drawing/2014/main" id="{8C7BB232-7958-BC56-610D-77EAF74AC539}"/>
                  </a:ext>
                </a:extLst>
              </p14:cNvPr>
              <p14:cNvContentPartPr/>
              <p14:nvPr/>
            </p14:nvContentPartPr>
            <p14:xfrm>
              <a:off x="7480195" y="3408900"/>
              <a:ext cx="1017000" cy="212400"/>
            </p14:xfrm>
          </p:contentPart>
        </mc:Choice>
        <mc:Fallback xmlns="">
          <p:pic>
            <p:nvPicPr>
              <p:cNvPr id="64" name="حبر 64">
                <a:extLst>
                  <a:ext uri="{FF2B5EF4-FFF2-40B4-BE49-F238E27FC236}">
                    <a16:creationId xmlns:a16="http://schemas.microsoft.com/office/drawing/2014/main" id="{8C7BB232-7958-BC56-610D-77EAF74AC539}"/>
                  </a:ext>
                </a:extLst>
              </p:cNvPr>
              <p:cNvPicPr/>
              <p:nvPr/>
            </p:nvPicPr>
            <p:blipFill>
              <a:blip r:embed="rId23"/>
              <a:stretch>
                <a:fillRect/>
              </a:stretch>
            </p:blipFill>
            <p:spPr>
              <a:xfrm>
                <a:off x="7465070" y="3393446"/>
                <a:ext cx="1047611" cy="242589"/>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5" name="حبر 85">
                <a:extLst>
                  <a:ext uri="{FF2B5EF4-FFF2-40B4-BE49-F238E27FC236}">
                    <a16:creationId xmlns:a16="http://schemas.microsoft.com/office/drawing/2014/main" id="{468ED0F4-3931-5AFD-078D-B6F0F3F60058}"/>
                  </a:ext>
                </a:extLst>
              </p14:cNvPr>
              <p14:cNvContentPartPr/>
              <p14:nvPr/>
            </p14:nvContentPartPr>
            <p14:xfrm>
              <a:off x="5139115" y="3370380"/>
              <a:ext cx="2225520" cy="308880"/>
            </p14:xfrm>
          </p:contentPart>
        </mc:Choice>
        <mc:Fallback xmlns="">
          <p:pic>
            <p:nvPicPr>
              <p:cNvPr id="85" name="حبر 85">
                <a:extLst>
                  <a:ext uri="{FF2B5EF4-FFF2-40B4-BE49-F238E27FC236}">
                    <a16:creationId xmlns:a16="http://schemas.microsoft.com/office/drawing/2014/main" id="{468ED0F4-3931-5AFD-078D-B6F0F3F60058}"/>
                  </a:ext>
                </a:extLst>
              </p:cNvPr>
              <p:cNvPicPr/>
              <p:nvPr/>
            </p:nvPicPr>
            <p:blipFill>
              <a:blip r:embed="rId25"/>
              <a:stretch>
                <a:fillRect/>
              </a:stretch>
            </p:blipFill>
            <p:spPr>
              <a:xfrm>
                <a:off x="5123638" y="3354918"/>
                <a:ext cx="2256115" cy="339085"/>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6" name="حبر 85">
                <a:extLst>
                  <a:ext uri="{FF2B5EF4-FFF2-40B4-BE49-F238E27FC236}">
                    <a16:creationId xmlns:a16="http://schemas.microsoft.com/office/drawing/2014/main" id="{D1D0D877-BBB5-F921-56EC-75FC279591B8}"/>
                  </a:ext>
                </a:extLst>
              </p14:cNvPr>
              <p14:cNvContentPartPr/>
              <p14:nvPr/>
            </p14:nvContentPartPr>
            <p14:xfrm>
              <a:off x="7705544" y="3974967"/>
              <a:ext cx="990360" cy="58320"/>
            </p14:xfrm>
          </p:contentPart>
        </mc:Choice>
        <mc:Fallback xmlns="">
          <p:pic>
            <p:nvPicPr>
              <p:cNvPr id="86" name="حبر 85">
                <a:extLst>
                  <a:ext uri="{FF2B5EF4-FFF2-40B4-BE49-F238E27FC236}">
                    <a16:creationId xmlns:a16="http://schemas.microsoft.com/office/drawing/2014/main" id="{D1D0D877-BBB5-F921-56EC-75FC279591B8}"/>
                  </a:ext>
                </a:extLst>
              </p:cNvPr>
              <p:cNvPicPr/>
              <p:nvPr/>
            </p:nvPicPr>
            <p:blipFill>
              <a:blip r:embed="rId27"/>
              <a:stretch>
                <a:fillRect/>
              </a:stretch>
            </p:blipFill>
            <p:spPr>
              <a:xfrm>
                <a:off x="7690064" y="3959487"/>
                <a:ext cx="102060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91" name="حبر 91">
                <a:extLst>
                  <a:ext uri="{FF2B5EF4-FFF2-40B4-BE49-F238E27FC236}">
                    <a16:creationId xmlns:a16="http://schemas.microsoft.com/office/drawing/2014/main" id="{0F739864-AE39-F6E5-6E54-9B7146A309C9}"/>
                  </a:ext>
                </a:extLst>
              </p14:cNvPr>
              <p14:cNvContentPartPr/>
              <p14:nvPr/>
            </p14:nvContentPartPr>
            <p14:xfrm>
              <a:off x="5857930" y="3705318"/>
              <a:ext cx="177480" cy="141120"/>
            </p14:xfrm>
          </p:contentPart>
        </mc:Choice>
        <mc:Fallback xmlns="">
          <p:pic>
            <p:nvPicPr>
              <p:cNvPr id="91" name="حبر 91">
                <a:extLst>
                  <a:ext uri="{FF2B5EF4-FFF2-40B4-BE49-F238E27FC236}">
                    <a16:creationId xmlns:a16="http://schemas.microsoft.com/office/drawing/2014/main" id="{0F739864-AE39-F6E5-6E54-9B7146A309C9}"/>
                  </a:ext>
                </a:extLst>
              </p:cNvPr>
              <p:cNvPicPr/>
              <p:nvPr/>
            </p:nvPicPr>
            <p:blipFill>
              <a:blip r:embed="rId29"/>
              <a:stretch>
                <a:fillRect/>
              </a:stretch>
            </p:blipFill>
            <p:spPr>
              <a:xfrm>
                <a:off x="5842810" y="3689838"/>
                <a:ext cx="20808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97" name="حبر 97">
                <a:extLst>
                  <a:ext uri="{FF2B5EF4-FFF2-40B4-BE49-F238E27FC236}">
                    <a16:creationId xmlns:a16="http://schemas.microsoft.com/office/drawing/2014/main" id="{80D70704-D4F1-1B96-1751-FCDF8D251212}"/>
                  </a:ext>
                </a:extLst>
              </p14:cNvPr>
              <p14:cNvContentPartPr/>
              <p14:nvPr/>
            </p14:nvContentPartPr>
            <p14:xfrm>
              <a:off x="5616010" y="3709638"/>
              <a:ext cx="217800" cy="102960"/>
            </p14:xfrm>
          </p:contentPart>
        </mc:Choice>
        <mc:Fallback xmlns="">
          <p:pic>
            <p:nvPicPr>
              <p:cNvPr id="97" name="حبر 97">
                <a:extLst>
                  <a:ext uri="{FF2B5EF4-FFF2-40B4-BE49-F238E27FC236}">
                    <a16:creationId xmlns:a16="http://schemas.microsoft.com/office/drawing/2014/main" id="{80D70704-D4F1-1B96-1751-FCDF8D251212}"/>
                  </a:ext>
                </a:extLst>
              </p:cNvPr>
              <p:cNvPicPr/>
              <p:nvPr/>
            </p:nvPicPr>
            <p:blipFill>
              <a:blip r:embed="rId31"/>
              <a:stretch>
                <a:fillRect/>
              </a:stretch>
            </p:blipFill>
            <p:spPr>
              <a:xfrm>
                <a:off x="5600890" y="3694158"/>
                <a:ext cx="24840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6" name="حبر 106">
                <a:extLst>
                  <a:ext uri="{FF2B5EF4-FFF2-40B4-BE49-F238E27FC236}">
                    <a16:creationId xmlns:a16="http://schemas.microsoft.com/office/drawing/2014/main" id="{78F88686-079F-9278-B142-52A1CAB6EE24}"/>
                  </a:ext>
                </a:extLst>
              </p14:cNvPr>
              <p14:cNvContentPartPr/>
              <p14:nvPr/>
            </p14:nvContentPartPr>
            <p14:xfrm>
              <a:off x="6513072" y="3682295"/>
              <a:ext cx="530280" cy="130320"/>
            </p14:xfrm>
          </p:contentPart>
        </mc:Choice>
        <mc:Fallback xmlns="">
          <p:pic>
            <p:nvPicPr>
              <p:cNvPr id="106" name="حبر 106">
                <a:extLst>
                  <a:ext uri="{FF2B5EF4-FFF2-40B4-BE49-F238E27FC236}">
                    <a16:creationId xmlns:a16="http://schemas.microsoft.com/office/drawing/2014/main" id="{78F88686-079F-9278-B142-52A1CAB6EE24}"/>
                  </a:ext>
                </a:extLst>
              </p:cNvPr>
              <p:cNvPicPr/>
              <p:nvPr/>
            </p:nvPicPr>
            <p:blipFill>
              <a:blip r:embed="rId33"/>
              <a:stretch>
                <a:fillRect/>
              </a:stretch>
            </p:blipFill>
            <p:spPr>
              <a:xfrm>
                <a:off x="6497952" y="3667175"/>
                <a:ext cx="56052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12" name="حبر 112">
                <a:extLst>
                  <a:ext uri="{FF2B5EF4-FFF2-40B4-BE49-F238E27FC236}">
                    <a16:creationId xmlns:a16="http://schemas.microsoft.com/office/drawing/2014/main" id="{C6866135-4292-B4A8-74A7-9CC62D602B20}"/>
                  </a:ext>
                </a:extLst>
              </p14:cNvPr>
              <p14:cNvContentPartPr/>
              <p14:nvPr/>
            </p14:nvContentPartPr>
            <p14:xfrm>
              <a:off x="1396074" y="3993119"/>
              <a:ext cx="646560" cy="165600"/>
            </p14:xfrm>
          </p:contentPart>
        </mc:Choice>
        <mc:Fallback xmlns="">
          <p:pic>
            <p:nvPicPr>
              <p:cNvPr id="112" name="حبر 112">
                <a:extLst>
                  <a:ext uri="{FF2B5EF4-FFF2-40B4-BE49-F238E27FC236}">
                    <a16:creationId xmlns:a16="http://schemas.microsoft.com/office/drawing/2014/main" id="{C6866135-4292-B4A8-74A7-9CC62D602B20}"/>
                  </a:ext>
                </a:extLst>
              </p:cNvPr>
              <p:cNvPicPr/>
              <p:nvPr/>
            </p:nvPicPr>
            <p:blipFill>
              <a:blip r:embed="rId35"/>
              <a:stretch>
                <a:fillRect/>
              </a:stretch>
            </p:blipFill>
            <p:spPr>
              <a:xfrm>
                <a:off x="1380954" y="3977639"/>
                <a:ext cx="67716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13" name="حبر 112">
                <a:extLst>
                  <a:ext uri="{FF2B5EF4-FFF2-40B4-BE49-F238E27FC236}">
                    <a16:creationId xmlns:a16="http://schemas.microsoft.com/office/drawing/2014/main" id="{77AA1A7C-25A5-F4CF-1A60-98C364B50F31}"/>
                  </a:ext>
                </a:extLst>
              </p14:cNvPr>
              <p14:cNvContentPartPr/>
              <p14:nvPr/>
            </p14:nvContentPartPr>
            <p14:xfrm>
              <a:off x="2450319" y="4357466"/>
              <a:ext cx="1742040" cy="36720"/>
            </p14:xfrm>
          </p:contentPart>
        </mc:Choice>
        <mc:Fallback xmlns="">
          <p:pic>
            <p:nvPicPr>
              <p:cNvPr id="113" name="حبر 112">
                <a:extLst>
                  <a:ext uri="{FF2B5EF4-FFF2-40B4-BE49-F238E27FC236}">
                    <a16:creationId xmlns:a16="http://schemas.microsoft.com/office/drawing/2014/main" id="{77AA1A7C-25A5-F4CF-1A60-98C364B50F31}"/>
                  </a:ext>
                </a:extLst>
              </p:cNvPr>
              <p:cNvPicPr/>
              <p:nvPr/>
            </p:nvPicPr>
            <p:blipFill>
              <a:blip r:embed="rId37"/>
              <a:stretch>
                <a:fillRect/>
              </a:stretch>
            </p:blipFill>
            <p:spPr>
              <a:xfrm>
                <a:off x="2435199" y="4341986"/>
                <a:ext cx="177264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14" name="حبر 113">
                <a:extLst>
                  <a:ext uri="{FF2B5EF4-FFF2-40B4-BE49-F238E27FC236}">
                    <a16:creationId xmlns:a16="http://schemas.microsoft.com/office/drawing/2014/main" id="{39627431-0243-CA14-FAC6-D9080F617CED}"/>
                  </a:ext>
                </a:extLst>
              </p14:cNvPr>
              <p14:cNvContentPartPr/>
              <p14:nvPr/>
            </p14:nvContentPartPr>
            <p14:xfrm>
              <a:off x="5897670" y="4440280"/>
              <a:ext cx="52560" cy="82800"/>
            </p14:xfrm>
          </p:contentPart>
        </mc:Choice>
        <mc:Fallback xmlns="">
          <p:pic>
            <p:nvPicPr>
              <p:cNvPr id="114" name="حبر 113">
                <a:extLst>
                  <a:ext uri="{FF2B5EF4-FFF2-40B4-BE49-F238E27FC236}">
                    <a16:creationId xmlns:a16="http://schemas.microsoft.com/office/drawing/2014/main" id="{39627431-0243-CA14-FAC6-D9080F617CED}"/>
                  </a:ext>
                </a:extLst>
              </p:cNvPr>
              <p:cNvPicPr/>
              <p:nvPr/>
            </p:nvPicPr>
            <p:blipFill>
              <a:blip r:embed="rId39"/>
              <a:stretch>
                <a:fillRect/>
              </a:stretch>
            </p:blipFill>
            <p:spPr>
              <a:xfrm>
                <a:off x="5882550" y="4425160"/>
                <a:ext cx="828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15" name="حبر 114">
                <a:extLst>
                  <a:ext uri="{FF2B5EF4-FFF2-40B4-BE49-F238E27FC236}">
                    <a16:creationId xmlns:a16="http://schemas.microsoft.com/office/drawing/2014/main" id="{480468CD-0882-4CF6-04E8-37472DCA2325}"/>
                  </a:ext>
                </a:extLst>
              </p14:cNvPr>
              <p14:cNvContentPartPr/>
              <p14:nvPr/>
            </p14:nvContentPartPr>
            <p14:xfrm>
              <a:off x="5389350" y="4452160"/>
              <a:ext cx="421200" cy="107280"/>
            </p14:xfrm>
          </p:contentPart>
        </mc:Choice>
        <mc:Fallback xmlns="">
          <p:pic>
            <p:nvPicPr>
              <p:cNvPr id="115" name="حبر 114">
                <a:extLst>
                  <a:ext uri="{FF2B5EF4-FFF2-40B4-BE49-F238E27FC236}">
                    <a16:creationId xmlns:a16="http://schemas.microsoft.com/office/drawing/2014/main" id="{480468CD-0882-4CF6-04E8-37472DCA2325}"/>
                  </a:ext>
                </a:extLst>
              </p:cNvPr>
              <p:cNvPicPr/>
              <p:nvPr/>
            </p:nvPicPr>
            <p:blipFill>
              <a:blip r:embed="rId41"/>
              <a:stretch>
                <a:fillRect/>
              </a:stretch>
            </p:blipFill>
            <p:spPr>
              <a:xfrm>
                <a:off x="5374230" y="4437040"/>
                <a:ext cx="45180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16" name="حبر 115">
                <a:extLst>
                  <a:ext uri="{FF2B5EF4-FFF2-40B4-BE49-F238E27FC236}">
                    <a16:creationId xmlns:a16="http://schemas.microsoft.com/office/drawing/2014/main" id="{2515201B-E589-4FB5-35F0-90B1BD04234F}"/>
                  </a:ext>
                </a:extLst>
              </p14:cNvPr>
              <p14:cNvContentPartPr/>
              <p14:nvPr/>
            </p14:nvContentPartPr>
            <p14:xfrm>
              <a:off x="5521110" y="4433800"/>
              <a:ext cx="12600" cy="6480"/>
            </p14:xfrm>
          </p:contentPart>
        </mc:Choice>
        <mc:Fallback xmlns="">
          <p:pic>
            <p:nvPicPr>
              <p:cNvPr id="116" name="حبر 115">
                <a:extLst>
                  <a:ext uri="{FF2B5EF4-FFF2-40B4-BE49-F238E27FC236}">
                    <a16:creationId xmlns:a16="http://schemas.microsoft.com/office/drawing/2014/main" id="{2515201B-E589-4FB5-35F0-90B1BD04234F}"/>
                  </a:ext>
                </a:extLst>
              </p:cNvPr>
              <p:cNvPicPr/>
              <p:nvPr/>
            </p:nvPicPr>
            <p:blipFill>
              <a:blip r:embed="rId43"/>
              <a:stretch>
                <a:fillRect/>
              </a:stretch>
            </p:blipFill>
            <p:spPr>
              <a:xfrm>
                <a:off x="5505630" y="4418680"/>
                <a:ext cx="432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17" name="حبر 116">
                <a:extLst>
                  <a:ext uri="{FF2B5EF4-FFF2-40B4-BE49-F238E27FC236}">
                    <a16:creationId xmlns:a16="http://schemas.microsoft.com/office/drawing/2014/main" id="{80B39E93-30C9-CFC3-0A5A-81F3DB0E9311}"/>
                  </a:ext>
                </a:extLst>
              </p14:cNvPr>
              <p14:cNvContentPartPr/>
              <p14:nvPr/>
            </p14:nvContentPartPr>
            <p14:xfrm>
              <a:off x="5236350" y="4528840"/>
              <a:ext cx="98280" cy="83160"/>
            </p14:xfrm>
          </p:contentPart>
        </mc:Choice>
        <mc:Fallback xmlns="">
          <p:pic>
            <p:nvPicPr>
              <p:cNvPr id="117" name="حبر 116">
                <a:extLst>
                  <a:ext uri="{FF2B5EF4-FFF2-40B4-BE49-F238E27FC236}">
                    <a16:creationId xmlns:a16="http://schemas.microsoft.com/office/drawing/2014/main" id="{80B39E93-30C9-CFC3-0A5A-81F3DB0E9311}"/>
                  </a:ext>
                </a:extLst>
              </p:cNvPr>
              <p:cNvPicPr/>
              <p:nvPr/>
            </p:nvPicPr>
            <p:blipFill>
              <a:blip r:embed="rId45"/>
              <a:stretch>
                <a:fillRect/>
              </a:stretch>
            </p:blipFill>
            <p:spPr>
              <a:xfrm>
                <a:off x="5220870" y="4513720"/>
                <a:ext cx="12888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18" name="حبر 117">
                <a:extLst>
                  <a:ext uri="{FF2B5EF4-FFF2-40B4-BE49-F238E27FC236}">
                    <a16:creationId xmlns:a16="http://schemas.microsoft.com/office/drawing/2014/main" id="{4D6B382F-A87B-E5C2-DDAA-B0C4522894C5}"/>
                  </a:ext>
                </a:extLst>
              </p14:cNvPr>
              <p14:cNvContentPartPr/>
              <p14:nvPr/>
            </p14:nvContentPartPr>
            <p14:xfrm>
              <a:off x="6534510" y="4406440"/>
              <a:ext cx="343440" cy="162000"/>
            </p14:xfrm>
          </p:contentPart>
        </mc:Choice>
        <mc:Fallback xmlns="">
          <p:pic>
            <p:nvPicPr>
              <p:cNvPr id="118" name="حبر 117">
                <a:extLst>
                  <a:ext uri="{FF2B5EF4-FFF2-40B4-BE49-F238E27FC236}">
                    <a16:creationId xmlns:a16="http://schemas.microsoft.com/office/drawing/2014/main" id="{4D6B382F-A87B-E5C2-DDAA-B0C4522894C5}"/>
                  </a:ext>
                </a:extLst>
              </p:cNvPr>
              <p:cNvPicPr/>
              <p:nvPr/>
            </p:nvPicPr>
            <p:blipFill>
              <a:blip r:embed="rId47"/>
              <a:stretch>
                <a:fillRect/>
              </a:stretch>
            </p:blipFill>
            <p:spPr>
              <a:xfrm>
                <a:off x="6519390" y="4391320"/>
                <a:ext cx="37368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19" name="حبر 118">
                <a:extLst>
                  <a:ext uri="{FF2B5EF4-FFF2-40B4-BE49-F238E27FC236}">
                    <a16:creationId xmlns:a16="http://schemas.microsoft.com/office/drawing/2014/main" id="{111350BA-0B7A-7BC9-D7BA-7D4689DDA5A8}"/>
                  </a:ext>
                </a:extLst>
              </p14:cNvPr>
              <p14:cNvContentPartPr/>
              <p14:nvPr/>
            </p14:nvContentPartPr>
            <p14:xfrm>
              <a:off x="6531630" y="4489600"/>
              <a:ext cx="34200" cy="58320"/>
            </p14:xfrm>
          </p:contentPart>
        </mc:Choice>
        <mc:Fallback xmlns="">
          <p:pic>
            <p:nvPicPr>
              <p:cNvPr id="119" name="حبر 118">
                <a:extLst>
                  <a:ext uri="{FF2B5EF4-FFF2-40B4-BE49-F238E27FC236}">
                    <a16:creationId xmlns:a16="http://schemas.microsoft.com/office/drawing/2014/main" id="{111350BA-0B7A-7BC9-D7BA-7D4689DDA5A8}"/>
                  </a:ext>
                </a:extLst>
              </p:cNvPr>
              <p:cNvPicPr/>
              <p:nvPr/>
            </p:nvPicPr>
            <p:blipFill>
              <a:blip r:embed="rId49"/>
              <a:stretch>
                <a:fillRect/>
              </a:stretch>
            </p:blipFill>
            <p:spPr>
              <a:xfrm>
                <a:off x="6516510" y="4474120"/>
                <a:ext cx="6444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20" name="حبر 119">
                <a:extLst>
                  <a:ext uri="{FF2B5EF4-FFF2-40B4-BE49-F238E27FC236}">
                    <a16:creationId xmlns:a16="http://schemas.microsoft.com/office/drawing/2014/main" id="{40C3E428-6D61-29ED-E65B-32647D6F41E1}"/>
                  </a:ext>
                </a:extLst>
              </p14:cNvPr>
              <p14:cNvContentPartPr/>
              <p14:nvPr/>
            </p14:nvContentPartPr>
            <p14:xfrm>
              <a:off x="6421470" y="4500040"/>
              <a:ext cx="28080" cy="32400"/>
            </p14:xfrm>
          </p:contentPart>
        </mc:Choice>
        <mc:Fallback xmlns="">
          <p:pic>
            <p:nvPicPr>
              <p:cNvPr id="120" name="حبر 119">
                <a:extLst>
                  <a:ext uri="{FF2B5EF4-FFF2-40B4-BE49-F238E27FC236}">
                    <a16:creationId xmlns:a16="http://schemas.microsoft.com/office/drawing/2014/main" id="{40C3E428-6D61-29ED-E65B-32647D6F41E1}"/>
                  </a:ext>
                </a:extLst>
              </p:cNvPr>
              <p:cNvPicPr/>
              <p:nvPr/>
            </p:nvPicPr>
            <p:blipFill>
              <a:blip r:embed="rId51"/>
              <a:stretch>
                <a:fillRect/>
              </a:stretch>
            </p:blipFill>
            <p:spPr>
              <a:xfrm>
                <a:off x="6405990" y="4484560"/>
                <a:ext cx="5832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28" name="حبر 127">
                <a:extLst>
                  <a:ext uri="{FF2B5EF4-FFF2-40B4-BE49-F238E27FC236}">
                    <a16:creationId xmlns:a16="http://schemas.microsoft.com/office/drawing/2014/main" id="{0679617E-F4ED-E450-EF7E-0B0B6F38A986}"/>
                  </a:ext>
                </a:extLst>
              </p14:cNvPr>
              <p14:cNvContentPartPr/>
              <p14:nvPr/>
            </p14:nvContentPartPr>
            <p14:xfrm>
              <a:off x="8234315" y="4406461"/>
              <a:ext cx="380160" cy="28080"/>
            </p14:xfrm>
          </p:contentPart>
        </mc:Choice>
        <mc:Fallback xmlns="">
          <p:pic>
            <p:nvPicPr>
              <p:cNvPr id="128" name="حبر 127">
                <a:extLst>
                  <a:ext uri="{FF2B5EF4-FFF2-40B4-BE49-F238E27FC236}">
                    <a16:creationId xmlns:a16="http://schemas.microsoft.com/office/drawing/2014/main" id="{0679617E-F4ED-E450-EF7E-0B0B6F38A986}"/>
                  </a:ext>
                </a:extLst>
              </p:cNvPr>
              <p:cNvPicPr/>
              <p:nvPr/>
            </p:nvPicPr>
            <p:blipFill>
              <a:blip r:embed="rId53"/>
              <a:stretch>
                <a:fillRect/>
              </a:stretch>
            </p:blipFill>
            <p:spPr>
              <a:xfrm>
                <a:off x="8218835" y="4390981"/>
                <a:ext cx="41040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29" name="حبر 129">
                <a:extLst>
                  <a:ext uri="{FF2B5EF4-FFF2-40B4-BE49-F238E27FC236}">
                    <a16:creationId xmlns:a16="http://schemas.microsoft.com/office/drawing/2014/main" id="{C217311B-795B-C251-6666-0AC498D02929}"/>
                  </a:ext>
                </a:extLst>
              </p14:cNvPr>
              <p14:cNvContentPartPr/>
              <p14:nvPr/>
            </p14:nvContentPartPr>
            <p14:xfrm>
              <a:off x="7361315" y="4476661"/>
              <a:ext cx="509040" cy="126360"/>
            </p14:xfrm>
          </p:contentPart>
        </mc:Choice>
        <mc:Fallback xmlns="">
          <p:pic>
            <p:nvPicPr>
              <p:cNvPr id="129" name="حبر 129">
                <a:extLst>
                  <a:ext uri="{FF2B5EF4-FFF2-40B4-BE49-F238E27FC236}">
                    <a16:creationId xmlns:a16="http://schemas.microsoft.com/office/drawing/2014/main" id="{C217311B-795B-C251-6666-0AC498D02929}"/>
                  </a:ext>
                </a:extLst>
              </p:cNvPr>
              <p:cNvPicPr/>
              <p:nvPr/>
            </p:nvPicPr>
            <p:blipFill>
              <a:blip r:embed="rId55"/>
              <a:stretch>
                <a:fillRect/>
              </a:stretch>
            </p:blipFill>
            <p:spPr>
              <a:xfrm>
                <a:off x="7346184" y="4461498"/>
                <a:ext cx="539662" cy="156686"/>
              </a:xfrm>
              <a:prstGeom prst="rect">
                <a:avLst/>
              </a:prstGeom>
            </p:spPr>
          </p:pic>
        </mc:Fallback>
      </mc:AlternateContent>
    </p:spTree>
    <p:extLst>
      <p:ext uri="{BB962C8B-B14F-4D97-AF65-F5344CB8AC3E}">
        <p14:creationId xmlns:p14="http://schemas.microsoft.com/office/powerpoint/2010/main" val="3711453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889489" y="154943"/>
            <a:ext cx="8083734" cy="1370087"/>
          </a:xfrm>
        </p:spPr>
        <p:txBody>
          <a:bodyPr wrap="square" numCol="1" anchorCtr="0" compatLnSpc="1">
            <a:prstTxWarp prst="textNoShape">
              <a:avLst/>
            </a:prstTxWarp>
          </a:bodyPr>
          <a:lstStyle/>
          <a:p>
            <a:r>
              <a:rPr lang="en-US" sz="4800" dirty="0"/>
              <a:t>The Situation, Personality, </a:t>
            </a:r>
            <a:br>
              <a:rPr lang="en-US" sz="4800" dirty="0"/>
            </a:br>
            <a:r>
              <a:rPr lang="en-US" sz="4800" dirty="0"/>
              <a:t>and Behavior</a:t>
            </a:r>
            <a:endParaRPr lang="en-US" sz="4800" dirty="0">
              <a:effectLst/>
            </a:endParaRPr>
          </a:p>
        </p:txBody>
      </p:sp>
      <p:sp>
        <p:nvSpPr>
          <p:cNvPr id="7" name="Slide Number Placeholder 5"/>
          <p:cNvSpPr>
            <a:spLocks noGrp="1"/>
          </p:cNvSpPr>
          <p:nvPr>
            <p:ph type="sldNum" sz="quarter" idx="12"/>
          </p:nvPr>
        </p:nvSpPr>
        <p:spPr/>
        <p:txBody>
          <a:bodyPr/>
          <a:lstStyle/>
          <a:p>
            <a:pPr>
              <a:defRPr/>
            </a:pPr>
            <a:r>
              <a:rPr lang="en-US" dirty="0"/>
              <a:t>5-</a:t>
            </a:r>
            <a:fld id="{2C01CC51-C049-4276-B2E9-871F02F05DB8}" type="slidenum">
              <a:rPr lang="en-US"/>
              <a:pPr>
                <a:defRPr/>
              </a:pPr>
              <a:t>18</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359" y="1754769"/>
            <a:ext cx="8339959" cy="40154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623" y="5784586"/>
            <a:ext cx="8229600" cy="237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xmlns:aink="http://schemas.microsoft.com/office/drawing/2016/ink">
        <mc:Choice Requires="p14 aink">
          <p:contentPart p14:bwMode="auto" r:id="rId5">
            <p14:nvContentPartPr>
              <p14:cNvPr id="3" name="حبر 2">
                <a:extLst>
                  <a:ext uri="{FF2B5EF4-FFF2-40B4-BE49-F238E27FC236}">
                    <a16:creationId xmlns:a16="http://schemas.microsoft.com/office/drawing/2014/main" id="{6436BBF0-9073-A766-0F81-B1CEB3739A44}"/>
                  </a:ext>
                </a:extLst>
              </p14:cNvPr>
              <p14:cNvContentPartPr/>
              <p14:nvPr/>
            </p14:nvContentPartPr>
            <p14:xfrm>
              <a:off x="2065810" y="1424893"/>
              <a:ext cx="4751640" cy="3708360"/>
            </p14:xfrm>
          </p:contentPart>
        </mc:Choice>
        <mc:Fallback xmlns="">
          <p:pic>
            <p:nvPicPr>
              <p:cNvPr id="3" name="حبر 2">
                <a:extLst>
                  <a:ext uri="{FF2B5EF4-FFF2-40B4-BE49-F238E27FC236}">
                    <a16:creationId xmlns:a16="http://schemas.microsoft.com/office/drawing/2014/main" id="{6436BBF0-9073-A766-0F81-B1CEB3739A44}"/>
                  </a:ext>
                </a:extLst>
              </p:cNvPr>
              <p:cNvPicPr/>
              <p:nvPr/>
            </p:nvPicPr>
            <p:blipFill>
              <a:blip r:embed="rId6"/>
              <a:stretch>
                <a:fillRect/>
              </a:stretch>
            </p:blipFill>
            <p:spPr>
              <a:xfrm>
                <a:off x="2050690" y="1409773"/>
                <a:ext cx="4781880" cy="3738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4" name="حبر 3">
                <a:extLst>
                  <a:ext uri="{FF2B5EF4-FFF2-40B4-BE49-F238E27FC236}">
                    <a16:creationId xmlns:a16="http://schemas.microsoft.com/office/drawing/2014/main" id="{6F77CA41-0576-76C4-5B22-600FD8D4F1E0}"/>
                  </a:ext>
                </a:extLst>
              </p14:cNvPr>
              <p14:cNvContentPartPr/>
              <p14:nvPr/>
            </p14:nvContentPartPr>
            <p14:xfrm>
              <a:off x="3914050" y="2037253"/>
              <a:ext cx="3680640" cy="2506320"/>
            </p14:xfrm>
          </p:contentPart>
        </mc:Choice>
        <mc:Fallback xmlns="">
          <p:pic>
            <p:nvPicPr>
              <p:cNvPr id="4" name="حبر 3">
                <a:extLst>
                  <a:ext uri="{FF2B5EF4-FFF2-40B4-BE49-F238E27FC236}">
                    <a16:creationId xmlns:a16="http://schemas.microsoft.com/office/drawing/2014/main" id="{6F77CA41-0576-76C4-5B22-600FD8D4F1E0}"/>
                  </a:ext>
                </a:extLst>
              </p:cNvPr>
              <p:cNvPicPr/>
              <p:nvPr/>
            </p:nvPicPr>
            <p:blipFill>
              <a:blip r:embed="rId8"/>
              <a:stretch>
                <a:fillRect/>
              </a:stretch>
            </p:blipFill>
            <p:spPr>
              <a:xfrm>
                <a:off x="3898930" y="2022133"/>
                <a:ext cx="3711240" cy="2536920"/>
              </a:xfrm>
              <a:prstGeom prst="rect">
                <a:avLst/>
              </a:prstGeom>
            </p:spPr>
          </p:pic>
        </mc:Fallback>
      </mc:AlternateContent>
    </p:spTree>
    <p:extLst>
      <p:ext uri="{BB962C8B-B14F-4D97-AF65-F5344CB8AC3E}">
        <p14:creationId xmlns:p14="http://schemas.microsoft.com/office/powerpoint/2010/main" val="3680547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889489" y="154943"/>
            <a:ext cx="8081091" cy="1370087"/>
          </a:xfrm>
        </p:spPr>
        <p:txBody>
          <a:bodyPr wrap="square" numCol="1" anchorCtr="0" compatLnSpc="1">
            <a:prstTxWarp prst="textNoShape">
              <a:avLst/>
            </a:prstTxWarp>
          </a:bodyPr>
          <a:lstStyle/>
          <a:p>
            <a:pPr eaLnBrk="1" hangingPunct="1"/>
            <a:r>
              <a:rPr lang="en-US" sz="4800" dirty="0">
                <a:effectLst/>
              </a:rPr>
              <a:t>Contrast Terminal and Instrumental Values</a:t>
            </a:r>
          </a:p>
        </p:txBody>
      </p:sp>
      <p:sp>
        <p:nvSpPr>
          <p:cNvPr id="40968" name="Content Placeholder 13"/>
          <p:cNvSpPr>
            <a:spLocks noGrp="1"/>
          </p:cNvSpPr>
          <p:nvPr>
            <p:ph idx="1"/>
          </p:nvPr>
        </p:nvSpPr>
        <p:spPr bwMode="auto">
          <a:xfrm>
            <a:off x="889489" y="1711324"/>
            <a:ext cx="8081091" cy="4752538"/>
          </a:xfrm>
        </p:spPr>
        <p:txBody>
          <a:bodyPr wrap="square" numCol="1" anchor="t" anchorCtr="0" compatLnSpc="1">
            <a:prstTxWarp prst="textNoShape">
              <a:avLst/>
            </a:prstTxWarp>
            <a:noAutofit/>
          </a:bodyPr>
          <a:lstStyle/>
          <a:p>
            <a:r>
              <a:rPr lang="en-US" sz="2800" b="1" dirty="0">
                <a:solidFill>
                  <a:srgbClr val="FF9900"/>
                </a:solidFill>
                <a:effectLst/>
              </a:rPr>
              <a:t>Values:</a:t>
            </a:r>
            <a:r>
              <a:rPr lang="en-US" sz="2800" dirty="0">
                <a:effectLst/>
              </a:rPr>
              <a:t> basic convictions about what is right, good, or desirable.</a:t>
            </a:r>
          </a:p>
          <a:p>
            <a:pPr lvl="1"/>
            <a:r>
              <a:rPr lang="en-US" sz="2800" b="1" dirty="0">
                <a:solidFill>
                  <a:srgbClr val="FF9900"/>
                </a:solidFill>
              </a:rPr>
              <a:t>Value system:</a:t>
            </a:r>
            <a:r>
              <a:rPr lang="en-US" sz="2800" dirty="0">
                <a:solidFill>
                  <a:srgbClr val="FF9900"/>
                </a:solidFill>
              </a:rPr>
              <a:t> </a:t>
            </a:r>
            <a:r>
              <a:rPr lang="en-US" sz="2800" dirty="0"/>
              <a:t>ranks values in terms of intensity. </a:t>
            </a:r>
          </a:p>
          <a:p>
            <a:r>
              <a:rPr lang="en-US" sz="2800" dirty="0">
                <a:effectLst/>
              </a:rPr>
              <a:t>The Importance and Organization of Values  </a:t>
            </a:r>
            <a:endParaRPr lang="en-US" sz="2800" b="1" dirty="0">
              <a:effectLst/>
            </a:endParaRPr>
          </a:p>
          <a:p>
            <a:pPr lvl="1"/>
            <a:r>
              <a:rPr lang="en-US" sz="2800" dirty="0">
                <a:effectLst/>
              </a:rPr>
              <a:t>Values:</a:t>
            </a:r>
          </a:p>
          <a:p>
            <a:pPr lvl="2"/>
            <a:r>
              <a:rPr lang="en-US" sz="2800" dirty="0">
                <a:effectLst/>
              </a:rPr>
              <a:t>Lay the foundation for understanding of attitudes and motivation. </a:t>
            </a:r>
          </a:p>
          <a:p>
            <a:pPr lvl="2"/>
            <a:r>
              <a:rPr lang="en-US" sz="2800" dirty="0">
                <a:effectLst/>
              </a:rPr>
              <a:t>Influence attitudes and behaviors. </a:t>
            </a:r>
          </a:p>
        </p:txBody>
      </p:sp>
      <p:sp>
        <p:nvSpPr>
          <p:cNvPr id="7" name="Slide Number Placeholder 5"/>
          <p:cNvSpPr>
            <a:spLocks noGrp="1"/>
          </p:cNvSpPr>
          <p:nvPr>
            <p:ph type="sldNum" sz="quarter" idx="12"/>
          </p:nvPr>
        </p:nvSpPr>
        <p:spPr/>
        <p:txBody>
          <a:bodyPr/>
          <a:lstStyle/>
          <a:p>
            <a:pPr>
              <a:defRPr/>
            </a:pPr>
            <a:r>
              <a:rPr lang="en-US" dirty="0"/>
              <a:t>5-</a:t>
            </a:r>
            <a:fld id="{2C01CC51-C049-4276-B2E9-871F02F05DB8}" type="slidenum">
              <a:rPr lang="en-US"/>
              <a:pPr>
                <a:defRPr/>
              </a:pPr>
              <a:t>19</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5</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F31CFD26-25CE-318E-77D1-196C9307AF5D}"/>
                  </a:ext>
                </a:extLst>
              </p14:cNvPr>
              <p14:cNvContentPartPr/>
              <p14:nvPr/>
            </p14:nvContentPartPr>
            <p14:xfrm>
              <a:off x="1424650" y="1879933"/>
              <a:ext cx="1027080" cy="180360"/>
            </p14:xfrm>
          </p:contentPart>
        </mc:Choice>
        <mc:Fallback xmlns="">
          <p:pic>
            <p:nvPicPr>
              <p:cNvPr id="2" name="حبر 1">
                <a:extLst>
                  <a:ext uri="{FF2B5EF4-FFF2-40B4-BE49-F238E27FC236}">
                    <a16:creationId xmlns:a16="http://schemas.microsoft.com/office/drawing/2014/main" id="{F31CFD26-25CE-318E-77D1-196C9307AF5D}"/>
                  </a:ext>
                </a:extLst>
              </p:cNvPr>
              <p:cNvPicPr/>
              <p:nvPr/>
            </p:nvPicPr>
            <p:blipFill>
              <a:blip r:embed="rId4"/>
              <a:stretch>
                <a:fillRect/>
              </a:stretch>
            </p:blipFill>
            <p:spPr>
              <a:xfrm>
                <a:off x="1370650" y="1771933"/>
                <a:ext cx="113472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حبر 2">
                <a:extLst>
                  <a:ext uri="{FF2B5EF4-FFF2-40B4-BE49-F238E27FC236}">
                    <a16:creationId xmlns:a16="http://schemas.microsoft.com/office/drawing/2014/main" id="{C2040A51-360B-A502-9EF1-A4FE32F2FA75}"/>
                  </a:ext>
                </a:extLst>
              </p14:cNvPr>
              <p14:cNvContentPartPr/>
              <p14:nvPr/>
            </p14:nvContentPartPr>
            <p14:xfrm>
              <a:off x="2621290" y="2150653"/>
              <a:ext cx="2653920" cy="56880"/>
            </p14:xfrm>
          </p:contentPart>
        </mc:Choice>
        <mc:Fallback xmlns="">
          <p:pic>
            <p:nvPicPr>
              <p:cNvPr id="3" name="حبر 2">
                <a:extLst>
                  <a:ext uri="{FF2B5EF4-FFF2-40B4-BE49-F238E27FC236}">
                    <a16:creationId xmlns:a16="http://schemas.microsoft.com/office/drawing/2014/main" id="{C2040A51-360B-A502-9EF1-A4FE32F2FA75}"/>
                  </a:ext>
                </a:extLst>
              </p:cNvPr>
              <p:cNvPicPr/>
              <p:nvPr/>
            </p:nvPicPr>
            <p:blipFill>
              <a:blip r:embed="rId6"/>
              <a:stretch>
                <a:fillRect/>
              </a:stretch>
            </p:blipFill>
            <p:spPr>
              <a:xfrm>
                <a:off x="2606170" y="2135533"/>
                <a:ext cx="268416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حبر 8">
                <a:extLst>
                  <a:ext uri="{FF2B5EF4-FFF2-40B4-BE49-F238E27FC236}">
                    <a16:creationId xmlns:a16="http://schemas.microsoft.com/office/drawing/2014/main" id="{F6A61649-4A3D-7BBB-EEDC-98332680DF7F}"/>
                  </a:ext>
                </a:extLst>
              </p14:cNvPr>
              <p14:cNvContentPartPr/>
              <p14:nvPr/>
            </p14:nvContentPartPr>
            <p14:xfrm>
              <a:off x="2870770" y="2547373"/>
              <a:ext cx="884880" cy="34560"/>
            </p14:xfrm>
          </p:contentPart>
        </mc:Choice>
        <mc:Fallback xmlns="">
          <p:pic>
            <p:nvPicPr>
              <p:cNvPr id="8" name="حبر 8">
                <a:extLst>
                  <a:ext uri="{FF2B5EF4-FFF2-40B4-BE49-F238E27FC236}">
                    <a16:creationId xmlns:a16="http://schemas.microsoft.com/office/drawing/2014/main" id="{F6A61649-4A3D-7BBB-EEDC-98332680DF7F}"/>
                  </a:ext>
                </a:extLst>
              </p:cNvPr>
              <p:cNvPicPr/>
              <p:nvPr/>
            </p:nvPicPr>
            <p:blipFill>
              <a:blip r:embed="rId8"/>
              <a:stretch>
                <a:fillRect/>
              </a:stretch>
            </p:blipFill>
            <p:spPr>
              <a:xfrm>
                <a:off x="2855650" y="2532253"/>
                <a:ext cx="91548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حبر 18">
                <a:extLst>
                  <a:ext uri="{FF2B5EF4-FFF2-40B4-BE49-F238E27FC236}">
                    <a16:creationId xmlns:a16="http://schemas.microsoft.com/office/drawing/2014/main" id="{ABFFDE66-EF24-2524-41E6-3780200260AB}"/>
                  </a:ext>
                </a:extLst>
              </p14:cNvPr>
              <p14:cNvContentPartPr/>
              <p14:nvPr/>
            </p14:nvContentPartPr>
            <p14:xfrm>
              <a:off x="4172449" y="1625194"/>
              <a:ext cx="817200" cy="182160"/>
            </p14:xfrm>
          </p:contentPart>
        </mc:Choice>
        <mc:Fallback xmlns="">
          <p:pic>
            <p:nvPicPr>
              <p:cNvPr id="18" name="حبر 18">
                <a:extLst>
                  <a:ext uri="{FF2B5EF4-FFF2-40B4-BE49-F238E27FC236}">
                    <a16:creationId xmlns:a16="http://schemas.microsoft.com/office/drawing/2014/main" id="{ABFFDE66-EF24-2524-41E6-3780200260AB}"/>
                  </a:ext>
                </a:extLst>
              </p:cNvPr>
              <p:cNvPicPr/>
              <p:nvPr/>
            </p:nvPicPr>
            <p:blipFill>
              <a:blip r:embed="rId10"/>
              <a:stretch>
                <a:fillRect/>
              </a:stretch>
            </p:blipFill>
            <p:spPr>
              <a:xfrm>
                <a:off x="4157329" y="1610104"/>
                <a:ext cx="847440" cy="2123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 name="حبر 27">
                <a:extLst>
                  <a:ext uri="{FF2B5EF4-FFF2-40B4-BE49-F238E27FC236}">
                    <a16:creationId xmlns:a16="http://schemas.microsoft.com/office/drawing/2014/main" id="{F7017378-CD84-D36A-1D0F-1253F6FC706A}"/>
                  </a:ext>
                </a:extLst>
              </p14:cNvPr>
              <p14:cNvContentPartPr/>
              <p14:nvPr/>
            </p14:nvContentPartPr>
            <p14:xfrm>
              <a:off x="4365958" y="2447419"/>
              <a:ext cx="1656360" cy="428760"/>
            </p14:xfrm>
          </p:contentPart>
        </mc:Choice>
        <mc:Fallback xmlns="">
          <p:pic>
            <p:nvPicPr>
              <p:cNvPr id="27" name="حبر 27">
                <a:extLst>
                  <a:ext uri="{FF2B5EF4-FFF2-40B4-BE49-F238E27FC236}">
                    <a16:creationId xmlns:a16="http://schemas.microsoft.com/office/drawing/2014/main" id="{F7017378-CD84-D36A-1D0F-1253F6FC706A}"/>
                  </a:ext>
                </a:extLst>
              </p:cNvPr>
              <p:cNvPicPr/>
              <p:nvPr/>
            </p:nvPicPr>
            <p:blipFill>
              <a:blip r:embed="rId12"/>
              <a:stretch>
                <a:fillRect/>
              </a:stretch>
            </p:blipFill>
            <p:spPr>
              <a:xfrm>
                <a:off x="4350481" y="2431939"/>
                <a:ext cx="1686953" cy="459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2" name="حبر 32">
                <a:extLst>
                  <a:ext uri="{FF2B5EF4-FFF2-40B4-BE49-F238E27FC236}">
                    <a16:creationId xmlns:a16="http://schemas.microsoft.com/office/drawing/2014/main" id="{73CA5CA5-F08D-2AE8-D84F-5D7E4183E7ED}"/>
                  </a:ext>
                </a:extLst>
              </p14:cNvPr>
              <p14:cNvContentPartPr/>
              <p14:nvPr/>
            </p14:nvContentPartPr>
            <p14:xfrm>
              <a:off x="6838078" y="2460019"/>
              <a:ext cx="824400" cy="317520"/>
            </p14:xfrm>
          </p:contentPart>
        </mc:Choice>
        <mc:Fallback xmlns="">
          <p:pic>
            <p:nvPicPr>
              <p:cNvPr id="32" name="حبر 32">
                <a:extLst>
                  <a:ext uri="{FF2B5EF4-FFF2-40B4-BE49-F238E27FC236}">
                    <a16:creationId xmlns:a16="http://schemas.microsoft.com/office/drawing/2014/main" id="{73CA5CA5-F08D-2AE8-D84F-5D7E4183E7ED}"/>
                  </a:ext>
                </a:extLst>
              </p:cNvPr>
              <p:cNvPicPr/>
              <p:nvPr/>
            </p:nvPicPr>
            <p:blipFill>
              <a:blip r:embed="rId14"/>
              <a:stretch>
                <a:fillRect/>
              </a:stretch>
            </p:blipFill>
            <p:spPr>
              <a:xfrm>
                <a:off x="6822598" y="2444882"/>
                <a:ext cx="855000" cy="34815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9" name="حبر 39">
                <a:extLst>
                  <a:ext uri="{FF2B5EF4-FFF2-40B4-BE49-F238E27FC236}">
                    <a16:creationId xmlns:a16="http://schemas.microsoft.com/office/drawing/2014/main" id="{9333E878-0EC1-ADE4-C541-51EFD206C74C}"/>
                  </a:ext>
                </a:extLst>
              </p14:cNvPr>
              <p14:cNvContentPartPr/>
              <p14:nvPr/>
            </p14:nvContentPartPr>
            <p14:xfrm>
              <a:off x="1510330" y="3046333"/>
              <a:ext cx="6656400" cy="601560"/>
            </p14:xfrm>
          </p:contentPart>
        </mc:Choice>
        <mc:Fallback xmlns="">
          <p:pic>
            <p:nvPicPr>
              <p:cNvPr id="39" name="حبر 39">
                <a:extLst>
                  <a:ext uri="{FF2B5EF4-FFF2-40B4-BE49-F238E27FC236}">
                    <a16:creationId xmlns:a16="http://schemas.microsoft.com/office/drawing/2014/main" id="{9333E878-0EC1-ADE4-C541-51EFD206C74C}"/>
                  </a:ext>
                </a:extLst>
              </p:cNvPr>
              <p:cNvPicPr/>
              <p:nvPr/>
            </p:nvPicPr>
            <p:blipFill>
              <a:blip r:embed="rId16"/>
              <a:stretch>
                <a:fillRect/>
              </a:stretch>
            </p:blipFill>
            <p:spPr>
              <a:xfrm>
                <a:off x="1494850" y="3031204"/>
                <a:ext cx="6687000" cy="632178"/>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3" name="حبر 43">
                <a:extLst>
                  <a:ext uri="{FF2B5EF4-FFF2-40B4-BE49-F238E27FC236}">
                    <a16:creationId xmlns:a16="http://schemas.microsoft.com/office/drawing/2014/main" id="{7FA5DEEE-6135-D77F-B986-D6036D5BCD0E}"/>
                  </a:ext>
                </a:extLst>
              </p14:cNvPr>
              <p14:cNvContentPartPr/>
              <p14:nvPr/>
            </p14:nvContentPartPr>
            <p14:xfrm>
              <a:off x="2123730" y="4563598"/>
              <a:ext cx="428400" cy="227160"/>
            </p14:xfrm>
          </p:contentPart>
        </mc:Choice>
        <mc:Fallback xmlns="">
          <p:pic>
            <p:nvPicPr>
              <p:cNvPr id="43" name="حبر 43">
                <a:extLst>
                  <a:ext uri="{FF2B5EF4-FFF2-40B4-BE49-F238E27FC236}">
                    <a16:creationId xmlns:a16="http://schemas.microsoft.com/office/drawing/2014/main" id="{7FA5DEEE-6135-D77F-B986-D6036D5BCD0E}"/>
                  </a:ext>
                </a:extLst>
              </p:cNvPr>
              <p:cNvPicPr/>
              <p:nvPr/>
            </p:nvPicPr>
            <p:blipFill>
              <a:blip r:embed="rId18"/>
              <a:stretch>
                <a:fillRect/>
              </a:stretch>
            </p:blipFill>
            <p:spPr>
              <a:xfrm>
                <a:off x="2108610" y="4548478"/>
                <a:ext cx="45864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8" name="حبر 48">
                <a:extLst>
                  <a:ext uri="{FF2B5EF4-FFF2-40B4-BE49-F238E27FC236}">
                    <a16:creationId xmlns:a16="http://schemas.microsoft.com/office/drawing/2014/main" id="{5D7FDBCB-CD35-6CD4-A96B-AC6A61DE3C4E}"/>
                  </a:ext>
                </a:extLst>
              </p14:cNvPr>
              <p14:cNvContentPartPr/>
              <p14:nvPr/>
            </p14:nvContentPartPr>
            <p14:xfrm>
              <a:off x="3376282" y="4508842"/>
              <a:ext cx="1174320" cy="193320"/>
            </p14:xfrm>
          </p:contentPart>
        </mc:Choice>
        <mc:Fallback xmlns="">
          <p:pic>
            <p:nvPicPr>
              <p:cNvPr id="48" name="حبر 48">
                <a:extLst>
                  <a:ext uri="{FF2B5EF4-FFF2-40B4-BE49-F238E27FC236}">
                    <a16:creationId xmlns:a16="http://schemas.microsoft.com/office/drawing/2014/main" id="{5D7FDBCB-CD35-6CD4-A96B-AC6A61DE3C4E}"/>
                  </a:ext>
                </a:extLst>
              </p:cNvPr>
              <p:cNvPicPr/>
              <p:nvPr/>
            </p:nvPicPr>
            <p:blipFill>
              <a:blip r:embed="rId20"/>
              <a:stretch>
                <a:fillRect/>
              </a:stretch>
            </p:blipFill>
            <p:spPr>
              <a:xfrm>
                <a:off x="3360807" y="4493362"/>
                <a:ext cx="1204551"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5" name="حبر 55">
                <a:extLst>
                  <a:ext uri="{FF2B5EF4-FFF2-40B4-BE49-F238E27FC236}">
                    <a16:creationId xmlns:a16="http://schemas.microsoft.com/office/drawing/2014/main" id="{C645D3BD-9A40-90C5-118F-72A386EB928F}"/>
                  </a:ext>
                </a:extLst>
              </p14:cNvPr>
              <p14:cNvContentPartPr/>
              <p14:nvPr/>
            </p14:nvContentPartPr>
            <p14:xfrm>
              <a:off x="659650" y="5032093"/>
              <a:ext cx="1157040" cy="396000"/>
            </p14:xfrm>
          </p:contentPart>
        </mc:Choice>
        <mc:Fallback xmlns="">
          <p:pic>
            <p:nvPicPr>
              <p:cNvPr id="55" name="حبر 55">
                <a:extLst>
                  <a:ext uri="{FF2B5EF4-FFF2-40B4-BE49-F238E27FC236}">
                    <a16:creationId xmlns:a16="http://schemas.microsoft.com/office/drawing/2014/main" id="{C645D3BD-9A40-90C5-118F-72A386EB928F}"/>
                  </a:ext>
                </a:extLst>
              </p:cNvPr>
              <p:cNvPicPr/>
              <p:nvPr/>
            </p:nvPicPr>
            <p:blipFill>
              <a:blip r:embed="rId22"/>
              <a:stretch>
                <a:fillRect/>
              </a:stretch>
            </p:blipFill>
            <p:spPr>
              <a:xfrm>
                <a:off x="644530" y="5016973"/>
                <a:ext cx="1187640" cy="426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0" name="حبر 60">
                <a:extLst>
                  <a:ext uri="{FF2B5EF4-FFF2-40B4-BE49-F238E27FC236}">
                    <a16:creationId xmlns:a16="http://schemas.microsoft.com/office/drawing/2014/main" id="{8968B440-F08C-4E9B-42E0-4DCE9532195D}"/>
                  </a:ext>
                </a:extLst>
              </p14:cNvPr>
              <p14:cNvContentPartPr/>
              <p14:nvPr/>
            </p14:nvContentPartPr>
            <p14:xfrm>
              <a:off x="6998530" y="5184373"/>
              <a:ext cx="952920" cy="266040"/>
            </p14:xfrm>
          </p:contentPart>
        </mc:Choice>
        <mc:Fallback xmlns="">
          <p:pic>
            <p:nvPicPr>
              <p:cNvPr id="60" name="حبر 60">
                <a:extLst>
                  <a:ext uri="{FF2B5EF4-FFF2-40B4-BE49-F238E27FC236}">
                    <a16:creationId xmlns:a16="http://schemas.microsoft.com/office/drawing/2014/main" id="{8968B440-F08C-4E9B-42E0-4DCE9532195D}"/>
                  </a:ext>
                </a:extLst>
              </p:cNvPr>
              <p:cNvPicPr/>
              <p:nvPr/>
            </p:nvPicPr>
            <p:blipFill>
              <a:blip r:embed="rId24"/>
              <a:stretch>
                <a:fillRect/>
              </a:stretch>
            </p:blipFill>
            <p:spPr>
              <a:xfrm>
                <a:off x="6983050" y="5169253"/>
                <a:ext cx="98352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0960" name="حبر 40961">
                <a:extLst>
                  <a:ext uri="{FF2B5EF4-FFF2-40B4-BE49-F238E27FC236}">
                    <a16:creationId xmlns:a16="http://schemas.microsoft.com/office/drawing/2014/main" id="{5DD8610D-3FC4-9982-729E-0C8D6E0FF068}"/>
                  </a:ext>
                </a:extLst>
              </p14:cNvPr>
              <p14:cNvContentPartPr/>
              <p14:nvPr/>
            </p14:nvContentPartPr>
            <p14:xfrm>
              <a:off x="6533410" y="4986733"/>
              <a:ext cx="442800" cy="407160"/>
            </p14:xfrm>
          </p:contentPart>
        </mc:Choice>
        <mc:Fallback xmlns="">
          <p:pic>
            <p:nvPicPr>
              <p:cNvPr id="40960" name="حبر 40961">
                <a:extLst>
                  <a:ext uri="{FF2B5EF4-FFF2-40B4-BE49-F238E27FC236}">
                    <a16:creationId xmlns:a16="http://schemas.microsoft.com/office/drawing/2014/main" id="{5DD8610D-3FC4-9982-729E-0C8D6E0FF068}"/>
                  </a:ext>
                </a:extLst>
              </p:cNvPr>
              <p:cNvPicPr/>
              <p:nvPr/>
            </p:nvPicPr>
            <p:blipFill>
              <a:blip r:embed="rId26"/>
              <a:stretch>
                <a:fillRect/>
              </a:stretch>
            </p:blipFill>
            <p:spPr>
              <a:xfrm>
                <a:off x="6518278" y="4971613"/>
                <a:ext cx="473425" cy="4377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0970" name="حبر 40970">
                <a:extLst>
                  <a:ext uri="{FF2B5EF4-FFF2-40B4-BE49-F238E27FC236}">
                    <a16:creationId xmlns:a16="http://schemas.microsoft.com/office/drawing/2014/main" id="{1913A5EA-E700-3C62-2B80-DA2A5E3DF093}"/>
                  </a:ext>
                </a:extLst>
              </p14:cNvPr>
              <p14:cNvContentPartPr/>
              <p14:nvPr/>
            </p14:nvContentPartPr>
            <p14:xfrm>
              <a:off x="6533410" y="5960533"/>
              <a:ext cx="998280" cy="442800"/>
            </p14:xfrm>
          </p:contentPart>
        </mc:Choice>
        <mc:Fallback xmlns="">
          <p:pic>
            <p:nvPicPr>
              <p:cNvPr id="40970" name="حبر 40970">
                <a:extLst>
                  <a:ext uri="{FF2B5EF4-FFF2-40B4-BE49-F238E27FC236}">
                    <a16:creationId xmlns:a16="http://schemas.microsoft.com/office/drawing/2014/main" id="{1913A5EA-E700-3C62-2B80-DA2A5E3DF093}"/>
                  </a:ext>
                </a:extLst>
              </p:cNvPr>
              <p:cNvPicPr/>
              <p:nvPr/>
            </p:nvPicPr>
            <p:blipFill>
              <a:blip r:embed="rId28"/>
              <a:stretch>
                <a:fillRect/>
              </a:stretch>
            </p:blipFill>
            <p:spPr>
              <a:xfrm>
                <a:off x="6518290" y="5945401"/>
                <a:ext cx="1028880" cy="473425"/>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0987" name="حبر 40987">
                <a:extLst>
                  <a:ext uri="{FF2B5EF4-FFF2-40B4-BE49-F238E27FC236}">
                    <a16:creationId xmlns:a16="http://schemas.microsoft.com/office/drawing/2014/main" id="{9702C84B-43AF-A522-D9F6-27E373C79783}"/>
                  </a:ext>
                </a:extLst>
              </p14:cNvPr>
              <p14:cNvContentPartPr/>
              <p14:nvPr/>
            </p14:nvContentPartPr>
            <p14:xfrm>
              <a:off x="3052210" y="6017413"/>
              <a:ext cx="3419640" cy="442440"/>
            </p14:xfrm>
          </p:contentPart>
        </mc:Choice>
        <mc:Fallback xmlns="">
          <p:pic>
            <p:nvPicPr>
              <p:cNvPr id="40987" name="حبر 40987">
                <a:extLst>
                  <a:ext uri="{FF2B5EF4-FFF2-40B4-BE49-F238E27FC236}">
                    <a16:creationId xmlns:a16="http://schemas.microsoft.com/office/drawing/2014/main" id="{9702C84B-43AF-A522-D9F6-27E373C79783}"/>
                  </a:ext>
                </a:extLst>
              </p:cNvPr>
              <p:cNvPicPr/>
              <p:nvPr/>
            </p:nvPicPr>
            <p:blipFill>
              <a:blip r:embed="rId30"/>
              <a:stretch>
                <a:fillRect/>
              </a:stretch>
            </p:blipFill>
            <p:spPr>
              <a:xfrm>
                <a:off x="3037090" y="6001933"/>
                <a:ext cx="3450240" cy="473040"/>
              </a:xfrm>
              <a:prstGeom prst="rect">
                <a:avLst/>
              </a:prstGeom>
            </p:spPr>
          </p:pic>
        </mc:Fallback>
      </mc:AlternateContent>
    </p:spTree>
    <p:extLst>
      <p:ext uri="{BB962C8B-B14F-4D97-AF65-F5344CB8AC3E}">
        <p14:creationId xmlns:p14="http://schemas.microsoft.com/office/powerpoint/2010/main" val="139912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p:cNvSpPr>
          <p:nvPr>
            <p:ph type="subTitle" idx="4294967295"/>
          </p:nvPr>
        </p:nvSpPr>
        <p:spPr>
          <a:xfrm>
            <a:off x="1852862" y="2311449"/>
            <a:ext cx="6278562" cy="2819400"/>
          </a:xfrm>
          <a:ln>
            <a:noFill/>
          </a:ln>
        </p:spPr>
        <p:txBody>
          <a:bodyPr>
            <a:normAutofit fontScale="70000" lnSpcReduction="20000"/>
          </a:bodyPr>
          <a:lstStyle/>
          <a:p>
            <a:pPr fontAlgn="auto">
              <a:spcAft>
                <a:spcPts val="0"/>
              </a:spcAft>
              <a:defRPr/>
            </a:pPr>
            <a:endParaRPr lang="en-US" dirty="0"/>
          </a:p>
          <a:p>
            <a:pPr marL="114300" indent="0" algn="ctr" fontAlgn="auto">
              <a:spcAft>
                <a:spcPts val="0"/>
              </a:spcAft>
              <a:buNone/>
              <a:defRPr/>
            </a:pPr>
            <a:r>
              <a:rPr lang="en-US" sz="7700" dirty="0">
                <a:solidFill>
                  <a:schemeClr val="bg1"/>
                </a:solidFill>
                <a:latin typeface="Aharoni" panose="02010803020104030203" pitchFamily="2" charset="-79"/>
                <a:cs typeface="Aharoni" panose="02010803020104030203" pitchFamily="2" charset="-79"/>
              </a:rPr>
              <a:t>Personality  </a:t>
            </a:r>
          </a:p>
          <a:p>
            <a:pPr marL="114300" indent="0" algn="ctr" fontAlgn="auto">
              <a:spcAft>
                <a:spcPts val="0"/>
              </a:spcAft>
              <a:buNone/>
              <a:defRPr/>
            </a:pPr>
            <a:r>
              <a:rPr lang="en-US" sz="7700" dirty="0">
                <a:solidFill>
                  <a:schemeClr val="bg1"/>
                </a:solidFill>
                <a:latin typeface="Aharoni" panose="02010803020104030203" pitchFamily="2" charset="-79"/>
                <a:cs typeface="Aharoni" panose="02010803020104030203" pitchFamily="2" charset="-79"/>
              </a:rPr>
              <a:t>and </a:t>
            </a:r>
          </a:p>
          <a:p>
            <a:pPr marL="114300" indent="0" algn="ctr" fontAlgn="auto">
              <a:spcAft>
                <a:spcPts val="0"/>
              </a:spcAft>
              <a:buNone/>
              <a:defRPr/>
            </a:pPr>
            <a:r>
              <a:rPr lang="en-US" sz="7700" dirty="0">
                <a:solidFill>
                  <a:schemeClr val="bg1"/>
                </a:solidFill>
                <a:latin typeface="Aharoni" panose="02010803020104030203" pitchFamily="2" charset="-79"/>
                <a:cs typeface="Aharoni" panose="02010803020104030203" pitchFamily="2" charset="-79"/>
              </a:rPr>
              <a:t>Values </a:t>
            </a:r>
          </a:p>
        </p:txBody>
      </p:sp>
      <p:sp>
        <p:nvSpPr>
          <p:cNvPr id="2" name="TextBox 1"/>
          <p:cNvSpPr txBox="1"/>
          <p:nvPr/>
        </p:nvSpPr>
        <p:spPr>
          <a:xfrm>
            <a:off x="1852862" y="1012371"/>
            <a:ext cx="938077" cy="1446550"/>
          </a:xfrm>
          <a:prstGeom prst="rect">
            <a:avLst/>
          </a:prstGeom>
          <a:noFill/>
        </p:spPr>
        <p:txBody>
          <a:bodyPr wrap="none" rtlCol="0">
            <a:spAutoFit/>
          </a:bodyPr>
          <a:lstStyle/>
          <a:p>
            <a:r>
              <a:rPr lang="en-US" sz="8800" b="1" dirty="0">
                <a:solidFill>
                  <a:schemeClr val="bg1"/>
                </a:solidFill>
                <a:latin typeface="Arial Black" panose="020B0A04020102020204" pitchFamily="34" charset="0"/>
                <a:cs typeface="Aharoni" panose="02010803020104030203" pitchFamily="2" charset="-79"/>
              </a:rPr>
              <a:t>5</a:t>
            </a:r>
          </a:p>
        </p:txBody>
      </p:sp>
    </p:spTree>
    <p:extLst>
      <p:ext uri="{BB962C8B-B14F-4D97-AF65-F5344CB8AC3E}">
        <p14:creationId xmlns:p14="http://schemas.microsoft.com/office/powerpoint/2010/main" val="2608946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889489" y="154943"/>
            <a:ext cx="8081091" cy="1370087"/>
          </a:xfrm>
        </p:spPr>
        <p:txBody>
          <a:bodyPr wrap="square" numCol="1" anchorCtr="0" compatLnSpc="1">
            <a:prstTxWarp prst="textNoShape">
              <a:avLst/>
            </a:prstTxWarp>
          </a:bodyPr>
          <a:lstStyle/>
          <a:p>
            <a:pPr eaLnBrk="1" hangingPunct="1"/>
            <a:r>
              <a:rPr lang="en-US" sz="4800" dirty="0">
                <a:effectLst/>
              </a:rPr>
              <a:t>Contrast Terminal and Instrumental Values</a:t>
            </a:r>
          </a:p>
        </p:txBody>
      </p:sp>
      <p:sp>
        <p:nvSpPr>
          <p:cNvPr id="40968" name="Content Placeholder 13"/>
          <p:cNvSpPr>
            <a:spLocks noGrp="1"/>
          </p:cNvSpPr>
          <p:nvPr>
            <p:ph idx="1"/>
          </p:nvPr>
        </p:nvSpPr>
        <p:spPr bwMode="auto">
          <a:xfrm>
            <a:off x="889489" y="1711324"/>
            <a:ext cx="8081091" cy="4752538"/>
          </a:xfrm>
        </p:spPr>
        <p:txBody>
          <a:bodyPr wrap="square" numCol="1" anchor="t" anchorCtr="0" compatLnSpc="1">
            <a:prstTxWarp prst="textNoShape">
              <a:avLst/>
            </a:prstTxWarp>
            <a:noAutofit/>
          </a:bodyPr>
          <a:lstStyle/>
          <a:p>
            <a:r>
              <a:rPr lang="en-US" sz="2800" dirty="0"/>
              <a:t>Terminal vs. Instrumental Values</a:t>
            </a:r>
          </a:p>
          <a:p>
            <a:pPr lvl="1"/>
            <a:r>
              <a:rPr lang="en-US" sz="2800" b="1" dirty="0">
                <a:solidFill>
                  <a:srgbClr val="FF9900"/>
                </a:solidFill>
              </a:rPr>
              <a:t>Terminal values:</a:t>
            </a:r>
            <a:r>
              <a:rPr lang="en-US" sz="2800" dirty="0">
                <a:solidFill>
                  <a:srgbClr val="FF9900"/>
                </a:solidFill>
              </a:rPr>
              <a:t> </a:t>
            </a:r>
            <a:r>
              <a:rPr lang="en-US" sz="2800" dirty="0"/>
              <a:t>desirable end-states of existence.</a:t>
            </a:r>
          </a:p>
          <a:p>
            <a:pPr lvl="1"/>
            <a:r>
              <a:rPr lang="en-US" sz="2800" b="1" dirty="0">
                <a:solidFill>
                  <a:srgbClr val="FF9900"/>
                </a:solidFill>
                <a:effectLst/>
              </a:rPr>
              <a:t>Instrumental values:</a:t>
            </a:r>
            <a:r>
              <a:rPr lang="en-US" sz="2800" dirty="0">
                <a:solidFill>
                  <a:srgbClr val="FF9900"/>
                </a:solidFill>
                <a:effectLst/>
              </a:rPr>
              <a:t> </a:t>
            </a:r>
            <a:r>
              <a:rPr lang="en-US" sz="2800" dirty="0">
                <a:effectLst/>
              </a:rPr>
              <a:t>preferred modes of behavior or means of achieving terminal values. </a:t>
            </a:r>
          </a:p>
        </p:txBody>
      </p:sp>
      <p:sp>
        <p:nvSpPr>
          <p:cNvPr id="7" name="Slide Number Placeholder 5"/>
          <p:cNvSpPr>
            <a:spLocks noGrp="1"/>
          </p:cNvSpPr>
          <p:nvPr>
            <p:ph type="sldNum" sz="quarter" idx="12"/>
          </p:nvPr>
        </p:nvSpPr>
        <p:spPr/>
        <p:txBody>
          <a:bodyPr/>
          <a:lstStyle/>
          <a:p>
            <a:pPr>
              <a:defRPr/>
            </a:pPr>
            <a:r>
              <a:rPr lang="en-US" dirty="0"/>
              <a:t>5-</a:t>
            </a:r>
            <a:fld id="{2C01CC51-C049-4276-B2E9-871F02F05DB8}" type="slidenum">
              <a:rPr lang="en-US"/>
              <a:pPr>
                <a:defRPr/>
              </a:pPr>
              <a:t>20</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5</a:t>
            </a:r>
          </a:p>
        </p:txBody>
      </p:sp>
      <mc:AlternateContent xmlns:mc="http://schemas.openxmlformats.org/markup-compatibility/2006" xmlns:p14="http://schemas.microsoft.com/office/powerpoint/2010/main">
        <mc:Choice Requires="p14">
          <p:contentPart p14:bwMode="auto" r:id="rId3">
            <p14:nvContentPartPr>
              <p14:cNvPr id="8" name="حبر 8">
                <a:extLst>
                  <a:ext uri="{FF2B5EF4-FFF2-40B4-BE49-F238E27FC236}">
                    <a16:creationId xmlns:a16="http://schemas.microsoft.com/office/drawing/2014/main" id="{DEB48DEE-F8EC-844B-84D4-370E57C7D980}"/>
                  </a:ext>
                </a:extLst>
              </p14:cNvPr>
              <p14:cNvContentPartPr/>
              <p14:nvPr/>
            </p14:nvContentPartPr>
            <p14:xfrm>
              <a:off x="3579766" y="2200728"/>
              <a:ext cx="455040" cy="176760"/>
            </p14:xfrm>
          </p:contentPart>
        </mc:Choice>
        <mc:Fallback xmlns="">
          <p:pic>
            <p:nvPicPr>
              <p:cNvPr id="8" name="حبر 8">
                <a:extLst>
                  <a:ext uri="{FF2B5EF4-FFF2-40B4-BE49-F238E27FC236}">
                    <a16:creationId xmlns:a16="http://schemas.microsoft.com/office/drawing/2014/main" id="{DEB48DEE-F8EC-844B-84D4-370E57C7D980}"/>
                  </a:ext>
                </a:extLst>
              </p:cNvPr>
              <p:cNvPicPr/>
              <p:nvPr/>
            </p:nvPicPr>
            <p:blipFill>
              <a:blip r:embed="rId4"/>
              <a:stretch>
                <a:fillRect/>
              </a:stretch>
            </p:blipFill>
            <p:spPr>
              <a:xfrm>
                <a:off x="3564658" y="2185248"/>
                <a:ext cx="485256"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حبر 16">
                <a:extLst>
                  <a:ext uri="{FF2B5EF4-FFF2-40B4-BE49-F238E27FC236}">
                    <a16:creationId xmlns:a16="http://schemas.microsoft.com/office/drawing/2014/main" id="{4FFE2566-6E83-752D-D3AB-4607FC606AED}"/>
                  </a:ext>
                </a:extLst>
              </p14:cNvPr>
              <p14:cNvContentPartPr/>
              <p14:nvPr/>
            </p14:nvContentPartPr>
            <p14:xfrm>
              <a:off x="2506606" y="2160768"/>
              <a:ext cx="821520" cy="196920"/>
            </p14:xfrm>
          </p:contentPart>
        </mc:Choice>
        <mc:Fallback xmlns="">
          <p:pic>
            <p:nvPicPr>
              <p:cNvPr id="16" name="حبر 16">
                <a:extLst>
                  <a:ext uri="{FF2B5EF4-FFF2-40B4-BE49-F238E27FC236}">
                    <a16:creationId xmlns:a16="http://schemas.microsoft.com/office/drawing/2014/main" id="{4FFE2566-6E83-752D-D3AB-4607FC606AED}"/>
                  </a:ext>
                </a:extLst>
              </p:cNvPr>
              <p:cNvPicPr/>
              <p:nvPr/>
            </p:nvPicPr>
            <p:blipFill>
              <a:blip r:embed="rId6"/>
              <a:stretch>
                <a:fillRect/>
              </a:stretch>
            </p:blipFill>
            <p:spPr>
              <a:xfrm>
                <a:off x="2491486" y="2145648"/>
                <a:ext cx="85212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حبر 23">
                <a:extLst>
                  <a:ext uri="{FF2B5EF4-FFF2-40B4-BE49-F238E27FC236}">
                    <a16:creationId xmlns:a16="http://schemas.microsoft.com/office/drawing/2014/main" id="{82A46609-2A85-CB14-AA19-F09AB6B636BA}"/>
                  </a:ext>
                </a:extLst>
              </p14:cNvPr>
              <p14:cNvContentPartPr/>
              <p14:nvPr/>
            </p14:nvContentPartPr>
            <p14:xfrm>
              <a:off x="3881806" y="3088128"/>
              <a:ext cx="809640" cy="216360"/>
            </p14:xfrm>
          </p:contentPart>
        </mc:Choice>
        <mc:Fallback xmlns="">
          <p:pic>
            <p:nvPicPr>
              <p:cNvPr id="23" name="حبر 23">
                <a:extLst>
                  <a:ext uri="{FF2B5EF4-FFF2-40B4-BE49-F238E27FC236}">
                    <a16:creationId xmlns:a16="http://schemas.microsoft.com/office/drawing/2014/main" id="{82A46609-2A85-CB14-AA19-F09AB6B636BA}"/>
                  </a:ext>
                </a:extLst>
              </p:cNvPr>
              <p:cNvPicPr/>
              <p:nvPr/>
            </p:nvPicPr>
            <p:blipFill>
              <a:blip r:embed="rId8"/>
              <a:stretch>
                <a:fillRect/>
              </a:stretch>
            </p:blipFill>
            <p:spPr>
              <a:xfrm>
                <a:off x="3866686" y="3073008"/>
                <a:ext cx="84024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6" name="حبر 26">
                <a:extLst>
                  <a:ext uri="{FF2B5EF4-FFF2-40B4-BE49-F238E27FC236}">
                    <a16:creationId xmlns:a16="http://schemas.microsoft.com/office/drawing/2014/main" id="{2458FEC2-3D72-1A7E-4B75-7C247AEA8684}"/>
                  </a:ext>
                </a:extLst>
              </p14:cNvPr>
              <p14:cNvContentPartPr/>
              <p14:nvPr/>
            </p14:nvContentPartPr>
            <p14:xfrm>
              <a:off x="3775966" y="3072648"/>
              <a:ext cx="133920" cy="133920"/>
            </p14:xfrm>
          </p:contentPart>
        </mc:Choice>
        <mc:Fallback xmlns="">
          <p:pic>
            <p:nvPicPr>
              <p:cNvPr id="26" name="حبر 26">
                <a:extLst>
                  <a:ext uri="{FF2B5EF4-FFF2-40B4-BE49-F238E27FC236}">
                    <a16:creationId xmlns:a16="http://schemas.microsoft.com/office/drawing/2014/main" id="{2458FEC2-3D72-1A7E-4B75-7C247AEA8684}"/>
                  </a:ext>
                </a:extLst>
              </p:cNvPr>
              <p:cNvPicPr/>
              <p:nvPr/>
            </p:nvPicPr>
            <p:blipFill>
              <a:blip r:embed="rId10"/>
              <a:stretch>
                <a:fillRect/>
              </a:stretch>
            </p:blipFill>
            <p:spPr>
              <a:xfrm>
                <a:off x="3760486" y="3057168"/>
                <a:ext cx="16452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0" name="حبر 30">
                <a:extLst>
                  <a:ext uri="{FF2B5EF4-FFF2-40B4-BE49-F238E27FC236}">
                    <a16:creationId xmlns:a16="http://schemas.microsoft.com/office/drawing/2014/main" id="{13F1719B-C126-38F8-AB35-ACE606682CEE}"/>
                  </a:ext>
                </a:extLst>
              </p14:cNvPr>
              <p14:cNvContentPartPr/>
              <p14:nvPr/>
            </p14:nvContentPartPr>
            <p14:xfrm>
              <a:off x="3355486" y="3056808"/>
              <a:ext cx="338400" cy="263520"/>
            </p14:xfrm>
          </p:contentPart>
        </mc:Choice>
        <mc:Fallback xmlns="">
          <p:pic>
            <p:nvPicPr>
              <p:cNvPr id="30" name="حبر 30">
                <a:extLst>
                  <a:ext uri="{FF2B5EF4-FFF2-40B4-BE49-F238E27FC236}">
                    <a16:creationId xmlns:a16="http://schemas.microsoft.com/office/drawing/2014/main" id="{13F1719B-C126-38F8-AB35-ACE606682CEE}"/>
                  </a:ext>
                </a:extLst>
              </p:cNvPr>
              <p:cNvPicPr/>
              <p:nvPr/>
            </p:nvPicPr>
            <p:blipFill>
              <a:blip r:embed="rId12"/>
              <a:stretch>
                <a:fillRect/>
              </a:stretch>
            </p:blipFill>
            <p:spPr>
              <a:xfrm>
                <a:off x="3340006" y="3041688"/>
                <a:ext cx="36864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2" name="حبر 42">
                <a:extLst>
                  <a:ext uri="{FF2B5EF4-FFF2-40B4-BE49-F238E27FC236}">
                    <a16:creationId xmlns:a16="http://schemas.microsoft.com/office/drawing/2014/main" id="{F227FC39-407D-B057-D47A-C0C2726A8D28}"/>
                  </a:ext>
                </a:extLst>
              </p14:cNvPr>
              <p14:cNvContentPartPr/>
              <p14:nvPr/>
            </p14:nvContentPartPr>
            <p14:xfrm>
              <a:off x="5767942" y="2031912"/>
              <a:ext cx="1701360" cy="292320"/>
            </p14:xfrm>
          </p:contentPart>
        </mc:Choice>
        <mc:Fallback xmlns="">
          <p:pic>
            <p:nvPicPr>
              <p:cNvPr id="42" name="حبر 42">
                <a:extLst>
                  <a:ext uri="{FF2B5EF4-FFF2-40B4-BE49-F238E27FC236}">
                    <a16:creationId xmlns:a16="http://schemas.microsoft.com/office/drawing/2014/main" id="{F227FC39-407D-B057-D47A-C0C2726A8D28}"/>
                  </a:ext>
                </a:extLst>
              </p:cNvPr>
              <p:cNvPicPr/>
              <p:nvPr/>
            </p:nvPicPr>
            <p:blipFill>
              <a:blip r:embed="rId14"/>
              <a:stretch>
                <a:fillRect/>
              </a:stretch>
            </p:blipFill>
            <p:spPr>
              <a:xfrm>
                <a:off x="5752465" y="2016451"/>
                <a:ext cx="1731594" cy="322882"/>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7" name="حبر 57">
                <a:extLst>
                  <a:ext uri="{FF2B5EF4-FFF2-40B4-BE49-F238E27FC236}">
                    <a16:creationId xmlns:a16="http://schemas.microsoft.com/office/drawing/2014/main" id="{5E32F24E-4DE3-5221-7DDB-D2C4059F9F5B}"/>
                  </a:ext>
                </a:extLst>
              </p14:cNvPr>
              <p14:cNvContentPartPr/>
              <p14:nvPr/>
            </p14:nvContentPartPr>
            <p14:xfrm>
              <a:off x="4961199" y="2191761"/>
              <a:ext cx="542880" cy="132480"/>
            </p14:xfrm>
          </p:contentPart>
        </mc:Choice>
        <mc:Fallback xmlns="">
          <p:pic>
            <p:nvPicPr>
              <p:cNvPr id="57" name="حبر 57">
                <a:extLst>
                  <a:ext uri="{FF2B5EF4-FFF2-40B4-BE49-F238E27FC236}">
                    <a16:creationId xmlns:a16="http://schemas.microsoft.com/office/drawing/2014/main" id="{5E32F24E-4DE3-5221-7DDB-D2C4059F9F5B}"/>
                  </a:ext>
                </a:extLst>
              </p:cNvPr>
              <p:cNvPicPr/>
              <p:nvPr/>
            </p:nvPicPr>
            <p:blipFill>
              <a:blip r:embed="rId16"/>
              <a:stretch>
                <a:fillRect/>
              </a:stretch>
            </p:blipFill>
            <p:spPr>
              <a:xfrm>
                <a:off x="4945729" y="2176323"/>
                <a:ext cx="573100" cy="162997"/>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0962" name="حبر 40962">
                <a:extLst>
                  <a:ext uri="{FF2B5EF4-FFF2-40B4-BE49-F238E27FC236}">
                    <a16:creationId xmlns:a16="http://schemas.microsoft.com/office/drawing/2014/main" id="{14AE5881-6515-50CA-1036-91CD2F2FC361}"/>
                  </a:ext>
                </a:extLst>
              </p14:cNvPr>
              <p14:cNvContentPartPr/>
              <p14:nvPr/>
            </p14:nvContentPartPr>
            <p14:xfrm>
              <a:off x="885712" y="2753309"/>
              <a:ext cx="820080" cy="248040"/>
            </p14:xfrm>
          </p:contentPart>
        </mc:Choice>
        <mc:Fallback xmlns="">
          <p:pic>
            <p:nvPicPr>
              <p:cNvPr id="40962" name="حبر 40962">
                <a:extLst>
                  <a:ext uri="{FF2B5EF4-FFF2-40B4-BE49-F238E27FC236}">
                    <a16:creationId xmlns:a16="http://schemas.microsoft.com/office/drawing/2014/main" id="{14AE5881-6515-50CA-1036-91CD2F2FC361}"/>
                  </a:ext>
                </a:extLst>
              </p:cNvPr>
              <p:cNvPicPr/>
              <p:nvPr/>
            </p:nvPicPr>
            <p:blipFill>
              <a:blip r:embed="rId18"/>
              <a:stretch>
                <a:fillRect/>
              </a:stretch>
            </p:blipFill>
            <p:spPr>
              <a:xfrm>
                <a:off x="870232" y="2738189"/>
                <a:ext cx="85068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975" name="حبر 40974">
                <a:extLst>
                  <a:ext uri="{FF2B5EF4-FFF2-40B4-BE49-F238E27FC236}">
                    <a16:creationId xmlns:a16="http://schemas.microsoft.com/office/drawing/2014/main" id="{BBAE7569-5773-4DF2-4681-E5423C71E943}"/>
                  </a:ext>
                </a:extLst>
              </p14:cNvPr>
              <p14:cNvContentPartPr/>
              <p14:nvPr/>
            </p14:nvContentPartPr>
            <p14:xfrm>
              <a:off x="2167854" y="3942282"/>
              <a:ext cx="39960" cy="43560"/>
            </p14:xfrm>
          </p:contentPart>
        </mc:Choice>
        <mc:Fallback xmlns="">
          <p:pic>
            <p:nvPicPr>
              <p:cNvPr id="40975" name="حبر 40974">
                <a:extLst>
                  <a:ext uri="{FF2B5EF4-FFF2-40B4-BE49-F238E27FC236}">
                    <a16:creationId xmlns:a16="http://schemas.microsoft.com/office/drawing/2014/main" id="{BBAE7569-5773-4DF2-4681-E5423C71E943}"/>
                  </a:ext>
                </a:extLst>
              </p:cNvPr>
              <p:cNvPicPr/>
              <p:nvPr/>
            </p:nvPicPr>
            <p:blipFill>
              <a:blip r:embed="rId20"/>
              <a:stretch>
                <a:fillRect/>
              </a:stretch>
            </p:blipFill>
            <p:spPr>
              <a:xfrm>
                <a:off x="2152734" y="3927162"/>
                <a:ext cx="7056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0978" name="حبر 40980">
                <a:extLst>
                  <a:ext uri="{FF2B5EF4-FFF2-40B4-BE49-F238E27FC236}">
                    <a16:creationId xmlns:a16="http://schemas.microsoft.com/office/drawing/2014/main" id="{A4583E9C-86D8-CC24-B2FF-EFA9E5E69B94}"/>
                  </a:ext>
                </a:extLst>
              </p14:cNvPr>
              <p14:cNvContentPartPr/>
              <p14:nvPr/>
            </p14:nvContentPartPr>
            <p14:xfrm>
              <a:off x="1645854" y="4045242"/>
              <a:ext cx="2981520" cy="66600"/>
            </p14:xfrm>
          </p:contentPart>
        </mc:Choice>
        <mc:Fallback xmlns="">
          <p:pic>
            <p:nvPicPr>
              <p:cNvPr id="40978" name="حبر 40980">
                <a:extLst>
                  <a:ext uri="{FF2B5EF4-FFF2-40B4-BE49-F238E27FC236}">
                    <a16:creationId xmlns:a16="http://schemas.microsoft.com/office/drawing/2014/main" id="{A4583E9C-86D8-CC24-B2FF-EFA9E5E69B94}"/>
                  </a:ext>
                </a:extLst>
              </p:cNvPr>
              <p:cNvPicPr/>
              <p:nvPr/>
            </p:nvPicPr>
            <p:blipFill>
              <a:blip r:embed="rId22"/>
              <a:stretch>
                <a:fillRect/>
              </a:stretch>
            </p:blipFill>
            <p:spPr>
              <a:xfrm>
                <a:off x="1630374" y="4030122"/>
                <a:ext cx="301212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0979" name="حبر 40980">
                <a:extLst>
                  <a:ext uri="{FF2B5EF4-FFF2-40B4-BE49-F238E27FC236}">
                    <a16:creationId xmlns:a16="http://schemas.microsoft.com/office/drawing/2014/main" id="{65E54786-2C66-26E1-BE3F-C3539AE23175}"/>
                  </a:ext>
                </a:extLst>
              </p14:cNvPr>
              <p14:cNvContentPartPr/>
              <p14:nvPr/>
            </p14:nvContentPartPr>
            <p14:xfrm>
              <a:off x="5578854" y="3014202"/>
              <a:ext cx="938880" cy="231480"/>
            </p14:xfrm>
          </p:contentPart>
        </mc:Choice>
        <mc:Fallback xmlns="">
          <p:pic>
            <p:nvPicPr>
              <p:cNvPr id="40979" name="حبر 40980">
                <a:extLst>
                  <a:ext uri="{FF2B5EF4-FFF2-40B4-BE49-F238E27FC236}">
                    <a16:creationId xmlns:a16="http://schemas.microsoft.com/office/drawing/2014/main" id="{65E54786-2C66-26E1-BE3F-C3539AE23175}"/>
                  </a:ext>
                </a:extLst>
              </p:cNvPr>
              <p:cNvPicPr/>
              <p:nvPr/>
            </p:nvPicPr>
            <p:blipFill>
              <a:blip r:embed="rId24"/>
              <a:stretch>
                <a:fillRect/>
              </a:stretch>
            </p:blipFill>
            <p:spPr>
              <a:xfrm>
                <a:off x="5563734" y="2998746"/>
                <a:ext cx="969480" cy="261673"/>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0980" name="حبر 40980">
                <a:extLst>
                  <a:ext uri="{FF2B5EF4-FFF2-40B4-BE49-F238E27FC236}">
                    <a16:creationId xmlns:a16="http://schemas.microsoft.com/office/drawing/2014/main" id="{A4C89053-4389-D2B3-35B2-D594306D0D59}"/>
                  </a:ext>
                </a:extLst>
              </p14:cNvPr>
              <p14:cNvContentPartPr/>
              <p14:nvPr/>
            </p14:nvContentPartPr>
            <p14:xfrm>
              <a:off x="6854694" y="3020682"/>
              <a:ext cx="833040" cy="238320"/>
            </p14:xfrm>
          </p:contentPart>
        </mc:Choice>
        <mc:Fallback xmlns="">
          <p:pic>
            <p:nvPicPr>
              <p:cNvPr id="40980" name="حبر 40980">
                <a:extLst>
                  <a:ext uri="{FF2B5EF4-FFF2-40B4-BE49-F238E27FC236}">
                    <a16:creationId xmlns:a16="http://schemas.microsoft.com/office/drawing/2014/main" id="{A4C89053-4389-D2B3-35B2-D594306D0D59}"/>
                  </a:ext>
                </a:extLst>
              </p:cNvPr>
              <p:cNvPicPr/>
              <p:nvPr/>
            </p:nvPicPr>
            <p:blipFill>
              <a:blip r:embed="rId26"/>
              <a:stretch>
                <a:fillRect/>
              </a:stretch>
            </p:blipFill>
            <p:spPr>
              <a:xfrm>
                <a:off x="6839221" y="3005562"/>
                <a:ext cx="863267"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0987" name="حبر 40987">
                <a:extLst>
                  <a:ext uri="{FF2B5EF4-FFF2-40B4-BE49-F238E27FC236}">
                    <a16:creationId xmlns:a16="http://schemas.microsoft.com/office/drawing/2014/main" id="{1B938108-200D-8D00-934F-7BCA5112930D}"/>
                  </a:ext>
                </a:extLst>
              </p14:cNvPr>
              <p14:cNvContentPartPr/>
              <p14:nvPr/>
            </p14:nvContentPartPr>
            <p14:xfrm>
              <a:off x="6907614" y="4172322"/>
              <a:ext cx="1018440" cy="276480"/>
            </p14:xfrm>
          </p:contentPart>
        </mc:Choice>
        <mc:Fallback xmlns="">
          <p:pic>
            <p:nvPicPr>
              <p:cNvPr id="40987" name="حبر 40987">
                <a:extLst>
                  <a:ext uri="{FF2B5EF4-FFF2-40B4-BE49-F238E27FC236}">
                    <a16:creationId xmlns:a16="http://schemas.microsoft.com/office/drawing/2014/main" id="{1B938108-200D-8D00-934F-7BCA5112930D}"/>
                  </a:ext>
                </a:extLst>
              </p:cNvPr>
              <p:cNvPicPr/>
              <p:nvPr/>
            </p:nvPicPr>
            <p:blipFill>
              <a:blip r:embed="rId28"/>
              <a:stretch>
                <a:fillRect/>
              </a:stretch>
            </p:blipFill>
            <p:spPr>
              <a:xfrm>
                <a:off x="6892134" y="4157202"/>
                <a:ext cx="104868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0998" name="حبر 40998">
                <a:extLst>
                  <a:ext uri="{FF2B5EF4-FFF2-40B4-BE49-F238E27FC236}">
                    <a16:creationId xmlns:a16="http://schemas.microsoft.com/office/drawing/2014/main" id="{9FA500CE-7700-302A-04C6-8D8A899F14B5}"/>
                  </a:ext>
                </a:extLst>
              </p14:cNvPr>
              <p14:cNvContentPartPr/>
              <p14:nvPr/>
            </p14:nvContentPartPr>
            <p14:xfrm>
              <a:off x="4726014" y="4382562"/>
              <a:ext cx="1276200" cy="238320"/>
            </p14:xfrm>
          </p:contentPart>
        </mc:Choice>
        <mc:Fallback xmlns="">
          <p:pic>
            <p:nvPicPr>
              <p:cNvPr id="40998" name="حبر 40998">
                <a:extLst>
                  <a:ext uri="{FF2B5EF4-FFF2-40B4-BE49-F238E27FC236}">
                    <a16:creationId xmlns:a16="http://schemas.microsoft.com/office/drawing/2014/main" id="{9FA500CE-7700-302A-04C6-8D8A899F14B5}"/>
                  </a:ext>
                </a:extLst>
              </p:cNvPr>
              <p:cNvPicPr/>
              <p:nvPr/>
            </p:nvPicPr>
            <p:blipFill>
              <a:blip r:embed="rId30"/>
              <a:stretch>
                <a:fillRect/>
              </a:stretch>
            </p:blipFill>
            <p:spPr>
              <a:xfrm>
                <a:off x="4710894" y="4367082"/>
                <a:ext cx="130680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1003" name="حبر 41003">
                <a:extLst>
                  <a:ext uri="{FF2B5EF4-FFF2-40B4-BE49-F238E27FC236}">
                    <a16:creationId xmlns:a16="http://schemas.microsoft.com/office/drawing/2014/main" id="{295C1C26-1865-E8E9-64C9-1B4F7465EC76}"/>
                  </a:ext>
                </a:extLst>
              </p14:cNvPr>
              <p14:cNvContentPartPr/>
              <p14:nvPr/>
            </p14:nvContentPartPr>
            <p14:xfrm>
              <a:off x="4977294" y="4842282"/>
              <a:ext cx="721080" cy="221400"/>
            </p14:xfrm>
          </p:contentPart>
        </mc:Choice>
        <mc:Fallback xmlns="">
          <p:pic>
            <p:nvPicPr>
              <p:cNvPr id="41003" name="حبر 41003">
                <a:extLst>
                  <a:ext uri="{FF2B5EF4-FFF2-40B4-BE49-F238E27FC236}">
                    <a16:creationId xmlns:a16="http://schemas.microsoft.com/office/drawing/2014/main" id="{295C1C26-1865-E8E9-64C9-1B4F7465EC76}"/>
                  </a:ext>
                </a:extLst>
              </p:cNvPr>
              <p:cNvPicPr/>
              <p:nvPr/>
            </p:nvPicPr>
            <p:blipFill>
              <a:blip r:embed="rId32"/>
              <a:stretch>
                <a:fillRect/>
              </a:stretch>
            </p:blipFill>
            <p:spPr>
              <a:xfrm>
                <a:off x="4962166" y="4826802"/>
                <a:ext cx="751695"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1006" name="حبر 41006">
                <a:extLst>
                  <a:ext uri="{FF2B5EF4-FFF2-40B4-BE49-F238E27FC236}">
                    <a16:creationId xmlns:a16="http://schemas.microsoft.com/office/drawing/2014/main" id="{BBE3D45A-B85B-2697-C085-5C0414DC565C}"/>
                  </a:ext>
                </a:extLst>
              </p14:cNvPr>
              <p14:cNvContentPartPr/>
              <p14:nvPr/>
            </p14:nvContentPartPr>
            <p14:xfrm>
              <a:off x="5783694" y="4937682"/>
              <a:ext cx="237600" cy="112680"/>
            </p14:xfrm>
          </p:contentPart>
        </mc:Choice>
        <mc:Fallback xmlns="">
          <p:pic>
            <p:nvPicPr>
              <p:cNvPr id="41006" name="حبر 41006">
                <a:extLst>
                  <a:ext uri="{FF2B5EF4-FFF2-40B4-BE49-F238E27FC236}">
                    <a16:creationId xmlns:a16="http://schemas.microsoft.com/office/drawing/2014/main" id="{BBE3D45A-B85B-2697-C085-5C0414DC565C}"/>
                  </a:ext>
                </a:extLst>
              </p:cNvPr>
              <p:cNvPicPr/>
              <p:nvPr/>
            </p:nvPicPr>
            <p:blipFill>
              <a:blip r:embed="rId34"/>
              <a:stretch>
                <a:fillRect/>
              </a:stretch>
            </p:blipFill>
            <p:spPr>
              <a:xfrm>
                <a:off x="5768574" y="4922562"/>
                <a:ext cx="268200" cy="143280"/>
              </a:xfrm>
              <a:prstGeom prst="rect">
                <a:avLst/>
              </a:prstGeom>
            </p:spPr>
          </p:pic>
        </mc:Fallback>
      </mc:AlternateContent>
    </p:spTree>
    <p:extLst>
      <p:ext uri="{BB962C8B-B14F-4D97-AF65-F5344CB8AC3E}">
        <p14:creationId xmlns:p14="http://schemas.microsoft.com/office/powerpoint/2010/main" val="430234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bwMode="auto">
          <a:xfrm>
            <a:off x="889489" y="221164"/>
            <a:ext cx="8156062" cy="1370087"/>
          </a:xfrm>
        </p:spPr>
        <p:txBody>
          <a:bodyPr wrap="square" numCol="1" anchorCtr="0" compatLnSpc="1">
            <a:prstTxWarp prst="textNoShape">
              <a:avLst/>
            </a:prstTxWarp>
          </a:bodyPr>
          <a:lstStyle/>
          <a:p>
            <a:r>
              <a:rPr lang="en-US" sz="4400" dirty="0"/>
              <a:t>Contrast Terminal and Instrumental Values</a:t>
            </a:r>
            <a:endParaRPr lang="en-US" sz="4400" dirty="0">
              <a:effectLst/>
            </a:endParaRPr>
          </a:p>
        </p:txBody>
      </p:sp>
      <p:sp>
        <p:nvSpPr>
          <p:cNvPr id="7" name="Slide Number Placeholder 5"/>
          <p:cNvSpPr>
            <a:spLocks noGrp="1"/>
          </p:cNvSpPr>
          <p:nvPr>
            <p:ph type="sldNum" sz="quarter" idx="12"/>
          </p:nvPr>
        </p:nvSpPr>
        <p:spPr/>
        <p:txBody>
          <a:bodyPr/>
          <a:lstStyle/>
          <a:p>
            <a:pPr>
              <a:defRPr/>
            </a:pPr>
            <a:r>
              <a:rPr lang="en-US" dirty="0"/>
              <a:t>5-</a:t>
            </a:r>
            <a:fld id="{2C01CC51-C049-4276-B2E9-871F02F05DB8}" type="slidenum">
              <a:rPr lang="en-US"/>
              <a:pPr>
                <a:defRPr/>
              </a:pPr>
              <a:t>21</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5</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389" y="1933574"/>
            <a:ext cx="8071894" cy="3694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16" name="حبر 16">
                <a:extLst>
                  <a:ext uri="{FF2B5EF4-FFF2-40B4-BE49-F238E27FC236}">
                    <a16:creationId xmlns:a16="http://schemas.microsoft.com/office/drawing/2014/main" id="{61E83BFD-4742-3C79-46BB-DA876CE71C7C}"/>
                  </a:ext>
                </a:extLst>
              </p14:cNvPr>
              <p14:cNvContentPartPr/>
              <p14:nvPr/>
            </p14:nvContentPartPr>
            <p14:xfrm>
              <a:off x="5177538" y="1734155"/>
              <a:ext cx="2439720" cy="423360"/>
            </p14:xfrm>
          </p:contentPart>
        </mc:Choice>
        <mc:Fallback xmlns="">
          <p:pic>
            <p:nvPicPr>
              <p:cNvPr id="16" name="حبر 16">
                <a:extLst>
                  <a:ext uri="{FF2B5EF4-FFF2-40B4-BE49-F238E27FC236}">
                    <a16:creationId xmlns:a16="http://schemas.microsoft.com/office/drawing/2014/main" id="{61E83BFD-4742-3C79-46BB-DA876CE71C7C}"/>
                  </a:ext>
                </a:extLst>
              </p:cNvPr>
              <p:cNvPicPr/>
              <p:nvPr/>
            </p:nvPicPr>
            <p:blipFill>
              <a:blip r:embed="rId5"/>
              <a:stretch>
                <a:fillRect/>
              </a:stretch>
            </p:blipFill>
            <p:spPr>
              <a:xfrm>
                <a:off x="5162418" y="1718688"/>
                <a:ext cx="2470320" cy="453574"/>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1" name="حبر 31">
                <a:extLst>
                  <a:ext uri="{FF2B5EF4-FFF2-40B4-BE49-F238E27FC236}">
                    <a16:creationId xmlns:a16="http://schemas.microsoft.com/office/drawing/2014/main" id="{7502F1A2-7F0B-5EF8-3CD7-4BCF86F85FFB}"/>
                  </a:ext>
                </a:extLst>
              </p14:cNvPr>
              <p14:cNvContentPartPr/>
              <p14:nvPr/>
            </p14:nvContentPartPr>
            <p14:xfrm>
              <a:off x="2822058" y="1767995"/>
              <a:ext cx="2198160" cy="406080"/>
            </p14:xfrm>
          </p:contentPart>
        </mc:Choice>
        <mc:Fallback xmlns="">
          <p:pic>
            <p:nvPicPr>
              <p:cNvPr id="31" name="حبر 31">
                <a:extLst>
                  <a:ext uri="{FF2B5EF4-FFF2-40B4-BE49-F238E27FC236}">
                    <a16:creationId xmlns:a16="http://schemas.microsoft.com/office/drawing/2014/main" id="{7502F1A2-7F0B-5EF8-3CD7-4BCF86F85FFB}"/>
                  </a:ext>
                </a:extLst>
              </p:cNvPr>
              <p:cNvPicPr/>
              <p:nvPr/>
            </p:nvPicPr>
            <p:blipFill>
              <a:blip r:embed="rId7"/>
              <a:stretch>
                <a:fillRect/>
              </a:stretch>
            </p:blipFill>
            <p:spPr>
              <a:xfrm>
                <a:off x="2806578" y="1752875"/>
                <a:ext cx="2228760" cy="436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5" name="حبر 35">
                <a:extLst>
                  <a:ext uri="{FF2B5EF4-FFF2-40B4-BE49-F238E27FC236}">
                    <a16:creationId xmlns:a16="http://schemas.microsoft.com/office/drawing/2014/main" id="{613A02FE-A596-35B9-BED5-338357E06DA9}"/>
                  </a:ext>
                </a:extLst>
              </p14:cNvPr>
              <p14:cNvContentPartPr/>
              <p14:nvPr/>
            </p14:nvContentPartPr>
            <p14:xfrm>
              <a:off x="2431098" y="2563595"/>
              <a:ext cx="545040" cy="216360"/>
            </p14:xfrm>
          </p:contentPart>
        </mc:Choice>
        <mc:Fallback xmlns="">
          <p:pic>
            <p:nvPicPr>
              <p:cNvPr id="35" name="حبر 35">
                <a:extLst>
                  <a:ext uri="{FF2B5EF4-FFF2-40B4-BE49-F238E27FC236}">
                    <a16:creationId xmlns:a16="http://schemas.microsoft.com/office/drawing/2014/main" id="{613A02FE-A596-35B9-BED5-338357E06DA9}"/>
                  </a:ext>
                </a:extLst>
              </p:cNvPr>
              <p:cNvPicPr/>
              <p:nvPr/>
            </p:nvPicPr>
            <p:blipFill>
              <a:blip r:embed="rId9"/>
              <a:stretch>
                <a:fillRect/>
              </a:stretch>
            </p:blipFill>
            <p:spPr>
              <a:xfrm>
                <a:off x="2415628" y="2548450"/>
                <a:ext cx="575260" cy="247011"/>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0" name="حبر 40">
                <a:extLst>
                  <a:ext uri="{FF2B5EF4-FFF2-40B4-BE49-F238E27FC236}">
                    <a16:creationId xmlns:a16="http://schemas.microsoft.com/office/drawing/2014/main" id="{DA75E76F-E7A5-2C5A-C2E8-6941A2E564A9}"/>
                  </a:ext>
                </a:extLst>
              </p14:cNvPr>
              <p14:cNvContentPartPr/>
              <p14:nvPr/>
            </p14:nvContentPartPr>
            <p14:xfrm>
              <a:off x="1730178" y="2589515"/>
              <a:ext cx="668160" cy="223560"/>
            </p14:xfrm>
          </p:contentPart>
        </mc:Choice>
        <mc:Fallback xmlns="">
          <p:pic>
            <p:nvPicPr>
              <p:cNvPr id="40" name="حبر 40">
                <a:extLst>
                  <a:ext uri="{FF2B5EF4-FFF2-40B4-BE49-F238E27FC236}">
                    <a16:creationId xmlns:a16="http://schemas.microsoft.com/office/drawing/2014/main" id="{DA75E76F-E7A5-2C5A-C2E8-6941A2E564A9}"/>
                  </a:ext>
                </a:extLst>
              </p:cNvPr>
              <p:cNvPicPr/>
              <p:nvPr/>
            </p:nvPicPr>
            <p:blipFill>
              <a:blip r:embed="rId11"/>
              <a:stretch>
                <a:fillRect/>
              </a:stretch>
            </p:blipFill>
            <p:spPr>
              <a:xfrm>
                <a:off x="1715050" y="2574395"/>
                <a:ext cx="698776"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3" name="حبر 43">
                <a:extLst>
                  <a:ext uri="{FF2B5EF4-FFF2-40B4-BE49-F238E27FC236}">
                    <a16:creationId xmlns:a16="http://schemas.microsoft.com/office/drawing/2014/main" id="{89DCBC26-B634-D745-6957-CF9938FCADB1}"/>
                  </a:ext>
                </a:extLst>
              </p14:cNvPr>
              <p14:cNvContentPartPr/>
              <p14:nvPr/>
            </p14:nvContentPartPr>
            <p14:xfrm>
              <a:off x="4273218" y="2505635"/>
              <a:ext cx="606240" cy="266040"/>
            </p14:xfrm>
          </p:contentPart>
        </mc:Choice>
        <mc:Fallback xmlns="">
          <p:pic>
            <p:nvPicPr>
              <p:cNvPr id="43" name="حبر 43">
                <a:extLst>
                  <a:ext uri="{FF2B5EF4-FFF2-40B4-BE49-F238E27FC236}">
                    <a16:creationId xmlns:a16="http://schemas.microsoft.com/office/drawing/2014/main" id="{89DCBC26-B634-D745-6957-CF9938FCADB1}"/>
                  </a:ext>
                </a:extLst>
              </p:cNvPr>
              <p:cNvPicPr/>
              <p:nvPr/>
            </p:nvPicPr>
            <p:blipFill>
              <a:blip r:embed="rId13"/>
              <a:stretch>
                <a:fillRect/>
              </a:stretch>
            </p:blipFill>
            <p:spPr>
              <a:xfrm>
                <a:off x="4257738" y="2490515"/>
                <a:ext cx="63648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4" name="حبر 54">
                <a:extLst>
                  <a:ext uri="{FF2B5EF4-FFF2-40B4-BE49-F238E27FC236}">
                    <a16:creationId xmlns:a16="http://schemas.microsoft.com/office/drawing/2014/main" id="{6979E4D2-BE8E-253F-BCA2-9F9BE7131729}"/>
                  </a:ext>
                </a:extLst>
              </p14:cNvPr>
              <p14:cNvContentPartPr/>
              <p14:nvPr/>
            </p14:nvContentPartPr>
            <p14:xfrm>
              <a:off x="339858" y="2804435"/>
              <a:ext cx="1104120" cy="432000"/>
            </p14:xfrm>
          </p:contentPart>
        </mc:Choice>
        <mc:Fallback xmlns="">
          <p:pic>
            <p:nvPicPr>
              <p:cNvPr id="54" name="حبر 54">
                <a:extLst>
                  <a:ext uri="{FF2B5EF4-FFF2-40B4-BE49-F238E27FC236}">
                    <a16:creationId xmlns:a16="http://schemas.microsoft.com/office/drawing/2014/main" id="{6979E4D2-BE8E-253F-BCA2-9F9BE7131729}"/>
                  </a:ext>
                </a:extLst>
              </p:cNvPr>
              <p:cNvPicPr/>
              <p:nvPr/>
            </p:nvPicPr>
            <p:blipFill>
              <a:blip r:embed="rId15"/>
              <a:stretch>
                <a:fillRect/>
              </a:stretch>
            </p:blipFill>
            <p:spPr>
              <a:xfrm>
                <a:off x="324738" y="2789315"/>
                <a:ext cx="1134360" cy="462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5" name="حبر 54">
                <a:extLst>
                  <a:ext uri="{FF2B5EF4-FFF2-40B4-BE49-F238E27FC236}">
                    <a16:creationId xmlns:a16="http://schemas.microsoft.com/office/drawing/2014/main" id="{C25625BD-30BE-60B7-2FDA-B1453B4101F6}"/>
                  </a:ext>
                </a:extLst>
              </p14:cNvPr>
              <p14:cNvContentPartPr/>
              <p14:nvPr/>
            </p14:nvContentPartPr>
            <p14:xfrm>
              <a:off x="6090138" y="3700475"/>
              <a:ext cx="25200" cy="66600"/>
            </p14:xfrm>
          </p:contentPart>
        </mc:Choice>
        <mc:Fallback xmlns="">
          <p:pic>
            <p:nvPicPr>
              <p:cNvPr id="55" name="حبر 54">
                <a:extLst>
                  <a:ext uri="{FF2B5EF4-FFF2-40B4-BE49-F238E27FC236}">
                    <a16:creationId xmlns:a16="http://schemas.microsoft.com/office/drawing/2014/main" id="{C25625BD-30BE-60B7-2FDA-B1453B4101F6}"/>
                  </a:ext>
                </a:extLst>
              </p:cNvPr>
              <p:cNvPicPr/>
              <p:nvPr/>
            </p:nvPicPr>
            <p:blipFill>
              <a:blip r:embed="rId17"/>
              <a:stretch>
                <a:fillRect/>
              </a:stretch>
            </p:blipFill>
            <p:spPr>
              <a:xfrm>
                <a:off x="6075018" y="3685355"/>
                <a:ext cx="5580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1" name="حبر 61">
                <a:extLst>
                  <a:ext uri="{FF2B5EF4-FFF2-40B4-BE49-F238E27FC236}">
                    <a16:creationId xmlns:a16="http://schemas.microsoft.com/office/drawing/2014/main" id="{E30B3839-DBD7-C6B8-A253-EE28777D5D55}"/>
                  </a:ext>
                </a:extLst>
              </p14:cNvPr>
              <p14:cNvContentPartPr/>
              <p14:nvPr/>
            </p14:nvContentPartPr>
            <p14:xfrm>
              <a:off x="6347538" y="2551715"/>
              <a:ext cx="1137240" cy="410760"/>
            </p14:xfrm>
          </p:contentPart>
        </mc:Choice>
        <mc:Fallback xmlns="">
          <p:pic>
            <p:nvPicPr>
              <p:cNvPr id="61" name="حبر 61">
                <a:extLst>
                  <a:ext uri="{FF2B5EF4-FFF2-40B4-BE49-F238E27FC236}">
                    <a16:creationId xmlns:a16="http://schemas.microsoft.com/office/drawing/2014/main" id="{E30B3839-DBD7-C6B8-A253-EE28777D5D55}"/>
                  </a:ext>
                </a:extLst>
              </p:cNvPr>
              <p:cNvPicPr/>
              <p:nvPr/>
            </p:nvPicPr>
            <p:blipFill>
              <a:blip r:embed="rId19"/>
              <a:stretch>
                <a:fillRect/>
              </a:stretch>
            </p:blipFill>
            <p:spPr>
              <a:xfrm>
                <a:off x="6332418" y="2536595"/>
                <a:ext cx="1167480" cy="441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100" name="حبر 4100">
                <a:extLst>
                  <a:ext uri="{FF2B5EF4-FFF2-40B4-BE49-F238E27FC236}">
                    <a16:creationId xmlns:a16="http://schemas.microsoft.com/office/drawing/2014/main" id="{80B6E613-2072-EC62-236E-464370212AA7}"/>
                  </a:ext>
                </a:extLst>
              </p14:cNvPr>
              <p14:cNvContentPartPr/>
              <p14:nvPr/>
            </p14:nvContentPartPr>
            <p14:xfrm>
              <a:off x="99378" y="3279995"/>
              <a:ext cx="921600" cy="346320"/>
            </p14:xfrm>
          </p:contentPart>
        </mc:Choice>
        <mc:Fallback xmlns="">
          <p:pic>
            <p:nvPicPr>
              <p:cNvPr id="4100" name="حبر 4100">
                <a:extLst>
                  <a:ext uri="{FF2B5EF4-FFF2-40B4-BE49-F238E27FC236}">
                    <a16:creationId xmlns:a16="http://schemas.microsoft.com/office/drawing/2014/main" id="{80B6E613-2072-EC62-236E-464370212AA7}"/>
                  </a:ext>
                </a:extLst>
              </p:cNvPr>
              <p:cNvPicPr/>
              <p:nvPr/>
            </p:nvPicPr>
            <p:blipFill>
              <a:blip r:embed="rId21"/>
              <a:stretch>
                <a:fillRect/>
              </a:stretch>
            </p:blipFill>
            <p:spPr>
              <a:xfrm>
                <a:off x="84252" y="3264859"/>
                <a:ext cx="952212" cy="37695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104" name="حبر 4104">
                <a:extLst>
                  <a:ext uri="{FF2B5EF4-FFF2-40B4-BE49-F238E27FC236}">
                    <a16:creationId xmlns:a16="http://schemas.microsoft.com/office/drawing/2014/main" id="{D841BB31-0927-ED3C-9886-2016EC71D8B4}"/>
                  </a:ext>
                </a:extLst>
              </p14:cNvPr>
              <p14:cNvContentPartPr/>
              <p14:nvPr/>
            </p14:nvContentPartPr>
            <p14:xfrm>
              <a:off x="223938" y="4737635"/>
              <a:ext cx="622440" cy="257760"/>
            </p14:xfrm>
          </p:contentPart>
        </mc:Choice>
        <mc:Fallback xmlns="">
          <p:pic>
            <p:nvPicPr>
              <p:cNvPr id="4104" name="حبر 4104">
                <a:extLst>
                  <a:ext uri="{FF2B5EF4-FFF2-40B4-BE49-F238E27FC236}">
                    <a16:creationId xmlns:a16="http://schemas.microsoft.com/office/drawing/2014/main" id="{D841BB31-0927-ED3C-9886-2016EC71D8B4}"/>
                  </a:ext>
                </a:extLst>
              </p:cNvPr>
              <p:cNvPicPr/>
              <p:nvPr/>
            </p:nvPicPr>
            <p:blipFill>
              <a:blip r:embed="rId23"/>
              <a:stretch>
                <a:fillRect/>
              </a:stretch>
            </p:blipFill>
            <p:spPr>
              <a:xfrm>
                <a:off x="208467" y="4722515"/>
                <a:ext cx="652663"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105" name="حبر 4104">
                <a:extLst>
                  <a:ext uri="{FF2B5EF4-FFF2-40B4-BE49-F238E27FC236}">
                    <a16:creationId xmlns:a16="http://schemas.microsoft.com/office/drawing/2014/main" id="{A35DE638-0782-4A18-23AA-236C0EB739E2}"/>
                  </a:ext>
                </a:extLst>
              </p14:cNvPr>
              <p14:cNvContentPartPr/>
              <p14:nvPr/>
            </p14:nvContentPartPr>
            <p14:xfrm>
              <a:off x="5438434" y="4523400"/>
              <a:ext cx="3357360" cy="128880"/>
            </p14:xfrm>
          </p:contentPart>
        </mc:Choice>
        <mc:Fallback xmlns="">
          <p:pic>
            <p:nvPicPr>
              <p:cNvPr id="4105" name="حبر 4104">
                <a:extLst>
                  <a:ext uri="{FF2B5EF4-FFF2-40B4-BE49-F238E27FC236}">
                    <a16:creationId xmlns:a16="http://schemas.microsoft.com/office/drawing/2014/main" id="{A35DE638-0782-4A18-23AA-236C0EB739E2}"/>
                  </a:ext>
                </a:extLst>
              </p:cNvPr>
              <p:cNvPicPr/>
              <p:nvPr/>
            </p:nvPicPr>
            <p:blipFill>
              <a:blip r:embed="rId25"/>
              <a:stretch>
                <a:fillRect/>
              </a:stretch>
            </p:blipFill>
            <p:spPr>
              <a:xfrm>
                <a:off x="5423314" y="4508280"/>
                <a:ext cx="338760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106" name="حبر 4105">
                <a:extLst>
                  <a:ext uri="{FF2B5EF4-FFF2-40B4-BE49-F238E27FC236}">
                    <a16:creationId xmlns:a16="http://schemas.microsoft.com/office/drawing/2014/main" id="{42516993-4CE2-DCE3-3A0E-72D36975CBE8}"/>
                  </a:ext>
                </a:extLst>
              </p14:cNvPr>
              <p14:cNvContentPartPr/>
              <p14:nvPr/>
            </p14:nvContentPartPr>
            <p14:xfrm>
              <a:off x="5366794" y="3850200"/>
              <a:ext cx="3315960" cy="92880"/>
            </p14:xfrm>
          </p:contentPart>
        </mc:Choice>
        <mc:Fallback xmlns="">
          <p:pic>
            <p:nvPicPr>
              <p:cNvPr id="4106" name="حبر 4105">
                <a:extLst>
                  <a:ext uri="{FF2B5EF4-FFF2-40B4-BE49-F238E27FC236}">
                    <a16:creationId xmlns:a16="http://schemas.microsoft.com/office/drawing/2014/main" id="{42516993-4CE2-DCE3-3A0E-72D36975CBE8}"/>
                  </a:ext>
                </a:extLst>
              </p:cNvPr>
              <p:cNvPicPr/>
              <p:nvPr/>
            </p:nvPicPr>
            <p:blipFill>
              <a:blip r:embed="rId27"/>
              <a:stretch>
                <a:fillRect/>
              </a:stretch>
            </p:blipFill>
            <p:spPr>
              <a:xfrm>
                <a:off x="5351314" y="3834720"/>
                <a:ext cx="334656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112" name="حبر 4112">
                <a:extLst>
                  <a:ext uri="{FF2B5EF4-FFF2-40B4-BE49-F238E27FC236}">
                    <a16:creationId xmlns:a16="http://schemas.microsoft.com/office/drawing/2014/main" id="{6AB1C9F3-580D-9E5F-09F4-F5D30DE9D1CB}"/>
                  </a:ext>
                </a:extLst>
              </p14:cNvPr>
              <p14:cNvContentPartPr/>
              <p14:nvPr/>
            </p14:nvContentPartPr>
            <p14:xfrm>
              <a:off x="7926754" y="3054350"/>
              <a:ext cx="483480" cy="223560"/>
            </p14:xfrm>
          </p:contentPart>
        </mc:Choice>
        <mc:Fallback xmlns="">
          <p:pic>
            <p:nvPicPr>
              <p:cNvPr id="4112" name="حبر 4112">
                <a:extLst>
                  <a:ext uri="{FF2B5EF4-FFF2-40B4-BE49-F238E27FC236}">
                    <a16:creationId xmlns:a16="http://schemas.microsoft.com/office/drawing/2014/main" id="{6AB1C9F3-580D-9E5F-09F4-F5D30DE9D1CB}"/>
                  </a:ext>
                </a:extLst>
              </p:cNvPr>
              <p:cNvPicPr/>
              <p:nvPr/>
            </p:nvPicPr>
            <p:blipFill>
              <a:blip r:embed="rId29"/>
              <a:stretch>
                <a:fillRect/>
              </a:stretch>
            </p:blipFill>
            <p:spPr>
              <a:xfrm>
                <a:off x="7911274" y="3039230"/>
                <a:ext cx="51408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113" name="حبر 4112">
                <a:extLst>
                  <a:ext uri="{FF2B5EF4-FFF2-40B4-BE49-F238E27FC236}">
                    <a16:creationId xmlns:a16="http://schemas.microsoft.com/office/drawing/2014/main" id="{C392D69C-D863-A544-3EB5-0EF1D9D62C92}"/>
                  </a:ext>
                </a:extLst>
              </p14:cNvPr>
              <p14:cNvContentPartPr/>
              <p14:nvPr/>
            </p14:nvContentPartPr>
            <p14:xfrm>
              <a:off x="6657034" y="4163870"/>
              <a:ext cx="437400" cy="20880"/>
            </p14:xfrm>
          </p:contentPart>
        </mc:Choice>
        <mc:Fallback xmlns="">
          <p:pic>
            <p:nvPicPr>
              <p:cNvPr id="4113" name="حبر 4112">
                <a:extLst>
                  <a:ext uri="{FF2B5EF4-FFF2-40B4-BE49-F238E27FC236}">
                    <a16:creationId xmlns:a16="http://schemas.microsoft.com/office/drawing/2014/main" id="{C392D69C-D863-A544-3EB5-0EF1D9D62C92}"/>
                  </a:ext>
                </a:extLst>
              </p:cNvPr>
              <p:cNvPicPr/>
              <p:nvPr/>
            </p:nvPicPr>
            <p:blipFill>
              <a:blip r:embed="rId31"/>
              <a:stretch>
                <a:fillRect/>
              </a:stretch>
            </p:blipFill>
            <p:spPr>
              <a:xfrm>
                <a:off x="6641554" y="4148390"/>
                <a:ext cx="46764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119" name="حبر 4119">
                <a:extLst>
                  <a:ext uri="{FF2B5EF4-FFF2-40B4-BE49-F238E27FC236}">
                    <a16:creationId xmlns:a16="http://schemas.microsoft.com/office/drawing/2014/main" id="{1367A19D-6EDC-E97D-B535-16A58DA03254}"/>
                  </a:ext>
                </a:extLst>
              </p14:cNvPr>
              <p14:cNvContentPartPr/>
              <p14:nvPr/>
            </p14:nvContentPartPr>
            <p14:xfrm>
              <a:off x="5279127" y="4698823"/>
              <a:ext cx="642960" cy="164160"/>
            </p14:xfrm>
          </p:contentPart>
        </mc:Choice>
        <mc:Fallback xmlns="">
          <p:pic>
            <p:nvPicPr>
              <p:cNvPr id="4119" name="حبر 4119">
                <a:extLst>
                  <a:ext uri="{FF2B5EF4-FFF2-40B4-BE49-F238E27FC236}">
                    <a16:creationId xmlns:a16="http://schemas.microsoft.com/office/drawing/2014/main" id="{1367A19D-6EDC-E97D-B535-16A58DA03254}"/>
                  </a:ext>
                </a:extLst>
              </p:cNvPr>
              <p:cNvPicPr/>
              <p:nvPr/>
            </p:nvPicPr>
            <p:blipFill>
              <a:blip r:embed="rId33"/>
              <a:stretch>
                <a:fillRect/>
              </a:stretch>
            </p:blipFill>
            <p:spPr>
              <a:xfrm>
                <a:off x="5264007" y="4683703"/>
                <a:ext cx="673560" cy="194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4" name="حبر 4">
                <a:extLst>
                  <a:ext uri="{FF2B5EF4-FFF2-40B4-BE49-F238E27FC236}">
                    <a16:creationId xmlns:a16="http://schemas.microsoft.com/office/drawing/2014/main" id="{5D6576ED-E434-383B-CB12-4D699F4AE1D4}"/>
                  </a:ext>
                </a:extLst>
              </p14:cNvPr>
              <p14:cNvContentPartPr/>
              <p14:nvPr/>
            </p14:nvContentPartPr>
            <p14:xfrm>
              <a:off x="2247250" y="1470253"/>
              <a:ext cx="5155920" cy="4495680"/>
            </p14:xfrm>
          </p:contentPart>
        </mc:Choice>
        <mc:Fallback xmlns="">
          <p:pic>
            <p:nvPicPr>
              <p:cNvPr id="4" name="حبر 4">
                <a:extLst>
                  <a:ext uri="{FF2B5EF4-FFF2-40B4-BE49-F238E27FC236}">
                    <a16:creationId xmlns:a16="http://schemas.microsoft.com/office/drawing/2014/main" id="{5D6576ED-E434-383B-CB12-4D699F4AE1D4}"/>
                  </a:ext>
                </a:extLst>
              </p:cNvPr>
              <p:cNvPicPr/>
              <p:nvPr/>
            </p:nvPicPr>
            <p:blipFill>
              <a:blip r:embed="rId35"/>
              <a:stretch>
                <a:fillRect/>
              </a:stretch>
            </p:blipFill>
            <p:spPr>
              <a:xfrm>
                <a:off x="2232130" y="1455133"/>
                <a:ext cx="5186520" cy="452628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bwMode="auto">
          <a:xfrm>
            <a:off x="889488" y="98351"/>
            <a:ext cx="8065325" cy="1370087"/>
          </a:xfrm>
        </p:spPr>
        <p:txBody>
          <a:bodyPr wrap="square" numCol="1" anchorCtr="0" compatLnSpc="1">
            <a:prstTxWarp prst="textNoShape">
              <a:avLst/>
            </a:prstTxWarp>
          </a:bodyPr>
          <a:lstStyle/>
          <a:p>
            <a:r>
              <a:rPr lang="en-US" sz="4400" dirty="0"/>
              <a:t>Person-Job Fit vs.</a:t>
            </a:r>
            <a:br>
              <a:rPr lang="en-US" sz="4400" dirty="0"/>
            </a:br>
            <a:r>
              <a:rPr lang="en-US" sz="4400" dirty="0"/>
              <a:t>Person-Organization Fit</a:t>
            </a:r>
            <a:endParaRPr lang="en-US" sz="4400" dirty="0">
              <a:effectLst/>
              <a:latin typeface="Arial Narrow" pitchFamily="34" charset="0"/>
            </a:endParaRPr>
          </a:p>
        </p:txBody>
      </p:sp>
      <p:sp>
        <p:nvSpPr>
          <p:cNvPr id="7" name="Slide Number Placeholder 5"/>
          <p:cNvSpPr>
            <a:spLocks noGrp="1"/>
          </p:cNvSpPr>
          <p:nvPr>
            <p:ph type="sldNum" sz="quarter" idx="12"/>
          </p:nvPr>
        </p:nvSpPr>
        <p:spPr/>
        <p:txBody>
          <a:bodyPr/>
          <a:lstStyle/>
          <a:p>
            <a:pPr>
              <a:defRPr/>
            </a:pPr>
            <a:r>
              <a:rPr lang="en-US" dirty="0"/>
              <a:t>5-</a:t>
            </a:r>
            <a:fld id="{2C01CC51-C049-4276-B2E9-871F02F05DB8}" type="slidenum">
              <a:rPr lang="en-US"/>
              <a:pPr>
                <a:defRPr/>
              </a:pPr>
              <a:t>22</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633" y="1579274"/>
            <a:ext cx="7890916" cy="4304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13" name="حبر 13">
                <a:extLst>
                  <a:ext uri="{FF2B5EF4-FFF2-40B4-BE49-F238E27FC236}">
                    <a16:creationId xmlns:a16="http://schemas.microsoft.com/office/drawing/2014/main" id="{2B281A54-D5E2-ABF2-BDD4-765F42377379}"/>
                  </a:ext>
                </a:extLst>
              </p14:cNvPr>
              <p14:cNvContentPartPr/>
              <p14:nvPr/>
            </p14:nvContentPartPr>
            <p14:xfrm>
              <a:off x="5772790" y="1556932"/>
              <a:ext cx="869760" cy="169560"/>
            </p14:xfrm>
          </p:contentPart>
        </mc:Choice>
        <mc:Fallback xmlns="">
          <p:pic>
            <p:nvPicPr>
              <p:cNvPr id="13" name="حبر 13">
                <a:extLst>
                  <a:ext uri="{FF2B5EF4-FFF2-40B4-BE49-F238E27FC236}">
                    <a16:creationId xmlns:a16="http://schemas.microsoft.com/office/drawing/2014/main" id="{2B281A54-D5E2-ABF2-BDD4-765F42377379}"/>
                  </a:ext>
                </a:extLst>
              </p:cNvPr>
              <p:cNvPicPr/>
              <p:nvPr/>
            </p:nvPicPr>
            <p:blipFill>
              <a:blip r:embed="rId5"/>
              <a:stretch>
                <a:fillRect/>
              </a:stretch>
            </p:blipFill>
            <p:spPr>
              <a:xfrm>
                <a:off x="5757310" y="1541452"/>
                <a:ext cx="90036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حبر 20">
                <a:extLst>
                  <a:ext uri="{FF2B5EF4-FFF2-40B4-BE49-F238E27FC236}">
                    <a16:creationId xmlns:a16="http://schemas.microsoft.com/office/drawing/2014/main" id="{4C5390CE-B994-0C1B-E3CB-8541EA4120C2}"/>
                  </a:ext>
                </a:extLst>
              </p14:cNvPr>
              <p14:cNvContentPartPr/>
              <p14:nvPr/>
            </p14:nvContentPartPr>
            <p14:xfrm>
              <a:off x="4663630" y="1495732"/>
              <a:ext cx="1019880" cy="255960"/>
            </p14:xfrm>
          </p:contentPart>
        </mc:Choice>
        <mc:Fallback xmlns="">
          <p:pic>
            <p:nvPicPr>
              <p:cNvPr id="20" name="حبر 20">
                <a:extLst>
                  <a:ext uri="{FF2B5EF4-FFF2-40B4-BE49-F238E27FC236}">
                    <a16:creationId xmlns:a16="http://schemas.microsoft.com/office/drawing/2014/main" id="{4C5390CE-B994-0C1B-E3CB-8541EA4120C2}"/>
                  </a:ext>
                </a:extLst>
              </p:cNvPr>
              <p:cNvPicPr/>
              <p:nvPr/>
            </p:nvPicPr>
            <p:blipFill>
              <a:blip r:embed="rId7"/>
              <a:stretch>
                <a:fillRect/>
              </a:stretch>
            </p:blipFill>
            <p:spPr>
              <a:xfrm>
                <a:off x="4648150" y="1480612"/>
                <a:ext cx="105048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7" name="حبر 27">
                <a:extLst>
                  <a:ext uri="{FF2B5EF4-FFF2-40B4-BE49-F238E27FC236}">
                    <a16:creationId xmlns:a16="http://schemas.microsoft.com/office/drawing/2014/main" id="{99D6F4D5-4EEF-E70B-EDB3-D5930405F581}"/>
                  </a:ext>
                </a:extLst>
              </p14:cNvPr>
              <p14:cNvContentPartPr/>
              <p14:nvPr/>
            </p14:nvContentPartPr>
            <p14:xfrm>
              <a:off x="3784358" y="1455988"/>
              <a:ext cx="1017000" cy="276480"/>
            </p14:xfrm>
          </p:contentPart>
        </mc:Choice>
        <mc:Fallback xmlns="">
          <p:pic>
            <p:nvPicPr>
              <p:cNvPr id="27" name="حبر 27">
                <a:extLst>
                  <a:ext uri="{FF2B5EF4-FFF2-40B4-BE49-F238E27FC236}">
                    <a16:creationId xmlns:a16="http://schemas.microsoft.com/office/drawing/2014/main" id="{99D6F4D5-4EEF-E70B-EDB3-D5930405F581}"/>
                  </a:ext>
                </a:extLst>
              </p:cNvPr>
              <p:cNvPicPr/>
              <p:nvPr/>
            </p:nvPicPr>
            <p:blipFill>
              <a:blip r:embed="rId9"/>
              <a:stretch>
                <a:fillRect/>
              </a:stretch>
            </p:blipFill>
            <p:spPr>
              <a:xfrm>
                <a:off x="3769238" y="1440888"/>
                <a:ext cx="1047240" cy="306681"/>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4" name="حبر 34">
                <a:extLst>
                  <a:ext uri="{FF2B5EF4-FFF2-40B4-BE49-F238E27FC236}">
                    <a16:creationId xmlns:a16="http://schemas.microsoft.com/office/drawing/2014/main" id="{0B55B144-EAFD-A132-2F4F-D9BBF90F9929}"/>
                  </a:ext>
                </a:extLst>
              </p14:cNvPr>
              <p14:cNvContentPartPr/>
              <p14:nvPr/>
            </p14:nvContentPartPr>
            <p14:xfrm>
              <a:off x="3097257" y="1502120"/>
              <a:ext cx="738720" cy="150480"/>
            </p14:xfrm>
          </p:contentPart>
        </mc:Choice>
        <mc:Fallback xmlns="">
          <p:pic>
            <p:nvPicPr>
              <p:cNvPr id="34" name="حبر 34">
                <a:extLst>
                  <a:ext uri="{FF2B5EF4-FFF2-40B4-BE49-F238E27FC236}">
                    <a16:creationId xmlns:a16="http://schemas.microsoft.com/office/drawing/2014/main" id="{0B55B144-EAFD-A132-2F4F-D9BBF90F9929}"/>
                  </a:ext>
                </a:extLst>
              </p:cNvPr>
              <p:cNvPicPr/>
              <p:nvPr/>
            </p:nvPicPr>
            <p:blipFill>
              <a:blip r:embed="rId11"/>
              <a:stretch>
                <a:fillRect/>
              </a:stretch>
            </p:blipFill>
            <p:spPr>
              <a:xfrm>
                <a:off x="3082137" y="1487000"/>
                <a:ext cx="7693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5" name="حبر 45">
                <a:extLst>
                  <a:ext uri="{FF2B5EF4-FFF2-40B4-BE49-F238E27FC236}">
                    <a16:creationId xmlns:a16="http://schemas.microsoft.com/office/drawing/2014/main" id="{96DEB395-6628-D07D-1A79-033D8E85878F}"/>
                  </a:ext>
                </a:extLst>
              </p14:cNvPr>
              <p14:cNvContentPartPr/>
              <p14:nvPr/>
            </p14:nvContentPartPr>
            <p14:xfrm>
              <a:off x="2227594" y="1461989"/>
              <a:ext cx="801360" cy="238680"/>
            </p14:xfrm>
          </p:contentPart>
        </mc:Choice>
        <mc:Fallback xmlns="">
          <p:pic>
            <p:nvPicPr>
              <p:cNvPr id="45" name="حبر 45">
                <a:extLst>
                  <a:ext uri="{FF2B5EF4-FFF2-40B4-BE49-F238E27FC236}">
                    <a16:creationId xmlns:a16="http://schemas.microsoft.com/office/drawing/2014/main" id="{96DEB395-6628-D07D-1A79-033D8E85878F}"/>
                  </a:ext>
                </a:extLst>
              </p:cNvPr>
              <p:cNvPicPr/>
              <p:nvPr/>
            </p:nvPicPr>
            <p:blipFill>
              <a:blip r:embed="rId13"/>
              <a:stretch>
                <a:fillRect/>
              </a:stretch>
            </p:blipFill>
            <p:spPr>
              <a:xfrm>
                <a:off x="2212474" y="1446869"/>
                <a:ext cx="8316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7" name="حبر 57">
                <a:extLst>
                  <a:ext uri="{FF2B5EF4-FFF2-40B4-BE49-F238E27FC236}">
                    <a16:creationId xmlns:a16="http://schemas.microsoft.com/office/drawing/2014/main" id="{DBE22DC3-6B86-292D-322F-365BEC126E7C}"/>
                  </a:ext>
                </a:extLst>
              </p14:cNvPr>
              <p14:cNvContentPartPr/>
              <p14:nvPr/>
            </p14:nvContentPartPr>
            <p14:xfrm>
              <a:off x="6785343" y="2196613"/>
              <a:ext cx="1091880" cy="173880"/>
            </p14:xfrm>
          </p:contentPart>
        </mc:Choice>
        <mc:Fallback xmlns="">
          <p:pic>
            <p:nvPicPr>
              <p:cNvPr id="57" name="حبر 57">
                <a:extLst>
                  <a:ext uri="{FF2B5EF4-FFF2-40B4-BE49-F238E27FC236}">
                    <a16:creationId xmlns:a16="http://schemas.microsoft.com/office/drawing/2014/main" id="{DBE22DC3-6B86-292D-322F-365BEC126E7C}"/>
                  </a:ext>
                </a:extLst>
              </p:cNvPr>
              <p:cNvPicPr/>
              <p:nvPr/>
            </p:nvPicPr>
            <p:blipFill>
              <a:blip r:embed="rId15"/>
              <a:stretch>
                <a:fillRect/>
              </a:stretch>
            </p:blipFill>
            <p:spPr>
              <a:xfrm>
                <a:off x="6769868" y="2181462"/>
                <a:ext cx="1122470" cy="204543"/>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2" name="حبر 62">
                <a:extLst>
                  <a:ext uri="{FF2B5EF4-FFF2-40B4-BE49-F238E27FC236}">
                    <a16:creationId xmlns:a16="http://schemas.microsoft.com/office/drawing/2014/main" id="{3335B1F7-D3BB-4EA8-8E3C-84B0D641C42B}"/>
                  </a:ext>
                </a:extLst>
              </p14:cNvPr>
              <p14:cNvContentPartPr/>
              <p14:nvPr/>
            </p14:nvContentPartPr>
            <p14:xfrm>
              <a:off x="1296360" y="2131511"/>
              <a:ext cx="387000" cy="195480"/>
            </p14:xfrm>
          </p:contentPart>
        </mc:Choice>
        <mc:Fallback xmlns="">
          <p:pic>
            <p:nvPicPr>
              <p:cNvPr id="62" name="حبر 62">
                <a:extLst>
                  <a:ext uri="{FF2B5EF4-FFF2-40B4-BE49-F238E27FC236}">
                    <a16:creationId xmlns:a16="http://schemas.microsoft.com/office/drawing/2014/main" id="{3335B1F7-D3BB-4EA8-8E3C-84B0D641C42B}"/>
                  </a:ext>
                </a:extLst>
              </p:cNvPr>
              <p:cNvPicPr/>
              <p:nvPr/>
            </p:nvPicPr>
            <p:blipFill>
              <a:blip r:embed="rId17"/>
              <a:stretch>
                <a:fillRect/>
              </a:stretch>
            </p:blipFill>
            <p:spPr>
              <a:xfrm>
                <a:off x="1280880" y="2116363"/>
                <a:ext cx="417600" cy="226136"/>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7109" name="حبر 47109">
                <a:extLst>
                  <a:ext uri="{FF2B5EF4-FFF2-40B4-BE49-F238E27FC236}">
                    <a16:creationId xmlns:a16="http://schemas.microsoft.com/office/drawing/2014/main" id="{45DF7C85-2E1F-5663-1C10-5543DDB487F5}"/>
                  </a:ext>
                </a:extLst>
              </p14:cNvPr>
              <p14:cNvContentPartPr/>
              <p14:nvPr/>
            </p14:nvContentPartPr>
            <p14:xfrm>
              <a:off x="717089" y="2657974"/>
              <a:ext cx="464760" cy="258120"/>
            </p14:xfrm>
          </p:contentPart>
        </mc:Choice>
        <mc:Fallback xmlns="">
          <p:pic>
            <p:nvPicPr>
              <p:cNvPr id="47109" name="حبر 47109">
                <a:extLst>
                  <a:ext uri="{FF2B5EF4-FFF2-40B4-BE49-F238E27FC236}">
                    <a16:creationId xmlns:a16="http://schemas.microsoft.com/office/drawing/2014/main" id="{45DF7C85-2E1F-5663-1C10-5543DDB487F5}"/>
                  </a:ext>
                </a:extLst>
              </p:cNvPr>
              <p:cNvPicPr/>
              <p:nvPr/>
            </p:nvPicPr>
            <p:blipFill>
              <a:blip r:embed="rId19"/>
              <a:stretch>
                <a:fillRect/>
              </a:stretch>
            </p:blipFill>
            <p:spPr>
              <a:xfrm>
                <a:off x="701969" y="2642833"/>
                <a:ext cx="495000" cy="288763"/>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7115" name="حبر 47115">
                <a:extLst>
                  <a:ext uri="{FF2B5EF4-FFF2-40B4-BE49-F238E27FC236}">
                    <a16:creationId xmlns:a16="http://schemas.microsoft.com/office/drawing/2014/main" id="{275F3F25-7540-8F4E-FEE9-DCC2995FBA34}"/>
                  </a:ext>
                </a:extLst>
              </p14:cNvPr>
              <p14:cNvContentPartPr/>
              <p14:nvPr/>
            </p14:nvContentPartPr>
            <p14:xfrm>
              <a:off x="1912911" y="2435857"/>
              <a:ext cx="261000" cy="109080"/>
            </p14:xfrm>
          </p:contentPart>
        </mc:Choice>
        <mc:Fallback xmlns="">
          <p:pic>
            <p:nvPicPr>
              <p:cNvPr id="47115" name="حبر 47115">
                <a:extLst>
                  <a:ext uri="{FF2B5EF4-FFF2-40B4-BE49-F238E27FC236}">
                    <a16:creationId xmlns:a16="http://schemas.microsoft.com/office/drawing/2014/main" id="{275F3F25-7540-8F4E-FEE9-DCC2995FBA34}"/>
                  </a:ext>
                </a:extLst>
              </p:cNvPr>
              <p:cNvPicPr/>
              <p:nvPr/>
            </p:nvPicPr>
            <p:blipFill>
              <a:blip r:embed="rId21"/>
              <a:stretch>
                <a:fillRect/>
              </a:stretch>
            </p:blipFill>
            <p:spPr>
              <a:xfrm>
                <a:off x="1897791" y="2420737"/>
                <a:ext cx="29160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7131" name="حبر 47131">
                <a:extLst>
                  <a:ext uri="{FF2B5EF4-FFF2-40B4-BE49-F238E27FC236}">
                    <a16:creationId xmlns:a16="http://schemas.microsoft.com/office/drawing/2014/main" id="{0F731927-F69C-F0D2-B622-0F906988C6ED}"/>
                  </a:ext>
                </a:extLst>
              </p14:cNvPr>
              <p14:cNvContentPartPr/>
              <p14:nvPr/>
            </p14:nvContentPartPr>
            <p14:xfrm>
              <a:off x="2280831" y="2453857"/>
              <a:ext cx="785520" cy="149400"/>
            </p14:xfrm>
          </p:contentPart>
        </mc:Choice>
        <mc:Fallback xmlns="">
          <p:pic>
            <p:nvPicPr>
              <p:cNvPr id="47131" name="حبر 47131">
                <a:extLst>
                  <a:ext uri="{FF2B5EF4-FFF2-40B4-BE49-F238E27FC236}">
                    <a16:creationId xmlns:a16="http://schemas.microsoft.com/office/drawing/2014/main" id="{0F731927-F69C-F0D2-B622-0F906988C6ED}"/>
                  </a:ext>
                </a:extLst>
              </p:cNvPr>
              <p:cNvPicPr/>
              <p:nvPr/>
            </p:nvPicPr>
            <p:blipFill>
              <a:blip r:embed="rId23"/>
              <a:stretch>
                <a:fillRect/>
              </a:stretch>
            </p:blipFill>
            <p:spPr>
              <a:xfrm>
                <a:off x="2265704" y="2438737"/>
                <a:ext cx="816134"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7132" name="حبر 47131">
                <a:extLst>
                  <a:ext uri="{FF2B5EF4-FFF2-40B4-BE49-F238E27FC236}">
                    <a16:creationId xmlns:a16="http://schemas.microsoft.com/office/drawing/2014/main" id="{13BDDCAD-26E0-38FF-C753-5531FE214E63}"/>
                  </a:ext>
                </a:extLst>
              </p14:cNvPr>
              <p14:cNvContentPartPr/>
              <p14:nvPr/>
            </p14:nvContentPartPr>
            <p14:xfrm>
              <a:off x="3709721" y="2572091"/>
              <a:ext cx="420480" cy="267120"/>
            </p14:xfrm>
          </p:contentPart>
        </mc:Choice>
        <mc:Fallback xmlns="">
          <p:pic>
            <p:nvPicPr>
              <p:cNvPr id="47132" name="حبر 47131">
                <a:extLst>
                  <a:ext uri="{FF2B5EF4-FFF2-40B4-BE49-F238E27FC236}">
                    <a16:creationId xmlns:a16="http://schemas.microsoft.com/office/drawing/2014/main" id="{13BDDCAD-26E0-38FF-C753-5531FE214E63}"/>
                  </a:ext>
                </a:extLst>
              </p:cNvPr>
              <p:cNvPicPr/>
              <p:nvPr/>
            </p:nvPicPr>
            <p:blipFill>
              <a:blip r:embed="rId25"/>
              <a:stretch>
                <a:fillRect/>
              </a:stretch>
            </p:blipFill>
            <p:spPr>
              <a:xfrm>
                <a:off x="3694241" y="2556971"/>
                <a:ext cx="45072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7144" name="حبر 47144">
                <a:extLst>
                  <a:ext uri="{FF2B5EF4-FFF2-40B4-BE49-F238E27FC236}">
                    <a16:creationId xmlns:a16="http://schemas.microsoft.com/office/drawing/2014/main" id="{E58030DF-6DD8-E56B-90C0-89B9135C8A78}"/>
                  </a:ext>
                </a:extLst>
              </p14:cNvPr>
              <p14:cNvContentPartPr/>
              <p14:nvPr/>
            </p14:nvContentPartPr>
            <p14:xfrm>
              <a:off x="365400" y="3053298"/>
              <a:ext cx="845280" cy="277920"/>
            </p14:xfrm>
          </p:contentPart>
        </mc:Choice>
        <mc:Fallback xmlns="">
          <p:pic>
            <p:nvPicPr>
              <p:cNvPr id="47144" name="حبر 47144">
                <a:extLst>
                  <a:ext uri="{FF2B5EF4-FFF2-40B4-BE49-F238E27FC236}">
                    <a16:creationId xmlns:a16="http://schemas.microsoft.com/office/drawing/2014/main" id="{E58030DF-6DD8-E56B-90C0-89B9135C8A78}"/>
                  </a:ext>
                </a:extLst>
              </p:cNvPr>
              <p:cNvPicPr/>
              <p:nvPr/>
            </p:nvPicPr>
            <p:blipFill>
              <a:blip r:embed="rId27"/>
              <a:stretch>
                <a:fillRect/>
              </a:stretch>
            </p:blipFill>
            <p:spPr>
              <a:xfrm>
                <a:off x="350280" y="3037818"/>
                <a:ext cx="87552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7147" name="حبر 47147">
                <a:extLst>
                  <a:ext uri="{FF2B5EF4-FFF2-40B4-BE49-F238E27FC236}">
                    <a16:creationId xmlns:a16="http://schemas.microsoft.com/office/drawing/2014/main" id="{D4A3A093-B429-96B4-5D35-7C862CDDF8B9}"/>
                  </a:ext>
                </a:extLst>
              </p14:cNvPr>
              <p14:cNvContentPartPr/>
              <p14:nvPr/>
            </p14:nvContentPartPr>
            <p14:xfrm>
              <a:off x="1241590" y="3390437"/>
              <a:ext cx="1080360" cy="36720"/>
            </p14:xfrm>
          </p:contentPart>
        </mc:Choice>
        <mc:Fallback xmlns="">
          <p:pic>
            <p:nvPicPr>
              <p:cNvPr id="47147" name="حبر 47147">
                <a:extLst>
                  <a:ext uri="{FF2B5EF4-FFF2-40B4-BE49-F238E27FC236}">
                    <a16:creationId xmlns:a16="http://schemas.microsoft.com/office/drawing/2014/main" id="{D4A3A093-B429-96B4-5D35-7C862CDDF8B9}"/>
                  </a:ext>
                </a:extLst>
              </p:cNvPr>
              <p:cNvPicPr/>
              <p:nvPr/>
            </p:nvPicPr>
            <p:blipFill>
              <a:blip r:embed="rId29"/>
              <a:stretch>
                <a:fillRect/>
              </a:stretch>
            </p:blipFill>
            <p:spPr>
              <a:xfrm>
                <a:off x="1226110" y="3375107"/>
                <a:ext cx="1110960" cy="67023"/>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7148" name="حبر 47147">
                <a:extLst>
                  <a:ext uri="{FF2B5EF4-FFF2-40B4-BE49-F238E27FC236}">
                    <a16:creationId xmlns:a16="http://schemas.microsoft.com/office/drawing/2014/main" id="{EEB3BA23-F0D9-8C0D-8EDB-C70FCD68929C}"/>
                  </a:ext>
                </a:extLst>
              </p14:cNvPr>
              <p14:cNvContentPartPr/>
              <p14:nvPr/>
            </p14:nvContentPartPr>
            <p14:xfrm>
              <a:off x="2726950" y="3413117"/>
              <a:ext cx="541800" cy="9000"/>
            </p14:xfrm>
          </p:contentPart>
        </mc:Choice>
        <mc:Fallback xmlns="">
          <p:pic>
            <p:nvPicPr>
              <p:cNvPr id="47148" name="حبر 47147">
                <a:extLst>
                  <a:ext uri="{FF2B5EF4-FFF2-40B4-BE49-F238E27FC236}">
                    <a16:creationId xmlns:a16="http://schemas.microsoft.com/office/drawing/2014/main" id="{EEB3BA23-F0D9-8C0D-8EDB-C70FCD68929C}"/>
                  </a:ext>
                </a:extLst>
              </p:cNvPr>
              <p:cNvPicPr/>
              <p:nvPr/>
            </p:nvPicPr>
            <p:blipFill>
              <a:blip r:embed="rId31"/>
              <a:stretch>
                <a:fillRect/>
              </a:stretch>
            </p:blipFill>
            <p:spPr>
              <a:xfrm>
                <a:off x="2711830" y="3397637"/>
                <a:ext cx="57240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7157" name="حبر 47157">
                <a:extLst>
                  <a:ext uri="{FF2B5EF4-FFF2-40B4-BE49-F238E27FC236}">
                    <a16:creationId xmlns:a16="http://schemas.microsoft.com/office/drawing/2014/main" id="{8B329583-E748-17A4-E4F1-12AF84691646}"/>
                  </a:ext>
                </a:extLst>
              </p14:cNvPr>
              <p14:cNvContentPartPr/>
              <p14:nvPr/>
            </p14:nvContentPartPr>
            <p14:xfrm>
              <a:off x="626463" y="3520547"/>
              <a:ext cx="552960" cy="230040"/>
            </p14:xfrm>
          </p:contentPart>
        </mc:Choice>
        <mc:Fallback xmlns="">
          <p:pic>
            <p:nvPicPr>
              <p:cNvPr id="47157" name="حبر 47157">
                <a:extLst>
                  <a:ext uri="{FF2B5EF4-FFF2-40B4-BE49-F238E27FC236}">
                    <a16:creationId xmlns:a16="http://schemas.microsoft.com/office/drawing/2014/main" id="{8B329583-E748-17A4-E4F1-12AF84691646}"/>
                  </a:ext>
                </a:extLst>
              </p:cNvPr>
              <p:cNvPicPr/>
              <p:nvPr/>
            </p:nvPicPr>
            <p:blipFill>
              <a:blip r:embed="rId33"/>
              <a:stretch>
                <a:fillRect/>
              </a:stretch>
            </p:blipFill>
            <p:spPr>
              <a:xfrm>
                <a:off x="610993" y="3505427"/>
                <a:ext cx="58318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7164" name="حبر 47164">
                <a:extLst>
                  <a:ext uri="{FF2B5EF4-FFF2-40B4-BE49-F238E27FC236}">
                    <a16:creationId xmlns:a16="http://schemas.microsoft.com/office/drawing/2014/main" id="{0C8F3332-CC9D-CC72-C6B8-4BE4601A7DBB}"/>
                  </a:ext>
                </a:extLst>
              </p14:cNvPr>
              <p14:cNvContentPartPr/>
              <p14:nvPr/>
            </p14:nvContentPartPr>
            <p14:xfrm>
              <a:off x="4915482" y="3339095"/>
              <a:ext cx="476280" cy="165240"/>
            </p14:xfrm>
          </p:contentPart>
        </mc:Choice>
        <mc:Fallback xmlns="">
          <p:pic>
            <p:nvPicPr>
              <p:cNvPr id="47164" name="حبر 47164">
                <a:extLst>
                  <a:ext uri="{FF2B5EF4-FFF2-40B4-BE49-F238E27FC236}">
                    <a16:creationId xmlns:a16="http://schemas.microsoft.com/office/drawing/2014/main" id="{0C8F3332-CC9D-CC72-C6B8-4BE4601A7DBB}"/>
                  </a:ext>
                </a:extLst>
              </p:cNvPr>
              <p:cNvPicPr/>
              <p:nvPr/>
            </p:nvPicPr>
            <p:blipFill>
              <a:blip r:embed="rId35"/>
              <a:stretch>
                <a:fillRect/>
              </a:stretch>
            </p:blipFill>
            <p:spPr>
              <a:xfrm>
                <a:off x="4900014" y="3323942"/>
                <a:ext cx="506857" cy="195546"/>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051" name="حبر 2051">
                <a:extLst>
                  <a:ext uri="{FF2B5EF4-FFF2-40B4-BE49-F238E27FC236}">
                    <a16:creationId xmlns:a16="http://schemas.microsoft.com/office/drawing/2014/main" id="{7CA651F7-F36D-CC3F-994E-C0AFD9228B36}"/>
                  </a:ext>
                </a:extLst>
              </p14:cNvPr>
              <p14:cNvContentPartPr/>
              <p14:nvPr/>
            </p14:nvContentPartPr>
            <p14:xfrm>
              <a:off x="524006" y="3935854"/>
              <a:ext cx="612720" cy="269640"/>
            </p14:xfrm>
          </p:contentPart>
        </mc:Choice>
        <mc:Fallback xmlns="">
          <p:pic>
            <p:nvPicPr>
              <p:cNvPr id="2051" name="حبر 2051">
                <a:extLst>
                  <a:ext uri="{FF2B5EF4-FFF2-40B4-BE49-F238E27FC236}">
                    <a16:creationId xmlns:a16="http://schemas.microsoft.com/office/drawing/2014/main" id="{7CA651F7-F36D-CC3F-994E-C0AFD9228B36}"/>
                  </a:ext>
                </a:extLst>
              </p:cNvPr>
              <p:cNvPicPr/>
              <p:nvPr/>
            </p:nvPicPr>
            <p:blipFill>
              <a:blip r:embed="rId37"/>
              <a:stretch>
                <a:fillRect/>
              </a:stretch>
            </p:blipFill>
            <p:spPr>
              <a:xfrm>
                <a:off x="508886" y="3920395"/>
                <a:ext cx="642960" cy="300199"/>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052" name="حبر 2051">
                <a:extLst>
                  <a:ext uri="{FF2B5EF4-FFF2-40B4-BE49-F238E27FC236}">
                    <a16:creationId xmlns:a16="http://schemas.microsoft.com/office/drawing/2014/main" id="{4BEDDB6C-29D1-C273-8E8E-BFF260E80705}"/>
                  </a:ext>
                </a:extLst>
              </p14:cNvPr>
              <p14:cNvContentPartPr/>
              <p14:nvPr/>
            </p14:nvContentPartPr>
            <p14:xfrm>
              <a:off x="2501846" y="4116214"/>
              <a:ext cx="786240" cy="59760"/>
            </p14:xfrm>
          </p:contentPart>
        </mc:Choice>
        <mc:Fallback xmlns="">
          <p:pic>
            <p:nvPicPr>
              <p:cNvPr id="2052" name="حبر 2051">
                <a:extLst>
                  <a:ext uri="{FF2B5EF4-FFF2-40B4-BE49-F238E27FC236}">
                    <a16:creationId xmlns:a16="http://schemas.microsoft.com/office/drawing/2014/main" id="{4BEDDB6C-29D1-C273-8E8E-BFF260E80705}"/>
                  </a:ext>
                </a:extLst>
              </p:cNvPr>
              <p:cNvPicPr/>
              <p:nvPr/>
            </p:nvPicPr>
            <p:blipFill>
              <a:blip r:embed="rId39"/>
              <a:stretch>
                <a:fillRect/>
              </a:stretch>
            </p:blipFill>
            <p:spPr>
              <a:xfrm>
                <a:off x="2486366" y="4100734"/>
                <a:ext cx="81684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059" name="حبر 2059">
                <a:extLst>
                  <a:ext uri="{FF2B5EF4-FFF2-40B4-BE49-F238E27FC236}">
                    <a16:creationId xmlns:a16="http://schemas.microsoft.com/office/drawing/2014/main" id="{36A4DAB2-2D80-3846-7D84-881EF47D9BBF}"/>
                  </a:ext>
                </a:extLst>
              </p14:cNvPr>
              <p14:cNvContentPartPr/>
              <p14:nvPr/>
            </p14:nvContentPartPr>
            <p14:xfrm>
              <a:off x="2704166" y="3877894"/>
              <a:ext cx="488880" cy="95400"/>
            </p14:xfrm>
          </p:contentPart>
        </mc:Choice>
        <mc:Fallback xmlns="">
          <p:pic>
            <p:nvPicPr>
              <p:cNvPr id="2059" name="حبر 2059">
                <a:extLst>
                  <a:ext uri="{FF2B5EF4-FFF2-40B4-BE49-F238E27FC236}">
                    <a16:creationId xmlns:a16="http://schemas.microsoft.com/office/drawing/2014/main" id="{36A4DAB2-2D80-3846-7D84-881EF47D9BBF}"/>
                  </a:ext>
                </a:extLst>
              </p:cNvPr>
              <p:cNvPicPr/>
              <p:nvPr/>
            </p:nvPicPr>
            <p:blipFill>
              <a:blip r:embed="rId41"/>
              <a:stretch>
                <a:fillRect/>
              </a:stretch>
            </p:blipFill>
            <p:spPr>
              <a:xfrm>
                <a:off x="2689046" y="3862472"/>
                <a:ext cx="519480" cy="125526"/>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071" name="حبر 2071">
                <a:extLst>
                  <a:ext uri="{FF2B5EF4-FFF2-40B4-BE49-F238E27FC236}">
                    <a16:creationId xmlns:a16="http://schemas.microsoft.com/office/drawing/2014/main" id="{67E99539-071E-0A33-AC7E-07A630EB9B2B}"/>
                  </a:ext>
                </a:extLst>
              </p14:cNvPr>
              <p14:cNvContentPartPr/>
              <p14:nvPr/>
            </p14:nvContentPartPr>
            <p14:xfrm>
              <a:off x="3940211" y="3800382"/>
              <a:ext cx="1522440" cy="167040"/>
            </p14:xfrm>
          </p:contentPart>
        </mc:Choice>
        <mc:Fallback xmlns="">
          <p:pic>
            <p:nvPicPr>
              <p:cNvPr id="2071" name="حبر 2071">
                <a:extLst>
                  <a:ext uri="{FF2B5EF4-FFF2-40B4-BE49-F238E27FC236}">
                    <a16:creationId xmlns:a16="http://schemas.microsoft.com/office/drawing/2014/main" id="{67E99539-071E-0A33-AC7E-07A630EB9B2B}"/>
                  </a:ext>
                </a:extLst>
              </p:cNvPr>
              <p:cNvPicPr/>
              <p:nvPr/>
            </p:nvPicPr>
            <p:blipFill>
              <a:blip r:embed="rId43"/>
              <a:stretch>
                <a:fillRect/>
              </a:stretch>
            </p:blipFill>
            <p:spPr>
              <a:xfrm>
                <a:off x="3925091" y="3784902"/>
                <a:ext cx="155268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080" name="حبر 2080">
                <a:extLst>
                  <a:ext uri="{FF2B5EF4-FFF2-40B4-BE49-F238E27FC236}">
                    <a16:creationId xmlns:a16="http://schemas.microsoft.com/office/drawing/2014/main" id="{E7551E02-3D42-736F-E0E2-212DD85829D0}"/>
                  </a:ext>
                </a:extLst>
              </p14:cNvPr>
              <p14:cNvContentPartPr/>
              <p14:nvPr/>
            </p14:nvContentPartPr>
            <p14:xfrm>
              <a:off x="5831648" y="3800191"/>
              <a:ext cx="524160" cy="161280"/>
            </p14:xfrm>
          </p:contentPart>
        </mc:Choice>
        <mc:Fallback xmlns="">
          <p:pic>
            <p:nvPicPr>
              <p:cNvPr id="2080" name="حبر 2080">
                <a:extLst>
                  <a:ext uri="{FF2B5EF4-FFF2-40B4-BE49-F238E27FC236}">
                    <a16:creationId xmlns:a16="http://schemas.microsoft.com/office/drawing/2014/main" id="{E7551E02-3D42-736F-E0E2-212DD85829D0}"/>
                  </a:ext>
                </a:extLst>
              </p:cNvPr>
              <p:cNvPicPr/>
              <p:nvPr/>
            </p:nvPicPr>
            <p:blipFill>
              <a:blip r:embed="rId45"/>
              <a:stretch>
                <a:fillRect/>
              </a:stretch>
            </p:blipFill>
            <p:spPr>
              <a:xfrm>
                <a:off x="5816528" y="3785071"/>
                <a:ext cx="55476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087" name="حبر 2087">
                <a:extLst>
                  <a:ext uri="{FF2B5EF4-FFF2-40B4-BE49-F238E27FC236}">
                    <a16:creationId xmlns:a16="http://schemas.microsoft.com/office/drawing/2014/main" id="{862D3496-3CA8-F3E7-4B90-93CE7B80C986}"/>
                  </a:ext>
                </a:extLst>
              </p14:cNvPr>
              <p14:cNvContentPartPr/>
              <p14:nvPr/>
            </p14:nvContentPartPr>
            <p14:xfrm>
              <a:off x="4467608" y="4137151"/>
              <a:ext cx="321840" cy="149040"/>
            </p14:xfrm>
          </p:contentPart>
        </mc:Choice>
        <mc:Fallback xmlns="">
          <p:pic>
            <p:nvPicPr>
              <p:cNvPr id="2087" name="حبر 2087">
                <a:extLst>
                  <a:ext uri="{FF2B5EF4-FFF2-40B4-BE49-F238E27FC236}">
                    <a16:creationId xmlns:a16="http://schemas.microsoft.com/office/drawing/2014/main" id="{862D3496-3CA8-F3E7-4B90-93CE7B80C986}"/>
                  </a:ext>
                </a:extLst>
              </p:cNvPr>
              <p:cNvPicPr/>
              <p:nvPr/>
            </p:nvPicPr>
            <p:blipFill>
              <a:blip r:embed="rId47"/>
              <a:stretch>
                <a:fillRect/>
              </a:stretch>
            </p:blipFill>
            <p:spPr>
              <a:xfrm>
                <a:off x="4452145" y="4122031"/>
                <a:ext cx="352046"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095" name="حبر 2095">
                <a:extLst>
                  <a:ext uri="{FF2B5EF4-FFF2-40B4-BE49-F238E27FC236}">
                    <a16:creationId xmlns:a16="http://schemas.microsoft.com/office/drawing/2014/main" id="{9AC4F080-3EF9-B2A7-D898-4A1664D34619}"/>
                  </a:ext>
                </a:extLst>
              </p14:cNvPr>
              <p14:cNvContentPartPr/>
              <p14:nvPr/>
            </p14:nvContentPartPr>
            <p14:xfrm>
              <a:off x="512280" y="4450033"/>
              <a:ext cx="595800" cy="234360"/>
            </p14:xfrm>
          </p:contentPart>
        </mc:Choice>
        <mc:Fallback xmlns="">
          <p:pic>
            <p:nvPicPr>
              <p:cNvPr id="2095" name="حبر 2095">
                <a:extLst>
                  <a:ext uri="{FF2B5EF4-FFF2-40B4-BE49-F238E27FC236}">
                    <a16:creationId xmlns:a16="http://schemas.microsoft.com/office/drawing/2014/main" id="{9AC4F080-3EF9-B2A7-D898-4A1664D34619}"/>
                  </a:ext>
                </a:extLst>
              </p:cNvPr>
              <p:cNvPicPr/>
              <p:nvPr/>
            </p:nvPicPr>
            <p:blipFill>
              <a:blip r:embed="rId49"/>
              <a:stretch>
                <a:fillRect/>
              </a:stretch>
            </p:blipFill>
            <p:spPr>
              <a:xfrm>
                <a:off x="496809" y="4434553"/>
                <a:ext cx="626022"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104" name="حبر 2104">
                <a:extLst>
                  <a:ext uri="{FF2B5EF4-FFF2-40B4-BE49-F238E27FC236}">
                    <a16:creationId xmlns:a16="http://schemas.microsoft.com/office/drawing/2014/main" id="{4289BAD6-F06B-27E3-271F-42998ED2380B}"/>
                  </a:ext>
                </a:extLst>
              </p14:cNvPr>
              <p14:cNvContentPartPr/>
              <p14:nvPr/>
            </p14:nvContentPartPr>
            <p14:xfrm>
              <a:off x="2290320" y="4335193"/>
              <a:ext cx="423360" cy="87840"/>
            </p14:xfrm>
          </p:contentPart>
        </mc:Choice>
        <mc:Fallback xmlns="">
          <p:pic>
            <p:nvPicPr>
              <p:cNvPr id="2104" name="حبر 2104">
                <a:extLst>
                  <a:ext uri="{FF2B5EF4-FFF2-40B4-BE49-F238E27FC236}">
                    <a16:creationId xmlns:a16="http://schemas.microsoft.com/office/drawing/2014/main" id="{4289BAD6-F06B-27E3-271F-42998ED2380B}"/>
                  </a:ext>
                </a:extLst>
              </p:cNvPr>
              <p:cNvPicPr/>
              <p:nvPr/>
            </p:nvPicPr>
            <p:blipFill>
              <a:blip r:embed="rId51"/>
              <a:stretch>
                <a:fillRect/>
              </a:stretch>
            </p:blipFill>
            <p:spPr>
              <a:xfrm>
                <a:off x="2274840" y="4319776"/>
                <a:ext cx="453960" cy="117957"/>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107" name="حبر 2107">
                <a:extLst>
                  <a:ext uri="{FF2B5EF4-FFF2-40B4-BE49-F238E27FC236}">
                    <a16:creationId xmlns:a16="http://schemas.microsoft.com/office/drawing/2014/main" id="{2105D5D8-9818-2D7F-9333-295A0D88E527}"/>
                  </a:ext>
                </a:extLst>
              </p14:cNvPr>
              <p14:cNvContentPartPr/>
              <p14:nvPr/>
            </p14:nvContentPartPr>
            <p14:xfrm>
              <a:off x="2144602" y="4944116"/>
              <a:ext cx="828000" cy="30240"/>
            </p14:xfrm>
          </p:contentPart>
        </mc:Choice>
        <mc:Fallback xmlns="">
          <p:pic>
            <p:nvPicPr>
              <p:cNvPr id="2107" name="حبر 2107">
                <a:extLst>
                  <a:ext uri="{FF2B5EF4-FFF2-40B4-BE49-F238E27FC236}">
                    <a16:creationId xmlns:a16="http://schemas.microsoft.com/office/drawing/2014/main" id="{2105D5D8-9818-2D7F-9333-295A0D88E527}"/>
                  </a:ext>
                </a:extLst>
              </p:cNvPr>
              <p:cNvPicPr/>
              <p:nvPr/>
            </p:nvPicPr>
            <p:blipFill>
              <a:blip r:embed="rId53"/>
              <a:stretch>
                <a:fillRect/>
              </a:stretch>
            </p:blipFill>
            <p:spPr>
              <a:xfrm>
                <a:off x="2129482" y="4928636"/>
                <a:ext cx="85860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7174" name="حبر 47174">
                <a:extLst>
                  <a:ext uri="{FF2B5EF4-FFF2-40B4-BE49-F238E27FC236}">
                    <a16:creationId xmlns:a16="http://schemas.microsoft.com/office/drawing/2014/main" id="{C72BD93A-B76D-3BE1-F4D2-72A69DAAF0F0}"/>
                  </a:ext>
                </a:extLst>
              </p14:cNvPr>
              <p14:cNvContentPartPr/>
              <p14:nvPr/>
            </p14:nvContentPartPr>
            <p14:xfrm>
              <a:off x="3171912" y="4852148"/>
              <a:ext cx="557280" cy="187560"/>
            </p14:xfrm>
          </p:contentPart>
        </mc:Choice>
        <mc:Fallback xmlns="">
          <p:pic>
            <p:nvPicPr>
              <p:cNvPr id="47174" name="حبر 47174">
                <a:extLst>
                  <a:ext uri="{FF2B5EF4-FFF2-40B4-BE49-F238E27FC236}">
                    <a16:creationId xmlns:a16="http://schemas.microsoft.com/office/drawing/2014/main" id="{C72BD93A-B76D-3BE1-F4D2-72A69DAAF0F0}"/>
                  </a:ext>
                </a:extLst>
              </p:cNvPr>
              <p:cNvPicPr/>
              <p:nvPr/>
            </p:nvPicPr>
            <p:blipFill>
              <a:blip r:embed="rId55"/>
              <a:stretch>
                <a:fillRect/>
              </a:stretch>
            </p:blipFill>
            <p:spPr>
              <a:xfrm>
                <a:off x="3156792" y="4836668"/>
                <a:ext cx="58788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7180" name="حبر 47180">
                <a:extLst>
                  <a:ext uri="{FF2B5EF4-FFF2-40B4-BE49-F238E27FC236}">
                    <a16:creationId xmlns:a16="http://schemas.microsoft.com/office/drawing/2014/main" id="{7FDD97FC-70DA-F74E-488E-2E4460253069}"/>
                  </a:ext>
                </a:extLst>
              </p14:cNvPr>
              <p14:cNvContentPartPr/>
              <p14:nvPr/>
            </p14:nvContentPartPr>
            <p14:xfrm>
              <a:off x="3937507" y="4291607"/>
              <a:ext cx="357120" cy="125280"/>
            </p14:xfrm>
          </p:contentPart>
        </mc:Choice>
        <mc:Fallback xmlns="">
          <p:pic>
            <p:nvPicPr>
              <p:cNvPr id="47180" name="حبر 47180">
                <a:extLst>
                  <a:ext uri="{FF2B5EF4-FFF2-40B4-BE49-F238E27FC236}">
                    <a16:creationId xmlns:a16="http://schemas.microsoft.com/office/drawing/2014/main" id="{7FDD97FC-70DA-F74E-488E-2E4460253069}"/>
                  </a:ext>
                </a:extLst>
              </p:cNvPr>
              <p:cNvPicPr/>
              <p:nvPr/>
            </p:nvPicPr>
            <p:blipFill>
              <a:blip r:embed="rId57"/>
              <a:stretch>
                <a:fillRect/>
              </a:stretch>
            </p:blipFill>
            <p:spPr>
              <a:xfrm>
                <a:off x="3922027" y="4276443"/>
                <a:ext cx="387720" cy="155968"/>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7185" name="حبر 47185">
                <a:extLst>
                  <a:ext uri="{FF2B5EF4-FFF2-40B4-BE49-F238E27FC236}">
                    <a16:creationId xmlns:a16="http://schemas.microsoft.com/office/drawing/2014/main" id="{93FA6B31-C18C-F5FD-BEFC-650C601A4330}"/>
                  </a:ext>
                </a:extLst>
              </p14:cNvPr>
              <p14:cNvContentPartPr/>
              <p14:nvPr/>
            </p14:nvContentPartPr>
            <p14:xfrm>
              <a:off x="4983307" y="4307447"/>
              <a:ext cx="227160" cy="114840"/>
            </p14:xfrm>
          </p:contentPart>
        </mc:Choice>
        <mc:Fallback xmlns="">
          <p:pic>
            <p:nvPicPr>
              <p:cNvPr id="47185" name="حبر 47185">
                <a:extLst>
                  <a:ext uri="{FF2B5EF4-FFF2-40B4-BE49-F238E27FC236}">
                    <a16:creationId xmlns:a16="http://schemas.microsoft.com/office/drawing/2014/main" id="{93FA6B31-C18C-F5FD-BEFC-650C601A4330}"/>
                  </a:ext>
                </a:extLst>
              </p:cNvPr>
              <p:cNvPicPr/>
              <p:nvPr/>
            </p:nvPicPr>
            <p:blipFill>
              <a:blip r:embed="rId59"/>
              <a:stretch>
                <a:fillRect/>
              </a:stretch>
            </p:blipFill>
            <p:spPr>
              <a:xfrm>
                <a:off x="4968187" y="4292327"/>
                <a:ext cx="25776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7191" name="حبر 47191">
                <a:extLst>
                  <a:ext uri="{FF2B5EF4-FFF2-40B4-BE49-F238E27FC236}">
                    <a16:creationId xmlns:a16="http://schemas.microsoft.com/office/drawing/2014/main" id="{A19A5C95-BA3D-3C6A-4636-CE4C5FDE5F32}"/>
                  </a:ext>
                </a:extLst>
              </p14:cNvPr>
              <p14:cNvContentPartPr/>
              <p14:nvPr/>
            </p14:nvContentPartPr>
            <p14:xfrm>
              <a:off x="5513587" y="4266047"/>
              <a:ext cx="312120" cy="167760"/>
            </p14:xfrm>
          </p:contentPart>
        </mc:Choice>
        <mc:Fallback xmlns="">
          <p:pic>
            <p:nvPicPr>
              <p:cNvPr id="47191" name="حبر 47191">
                <a:extLst>
                  <a:ext uri="{FF2B5EF4-FFF2-40B4-BE49-F238E27FC236}">
                    <a16:creationId xmlns:a16="http://schemas.microsoft.com/office/drawing/2014/main" id="{A19A5C95-BA3D-3C6A-4636-CE4C5FDE5F32}"/>
                  </a:ext>
                </a:extLst>
              </p:cNvPr>
              <p:cNvPicPr/>
              <p:nvPr/>
            </p:nvPicPr>
            <p:blipFill>
              <a:blip r:embed="rId61"/>
              <a:stretch>
                <a:fillRect/>
              </a:stretch>
            </p:blipFill>
            <p:spPr>
              <a:xfrm>
                <a:off x="5498467" y="4250927"/>
                <a:ext cx="34272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7195" name="حبر 47195">
                <a:extLst>
                  <a:ext uri="{FF2B5EF4-FFF2-40B4-BE49-F238E27FC236}">
                    <a16:creationId xmlns:a16="http://schemas.microsoft.com/office/drawing/2014/main" id="{209F0329-3D9D-10D6-CFC5-1FAD9ECFEA17}"/>
                  </a:ext>
                </a:extLst>
              </p14:cNvPr>
              <p14:cNvContentPartPr/>
              <p14:nvPr/>
            </p14:nvContentPartPr>
            <p14:xfrm>
              <a:off x="941040" y="5027496"/>
              <a:ext cx="213120" cy="265320"/>
            </p14:xfrm>
          </p:contentPart>
        </mc:Choice>
        <mc:Fallback xmlns="">
          <p:pic>
            <p:nvPicPr>
              <p:cNvPr id="47195" name="حبر 47195">
                <a:extLst>
                  <a:ext uri="{FF2B5EF4-FFF2-40B4-BE49-F238E27FC236}">
                    <a16:creationId xmlns:a16="http://schemas.microsoft.com/office/drawing/2014/main" id="{209F0329-3D9D-10D6-CFC5-1FAD9ECFEA17}"/>
                  </a:ext>
                </a:extLst>
              </p:cNvPr>
              <p:cNvPicPr/>
              <p:nvPr/>
            </p:nvPicPr>
            <p:blipFill>
              <a:blip r:embed="rId63"/>
              <a:stretch>
                <a:fillRect/>
              </a:stretch>
            </p:blipFill>
            <p:spPr>
              <a:xfrm>
                <a:off x="925560" y="5012376"/>
                <a:ext cx="24336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7196" name="حبر 47195">
                <a:extLst>
                  <a:ext uri="{FF2B5EF4-FFF2-40B4-BE49-F238E27FC236}">
                    <a16:creationId xmlns:a16="http://schemas.microsoft.com/office/drawing/2014/main" id="{C133E7C1-91D7-20FE-EFBF-254F1FA0D0E9}"/>
                  </a:ext>
                </a:extLst>
              </p14:cNvPr>
              <p14:cNvContentPartPr/>
              <p14:nvPr/>
            </p14:nvContentPartPr>
            <p14:xfrm>
              <a:off x="1108080" y="5037216"/>
              <a:ext cx="22680" cy="11520"/>
            </p14:xfrm>
          </p:contentPart>
        </mc:Choice>
        <mc:Fallback xmlns="">
          <p:pic>
            <p:nvPicPr>
              <p:cNvPr id="47196" name="حبر 47195">
                <a:extLst>
                  <a:ext uri="{FF2B5EF4-FFF2-40B4-BE49-F238E27FC236}">
                    <a16:creationId xmlns:a16="http://schemas.microsoft.com/office/drawing/2014/main" id="{C133E7C1-91D7-20FE-EFBF-254F1FA0D0E9}"/>
                  </a:ext>
                </a:extLst>
              </p:cNvPr>
              <p:cNvPicPr/>
              <p:nvPr/>
            </p:nvPicPr>
            <p:blipFill>
              <a:blip r:embed="rId65"/>
              <a:stretch>
                <a:fillRect/>
              </a:stretch>
            </p:blipFill>
            <p:spPr>
              <a:xfrm>
                <a:off x="1092960" y="5022096"/>
                <a:ext cx="5328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7197" name="حبر 47196">
                <a:extLst>
                  <a:ext uri="{FF2B5EF4-FFF2-40B4-BE49-F238E27FC236}">
                    <a16:creationId xmlns:a16="http://schemas.microsoft.com/office/drawing/2014/main" id="{B20FD7D5-1F24-3329-74F2-E91A24094342}"/>
                  </a:ext>
                </a:extLst>
              </p14:cNvPr>
              <p14:cNvContentPartPr/>
              <p14:nvPr/>
            </p14:nvContentPartPr>
            <p14:xfrm>
              <a:off x="1227236" y="5607183"/>
              <a:ext cx="1043640" cy="42840"/>
            </p14:xfrm>
          </p:contentPart>
        </mc:Choice>
        <mc:Fallback xmlns="">
          <p:pic>
            <p:nvPicPr>
              <p:cNvPr id="47197" name="حبر 47196">
                <a:extLst>
                  <a:ext uri="{FF2B5EF4-FFF2-40B4-BE49-F238E27FC236}">
                    <a16:creationId xmlns:a16="http://schemas.microsoft.com/office/drawing/2014/main" id="{B20FD7D5-1F24-3329-74F2-E91A24094342}"/>
                  </a:ext>
                </a:extLst>
              </p:cNvPr>
              <p:cNvPicPr/>
              <p:nvPr/>
            </p:nvPicPr>
            <p:blipFill>
              <a:blip r:embed="rId67"/>
              <a:stretch>
                <a:fillRect/>
              </a:stretch>
            </p:blipFill>
            <p:spPr>
              <a:xfrm>
                <a:off x="1212116" y="5591703"/>
                <a:ext cx="107424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7204" name="حبر 47204">
                <a:extLst>
                  <a:ext uri="{FF2B5EF4-FFF2-40B4-BE49-F238E27FC236}">
                    <a16:creationId xmlns:a16="http://schemas.microsoft.com/office/drawing/2014/main" id="{362BAC20-4B81-1FE0-C6E6-3C487CEBF604}"/>
                  </a:ext>
                </a:extLst>
              </p14:cNvPr>
              <p14:cNvContentPartPr/>
              <p14:nvPr/>
            </p14:nvContentPartPr>
            <p14:xfrm>
              <a:off x="2151356" y="4991943"/>
              <a:ext cx="442800" cy="79560"/>
            </p14:xfrm>
          </p:contentPart>
        </mc:Choice>
        <mc:Fallback xmlns="">
          <p:pic>
            <p:nvPicPr>
              <p:cNvPr id="47204" name="حبر 47204">
                <a:extLst>
                  <a:ext uri="{FF2B5EF4-FFF2-40B4-BE49-F238E27FC236}">
                    <a16:creationId xmlns:a16="http://schemas.microsoft.com/office/drawing/2014/main" id="{362BAC20-4B81-1FE0-C6E6-3C487CEBF604}"/>
                  </a:ext>
                </a:extLst>
              </p:cNvPr>
              <p:cNvPicPr/>
              <p:nvPr/>
            </p:nvPicPr>
            <p:blipFill>
              <a:blip r:embed="rId69"/>
              <a:stretch>
                <a:fillRect/>
              </a:stretch>
            </p:blipFill>
            <p:spPr>
              <a:xfrm>
                <a:off x="2136224" y="4976823"/>
                <a:ext cx="473425"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7215" name="حبر 47215">
                <a:extLst>
                  <a:ext uri="{FF2B5EF4-FFF2-40B4-BE49-F238E27FC236}">
                    <a16:creationId xmlns:a16="http://schemas.microsoft.com/office/drawing/2014/main" id="{EFD741A3-CB15-2D2C-F529-A75877B8BBE7}"/>
                  </a:ext>
                </a:extLst>
              </p14:cNvPr>
              <p14:cNvContentPartPr/>
              <p14:nvPr/>
            </p14:nvContentPartPr>
            <p14:xfrm>
              <a:off x="535676" y="5352303"/>
              <a:ext cx="1298520" cy="189720"/>
            </p14:xfrm>
          </p:contentPart>
        </mc:Choice>
        <mc:Fallback xmlns="">
          <p:pic>
            <p:nvPicPr>
              <p:cNvPr id="47215" name="حبر 47215">
                <a:extLst>
                  <a:ext uri="{FF2B5EF4-FFF2-40B4-BE49-F238E27FC236}">
                    <a16:creationId xmlns:a16="http://schemas.microsoft.com/office/drawing/2014/main" id="{EFD741A3-CB15-2D2C-F529-A75877B8BBE7}"/>
                  </a:ext>
                </a:extLst>
              </p:cNvPr>
              <p:cNvPicPr/>
              <p:nvPr/>
            </p:nvPicPr>
            <p:blipFill>
              <a:blip r:embed="rId71"/>
              <a:stretch>
                <a:fillRect/>
              </a:stretch>
            </p:blipFill>
            <p:spPr>
              <a:xfrm>
                <a:off x="520200" y="5337212"/>
                <a:ext cx="1328752" cy="219903"/>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7220" name="حبر 47220">
                <a:extLst>
                  <a:ext uri="{FF2B5EF4-FFF2-40B4-BE49-F238E27FC236}">
                    <a16:creationId xmlns:a16="http://schemas.microsoft.com/office/drawing/2014/main" id="{9D5E1B69-10AD-CB8B-BC02-BD0B1162CAF2}"/>
                  </a:ext>
                </a:extLst>
              </p14:cNvPr>
              <p14:cNvContentPartPr/>
              <p14:nvPr/>
            </p14:nvContentPartPr>
            <p14:xfrm>
              <a:off x="4115858" y="4909588"/>
              <a:ext cx="284040" cy="164880"/>
            </p14:xfrm>
          </p:contentPart>
        </mc:Choice>
        <mc:Fallback xmlns="">
          <p:pic>
            <p:nvPicPr>
              <p:cNvPr id="47220" name="حبر 47220">
                <a:extLst>
                  <a:ext uri="{FF2B5EF4-FFF2-40B4-BE49-F238E27FC236}">
                    <a16:creationId xmlns:a16="http://schemas.microsoft.com/office/drawing/2014/main" id="{9D5E1B69-10AD-CB8B-BC02-BD0B1162CAF2}"/>
                  </a:ext>
                </a:extLst>
              </p:cNvPr>
              <p:cNvPicPr/>
              <p:nvPr/>
            </p:nvPicPr>
            <p:blipFill>
              <a:blip r:embed="rId73"/>
              <a:stretch>
                <a:fillRect/>
              </a:stretch>
            </p:blipFill>
            <p:spPr>
              <a:xfrm>
                <a:off x="4100719" y="4894142"/>
                <a:ext cx="314679" cy="195054"/>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7221" name="حبر 47220">
                <a:extLst>
                  <a:ext uri="{FF2B5EF4-FFF2-40B4-BE49-F238E27FC236}">
                    <a16:creationId xmlns:a16="http://schemas.microsoft.com/office/drawing/2014/main" id="{FE0F18F3-0617-E2A6-E13C-D0F100C3D78C}"/>
                  </a:ext>
                </a:extLst>
              </p14:cNvPr>
              <p14:cNvContentPartPr/>
              <p14:nvPr/>
            </p14:nvContentPartPr>
            <p14:xfrm>
              <a:off x="4572698" y="5184628"/>
              <a:ext cx="457560" cy="59760"/>
            </p14:xfrm>
          </p:contentPart>
        </mc:Choice>
        <mc:Fallback xmlns="">
          <p:pic>
            <p:nvPicPr>
              <p:cNvPr id="47221" name="حبر 47220">
                <a:extLst>
                  <a:ext uri="{FF2B5EF4-FFF2-40B4-BE49-F238E27FC236}">
                    <a16:creationId xmlns:a16="http://schemas.microsoft.com/office/drawing/2014/main" id="{FE0F18F3-0617-E2A6-E13C-D0F100C3D78C}"/>
                  </a:ext>
                </a:extLst>
              </p:cNvPr>
              <p:cNvPicPr/>
              <p:nvPr/>
            </p:nvPicPr>
            <p:blipFill>
              <a:blip r:embed="rId75"/>
              <a:stretch>
                <a:fillRect/>
              </a:stretch>
            </p:blipFill>
            <p:spPr>
              <a:xfrm>
                <a:off x="4557578" y="5169508"/>
                <a:ext cx="48816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7239" name="حبر 47240">
                <a:extLst>
                  <a:ext uri="{FF2B5EF4-FFF2-40B4-BE49-F238E27FC236}">
                    <a16:creationId xmlns:a16="http://schemas.microsoft.com/office/drawing/2014/main" id="{E8460A34-B0F7-309D-1094-3D7576BF4A62}"/>
                  </a:ext>
                </a:extLst>
              </p14:cNvPr>
              <p14:cNvContentPartPr/>
              <p14:nvPr/>
            </p14:nvContentPartPr>
            <p14:xfrm>
              <a:off x="4022258" y="5412868"/>
              <a:ext cx="485280" cy="171720"/>
            </p14:xfrm>
          </p:contentPart>
        </mc:Choice>
        <mc:Fallback xmlns="">
          <p:pic>
            <p:nvPicPr>
              <p:cNvPr id="47239" name="حبر 47240">
                <a:extLst>
                  <a:ext uri="{FF2B5EF4-FFF2-40B4-BE49-F238E27FC236}">
                    <a16:creationId xmlns:a16="http://schemas.microsoft.com/office/drawing/2014/main" id="{E8460A34-B0F7-309D-1094-3D7576BF4A62}"/>
                  </a:ext>
                </a:extLst>
              </p:cNvPr>
              <p:cNvPicPr/>
              <p:nvPr/>
            </p:nvPicPr>
            <p:blipFill>
              <a:blip r:embed="rId77"/>
              <a:stretch>
                <a:fillRect/>
              </a:stretch>
            </p:blipFill>
            <p:spPr>
              <a:xfrm>
                <a:off x="4007138" y="5397420"/>
                <a:ext cx="515520" cy="202256"/>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7240" name="حبر 47240">
                <a:extLst>
                  <a:ext uri="{FF2B5EF4-FFF2-40B4-BE49-F238E27FC236}">
                    <a16:creationId xmlns:a16="http://schemas.microsoft.com/office/drawing/2014/main" id="{A9975CCA-0BEA-376B-F613-3028F4E49ABB}"/>
                  </a:ext>
                </a:extLst>
              </p14:cNvPr>
              <p14:cNvContentPartPr/>
              <p14:nvPr/>
            </p14:nvContentPartPr>
            <p14:xfrm>
              <a:off x="5244098" y="4912468"/>
              <a:ext cx="999720" cy="153360"/>
            </p14:xfrm>
          </p:contentPart>
        </mc:Choice>
        <mc:Fallback xmlns="">
          <p:pic>
            <p:nvPicPr>
              <p:cNvPr id="47240" name="حبر 47240">
                <a:extLst>
                  <a:ext uri="{FF2B5EF4-FFF2-40B4-BE49-F238E27FC236}">
                    <a16:creationId xmlns:a16="http://schemas.microsoft.com/office/drawing/2014/main" id="{A9975CCA-0BEA-376B-F613-3028F4E49ABB}"/>
                  </a:ext>
                </a:extLst>
              </p:cNvPr>
              <p:cNvPicPr/>
              <p:nvPr/>
            </p:nvPicPr>
            <p:blipFill>
              <a:blip r:embed="rId79"/>
              <a:stretch>
                <a:fillRect/>
              </a:stretch>
            </p:blipFill>
            <p:spPr>
              <a:xfrm>
                <a:off x="5228973" y="4897348"/>
                <a:ext cx="1030331"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7247" name="حبر 47248">
                <a:extLst>
                  <a:ext uri="{FF2B5EF4-FFF2-40B4-BE49-F238E27FC236}">
                    <a16:creationId xmlns:a16="http://schemas.microsoft.com/office/drawing/2014/main" id="{6AA5180A-C74C-0DF6-D049-85D2CC833D4F}"/>
                  </a:ext>
                </a:extLst>
              </p14:cNvPr>
              <p14:cNvContentPartPr/>
              <p14:nvPr/>
            </p14:nvContentPartPr>
            <p14:xfrm>
              <a:off x="7191806" y="5210109"/>
              <a:ext cx="849240" cy="39960"/>
            </p14:xfrm>
          </p:contentPart>
        </mc:Choice>
        <mc:Fallback xmlns="">
          <p:pic>
            <p:nvPicPr>
              <p:cNvPr id="47247" name="حبر 47248">
                <a:extLst>
                  <a:ext uri="{FF2B5EF4-FFF2-40B4-BE49-F238E27FC236}">
                    <a16:creationId xmlns:a16="http://schemas.microsoft.com/office/drawing/2014/main" id="{6AA5180A-C74C-0DF6-D049-85D2CC833D4F}"/>
                  </a:ext>
                </a:extLst>
              </p:cNvPr>
              <p:cNvPicPr/>
              <p:nvPr/>
            </p:nvPicPr>
            <p:blipFill>
              <a:blip r:embed="rId81"/>
              <a:stretch>
                <a:fillRect/>
              </a:stretch>
            </p:blipFill>
            <p:spPr>
              <a:xfrm>
                <a:off x="7176686" y="5194989"/>
                <a:ext cx="87984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7248" name="حبر 47248">
                <a:extLst>
                  <a:ext uri="{FF2B5EF4-FFF2-40B4-BE49-F238E27FC236}">
                    <a16:creationId xmlns:a16="http://schemas.microsoft.com/office/drawing/2014/main" id="{FC92FC6B-8E17-A1F4-C7BF-DA31F3596EA2}"/>
                  </a:ext>
                </a:extLst>
              </p14:cNvPr>
              <p14:cNvContentPartPr/>
              <p14:nvPr/>
            </p14:nvContentPartPr>
            <p14:xfrm>
              <a:off x="6650366" y="4949469"/>
              <a:ext cx="289440" cy="127800"/>
            </p14:xfrm>
          </p:contentPart>
        </mc:Choice>
        <mc:Fallback xmlns="">
          <p:pic>
            <p:nvPicPr>
              <p:cNvPr id="47248" name="حبر 47248">
                <a:extLst>
                  <a:ext uri="{FF2B5EF4-FFF2-40B4-BE49-F238E27FC236}">
                    <a16:creationId xmlns:a16="http://schemas.microsoft.com/office/drawing/2014/main" id="{FC92FC6B-8E17-A1F4-C7BF-DA31F3596EA2}"/>
                  </a:ext>
                </a:extLst>
              </p:cNvPr>
              <p:cNvPicPr/>
              <p:nvPr/>
            </p:nvPicPr>
            <p:blipFill>
              <a:blip r:embed="rId83"/>
              <a:stretch>
                <a:fillRect/>
              </a:stretch>
            </p:blipFill>
            <p:spPr>
              <a:xfrm>
                <a:off x="6634886" y="4934349"/>
                <a:ext cx="32004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7255" name="حبر 47255">
                <a:extLst>
                  <a:ext uri="{FF2B5EF4-FFF2-40B4-BE49-F238E27FC236}">
                    <a16:creationId xmlns:a16="http://schemas.microsoft.com/office/drawing/2014/main" id="{FB71D2CB-C084-B03F-AA56-FE2F64E6C658}"/>
                  </a:ext>
                </a:extLst>
              </p14:cNvPr>
              <p14:cNvContentPartPr/>
              <p14:nvPr/>
            </p14:nvContentPartPr>
            <p14:xfrm>
              <a:off x="7704806" y="4921389"/>
              <a:ext cx="938880" cy="190080"/>
            </p14:xfrm>
          </p:contentPart>
        </mc:Choice>
        <mc:Fallback xmlns="">
          <p:pic>
            <p:nvPicPr>
              <p:cNvPr id="47255" name="حبر 47255">
                <a:extLst>
                  <a:ext uri="{FF2B5EF4-FFF2-40B4-BE49-F238E27FC236}">
                    <a16:creationId xmlns:a16="http://schemas.microsoft.com/office/drawing/2014/main" id="{FB71D2CB-C084-B03F-AA56-FE2F64E6C658}"/>
                  </a:ext>
                </a:extLst>
              </p:cNvPr>
              <p:cNvPicPr/>
              <p:nvPr/>
            </p:nvPicPr>
            <p:blipFill>
              <a:blip r:embed="rId85"/>
              <a:stretch>
                <a:fillRect/>
              </a:stretch>
            </p:blipFill>
            <p:spPr>
              <a:xfrm>
                <a:off x="7689680" y="4906269"/>
                <a:ext cx="969492"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7261" name="حبر 47261">
                <a:extLst>
                  <a:ext uri="{FF2B5EF4-FFF2-40B4-BE49-F238E27FC236}">
                    <a16:creationId xmlns:a16="http://schemas.microsoft.com/office/drawing/2014/main" id="{52651852-7F70-7F32-996C-0EF38903AC51}"/>
                  </a:ext>
                </a:extLst>
              </p14:cNvPr>
              <p14:cNvContentPartPr/>
              <p14:nvPr/>
            </p14:nvContentPartPr>
            <p14:xfrm>
              <a:off x="6709766" y="5394429"/>
              <a:ext cx="459360" cy="201960"/>
            </p14:xfrm>
          </p:contentPart>
        </mc:Choice>
        <mc:Fallback xmlns="">
          <p:pic>
            <p:nvPicPr>
              <p:cNvPr id="47261" name="حبر 47261">
                <a:extLst>
                  <a:ext uri="{FF2B5EF4-FFF2-40B4-BE49-F238E27FC236}">
                    <a16:creationId xmlns:a16="http://schemas.microsoft.com/office/drawing/2014/main" id="{52651852-7F70-7F32-996C-0EF38903AC51}"/>
                  </a:ext>
                </a:extLst>
              </p:cNvPr>
              <p:cNvPicPr/>
              <p:nvPr/>
            </p:nvPicPr>
            <p:blipFill>
              <a:blip r:embed="rId87"/>
              <a:stretch>
                <a:fillRect/>
              </a:stretch>
            </p:blipFill>
            <p:spPr>
              <a:xfrm>
                <a:off x="6694646" y="5379282"/>
                <a:ext cx="489960" cy="23261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8">
            <p14:nvContentPartPr>
              <p14:cNvPr id="2" name="حبر 1">
                <a:extLst>
                  <a:ext uri="{FF2B5EF4-FFF2-40B4-BE49-F238E27FC236}">
                    <a16:creationId xmlns:a16="http://schemas.microsoft.com/office/drawing/2014/main" id="{749A21ED-BAAA-EB63-6F87-9142C701ABA9}"/>
                  </a:ext>
                </a:extLst>
              </p14:cNvPr>
              <p14:cNvContentPartPr/>
              <p14:nvPr/>
            </p14:nvContentPartPr>
            <p14:xfrm>
              <a:off x="2806690" y="2094133"/>
              <a:ext cx="4021920" cy="4193280"/>
            </p14:xfrm>
          </p:contentPart>
        </mc:Choice>
        <mc:Fallback xmlns="">
          <p:pic>
            <p:nvPicPr>
              <p:cNvPr id="2" name="حبر 1">
                <a:extLst>
                  <a:ext uri="{FF2B5EF4-FFF2-40B4-BE49-F238E27FC236}">
                    <a16:creationId xmlns:a16="http://schemas.microsoft.com/office/drawing/2014/main" id="{749A21ED-BAAA-EB63-6F87-9142C701ABA9}"/>
                  </a:ext>
                </a:extLst>
              </p:cNvPr>
              <p:cNvPicPr/>
              <p:nvPr/>
            </p:nvPicPr>
            <p:blipFill>
              <a:blip r:embed="rId89"/>
              <a:stretch>
                <a:fillRect/>
              </a:stretch>
            </p:blipFill>
            <p:spPr>
              <a:xfrm>
                <a:off x="2791570" y="2078653"/>
                <a:ext cx="4052520" cy="4223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0">
            <p14:nvContentPartPr>
              <p14:cNvPr id="3" name="حبر 2">
                <a:extLst>
                  <a:ext uri="{FF2B5EF4-FFF2-40B4-BE49-F238E27FC236}">
                    <a16:creationId xmlns:a16="http://schemas.microsoft.com/office/drawing/2014/main" id="{E6D84946-EC4C-E703-C377-F32FBE3AED7B}"/>
                  </a:ext>
                </a:extLst>
              </p14:cNvPr>
              <p14:cNvContentPartPr/>
              <p14:nvPr/>
            </p14:nvContentPartPr>
            <p14:xfrm>
              <a:off x="4889290" y="2887573"/>
              <a:ext cx="3216960" cy="3417120"/>
            </p14:xfrm>
          </p:contentPart>
        </mc:Choice>
        <mc:Fallback xmlns="">
          <p:pic>
            <p:nvPicPr>
              <p:cNvPr id="3" name="حبر 2">
                <a:extLst>
                  <a:ext uri="{FF2B5EF4-FFF2-40B4-BE49-F238E27FC236}">
                    <a16:creationId xmlns:a16="http://schemas.microsoft.com/office/drawing/2014/main" id="{E6D84946-EC4C-E703-C377-F32FBE3AED7B}"/>
                  </a:ext>
                </a:extLst>
              </p:cNvPr>
              <p:cNvPicPr/>
              <p:nvPr/>
            </p:nvPicPr>
            <p:blipFill>
              <a:blip r:embed="rId91"/>
              <a:stretch>
                <a:fillRect/>
              </a:stretch>
            </p:blipFill>
            <p:spPr>
              <a:xfrm>
                <a:off x="4874170" y="2872453"/>
                <a:ext cx="3247560" cy="344772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bwMode="auto">
          <a:xfrm>
            <a:off x="851337" y="98423"/>
            <a:ext cx="8112621" cy="1194349"/>
          </a:xfrm>
        </p:spPr>
        <p:txBody>
          <a:bodyPr wrap="square" numCol="1" anchorCtr="0" compatLnSpc="1">
            <a:prstTxWarp prst="textNoShape">
              <a:avLst/>
            </a:prstTxWarp>
          </a:bodyPr>
          <a:lstStyle/>
          <a:p>
            <a:r>
              <a:rPr lang="en-US" sz="4400" dirty="0"/>
              <a:t>Person-Job Fit vs.</a:t>
            </a:r>
            <a:br>
              <a:rPr lang="en-US" sz="4400" dirty="0"/>
            </a:br>
            <a:r>
              <a:rPr lang="en-US" sz="4400" dirty="0"/>
              <a:t>Person-Organization Fit</a:t>
            </a:r>
            <a:endParaRPr lang="en-US" sz="4400" dirty="0">
              <a:effectLst/>
              <a:latin typeface="Arial Narrow" pitchFamily="34" charset="0"/>
            </a:endParaRPr>
          </a:p>
        </p:txBody>
      </p:sp>
      <p:sp>
        <p:nvSpPr>
          <p:cNvPr id="51207" name="Content Placeholder 13"/>
          <p:cNvSpPr>
            <a:spLocks noGrp="1"/>
          </p:cNvSpPr>
          <p:nvPr>
            <p:ph idx="1"/>
          </p:nvPr>
        </p:nvSpPr>
        <p:spPr bwMode="auto">
          <a:xfrm>
            <a:off x="867103" y="1711325"/>
            <a:ext cx="8135007" cy="4531820"/>
          </a:xfrm>
        </p:spPr>
        <p:txBody>
          <a:bodyPr wrap="square" numCol="1" anchor="t" anchorCtr="0" compatLnSpc="1">
            <a:prstTxWarp prst="textNoShape">
              <a:avLst/>
            </a:prstTxWarp>
            <a:normAutofit/>
          </a:bodyPr>
          <a:lstStyle/>
          <a:p>
            <a:pPr eaLnBrk="1" hangingPunct="1"/>
            <a:r>
              <a:rPr lang="en-US" sz="2800" b="1" dirty="0">
                <a:solidFill>
                  <a:srgbClr val="FF9900"/>
                </a:solidFill>
                <a:effectLst/>
              </a:rPr>
              <a:t>Person-Organization Fit</a:t>
            </a:r>
          </a:p>
          <a:p>
            <a:pPr lvl="1"/>
            <a:r>
              <a:rPr lang="en-US" sz="2800" dirty="0">
                <a:effectLst/>
              </a:rPr>
              <a:t>People high on extraversion fit well with aggressive and team-oriented cultures. </a:t>
            </a:r>
          </a:p>
          <a:p>
            <a:pPr lvl="1"/>
            <a:r>
              <a:rPr lang="en-US" sz="2800" dirty="0">
                <a:effectLst/>
              </a:rPr>
              <a:t>People high on agreeableness match up better with a supportive organizational climate than one focused on aggressiveness.</a:t>
            </a:r>
          </a:p>
          <a:p>
            <a:pPr lvl="1"/>
            <a:r>
              <a:rPr lang="en-US" sz="2800" dirty="0">
                <a:effectLst/>
              </a:rPr>
              <a:t>People high on openness to experience fit better in organizations that emphasize innovation rather than standardization. </a:t>
            </a:r>
          </a:p>
        </p:txBody>
      </p:sp>
      <p:sp>
        <p:nvSpPr>
          <p:cNvPr id="7" name="Slide Number Placeholder 5"/>
          <p:cNvSpPr>
            <a:spLocks noGrp="1"/>
          </p:cNvSpPr>
          <p:nvPr>
            <p:ph type="sldNum" sz="quarter" idx="12"/>
          </p:nvPr>
        </p:nvSpPr>
        <p:spPr/>
        <p:txBody>
          <a:bodyPr/>
          <a:lstStyle/>
          <a:p>
            <a:pPr>
              <a:defRPr/>
            </a:pPr>
            <a:r>
              <a:rPr lang="en-US" dirty="0"/>
              <a:t>5-</a:t>
            </a:r>
            <a:fld id="{2C01CC51-C049-4276-B2E9-871F02F05DB8}" type="slidenum">
              <a:rPr lang="en-US"/>
              <a:pPr>
                <a:defRPr/>
              </a:pPr>
              <a:t>23</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mc:AlternateContent xmlns:mc="http://schemas.openxmlformats.org/markup-compatibility/2006" xmlns:p14="http://schemas.microsoft.com/office/powerpoint/2010/main">
        <mc:Choice Requires="p14">
          <p:contentPart p14:bwMode="auto" r:id="rId3">
            <p14:nvContentPartPr>
              <p14:cNvPr id="23" name="حبر 24">
                <a:extLst>
                  <a:ext uri="{FF2B5EF4-FFF2-40B4-BE49-F238E27FC236}">
                    <a16:creationId xmlns:a16="http://schemas.microsoft.com/office/drawing/2014/main" id="{D095CF7A-CCF2-EC4B-8C34-E0094CAB045E}"/>
                  </a:ext>
                </a:extLst>
              </p14:cNvPr>
              <p14:cNvContentPartPr/>
              <p14:nvPr/>
            </p14:nvContentPartPr>
            <p14:xfrm>
              <a:off x="2583290" y="1529197"/>
              <a:ext cx="1763280" cy="281520"/>
            </p14:xfrm>
          </p:contentPart>
        </mc:Choice>
        <mc:Fallback xmlns="">
          <p:pic>
            <p:nvPicPr>
              <p:cNvPr id="23" name="حبر 24">
                <a:extLst>
                  <a:ext uri="{FF2B5EF4-FFF2-40B4-BE49-F238E27FC236}">
                    <a16:creationId xmlns:a16="http://schemas.microsoft.com/office/drawing/2014/main" id="{D095CF7A-CCF2-EC4B-8C34-E0094CAB045E}"/>
                  </a:ext>
                </a:extLst>
              </p:cNvPr>
              <p:cNvPicPr/>
              <p:nvPr/>
            </p:nvPicPr>
            <p:blipFill>
              <a:blip r:embed="rId4"/>
              <a:stretch>
                <a:fillRect/>
              </a:stretch>
            </p:blipFill>
            <p:spPr>
              <a:xfrm>
                <a:off x="2568170" y="1514058"/>
                <a:ext cx="1793520" cy="31215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4" name="حبر 24">
                <a:extLst>
                  <a:ext uri="{FF2B5EF4-FFF2-40B4-BE49-F238E27FC236}">
                    <a16:creationId xmlns:a16="http://schemas.microsoft.com/office/drawing/2014/main" id="{04EA85E2-1F13-0CB3-4ED8-2A06F773FCD4}"/>
                  </a:ext>
                </a:extLst>
              </p14:cNvPr>
              <p14:cNvContentPartPr/>
              <p14:nvPr/>
            </p14:nvContentPartPr>
            <p14:xfrm>
              <a:off x="4588130" y="1505797"/>
              <a:ext cx="773640" cy="291600"/>
            </p14:xfrm>
          </p:contentPart>
        </mc:Choice>
        <mc:Fallback xmlns="">
          <p:pic>
            <p:nvPicPr>
              <p:cNvPr id="24" name="حبر 24">
                <a:extLst>
                  <a:ext uri="{FF2B5EF4-FFF2-40B4-BE49-F238E27FC236}">
                    <a16:creationId xmlns:a16="http://schemas.microsoft.com/office/drawing/2014/main" id="{04EA85E2-1F13-0CB3-4ED8-2A06F773FCD4}"/>
                  </a:ext>
                </a:extLst>
              </p:cNvPr>
              <p:cNvPicPr/>
              <p:nvPr/>
            </p:nvPicPr>
            <p:blipFill>
              <a:blip r:embed="rId6"/>
              <a:stretch>
                <a:fillRect/>
              </a:stretch>
            </p:blipFill>
            <p:spPr>
              <a:xfrm>
                <a:off x="4573010" y="1490677"/>
                <a:ext cx="80424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حبر 31">
                <a:extLst>
                  <a:ext uri="{FF2B5EF4-FFF2-40B4-BE49-F238E27FC236}">
                    <a16:creationId xmlns:a16="http://schemas.microsoft.com/office/drawing/2014/main" id="{CCDE4817-F8D5-EF2D-C346-49225322D94E}"/>
                  </a:ext>
                </a:extLst>
              </p14:cNvPr>
              <p14:cNvContentPartPr/>
              <p14:nvPr/>
            </p14:nvContentPartPr>
            <p14:xfrm>
              <a:off x="4849402" y="2125175"/>
              <a:ext cx="1003320" cy="250920"/>
            </p14:xfrm>
          </p:contentPart>
        </mc:Choice>
        <mc:Fallback xmlns="">
          <p:pic>
            <p:nvPicPr>
              <p:cNvPr id="31" name="حبر 31">
                <a:extLst>
                  <a:ext uri="{FF2B5EF4-FFF2-40B4-BE49-F238E27FC236}">
                    <a16:creationId xmlns:a16="http://schemas.microsoft.com/office/drawing/2014/main" id="{CCDE4817-F8D5-EF2D-C346-49225322D94E}"/>
                  </a:ext>
                </a:extLst>
              </p:cNvPr>
              <p:cNvPicPr/>
              <p:nvPr/>
            </p:nvPicPr>
            <p:blipFill>
              <a:blip r:embed="rId8"/>
              <a:stretch>
                <a:fillRect/>
              </a:stretch>
            </p:blipFill>
            <p:spPr>
              <a:xfrm>
                <a:off x="4833922" y="2110055"/>
                <a:ext cx="103356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حبر 31">
                <a:extLst>
                  <a:ext uri="{FF2B5EF4-FFF2-40B4-BE49-F238E27FC236}">
                    <a16:creationId xmlns:a16="http://schemas.microsoft.com/office/drawing/2014/main" id="{14E035AE-C55F-5A3F-7BE8-6E6E1D663A36}"/>
                  </a:ext>
                </a:extLst>
              </p14:cNvPr>
              <p14:cNvContentPartPr/>
              <p14:nvPr/>
            </p14:nvContentPartPr>
            <p14:xfrm>
              <a:off x="6225017" y="2606901"/>
              <a:ext cx="279360" cy="44280"/>
            </p14:xfrm>
          </p:contentPart>
        </mc:Choice>
        <mc:Fallback xmlns="">
          <p:pic>
            <p:nvPicPr>
              <p:cNvPr id="32" name="حبر 31">
                <a:extLst>
                  <a:ext uri="{FF2B5EF4-FFF2-40B4-BE49-F238E27FC236}">
                    <a16:creationId xmlns:a16="http://schemas.microsoft.com/office/drawing/2014/main" id="{14E035AE-C55F-5A3F-7BE8-6E6E1D663A36}"/>
                  </a:ext>
                </a:extLst>
              </p:cNvPr>
              <p:cNvPicPr/>
              <p:nvPr/>
            </p:nvPicPr>
            <p:blipFill>
              <a:blip r:embed="rId10"/>
              <a:stretch>
                <a:fillRect/>
              </a:stretch>
            </p:blipFill>
            <p:spPr>
              <a:xfrm>
                <a:off x="6209897" y="2591781"/>
                <a:ext cx="30996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حبر 35">
                <a:extLst>
                  <a:ext uri="{FF2B5EF4-FFF2-40B4-BE49-F238E27FC236}">
                    <a16:creationId xmlns:a16="http://schemas.microsoft.com/office/drawing/2014/main" id="{18190413-5EE1-E89D-C498-7C96E63E20A6}"/>
                  </a:ext>
                </a:extLst>
              </p14:cNvPr>
              <p14:cNvContentPartPr/>
              <p14:nvPr/>
            </p14:nvContentPartPr>
            <p14:xfrm>
              <a:off x="2284556" y="2665222"/>
              <a:ext cx="428040" cy="137520"/>
            </p14:xfrm>
          </p:contentPart>
        </mc:Choice>
        <mc:Fallback xmlns="">
          <p:pic>
            <p:nvPicPr>
              <p:cNvPr id="35" name="حبر 35">
                <a:extLst>
                  <a:ext uri="{FF2B5EF4-FFF2-40B4-BE49-F238E27FC236}">
                    <a16:creationId xmlns:a16="http://schemas.microsoft.com/office/drawing/2014/main" id="{18190413-5EE1-E89D-C498-7C96E63E20A6}"/>
                  </a:ext>
                </a:extLst>
              </p:cNvPr>
              <p:cNvPicPr/>
              <p:nvPr/>
            </p:nvPicPr>
            <p:blipFill>
              <a:blip r:embed="rId12"/>
              <a:stretch>
                <a:fillRect/>
              </a:stretch>
            </p:blipFill>
            <p:spPr>
              <a:xfrm>
                <a:off x="2269436" y="2650102"/>
                <a:ext cx="45828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2" name="حبر 42">
                <a:extLst>
                  <a:ext uri="{FF2B5EF4-FFF2-40B4-BE49-F238E27FC236}">
                    <a16:creationId xmlns:a16="http://schemas.microsoft.com/office/drawing/2014/main" id="{B56C615C-9239-57E7-2466-FA131482ADA7}"/>
                  </a:ext>
                </a:extLst>
              </p14:cNvPr>
              <p14:cNvContentPartPr/>
              <p14:nvPr/>
            </p14:nvContentPartPr>
            <p14:xfrm>
              <a:off x="1743116" y="2643622"/>
              <a:ext cx="423000" cy="201960"/>
            </p14:xfrm>
          </p:contentPart>
        </mc:Choice>
        <mc:Fallback xmlns="">
          <p:pic>
            <p:nvPicPr>
              <p:cNvPr id="42" name="حبر 42">
                <a:extLst>
                  <a:ext uri="{FF2B5EF4-FFF2-40B4-BE49-F238E27FC236}">
                    <a16:creationId xmlns:a16="http://schemas.microsoft.com/office/drawing/2014/main" id="{B56C615C-9239-57E7-2466-FA131482ADA7}"/>
                  </a:ext>
                </a:extLst>
              </p:cNvPr>
              <p:cNvPicPr/>
              <p:nvPr/>
            </p:nvPicPr>
            <p:blipFill>
              <a:blip r:embed="rId14"/>
              <a:stretch>
                <a:fillRect/>
              </a:stretch>
            </p:blipFill>
            <p:spPr>
              <a:xfrm>
                <a:off x="1727996" y="2628502"/>
                <a:ext cx="45360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6" name="حبر 56">
                <a:extLst>
                  <a:ext uri="{FF2B5EF4-FFF2-40B4-BE49-F238E27FC236}">
                    <a16:creationId xmlns:a16="http://schemas.microsoft.com/office/drawing/2014/main" id="{325159DF-322D-BC78-EE91-D6688FA4005E}"/>
                  </a:ext>
                </a:extLst>
              </p14:cNvPr>
              <p14:cNvContentPartPr/>
              <p14:nvPr/>
            </p14:nvContentPartPr>
            <p14:xfrm>
              <a:off x="4089800" y="3109114"/>
              <a:ext cx="1833840" cy="206640"/>
            </p14:xfrm>
          </p:contentPart>
        </mc:Choice>
        <mc:Fallback xmlns="">
          <p:pic>
            <p:nvPicPr>
              <p:cNvPr id="56" name="حبر 56">
                <a:extLst>
                  <a:ext uri="{FF2B5EF4-FFF2-40B4-BE49-F238E27FC236}">
                    <a16:creationId xmlns:a16="http://schemas.microsoft.com/office/drawing/2014/main" id="{325159DF-322D-BC78-EE91-D6688FA4005E}"/>
                  </a:ext>
                </a:extLst>
              </p:cNvPr>
              <p:cNvPicPr/>
              <p:nvPr/>
            </p:nvPicPr>
            <p:blipFill>
              <a:blip r:embed="rId16"/>
              <a:stretch>
                <a:fillRect/>
              </a:stretch>
            </p:blipFill>
            <p:spPr>
              <a:xfrm>
                <a:off x="4074320" y="3093994"/>
                <a:ext cx="186444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7" name="حبر 56">
                <a:extLst>
                  <a:ext uri="{FF2B5EF4-FFF2-40B4-BE49-F238E27FC236}">
                    <a16:creationId xmlns:a16="http://schemas.microsoft.com/office/drawing/2014/main" id="{45756344-7095-E973-FC49-48C252D1041B}"/>
                  </a:ext>
                </a:extLst>
              </p14:cNvPr>
              <p14:cNvContentPartPr/>
              <p14:nvPr/>
            </p14:nvContentPartPr>
            <p14:xfrm>
              <a:off x="3702600" y="4011958"/>
              <a:ext cx="4016880" cy="85680"/>
            </p14:xfrm>
          </p:contentPart>
        </mc:Choice>
        <mc:Fallback xmlns="">
          <p:pic>
            <p:nvPicPr>
              <p:cNvPr id="57" name="حبر 56">
                <a:extLst>
                  <a:ext uri="{FF2B5EF4-FFF2-40B4-BE49-F238E27FC236}">
                    <a16:creationId xmlns:a16="http://schemas.microsoft.com/office/drawing/2014/main" id="{45756344-7095-E973-FC49-48C252D1041B}"/>
                  </a:ext>
                </a:extLst>
              </p:cNvPr>
              <p:cNvPicPr/>
              <p:nvPr/>
            </p:nvPicPr>
            <p:blipFill>
              <a:blip r:embed="rId18"/>
              <a:stretch>
                <a:fillRect/>
              </a:stretch>
            </p:blipFill>
            <p:spPr>
              <a:xfrm>
                <a:off x="3687480" y="3996478"/>
                <a:ext cx="404748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8" name="حبر 57">
                <a:extLst>
                  <a:ext uri="{FF2B5EF4-FFF2-40B4-BE49-F238E27FC236}">
                    <a16:creationId xmlns:a16="http://schemas.microsoft.com/office/drawing/2014/main" id="{B1CA2F1D-8A3D-166F-CAAE-0A221B3A538B}"/>
                  </a:ext>
                </a:extLst>
              </p14:cNvPr>
              <p14:cNvContentPartPr/>
              <p14:nvPr/>
            </p14:nvContentPartPr>
            <p14:xfrm>
              <a:off x="3834000" y="4406158"/>
              <a:ext cx="4669560" cy="108720"/>
            </p14:xfrm>
          </p:contentPart>
        </mc:Choice>
        <mc:Fallback xmlns="">
          <p:pic>
            <p:nvPicPr>
              <p:cNvPr id="58" name="حبر 57">
                <a:extLst>
                  <a:ext uri="{FF2B5EF4-FFF2-40B4-BE49-F238E27FC236}">
                    <a16:creationId xmlns:a16="http://schemas.microsoft.com/office/drawing/2014/main" id="{B1CA2F1D-8A3D-166F-CAAE-0A221B3A538B}"/>
                  </a:ext>
                </a:extLst>
              </p:cNvPr>
              <p:cNvPicPr/>
              <p:nvPr/>
            </p:nvPicPr>
            <p:blipFill>
              <a:blip r:embed="rId20"/>
              <a:stretch>
                <a:fillRect/>
              </a:stretch>
            </p:blipFill>
            <p:spPr>
              <a:xfrm>
                <a:off x="3818880" y="4391038"/>
                <a:ext cx="470016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1219" name="حبر 51219">
                <a:extLst>
                  <a:ext uri="{FF2B5EF4-FFF2-40B4-BE49-F238E27FC236}">
                    <a16:creationId xmlns:a16="http://schemas.microsoft.com/office/drawing/2014/main" id="{EC863794-6E64-12B8-7489-76764B6FA643}"/>
                  </a:ext>
                </a:extLst>
              </p14:cNvPr>
              <p14:cNvContentPartPr/>
              <p14:nvPr/>
            </p14:nvContentPartPr>
            <p14:xfrm>
              <a:off x="515938" y="3800599"/>
              <a:ext cx="1265760" cy="599400"/>
            </p14:xfrm>
          </p:contentPart>
        </mc:Choice>
        <mc:Fallback xmlns="">
          <p:pic>
            <p:nvPicPr>
              <p:cNvPr id="51219" name="حبر 51219">
                <a:extLst>
                  <a:ext uri="{FF2B5EF4-FFF2-40B4-BE49-F238E27FC236}">
                    <a16:creationId xmlns:a16="http://schemas.microsoft.com/office/drawing/2014/main" id="{EC863794-6E64-12B8-7489-76764B6FA643}"/>
                  </a:ext>
                </a:extLst>
              </p:cNvPr>
              <p:cNvPicPr/>
              <p:nvPr/>
            </p:nvPicPr>
            <p:blipFill>
              <a:blip r:embed="rId22"/>
              <a:stretch>
                <a:fillRect/>
              </a:stretch>
            </p:blipFill>
            <p:spPr>
              <a:xfrm>
                <a:off x="500814" y="3785479"/>
                <a:ext cx="1296369" cy="63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1233" name="حبر 51233">
                <a:extLst>
                  <a:ext uri="{FF2B5EF4-FFF2-40B4-BE49-F238E27FC236}">
                    <a16:creationId xmlns:a16="http://schemas.microsoft.com/office/drawing/2014/main" id="{FA9EE381-8A2F-5DBC-4E10-9B60C9C3CAE9}"/>
                  </a:ext>
                </a:extLst>
              </p14:cNvPr>
              <p14:cNvContentPartPr/>
              <p14:nvPr/>
            </p14:nvContentPartPr>
            <p14:xfrm>
              <a:off x="586858" y="4316479"/>
              <a:ext cx="976680" cy="214560"/>
            </p14:xfrm>
          </p:contentPart>
        </mc:Choice>
        <mc:Fallback xmlns="">
          <p:pic>
            <p:nvPicPr>
              <p:cNvPr id="51233" name="حبر 51233">
                <a:extLst>
                  <a:ext uri="{FF2B5EF4-FFF2-40B4-BE49-F238E27FC236}">
                    <a16:creationId xmlns:a16="http://schemas.microsoft.com/office/drawing/2014/main" id="{FA9EE381-8A2F-5DBC-4E10-9B60C9C3CAE9}"/>
                  </a:ext>
                </a:extLst>
              </p:cNvPr>
              <p:cNvPicPr/>
              <p:nvPr/>
            </p:nvPicPr>
            <p:blipFill>
              <a:blip r:embed="rId24"/>
              <a:stretch>
                <a:fillRect/>
              </a:stretch>
            </p:blipFill>
            <p:spPr>
              <a:xfrm>
                <a:off x="571732" y="4301359"/>
                <a:ext cx="1007291"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1242" name="حبر 51242">
                <a:extLst>
                  <a:ext uri="{FF2B5EF4-FFF2-40B4-BE49-F238E27FC236}">
                    <a16:creationId xmlns:a16="http://schemas.microsoft.com/office/drawing/2014/main" id="{4B27EB7E-F2FC-992E-D45F-CFF0C234D6E9}"/>
                  </a:ext>
                </a:extLst>
              </p14:cNvPr>
              <p14:cNvContentPartPr/>
              <p14:nvPr/>
            </p14:nvContentPartPr>
            <p14:xfrm>
              <a:off x="1877954" y="5849069"/>
              <a:ext cx="1171800" cy="307440"/>
            </p14:xfrm>
          </p:contentPart>
        </mc:Choice>
        <mc:Fallback xmlns="">
          <p:pic>
            <p:nvPicPr>
              <p:cNvPr id="51242" name="حبر 51242">
                <a:extLst>
                  <a:ext uri="{FF2B5EF4-FFF2-40B4-BE49-F238E27FC236}">
                    <a16:creationId xmlns:a16="http://schemas.microsoft.com/office/drawing/2014/main" id="{4B27EB7E-F2FC-992E-D45F-CFF0C234D6E9}"/>
                  </a:ext>
                </a:extLst>
              </p:cNvPr>
              <p:cNvPicPr/>
              <p:nvPr/>
            </p:nvPicPr>
            <p:blipFill>
              <a:blip r:embed="rId26"/>
              <a:stretch>
                <a:fillRect/>
              </a:stretch>
            </p:blipFill>
            <p:spPr>
              <a:xfrm>
                <a:off x="1862829" y="5833589"/>
                <a:ext cx="1202409"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1250" name="حبر 51250">
                <a:extLst>
                  <a:ext uri="{FF2B5EF4-FFF2-40B4-BE49-F238E27FC236}">
                    <a16:creationId xmlns:a16="http://schemas.microsoft.com/office/drawing/2014/main" id="{5A8401F9-4300-CF05-04A6-003AE7185290}"/>
                  </a:ext>
                </a:extLst>
              </p14:cNvPr>
              <p14:cNvContentPartPr/>
              <p14:nvPr/>
            </p14:nvContentPartPr>
            <p14:xfrm>
              <a:off x="3978554" y="5891909"/>
              <a:ext cx="448560" cy="279000"/>
            </p14:xfrm>
          </p:contentPart>
        </mc:Choice>
        <mc:Fallback xmlns="">
          <p:pic>
            <p:nvPicPr>
              <p:cNvPr id="51250" name="حبر 51250">
                <a:extLst>
                  <a:ext uri="{FF2B5EF4-FFF2-40B4-BE49-F238E27FC236}">
                    <a16:creationId xmlns:a16="http://schemas.microsoft.com/office/drawing/2014/main" id="{5A8401F9-4300-CF05-04A6-003AE7185290}"/>
                  </a:ext>
                </a:extLst>
              </p:cNvPr>
              <p:cNvPicPr/>
              <p:nvPr/>
            </p:nvPicPr>
            <p:blipFill>
              <a:blip r:embed="rId28"/>
              <a:stretch>
                <a:fillRect/>
              </a:stretch>
            </p:blipFill>
            <p:spPr>
              <a:xfrm>
                <a:off x="3963434" y="5876429"/>
                <a:ext cx="47916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1256" name="حبر 51256">
                <a:extLst>
                  <a:ext uri="{FF2B5EF4-FFF2-40B4-BE49-F238E27FC236}">
                    <a16:creationId xmlns:a16="http://schemas.microsoft.com/office/drawing/2014/main" id="{BAD69645-4B6F-1283-B786-663ABBF4EC37}"/>
                  </a:ext>
                </a:extLst>
              </p14:cNvPr>
              <p14:cNvContentPartPr/>
              <p14:nvPr/>
            </p14:nvContentPartPr>
            <p14:xfrm>
              <a:off x="5413154" y="5977589"/>
              <a:ext cx="2214720" cy="228960"/>
            </p14:xfrm>
          </p:contentPart>
        </mc:Choice>
        <mc:Fallback xmlns="">
          <p:pic>
            <p:nvPicPr>
              <p:cNvPr id="51256" name="حبر 51256">
                <a:extLst>
                  <a:ext uri="{FF2B5EF4-FFF2-40B4-BE49-F238E27FC236}">
                    <a16:creationId xmlns:a16="http://schemas.microsoft.com/office/drawing/2014/main" id="{BAD69645-4B6F-1283-B786-663ABBF4EC37}"/>
                  </a:ext>
                </a:extLst>
              </p:cNvPr>
              <p:cNvPicPr/>
              <p:nvPr/>
            </p:nvPicPr>
            <p:blipFill>
              <a:blip r:embed="rId30"/>
              <a:stretch>
                <a:fillRect/>
              </a:stretch>
            </p:blipFill>
            <p:spPr>
              <a:xfrm>
                <a:off x="5398032" y="5962109"/>
                <a:ext cx="2245325" cy="25956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bwMode="auto">
          <a:xfrm>
            <a:off x="851337" y="98423"/>
            <a:ext cx="8112621" cy="1194349"/>
          </a:xfrm>
        </p:spPr>
        <p:txBody>
          <a:bodyPr wrap="square" numCol="1" anchorCtr="0" compatLnSpc="1">
            <a:prstTxWarp prst="textNoShape">
              <a:avLst/>
            </a:prstTxWarp>
          </a:bodyPr>
          <a:lstStyle/>
          <a:p>
            <a:r>
              <a:rPr lang="en-US" sz="4400" dirty="0"/>
              <a:t>Person-Job Fit vs.</a:t>
            </a:r>
            <a:br>
              <a:rPr lang="en-US" sz="4400" dirty="0"/>
            </a:br>
            <a:r>
              <a:rPr lang="en-US" sz="4400" dirty="0"/>
              <a:t>Person-Organization Fit</a:t>
            </a:r>
            <a:endParaRPr lang="en-US" sz="4400" dirty="0">
              <a:effectLst/>
              <a:latin typeface="Arial Narrow" pitchFamily="34" charset="0"/>
            </a:endParaRPr>
          </a:p>
        </p:txBody>
      </p:sp>
      <p:sp>
        <p:nvSpPr>
          <p:cNvPr id="51207" name="Content Placeholder 13"/>
          <p:cNvSpPr>
            <a:spLocks noGrp="1"/>
          </p:cNvSpPr>
          <p:nvPr>
            <p:ph idx="1"/>
          </p:nvPr>
        </p:nvSpPr>
        <p:spPr bwMode="auto">
          <a:xfrm>
            <a:off x="828951" y="1569435"/>
            <a:ext cx="8135007" cy="4531820"/>
          </a:xfrm>
        </p:spPr>
        <p:txBody>
          <a:bodyPr wrap="square" numCol="1" anchor="t" anchorCtr="0" compatLnSpc="1">
            <a:prstTxWarp prst="textNoShape">
              <a:avLst/>
            </a:prstTxWarp>
            <a:noAutofit/>
          </a:bodyPr>
          <a:lstStyle/>
          <a:p>
            <a:r>
              <a:rPr lang="en-US" sz="2800" dirty="0">
                <a:latin typeface="Times New Roman" panose="02020603050405020304" pitchFamily="18" charset="0"/>
                <a:cs typeface="Times New Roman" panose="02020603050405020304" pitchFamily="18" charset="0"/>
              </a:rPr>
              <a:t>Other Dimensions of Fit</a:t>
            </a:r>
          </a:p>
          <a:p>
            <a:pPr lvl="2"/>
            <a:r>
              <a:rPr lang="en-US" sz="2800" dirty="0">
                <a:latin typeface="Times New Roman" panose="02020603050405020304" pitchFamily="18" charset="0"/>
                <a:cs typeface="Times New Roman" panose="02020603050405020304" pitchFamily="18" charset="0"/>
              </a:rPr>
              <a:t>Although person-job fit and person-organization fit are considered the most salient dimensions for workplace outcomes, other avenues of fit are worth examining. </a:t>
            </a:r>
          </a:p>
          <a:p>
            <a:pPr lvl="3">
              <a:buClr>
                <a:srgbClr val="C00000"/>
              </a:buClr>
              <a:buFont typeface="Wingdings" panose="05000000000000000000" pitchFamily="2" charset="2"/>
              <a:buChar char="Ø"/>
            </a:pPr>
            <a:r>
              <a:rPr lang="en-US" sz="2800" dirty="0">
                <a:solidFill>
                  <a:srgbClr val="FF9900"/>
                </a:solidFill>
                <a:latin typeface="Times New Roman" panose="02020603050405020304" pitchFamily="18" charset="0"/>
                <a:cs typeface="Times New Roman" panose="02020603050405020304" pitchFamily="18" charset="0"/>
              </a:rPr>
              <a:t>Person-group fit </a:t>
            </a:r>
          </a:p>
          <a:p>
            <a:pPr lvl="3">
              <a:buClr>
                <a:srgbClr val="C00000"/>
              </a:buClr>
              <a:buFont typeface="Wingdings" panose="05000000000000000000" pitchFamily="2" charset="2"/>
              <a:buChar char="Ø"/>
            </a:pPr>
            <a:r>
              <a:rPr lang="en-US" sz="2800" dirty="0">
                <a:solidFill>
                  <a:srgbClr val="FF9900"/>
                </a:solidFill>
                <a:latin typeface="Times New Roman" panose="02020603050405020304" pitchFamily="18" charset="0"/>
                <a:cs typeface="Times New Roman" panose="02020603050405020304" pitchFamily="18" charset="0"/>
              </a:rPr>
              <a:t>Person-supervisor fit </a:t>
            </a:r>
          </a:p>
        </p:txBody>
      </p:sp>
      <p:sp>
        <p:nvSpPr>
          <p:cNvPr id="7" name="Slide Number Placeholder 5"/>
          <p:cNvSpPr>
            <a:spLocks noGrp="1"/>
          </p:cNvSpPr>
          <p:nvPr>
            <p:ph type="sldNum" sz="quarter" idx="12"/>
          </p:nvPr>
        </p:nvSpPr>
        <p:spPr/>
        <p:txBody>
          <a:bodyPr/>
          <a:lstStyle/>
          <a:p>
            <a:pPr>
              <a:defRPr/>
            </a:pPr>
            <a:r>
              <a:rPr lang="en-US" dirty="0"/>
              <a:t>5-</a:t>
            </a:r>
            <a:fld id="{2C01CC51-C049-4276-B2E9-871F02F05DB8}" type="slidenum">
              <a:rPr lang="en-US"/>
              <a:pPr>
                <a:defRPr/>
              </a:pPr>
              <a:t>24</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mc:AlternateContent xmlns:mc="http://schemas.openxmlformats.org/markup-compatibility/2006" xmlns:p14="http://schemas.microsoft.com/office/powerpoint/2010/main">
        <mc:Choice Requires="p14">
          <p:contentPart p14:bwMode="auto" r:id="rId3">
            <p14:nvContentPartPr>
              <p14:cNvPr id="15" name="حبر 15">
                <a:extLst>
                  <a:ext uri="{FF2B5EF4-FFF2-40B4-BE49-F238E27FC236}">
                    <a16:creationId xmlns:a16="http://schemas.microsoft.com/office/drawing/2014/main" id="{713B9B12-747C-5AD2-0B45-865BAFFE85F0}"/>
                  </a:ext>
                </a:extLst>
              </p14:cNvPr>
              <p14:cNvContentPartPr/>
              <p14:nvPr/>
            </p14:nvContentPartPr>
            <p14:xfrm>
              <a:off x="2814512" y="1366510"/>
              <a:ext cx="1814400" cy="265320"/>
            </p14:xfrm>
          </p:contentPart>
        </mc:Choice>
        <mc:Fallback xmlns="">
          <p:pic>
            <p:nvPicPr>
              <p:cNvPr id="15" name="حبر 15">
                <a:extLst>
                  <a:ext uri="{FF2B5EF4-FFF2-40B4-BE49-F238E27FC236}">
                    <a16:creationId xmlns:a16="http://schemas.microsoft.com/office/drawing/2014/main" id="{713B9B12-747C-5AD2-0B45-865BAFFE85F0}"/>
                  </a:ext>
                </a:extLst>
              </p:cNvPr>
              <p:cNvPicPr/>
              <p:nvPr/>
            </p:nvPicPr>
            <p:blipFill>
              <a:blip r:embed="rId4"/>
              <a:stretch>
                <a:fillRect/>
              </a:stretch>
            </p:blipFill>
            <p:spPr>
              <a:xfrm>
                <a:off x="2799392" y="1351390"/>
                <a:ext cx="184464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2" name="حبر 22">
                <a:extLst>
                  <a:ext uri="{FF2B5EF4-FFF2-40B4-BE49-F238E27FC236}">
                    <a16:creationId xmlns:a16="http://schemas.microsoft.com/office/drawing/2014/main" id="{4619842C-AAB7-D5FB-36BA-352082C7EC22}"/>
                  </a:ext>
                </a:extLst>
              </p14:cNvPr>
              <p14:cNvContentPartPr/>
              <p14:nvPr/>
            </p14:nvContentPartPr>
            <p14:xfrm>
              <a:off x="1555592" y="1291990"/>
              <a:ext cx="1151640" cy="255600"/>
            </p14:xfrm>
          </p:contentPart>
        </mc:Choice>
        <mc:Fallback xmlns="">
          <p:pic>
            <p:nvPicPr>
              <p:cNvPr id="22" name="حبر 22">
                <a:extLst>
                  <a:ext uri="{FF2B5EF4-FFF2-40B4-BE49-F238E27FC236}">
                    <a16:creationId xmlns:a16="http://schemas.microsoft.com/office/drawing/2014/main" id="{4619842C-AAB7-D5FB-36BA-352082C7EC22}"/>
                  </a:ext>
                </a:extLst>
              </p:cNvPr>
              <p:cNvPicPr/>
              <p:nvPr/>
            </p:nvPicPr>
            <p:blipFill>
              <a:blip r:embed="rId6"/>
              <a:stretch>
                <a:fillRect/>
              </a:stretch>
            </p:blipFill>
            <p:spPr>
              <a:xfrm>
                <a:off x="1540472" y="1276849"/>
                <a:ext cx="1182240" cy="286243"/>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8" name="حبر 28">
                <a:extLst>
                  <a:ext uri="{FF2B5EF4-FFF2-40B4-BE49-F238E27FC236}">
                    <a16:creationId xmlns:a16="http://schemas.microsoft.com/office/drawing/2014/main" id="{D4A8D2A4-DA12-4988-3C47-D0C9DC2E1E3D}"/>
                  </a:ext>
                </a:extLst>
              </p14:cNvPr>
              <p14:cNvContentPartPr/>
              <p14:nvPr/>
            </p14:nvContentPartPr>
            <p14:xfrm>
              <a:off x="2259752" y="1963030"/>
              <a:ext cx="844920" cy="281160"/>
            </p14:xfrm>
          </p:contentPart>
        </mc:Choice>
        <mc:Fallback xmlns="">
          <p:pic>
            <p:nvPicPr>
              <p:cNvPr id="28" name="حبر 28">
                <a:extLst>
                  <a:ext uri="{FF2B5EF4-FFF2-40B4-BE49-F238E27FC236}">
                    <a16:creationId xmlns:a16="http://schemas.microsoft.com/office/drawing/2014/main" id="{D4A8D2A4-DA12-4988-3C47-D0C9DC2E1E3D}"/>
                  </a:ext>
                </a:extLst>
              </p:cNvPr>
              <p:cNvPicPr/>
              <p:nvPr/>
            </p:nvPicPr>
            <p:blipFill>
              <a:blip r:embed="rId8"/>
              <a:stretch>
                <a:fillRect/>
              </a:stretch>
            </p:blipFill>
            <p:spPr>
              <a:xfrm>
                <a:off x="2244279" y="1947550"/>
                <a:ext cx="875147"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8" name="حبر 38">
                <a:extLst>
                  <a:ext uri="{FF2B5EF4-FFF2-40B4-BE49-F238E27FC236}">
                    <a16:creationId xmlns:a16="http://schemas.microsoft.com/office/drawing/2014/main" id="{F7DDAD7D-4ACC-2FB8-F6F0-D4810C91D203}"/>
                  </a:ext>
                </a:extLst>
              </p14:cNvPr>
              <p14:cNvContentPartPr/>
              <p14:nvPr/>
            </p14:nvContentPartPr>
            <p14:xfrm>
              <a:off x="6069632" y="3337870"/>
              <a:ext cx="1508040" cy="290160"/>
            </p14:xfrm>
          </p:contentPart>
        </mc:Choice>
        <mc:Fallback xmlns="">
          <p:pic>
            <p:nvPicPr>
              <p:cNvPr id="38" name="حبر 38">
                <a:extLst>
                  <a:ext uri="{FF2B5EF4-FFF2-40B4-BE49-F238E27FC236}">
                    <a16:creationId xmlns:a16="http://schemas.microsoft.com/office/drawing/2014/main" id="{F7DDAD7D-4ACC-2FB8-F6F0-D4810C91D203}"/>
                  </a:ext>
                </a:extLst>
              </p:cNvPr>
              <p:cNvPicPr/>
              <p:nvPr/>
            </p:nvPicPr>
            <p:blipFill>
              <a:blip r:embed="rId10"/>
              <a:stretch>
                <a:fillRect/>
              </a:stretch>
            </p:blipFill>
            <p:spPr>
              <a:xfrm>
                <a:off x="6054508" y="3322390"/>
                <a:ext cx="1538647"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2" name="حبر 52">
                <a:extLst>
                  <a:ext uri="{FF2B5EF4-FFF2-40B4-BE49-F238E27FC236}">
                    <a16:creationId xmlns:a16="http://schemas.microsoft.com/office/drawing/2014/main" id="{F0152464-B969-4EF8-DF1F-ADBFF846E19D}"/>
                  </a:ext>
                </a:extLst>
              </p14:cNvPr>
              <p14:cNvContentPartPr/>
              <p14:nvPr/>
            </p14:nvContentPartPr>
            <p14:xfrm>
              <a:off x="1770872" y="3478630"/>
              <a:ext cx="4323960" cy="414360"/>
            </p14:xfrm>
          </p:contentPart>
        </mc:Choice>
        <mc:Fallback xmlns="">
          <p:pic>
            <p:nvPicPr>
              <p:cNvPr id="52" name="حبر 52">
                <a:extLst>
                  <a:ext uri="{FF2B5EF4-FFF2-40B4-BE49-F238E27FC236}">
                    <a16:creationId xmlns:a16="http://schemas.microsoft.com/office/drawing/2014/main" id="{F0152464-B969-4EF8-DF1F-ADBFF846E19D}"/>
                  </a:ext>
                </a:extLst>
              </p:cNvPr>
              <p:cNvPicPr/>
              <p:nvPr/>
            </p:nvPicPr>
            <p:blipFill>
              <a:blip r:embed="rId12"/>
              <a:stretch>
                <a:fillRect/>
              </a:stretch>
            </p:blipFill>
            <p:spPr>
              <a:xfrm>
                <a:off x="1755752" y="3463510"/>
                <a:ext cx="4354560" cy="444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3" name="حبر 52">
                <a:extLst>
                  <a:ext uri="{FF2B5EF4-FFF2-40B4-BE49-F238E27FC236}">
                    <a16:creationId xmlns:a16="http://schemas.microsoft.com/office/drawing/2014/main" id="{042977FD-F468-EFAA-BB15-EEE6928B96E6}"/>
                  </a:ext>
                </a:extLst>
              </p14:cNvPr>
              <p14:cNvContentPartPr/>
              <p14:nvPr/>
            </p14:nvContentPartPr>
            <p14:xfrm>
              <a:off x="4794872" y="4108270"/>
              <a:ext cx="388800" cy="116280"/>
            </p14:xfrm>
          </p:contentPart>
        </mc:Choice>
        <mc:Fallback xmlns="">
          <p:pic>
            <p:nvPicPr>
              <p:cNvPr id="53" name="حبر 52">
                <a:extLst>
                  <a:ext uri="{FF2B5EF4-FFF2-40B4-BE49-F238E27FC236}">
                    <a16:creationId xmlns:a16="http://schemas.microsoft.com/office/drawing/2014/main" id="{042977FD-F468-EFAA-BB15-EEE6928B96E6}"/>
                  </a:ext>
                </a:extLst>
              </p:cNvPr>
              <p:cNvPicPr/>
              <p:nvPr/>
            </p:nvPicPr>
            <p:blipFill>
              <a:blip r:embed="rId14"/>
              <a:stretch>
                <a:fillRect/>
              </a:stretch>
            </p:blipFill>
            <p:spPr>
              <a:xfrm>
                <a:off x="4779752" y="4092790"/>
                <a:ext cx="41940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4" name="حبر 53">
                <a:extLst>
                  <a:ext uri="{FF2B5EF4-FFF2-40B4-BE49-F238E27FC236}">
                    <a16:creationId xmlns:a16="http://schemas.microsoft.com/office/drawing/2014/main" id="{EA460E66-DBA3-58BF-298D-C5FBD1BCB8DA}"/>
                  </a:ext>
                </a:extLst>
              </p14:cNvPr>
              <p14:cNvContentPartPr/>
              <p14:nvPr/>
            </p14:nvContentPartPr>
            <p14:xfrm>
              <a:off x="5365472" y="4414630"/>
              <a:ext cx="696240" cy="315000"/>
            </p14:xfrm>
          </p:contentPart>
        </mc:Choice>
        <mc:Fallback xmlns="">
          <p:pic>
            <p:nvPicPr>
              <p:cNvPr id="54" name="حبر 53">
                <a:extLst>
                  <a:ext uri="{FF2B5EF4-FFF2-40B4-BE49-F238E27FC236}">
                    <a16:creationId xmlns:a16="http://schemas.microsoft.com/office/drawing/2014/main" id="{EA460E66-DBA3-58BF-298D-C5FBD1BCB8DA}"/>
                  </a:ext>
                </a:extLst>
              </p:cNvPr>
              <p:cNvPicPr/>
              <p:nvPr/>
            </p:nvPicPr>
            <p:blipFill>
              <a:blip r:embed="rId16"/>
              <a:stretch>
                <a:fillRect/>
              </a:stretch>
            </p:blipFill>
            <p:spPr>
              <a:xfrm>
                <a:off x="5350352" y="4399150"/>
                <a:ext cx="726480" cy="345600"/>
              </a:xfrm>
              <a:prstGeom prst="rect">
                <a:avLst/>
              </a:prstGeom>
            </p:spPr>
          </p:pic>
        </mc:Fallback>
      </mc:AlternateContent>
    </p:spTree>
    <p:extLst>
      <p:ext uri="{BB962C8B-B14F-4D97-AF65-F5344CB8AC3E}">
        <p14:creationId xmlns:p14="http://schemas.microsoft.com/office/powerpoint/2010/main" val="4221685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bwMode="auto">
          <a:xfrm>
            <a:off x="889488" y="173420"/>
            <a:ext cx="8065326" cy="1295017"/>
          </a:xfrm>
        </p:spPr>
        <p:txBody>
          <a:bodyPr wrap="square" numCol="1" anchorCtr="0" compatLnSpc="1">
            <a:prstTxWarp prst="textNoShape">
              <a:avLst/>
            </a:prstTxWarp>
          </a:bodyPr>
          <a:lstStyle/>
          <a:p>
            <a:pPr eaLnBrk="1" hangingPunct="1"/>
            <a:r>
              <a:rPr lang="en-US" sz="4400" dirty="0">
                <a:effectLst/>
              </a:rPr>
              <a:t>Hofstede’s Five Value </a:t>
            </a:r>
            <a:br>
              <a:rPr lang="en-US" sz="4400" dirty="0">
                <a:effectLst/>
              </a:rPr>
            </a:br>
            <a:r>
              <a:rPr lang="en-US" sz="4400" dirty="0">
                <a:effectLst/>
              </a:rPr>
              <a:t>Dimensions  and GLOBE</a:t>
            </a:r>
          </a:p>
        </p:txBody>
      </p:sp>
      <p:sp>
        <p:nvSpPr>
          <p:cNvPr id="53256" name="Content Placeholder 13"/>
          <p:cNvSpPr>
            <a:spLocks noGrp="1"/>
          </p:cNvSpPr>
          <p:nvPr>
            <p:ph idx="1"/>
          </p:nvPr>
        </p:nvSpPr>
        <p:spPr bwMode="auto">
          <a:xfrm>
            <a:off x="889488" y="1735740"/>
            <a:ext cx="8065326" cy="4516054"/>
          </a:xfrm>
        </p:spPr>
        <p:txBody>
          <a:bodyPr wrap="square" numCol="1" anchor="t" anchorCtr="0" compatLnSpc="1">
            <a:prstTxWarp prst="textNoShape">
              <a:avLst/>
            </a:prstTxWarp>
            <a:normAutofit/>
          </a:bodyPr>
          <a:lstStyle/>
          <a:p>
            <a:pPr eaLnBrk="1" hangingPunct="1"/>
            <a:r>
              <a:rPr lang="en-US" sz="2800" dirty="0">
                <a:effectLst/>
              </a:rPr>
              <a:t>Hofstede’s Framework</a:t>
            </a:r>
          </a:p>
          <a:p>
            <a:pPr lvl="1"/>
            <a:r>
              <a:rPr lang="en-US" sz="2800" b="1" dirty="0">
                <a:solidFill>
                  <a:srgbClr val="FF9900"/>
                </a:solidFill>
                <a:effectLst/>
              </a:rPr>
              <a:t>Power distance</a:t>
            </a:r>
          </a:p>
          <a:p>
            <a:pPr lvl="1"/>
            <a:r>
              <a:rPr lang="en-US" sz="2800" b="1" dirty="0">
                <a:solidFill>
                  <a:srgbClr val="FF9900"/>
                </a:solidFill>
                <a:effectLst/>
              </a:rPr>
              <a:t>Individualism versus collectivism</a:t>
            </a:r>
          </a:p>
          <a:p>
            <a:pPr lvl="1"/>
            <a:r>
              <a:rPr lang="en-US" sz="2800" b="1" dirty="0">
                <a:solidFill>
                  <a:srgbClr val="FF9900"/>
                </a:solidFill>
                <a:effectLst/>
              </a:rPr>
              <a:t>Masculinity versus femininity</a:t>
            </a:r>
          </a:p>
          <a:p>
            <a:pPr lvl="1"/>
            <a:r>
              <a:rPr lang="en-US" sz="2800" b="1" dirty="0">
                <a:solidFill>
                  <a:srgbClr val="FF9900"/>
                </a:solidFill>
                <a:effectLst/>
              </a:rPr>
              <a:t>Uncertainty avoidance</a:t>
            </a:r>
          </a:p>
          <a:p>
            <a:pPr lvl="1"/>
            <a:r>
              <a:rPr lang="en-US" sz="2800" b="1" dirty="0">
                <a:solidFill>
                  <a:srgbClr val="FF9900"/>
                </a:solidFill>
                <a:effectLst/>
              </a:rPr>
              <a:t>Long-term versus short-term orientation</a:t>
            </a:r>
          </a:p>
        </p:txBody>
      </p:sp>
      <p:sp>
        <p:nvSpPr>
          <p:cNvPr id="7" name="Slide Number Placeholder 5"/>
          <p:cNvSpPr>
            <a:spLocks noGrp="1"/>
          </p:cNvSpPr>
          <p:nvPr>
            <p:ph type="sldNum" sz="quarter" idx="12"/>
          </p:nvPr>
        </p:nvSpPr>
        <p:spPr/>
        <p:txBody>
          <a:bodyPr/>
          <a:lstStyle/>
          <a:p>
            <a:pPr>
              <a:defRPr/>
            </a:pPr>
            <a:r>
              <a:rPr lang="en-US" dirty="0"/>
              <a:t>5-</a:t>
            </a:r>
            <a:fld id="{2C01CC51-C049-4276-B2E9-871F02F05DB8}" type="slidenum">
              <a:rPr lang="en-US"/>
              <a:pPr>
                <a:defRPr/>
              </a:pPr>
              <a:t>25</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mc:AlternateContent xmlns:mc="http://schemas.openxmlformats.org/markup-compatibility/2006" xmlns:p14="http://schemas.microsoft.com/office/powerpoint/2010/main">
        <mc:Choice Requires="p14">
          <p:contentPart p14:bwMode="auto" r:id="rId3">
            <p14:nvContentPartPr>
              <p14:cNvPr id="8" name="حبر 8">
                <a:extLst>
                  <a:ext uri="{FF2B5EF4-FFF2-40B4-BE49-F238E27FC236}">
                    <a16:creationId xmlns:a16="http://schemas.microsoft.com/office/drawing/2014/main" id="{52B963A9-A6AC-AC3F-F8F1-973F95B07087}"/>
                  </a:ext>
                </a:extLst>
              </p14:cNvPr>
              <p14:cNvContentPartPr/>
              <p14:nvPr/>
            </p14:nvContentPartPr>
            <p14:xfrm>
              <a:off x="1426760" y="1567069"/>
              <a:ext cx="1127880" cy="294120"/>
            </p14:xfrm>
          </p:contentPart>
        </mc:Choice>
        <mc:Fallback xmlns="">
          <p:pic>
            <p:nvPicPr>
              <p:cNvPr id="8" name="حبر 8">
                <a:extLst>
                  <a:ext uri="{FF2B5EF4-FFF2-40B4-BE49-F238E27FC236}">
                    <a16:creationId xmlns:a16="http://schemas.microsoft.com/office/drawing/2014/main" id="{52B963A9-A6AC-AC3F-F8F1-973F95B07087}"/>
                  </a:ext>
                </a:extLst>
              </p:cNvPr>
              <p:cNvPicPr/>
              <p:nvPr/>
            </p:nvPicPr>
            <p:blipFill>
              <a:blip r:embed="rId4"/>
              <a:stretch>
                <a:fillRect/>
              </a:stretch>
            </p:blipFill>
            <p:spPr>
              <a:xfrm>
                <a:off x="1411635" y="1551589"/>
                <a:ext cx="115849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حبر 19">
                <a:extLst>
                  <a:ext uri="{FF2B5EF4-FFF2-40B4-BE49-F238E27FC236}">
                    <a16:creationId xmlns:a16="http://schemas.microsoft.com/office/drawing/2014/main" id="{3CD71235-112C-1416-9568-C6BE63F36A8C}"/>
                  </a:ext>
                </a:extLst>
              </p14:cNvPr>
              <p14:cNvContentPartPr/>
              <p14:nvPr/>
            </p14:nvContentPartPr>
            <p14:xfrm>
              <a:off x="2398965" y="2156026"/>
              <a:ext cx="1276920" cy="185400"/>
            </p14:xfrm>
          </p:contentPart>
        </mc:Choice>
        <mc:Fallback xmlns="">
          <p:pic>
            <p:nvPicPr>
              <p:cNvPr id="19" name="حبر 19">
                <a:extLst>
                  <a:ext uri="{FF2B5EF4-FFF2-40B4-BE49-F238E27FC236}">
                    <a16:creationId xmlns:a16="http://schemas.microsoft.com/office/drawing/2014/main" id="{3CD71235-112C-1416-9568-C6BE63F36A8C}"/>
                  </a:ext>
                </a:extLst>
              </p:cNvPr>
              <p:cNvPicPr/>
              <p:nvPr/>
            </p:nvPicPr>
            <p:blipFill>
              <a:blip r:embed="rId6"/>
              <a:stretch>
                <a:fillRect/>
              </a:stretch>
            </p:blipFill>
            <p:spPr>
              <a:xfrm>
                <a:off x="2383845" y="2140906"/>
                <a:ext cx="13075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حبر 19">
                <a:extLst>
                  <a:ext uri="{FF2B5EF4-FFF2-40B4-BE49-F238E27FC236}">
                    <a16:creationId xmlns:a16="http://schemas.microsoft.com/office/drawing/2014/main" id="{A8CE2CCF-2235-747F-7F7C-841A2B419255}"/>
                  </a:ext>
                </a:extLst>
              </p14:cNvPr>
              <p14:cNvContentPartPr/>
              <p14:nvPr/>
            </p14:nvContentPartPr>
            <p14:xfrm>
              <a:off x="4374285" y="2447266"/>
              <a:ext cx="250200" cy="120960"/>
            </p14:xfrm>
          </p:contentPart>
        </mc:Choice>
        <mc:Fallback xmlns="">
          <p:pic>
            <p:nvPicPr>
              <p:cNvPr id="20" name="حبر 19">
                <a:extLst>
                  <a:ext uri="{FF2B5EF4-FFF2-40B4-BE49-F238E27FC236}">
                    <a16:creationId xmlns:a16="http://schemas.microsoft.com/office/drawing/2014/main" id="{A8CE2CCF-2235-747F-7F7C-841A2B419255}"/>
                  </a:ext>
                </a:extLst>
              </p:cNvPr>
              <p:cNvPicPr/>
              <p:nvPr/>
            </p:nvPicPr>
            <p:blipFill>
              <a:blip r:embed="rId8"/>
              <a:stretch>
                <a:fillRect/>
              </a:stretch>
            </p:blipFill>
            <p:spPr>
              <a:xfrm>
                <a:off x="4359165" y="2432146"/>
                <a:ext cx="28080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حبر 33">
                <a:extLst>
                  <a:ext uri="{FF2B5EF4-FFF2-40B4-BE49-F238E27FC236}">
                    <a16:creationId xmlns:a16="http://schemas.microsoft.com/office/drawing/2014/main" id="{B584F572-E6CF-31E9-C2CD-44EF0ABE5C24}"/>
                  </a:ext>
                </a:extLst>
              </p14:cNvPr>
              <p14:cNvContentPartPr/>
              <p14:nvPr/>
            </p14:nvContentPartPr>
            <p14:xfrm>
              <a:off x="5565525" y="2273746"/>
              <a:ext cx="880560" cy="255240"/>
            </p14:xfrm>
          </p:contentPart>
        </mc:Choice>
        <mc:Fallback xmlns="">
          <p:pic>
            <p:nvPicPr>
              <p:cNvPr id="33" name="حبر 33">
                <a:extLst>
                  <a:ext uri="{FF2B5EF4-FFF2-40B4-BE49-F238E27FC236}">
                    <a16:creationId xmlns:a16="http://schemas.microsoft.com/office/drawing/2014/main" id="{B584F572-E6CF-31E9-C2CD-44EF0ABE5C24}"/>
                  </a:ext>
                </a:extLst>
              </p:cNvPr>
              <p:cNvPicPr/>
              <p:nvPr/>
            </p:nvPicPr>
            <p:blipFill>
              <a:blip r:embed="rId10"/>
              <a:stretch>
                <a:fillRect/>
              </a:stretch>
            </p:blipFill>
            <p:spPr>
              <a:xfrm>
                <a:off x="5550051" y="2258626"/>
                <a:ext cx="911147"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5" name="حبر 45">
                <a:extLst>
                  <a:ext uri="{FF2B5EF4-FFF2-40B4-BE49-F238E27FC236}">
                    <a16:creationId xmlns:a16="http://schemas.microsoft.com/office/drawing/2014/main" id="{13F06C10-F9BC-F405-134F-F2D6C961ED37}"/>
                  </a:ext>
                </a:extLst>
              </p14:cNvPr>
              <p14:cNvContentPartPr/>
              <p14:nvPr/>
            </p14:nvContentPartPr>
            <p14:xfrm>
              <a:off x="4523685" y="2288146"/>
              <a:ext cx="891720" cy="246240"/>
            </p14:xfrm>
          </p:contentPart>
        </mc:Choice>
        <mc:Fallback xmlns="">
          <p:pic>
            <p:nvPicPr>
              <p:cNvPr id="45" name="حبر 45">
                <a:extLst>
                  <a:ext uri="{FF2B5EF4-FFF2-40B4-BE49-F238E27FC236}">
                    <a16:creationId xmlns:a16="http://schemas.microsoft.com/office/drawing/2014/main" id="{13F06C10-F9BC-F405-134F-F2D6C961ED37}"/>
                  </a:ext>
                </a:extLst>
              </p:cNvPr>
              <p:cNvPicPr/>
              <p:nvPr/>
            </p:nvPicPr>
            <p:blipFill>
              <a:blip r:embed="rId12"/>
              <a:stretch>
                <a:fillRect/>
              </a:stretch>
            </p:blipFill>
            <p:spPr>
              <a:xfrm>
                <a:off x="4508565" y="2273026"/>
                <a:ext cx="92196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6" name="حبر 45">
                <a:extLst>
                  <a:ext uri="{FF2B5EF4-FFF2-40B4-BE49-F238E27FC236}">
                    <a16:creationId xmlns:a16="http://schemas.microsoft.com/office/drawing/2014/main" id="{88D46FAE-1310-4F3F-0E1D-6E07792D25A0}"/>
                  </a:ext>
                </a:extLst>
              </p14:cNvPr>
              <p14:cNvContentPartPr/>
              <p14:nvPr/>
            </p14:nvContentPartPr>
            <p14:xfrm>
              <a:off x="6455614" y="2690809"/>
              <a:ext cx="67680" cy="79560"/>
            </p14:xfrm>
          </p:contentPart>
        </mc:Choice>
        <mc:Fallback xmlns="">
          <p:pic>
            <p:nvPicPr>
              <p:cNvPr id="46" name="حبر 45">
                <a:extLst>
                  <a:ext uri="{FF2B5EF4-FFF2-40B4-BE49-F238E27FC236}">
                    <a16:creationId xmlns:a16="http://schemas.microsoft.com/office/drawing/2014/main" id="{88D46FAE-1310-4F3F-0E1D-6E07792D25A0}"/>
                  </a:ext>
                </a:extLst>
              </p:cNvPr>
              <p:cNvPicPr/>
              <p:nvPr/>
            </p:nvPicPr>
            <p:blipFill>
              <a:blip r:embed="rId14"/>
              <a:stretch>
                <a:fillRect/>
              </a:stretch>
            </p:blipFill>
            <p:spPr>
              <a:xfrm>
                <a:off x="6440216" y="2675399"/>
                <a:ext cx="98118" cy="110022"/>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3" name="حبر 53247">
                <a:extLst>
                  <a:ext uri="{FF2B5EF4-FFF2-40B4-BE49-F238E27FC236}">
                    <a16:creationId xmlns:a16="http://schemas.microsoft.com/office/drawing/2014/main" id="{287B0921-13D2-0BF2-7800-49F1CE8C537E}"/>
                  </a:ext>
                </a:extLst>
              </p14:cNvPr>
              <p14:cNvContentPartPr/>
              <p14:nvPr/>
            </p14:nvContentPartPr>
            <p14:xfrm>
              <a:off x="4639414" y="2631409"/>
              <a:ext cx="1773000" cy="220680"/>
            </p14:xfrm>
          </p:contentPart>
        </mc:Choice>
        <mc:Fallback xmlns="">
          <p:pic>
            <p:nvPicPr>
              <p:cNvPr id="63" name="حبر 53247">
                <a:extLst>
                  <a:ext uri="{FF2B5EF4-FFF2-40B4-BE49-F238E27FC236}">
                    <a16:creationId xmlns:a16="http://schemas.microsoft.com/office/drawing/2014/main" id="{287B0921-13D2-0BF2-7800-49F1CE8C537E}"/>
                  </a:ext>
                </a:extLst>
              </p:cNvPr>
              <p:cNvPicPr/>
              <p:nvPr/>
            </p:nvPicPr>
            <p:blipFill>
              <a:blip r:embed="rId16"/>
              <a:stretch>
                <a:fillRect/>
              </a:stretch>
            </p:blipFill>
            <p:spPr>
              <a:xfrm>
                <a:off x="4623937" y="2616314"/>
                <a:ext cx="1803594" cy="250871"/>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3266" name="حبر 53268">
                <a:extLst>
                  <a:ext uri="{FF2B5EF4-FFF2-40B4-BE49-F238E27FC236}">
                    <a16:creationId xmlns:a16="http://schemas.microsoft.com/office/drawing/2014/main" id="{1E483B70-7D45-1ACE-FFAF-0A49C01A2178}"/>
                  </a:ext>
                </a:extLst>
              </p14:cNvPr>
              <p14:cNvContentPartPr/>
              <p14:nvPr/>
            </p14:nvContentPartPr>
            <p14:xfrm>
              <a:off x="2567504" y="3216528"/>
              <a:ext cx="699120" cy="199440"/>
            </p14:xfrm>
          </p:contentPart>
        </mc:Choice>
        <mc:Fallback xmlns="">
          <p:pic>
            <p:nvPicPr>
              <p:cNvPr id="53266" name="حبر 53268">
                <a:extLst>
                  <a:ext uri="{FF2B5EF4-FFF2-40B4-BE49-F238E27FC236}">
                    <a16:creationId xmlns:a16="http://schemas.microsoft.com/office/drawing/2014/main" id="{1E483B70-7D45-1ACE-FFAF-0A49C01A2178}"/>
                  </a:ext>
                </a:extLst>
              </p:cNvPr>
              <p:cNvPicPr/>
              <p:nvPr/>
            </p:nvPicPr>
            <p:blipFill>
              <a:blip r:embed="rId18"/>
              <a:stretch>
                <a:fillRect/>
              </a:stretch>
            </p:blipFill>
            <p:spPr>
              <a:xfrm>
                <a:off x="2552376" y="3201048"/>
                <a:ext cx="729736"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3267" name="حبر 53268">
                <a:extLst>
                  <a:ext uri="{FF2B5EF4-FFF2-40B4-BE49-F238E27FC236}">
                    <a16:creationId xmlns:a16="http://schemas.microsoft.com/office/drawing/2014/main" id="{26050119-AC51-EF92-F155-D1E26A3B83F8}"/>
                  </a:ext>
                </a:extLst>
              </p14:cNvPr>
              <p14:cNvContentPartPr/>
              <p14:nvPr/>
            </p14:nvContentPartPr>
            <p14:xfrm>
              <a:off x="4162304" y="3247128"/>
              <a:ext cx="559440" cy="159120"/>
            </p14:xfrm>
          </p:contentPart>
        </mc:Choice>
        <mc:Fallback xmlns="">
          <p:pic>
            <p:nvPicPr>
              <p:cNvPr id="53267" name="حبر 53268">
                <a:extLst>
                  <a:ext uri="{FF2B5EF4-FFF2-40B4-BE49-F238E27FC236}">
                    <a16:creationId xmlns:a16="http://schemas.microsoft.com/office/drawing/2014/main" id="{26050119-AC51-EF92-F155-D1E26A3B83F8}"/>
                  </a:ext>
                </a:extLst>
              </p:cNvPr>
              <p:cNvPicPr/>
              <p:nvPr/>
            </p:nvPicPr>
            <p:blipFill>
              <a:blip r:embed="rId20"/>
              <a:stretch>
                <a:fillRect/>
              </a:stretch>
            </p:blipFill>
            <p:spPr>
              <a:xfrm>
                <a:off x="4147174" y="3231683"/>
                <a:ext cx="590060" cy="189292"/>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3268" name="حبر 53268">
                <a:extLst>
                  <a:ext uri="{FF2B5EF4-FFF2-40B4-BE49-F238E27FC236}">
                    <a16:creationId xmlns:a16="http://schemas.microsoft.com/office/drawing/2014/main" id="{8626A85A-427E-6F1D-4BD9-6AFAF6427F12}"/>
                  </a:ext>
                </a:extLst>
              </p14:cNvPr>
              <p14:cNvContentPartPr/>
              <p14:nvPr/>
            </p14:nvContentPartPr>
            <p14:xfrm>
              <a:off x="5535344" y="3189528"/>
              <a:ext cx="675000" cy="168480"/>
            </p14:xfrm>
          </p:contentPart>
        </mc:Choice>
        <mc:Fallback xmlns="">
          <p:pic>
            <p:nvPicPr>
              <p:cNvPr id="53268" name="حبر 53268">
                <a:extLst>
                  <a:ext uri="{FF2B5EF4-FFF2-40B4-BE49-F238E27FC236}">
                    <a16:creationId xmlns:a16="http://schemas.microsoft.com/office/drawing/2014/main" id="{8626A85A-427E-6F1D-4BD9-6AFAF6427F12}"/>
                  </a:ext>
                </a:extLst>
              </p:cNvPr>
              <p:cNvPicPr/>
              <p:nvPr/>
            </p:nvPicPr>
            <p:blipFill>
              <a:blip r:embed="rId22"/>
              <a:stretch>
                <a:fillRect/>
              </a:stretch>
            </p:blipFill>
            <p:spPr>
              <a:xfrm>
                <a:off x="5520224" y="3174408"/>
                <a:ext cx="70524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3283" name="حبر 53284">
                <a:extLst>
                  <a:ext uri="{FF2B5EF4-FFF2-40B4-BE49-F238E27FC236}">
                    <a16:creationId xmlns:a16="http://schemas.microsoft.com/office/drawing/2014/main" id="{B2FC7D0A-5D81-3879-6B04-1BEAD919DB81}"/>
                  </a:ext>
                </a:extLst>
              </p14:cNvPr>
              <p14:cNvContentPartPr/>
              <p14:nvPr/>
            </p14:nvContentPartPr>
            <p14:xfrm>
              <a:off x="2673555" y="3721220"/>
              <a:ext cx="1453320" cy="210240"/>
            </p14:xfrm>
          </p:contentPart>
        </mc:Choice>
        <mc:Fallback xmlns="">
          <p:pic>
            <p:nvPicPr>
              <p:cNvPr id="53283" name="حبر 53284">
                <a:extLst>
                  <a:ext uri="{FF2B5EF4-FFF2-40B4-BE49-F238E27FC236}">
                    <a16:creationId xmlns:a16="http://schemas.microsoft.com/office/drawing/2014/main" id="{B2FC7D0A-5D81-3879-6B04-1BEAD919DB81}"/>
                  </a:ext>
                </a:extLst>
              </p:cNvPr>
              <p:cNvPicPr/>
              <p:nvPr/>
            </p:nvPicPr>
            <p:blipFill>
              <a:blip r:embed="rId24"/>
              <a:stretch>
                <a:fillRect/>
              </a:stretch>
            </p:blipFill>
            <p:spPr>
              <a:xfrm>
                <a:off x="2658435" y="3706100"/>
                <a:ext cx="148356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3284" name="حبر 53284">
                <a:extLst>
                  <a:ext uri="{FF2B5EF4-FFF2-40B4-BE49-F238E27FC236}">
                    <a16:creationId xmlns:a16="http://schemas.microsoft.com/office/drawing/2014/main" id="{D7FE732B-B9C4-7311-4CCF-BDED784A0B41}"/>
                  </a:ext>
                </a:extLst>
              </p14:cNvPr>
              <p14:cNvContentPartPr/>
              <p14:nvPr/>
            </p14:nvContentPartPr>
            <p14:xfrm>
              <a:off x="4480395" y="3699980"/>
              <a:ext cx="496440" cy="260280"/>
            </p14:xfrm>
          </p:contentPart>
        </mc:Choice>
        <mc:Fallback xmlns="">
          <p:pic>
            <p:nvPicPr>
              <p:cNvPr id="53284" name="حبر 53284">
                <a:extLst>
                  <a:ext uri="{FF2B5EF4-FFF2-40B4-BE49-F238E27FC236}">
                    <a16:creationId xmlns:a16="http://schemas.microsoft.com/office/drawing/2014/main" id="{D7FE732B-B9C4-7311-4CCF-BDED784A0B41}"/>
                  </a:ext>
                </a:extLst>
              </p:cNvPr>
              <p:cNvPicPr/>
              <p:nvPr/>
            </p:nvPicPr>
            <p:blipFill>
              <a:blip r:embed="rId26"/>
              <a:stretch>
                <a:fillRect/>
              </a:stretch>
            </p:blipFill>
            <p:spPr>
              <a:xfrm>
                <a:off x="4464915" y="3684521"/>
                <a:ext cx="527040" cy="290478"/>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3285" name="حبر 53284">
                <a:extLst>
                  <a:ext uri="{FF2B5EF4-FFF2-40B4-BE49-F238E27FC236}">
                    <a16:creationId xmlns:a16="http://schemas.microsoft.com/office/drawing/2014/main" id="{68D21538-C996-9E68-1ECF-C251A8ABB3CF}"/>
                  </a:ext>
                </a:extLst>
              </p14:cNvPr>
              <p14:cNvContentPartPr/>
              <p14:nvPr/>
            </p14:nvContentPartPr>
            <p14:xfrm>
              <a:off x="4947533" y="4706836"/>
              <a:ext cx="2524680" cy="168840"/>
            </p14:xfrm>
          </p:contentPart>
        </mc:Choice>
        <mc:Fallback xmlns="">
          <p:pic>
            <p:nvPicPr>
              <p:cNvPr id="53285" name="حبر 53284">
                <a:extLst>
                  <a:ext uri="{FF2B5EF4-FFF2-40B4-BE49-F238E27FC236}">
                    <a16:creationId xmlns:a16="http://schemas.microsoft.com/office/drawing/2014/main" id="{68D21538-C996-9E68-1ECF-C251A8ABB3CF}"/>
                  </a:ext>
                </a:extLst>
              </p:cNvPr>
              <p:cNvPicPr/>
              <p:nvPr/>
            </p:nvPicPr>
            <p:blipFill>
              <a:blip r:embed="rId28"/>
              <a:stretch>
                <a:fillRect/>
              </a:stretch>
            </p:blipFill>
            <p:spPr>
              <a:xfrm>
                <a:off x="4932413" y="4691356"/>
                <a:ext cx="255528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3291" name="حبر 53291">
                <a:extLst>
                  <a:ext uri="{FF2B5EF4-FFF2-40B4-BE49-F238E27FC236}">
                    <a16:creationId xmlns:a16="http://schemas.microsoft.com/office/drawing/2014/main" id="{C8D4C876-B17D-A622-86B0-C6E756889FB4}"/>
                  </a:ext>
                </a:extLst>
              </p14:cNvPr>
              <p14:cNvContentPartPr/>
              <p14:nvPr/>
            </p14:nvContentPartPr>
            <p14:xfrm>
              <a:off x="7510551" y="4094935"/>
              <a:ext cx="607680" cy="246240"/>
            </p14:xfrm>
          </p:contentPart>
        </mc:Choice>
        <mc:Fallback xmlns="">
          <p:pic>
            <p:nvPicPr>
              <p:cNvPr id="53291" name="حبر 53291">
                <a:extLst>
                  <a:ext uri="{FF2B5EF4-FFF2-40B4-BE49-F238E27FC236}">
                    <a16:creationId xmlns:a16="http://schemas.microsoft.com/office/drawing/2014/main" id="{C8D4C876-B17D-A622-86B0-C6E756889FB4}"/>
                  </a:ext>
                </a:extLst>
              </p:cNvPr>
              <p:cNvPicPr/>
              <p:nvPr/>
            </p:nvPicPr>
            <p:blipFill>
              <a:blip r:embed="rId30"/>
              <a:stretch>
                <a:fillRect/>
              </a:stretch>
            </p:blipFill>
            <p:spPr>
              <a:xfrm>
                <a:off x="7495422" y="4079815"/>
                <a:ext cx="638298" cy="276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1">
            <p14:nvContentPartPr>
              <p14:cNvPr id="3" name="حبر 2">
                <a:extLst>
                  <a:ext uri="{FF2B5EF4-FFF2-40B4-BE49-F238E27FC236}">
                    <a16:creationId xmlns:a16="http://schemas.microsoft.com/office/drawing/2014/main" id="{B44A70F0-71CF-AFE3-9AFE-A7B711ABCC61}"/>
                  </a:ext>
                </a:extLst>
              </p14:cNvPr>
              <p14:cNvContentPartPr/>
              <p14:nvPr/>
            </p14:nvContentPartPr>
            <p14:xfrm>
              <a:off x="6907358" y="2016596"/>
              <a:ext cx="442080" cy="991800"/>
            </p14:xfrm>
          </p:contentPart>
        </mc:Choice>
        <mc:Fallback xmlns="">
          <p:pic>
            <p:nvPicPr>
              <p:cNvPr id="3" name="حبر 2">
                <a:extLst>
                  <a:ext uri="{FF2B5EF4-FFF2-40B4-BE49-F238E27FC236}">
                    <a16:creationId xmlns:a16="http://schemas.microsoft.com/office/drawing/2014/main" id="{B44A70F0-71CF-AFE3-9AFE-A7B711ABCC61}"/>
                  </a:ext>
                </a:extLst>
              </p:cNvPr>
              <p:cNvPicPr/>
              <p:nvPr/>
            </p:nvPicPr>
            <p:blipFill>
              <a:blip r:embed="rId32"/>
              <a:stretch>
                <a:fillRect/>
              </a:stretch>
            </p:blipFill>
            <p:spPr>
              <a:xfrm>
                <a:off x="6892238" y="2001116"/>
                <a:ext cx="472320" cy="10220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 name="حبر 3">
                <a:extLst>
                  <a:ext uri="{FF2B5EF4-FFF2-40B4-BE49-F238E27FC236}">
                    <a16:creationId xmlns:a16="http://schemas.microsoft.com/office/drawing/2014/main" id="{1549B6D4-12B8-989E-64C9-0C83BE32072F}"/>
                  </a:ext>
                </a:extLst>
              </p14:cNvPr>
              <p14:cNvContentPartPr/>
              <p14:nvPr/>
            </p14:nvContentPartPr>
            <p14:xfrm>
              <a:off x="8727878" y="1969436"/>
              <a:ext cx="324720" cy="81000"/>
            </p14:xfrm>
          </p:contentPart>
        </mc:Choice>
        <mc:Fallback xmlns="">
          <p:pic>
            <p:nvPicPr>
              <p:cNvPr id="4" name="حبر 3">
                <a:extLst>
                  <a:ext uri="{FF2B5EF4-FFF2-40B4-BE49-F238E27FC236}">
                    <a16:creationId xmlns:a16="http://schemas.microsoft.com/office/drawing/2014/main" id="{1549B6D4-12B8-989E-64C9-0C83BE32072F}"/>
                  </a:ext>
                </a:extLst>
              </p:cNvPr>
              <p:cNvPicPr/>
              <p:nvPr/>
            </p:nvPicPr>
            <p:blipFill>
              <a:blip r:embed="rId34"/>
              <a:stretch>
                <a:fillRect/>
              </a:stretch>
            </p:blipFill>
            <p:spPr>
              <a:xfrm>
                <a:off x="8712415" y="1953956"/>
                <a:ext cx="355286"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 name="حبر 4">
                <a:extLst>
                  <a:ext uri="{FF2B5EF4-FFF2-40B4-BE49-F238E27FC236}">
                    <a16:creationId xmlns:a16="http://schemas.microsoft.com/office/drawing/2014/main" id="{9BDFDAFF-111C-7CB6-D9AB-7843E31213C2}"/>
                  </a:ext>
                </a:extLst>
              </p14:cNvPr>
              <p14:cNvContentPartPr/>
              <p14:nvPr/>
            </p14:nvContentPartPr>
            <p14:xfrm>
              <a:off x="8957558" y="2095076"/>
              <a:ext cx="14040" cy="14040"/>
            </p14:xfrm>
          </p:contentPart>
        </mc:Choice>
        <mc:Fallback xmlns="">
          <p:pic>
            <p:nvPicPr>
              <p:cNvPr id="5" name="حبر 4">
                <a:extLst>
                  <a:ext uri="{FF2B5EF4-FFF2-40B4-BE49-F238E27FC236}">
                    <a16:creationId xmlns:a16="http://schemas.microsoft.com/office/drawing/2014/main" id="{9BDFDAFF-111C-7CB6-D9AB-7843E31213C2}"/>
                  </a:ext>
                </a:extLst>
              </p:cNvPr>
              <p:cNvPicPr/>
              <p:nvPr/>
            </p:nvPicPr>
            <p:blipFill>
              <a:blip r:embed="rId36"/>
              <a:stretch>
                <a:fillRect/>
              </a:stretch>
            </p:blipFill>
            <p:spPr>
              <a:xfrm>
                <a:off x="8941671" y="2079596"/>
                <a:ext cx="45445"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 name="حبر 8">
                <a:extLst>
                  <a:ext uri="{FF2B5EF4-FFF2-40B4-BE49-F238E27FC236}">
                    <a16:creationId xmlns:a16="http://schemas.microsoft.com/office/drawing/2014/main" id="{20580AEE-46D9-130F-FC62-5EFF32634C45}"/>
                  </a:ext>
                </a:extLst>
              </p14:cNvPr>
              <p14:cNvContentPartPr/>
              <p14:nvPr/>
            </p14:nvContentPartPr>
            <p14:xfrm>
              <a:off x="8799878" y="1910756"/>
              <a:ext cx="5040" cy="22320"/>
            </p14:xfrm>
          </p:contentPart>
        </mc:Choice>
        <mc:Fallback xmlns="">
          <p:pic>
            <p:nvPicPr>
              <p:cNvPr id="9" name="حبر 8">
                <a:extLst>
                  <a:ext uri="{FF2B5EF4-FFF2-40B4-BE49-F238E27FC236}">
                    <a16:creationId xmlns:a16="http://schemas.microsoft.com/office/drawing/2014/main" id="{20580AEE-46D9-130F-FC62-5EFF32634C45}"/>
                  </a:ext>
                </a:extLst>
              </p:cNvPr>
              <p:cNvPicPr/>
              <p:nvPr/>
            </p:nvPicPr>
            <p:blipFill>
              <a:blip r:embed="rId38"/>
              <a:stretch>
                <a:fillRect/>
              </a:stretch>
            </p:blipFill>
            <p:spPr>
              <a:xfrm>
                <a:off x="8783207" y="1895276"/>
                <a:ext cx="37994"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0" name="حبر 9">
                <a:extLst>
                  <a:ext uri="{FF2B5EF4-FFF2-40B4-BE49-F238E27FC236}">
                    <a16:creationId xmlns:a16="http://schemas.microsoft.com/office/drawing/2014/main" id="{864C8A90-9E30-9822-EF73-0AFAD0A02FB6}"/>
                  </a:ext>
                </a:extLst>
              </p14:cNvPr>
              <p14:cNvContentPartPr/>
              <p14:nvPr/>
            </p14:nvContentPartPr>
            <p14:xfrm>
              <a:off x="8601518" y="1919396"/>
              <a:ext cx="41040" cy="149040"/>
            </p14:xfrm>
          </p:contentPart>
        </mc:Choice>
        <mc:Fallback xmlns="">
          <p:pic>
            <p:nvPicPr>
              <p:cNvPr id="10" name="حبر 9">
                <a:extLst>
                  <a:ext uri="{FF2B5EF4-FFF2-40B4-BE49-F238E27FC236}">
                    <a16:creationId xmlns:a16="http://schemas.microsoft.com/office/drawing/2014/main" id="{864C8A90-9E30-9822-EF73-0AFAD0A02FB6}"/>
                  </a:ext>
                </a:extLst>
              </p:cNvPr>
              <p:cNvPicPr/>
              <p:nvPr/>
            </p:nvPicPr>
            <p:blipFill>
              <a:blip r:embed="rId40"/>
              <a:stretch>
                <a:fillRect/>
              </a:stretch>
            </p:blipFill>
            <p:spPr>
              <a:xfrm>
                <a:off x="8586038" y="1903916"/>
                <a:ext cx="7164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 name="حبر 23">
                <a:extLst>
                  <a:ext uri="{FF2B5EF4-FFF2-40B4-BE49-F238E27FC236}">
                    <a16:creationId xmlns:a16="http://schemas.microsoft.com/office/drawing/2014/main" id="{720CF885-5566-E1AE-05A4-66B7584CA31E}"/>
                  </a:ext>
                </a:extLst>
              </p14:cNvPr>
              <p14:cNvContentPartPr/>
              <p14:nvPr/>
            </p14:nvContentPartPr>
            <p14:xfrm>
              <a:off x="7610438" y="1860716"/>
              <a:ext cx="919440" cy="300600"/>
            </p14:xfrm>
          </p:contentPart>
        </mc:Choice>
        <mc:Fallback xmlns="">
          <p:pic>
            <p:nvPicPr>
              <p:cNvPr id="23" name="حبر 23">
                <a:extLst>
                  <a:ext uri="{FF2B5EF4-FFF2-40B4-BE49-F238E27FC236}">
                    <a16:creationId xmlns:a16="http://schemas.microsoft.com/office/drawing/2014/main" id="{720CF885-5566-E1AE-05A4-66B7584CA31E}"/>
                  </a:ext>
                </a:extLst>
              </p:cNvPr>
              <p:cNvPicPr/>
              <p:nvPr/>
            </p:nvPicPr>
            <p:blipFill>
              <a:blip r:embed="rId42"/>
              <a:stretch>
                <a:fillRect/>
              </a:stretch>
            </p:blipFill>
            <p:spPr>
              <a:xfrm>
                <a:off x="7594958" y="1845578"/>
                <a:ext cx="950040" cy="331237"/>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3" name="حبر 43">
                <a:extLst>
                  <a:ext uri="{FF2B5EF4-FFF2-40B4-BE49-F238E27FC236}">
                    <a16:creationId xmlns:a16="http://schemas.microsoft.com/office/drawing/2014/main" id="{B808184A-99BE-73B3-3539-3AC4CBE5F213}"/>
                  </a:ext>
                </a:extLst>
              </p14:cNvPr>
              <p14:cNvContentPartPr/>
              <p14:nvPr/>
            </p14:nvContentPartPr>
            <p14:xfrm>
              <a:off x="7245398" y="2117756"/>
              <a:ext cx="1766880" cy="243720"/>
            </p14:xfrm>
          </p:contentPart>
        </mc:Choice>
        <mc:Fallback xmlns="">
          <p:pic>
            <p:nvPicPr>
              <p:cNvPr id="43" name="حبر 43">
                <a:extLst>
                  <a:ext uri="{FF2B5EF4-FFF2-40B4-BE49-F238E27FC236}">
                    <a16:creationId xmlns:a16="http://schemas.microsoft.com/office/drawing/2014/main" id="{B808184A-99BE-73B3-3539-3AC4CBE5F213}"/>
                  </a:ext>
                </a:extLst>
              </p:cNvPr>
              <p:cNvPicPr/>
              <p:nvPr/>
            </p:nvPicPr>
            <p:blipFill>
              <a:blip r:embed="rId44"/>
              <a:stretch>
                <a:fillRect/>
              </a:stretch>
            </p:blipFill>
            <p:spPr>
              <a:xfrm>
                <a:off x="7230275" y="2102276"/>
                <a:ext cx="1797486"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4" name="حبر 43">
                <a:extLst>
                  <a:ext uri="{FF2B5EF4-FFF2-40B4-BE49-F238E27FC236}">
                    <a16:creationId xmlns:a16="http://schemas.microsoft.com/office/drawing/2014/main" id="{893CE63D-27F5-44EF-2FEF-DE5AF523FBE6}"/>
                  </a:ext>
                </a:extLst>
              </p14:cNvPr>
              <p14:cNvContentPartPr/>
              <p14:nvPr/>
            </p14:nvContentPartPr>
            <p14:xfrm>
              <a:off x="7281398" y="2951156"/>
              <a:ext cx="162720" cy="216720"/>
            </p14:xfrm>
          </p:contentPart>
        </mc:Choice>
        <mc:Fallback xmlns="">
          <p:pic>
            <p:nvPicPr>
              <p:cNvPr id="44" name="حبر 43">
                <a:extLst>
                  <a:ext uri="{FF2B5EF4-FFF2-40B4-BE49-F238E27FC236}">
                    <a16:creationId xmlns:a16="http://schemas.microsoft.com/office/drawing/2014/main" id="{893CE63D-27F5-44EF-2FEF-DE5AF523FBE6}"/>
                  </a:ext>
                </a:extLst>
              </p:cNvPr>
              <p:cNvPicPr/>
              <p:nvPr/>
            </p:nvPicPr>
            <p:blipFill>
              <a:blip r:embed="rId46"/>
              <a:stretch>
                <a:fillRect/>
              </a:stretch>
            </p:blipFill>
            <p:spPr>
              <a:xfrm>
                <a:off x="7266278" y="2936036"/>
                <a:ext cx="19296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7" name="حبر 46">
                <a:extLst>
                  <a:ext uri="{FF2B5EF4-FFF2-40B4-BE49-F238E27FC236}">
                    <a16:creationId xmlns:a16="http://schemas.microsoft.com/office/drawing/2014/main" id="{440F5617-614C-E899-09A8-65518CA81B25}"/>
                  </a:ext>
                </a:extLst>
              </p14:cNvPr>
              <p14:cNvContentPartPr/>
              <p14:nvPr/>
            </p14:nvContentPartPr>
            <p14:xfrm>
              <a:off x="8829407" y="3004597"/>
              <a:ext cx="209880" cy="60840"/>
            </p14:xfrm>
          </p:contentPart>
        </mc:Choice>
        <mc:Fallback xmlns="">
          <p:pic>
            <p:nvPicPr>
              <p:cNvPr id="47" name="حبر 46">
                <a:extLst>
                  <a:ext uri="{FF2B5EF4-FFF2-40B4-BE49-F238E27FC236}">
                    <a16:creationId xmlns:a16="http://schemas.microsoft.com/office/drawing/2014/main" id="{440F5617-614C-E899-09A8-65518CA81B25}"/>
                  </a:ext>
                </a:extLst>
              </p:cNvPr>
              <p:cNvPicPr/>
              <p:nvPr/>
            </p:nvPicPr>
            <p:blipFill>
              <a:blip r:embed="rId48"/>
              <a:stretch>
                <a:fillRect/>
              </a:stretch>
            </p:blipFill>
            <p:spPr>
              <a:xfrm>
                <a:off x="8813927" y="2989025"/>
                <a:ext cx="240480" cy="91622"/>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5" name="حبر 55">
                <a:extLst>
                  <a:ext uri="{FF2B5EF4-FFF2-40B4-BE49-F238E27FC236}">
                    <a16:creationId xmlns:a16="http://schemas.microsoft.com/office/drawing/2014/main" id="{B795963B-980B-AC93-B594-15B7151ABF40}"/>
                  </a:ext>
                </a:extLst>
              </p14:cNvPr>
              <p14:cNvContentPartPr/>
              <p14:nvPr/>
            </p14:nvContentPartPr>
            <p14:xfrm>
              <a:off x="8343407" y="2930077"/>
              <a:ext cx="525600" cy="167400"/>
            </p14:xfrm>
          </p:contentPart>
        </mc:Choice>
        <mc:Fallback xmlns="">
          <p:pic>
            <p:nvPicPr>
              <p:cNvPr id="55" name="حبر 55">
                <a:extLst>
                  <a:ext uri="{FF2B5EF4-FFF2-40B4-BE49-F238E27FC236}">
                    <a16:creationId xmlns:a16="http://schemas.microsoft.com/office/drawing/2014/main" id="{B795963B-980B-AC93-B594-15B7151ABF40}"/>
                  </a:ext>
                </a:extLst>
              </p:cNvPr>
              <p:cNvPicPr/>
              <p:nvPr/>
            </p:nvPicPr>
            <p:blipFill>
              <a:blip r:embed="rId50"/>
              <a:stretch>
                <a:fillRect/>
              </a:stretch>
            </p:blipFill>
            <p:spPr>
              <a:xfrm>
                <a:off x="8327927" y="2914597"/>
                <a:ext cx="55620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3252" name="حبر 53253">
                <a:extLst>
                  <a:ext uri="{FF2B5EF4-FFF2-40B4-BE49-F238E27FC236}">
                    <a16:creationId xmlns:a16="http://schemas.microsoft.com/office/drawing/2014/main" id="{2A46A7B5-67E7-3BBD-2F19-575FFA095402}"/>
                  </a:ext>
                </a:extLst>
              </p14:cNvPr>
              <p14:cNvContentPartPr/>
              <p14:nvPr/>
            </p14:nvContentPartPr>
            <p14:xfrm>
              <a:off x="8474447" y="3203677"/>
              <a:ext cx="465120" cy="185040"/>
            </p14:xfrm>
          </p:contentPart>
        </mc:Choice>
        <mc:Fallback xmlns="">
          <p:pic>
            <p:nvPicPr>
              <p:cNvPr id="53252" name="حبر 53253">
                <a:extLst>
                  <a:ext uri="{FF2B5EF4-FFF2-40B4-BE49-F238E27FC236}">
                    <a16:creationId xmlns:a16="http://schemas.microsoft.com/office/drawing/2014/main" id="{2A46A7B5-67E7-3BBD-2F19-575FFA095402}"/>
                  </a:ext>
                </a:extLst>
              </p:cNvPr>
              <p:cNvPicPr/>
              <p:nvPr/>
            </p:nvPicPr>
            <p:blipFill>
              <a:blip r:embed="rId52"/>
              <a:stretch>
                <a:fillRect/>
              </a:stretch>
            </p:blipFill>
            <p:spPr>
              <a:xfrm>
                <a:off x="8458967" y="3188197"/>
                <a:ext cx="49572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3253" name="حبر 53253">
                <a:extLst>
                  <a:ext uri="{FF2B5EF4-FFF2-40B4-BE49-F238E27FC236}">
                    <a16:creationId xmlns:a16="http://schemas.microsoft.com/office/drawing/2014/main" id="{5CABF822-E1FA-B4DD-B0AF-EFEC4B53E632}"/>
                  </a:ext>
                </a:extLst>
              </p14:cNvPr>
              <p14:cNvContentPartPr/>
              <p14:nvPr/>
            </p14:nvContentPartPr>
            <p14:xfrm>
              <a:off x="7675607" y="2848357"/>
              <a:ext cx="546840" cy="341280"/>
            </p14:xfrm>
          </p:contentPart>
        </mc:Choice>
        <mc:Fallback xmlns="">
          <p:pic>
            <p:nvPicPr>
              <p:cNvPr id="53253" name="حبر 53253">
                <a:extLst>
                  <a:ext uri="{FF2B5EF4-FFF2-40B4-BE49-F238E27FC236}">
                    <a16:creationId xmlns:a16="http://schemas.microsoft.com/office/drawing/2014/main" id="{5CABF822-E1FA-B4DD-B0AF-EFEC4B53E632}"/>
                  </a:ext>
                </a:extLst>
              </p:cNvPr>
              <p:cNvPicPr/>
              <p:nvPr/>
            </p:nvPicPr>
            <p:blipFill>
              <a:blip r:embed="rId54"/>
              <a:stretch>
                <a:fillRect/>
              </a:stretch>
            </p:blipFill>
            <p:spPr>
              <a:xfrm>
                <a:off x="7660127" y="2833237"/>
                <a:ext cx="57744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3254" name="حبر 53253">
                <a:extLst>
                  <a:ext uri="{FF2B5EF4-FFF2-40B4-BE49-F238E27FC236}">
                    <a16:creationId xmlns:a16="http://schemas.microsoft.com/office/drawing/2014/main" id="{B4495530-F420-47EA-8930-234CC61C7174}"/>
                  </a:ext>
                </a:extLst>
              </p14:cNvPr>
              <p14:cNvContentPartPr/>
              <p14:nvPr/>
            </p14:nvContentPartPr>
            <p14:xfrm>
              <a:off x="6706947" y="3263734"/>
              <a:ext cx="220320" cy="276480"/>
            </p14:xfrm>
          </p:contentPart>
        </mc:Choice>
        <mc:Fallback xmlns="">
          <p:pic>
            <p:nvPicPr>
              <p:cNvPr id="53254" name="حبر 53253">
                <a:extLst>
                  <a:ext uri="{FF2B5EF4-FFF2-40B4-BE49-F238E27FC236}">
                    <a16:creationId xmlns:a16="http://schemas.microsoft.com/office/drawing/2014/main" id="{B4495530-F420-47EA-8930-234CC61C7174}"/>
                  </a:ext>
                </a:extLst>
              </p:cNvPr>
              <p:cNvPicPr/>
              <p:nvPr/>
            </p:nvPicPr>
            <p:blipFill>
              <a:blip r:embed="rId56"/>
              <a:stretch>
                <a:fillRect/>
              </a:stretch>
            </p:blipFill>
            <p:spPr>
              <a:xfrm>
                <a:off x="6691467" y="3248614"/>
                <a:ext cx="25092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3262" name="حبر 53262">
                <a:extLst>
                  <a:ext uri="{FF2B5EF4-FFF2-40B4-BE49-F238E27FC236}">
                    <a16:creationId xmlns:a16="http://schemas.microsoft.com/office/drawing/2014/main" id="{08D790DF-5E39-B9DE-DB03-FD31D66EC5F3}"/>
                  </a:ext>
                </a:extLst>
              </p14:cNvPr>
              <p14:cNvContentPartPr/>
              <p14:nvPr/>
            </p14:nvContentPartPr>
            <p14:xfrm>
              <a:off x="7628187" y="3197134"/>
              <a:ext cx="491040" cy="174240"/>
            </p14:xfrm>
          </p:contentPart>
        </mc:Choice>
        <mc:Fallback xmlns="">
          <p:pic>
            <p:nvPicPr>
              <p:cNvPr id="53262" name="حبر 53262">
                <a:extLst>
                  <a:ext uri="{FF2B5EF4-FFF2-40B4-BE49-F238E27FC236}">
                    <a16:creationId xmlns:a16="http://schemas.microsoft.com/office/drawing/2014/main" id="{08D790DF-5E39-B9DE-DB03-FD31D66EC5F3}"/>
                  </a:ext>
                </a:extLst>
              </p:cNvPr>
              <p:cNvPicPr/>
              <p:nvPr/>
            </p:nvPicPr>
            <p:blipFill>
              <a:blip r:embed="rId58"/>
              <a:stretch>
                <a:fillRect/>
              </a:stretch>
            </p:blipFill>
            <p:spPr>
              <a:xfrm>
                <a:off x="7613067" y="3182014"/>
                <a:ext cx="52128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3274" name="حبر 53274">
                <a:extLst>
                  <a:ext uri="{FF2B5EF4-FFF2-40B4-BE49-F238E27FC236}">
                    <a16:creationId xmlns:a16="http://schemas.microsoft.com/office/drawing/2014/main" id="{DC818E59-70C2-8DD7-47D1-878546B21D1F}"/>
                  </a:ext>
                </a:extLst>
              </p14:cNvPr>
              <p14:cNvContentPartPr/>
              <p14:nvPr/>
            </p14:nvContentPartPr>
            <p14:xfrm>
              <a:off x="6758067" y="3136294"/>
              <a:ext cx="777960" cy="685440"/>
            </p14:xfrm>
          </p:contentPart>
        </mc:Choice>
        <mc:Fallback xmlns="">
          <p:pic>
            <p:nvPicPr>
              <p:cNvPr id="53274" name="حبر 53274">
                <a:extLst>
                  <a:ext uri="{FF2B5EF4-FFF2-40B4-BE49-F238E27FC236}">
                    <a16:creationId xmlns:a16="http://schemas.microsoft.com/office/drawing/2014/main" id="{DC818E59-70C2-8DD7-47D1-878546B21D1F}"/>
                  </a:ext>
                </a:extLst>
              </p:cNvPr>
              <p:cNvPicPr/>
              <p:nvPr/>
            </p:nvPicPr>
            <p:blipFill>
              <a:blip r:embed="rId60"/>
              <a:stretch>
                <a:fillRect/>
              </a:stretch>
            </p:blipFill>
            <p:spPr>
              <a:xfrm>
                <a:off x="6742587" y="3121174"/>
                <a:ext cx="808560" cy="7156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3281" name="حبر 53281">
                <a:extLst>
                  <a:ext uri="{FF2B5EF4-FFF2-40B4-BE49-F238E27FC236}">
                    <a16:creationId xmlns:a16="http://schemas.microsoft.com/office/drawing/2014/main" id="{21788CFD-1D31-E4EC-7E1B-2619BE63B940}"/>
                  </a:ext>
                </a:extLst>
              </p14:cNvPr>
              <p14:cNvContentPartPr/>
              <p14:nvPr/>
            </p14:nvContentPartPr>
            <p14:xfrm>
              <a:off x="7878387" y="3537694"/>
              <a:ext cx="440280" cy="237600"/>
            </p14:xfrm>
          </p:contentPart>
        </mc:Choice>
        <mc:Fallback xmlns="">
          <p:pic>
            <p:nvPicPr>
              <p:cNvPr id="53281" name="حبر 53281">
                <a:extLst>
                  <a:ext uri="{FF2B5EF4-FFF2-40B4-BE49-F238E27FC236}">
                    <a16:creationId xmlns:a16="http://schemas.microsoft.com/office/drawing/2014/main" id="{21788CFD-1D31-E4EC-7E1B-2619BE63B940}"/>
                  </a:ext>
                </a:extLst>
              </p:cNvPr>
              <p:cNvPicPr/>
              <p:nvPr/>
            </p:nvPicPr>
            <p:blipFill>
              <a:blip r:embed="rId62"/>
              <a:stretch>
                <a:fillRect/>
              </a:stretch>
            </p:blipFill>
            <p:spPr>
              <a:xfrm>
                <a:off x="7863267" y="3522551"/>
                <a:ext cx="470880" cy="268246"/>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3288" name="حبر 53288">
                <a:extLst>
                  <a:ext uri="{FF2B5EF4-FFF2-40B4-BE49-F238E27FC236}">
                    <a16:creationId xmlns:a16="http://schemas.microsoft.com/office/drawing/2014/main" id="{464E513E-E66D-A07F-4440-2E561E96EC9D}"/>
                  </a:ext>
                </a:extLst>
              </p14:cNvPr>
              <p14:cNvContentPartPr/>
              <p14:nvPr/>
            </p14:nvContentPartPr>
            <p14:xfrm>
              <a:off x="7545747" y="3529774"/>
              <a:ext cx="240480" cy="302040"/>
            </p14:xfrm>
          </p:contentPart>
        </mc:Choice>
        <mc:Fallback xmlns="">
          <p:pic>
            <p:nvPicPr>
              <p:cNvPr id="53288" name="حبر 53288">
                <a:extLst>
                  <a:ext uri="{FF2B5EF4-FFF2-40B4-BE49-F238E27FC236}">
                    <a16:creationId xmlns:a16="http://schemas.microsoft.com/office/drawing/2014/main" id="{464E513E-E66D-A07F-4440-2E561E96EC9D}"/>
                  </a:ext>
                </a:extLst>
              </p:cNvPr>
              <p:cNvPicPr/>
              <p:nvPr/>
            </p:nvPicPr>
            <p:blipFill>
              <a:blip r:embed="rId64"/>
              <a:stretch>
                <a:fillRect/>
              </a:stretch>
            </p:blipFill>
            <p:spPr>
              <a:xfrm>
                <a:off x="7530604" y="3514654"/>
                <a:ext cx="271126"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3297" name="حبر 53297">
                <a:extLst>
                  <a:ext uri="{FF2B5EF4-FFF2-40B4-BE49-F238E27FC236}">
                    <a16:creationId xmlns:a16="http://schemas.microsoft.com/office/drawing/2014/main" id="{E91B01FC-6FA3-46B3-11F7-8AE16ECDB6F8}"/>
                  </a:ext>
                </a:extLst>
              </p14:cNvPr>
              <p14:cNvContentPartPr/>
              <p14:nvPr/>
            </p14:nvContentPartPr>
            <p14:xfrm>
              <a:off x="6967587" y="3591334"/>
              <a:ext cx="542880" cy="215280"/>
            </p14:xfrm>
          </p:contentPart>
        </mc:Choice>
        <mc:Fallback xmlns="">
          <p:pic>
            <p:nvPicPr>
              <p:cNvPr id="53297" name="حبر 53297">
                <a:extLst>
                  <a:ext uri="{FF2B5EF4-FFF2-40B4-BE49-F238E27FC236}">
                    <a16:creationId xmlns:a16="http://schemas.microsoft.com/office/drawing/2014/main" id="{E91B01FC-6FA3-46B3-11F7-8AE16ECDB6F8}"/>
                  </a:ext>
                </a:extLst>
              </p:cNvPr>
              <p:cNvPicPr/>
              <p:nvPr/>
            </p:nvPicPr>
            <p:blipFill>
              <a:blip r:embed="rId66"/>
              <a:stretch>
                <a:fillRect/>
              </a:stretch>
            </p:blipFill>
            <p:spPr>
              <a:xfrm>
                <a:off x="6952457" y="3575854"/>
                <a:ext cx="57350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3303" name="حبر 53303">
                <a:extLst>
                  <a:ext uri="{FF2B5EF4-FFF2-40B4-BE49-F238E27FC236}">
                    <a16:creationId xmlns:a16="http://schemas.microsoft.com/office/drawing/2014/main" id="{C05DFD87-8C5E-1C0F-0A01-7C581D70F465}"/>
                  </a:ext>
                </a:extLst>
              </p14:cNvPr>
              <p14:cNvContentPartPr/>
              <p14:nvPr/>
            </p14:nvContentPartPr>
            <p14:xfrm>
              <a:off x="7346307" y="3811654"/>
              <a:ext cx="762840" cy="214920"/>
            </p14:xfrm>
          </p:contentPart>
        </mc:Choice>
        <mc:Fallback xmlns="">
          <p:pic>
            <p:nvPicPr>
              <p:cNvPr id="53303" name="حبر 53303">
                <a:extLst>
                  <a:ext uri="{FF2B5EF4-FFF2-40B4-BE49-F238E27FC236}">
                    <a16:creationId xmlns:a16="http://schemas.microsoft.com/office/drawing/2014/main" id="{C05DFD87-8C5E-1C0F-0A01-7C581D70F465}"/>
                  </a:ext>
                </a:extLst>
              </p:cNvPr>
              <p:cNvPicPr/>
              <p:nvPr/>
            </p:nvPicPr>
            <p:blipFill>
              <a:blip r:embed="rId68"/>
              <a:stretch>
                <a:fillRect/>
              </a:stretch>
            </p:blipFill>
            <p:spPr>
              <a:xfrm>
                <a:off x="7331180" y="3796509"/>
                <a:ext cx="793454" cy="245571"/>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3305" name="حبر 53304">
                <a:extLst>
                  <a:ext uri="{FF2B5EF4-FFF2-40B4-BE49-F238E27FC236}">
                    <a16:creationId xmlns:a16="http://schemas.microsoft.com/office/drawing/2014/main" id="{3B10D42C-3DBA-CB18-50EA-077ECF5D16AF}"/>
                  </a:ext>
                </a:extLst>
              </p14:cNvPr>
              <p14:cNvContentPartPr/>
              <p14:nvPr/>
            </p14:nvContentPartPr>
            <p14:xfrm>
              <a:off x="5496469" y="3750136"/>
              <a:ext cx="120240" cy="350280"/>
            </p14:xfrm>
          </p:contentPart>
        </mc:Choice>
        <mc:Fallback xmlns="">
          <p:pic>
            <p:nvPicPr>
              <p:cNvPr id="53305" name="حبر 53304">
                <a:extLst>
                  <a:ext uri="{FF2B5EF4-FFF2-40B4-BE49-F238E27FC236}">
                    <a16:creationId xmlns:a16="http://schemas.microsoft.com/office/drawing/2014/main" id="{3B10D42C-3DBA-CB18-50EA-077ECF5D16AF}"/>
                  </a:ext>
                </a:extLst>
              </p:cNvPr>
              <p:cNvPicPr/>
              <p:nvPr/>
            </p:nvPicPr>
            <p:blipFill>
              <a:blip r:embed="rId70"/>
              <a:stretch>
                <a:fillRect/>
              </a:stretch>
            </p:blipFill>
            <p:spPr>
              <a:xfrm>
                <a:off x="5481349" y="3735016"/>
                <a:ext cx="150480" cy="3808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3316" name="حبر 53316">
                <a:extLst>
                  <a:ext uri="{FF2B5EF4-FFF2-40B4-BE49-F238E27FC236}">
                    <a16:creationId xmlns:a16="http://schemas.microsoft.com/office/drawing/2014/main" id="{EC515AC7-4A2F-8A7E-4D67-0D5C29164E37}"/>
                  </a:ext>
                </a:extLst>
              </p14:cNvPr>
              <p14:cNvContentPartPr/>
              <p14:nvPr/>
            </p14:nvContentPartPr>
            <p14:xfrm>
              <a:off x="5821549" y="3683176"/>
              <a:ext cx="897840" cy="212400"/>
            </p14:xfrm>
          </p:contentPart>
        </mc:Choice>
        <mc:Fallback xmlns="">
          <p:pic>
            <p:nvPicPr>
              <p:cNvPr id="53316" name="حبر 53316">
                <a:extLst>
                  <a:ext uri="{FF2B5EF4-FFF2-40B4-BE49-F238E27FC236}">
                    <a16:creationId xmlns:a16="http://schemas.microsoft.com/office/drawing/2014/main" id="{EC515AC7-4A2F-8A7E-4D67-0D5C29164E37}"/>
                  </a:ext>
                </a:extLst>
              </p:cNvPr>
              <p:cNvPicPr/>
              <p:nvPr/>
            </p:nvPicPr>
            <p:blipFill>
              <a:blip r:embed="rId72"/>
              <a:stretch>
                <a:fillRect/>
              </a:stretch>
            </p:blipFill>
            <p:spPr>
              <a:xfrm>
                <a:off x="5806429" y="3667696"/>
                <a:ext cx="92844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3326" name="حبر 53326">
                <a:extLst>
                  <a:ext uri="{FF2B5EF4-FFF2-40B4-BE49-F238E27FC236}">
                    <a16:creationId xmlns:a16="http://schemas.microsoft.com/office/drawing/2014/main" id="{16C746CB-7060-A61F-FC25-E957574925ED}"/>
                  </a:ext>
                </a:extLst>
              </p14:cNvPr>
              <p14:cNvContentPartPr/>
              <p14:nvPr/>
            </p14:nvContentPartPr>
            <p14:xfrm>
              <a:off x="5934949" y="3881536"/>
              <a:ext cx="696600" cy="208440"/>
            </p14:xfrm>
          </p:contentPart>
        </mc:Choice>
        <mc:Fallback xmlns="">
          <p:pic>
            <p:nvPicPr>
              <p:cNvPr id="53326" name="حبر 53326">
                <a:extLst>
                  <a:ext uri="{FF2B5EF4-FFF2-40B4-BE49-F238E27FC236}">
                    <a16:creationId xmlns:a16="http://schemas.microsoft.com/office/drawing/2014/main" id="{16C746CB-7060-A61F-FC25-E957574925ED}"/>
                  </a:ext>
                </a:extLst>
              </p:cNvPr>
              <p:cNvPicPr/>
              <p:nvPr/>
            </p:nvPicPr>
            <p:blipFill>
              <a:blip r:embed="rId74"/>
              <a:stretch>
                <a:fillRect/>
              </a:stretch>
            </p:blipFill>
            <p:spPr>
              <a:xfrm>
                <a:off x="5919469" y="3866056"/>
                <a:ext cx="72720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3334" name="حبر 53334">
                <a:extLst>
                  <a:ext uri="{FF2B5EF4-FFF2-40B4-BE49-F238E27FC236}">
                    <a16:creationId xmlns:a16="http://schemas.microsoft.com/office/drawing/2014/main" id="{8847C6B1-63C2-F675-9E0C-E04F0052DEC3}"/>
                  </a:ext>
                </a:extLst>
              </p14:cNvPr>
              <p14:cNvContentPartPr/>
              <p14:nvPr/>
            </p14:nvContentPartPr>
            <p14:xfrm>
              <a:off x="2165707" y="4727241"/>
              <a:ext cx="972000" cy="659880"/>
            </p14:xfrm>
          </p:contentPart>
        </mc:Choice>
        <mc:Fallback xmlns="">
          <p:pic>
            <p:nvPicPr>
              <p:cNvPr id="53334" name="حبر 53334">
                <a:extLst>
                  <a:ext uri="{FF2B5EF4-FFF2-40B4-BE49-F238E27FC236}">
                    <a16:creationId xmlns:a16="http://schemas.microsoft.com/office/drawing/2014/main" id="{8847C6B1-63C2-F675-9E0C-E04F0052DEC3}"/>
                  </a:ext>
                </a:extLst>
              </p:cNvPr>
              <p:cNvPicPr/>
              <p:nvPr/>
            </p:nvPicPr>
            <p:blipFill>
              <a:blip r:embed="rId76"/>
              <a:stretch>
                <a:fillRect/>
              </a:stretch>
            </p:blipFill>
            <p:spPr>
              <a:xfrm>
                <a:off x="2150593" y="4712121"/>
                <a:ext cx="1002229" cy="6904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3340" name="حبر 53340">
                <a:extLst>
                  <a:ext uri="{FF2B5EF4-FFF2-40B4-BE49-F238E27FC236}">
                    <a16:creationId xmlns:a16="http://schemas.microsoft.com/office/drawing/2014/main" id="{B90BD761-A022-9598-5540-529721AEED54}"/>
                  </a:ext>
                </a:extLst>
              </p14:cNvPr>
              <p14:cNvContentPartPr/>
              <p14:nvPr/>
            </p14:nvContentPartPr>
            <p14:xfrm>
              <a:off x="5908267" y="4769001"/>
              <a:ext cx="506160" cy="472320"/>
            </p14:xfrm>
          </p:contentPart>
        </mc:Choice>
        <mc:Fallback xmlns="">
          <p:pic>
            <p:nvPicPr>
              <p:cNvPr id="53340" name="حبر 53340">
                <a:extLst>
                  <a:ext uri="{FF2B5EF4-FFF2-40B4-BE49-F238E27FC236}">
                    <a16:creationId xmlns:a16="http://schemas.microsoft.com/office/drawing/2014/main" id="{B90BD761-A022-9598-5540-529721AEED54}"/>
                  </a:ext>
                </a:extLst>
              </p:cNvPr>
              <p:cNvPicPr/>
              <p:nvPr/>
            </p:nvPicPr>
            <p:blipFill>
              <a:blip r:embed="rId78"/>
              <a:stretch>
                <a:fillRect/>
              </a:stretch>
            </p:blipFill>
            <p:spPr>
              <a:xfrm>
                <a:off x="5892798" y="4753521"/>
                <a:ext cx="536379" cy="5029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3361" name="حبر 53361">
                <a:extLst>
                  <a:ext uri="{FF2B5EF4-FFF2-40B4-BE49-F238E27FC236}">
                    <a16:creationId xmlns:a16="http://schemas.microsoft.com/office/drawing/2014/main" id="{8E60A201-ED6B-98CE-A733-B5EAD291EC3D}"/>
                  </a:ext>
                </a:extLst>
              </p14:cNvPr>
              <p14:cNvContentPartPr/>
              <p14:nvPr/>
            </p14:nvContentPartPr>
            <p14:xfrm>
              <a:off x="6407148" y="5213961"/>
              <a:ext cx="1735200" cy="395280"/>
            </p14:xfrm>
          </p:contentPart>
        </mc:Choice>
        <mc:Fallback xmlns="">
          <p:pic>
            <p:nvPicPr>
              <p:cNvPr id="53361" name="حبر 53361">
                <a:extLst>
                  <a:ext uri="{FF2B5EF4-FFF2-40B4-BE49-F238E27FC236}">
                    <a16:creationId xmlns:a16="http://schemas.microsoft.com/office/drawing/2014/main" id="{8E60A201-ED6B-98CE-A733-B5EAD291EC3D}"/>
                  </a:ext>
                </a:extLst>
              </p:cNvPr>
              <p:cNvPicPr/>
              <p:nvPr/>
            </p:nvPicPr>
            <p:blipFill>
              <a:blip r:embed="rId80"/>
              <a:stretch>
                <a:fillRect/>
              </a:stretch>
            </p:blipFill>
            <p:spPr>
              <a:xfrm>
                <a:off x="6392028" y="5198841"/>
                <a:ext cx="1765440" cy="4258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3365" name="حبر 53365">
                <a:extLst>
                  <a:ext uri="{FF2B5EF4-FFF2-40B4-BE49-F238E27FC236}">
                    <a16:creationId xmlns:a16="http://schemas.microsoft.com/office/drawing/2014/main" id="{C528FDC6-A231-F190-E8B7-A3A7921C01F8}"/>
                  </a:ext>
                </a:extLst>
              </p14:cNvPr>
              <p14:cNvContentPartPr/>
              <p14:nvPr/>
            </p14:nvContentPartPr>
            <p14:xfrm>
              <a:off x="5324268" y="5317281"/>
              <a:ext cx="895680" cy="257040"/>
            </p14:xfrm>
          </p:contentPart>
        </mc:Choice>
        <mc:Fallback xmlns="">
          <p:pic>
            <p:nvPicPr>
              <p:cNvPr id="53365" name="حبر 53365">
                <a:extLst>
                  <a:ext uri="{FF2B5EF4-FFF2-40B4-BE49-F238E27FC236}">
                    <a16:creationId xmlns:a16="http://schemas.microsoft.com/office/drawing/2014/main" id="{C528FDC6-A231-F190-E8B7-A3A7921C01F8}"/>
                  </a:ext>
                </a:extLst>
              </p:cNvPr>
              <p:cNvPicPr/>
              <p:nvPr/>
            </p:nvPicPr>
            <p:blipFill>
              <a:blip r:embed="rId82"/>
              <a:stretch>
                <a:fillRect/>
              </a:stretch>
            </p:blipFill>
            <p:spPr>
              <a:xfrm>
                <a:off x="5309148" y="5302161"/>
                <a:ext cx="92628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3366" name="حبر 53365">
                <a:extLst>
                  <a:ext uri="{FF2B5EF4-FFF2-40B4-BE49-F238E27FC236}">
                    <a16:creationId xmlns:a16="http://schemas.microsoft.com/office/drawing/2014/main" id="{D3C4E623-7FBA-2140-6AF5-A35C16960D9B}"/>
                  </a:ext>
                </a:extLst>
              </p14:cNvPr>
              <p14:cNvContentPartPr/>
              <p14:nvPr/>
            </p14:nvContentPartPr>
            <p14:xfrm>
              <a:off x="8086908" y="5733801"/>
              <a:ext cx="146160" cy="194760"/>
            </p14:xfrm>
          </p:contentPart>
        </mc:Choice>
        <mc:Fallback xmlns="">
          <p:pic>
            <p:nvPicPr>
              <p:cNvPr id="53366" name="حبر 53365">
                <a:extLst>
                  <a:ext uri="{FF2B5EF4-FFF2-40B4-BE49-F238E27FC236}">
                    <a16:creationId xmlns:a16="http://schemas.microsoft.com/office/drawing/2014/main" id="{D3C4E623-7FBA-2140-6AF5-A35C16960D9B}"/>
                  </a:ext>
                </a:extLst>
              </p:cNvPr>
              <p:cNvPicPr/>
              <p:nvPr/>
            </p:nvPicPr>
            <p:blipFill>
              <a:blip r:embed="rId84"/>
              <a:stretch>
                <a:fillRect/>
              </a:stretch>
            </p:blipFill>
            <p:spPr>
              <a:xfrm>
                <a:off x="8071788" y="5718681"/>
                <a:ext cx="17676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3368" name="حبر 53367">
                <a:extLst>
                  <a:ext uri="{FF2B5EF4-FFF2-40B4-BE49-F238E27FC236}">
                    <a16:creationId xmlns:a16="http://schemas.microsoft.com/office/drawing/2014/main" id="{36936C4E-FC18-9CF4-5028-DAD2384CCC4A}"/>
                  </a:ext>
                </a:extLst>
              </p14:cNvPr>
              <p14:cNvContentPartPr/>
              <p14:nvPr/>
            </p14:nvContentPartPr>
            <p14:xfrm>
              <a:off x="7871988" y="5699241"/>
              <a:ext cx="194760" cy="167040"/>
            </p14:xfrm>
          </p:contentPart>
        </mc:Choice>
        <mc:Fallback xmlns="">
          <p:pic>
            <p:nvPicPr>
              <p:cNvPr id="53368" name="حبر 53367">
                <a:extLst>
                  <a:ext uri="{FF2B5EF4-FFF2-40B4-BE49-F238E27FC236}">
                    <a16:creationId xmlns:a16="http://schemas.microsoft.com/office/drawing/2014/main" id="{36936C4E-FC18-9CF4-5028-DAD2384CCC4A}"/>
                  </a:ext>
                </a:extLst>
              </p:cNvPr>
              <p:cNvPicPr/>
              <p:nvPr/>
            </p:nvPicPr>
            <p:blipFill>
              <a:blip r:embed="rId86"/>
              <a:stretch>
                <a:fillRect/>
              </a:stretch>
            </p:blipFill>
            <p:spPr>
              <a:xfrm>
                <a:off x="7856508" y="5683761"/>
                <a:ext cx="22536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3369" name="حبر 53368">
                <a:extLst>
                  <a:ext uri="{FF2B5EF4-FFF2-40B4-BE49-F238E27FC236}">
                    <a16:creationId xmlns:a16="http://schemas.microsoft.com/office/drawing/2014/main" id="{660CFA9F-F83A-D640-1FEC-314E5C903866}"/>
                  </a:ext>
                </a:extLst>
              </p14:cNvPr>
              <p14:cNvContentPartPr/>
              <p14:nvPr/>
            </p14:nvContentPartPr>
            <p14:xfrm>
              <a:off x="7899708" y="5719761"/>
              <a:ext cx="69840" cy="90720"/>
            </p14:xfrm>
          </p:contentPart>
        </mc:Choice>
        <mc:Fallback xmlns="">
          <p:pic>
            <p:nvPicPr>
              <p:cNvPr id="53369" name="حبر 53368">
                <a:extLst>
                  <a:ext uri="{FF2B5EF4-FFF2-40B4-BE49-F238E27FC236}">
                    <a16:creationId xmlns:a16="http://schemas.microsoft.com/office/drawing/2014/main" id="{660CFA9F-F83A-D640-1FEC-314E5C903866}"/>
                  </a:ext>
                </a:extLst>
              </p:cNvPr>
              <p:cNvPicPr/>
              <p:nvPr/>
            </p:nvPicPr>
            <p:blipFill>
              <a:blip r:embed="rId88"/>
              <a:stretch>
                <a:fillRect/>
              </a:stretch>
            </p:blipFill>
            <p:spPr>
              <a:xfrm>
                <a:off x="7884228" y="5704641"/>
                <a:ext cx="10044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3370" name="حبر 53369">
                <a:extLst>
                  <a:ext uri="{FF2B5EF4-FFF2-40B4-BE49-F238E27FC236}">
                    <a16:creationId xmlns:a16="http://schemas.microsoft.com/office/drawing/2014/main" id="{9150156D-A4E7-9776-1E03-BBD0BA949507}"/>
                  </a:ext>
                </a:extLst>
              </p14:cNvPr>
              <p14:cNvContentPartPr/>
              <p14:nvPr/>
            </p14:nvContentPartPr>
            <p14:xfrm>
              <a:off x="7483188" y="5761521"/>
              <a:ext cx="285120" cy="139320"/>
            </p14:xfrm>
          </p:contentPart>
        </mc:Choice>
        <mc:Fallback xmlns="">
          <p:pic>
            <p:nvPicPr>
              <p:cNvPr id="53370" name="حبر 53369">
                <a:extLst>
                  <a:ext uri="{FF2B5EF4-FFF2-40B4-BE49-F238E27FC236}">
                    <a16:creationId xmlns:a16="http://schemas.microsoft.com/office/drawing/2014/main" id="{9150156D-A4E7-9776-1E03-BBD0BA949507}"/>
                  </a:ext>
                </a:extLst>
              </p:cNvPr>
              <p:cNvPicPr/>
              <p:nvPr/>
            </p:nvPicPr>
            <p:blipFill>
              <a:blip r:embed="rId90"/>
              <a:stretch>
                <a:fillRect/>
              </a:stretch>
            </p:blipFill>
            <p:spPr>
              <a:xfrm>
                <a:off x="7468068" y="5746401"/>
                <a:ext cx="31536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3371" name="حبر 53370">
                <a:extLst>
                  <a:ext uri="{FF2B5EF4-FFF2-40B4-BE49-F238E27FC236}">
                    <a16:creationId xmlns:a16="http://schemas.microsoft.com/office/drawing/2014/main" id="{AF51A1FF-A55A-7311-162D-D2A863180850}"/>
                  </a:ext>
                </a:extLst>
              </p14:cNvPr>
              <p14:cNvContentPartPr/>
              <p14:nvPr/>
            </p14:nvContentPartPr>
            <p14:xfrm>
              <a:off x="7635828" y="5969961"/>
              <a:ext cx="90720" cy="14400"/>
            </p14:xfrm>
          </p:contentPart>
        </mc:Choice>
        <mc:Fallback xmlns="">
          <p:pic>
            <p:nvPicPr>
              <p:cNvPr id="53371" name="حبر 53370">
                <a:extLst>
                  <a:ext uri="{FF2B5EF4-FFF2-40B4-BE49-F238E27FC236}">
                    <a16:creationId xmlns:a16="http://schemas.microsoft.com/office/drawing/2014/main" id="{AF51A1FF-A55A-7311-162D-D2A863180850}"/>
                  </a:ext>
                </a:extLst>
              </p:cNvPr>
              <p:cNvPicPr/>
              <p:nvPr/>
            </p:nvPicPr>
            <p:blipFill>
              <a:blip r:embed="rId92"/>
              <a:stretch>
                <a:fillRect/>
              </a:stretch>
            </p:blipFill>
            <p:spPr>
              <a:xfrm>
                <a:off x="7620708" y="5954481"/>
                <a:ext cx="12096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3372" name="حبر 53371">
                <a:extLst>
                  <a:ext uri="{FF2B5EF4-FFF2-40B4-BE49-F238E27FC236}">
                    <a16:creationId xmlns:a16="http://schemas.microsoft.com/office/drawing/2014/main" id="{AE763919-E9ED-2C22-70B8-C9E055B1050A}"/>
                  </a:ext>
                </a:extLst>
              </p14:cNvPr>
              <p14:cNvContentPartPr/>
              <p14:nvPr/>
            </p14:nvContentPartPr>
            <p14:xfrm>
              <a:off x="7559508" y="5699961"/>
              <a:ext cx="34920" cy="69120"/>
            </p14:xfrm>
          </p:contentPart>
        </mc:Choice>
        <mc:Fallback xmlns="">
          <p:pic>
            <p:nvPicPr>
              <p:cNvPr id="53372" name="حبر 53371">
                <a:extLst>
                  <a:ext uri="{FF2B5EF4-FFF2-40B4-BE49-F238E27FC236}">
                    <a16:creationId xmlns:a16="http://schemas.microsoft.com/office/drawing/2014/main" id="{AE763919-E9ED-2C22-70B8-C9E055B1050A}"/>
                  </a:ext>
                </a:extLst>
              </p:cNvPr>
              <p:cNvPicPr/>
              <p:nvPr/>
            </p:nvPicPr>
            <p:blipFill>
              <a:blip r:embed="rId94"/>
              <a:stretch>
                <a:fillRect/>
              </a:stretch>
            </p:blipFill>
            <p:spPr>
              <a:xfrm>
                <a:off x="7544388" y="5684481"/>
                <a:ext cx="6552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53373" name="حبر 53372">
                <a:extLst>
                  <a:ext uri="{FF2B5EF4-FFF2-40B4-BE49-F238E27FC236}">
                    <a16:creationId xmlns:a16="http://schemas.microsoft.com/office/drawing/2014/main" id="{B8170BBB-A2B1-162A-5A6D-5362FEAD7786}"/>
                  </a:ext>
                </a:extLst>
              </p14:cNvPr>
              <p14:cNvContentPartPr/>
              <p14:nvPr/>
            </p14:nvContentPartPr>
            <p14:xfrm>
              <a:off x="7184748" y="5754681"/>
              <a:ext cx="213840" cy="125280"/>
            </p14:xfrm>
          </p:contentPart>
        </mc:Choice>
        <mc:Fallback xmlns="">
          <p:pic>
            <p:nvPicPr>
              <p:cNvPr id="53373" name="حبر 53372">
                <a:extLst>
                  <a:ext uri="{FF2B5EF4-FFF2-40B4-BE49-F238E27FC236}">
                    <a16:creationId xmlns:a16="http://schemas.microsoft.com/office/drawing/2014/main" id="{B8170BBB-A2B1-162A-5A6D-5362FEAD7786}"/>
                  </a:ext>
                </a:extLst>
              </p:cNvPr>
              <p:cNvPicPr/>
              <p:nvPr/>
            </p:nvPicPr>
            <p:blipFill>
              <a:blip r:embed="rId96"/>
              <a:stretch>
                <a:fillRect/>
              </a:stretch>
            </p:blipFill>
            <p:spPr>
              <a:xfrm>
                <a:off x="7169268" y="5739561"/>
                <a:ext cx="24444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53374" name="حبر 53373">
                <a:extLst>
                  <a:ext uri="{FF2B5EF4-FFF2-40B4-BE49-F238E27FC236}">
                    <a16:creationId xmlns:a16="http://schemas.microsoft.com/office/drawing/2014/main" id="{076C958E-219F-BB7E-BCA5-B0C746A918EA}"/>
                  </a:ext>
                </a:extLst>
              </p14:cNvPr>
              <p14:cNvContentPartPr/>
              <p14:nvPr/>
            </p14:nvContentPartPr>
            <p14:xfrm>
              <a:off x="7226148" y="5685201"/>
              <a:ext cx="7200" cy="14400"/>
            </p14:xfrm>
          </p:contentPart>
        </mc:Choice>
        <mc:Fallback xmlns="">
          <p:pic>
            <p:nvPicPr>
              <p:cNvPr id="53374" name="حبر 53373">
                <a:extLst>
                  <a:ext uri="{FF2B5EF4-FFF2-40B4-BE49-F238E27FC236}">
                    <a16:creationId xmlns:a16="http://schemas.microsoft.com/office/drawing/2014/main" id="{076C958E-219F-BB7E-BCA5-B0C746A918EA}"/>
                  </a:ext>
                </a:extLst>
              </p:cNvPr>
              <p:cNvPicPr/>
              <p:nvPr/>
            </p:nvPicPr>
            <p:blipFill>
              <a:blip r:embed="rId98"/>
              <a:stretch>
                <a:fillRect/>
              </a:stretch>
            </p:blipFill>
            <p:spPr>
              <a:xfrm>
                <a:off x="7211028" y="5670081"/>
                <a:ext cx="3780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53375" name="حبر 53374">
                <a:extLst>
                  <a:ext uri="{FF2B5EF4-FFF2-40B4-BE49-F238E27FC236}">
                    <a16:creationId xmlns:a16="http://schemas.microsoft.com/office/drawing/2014/main" id="{EBDD47FC-FFC4-D587-E644-36398C6969EF}"/>
                  </a:ext>
                </a:extLst>
              </p14:cNvPr>
              <p14:cNvContentPartPr/>
              <p14:nvPr/>
            </p14:nvContentPartPr>
            <p14:xfrm>
              <a:off x="7018068" y="5768361"/>
              <a:ext cx="111600" cy="132120"/>
            </p14:xfrm>
          </p:contentPart>
        </mc:Choice>
        <mc:Fallback xmlns="">
          <p:pic>
            <p:nvPicPr>
              <p:cNvPr id="53375" name="حبر 53374">
                <a:extLst>
                  <a:ext uri="{FF2B5EF4-FFF2-40B4-BE49-F238E27FC236}">
                    <a16:creationId xmlns:a16="http://schemas.microsoft.com/office/drawing/2014/main" id="{EBDD47FC-FFC4-D587-E644-36398C6969EF}"/>
                  </a:ext>
                </a:extLst>
              </p:cNvPr>
              <p:cNvPicPr/>
              <p:nvPr/>
            </p:nvPicPr>
            <p:blipFill>
              <a:blip r:embed="rId100"/>
              <a:stretch>
                <a:fillRect/>
              </a:stretch>
            </p:blipFill>
            <p:spPr>
              <a:xfrm>
                <a:off x="7002948" y="5753241"/>
                <a:ext cx="14184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53376" name="حبر 53375">
                <a:extLst>
                  <a:ext uri="{FF2B5EF4-FFF2-40B4-BE49-F238E27FC236}">
                    <a16:creationId xmlns:a16="http://schemas.microsoft.com/office/drawing/2014/main" id="{DFBF1796-F563-3531-DF8F-C6BF8A156F7D}"/>
                  </a:ext>
                </a:extLst>
              </p14:cNvPr>
              <p14:cNvContentPartPr/>
              <p14:nvPr/>
            </p14:nvContentPartPr>
            <p14:xfrm>
              <a:off x="7018068" y="5733801"/>
              <a:ext cx="34920" cy="34920"/>
            </p14:xfrm>
          </p:contentPart>
        </mc:Choice>
        <mc:Fallback xmlns="">
          <p:pic>
            <p:nvPicPr>
              <p:cNvPr id="53376" name="حبر 53375">
                <a:extLst>
                  <a:ext uri="{FF2B5EF4-FFF2-40B4-BE49-F238E27FC236}">
                    <a16:creationId xmlns:a16="http://schemas.microsoft.com/office/drawing/2014/main" id="{DFBF1796-F563-3531-DF8F-C6BF8A156F7D}"/>
                  </a:ext>
                </a:extLst>
              </p:cNvPr>
              <p:cNvPicPr/>
              <p:nvPr/>
            </p:nvPicPr>
            <p:blipFill>
              <a:blip r:embed="rId102"/>
              <a:stretch>
                <a:fillRect/>
              </a:stretch>
            </p:blipFill>
            <p:spPr>
              <a:xfrm>
                <a:off x="7002948" y="5718681"/>
                <a:ext cx="6552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53377" name="حبر 53376">
                <a:extLst>
                  <a:ext uri="{FF2B5EF4-FFF2-40B4-BE49-F238E27FC236}">
                    <a16:creationId xmlns:a16="http://schemas.microsoft.com/office/drawing/2014/main" id="{692322AD-BD0E-DEAE-0996-0FFACC17438B}"/>
                  </a:ext>
                </a:extLst>
              </p14:cNvPr>
              <p14:cNvContentPartPr/>
              <p14:nvPr/>
            </p14:nvContentPartPr>
            <p14:xfrm>
              <a:off x="6879108" y="5716881"/>
              <a:ext cx="63000" cy="135360"/>
            </p14:xfrm>
          </p:contentPart>
        </mc:Choice>
        <mc:Fallback xmlns="">
          <p:pic>
            <p:nvPicPr>
              <p:cNvPr id="53377" name="حبر 53376">
                <a:extLst>
                  <a:ext uri="{FF2B5EF4-FFF2-40B4-BE49-F238E27FC236}">
                    <a16:creationId xmlns:a16="http://schemas.microsoft.com/office/drawing/2014/main" id="{692322AD-BD0E-DEAE-0996-0FFACC17438B}"/>
                  </a:ext>
                </a:extLst>
              </p:cNvPr>
              <p:cNvPicPr/>
              <p:nvPr/>
            </p:nvPicPr>
            <p:blipFill>
              <a:blip r:embed="rId104"/>
              <a:stretch>
                <a:fillRect/>
              </a:stretch>
            </p:blipFill>
            <p:spPr>
              <a:xfrm>
                <a:off x="6863988" y="5701761"/>
                <a:ext cx="9324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53378" name="حبر 53377">
                <a:extLst>
                  <a:ext uri="{FF2B5EF4-FFF2-40B4-BE49-F238E27FC236}">
                    <a16:creationId xmlns:a16="http://schemas.microsoft.com/office/drawing/2014/main" id="{EAB515BA-BA54-CC51-BA89-FECA721B39AA}"/>
                  </a:ext>
                </a:extLst>
              </p14:cNvPr>
              <p14:cNvContentPartPr/>
              <p14:nvPr/>
            </p14:nvContentPartPr>
            <p14:xfrm>
              <a:off x="6705588" y="5740641"/>
              <a:ext cx="118440" cy="187920"/>
            </p14:xfrm>
          </p:contentPart>
        </mc:Choice>
        <mc:Fallback xmlns="">
          <p:pic>
            <p:nvPicPr>
              <p:cNvPr id="53378" name="حبر 53377">
                <a:extLst>
                  <a:ext uri="{FF2B5EF4-FFF2-40B4-BE49-F238E27FC236}">
                    <a16:creationId xmlns:a16="http://schemas.microsoft.com/office/drawing/2014/main" id="{EAB515BA-BA54-CC51-BA89-FECA721B39AA}"/>
                  </a:ext>
                </a:extLst>
              </p:cNvPr>
              <p:cNvPicPr/>
              <p:nvPr/>
            </p:nvPicPr>
            <p:blipFill>
              <a:blip r:embed="rId106"/>
              <a:stretch>
                <a:fillRect/>
              </a:stretch>
            </p:blipFill>
            <p:spPr>
              <a:xfrm>
                <a:off x="6690468" y="5725521"/>
                <a:ext cx="14904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53379" name="حبر 53378">
                <a:extLst>
                  <a:ext uri="{FF2B5EF4-FFF2-40B4-BE49-F238E27FC236}">
                    <a16:creationId xmlns:a16="http://schemas.microsoft.com/office/drawing/2014/main" id="{D4A60385-C90C-2F66-5C23-3A43963CEED4}"/>
                  </a:ext>
                </a:extLst>
              </p14:cNvPr>
              <p14:cNvContentPartPr/>
              <p14:nvPr/>
            </p14:nvContentPartPr>
            <p14:xfrm>
              <a:off x="6441708" y="5747841"/>
              <a:ext cx="215640" cy="215640"/>
            </p14:xfrm>
          </p:contentPart>
        </mc:Choice>
        <mc:Fallback xmlns="">
          <p:pic>
            <p:nvPicPr>
              <p:cNvPr id="53379" name="حبر 53378">
                <a:extLst>
                  <a:ext uri="{FF2B5EF4-FFF2-40B4-BE49-F238E27FC236}">
                    <a16:creationId xmlns:a16="http://schemas.microsoft.com/office/drawing/2014/main" id="{D4A60385-C90C-2F66-5C23-3A43963CEED4}"/>
                  </a:ext>
                </a:extLst>
              </p:cNvPr>
              <p:cNvPicPr/>
              <p:nvPr/>
            </p:nvPicPr>
            <p:blipFill>
              <a:blip r:embed="rId108"/>
              <a:stretch>
                <a:fillRect/>
              </a:stretch>
            </p:blipFill>
            <p:spPr>
              <a:xfrm>
                <a:off x="6426588" y="5732361"/>
                <a:ext cx="24588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53380" name="حبر 53379">
                <a:extLst>
                  <a:ext uri="{FF2B5EF4-FFF2-40B4-BE49-F238E27FC236}">
                    <a16:creationId xmlns:a16="http://schemas.microsoft.com/office/drawing/2014/main" id="{3A4AD699-D59D-41AF-7E72-7E3EB8B897DB}"/>
                  </a:ext>
                </a:extLst>
              </p14:cNvPr>
              <p14:cNvContentPartPr/>
              <p14:nvPr/>
            </p14:nvContentPartPr>
            <p14:xfrm>
              <a:off x="6462588" y="5747841"/>
              <a:ext cx="63000" cy="34920"/>
            </p14:xfrm>
          </p:contentPart>
        </mc:Choice>
        <mc:Fallback xmlns="">
          <p:pic>
            <p:nvPicPr>
              <p:cNvPr id="53380" name="حبر 53379">
                <a:extLst>
                  <a:ext uri="{FF2B5EF4-FFF2-40B4-BE49-F238E27FC236}">
                    <a16:creationId xmlns:a16="http://schemas.microsoft.com/office/drawing/2014/main" id="{3A4AD699-D59D-41AF-7E72-7E3EB8B897DB}"/>
                  </a:ext>
                </a:extLst>
              </p:cNvPr>
              <p:cNvPicPr/>
              <p:nvPr/>
            </p:nvPicPr>
            <p:blipFill>
              <a:blip r:embed="rId110"/>
              <a:stretch>
                <a:fillRect/>
              </a:stretch>
            </p:blipFill>
            <p:spPr>
              <a:xfrm>
                <a:off x="6447468" y="5732361"/>
                <a:ext cx="9324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53381" name="حبر 53380">
                <a:extLst>
                  <a:ext uri="{FF2B5EF4-FFF2-40B4-BE49-F238E27FC236}">
                    <a16:creationId xmlns:a16="http://schemas.microsoft.com/office/drawing/2014/main" id="{98EA63F8-DE03-CED2-A5FD-3F7FF8C7A3B8}"/>
                  </a:ext>
                </a:extLst>
              </p14:cNvPr>
              <p14:cNvContentPartPr/>
              <p14:nvPr/>
            </p14:nvContentPartPr>
            <p14:xfrm>
              <a:off x="6358548" y="5733801"/>
              <a:ext cx="34920" cy="139320"/>
            </p14:xfrm>
          </p:contentPart>
        </mc:Choice>
        <mc:Fallback xmlns="">
          <p:pic>
            <p:nvPicPr>
              <p:cNvPr id="53381" name="حبر 53380">
                <a:extLst>
                  <a:ext uri="{FF2B5EF4-FFF2-40B4-BE49-F238E27FC236}">
                    <a16:creationId xmlns:a16="http://schemas.microsoft.com/office/drawing/2014/main" id="{98EA63F8-DE03-CED2-A5FD-3F7FF8C7A3B8}"/>
                  </a:ext>
                </a:extLst>
              </p:cNvPr>
              <p:cNvPicPr/>
              <p:nvPr/>
            </p:nvPicPr>
            <p:blipFill>
              <a:blip r:embed="rId112"/>
              <a:stretch>
                <a:fillRect/>
              </a:stretch>
            </p:blipFill>
            <p:spPr>
              <a:xfrm>
                <a:off x="6343428" y="5718681"/>
                <a:ext cx="6552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53382" name="حبر 53381">
                <a:extLst>
                  <a:ext uri="{FF2B5EF4-FFF2-40B4-BE49-F238E27FC236}">
                    <a16:creationId xmlns:a16="http://schemas.microsoft.com/office/drawing/2014/main" id="{820D13B2-D04D-4993-D036-CF7533E1740F}"/>
                  </a:ext>
                </a:extLst>
              </p14:cNvPr>
              <p14:cNvContentPartPr/>
              <p14:nvPr/>
            </p14:nvContentPartPr>
            <p14:xfrm>
              <a:off x="6261348" y="5782401"/>
              <a:ext cx="69840" cy="250200"/>
            </p14:xfrm>
          </p:contentPart>
        </mc:Choice>
        <mc:Fallback xmlns="">
          <p:pic>
            <p:nvPicPr>
              <p:cNvPr id="53382" name="حبر 53381">
                <a:extLst>
                  <a:ext uri="{FF2B5EF4-FFF2-40B4-BE49-F238E27FC236}">
                    <a16:creationId xmlns:a16="http://schemas.microsoft.com/office/drawing/2014/main" id="{820D13B2-D04D-4993-D036-CF7533E1740F}"/>
                  </a:ext>
                </a:extLst>
              </p:cNvPr>
              <p:cNvPicPr/>
              <p:nvPr/>
            </p:nvPicPr>
            <p:blipFill>
              <a:blip r:embed="rId114"/>
              <a:stretch>
                <a:fillRect/>
              </a:stretch>
            </p:blipFill>
            <p:spPr>
              <a:xfrm>
                <a:off x="6246228" y="5767281"/>
                <a:ext cx="10044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53383" name="حبر 53382">
                <a:extLst>
                  <a:ext uri="{FF2B5EF4-FFF2-40B4-BE49-F238E27FC236}">
                    <a16:creationId xmlns:a16="http://schemas.microsoft.com/office/drawing/2014/main" id="{E4100229-3933-F2B2-15BC-59CBEEE8FB4A}"/>
                  </a:ext>
                </a:extLst>
              </p14:cNvPr>
              <p14:cNvContentPartPr/>
              <p14:nvPr/>
            </p14:nvContentPartPr>
            <p14:xfrm>
              <a:off x="5914308" y="5699241"/>
              <a:ext cx="173880" cy="187920"/>
            </p14:xfrm>
          </p:contentPart>
        </mc:Choice>
        <mc:Fallback xmlns="">
          <p:pic>
            <p:nvPicPr>
              <p:cNvPr id="53383" name="حبر 53382">
                <a:extLst>
                  <a:ext uri="{FF2B5EF4-FFF2-40B4-BE49-F238E27FC236}">
                    <a16:creationId xmlns:a16="http://schemas.microsoft.com/office/drawing/2014/main" id="{E4100229-3933-F2B2-15BC-59CBEEE8FB4A}"/>
                  </a:ext>
                </a:extLst>
              </p:cNvPr>
              <p:cNvPicPr/>
              <p:nvPr/>
            </p:nvPicPr>
            <p:blipFill>
              <a:blip r:embed="rId116"/>
              <a:stretch>
                <a:fillRect/>
              </a:stretch>
            </p:blipFill>
            <p:spPr>
              <a:xfrm>
                <a:off x="5899188" y="5683761"/>
                <a:ext cx="20448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3384" name="حبر 53383">
                <a:extLst>
                  <a:ext uri="{FF2B5EF4-FFF2-40B4-BE49-F238E27FC236}">
                    <a16:creationId xmlns:a16="http://schemas.microsoft.com/office/drawing/2014/main" id="{E4B4416A-9B03-F733-A724-2159B1BB799F}"/>
                  </a:ext>
                </a:extLst>
              </p14:cNvPr>
              <p14:cNvContentPartPr/>
              <p14:nvPr/>
            </p14:nvContentPartPr>
            <p14:xfrm>
              <a:off x="5622708" y="5776281"/>
              <a:ext cx="215640" cy="166320"/>
            </p14:xfrm>
          </p:contentPart>
        </mc:Choice>
        <mc:Fallback xmlns="">
          <p:pic>
            <p:nvPicPr>
              <p:cNvPr id="53384" name="حبر 53383">
                <a:extLst>
                  <a:ext uri="{FF2B5EF4-FFF2-40B4-BE49-F238E27FC236}">
                    <a16:creationId xmlns:a16="http://schemas.microsoft.com/office/drawing/2014/main" id="{E4B4416A-9B03-F733-A724-2159B1BB799F}"/>
                  </a:ext>
                </a:extLst>
              </p:cNvPr>
              <p:cNvPicPr/>
              <p:nvPr/>
            </p:nvPicPr>
            <p:blipFill>
              <a:blip r:embed="rId118"/>
              <a:stretch>
                <a:fillRect/>
              </a:stretch>
            </p:blipFill>
            <p:spPr>
              <a:xfrm>
                <a:off x="5607588" y="5761161"/>
                <a:ext cx="24588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3385" name="حبر 53384">
                <a:extLst>
                  <a:ext uri="{FF2B5EF4-FFF2-40B4-BE49-F238E27FC236}">
                    <a16:creationId xmlns:a16="http://schemas.microsoft.com/office/drawing/2014/main" id="{4AF8BAF1-AEC0-125D-0B92-9D0CD09550AE}"/>
                  </a:ext>
                </a:extLst>
              </p14:cNvPr>
              <p14:cNvContentPartPr/>
              <p14:nvPr/>
            </p14:nvContentPartPr>
            <p14:xfrm>
              <a:off x="5713068" y="5657481"/>
              <a:ext cx="21240" cy="42120"/>
            </p14:xfrm>
          </p:contentPart>
        </mc:Choice>
        <mc:Fallback xmlns="">
          <p:pic>
            <p:nvPicPr>
              <p:cNvPr id="53385" name="حبر 53384">
                <a:extLst>
                  <a:ext uri="{FF2B5EF4-FFF2-40B4-BE49-F238E27FC236}">
                    <a16:creationId xmlns:a16="http://schemas.microsoft.com/office/drawing/2014/main" id="{4AF8BAF1-AEC0-125D-0B92-9D0CD09550AE}"/>
                  </a:ext>
                </a:extLst>
              </p:cNvPr>
              <p:cNvPicPr/>
              <p:nvPr/>
            </p:nvPicPr>
            <p:blipFill>
              <a:blip r:embed="rId120"/>
              <a:stretch>
                <a:fillRect/>
              </a:stretch>
            </p:blipFill>
            <p:spPr>
              <a:xfrm>
                <a:off x="5697588" y="5642361"/>
                <a:ext cx="5184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386" name="حبر 53385">
                <a:extLst>
                  <a:ext uri="{FF2B5EF4-FFF2-40B4-BE49-F238E27FC236}">
                    <a16:creationId xmlns:a16="http://schemas.microsoft.com/office/drawing/2014/main" id="{7883C7B9-B382-6F48-2DAA-DF566C04783F}"/>
                  </a:ext>
                </a:extLst>
              </p14:cNvPr>
              <p14:cNvContentPartPr/>
              <p14:nvPr/>
            </p14:nvContentPartPr>
            <p14:xfrm>
              <a:off x="5615868" y="5775561"/>
              <a:ext cx="41400" cy="42120"/>
            </p14:xfrm>
          </p:contentPart>
        </mc:Choice>
        <mc:Fallback xmlns="">
          <p:pic>
            <p:nvPicPr>
              <p:cNvPr id="53386" name="حبر 53385">
                <a:extLst>
                  <a:ext uri="{FF2B5EF4-FFF2-40B4-BE49-F238E27FC236}">
                    <a16:creationId xmlns:a16="http://schemas.microsoft.com/office/drawing/2014/main" id="{7883C7B9-B382-6F48-2DAA-DF566C04783F}"/>
                  </a:ext>
                </a:extLst>
              </p:cNvPr>
              <p:cNvPicPr/>
              <p:nvPr/>
            </p:nvPicPr>
            <p:blipFill>
              <a:blip r:embed="rId122"/>
              <a:stretch>
                <a:fillRect/>
              </a:stretch>
            </p:blipFill>
            <p:spPr>
              <a:xfrm>
                <a:off x="5600388" y="5760081"/>
                <a:ext cx="7164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3387" name="حبر 53386">
                <a:extLst>
                  <a:ext uri="{FF2B5EF4-FFF2-40B4-BE49-F238E27FC236}">
                    <a16:creationId xmlns:a16="http://schemas.microsoft.com/office/drawing/2014/main" id="{1FA21A57-B09F-3CCA-3607-555A7F38E41F}"/>
                  </a:ext>
                </a:extLst>
              </p14:cNvPr>
              <p14:cNvContentPartPr/>
              <p14:nvPr/>
            </p14:nvContentPartPr>
            <p14:xfrm>
              <a:off x="5435148" y="5636601"/>
              <a:ext cx="125280" cy="221760"/>
            </p14:xfrm>
          </p:contentPart>
        </mc:Choice>
        <mc:Fallback xmlns="">
          <p:pic>
            <p:nvPicPr>
              <p:cNvPr id="53387" name="حبر 53386">
                <a:extLst>
                  <a:ext uri="{FF2B5EF4-FFF2-40B4-BE49-F238E27FC236}">
                    <a16:creationId xmlns:a16="http://schemas.microsoft.com/office/drawing/2014/main" id="{1FA21A57-B09F-3CCA-3607-555A7F38E41F}"/>
                  </a:ext>
                </a:extLst>
              </p:cNvPr>
              <p:cNvPicPr/>
              <p:nvPr/>
            </p:nvPicPr>
            <p:blipFill>
              <a:blip r:embed="rId124"/>
              <a:stretch>
                <a:fillRect/>
              </a:stretch>
            </p:blipFill>
            <p:spPr>
              <a:xfrm>
                <a:off x="5420028" y="5621481"/>
                <a:ext cx="15588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3388" name="حبر 53387">
                <a:extLst>
                  <a:ext uri="{FF2B5EF4-FFF2-40B4-BE49-F238E27FC236}">
                    <a16:creationId xmlns:a16="http://schemas.microsoft.com/office/drawing/2014/main" id="{54387DB5-791A-A686-E30E-E7F804A31C11}"/>
                  </a:ext>
                </a:extLst>
              </p14:cNvPr>
              <p14:cNvContentPartPr/>
              <p14:nvPr/>
            </p14:nvContentPartPr>
            <p14:xfrm>
              <a:off x="5123748" y="5803281"/>
              <a:ext cx="353520" cy="194760"/>
            </p14:xfrm>
          </p:contentPart>
        </mc:Choice>
        <mc:Fallback xmlns="">
          <p:pic>
            <p:nvPicPr>
              <p:cNvPr id="53388" name="حبر 53387">
                <a:extLst>
                  <a:ext uri="{FF2B5EF4-FFF2-40B4-BE49-F238E27FC236}">
                    <a16:creationId xmlns:a16="http://schemas.microsoft.com/office/drawing/2014/main" id="{54387DB5-791A-A686-E30E-E7F804A31C11}"/>
                  </a:ext>
                </a:extLst>
              </p:cNvPr>
              <p:cNvPicPr/>
              <p:nvPr/>
            </p:nvPicPr>
            <p:blipFill>
              <a:blip r:embed="rId126"/>
              <a:stretch>
                <a:fillRect/>
              </a:stretch>
            </p:blipFill>
            <p:spPr>
              <a:xfrm>
                <a:off x="5108268" y="5788161"/>
                <a:ext cx="38412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3389" name="حبر 53388">
                <a:extLst>
                  <a:ext uri="{FF2B5EF4-FFF2-40B4-BE49-F238E27FC236}">
                    <a16:creationId xmlns:a16="http://schemas.microsoft.com/office/drawing/2014/main" id="{BE17207A-A2FA-EE28-1740-3868B8209C79}"/>
                  </a:ext>
                </a:extLst>
              </p14:cNvPr>
              <p14:cNvContentPartPr/>
              <p14:nvPr/>
            </p14:nvContentPartPr>
            <p14:xfrm>
              <a:off x="5372868" y="5969961"/>
              <a:ext cx="28080" cy="28080"/>
            </p14:xfrm>
          </p:contentPart>
        </mc:Choice>
        <mc:Fallback xmlns="">
          <p:pic>
            <p:nvPicPr>
              <p:cNvPr id="53389" name="حبر 53388">
                <a:extLst>
                  <a:ext uri="{FF2B5EF4-FFF2-40B4-BE49-F238E27FC236}">
                    <a16:creationId xmlns:a16="http://schemas.microsoft.com/office/drawing/2014/main" id="{BE17207A-A2FA-EE28-1740-3868B8209C79}"/>
                  </a:ext>
                </a:extLst>
              </p:cNvPr>
              <p:cNvPicPr/>
              <p:nvPr/>
            </p:nvPicPr>
            <p:blipFill>
              <a:blip r:embed="rId128"/>
              <a:stretch>
                <a:fillRect/>
              </a:stretch>
            </p:blipFill>
            <p:spPr>
              <a:xfrm>
                <a:off x="5357748" y="5954481"/>
                <a:ext cx="5868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3390" name="حبر 53389">
                <a:extLst>
                  <a:ext uri="{FF2B5EF4-FFF2-40B4-BE49-F238E27FC236}">
                    <a16:creationId xmlns:a16="http://schemas.microsoft.com/office/drawing/2014/main" id="{1F1FACC9-2481-9DD0-1D46-822F44CB6DA4}"/>
                  </a:ext>
                </a:extLst>
              </p14:cNvPr>
              <p14:cNvContentPartPr/>
              <p14:nvPr/>
            </p14:nvContentPartPr>
            <p14:xfrm>
              <a:off x="5268828" y="6018561"/>
              <a:ext cx="55800" cy="21240"/>
            </p14:xfrm>
          </p:contentPart>
        </mc:Choice>
        <mc:Fallback xmlns="">
          <p:pic>
            <p:nvPicPr>
              <p:cNvPr id="53390" name="حبر 53389">
                <a:extLst>
                  <a:ext uri="{FF2B5EF4-FFF2-40B4-BE49-F238E27FC236}">
                    <a16:creationId xmlns:a16="http://schemas.microsoft.com/office/drawing/2014/main" id="{1F1FACC9-2481-9DD0-1D46-822F44CB6DA4}"/>
                  </a:ext>
                </a:extLst>
              </p:cNvPr>
              <p:cNvPicPr/>
              <p:nvPr/>
            </p:nvPicPr>
            <p:blipFill>
              <a:blip r:embed="rId130"/>
              <a:stretch>
                <a:fillRect/>
              </a:stretch>
            </p:blipFill>
            <p:spPr>
              <a:xfrm>
                <a:off x="5253348" y="6003081"/>
                <a:ext cx="86400" cy="5184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bwMode="auto">
          <a:xfrm>
            <a:off x="889489" y="192478"/>
            <a:ext cx="8087710" cy="1295017"/>
          </a:xfrm>
        </p:spPr>
        <p:txBody>
          <a:bodyPr wrap="square" numCol="1" anchorCtr="0" compatLnSpc="1">
            <a:prstTxWarp prst="textNoShape">
              <a:avLst/>
            </a:prstTxWarp>
          </a:bodyPr>
          <a:lstStyle/>
          <a:p>
            <a:r>
              <a:rPr lang="en-US" sz="4400" dirty="0"/>
              <a:t>Hofstede’s Five Value </a:t>
            </a:r>
            <a:br>
              <a:rPr lang="en-US" sz="4400" dirty="0"/>
            </a:br>
            <a:r>
              <a:rPr lang="en-US" sz="4400" dirty="0"/>
              <a:t>Dimensions  and GLOBE</a:t>
            </a:r>
            <a:endParaRPr lang="en-US" sz="4400" dirty="0">
              <a:effectLst/>
            </a:endParaRPr>
          </a:p>
        </p:txBody>
      </p:sp>
      <p:sp>
        <p:nvSpPr>
          <p:cNvPr id="57352" name="Content Placeholder 13"/>
          <p:cNvSpPr>
            <a:spLocks noGrp="1"/>
          </p:cNvSpPr>
          <p:nvPr>
            <p:ph idx="1"/>
          </p:nvPr>
        </p:nvSpPr>
        <p:spPr bwMode="auto">
          <a:xfrm>
            <a:off x="889489" y="1751503"/>
            <a:ext cx="8087710" cy="4721007"/>
          </a:xfrm>
        </p:spPr>
        <p:txBody>
          <a:bodyPr wrap="square" numCol="1" anchor="t" anchorCtr="0" compatLnSpc="1">
            <a:prstTxWarp prst="textNoShape">
              <a:avLst/>
            </a:prstTxWarp>
            <a:noAutofit/>
          </a:bodyPr>
          <a:lstStyle/>
          <a:p>
            <a:pPr eaLnBrk="1" hangingPunct="1"/>
            <a:r>
              <a:rPr lang="en-US" sz="2800" dirty="0">
                <a:effectLst/>
              </a:rPr>
              <a:t>The GLOBE Framework for Assessing Culture</a:t>
            </a:r>
          </a:p>
          <a:p>
            <a:pPr lvl="1"/>
            <a:r>
              <a:rPr lang="en-US" sz="2800" dirty="0">
                <a:effectLst/>
              </a:rPr>
              <a:t>The Global Leadership and Organizational Behavior Effectiveness (GLOBE) research program updated Hofstede’s research.</a:t>
            </a:r>
          </a:p>
          <a:p>
            <a:pPr lvl="2"/>
            <a:r>
              <a:rPr lang="en-US" sz="2800" dirty="0">
                <a:effectLst/>
              </a:rPr>
              <a:t>Data from 825 organizations and 62 countries.</a:t>
            </a:r>
          </a:p>
          <a:p>
            <a:pPr lvl="2"/>
            <a:r>
              <a:rPr lang="en-US" sz="2800" dirty="0">
                <a:effectLst/>
              </a:rPr>
              <a:t>Used variables similar to Hofstede’s.</a:t>
            </a:r>
          </a:p>
          <a:p>
            <a:pPr lvl="2"/>
            <a:r>
              <a:rPr lang="en-US" sz="2800" dirty="0"/>
              <a:t>Added some news ones.</a:t>
            </a:r>
            <a:endParaRPr lang="en-US" sz="2800" dirty="0">
              <a:effectLst/>
            </a:endParaRPr>
          </a:p>
        </p:txBody>
      </p:sp>
      <p:sp>
        <p:nvSpPr>
          <p:cNvPr id="7" name="Slide Number Placeholder 5"/>
          <p:cNvSpPr>
            <a:spLocks noGrp="1"/>
          </p:cNvSpPr>
          <p:nvPr>
            <p:ph type="sldNum" sz="quarter" idx="12"/>
          </p:nvPr>
        </p:nvSpPr>
        <p:spPr/>
        <p:txBody>
          <a:bodyPr/>
          <a:lstStyle/>
          <a:p>
            <a:pPr>
              <a:defRPr/>
            </a:pPr>
            <a:r>
              <a:rPr lang="en-US" dirty="0"/>
              <a:t>5-</a:t>
            </a:r>
            <a:fld id="{2C01CC51-C049-4276-B2E9-871F02F05DB8}" type="slidenum">
              <a:rPr lang="en-US"/>
              <a:pPr>
                <a:defRPr/>
              </a:pPr>
              <a:t>26</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58770668-9336-1F04-7BA2-9177F2971C13}"/>
                  </a:ext>
                </a:extLst>
              </p14:cNvPr>
              <p14:cNvContentPartPr/>
              <p14:nvPr/>
            </p14:nvContentPartPr>
            <p14:xfrm>
              <a:off x="3179789" y="3518154"/>
              <a:ext cx="5307840" cy="91080"/>
            </p14:xfrm>
          </p:contentPart>
        </mc:Choice>
        <mc:Fallback xmlns="">
          <p:pic>
            <p:nvPicPr>
              <p:cNvPr id="2" name="حبر 1">
                <a:extLst>
                  <a:ext uri="{FF2B5EF4-FFF2-40B4-BE49-F238E27FC236}">
                    <a16:creationId xmlns:a16="http://schemas.microsoft.com/office/drawing/2014/main" id="{58770668-9336-1F04-7BA2-9177F2971C13}"/>
                  </a:ext>
                </a:extLst>
              </p:cNvPr>
              <p:cNvPicPr/>
              <p:nvPr/>
            </p:nvPicPr>
            <p:blipFill>
              <a:blip r:embed="rId4"/>
              <a:stretch>
                <a:fillRect/>
              </a:stretch>
            </p:blipFill>
            <p:spPr>
              <a:xfrm>
                <a:off x="3164669" y="3502674"/>
                <a:ext cx="533844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حبر 9">
                <a:extLst>
                  <a:ext uri="{FF2B5EF4-FFF2-40B4-BE49-F238E27FC236}">
                    <a16:creationId xmlns:a16="http://schemas.microsoft.com/office/drawing/2014/main" id="{B2592F8C-9514-0829-C6A9-7296EF7F72A0}"/>
                  </a:ext>
                </a:extLst>
              </p14:cNvPr>
              <p14:cNvContentPartPr/>
              <p14:nvPr/>
            </p14:nvContentPartPr>
            <p14:xfrm>
              <a:off x="3270509" y="3668994"/>
              <a:ext cx="4553640" cy="513000"/>
            </p14:xfrm>
          </p:contentPart>
        </mc:Choice>
        <mc:Fallback xmlns="">
          <p:pic>
            <p:nvPicPr>
              <p:cNvPr id="8" name="حبر 9">
                <a:extLst>
                  <a:ext uri="{FF2B5EF4-FFF2-40B4-BE49-F238E27FC236}">
                    <a16:creationId xmlns:a16="http://schemas.microsoft.com/office/drawing/2014/main" id="{B2592F8C-9514-0829-C6A9-7296EF7F72A0}"/>
                  </a:ext>
                </a:extLst>
              </p:cNvPr>
              <p:cNvPicPr/>
              <p:nvPr/>
            </p:nvPicPr>
            <p:blipFill>
              <a:blip r:embed="rId6"/>
              <a:stretch>
                <a:fillRect/>
              </a:stretch>
            </p:blipFill>
            <p:spPr>
              <a:xfrm>
                <a:off x="3255030" y="3653514"/>
                <a:ext cx="4584238" cy="543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حبر 13">
                <a:extLst>
                  <a:ext uri="{FF2B5EF4-FFF2-40B4-BE49-F238E27FC236}">
                    <a16:creationId xmlns:a16="http://schemas.microsoft.com/office/drawing/2014/main" id="{55C23BF0-F7F1-6CA4-57A0-9311C24734E6}"/>
                  </a:ext>
                </a:extLst>
              </p14:cNvPr>
              <p14:cNvContentPartPr/>
              <p14:nvPr/>
            </p14:nvContentPartPr>
            <p14:xfrm>
              <a:off x="1109069" y="4082274"/>
              <a:ext cx="3337560" cy="471600"/>
            </p14:xfrm>
          </p:contentPart>
        </mc:Choice>
        <mc:Fallback xmlns="">
          <p:pic>
            <p:nvPicPr>
              <p:cNvPr id="13" name="حبر 13">
                <a:extLst>
                  <a:ext uri="{FF2B5EF4-FFF2-40B4-BE49-F238E27FC236}">
                    <a16:creationId xmlns:a16="http://schemas.microsoft.com/office/drawing/2014/main" id="{55C23BF0-F7F1-6CA4-57A0-9311C24734E6}"/>
                  </a:ext>
                </a:extLst>
              </p:cNvPr>
              <p:cNvPicPr/>
              <p:nvPr/>
            </p:nvPicPr>
            <p:blipFill>
              <a:blip r:embed="rId8"/>
              <a:stretch>
                <a:fillRect/>
              </a:stretch>
            </p:blipFill>
            <p:spPr>
              <a:xfrm>
                <a:off x="1093949" y="4066806"/>
                <a:ext cx="3368160" cy="501817"/>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حبر 25">
                <a:extLst>
                  <a:ext uri="{FF2B5EF4-FFF2-40B4-BE49-F238E27FC236}">
                    <a16:creationId xmlns:a16="http://schemas.microsoft.com/office/drawing/2014/main" id="{BDDA7C01-7B1D-10BA-AB67-0140A27A8170}"/>
                  </a:ext>
                </a:extLst>
              </p14:cNvPr>
              <p14:cNvContentPartPr/>
              <p14:nvPr/>
            </p14:nvContentPartPr>
            <p14:xfrm>
              <a:off x="3369091" y="4460247"/>
              <a:ext cx="1058040" cy="187200"/>
            </p14:xfrm>
          </p:contentPart>
        </mc:Choice>
        <mc:Fallback xmlns="">
          <p:pic>
            <p:nvPicPr>
              <p:cNvPr id="25" name="حبر 25">
                <a:extLst>
                  <a:ext uri="{FF2B5EF4-FFF2-40B4-BE49-F238E27FC236}">
                    <a16:creationId xmlns:a16="http://schemas.microsoft.com/office/drawing/2014/main" id="{BDDA7C01-7B1D-10BA-AB67-0140A27A8170}"/>
                  </a:ext>
                </a:extLst>
              </p:cNvPr>
              <p:cNvPicPr/>
              <p:nvPr/>
            </p:nvPicPr>
            <p:blipFill>
              <a:blip r:embed="rId10"/>
              <a:stretch>
                <a:fillRect/>
              </a:stretch>
            </p:blipFill>
            <p:spPr>
              <a:xfrm>
                <a:off x="3353611" y="4444767"/>
                <a:ext cx="108864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7" name="حبر 36">
                <a:extLst>
                  <a:ext uri="{FF2B5EF4-FFF2-40B4-BE49-F238E27FC236}">
                    <a16:creationId xmlns:a16="http://schemas.microsoft.com/office/drawing/2014/main" id="{A3C047F1-5D75-B736-52E6-D6D62D81F281}"/>
                  </a:ext>
                </a:extLst>
              </p14:cNvPr>
              <p14:cNvContentPartPr/>
              <p14:nvPr/>
            </p14:nvContentPartPr>
            <p14:xfrm>
              <a:off x="6096091" y="5025807"/>
              <a:ext cx="1742760" cy="52560"/>
            </p14:xfrm>
          </p:contentPart>
        </mc:Choice>
        <mc:Fallback xmlns="">
          <p:pic>
            <p:nvPicPr>
              <p:cNvPr id="37" name="حبر 36">
                <a:extLst>
                  <a:ext uri="{FF2B5EF4-FFF2-40B4-BE49-F238E27FC236}">
                    <a16:creationId xmlns:a16="http://schemas.microsoft.com/office/drawing/2014/main" id="{A3C047F1-5D75-B736-52E6-D6D62D81F281}"/>
                  </a:ext>
                </a:extLst>
              </p:cNvPr>
              <p:cNvPicPr/>
              <p:nvPr/>
            </p:nvPicPr>
            <p:blipFill>
              <a:blip r:embed="rId12"/>
              <a:stretch>
                <a:fillRect/>
              </a:stretch>
            </p:blipFill>
            <p:spPr>
              <a:xfrm>
                <a:off x="6080971" y="5010687"/>
                <a:ext cx="177336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8" name="حبر 39">
                <a:extLst>
                  <a:ext uri="{FF2B5EF4-FFF2-40B4-BE49-F238E27FC236}">
                    <a16:creationId xmlns:a16="http://schemas.microsoft.com/office/drawing/2014/main" id="{1C191E13-38D1-0C91-DA5A-81ED571209DC}"/>
                  </a:ext>
                </a:extLst>
              </p14:cNvPr>
              <p14:cNvContentPartPr/>
              <p14:nvPr/>
            </p14:nvContentPartPr>
            <p14:xfrm>
              <a:off x="4659691" y="4368447"/>
              <a:ext cx="831600" cy="236160"/>
            </p14:xfrm>
          </p:contentPart>
        </mc:Choice>
        <mc:Fallback xmlns="">
          <p:pic>
            <p:nvPicPr>
              <p:cNvPr id="38" name="حبر 39">
                <a:extLst>
                  <a:ext uri="{FF2B5EF4-FFF2-40B4-BE49-F238E27FC236}">
                    <a16:creationId xmlns:a16="http://schemas.microsoft.com/office/drawing/2014/main" id="{1C191E13-38D1-0C91-DA5A-81ED571209DC}"/>
                  </a:ext>
                </a:extLst>
              </p:cNvPr>
              <p:cNvPicPr/>
              <p:nvPr/>
            </p:nvPicPr>
            <p:blipFill>
              <a:blip r:embed="rId14"/>
              <a:stretch>
                <a:fillRect/>
              </a:stretch>
            </p:blipFill>
            <p:spPr>
              <a:xfrm>
                <a:off x="4644564" y="4352967"/>
                <a:ext cx="862213"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9" name="حبر 39">
                <a:extLst>
                  <a:ext uri="{FF2B5EF4-FFF2-40B4-BE49-F238E27FC236}">
                    <a16:creationId xmlns:a16="http://schemas.microsoft.com/office/drawing/2014/main" id="{77DE211C-3506-9404-7546-AAA033585BFD}"/>
                  </a:ext>
                </a:extLst>
              </p14:cNvPr>
              <p14:cNvContentPartPr/>
              <p14:nvPr/>
            </p14:nvContentPartPr>
            <p14:xfrm>
              <a:off x="2133931" y="4561407"/>
              <a:ext cx="1094760" cy="122760"/>
            </p14:xfrm>
          </p:contentPart>
        </mc:Choice>
        <mc:Fallback xmlns="">
          <p:pic>
            <p:nvPicPr>
              <p:cNvPr id="39" name="حبر 39">
                <a:extLst>
                  <a:ext uri="{FF2B5EF4-FFF2-40B4-BE49-F238E27FC236}">
                    <a16:creationId xmlns:a16="http://schemas.microsoft.com/office/drawing/2014/main" id="{77DE211C-3506-9404-7546-AAA033585BFD}"/>
                  </a:ext>
                </a:extLst>
              </p:cNvPr>
              <p:cNvPicPr/>
              <p:nvPr/>
            </p:nvPicPr>
            <p:blipFill>
              <a:blip r:embed="rId16"/>
              <a:stretch>
                <a:fillRect/>
              </a:stretch>
            </p:blipFill>
            <p:spPr>
              <a:xfrm>
                <a:off x="2118451" y="4545927"/>
                <a:ext cx="112536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2" name="حبر 42">
                <a:extLst>
                  <a:ext uri="{FF2B5EF4-FFF2-40B4-BE49-F238E27FC236}">
                    <a16:creationId xmlns:a16="http://schemas.microsoft.com/office/drawing/2014/main" id="{E05B4333-9906-A2A6-E0CD-1E2026382D73}"/>
                  </a:ext>
                </a:extLst>
              </p14:cNvPr>
              <p14:cNvContentPartPr/>
              <p14:nvPr/>
            </p14:nvContentPartPr>
            <p14:xfrm>
              <a:off x="2152232" y="5533426"/>
              <a:ext cx="3370320" cy="67680"/>
            </p14:xfrm>
          </p:contentPart>
        </mc:Choice>
        <mc:Fallback xmlns="">
          <p:pic>
            <p:nvPicPr>
              <p:cNvPr id="42" name="حبر 42">
                <a:extLst>
                  <a:ext uri="{FF2B5EF4-FFF2-40B4-BE49-F238E27FC236}">
                    <a16:creationId xmlns:a16="http://schemas.microsoft.com/office/drawing/2014/main" id="{E05B4333-9906-A2A6-E0CD-1E2026382D73}"/>
                  </a:ext>
                </a:extLst>
              </p:cNvPr>
              <p:cNvPicPr/>
              <p:nvPr/>
            </p:nvPicPr>
            <p:blipFill>
              <a:blip r:embed="rId18"/>
              <a:stretch>
                <a:fillRect/>
              </a:stretch>
            </p:blipFill>
            <p:spPr>
              <a:xfrm>
                <a:off x="2136752" y="5518306"/>
                <a:ext cx="340056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3" name="حبر 42">
                <a:extLst>
                  <a:ext uri="{FF2B5EF4-FFF2-40B4-BE49-F238E27FC236}">
                    <a16:creationId xmlns:a16="http://schemas.microsoft.com/office/drawing/2014/main" id="{5219A76B-51D5-59FD-FCE2-4647B9A54B0C}"/>
                  </a:ext>
                </a:extLst>
              </p14:cNvPr>
              <p14:cNvContentPartPr/>
              <p14:nvPr/>
            </p14:nvContentPartPr>
            <p14:xfrm>
              <a:off x="5802632" y="5643586"/>
              <a:ext cx="24840" cy="122760"/>
            </p14:xfrm>
          </p:contentPart>
        </mc:Choice>
        <mc:Fallback xmlns="">
          <p:pic>
            <p:nvPicPr>
              <p:cNvPr id="43" name="حبر 42">
                <a:extLst>
                  <a:ext uri="{FF2B5EF4-FFF2-40B4-BE49-F238E27FC236}">
                    <a16:creationId xmlns:a16="http://schemas.microsoft.com/office/drawing/2014/main" id="{5219A76B-51D5-59FD-FCE2-4647B9A54B0C}"/>
                  </a:ext>
                </a:extLst>
              </p:cNvPr>
              <p:cNvPicPr/>
              <p:nvPr/>
            </p:nvPicPr>
            <p:blipFill>
              <a:blip r:embed="rId20"/>
              <a:stretch>
                <a:fillRect/>
              </a:stretch>
            </p:blipFill>
            <p:spPr>
              <a:xfrm>
                <a:off x="5787152" y="5628060"/>
                <a:ext cx="55440" cy="15345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4" name="حبر 43">
                <a:extLst>
                  <a:ext uri="{FF2B5EF4-FFF2-40B4-BE49-F238E27FC236}">
                    <a16:creationId xmlns:a16="http://schemas.microsoft.com/office/drawing/2014/main" id="{90F9816E-A0C1-24D6-F506-873829C77122}"/>
                  </a:ext>
                </a:extLst>
              </p14:cNvPr>
              <p14:cNvContentPartPr/>
              <p14:nvPr/>
            </p14:nvContentPartPr>
            <p14:xfrm>
              <a:off x="5435792" y="5600746"/>
              <a:ext cx="257040" cy="220320"/>
            </p14:xfrm>
          </p:contentPart>
        </mc:Choice>
        <mc:Fallback xmlns="">
          <p:pic>
            <p:nvPicPr>
              <p:cNvPr id="44" name="حبر 43">
                <a:extLst>
                  <a:ext uri="{FF2B5EF4-FFF2-40B4-BE49-F238E27FC236}">
                    <a16:creationId xmlns:a16="http://schemas.microsoft.com/office/drawing/2014/main" id="{90F9816E-A0C1-24D6-F506-873829C77122}"/>
                  </a:ext>
                </a:extLst>
              </p:cNvPr>
              <p:cNvPicPr/>
              <p:nvPr/>
            </p:nvPicPr>
            <p:blipFill>
              <a:blip r:embed="rId22"/>
              <a:stretch>
                <a:fillRect/>
              </a:stretch>
            </p:blipFill>
            <p:spPr>
              <a:xfrm>
                <a:off x="5420334" y="5585266"/>
                <a:ext cx="287597"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5" name="حبر 44">
                <a:extLst>
                  <a:ext uri="{FF2B5EF4-FFF2-40B4-BE49-F238E27FC236}">
                    <a16:creationId xmlns:a16="http://schemas.microsoft.com/office/drawing/2014/main" id="{9843B232-06D0-005B-AD9B-98DD57058334}"/>
                  </a:ext>
                </a:extLst>
              </p14:cNvPr>
              <p14:cNvContentPartPr/>
              <p14:nvPr/>
            </p14:nvContentPartPr>
            <p14:xfrm>
              <a:off x="4892192" y="5649706"/>
              <a:ext cx="464400" cy="165600"/>
            </p14:xfrm>
          </p:contentPart>
        </mc:Choice>
        <mc:Fallback xmlns="">
          <p:pic>
            <p:nvPicPr>
              <p:cNvPr id="45" name="حبر 44">
                <a:extLst>
                  <a:ext uri="{FF2B5EF4-FFF2-40B4-BE49-F238E27FC236}">
                    <a16:creationId xmlns:a16="http://schemas.microsoft.com/office/drawing/2014/main" id="{9843B232-06D0-005B-AD9B-98DD57058334}"/>
                  </a:ext>
                </a:extLst>
              </p:cNvPr>
              <p:cNvPicPr/>
              <p:nvPr/>
            </p:nvPicPr>
            <p:blipFill>
              <a:blip r:embed="rId24"/>
              <a:stretch>
                <a:fillRect/>
              </a:stretch>
            </p:blipFill>
            <p:spPr>
              <a:xfrm>
                <a:off x="4876712" y="5634192"/>
                <a:ext cx="495000" cy="196267"/>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6" name="حبر 45">
                <a:extLst>
                  <a:ext uri="{FF2B5EF4-FFF2-40B4-BE49-F238E27FC236}">
                    <a16:creationId xmlns:a16="http://schemas.microsoft.com/office/drawing/2014/main" id="{6C51A818-844B-8FD5-3DBF-C0710AD477FC}"/>
                  </a:ext>
                </a:extLst>
              </p14:cNvPr>
              <p14:cNvContentPartPr/>
              <p14:nvPr/>
            </p14:nvContentPartPr>
            <p14:xfrm>
              <a:off x="5172632" y="5649706"/>
              <a:ext cx="30960" cy="12600"/>
            </p14:xfrm>
          </p:contentPart>
        </mc:Choice>
        <mc:Fallback xmlns="">
          <p:pic>
            <p:nvPicPr>
              <p:cNvPr id="46" name="حبر 45">
                <a:extLst>
                  <a:ext uri="{FF2B5EF4-FFF2-40B4-BE49-F238E27FC236}">
                    <a16:creationId xmlns:a16="http://schemas.microsoft.com/office/drawing/2014/main" id="{6C51A818-844B-8FD5-3DBF-C0710AD477FC}"/>
                  </a:ext>
                </a:extLst>
              </p:cNvPr>
              <p:cNvPicPr/>
              <p:nvPr/>
            </p:nvPicPr>
            <p:blipFill>
              <a:blip r:embed="rId26"/>
              <a:stretch>
                <a:fillRect/>
              </a:stretch>
            </p:blipFill>
            <p:spPr>
              <a:xfrm>
                <a:off x="5157152" y="5633771"/>
                <a:ext cx="61560" cy="441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7" name="حبر 46">
                <a:extLst>
                  <a:ext uri="{FF2B5EF4-FFF2-40B4-BE49-F238E27FC236}">
                    <a16:creationId xmlns:a16="http://schemas.microsoft.com/office/drawing/2014/main" id="{D5076331-47D7-736F-996D-34B81A5C2E7F}"/>
                  </a:ext>
                </a:extLst>
              </p14:cNvPr>
              <p14:cNvContentPartPr/>
              <p14:nvPr/>
            </p14:nvContentPartPr>
            <p14:xfrm>
              <a:off x="5093432" y="5833306"/>
              <a:ext cx="43200" cy="30960"/>
            </p14:xfrm>
          </p:contentPart>
        </mc:Choice>
        <mc:Fallback xmlns="">
          <p:pic>
            <p:nvPicPr>
              <p:cNvPr id="47" name="حبر 46">
                <a:extLst>
                  <a:ext uri="{FF2B5EF4-FFF2-40B4-BE49-F238E27FC236}">
                    <a16:creationId xmlns:a16="http://schemas.microsoft.com/office/drawing/2014/main" id="{D5076331-47D7-736F-996D-34B81A5C2E7F}"/>
                  </a:ext>
                </a:extLst>
              </p:cNvPr>
              <p:cNvPicPr/>
              <p:nvPr/>
            </p:nvPicPr>
            <p:blipFill>
              <a:blip r:embed="rId28"/>
              <a:stretch>
                <a:fillRect/>
              </a:stretch>
            </p:blipFill>
            <p:spPr>
              <a:xfrm>
                <a:off x="5077952" y="5817826"/>
                <a:ext cx="7380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 name="حبر 9">
                <a:extLst>
                  <a:ext uri="{FF2B5EF4-FFF2-40B4-BE49-F238E27FC236}">
                    <a16:creationId xmlns:a16="http://schemas.microsoft.com/office/drawing/2014/main" id="{4076EC58-18D2-7ED5-7F8C-E3BFC630827D}"/>
                  </a:ext>
                </a:extLst>
              </p14:cNvPr>
              <p14:cNvContentPartPr/>
              <p14:nvPr/>
            </p14:nvContentPartPr>
            <p14:xfrm>
              <a:off x="2349287" y="2233309"/>
              <a:ext cx="1320120" cy="505440"/>
            </p14:xfrm>
          </p:contentPart>
        </mc:Choice>
        <mc:Fallback xmlns="">
          <p:pic>
            <p:nvPicPr>
              <p:cNvPr id="5" name="حبر 9">
                <a:extLst>
                  <a:ext uri="{FF2B5EF4-FFF2-40B4-BE49-F238E27FC236}">
                    <a16:creationId xmlns:a16="http://schemas.microsoft.com/office/drawing/2014/main" id="{4076EC58-18D2-7ED5-7F8C-E3BFC630827D}"/>
                  </a:ext>
                </a:extLst>
              </p:cNvPr>
              <p:cNvPicPr/>
              <p:nvPr/>
            </p:nvPicPr>
            <p:blipFill>
              <a:blip r:embed="rId30"/>
              <a:stretch>
                <a:fillRect/>
              </a:stretch>
            </p:blipFill>
            <p:spPr>
              <a:xfrm>
                <a:off x="2334167" y="2218189"/>
                <a:ext cx="1350360" cy="5360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2" name="حبر 13">
                <a:extLst>
                  <a:ext uri="{FF2B5EF4-FFF2-40B4-BE49-F238E27FC236}">
                    <a16:creationId xmlns:a16="http://schemas.microsoft.com/office/drawing/2014/main" id="{E7B9140C-09B8-E441-82D8-DACFCFAE2186}"/>
                  </a:ext>
                </a:extLst>
              </p14:cNvPr>
              <p14:cNvContentPartPr/>
              <p14:nvPr/>
            </p14:nvContentPartPr>
            <p14:xfrm>
              <a:off x="5627807" y="3119629"/>
              <a:ext cx="372960" cy="79920"/>
            </p14:xfrm>
          </p:contentPart>
        </mc:Choice>
        <mc:Fallback xmlns="">
          <p:pic>
            <p:nvPicPr>
              <p:cNvPr id="12" name="حبر 13">
                <a:extLst>
                  <a:ext uri="{FF2B5EF4-FFF2-40B4-BE49-F238E27FC236}">
                    <a16:creationId xmlns:a16="http://schemas.microsoft.com/office/drawing/2014/main" id="{E7B9140C-09B8-E441-82D8-DACFCFAE2186}"/>
                  </a:ext>
                </a:extLst>
              </p:cNvPr>
              <p:cNvPicPr/>
              <p:nvPr/>
            </p:nvPicPr>
            <p:blipFill>
              <a:blip r:embed="rId32"/>
              <a:stretch>
                <a:fillRect/>
              </a:stretch>
            </p:blipFill>
            <p:spPr>
              <a:xfrm>
                <a:off x="5612672" y="3104577"/>
                <a:ext cx="403590" cy="110024"/>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6" name="حبر 16">
                <a:extLst>
                  <a:ext uri="{FF2B5EF4-FFF2-40B4-BE49-F238E27FC236}">
                    <a16:creationId xmlns:a16="http://schemas.microsoft.com/office/drawing/2014/main" id="{C51B9E1F-1B41-F1C9-F59E-2EB336A9C5D5}"/>
                  </a:ext>
                </a:extLst>
              </p14:cNvPr>
              <p14:cNvContentPartPr/>
              <p14:nvPr/>
            </p14:nvContentPartPr>
            <p14:xfrm>
              <a:off x="5929127" y="2783029"/>
              <a:ext cx="559080" cy="452160"/>
            </p14:xfrm>
          </p:contentPart>
        </mc:Choice>
        <mc:Fallback xmlns="">
          <p:pic>
            <p:nvPicPr>
              <p:cNvPr id="16" name="حبر 16">
                <a:extLst>
                  <a:ext uri="{FF2B5EF4-FFF2-40B4-BE49-F238E27FC236}">
                    <a16:creationId xmlns:a16="http://schemas.microsoft.com/office/drawing/2014/main" id="{C51B9E1F-1B41-F1C9-F59E-2EB336A9C5D5}"/>
                  </a:ext>
                </a:extLst>
              </p:cNvPr>
              <p:cNvPicPr/>
              <p:nvPr/>
            </p:nvPicPr>
            <p:blipFill>
              <a:blip r:embed="rId34"/>
              <a:stretch>
                <a:fillRect/>
              </a:stretch>
            </p:blipFill>
            <p:spPr>
              <a:xfrm>
                <a:off x="5913997" y="2767561"/>
                <a:ext cx="589700" cy="482376"/>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7" name="حبر 16">
                <a:extLst>
                  <a:ext uri="{FF2B5EF4-FFF2-40B4-BE49-F238E27FC236}">
                    <a16:creationId xmlns:a16="http://schemas.microsoft.com/office/drawing/2014/main" id="{AA344185-B73F-5022-4129-DF8C7F340799}"/>
                  </a:ext>
                </a:extLst>
              </p14:cNvPr>
              <p14:cNvContentPartPr/>
              <p14:nvPr/>
            </p14:nvContentPartPr>
            <p14:xfrm>
              <a:off x="6602687" y="3172909"/>
              <a:ext cx="142200" cy="53640"/>
            </p14:xfrm>
          </p:contentPart>
        </mc:Choice>
        <mc:Fallback xmlns="">
          <p:pic>
            <p:nvPicPr>
              <p:cNvPr id="17" name="حبر 16">
                <a:extLst>
                  <a:ext uri="{FF2B5EF4-FFF2-40B4-BE49-F238E27FC236}">
                    <a16:creationId xmlns:a16="http://schemas.microsoft.com/office/drawing/2014/main" id="{AA344185-B73F-5022-4129-DF8C7F340799}"/>
                  </a:ext>
                </a:extLst>
              </p:cNvPr>
              <p:cNvPicPr/>
              <p:nvPr/>
            </p:nvPicPr>
            <p:blipFill>
              <a:blip r:embed="rId36"/>
              <a:stretch>
                <a:fillRect/>
              </a:stretch>
            </p:blipFill>
            <p:spPr>
              <a:xfrm>
                <a:off x="6587567" y="3157429"/>
                <a:ext cx="172800" cy="8388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bwMode="auto">
          <a:xfrm>
            <a:off x="930165" y="0"/>
            <a:ext cx="8024649" cy="1103586"/>
          </a:xfrm>
        </p:spPr>
        <p:txBody>
          <a:bodyPr wrap="square" numCol="1" anchorCtr="0" compatLnSpc="1">
            <a:prstTxWarp prst="textNoShape">
              <a:avLst/>
            </a:prstTxWarp>
          </a:bodyPr>
          <a:lstStyle/>
          <a:p>
            <a:pPr marL="514350" indent="-514350" eaLnBrk="1" hangingPunct="1"/>
            <a:r>
              <a:rPr lang="en-US" sz="4400" dirty="0">
                <a:effectLst/>
              </a:rPr>
              <a:t>Implications for Managers</a:t>
            </a:r>
          </a:p>
        </p:txBody>
      </p:sp>
      <p:sp>
        <p:nvSpPr>
          <p:cNvPr id="61447" name="Content Placeholder 13"/>
          <p:cNvSpPr>
            <a:spLocks noGrp="1"/>
          </p:cNvSpPr>
          <p:nvPr>
            <p:ph idx="1"/>
          </p:nvPr>
        </p:nvSpPr>
        <p:spPr bwMode="auto">
          <a:xfrm>
            <a:off x="772511" y="1119353"/>
            <a:ext cx="8354808" cy="5092261"/>
          </a:xfrm>
        </p:spPr>
        <p:txBody>
          <a:bodyPr wrap="square" numCol="1" anchor="t" anchorCtr="0" compatLnSpc="1">
            <a:prstTxWarp prst="textNoShape">
              <a:avLst/>
            </a:prstTxWarp>
            <a:noAutofit/>
          </a:bodyPr>
          <a:lstStyle/>
          <a:p>
            <a:pPr marL="520700" lvl="2" indent="-284163"/>
            <a:r>
              <a:rPr lang="en-US" sz="2800" dirty="0"/>
              <a:t>Consider screening job candidates for high conscientiousness—as well as the other Big Five traits—depending on the criteria your organization finds most important. Other aspects, such as core self-evaluation or narcissism, may be relevant in certain situations.</a:t>
            </a:r>
          </a:p>
          <a:p>
            <a:pPr marL="520700" lvl="2" indent="-284163"/>
            <a:r>
              <a:rPr lang="en-US" sz="2800" dirty="0"/>
              <a:t>Although the MBTI has faults, you can use it for training and development; to help employees better understand each other, open up communication in work groups, and possibly reduce conflicts.</a:t>
            </a:r>
          </a:p>
          <a:p>
            <a:pPr marL="457200" indent="-220663"/>
            <a:endParaRPr lang="en-US" sz="2800" dirty="0">
              <a:latin typeface="Arial" charset="0"/>
            </a:endParaRPr>
          </a:p>
        </p:txBody>
      </p:sp>
      <p:sp>
        <p:nvSpPr>
          <p:cNvPr id="5" name="Slide Number Placeholder 5"/>
          <p:cNvSpPr>
            <a:spLocks noGrp="1"/>
          </p:cNvSpPr>
          <p:nvPr>
            <p:ph type="sldNum" sz="quarter" idx="12"/>
          </p:nvPr>
        </p:nvSpPr>
        <p:spPr/>
        <p:txBody>
          <a:bodyPr/>
          <a:lstStyle/>
          <a:p>
            <a:pPr>
              <a:defRPr/>
            </a:pPr>
            <a:r>
              <a:rPr lang="en-US" dirty="0"/>
              <a:t>5-</a:t>
            </a:r>
            <a:fld id="{2C01CC51-C049-4276-B2E9-871F02F05DB8}" type="slidenum">
              <a:rPr lang="en-US"/>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bwMode="auto">
          <a:xfrm>
            <a:off x="930165" y="204953"/>
            <a:ext cx="8024649" cy="1182414"/>
          </a:xfrm>
        </p:spPr>
        <p:txBody>
          <a:bodyPr wrap="square" numCol="1" anchorCtr="0" compatLnSpc="1">
            <a:prstTxWarp prst="textNoShape">
              <a:avLst/>
            </a:prstTxWarp>
          </a:bodyPr>
          <a:lstStyle/>
          <a:p>
            <a:pPr marL="514350" indent="-514350" eaLnBrk="1" hangingPunct="1"/>
            <a:r>
              <a:rPr lang="en-US" sz="4400" dirty="0">
                <a:effectLst/>
              </a:rPr>
              <a:t>Implications for Managers</a:t>
            </a:r>
          </a:p>
        </p:txBody>
      </p:sp>
      <p:sp>
        <p:nvSpPr>
          <p:cNvPr id="61447" name="Content Placeholder 13"/>
          <p:cNvSpPr>
            <a:spLocks noGrp="1"/>
          </p:cNvSpPr>
          <p:nvPr>
            <p:ph idx="1"/>
          </p:nvPr>
        </p:nvSpPr>
        <p:spPr bwMode="auto">
          <a:xfrm>
            <a:off x="757660" y="1486448"/>
            <a:ext cx="8197154" cy="4838263"/>
          </a:xfrm>
        </p:spPr>
        <p:txBody>
          <a:bodyPr wrap="square" numCol="1" anchor="t" anchorCtr="0" compatLnSpc="1">
            <a:prstTxWarp prst="textNoShape">
              <a:avLst/>
            </a:prstTxWarp>
            <a:normAutofit lnSpcReduction="10000"/>
          </a:bodyPr>
          <a:lstStyle/>
          <a:p>
            <a:pPr marL="393700" lvl="2" indent="-282575"/>
            <a:r>
              <a:rPr lang="en-US" sz="2800" dirty="0"/>
              <a:t>Evaluate jobs, work groups, and your organization to determine the optimal personality fit.</a:t>
            </a:r>
          </a:p>
          <a:p>
            <a:pPr marL="393700" lvl="2" indent="-282575"/>
            <a:r>
              <a:rPr lang="en-US" sz="2800" dirty="0"/>
              <a:t>Take into account employees' situational factors when evaluating their observable personality traits, and lower the situation strength, to better ascertain personality characteristics.</a:t>
            </a:r>
          </a:p>
          <a:p>
            <a:pPr marL="393700" lvl="2" indent="-282575"/>
            <a:r>
              <a:rPr lang="en-US" sz="2800" dirty="0"/>
              <a:t>The more you consider people’s different cultures, the better you will be able to determine their work behavior and create a positive organizational climate that performs well.</a:t>
            </a:r>
          </a:p>
          <a:p>
            <a:endParaRPr lang="en-US" dirty="0">
              <a:latin typeface="Arial" charset="0"/>
            </a:endParaRPr>
          </a:p>
        </p:txBody>
      </p:sp>
      <p:sp>
        <p:nvSpPr>
          <p:cNvPr id="5" name="Slide Number Placeholder 5"/>
          <p:cNvSpPr>
            <a:spLocks noGrp="1"/>
          </p:cNvSpPr>
          <p:nvPr>
            <p:ph type="sldNum" sz="quarter" idx="12"/>
          </p:nvPr>
        </p:nvSpPr>
        <p:spPr/>
        <p:txBody>
          <a:bodyPr/>
          <a:lstStyle/>
          <a:p>
            <a:pPr>
              <a:defRPr/>
            </a:pPr>
            <a:r>
              <a:rPr lang="en-US" dirty="0"/>
              <a:t>5-</a:t>
            </a:r>
            <a:fld id="{2C01CC51-C049-4276-B2E9-871F02F05DB8}" type="slidenum">
              <a:rPr lang="en-US"/>
              <a:pPr>
                <a:defRPr/>
              </a:pPr>
              <a:t>28</a:t>
            </a:fld>
            <a:endParaRPr lang="en-US" dirty="0"/>
          </a:p>
        </p:txBody>
      </p:sp>
    </p:spTree>
    <p:extLst>
      <p:ext uri="{BB962C8B-B14F-4D97-AF65-F5344CB8AC3E}">
        <p14:creationId xmlns:p14="http://schemas.microsoft.com/office/powerpoint/2010/main" val="3097189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102" y="144010"/>
            <a:ext cx="8107680" cy="1022638"/>
          </a:xfrm>
        </p:spPr>
        <p:txBody>
          <a:bodyPr/>
          <a:lstStyle/>
          <a:p>
            <a:pPr eaLnBrk="1" fontAlgn="auto" hangingPunct="1">
              <a:spcAft>
                <a:spcPts val="0"/>
              </a:spcAft>
              <a:defRPr/>
            </a:pPr>
            <a:r>
              <a:rPr lang="en-US" sz="4800" dirty="0">
                <a:ea typeface="+mj-ea"/>
                <a:cs typeface="Arial Narrow"/>
              </a:rPr>
              <a:t>Learning Objectives</a:t>
            </a:r>
          </a:p>
        </p:txBody>
      </p:sp>
      <p:sp>
        <p:nvSpPr>
          <p:cNvPr id="3" name="Content Placeholder 2"/>
          <p:cNvSpPr>
            <a:spLocks noGrp="1"/>
          </p:cNvSpPr>
          <p:nvPr>
            <p:ph idx="1"/>
          </p:nvPr>
        </p:nvSpPr>
        <p:spPr>
          <a:xfrm>
            <a:off x="829102" y="1166648"/>
            <a:ext cx="8417870" cy="5502165"/>
          </a:xfrm>
        </p:spPr>
        <p:txBody>
          <a:bodyPr wrap="square" numCol="1" anchor="t" anchorCtr="0" compatLnSpc="1">
            <a:prstTxWarp prst="textNoShape">
              <a:avLst/>
            </a:prstTxWarp>
            <a:noAutofit/>
          </a:bodyPr>
          <a:lstStyle/>
          <a:p>
            <a:pPr marL="346075" lvl="0" indent="-346075">
              <a:buClr>
                <a:srgbClr val="FF9900"/>
              </a:buClr>
              <a:buFont typeface="Wingdings" panose="05000000000000000000" pitchFamily="2" charset="2"/>
              <a:buChar char="q"/>
            </a:pPr>
            <a:r>
              <a:rPr lang="en-US" dirty="0"/>
              <a:t>Describe personality, the way it is measured, and the factors that shape it.</a:t>
            </a:r>
          </a:p>
          <a:p>
            <a:pPr marL="346075" lvl="0" indent="-346075">
              <a:buClr>
                <a:srgbClr val="FF9900"/>
              </a:buClr>
              <a:buFont typeface="Wingdings" panose="05000000000000000000" pitchFamily="2" charset="2"/>
              <a:buChar char="q"/>
            </a:pPr>
            <a:r>
              <a:rPr lang="en-US" dirty="0"/>
              <a:t>Describe the strengths and weaknesses of the Myers-Briggs Type Indicator (MBTI) personality framework and the Big Five model.</a:t>
            </a:r>
          </a:p>
          <a:p>
            <a:pPr marL="346075" lvl="0" indent="-346075">
              <a:buClr>
                <a:srgbClr val="FF9900"/>
              </a:buClr>
              <a:buFont typeface="Wingdings" panose="05000000000000000000" pitchFamily="2" charset="2"/>
              <a:buChar char="q"/>
            </a:pPr>
            <a:r>
              <a:rPr lang="en-US" dirty="0"/>
              <a:t>Discuss how the concepts of core self-evaluation (CSE), self-monitoring, and proactive personality contribute to the understanding of personality. </a:t>
            </a:r>
          </a:p>
          <a:p>
            <a:pPr marL="346075" lvl="0" indent="-346075">
              <a:buClr>
                <a:srgbClr val="FF9900"/>
              </a:buClr>
              <a:buFont typeface="Wingdings" panose="05000000000000000000" pitchFamily="2" charset="2"/>
              <a:buChar char="q"/>
            </a:pPr>
            <a:r>
              <a:rPr lang="en-US" dirty="0"/>
              <a:t>Describe how the situation affects whether personality predicts behavior.</a:t>
            </a:r>
          </a:p>
          <a:p>
            <a:pPr marL="346075" lvl="0" indent="-346075">
              <a:buClr>
                <a:srgbClr val="FF9900"/>
              </a:buClr>
              <a:buFont typeface="Wingdings" panose="05000000000000000000" pitchFamily="2" charset="2"/>
              <a:buChar char="q"/>
            </a:pPr>
            <a:r>
              <a:rPr lang="en-US" dirty="0"/>
              <a:t>Contrast terminal and instrumental values.</a:t>
            </a:r>
          </a:p>
          <a:p>
            <a:pPr marL="346075" lvl="0" indent="-346075">
              <a:buClr>
                <a:srgbClr val="FF9900"/>
              </a:buClr>
              <a:buFont typeface="Wingdings" panose="05000000000000000000" pitchFamily="2" charset="2"/>
              <a:buChar char="q"/>
            </a:pPr>
            <a:r>
              <a:rPr lang="en-US" dirty="0"/>
              <a:t>Describe the differences between person-job fit and person-organization fit.</a:t>
            </a:r>
          </a:p>
          <a:p>
            <a:pPr marL="346075" lvl="0" indent="-346075">
              <a:buClr>
                <a:srgbClr val="FF9900"/>
              </a:buClr>
              <a:buFont typeface="Wingdings" panose="05000000000000000000" pitchFamily="2" charset="2"/>
              <a:buChar char="q"/>
            </a:pPr>
            <a:r>
              <a:rPr lang="en-US" dirty="0"/>
              <a:t>Compare Hofstede’s five value dimensions and the GLOBE framework.</a:t>
            </a:r>
          </a:p>
          <a:p>
            <a:pPr eaLnBrk="1" hangingPunct="1">
              <a:lnSpc>
                <a:spcPct val="80000"/>
              </a:lnSpc>
              <a:buFont typeface="Corbel" pitchFamily="34" charset="0"/>
              <a:buAutoNum type="arabicPeriod"/>
            </a:pPr>
            <a:endParaRPr lang="en-US" dirty="0">
              <a:effectLst>
                <a:outerShdw blurRad="38100" dist="38100" dir="2700000" algn="tl">
                  <a:srgbClr val="0064E2"/>
                </a:outerShdw>
              </a:effectLst>
              <a:latin typeface="Arial" charset="0"/>
              <a:cs typeface="Arial" charset="0"/>
            </a:endParaRPr>
          </a:p>
        </p:txBody>
      </p:sp>
      <p:sp>
        <p:nvSpPr>
          <p:cNvPr id="6" name="Slide Number Placeholder 5"/>
          <p:cNvSpPr>
            <a:spLocks noGrp="1"/>
          </p:cNvSpPr>
          <p:nvPr>
            <p:ph type="sldNum" sz="quarter" idx="12"/>
          </p:nvPr>
        </p:nvSpPr>
        <p:spPr/>
        <p:txBody>
          <a:bodyPr/>
          <a:lstStyle/>
          <a:p>
            <a:pPr>
              <a:defRPr/>
            </a:pPr>
            <a:r>
              <a:rPr lang="en-US" dirty="0"/>
              <a:t>5-</a:t>
            </a:r>
            <a:fld id="{2C01CC51-C049-4276-B2E9-871F02F05DB8}" type="slidenum">
              <a:rPr lang="en-US"/>
              <a:pPr>
                <a:defRPr/>
              </a:pPr>
              <a:t>3</a:t>
            </a:fld>
            <a:endParaRPr lang="en-US" dirty="0"/>
          </a:p>
        </p:txBody>
      </p:sp>
    </p:spTree>
    <p:extLst>
      <p:ext uri="{BB962C8B-B14F-4D97-AF65-F5344CB8AC3E}">
        <p14:creationId xmlns:p14="http://schemas.microsoft.com/office/powerpoint/2010/main" val="1015893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bwMode="auto">
          <a:xfrm>
            <a:off x="851339" y="100860"/>
            <a:ext cx="8119242" cy="1509732"/>
          </a:xfrm>
        </p:spPr>
        <p:txBody>
          <a:bodyPr wrap="square" numCol="1" anchorCtr="0" compatLnSpc="1">
            <a:prstTxWarp prst="textNoShape">
              <a:avLst/>
            </a:prstTxWarp>
          </a:bodyPr>
          <a:lstStyle/>
          <a:p>
            <a:pPr eaLnBrk="1" hangingPunct="1"/>
            <a:r>
              <a:rPr lang="en-US" sz="3600" dirty="0">
                <a:effectLst/>
              </a:rPr>
              <a:t>Describe Personality, the Way It Is </a:t>
            </a:r>
            <a:br>
              <a:rPr lang="en-US" sz="3600" dirty="0">
                <a:effectLst/>
              </a:rPr>
            </a:br>
            <a:r>
              <a:rPr lang="en-US" sz="3600" dirty="0">
                <a:effectLst/>
              </a:rPr>
              <a:t>Measured, and the Factors that Shape It</a:t>
            </a:r>
          </a:p>
        </p:txBody>
      </p:sp>
      <p:sp>
        <p:nvSpPr>
          <p:cNvPr id="20488" name="Content Placeholder 13"/>
          <p:cNvSpPr>
            <a:spLocks noGrp="1"/>
          </p:cNvSpPr>
          <p:nvPr>
            <p:ph idx="1"/>
          </p:nvPr>
        </p:nvSpPr>
        <p:spPr bwMode="auto">
          <a:xfrm>
            <a:off x="889489" y="1808163"/>
            <a:ext cx="8081092" cy="4468812"/>
          </a:xfrm>
        </p:spPr>
        <p:txBody>
          <a:bodyPr wrap="square" numCol="1" anchor="t" anchorCtr="0" compatLnSpc="1">
            <a:prstTxWarp prst="textNoShape">
              <a:avLst/>
            </a:prstTxWarp>
            <a:normAutofit/>
          </a:bodyPr>
          <a:lstStyle/>
          <a:p>
            <a:r>
              <a:rPr lang="en-US" sz="2800" dirty="0"/>
              <a:t>Defining Personality</a:t>
            </a:r>
          </a:p>
          <a:p>
            <a:pPr lvl="1"/>
            <a:r>
              <a:rPr lang="en-US" sz="2800" b="1" dirty="0">
                <a:solidFill>
                  <a:srgbClr val="FF9900"/>
                </a:solidFill>
                <a:effectLst/>
              </a:rPr>
              <a:t>Personality</a:t>
            </a:r>
            <a:r>
              <a:rPr lang="en-US" sz="2800" dirty="0">
                <a:effectLst/>
              </a:rPr>
              <a:t> is a dynamic concept describing the growth and development of a person’s whole psychological system.</a:t>
            </a:r>
          </a:p>
          <a:p>
            <a:pPr lvl="1" eaLnBrk="1" hangingPunct="1"/>
            <a:r>
              <a:rPr lang="en-US" sz="2800" dirty="0"/>
              <a:t>T</a:t>
            </a:r>
            <a:r>
              <a:rPr lang="en-US" sz="2800" dirty="0">
                <a:effectLst/>
              </a:rPr>
              <a:t>he sum total of ways in which an individual reacts to and interacts with others. </a:t>
            </a:r>
          </a:p>
        </p:txBody>
      </p:sp>
      <p:sp>
        <p:nvSpPr>
          <p:cNvPr id="7" name="Slide Number Placeholder 5"/>
          <p:cNvSpPr>
            <a:spLocks noGrp="1"/>
          </p:cNvSpPr>
          <p:nvPr>
            <p:ph type="sldNum" sz="quarter" idx="12"/>
          </p:nvPr>
        </p:nvSpPr>
        <p:spPr/>
        <p:txBody>
          <a:bodyPr/>
          <a:lstStyle/>
          <a:p>
            <a:pPr>
              <a:defRPr/>
            </a:pPr>
            <a:r>
              <a:rPr lang="en-US" dirty="0"/>
              <a:t>5-</a:t>
            </a:r>
            <a:fld id="{2C01CC51-C049-4276-B2E9-871F02F05DB8}" type="slidenum">
              <a:rPr lang="en-US"/>
              <a:pPr>
                <a:defRPr/>
              </a:pPr>
              <a:t>4</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CE8235A7-269C-831F-0C07-707012F3B814}"/>
                  </a:ext>
                </a:extLst>
              </p14:cNvPr>
              <p14:cNvContentPartPr/>
              <p14:nvPr/>
            </p14:nvContentPartPr>
            <p14:xfrm>
              <a:off x="1766432" y="2317057"/>
              <a:ext cx="1945440" cy="506880"/>
            </p14:xfrm>
          </p:contentPart>
        </mc:Choice>
        <mc:Fallback xmlns="">
          <p:pic>
            <p:nvPicPr>
              <p:cNvPr id="2" name="حبر 1">
                <a:extLst>
                  <a:ext uri="{FF2B5EF4-FFF2-40B4-BE49-F238E27FC236}">
                    <a16:creationId xmlns:a16="http://schemas.microsoft.com/office/drawing/2014/main" id="{CE8235A7-269C-831F-0C07-707012F3B814}"/>
                  </a:ext>
                </a:extLst>
              </p:cNvPr>
              <p:cNvPicPr/>
              <p:nvPr/>
            </p:nvPicPr>
            <p:blipFill>
              <a:blip r:embed="rId4"/>
              <a:stretch>
                <a:fillRect/>
              </a:stretch>
            </p:blipFill>
            <p:spPr>
              <a:xfrm>
                <a:off x="1712792" y="2209417"/>
                <a:ext cx="2053080" cy="722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حبر 8">
                <a:extLst>
                  <a:ext uri="{FF2B5EF4-FFF2-40B4-BE49-F238E27FC236}">
                    <a16:creationId xmlns:a16="http://schemas.microsoft.com/office/drawing/2014/main" id="{AD79607D-2365-90D8-935B-1E6EF6F267EF}"/>
                  </a:ext>
                </a:extLst>
              </p14:cNvPr>
              <p14:cNvContentPartPr/>
              <p14:nvPr/>
            </p14:nvContentPartPr>
            <p14:xfrm>
              <a:off x="1694243" y="3746890"/>
              <a:ext cx="6975360" cy="403560"/>
            </p14:xfrm>
          </p:contentPart>
        </mc:Choice>
        <mc:Fallback xmlns="">
          <p:pic>
            <p:nvPicPr>
              <p:cNvPr id="8" name="حبر 8">
                <a:extLst>
                  <a:ext uri="{FF2B5EF4-FFF2-40B4-BE49-F238E27FC236}">
                    <a16:creationId xmlns:a16="http://schemas.microsoft.com/office/drawing/2014/main" id="{AD79607D-2365-90D8-935B-1E6EF6F267EF}"/>
                  </a:ext>
                </a:extLst>
              </p:cNvPr>
              <p:cNvPicPr/>
              <p:nvPr/>
            </p:nvPicPr>
            <p:blipFill>
              <a:blip r:embed="rId6"/>
              <a:stretch>
                <a:fillRect/>
              </a:stretch>
            </p:blipFill>
            <p:spPr>
              <a:xfrm>
                <a:off x="1679123" y="3731770"/>
                <a:ext cx="7005600" cy="434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حبر 8">
                <a:extLst>
                  <a:ext uri="{FF2B5EF4-FFF2-40B4-BE49-F238E27FC236}">
                    <a16:creationId xmlns:a16="http://schemas.microsoft.com/office/drawing/2014/main" id="{11D54866-0E36-A74C-B848-C1DFD261759E}"/>
                  </a:ext>
                </a:extLst>
              </p14:cNvPr>
              <p14:cNvContentPartPr/>
              <p14:nvPr/>
            </p14:nvContentPartPr>
            <p14:xfrm>
              <a:off x="1694243" y="4432330"/>
              <a:ext cx="5695200" cy="212040"/>
            </p14:xfrm>
          </p:contentPart>
        </mc:Choice>
        <mc:Fallback xmlns="">
          <p:pic>
            <p:nvPicPr>
              <p:cNvPr id="9" name="حبر 8">
                <a:extLst>
                  <a:ext uri="{FF2B5EF4-FFF2-40B4-BE49-F238E27FC236}">
                    <a16:creationId xmlns:a16="http://schemas.microsoft.com/office/drawing/2014/main" id="{11D54866-0E36-A74C-B848-C1DFD261759E}"/>
                  </a:ext>
                </a:extLst>
              </p:cNvPr>
              <p:cNvPicPr/>
              <p:nvPr/>
            </p:nvPicPr>
            <p:blipFill>
              <a:blip r:embed="rId8"/>
              <a:stretch>
                <a:fillRect/>
              </a:stretch>
            </p:blipFill>
            <p:spPr>
              <a:xfrm>
                <a:off x="1679123" y="4417210"/>
                <a:ext cx="5725800" cy="242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5" name="حبر 9">
                <a:extLst>
                  <a:ext uri="{FF2B5EF4-FFF2-40B4-BE49-F238E27FC236}">
                    <a16:creationId xmlns:a16="http://schemas.microsoft.com/office/drawing/2014/main" id="{C39034BC-DF7E-0643-5621-4C5EB159CC7D}"/>
                  </a:ext>
                </a:extLst>
              </p14:cNvPr>
              <p14:cNvContentPartPr/>
              <p14:nvPr/>
            </p14:nvContentPartPr>
            <p14:xfrm>
              <a:off x="2853444" y="2740407"/>
              <a:ext cx="247680" cy="134280"/>
            </p14:xfrm>
          </p:contentPart>
        </mc:Choice>
        <mc:Fallback xmlns="">
          <p:pic>
            <p:nvPicPr>
              <p:cNvPr id="5" name="حبر 9">
                <a:extLst>
                  <a:ext uri="{FF2B5EF4-FFF2-40B4-BE49-F238E27FC236}">
                    <a16:creationId xmlns:a16="http://schemas.microsoft.com/office/drawing/2014/main" id="{C39034BC-DF7E-0643-5621-4C5EB159CC7D}"/>
                  </a:ext>
                </a:extLst>
              </p:cNvPr>
              <p:cNvPicPr/>
              <p:nvPr/>
            </p:nvPicPr>
            <p:blipFill>
              <a:blip r:embed="rId10"/>
              <a:stretch>
                <a:fillRect/>
              </a:stretch>
            </p:blipFill>
            <p:spPr>
              <a:xfrm>
                <a:off x="2838324" y="2724968"/>
                <a:ext cx="278280" cy="16479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0" name="حبر 9">
                <a:extLst>
                  <a:ext uri="{FF2B5EF4-FFF2-40B4-BE49-F238E27FC236}">
                    <a16:creationId xmlns:a16="http://schemas.microsoft.com/office/drawing/2014/main" id="{08E90AB7-37B8-E6B3-A7D4-7340E27DBEFC}"/>
                  </a:ext>
                </a:extLst>
              </p14:cNvPr>
              <p14:cNvContentPartPr/>
              <p14:nvPr/>
            </p14:nvContentPartPr>
            <p14:xfrm>
              <a:off x="3811807" y="2821767"/>
              <a:ext cx="100440" cy="113400"/>
            </p14:xfrm>
          </p:contentPart>
        </mc:Choice>
        <mc:Fallback xmlns="">
          <p:pic>
            <p:nvPicPr>
              <p:cNvPr id="10" name="حبر 9">
                <a:extLst>
                  <a:ext uri="{FF2B5EF4-FFF2-40B4-BE49-F238E27FC236}">
                    <a16:creationId xmlns:a16="http://schemas.microsoft.com/office/drawing/2014/main" id="{08E90AB7-37B8-E6B3-A7D4-7340E27DBEFC}"/>
                  </a:ext>
                </a:extLst>
              </p:cNvPr>
              <p:cNvPicPr/>
              <p:nvPr/>
            </p:nvPicPr>
            <p:blipFill>
              <a:blip r:embed="rId12"/>
              <a:stretch>
                <a:fillRect/>
              </a:stretch>
            </p:blipFill>
            <p:spPr>
              <a:xfrm>
                <a:off x="3796327" y="2806647"/>
                <a:ext cx="131040" cy="144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6" name="حبر 16">
                <a:extLst>
                  <a:ext uri="{FF2B5EF4-FFF2-40B4-BE49-F238E27FC236}">
                    <a16:creationId xmlns:a16="http://schemas.microsoft.com/office/drawing/2014/main" id="{384AA829-4009-FEEE-EAFD-DF3CF031A0C1}"/>
                  </a:ext>
                </a:extLst>
              </p14:cNvPr>
              <p14:cNvContentPartPr/>
              <p14:nvPr/>
            </p14:nvContentPartPr>
            <p14:xfrm>
              <a:off x="4801447" y="2706207"/>
              <a:ext cx="572040" cy="181800"/>
            </p14:xfrm>
          </p:contentPart>
        </mc:Choice>
        <mc:Fallback xmlns="">
          <p:pic>
            <p:nvPicPr>
              <p:cNvPr id="16" name="حبر 16">
                <a:extLst>
                  <a:ext uri="{FF2B5EF4-FFF2-40B4-BE49-F238E27FC236}">
                    <a16:creationId xmlns:a16="http://schemas.microsoft.com/office/drawing/2014/main" id="{384AA829-4009-FEEE-EAFD-DF3CF031A0C1}"/>
                  </a:ext>
                </a:extLst>
              </p:cNvPr>
              <p:cNvPicPr/>
              <p:nvPr/>
            </p:nvPicPr>
            <p:blipFill>
              <a:blip r:embed="rId14"/>
              <a:stretch>
                <a:fillRect/>
              </a:stretch>
            </p:blipFill>
            <p:spPr>
              <a:xfrm>
                <a:off x="4786317" y="2690758"/>
                <a:ext cx="602659" cy="21198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bwMode="auto">
          <a:xfrm>
            <a:off x="889489" y="189632"/>
            <a:ext cx="8119242" cy="1509732"/>
          </a:xfrm>
        </p:spPr>
        <p:txBody>
          <a:bodyPr wrap="square" numCol="1" anchorCtr="0" compatLnSpc="1">
            <a:prstTxWarp prst="textNoShape">
              <a:avLst/>
            </a:prstTxWarp>
          </a:bodyPr>
          <a:lstStyle/>
          <a:p>
            <a:pPr eaLnBrk="1" hangingPunct="1"/>
            <a:r>
              <a:rPr lang="en-US" sz="3600" dirty="0">
                <a:effectLst/>
              </a:rPr>
              <a:t>Describe Personality, the Way It Is </a:t>
            </a:r>
            <a:br>
              <a:rPr lang="en-US" sz="3600" dirty="0">
                <a:effectLst/>
              </a:rPr>
            </a:br>
            <a:r>
              <a:rPr lang="en-US" sz="3600" dirty="0">
                <a:effectLst/>
              </a:rPr>
              <a:t>Measured, and the Factors that Shape It</a:t>
            </a:r>
          </a:p>
        </p:txBody>
      </p:sp>
      <p:sp>
        <p:nvSpPr>
          <p:cNvPr id="22536" name="Content Placeholder 13"/>
          <p:cNvSpPr>
            <a:spLocks noGrp="1"/>
          </p:cNvSpPr>
          <p:nvPr>
            <p:ph idx="1"/>
          </p:nvPr>
        </p:nvSpPr>
        <p:spPr bwMode="auto">
          <a:xfrm>
            <a:off x="889489" y="1828801"/>
            <a:ext cx="8119242" cy="4571999"/>
          </a:xfrm>
        </p:spPr>
        <p:txBody>
          <a:bodyPr wrap="square" numCol="1" anchor="t" anchorCtr="0" compatLnSpc="1">
            <a:prstTxWarp prst="textNoShape">
              <a:avLst/>
            </a:prstTxWarp>
            <a:normAutofit/>
          </a:bodyPr>
          <a:lstStyle/>
          <a:p>
            <a:pPr eaLnBrk="1" hangingPunct="1">
              <a:spcBef>
                <a:spcPct val="20000"/>
              </a:spcBef>
            </a:pPr>
            <a:r>
              <a:rPr lang="en-US" sz="2800" dirty="0">
                <a:effectLst/>
              </a:rPr>
              <a:t>Measuring Personality</a:t>
            </a:r>
          </a:p>
          <a:p>
            <a:pPr lvl="1"/>
            <a:r>
              <a:rPr lang="en-US" sz="2600" dirty="0">
                <a:effectLst/>
              </a:rPr>
              <a:t>Managers need to know how to measure personality.</a:t>
            </a:r>
          </a:p>
          <a:p>
            <a:pPr lvl="2"/>
            <a:r>
              <a:rPr lang="en-US" sz="2600" dirty="0"/>
              <a:t>P</a:t>
            </a:r>
            <a:r>
              <a:rPr lang="en-US" sz="2600" dirty="0">
                <a:effectLst/>
              </a:rPr>
              <a:t>ersonality tests are useful in hiring decisions and help managers forecast who is best for a job.</a:t>
            </a:r>
          </a:p>
          <a:p>
            <a:pPr lvl="1"/>
            <a:r>
              <a:rPr lang="en-US" sz="2600" dirty="0">
                <a:effectLst/>
              </a:rPr>
              <a:t>The most common means of measuring personality is through self-report surveys.</a:t>
            </a:r>
          </a:p>
        </p:txBody>
      </p:sp>
      <p:sp>
        <p:nvSpPr>
          <p:cNvPr id="7" name="Slide Number Placeholder 5"/>
          <p:cNvSpPr>
            <a:spLocks noGrp="1"/>
          </p:cNvSpPr>
          <p:nvPr>
            <p:ph type="sldNum" sz="quarter" idx="12"/>
          </p:nvPr>
        </p:nvSpPr>
        <p:spPr/>
        <p:txBody>
          <a:bodyPr/>
          <a:lstStyle/>
          <a:p>
            <a:pPr>
              <a:defRPr/>
            </a:pPr>
            <a:r>
              <a:rPr lang="en-US" dirty="0"/>
              <a:t>5-</a:t>
            </a:r>
            <a:fld id="{2C01CC51-C049-4276-B2E9-871F02F05DB8}" type="slidenum">
              <a:rPr lang="en-US"/>
              <a:pPr>
                <a:defRPr/>
              </a:pPr>
              <a:t>5</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0" name="حبر 10">
                <a:extLst>
                  <a:ext uri="{FF2B5EF4-FFF2-40B4-BE49-F238E27FC236}">
                    <a16:creationId xmlns:a16="http://schemas.microsoft.com/office/drawing/2014/main" id="{BCB09DB8-4AC9-1586-2EDB-44190D6D844E}"/>
                  </a:ext>
                </a:extLst>
              </p14:cNvPr>
              <p14:cNvContentPartPr/>
              <p14:nvPr/>
            </p14:nvContentPartPr>
            <p14:xfrm>
              <a:off x="5426819" y="3966423"/>
              <a:ext cx="568080" cy="282600"/>
            </p14:xfrm>
          </p:contentPart>
        </mc:Choice>
        <mc:Fallback xmlns="">
          <p:pic>
            <p:nvPicPr>
              <p:cNvPr id="10" name="حبر 10">
                <a:extLst>
                  <a:ext uri="{FF2B5EF4-FFF2-40B4-BE49-F238E27FC236}">
                    <a16:creationId xmlns:a16="http://schemas.microsoft.com/office/drawing/2014/main" id="{BCB09DB8-4AC9-1586-2EDB-44190D6D844E}"/>
                  </a:ext>
                </a:extLst>
              </p:cNvPr>
              <p:cNvPicPr/>
              <p:nvPr/>
            </p:nvPicPr>
            <p:blipFill>
              <a:blip r:embed="rId4"/>
              <a:stretch>
                <a:fillRect/>
              </a:stretch>
            </p:blipFill>
            <p:spPr>
              <a:xfrm>
                <a:off x="5411699" y="3951303"/>
                <a:ext cx="598680" cy="312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حبر 10">
                <a:extLst>
                  <a:ext uri="{FF2B5EF4-FFF2-40B4-BE49-F238E27FC236}">
                    <a16:creationId xmlns:a16="http://schemas.microsoft.com/office/drawing/2014/main" id="{5046A926-AC76-44F3-CFE1-72CDAB17A6E2}"/>
                  </a:ext>
                </a:extLst>
              </p14:cNvPr>
              <p14:cNvContentPartPr/>
              <p14:nvPr/>
            </p14:nvContentPartPr>
            <p14:xfrm>
              <a:off x="4963626" y="5309907"/>
              <a:ext cx="2769480" cy="29880"/>
            </p14:xfrm>
          </p:contentPart>
        </mc:Choice>
        <mc:Fallback xmlns="">
          <p:pic>
            <p:nvPicPr>
              <p:cNvPr id="11" name="حبر 10">
                <a:extLst>
                  <a:ext uri="{FF2B5EF4-FFF2-40B4-BE49-F238E27FC236}">
                    <a16:creationId xmlns:a16="http://schemas.microsoft.com/office/drawing/2014/main" id="{5046A926-AC76-44F3-CFE1-72CDAB17A6E2}"/>
                  </a:ext>
                </a:extLst>
              </p:cNvPr>
              <p:cNvPicPr/>
              <p:nvPr/>
            </p:nvPicPr>
            <p:blipFill>
              <a:blip r:embed="rId6"/>
              <a:stretch>
                <a:fillRect/>
              </a:stretch>
            </p:blipFill>
            <p:spPr>
              <a:xfrm>
                <a:off x="4948506" y="5294787"/>
                <a:ext cx="2800080" cy="60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23" name="حبر 23">
                <a:extLst>
                  <a:ext uri="{FF2B5EF4-FFF2-40B4-BE49-F238E27FC236}">
                    <a16:creationId xmlns:a16="http://schemas.microsoft.com/office/drawing/2014/main" id="{FAB643EB-CBF6-EEDC-9A5D-A351ED8E7645}"/>
                  </a:ext>
                </a:extLst>
              </p14:cNvPr>
              <p14:cNvContentPartPr/>
              <p14:nvPr/>
            </p14:nvContentPartPr>
            <p14:xfrm>
              <a:off x="6783066" y="5435187"/>
              <a:ext cx="1539720" cy="243360"/>
            </p14:xfrm>
          </p:contentPart>
        </mc:Choice>
        <mc:Fallback xmlns="">
          <p:pic>
            <p:nvPicPr>
              <p:cNvPr id="23" name="حبر 23">
                <a:extLst>
                  <a:ext uri="{FF2B5EF4-FFF2-40B4-BE49-F238E27FC236}">
                    <a16:creationId xmlns:a16="http://schemas.microsoft.com/office/drawing/2014/main" id="{FAB643EB-CBF6-EEDC-9A5D-A351ED8E7645}"/>
                  </a:ext>
                </a:extLst>
              </p:cNvPr>
              <p:cNvPicPr/>
              <p:nvPr/>
            </p:nvPicPr>
            <p:blipFill>
              <a:blip r:embed="rId8"/>
              <a:stretch>
                <a:fillRect/>
              </a:stretch>
            </p:blipFill>
            <p:spPr>
              <a:xfrm>
                <a:off x="6767586" y="5420067"/>
                <a:ext cx="1569960" cy="273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36" name="حبر 36">
                <a:extLst>
                  <a:ext uri="{FF2B5EF4-FFF2-40B4-BE49-F238E27FC236}">
                    <a16:creationId xmlns:a16="http://schemas.microsoft.com/office/drawing/2014/main" id="{CB8F0A90-A7E7-76BC-883E-734C80C98856}"/>
                  </a:ext>
                </a:extLst>
              </p14:cNvPr>
              <p14:cNvContentPartPr/>
              <p14:nvPr/>
            </p14:nvContentPartPr>
            <p14:xfrm>
              <a:off x="5081706" y="5383707"/>
              <a:ext cx="1620360" cy="464040"/>
            </p14:xfrm>
          </p:contentPart>
        </mc:Choice>
        <mc:Fallback xmlns="">
          <p:pic>
            <p:nvPicPr>
              <p:cNvPr id="36" name="حبر 36">
                <a:extLst>
                  <a:ext uri="{FF2B5EF4-FFF2-40B4-BE49-F238E27FC236}">
                    <a16:creationId xmlns:a16="http://schemas.microsoft.com/office/drawing/2014/main" id="{CB8F0A90-A7E7-76BC-883E-734C80C98856}"/>
                  </a:ext>
                </a:extLst>
              </p:cNvPr>
              <p:cNvPicPr/>
              <p:nvPr/>
            </p:nvPicPr>
            <p:blipFill>
              <a:blip r:embed="rId10"/>
              <a:stretch>
                <a:fillRect/>
              </a:stretch>
            </p:blipFill>
            <p:spPr>
              <a:xfrm>
                <a:off x="5066229" y="5368239"/>
                <a:ext cx="1650953" cy="494616"/>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37" name="حبر 36">
                <a:extLst>
                  <a:ext uri="{FF2B5EF4-FFF2-40B4-BE49-F238E27FC236}">
                    <a16:creationId xmlns:a16="http://schemas.microsoft.com/office/drawing/2014/main" id="{6E785A0A-39FC-73CC-E243-561F8465BECA}"/>
                  </a:ext>
                </a:extLst>
              </p14:cNvPr>
              <p14:cNvContentPartPr/>
              <p14:nvPr/>
            </p14:nvContentPartPr>
            <p14:xfrm>
              <a:off x="5228946" y="5781147"/>
              <a:ext cx="81360" cy="74160"/>
            </p14:xfrm>
          </p:contentPart>
        </mc:Choice>
        <mc:Fallback xmlns="">
          <p:pic>
            <p:nvPicPr>
              <p:cNvPr id="37" name="حبر 36">
                <a:extLst>
                  <a:ext uri="{FF2B5EF4-FFF2-40B4-BE49-F238E27FC236}">
                    <a16:creationId xmlns:a16="http://schemas.microsoft.com/office/drawing/2014/main" id="{6E785A0A-39FC-73CC-E243-561F8465BECA}"/>
                  </a:ext>
                </a:extLst>
              </p:cNvPr>
              <p:cNvPicPr/>
              <p:nvPr/>
            </p:nvPicPr>
            <p:blipFill>
              <a:blip r:embed="rId12"/>
              <a:stretch>
                <a:fillRect/>
              </a:stretch>
            </p:blipFill>
            <p:spPr>
              <a:xfrm>
                <a:off x="5213826" y="5766027"/>
                <a:ext cx="111960" cy="104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22" name="حبر 23">
                <a:extLst>
                  <a:ext uri="{FF2B5EF4-FFF2-40B4-BE49-F238E27FC236}">
                    <a16:creationId xmlns:a16="http://schemas.microsoft.com/office/drawing/2014/main" id="{DE2D037C-26D3-42FB-D80E-1F1645DC69EE}"/>
                  </a:ext>
                </a:extLst>
              </p14:cNvPr>
              <p14:cNvContentPartPr/>
              <p14:nvPr/>
            </p14:nvContentPartPr>
            <p14:xfrm>
              <a:off x="2190435" y="3048576"/>
              <a:ext cx="2168280" cy="289440"/>
            </p14:xfrm>
          </p:contentPart>
        </mc:Choice>
        <mc:Fallback xmlns="">
          <p:pic>
            <p:nvPicPr>
              <p:cNvPr id="22" name="حبر 23">
                <a:extLst>
                  <a:ext uri="{FF2B5EF4-FFF2-40B4-BE49-F238E27FC236}">
                    <a16:creationId xmlns:a16="http://schemas.microsoft.com/office/drawing/2014/main" id="{DE2D037C-26D3-42FB-D80E-1F1645DC69EE}"/>
                  </a:ext>
                </a:extLst>
              </p:cNvPr>
              <p:cNvPicPr/>
              <p:nvPr/>
            </p:nvPicPr>
            <p:blipFill>
              <a:blip r:embed="rId14"/>
              <a:stretch>
                <a:fillRect/>
              </a:stretch>
            </p:blipFill>
            <p:spPr>
              <a:xfrm>
                <a:off x="2174955" y="3033456"/>
                <a:ext cx="2198880" cy="32004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bwMode="auto">
          <a:xfrm>
            <a:off x="929250" y="168297"/>
            <a:ext cx="8198069" cy="1343380"/>
          </a:xfrm>
        </p:spPr>
        <p:txBody>
          <a:bodyPr wrap="square" numCol="1" anchorCtr="0" compatLnSpc="1">
            <a:prstTxWarp prst="textNoShape">
              <a:avLst/>
            </a:prstTxWarp>
          </a:bodyPr>
          <a:lstStyle/>
          <a:p>
            <a:pPr eaLnBrk="1" hangingPunct="1"/>
            <a:r>
              <a:rPr lang="en-US" sz="3600" dirty="0">
                <a:effectLst/>
              </a:rPr>
              <a:t>Describe Personality, the Way It Is </a:t>
            </a:r>
            <a:br>
              <a:rPr lang="en-US" sz="3600" dirty="0">
                <a:effectLst/>
              </a:rPr>
            </a:br>
            <a:r>
              <a:rPr lang="en-US" sz="3600" dirty="0">
                <a:effectLst/>
              </a:rPr>
              <a:t>Measured, and the Factors that Shape It</a:t>
            </a:r>
          </a:p>
        </p:txBody>
      </p:sp>
      <p:sp>
        <p:nvSpPr>
          <p:cNvPr id="24584" name="Content Placeholder 13"/>
          <p:cNvSpPr>
            <a:spLocks noGrp="1"/>
          </p:cNvSpPr>
          <p:nvPr>
            <p:ph idx="1"/>
          </p:nvPr>
        </p:nvSpPr>
        <p:spPr bwMode="auto">
          <a:xfrm>
            <a:off x="929250" y="1721013"/>
            <a:ext cx="8072861" cy="4679787"/>
          </a:xfrm>
        </p:spPr>
        <p:txBody>
          <a:bodyPr wrap="square" numCol="1" anchor="t" anchorCtr="0" compatLnSpc="1">
            <a:prstTxWarp prst="textNoShape">
              <a:avLst/>
            </a:prstTxWarp>
            <a:noAutofit/>
          </a:bodyPr>
          <a:lstStyle/>
          <a:p>
            <a:r>
              <a:rPr lang="en-US" sz="2800" dirty="0">
                <a:effectLst/>
              </a:rPr>
              <a:t>Personality Determinants</a:t>
            </a:r>
          </a:p>
          <a:p>
            <a:pPr lvl="1"/>
            <a:r>
              <a:rPr lang="en-US" sz="2800" dirty="0"/>
              <a:t>Is personality the result of heredity or environment?</a:t>
            </a:r>
            <a:endParaRPr lang="en-US" sz="2800" dirty="0">
              <a:effectLst/>
            </a:endParaRPr>
          </a:p>
          <a:p>
            <a:pPr lvl="1"/>
            <a:r>
              <a:rPr lang="en-US" sz="2800" b="1" dirty="0">
                <a:solidFill>
                  <a:srgbClr val="FF9900"/>
                </a:solidFill>
                <a:effectLst/>
              </a:rPr>
              <a:t>Heredity</a:t>
            </a:r>
            <a:r>
              <a:rPr lang="en-US" sz="2800" dirty="0">
                <a:effectLst/>
              </a:rPr>
              <a:t> refers to those factors that were determined at conception. </a:t>
            </a:r>
          </a:p>
          <a:p>
            <a:pPr marL="1087438" lvl="2" indent="-311150"/>
            <a:r>
              <a:rPr lang="en-US" sz="2800" dirty="0">
                <a:effectLst/>
              </a:rPr>
              <a:t>The heredity approach argues that the ultimate explanation of an individual’s personality is the molecular structure of the genes, located in the chromosomes. </a:t>
            </a:r>
          </a:p>
        </p:txBody>
      </p:sp>
      <p:sp>
        <p:nvSpPr>
          <p:cNvPr id="7" name="Slide Number Placeholder 5"/>
          <p:cNvSpPr>
            <a:spLocks noGrp="1"/>
          </p:cNvSpPr>
          <p:nvPr>
            <p:ph type="sldNum" sz="quarter" idx="12"/>
          </p:nvPr>
        </p:nvSpPr>
        <p:spPr/>
        <p:txBody>
          <a:bodyPr/>
          <a:lstStyle/>
          <a:p>
            <a:pPr>
              <a:defRPr/>
            </a:pPr>
            <a:r>
              <a:rPr lang="en-US" dirty="0"/>
              <a:t>5-</a:t>
            </a:r>
            <a:fld id="{2C01CC51-C049-4276-B2E9-871F02F05DB8}" type="slidenum">
              <a:rPr lang="en-US"/>
              <a:pPr>
                <a:defRPr/>
              </a:pPr>
              <a:t>6</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حبر 10">
                <a:extLst>
                  <a:ext uri="{FF2B5EF4-FFF2-40B4-BE49-F238E27FC236}">
                    <a16:creationId xmlns:a16="http://schemas.microsoft.com/office/drawing/2014/main" id="{42335C95-59FB-3FC5-49D9-15FBAF4A4F4F}"/>
                  </a:ext>
                </a:extLst>
              </p14:cNvPr>
              <p14:cNvContentPartPr/>
              <p14:nvPr/>
            </p14:nvContentPartPr>
            <p14:xfrm>
              <a:off x="6268043" y="1962730"/>
              <a:ext cx="716040" cy="312840"/>
            </p14:xfrm>
          </p:contentPart>
        </mc:Choice>
        <mc:Fallback xmlns="">
          <p:pic>
            <p:nvPicPr>
              <p:cNvPr id="9" name="حبر 10">
                <a:extLst>
                  <a:ext uri="{FF2B5EF4-FFF2-40B4-BE49-F238E27FC236}">
                    <a16:creationId xmlns:a16="http://schemas.microsoft.com/office/drawing/2014/main" id="{42335C95-59FB-3FC5-49D9-15FBAF4A4F4F}"/>
                  </a:ext>
                </a:extLst>
              </p:cNvPr>
              <p:cNvPicPr/>
              <p:nvPr/>
            </p:nvPicPr>
            <p:blipFill>
              <a:blip r:embed="rId4"/>
              <a:stretch>
                <a:fillRect/>
              </a:stretch>
            </p:blipFill>
            <p:spPr>
              <a:xfrm>
                <a:off x="6252923" y="1947610"/>
                <a:ext cx="74664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حبر 15">
                <a:extLst>
                  <a:ext uri="{FF2B5EF4-FFF2-40B4-BE49-F238E27FC236}">
                    <a16:creationId xmlns:a16="http://schemas.microsoft.com/office/drawing/2014/main" id="{20BC7E4E-CCC6-2FF4-4644-4F27C6DA0A15}"/>
                  </a:ext>
                </a:extLst>
              </p14:cNvPr>
              <p14:cNvContentPartPr/>
              <p14:nvPr/>
            </p14:nvContentPartPr>
            <p14:xfrm>
              <a:off x="7827130" y="3675955"/>
              <a:ext cx="371520" cy="230760"/>
            </p14:xfrm>
          </p:contentPart>
        </mc:Choice>
        <mc:Fallback xmlns="">
          <p:pic>
            <p:nvPicPr>
              <p:cNvPr id="15" name="حبر 15">
                <a:extLst>
                  <a:ext uri="{FF2B5EF4-FFF2-40B4-BE49-F238E27FC236}">
                    <a16:creationId xmlns:a16="http://schemas.microsoft.com/office/drawing/2014/main" id="{20BC7E4E-CCC6-2FF4-4644-4F27C6DA0A15}"/>
                  </a:ext>
                </a:extLst>
              </p:cNvPr>
              <p:cNvPicPr/>
              <p:nvPr/>
            </p:nvPicPr>
            <p:blipFill>
              <a:blip r:embed="rId6"/>
              <a:stretch>
                <a:fillRect/>
              </a:stretch>
            </p:blipFill>
            <p:spPr>
              <a:xfrm>
                <a:off x="7811665" y="3660835"/>
                <a:ext cx="401731"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حبر 20">
                <a:extLst>
                  <a:ext uri="{FF2B5EF4-FFF2-40B4-BE49-F238E27FC236}">
                    <a16:creationId xmlns:a16="http://schemas.microsoft.com/office/drawing/2014/main" id="{89648336-F177-F23D-AC5F-90AA1A93BB6A}"/>
                  </a:ext>
                </a:extLst>
              </p14:cNvPr>
              <p14:cNvContentPartPr/>
              <p14:nvPr/>
            </p14:nvContentPartPr>
            <p14:xfrm>
              <a:off x="6943330" y="3685315"/>
              <a:ext cx="790200" cy="258840"/>
            </p14:xfrm>
          </p:contentPart>
        </mc:Choice>
        <mc:Fallback xmlns="">
          <p:pic>
            <p:nvPicPr>
              <p:cNvPr id="20" name="حبر 20">
                <a:extLst>
                  <a:ext uri="{FF2B5EF4-FFF2-40B4-BE49-F238E27FC236}">
                    <a16:creationId xmlns:a16="http://schemas.microsoft.com/office/drawing/2014/main" id="{89648336-F177-F23D-AC5F-90AA1A93BB6A}"/>
                  </a:ext>
                </a:extLst>
              </p:cNvPr>
              <p:cNvPicPr/>
              <p:nvPr/>
            </p:nvPicPr>
            <p:blipFill>
              <a:blip r:embed="rId8"/>
              <a:stretch>
                <a:fillRect/>
              </a:stretch>
            </p:blipFill>
            <p:spPr>
              <a:xfrm>
                <a:off x="6927850" y="3670195"/>
                <a:ext cx="82080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0" name="حبر 40">
                <a:extLst>
                  <a:ext uri="{FF2B5EF4-FFF2-40B4-BE49-F238E27FC236}">
                    <a16:creationId xmlns:a16="http://schemas.microsoft.com/office/drawing/2014/main" id="{5B728171-77FC-D60F-5270-E978D8CDCE32}"/>
                  </a:ext>
                </a:extLst>
              </p14:cNvPr>
              <p14:cNvContentPartPr/>
              <p14:nvPr/>
            </p14:nvContentPartPr>
            <p14:xfrm>
              <a:off x="388821" y="4523004"/>
              <a:ext cx="1513440" cy="248760"/>
            </p14:xfrm>
          </p:contentPart>
        </mc:Choice>
        <mc:Fallback xmlns="">
          <p:pic>
            <p:nvPicPr>
              <p:cNvPr id="40" name="حبر 40">
                <a:extLst>
                  <a:ext uri="{FF2B5EF4-FFF2-40B4-BE49-F238E27FC236}">
                    <a16:creationId xmlns:a16="http://schemas.microsoft.com/office/drawing/2014/main" id="{5B728171-77FC-D60F-5270-E978D8CDCE32}"/>
                  </a:ext>
                </a:extLst>
              </p:cNvPr>
              <p:cNvPicPr/>
              <p:nvPr/>
            </p:nvPicPr>
            <p:blipFill>
              <a:blip r:embed="rId10"/>
              <a:stretch>
                <a:fillRect/>
              </a:stretch>
            </p:blipFill>
            <p:spPr>
              <a:xfrm>
                <a:off x="373701" y="4507884"/>
                <a:ext cx="154404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4" name="حبر 44">
                <a:extLst>
                  <a:ext uri="{FF2B5EF4-FFF2-40B4-BE49-F238E27FC236}">
                    <a16:creationId xmlns:a16="http://schemas.microsoft.com/office/drawing/2014/main" id="{272D4475-5701-462A-9A80-5077271D0123}"/>
                  </a:ext>
                </a:extLst>
              </p14:cNvPr>
              <p14:cNvContentPartPr/>
              <p14:nvPr/>
            </p14:nvContentPartPr>
            <p14:xfrm>
              <a:off x="1921701" y="4828644"/>
              <a:ext cx="143280" cy="99720"/>
            </p14:xfrm>
          </p:contentPart>
        </mc:Choice>
        <mc:Fallback xmlns="">
          <p:pic>
            <p:nvPicPr>
              <p:cNvPr id="44" name="حبر 44">
                <a:extLst>
                  <a:ext uri="{FF2B5EF4-FFF2-40B4-BE49-F238E27FC236}">
                    <a16:creationId xmlns:a16="http://schemas.microsoft.com/office/drawing/2014/main" id="{272D4475-5701-462A-9A80-5077271D0123}"/>
                  </a:ext>
                </a:extLst>
              </p:cNvPr>
              <p:cNvPicPr/>
              <p:nvPr/>
            </p:nvPicPr>
            <p:blipFill>
              <a:blip r:embed="rId12"/>
              <a:stretch>
                <a:fillRect/>
              </a:stretch>
            </p:blipFill>
            <p:spPr>
              <a:xfrm>
                <a:off x="1906581" y="4813524"/>
                <a:ext cx="17388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2" name="حبر 52">
                <a:extLst>
                  <a:ext uri="{FF2B5EF4-FFF2-40B4-BE49-F238E27FC236}">
                    <a16:creationId xmlns:a16="http://schemas.microsoft.com/office/drawing/2014/main" id="{8501E41B-8DF2-2FEF-D520-62A85840B626}"/>
                  </a:ext>
                </a:extLst>
              </p14:cNvPr>
              <p14:cNvContentPartPr/>
              <p14:nvPr/>
            </p14:nvContentPartPr>
            <p14:xfrm>
              <a:off x="1191261" y="4796964"/>
              <a:ext cx="667440" cy="210960"/>
            </p14:xfrm>
          </p:contentPart>
        </mc:Choice>
        <mc:Fallback xmlns="">
          <p:pic>
            <p:nvPicPr>
              <p:cNvPr id="52" name="حبر 52">
                <a:extLst>
                  <a:ext uri="{FF2B5EF4-FFF2-40B4-BE49-F238E27FC236}">
                    <a16:creationId xmlns:a16="http://schemas.microsoft.com/office/drawing/2014/main" id="{8501E41B-8DF2-2FEF-D520-62A85840B626}"/>
                  </a:ext>
                </a:extLst>
              </p:cNvPr>
              <p:cNvPicPr/>
              <p:nvPr/>
            </p:nvPicPr>
            <p:blipFill>
              <a:blip r:embed="rId14"/>
              <a:stretch>
                <a:fillRect/>
              </a:stretch>
            </p:blipFill>
            <p:spPr>
              <a:xfrm>
                <a:off x="1175781" y="4781844"/>
                <a:ext cx="69804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1" name="حبر 61">
                <a:extLst>
                  <a:ext uri="{FF2B5EF4-FFF2-40B4-BE49-F238E27FC236}">
                    <a16:creationId xmlns:a16="http://schemas.microsoft.com/office/drawing/2014/main" id="{9EE5D0ED-C3DE-4AFB-BE72-EA4E42533E60}"/>
                  </a:ext>
                </a:extLst>
              </p14:cNvPr>
              <p14:cNvContentPartPr/>
              <p14:nvPr/>
            </p14:nvContentPartPr>
            <p14:xfrm>
              <a:off x="540021" y="4836564"/>
              <a:ext cx="572040" cy="226800"/>
            </p14:xfrm>
          </p:contentPart>
        </mc:Choice>
        <mc:Fallback xmlns="">
          <p:pic>
            <p:nvPicPr>
              <p:cNvPr id="61" name="حبر 61">
                <a:extLst>
                  <a:ext uri="{FF2B5EF4-FFF2-40B4-BE49-F238E27FC236}">
                    <a16:creationId xmlns:a16="http://schemas.microsoft.com/office/drawing/2014/main" id="{9EE5D0ED-C3DE-4AFB-BE72-EA4E42533E60}"/>
                  </a:ext>
                </a:extLst>
              </p:cNvPr>
              <p:cNvPicPr/>
              <p:nvPr/>
            </p:nvPicPr>
            <p:blipFill>
              <a:blip r:embed="rId16"/>
              <a:stretch>
                <a:fillRect/>
              </a:stretch>
            </p:blipFill>
            <p:spPr>
              <a:xfrm>
                <a:off x="524541" y="4821444"/>
                <a:ext cx="60264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4578" name="حبر 24578">
                <a:extLst>
                  <a:ext uri="{FF2B5EF4-FFF2-40B4-BE49-F238E27FC236}">
                    <a16:creationId xmlns:a16="http://schemas.microsoft.com/office/drawing/2014/main" id="{6001C187-9682-A0E9-ABA7-8261ACAFD57B}"/>
                  </a:ext>
                </a:extLst>
              </p14:cNvPr>
              <p14:cNvContentPartPr/>
              <p14:nvPr/>
            </p14:nvContentPartPr>
            <p14:xfrm>
              <a:off x="1929621" y="5011524"/>
              <a:ext cx="234720" cy="143280"/>
            </p14:xfrm>
          </p:contentPart>
        </mc:Choice>
        <mc:Fallback xmlns="">
          <p:pic>
            <p:nvPicPr>
              <p:cNvPr id="24578" name="حبر 24578">
                <a:extLst>
                  <a:ext uri="{FF2B5EF4-FFF2-40B4-BE49-F238E27FC236}">
                    <a16:creationId xmlns:a16="http://schemas.microsoft.com/office/drawing/2014/main" id="{6001C187-9682-A0E9-ABA7-8261ACAFD57B}"/>
                  </a:ext>
                </a:extLst>
              </p:cNvPr>
              <p:cNvPicPr/>
              <p:nvPr/>
            </p:nvPicPr>
            <p:blipFill>
              <a:blip r:embed="rId18"/>
              <a:stretch>
                <a:fillRect/>
              </a:stretch>
            </p:blipFill>
            <p:spPr>
              <a:xfrm>
                <a:off x="1914501" y="4996044"/>
                <a:ext cx="26532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4595" name="حبر 24595">
                <a:extLst>
                  <a:ext uri="{FF2B5EF4-FFF2-40B4-BE49-F238E27FC236}">
                    <a16:creationId xmlns:a16="http://schemas.microsoft.com/office/drawing/2014/main" id="{46134A2B-E481-13E8-A39C-ABA8F0331E75}"/>
                  </a:ext>
                </a:extLst>
              </p14:cNvPr>
              <p14:cNvContentPartPr/>
              <p14:nvPr/>
            </p14:nvContentPartPr>
            <p14:xfrm>
              <a:off x="813981" y="5070924"/>
              <a:ext cx="1048680" cy="306000"/>
            </p14:xfrm>
          </p:contentPart>
        </mc:Choice>
        <mc:Fallback xmlns="">
          <p:pic>
            <p:nvPicPr>
              <p:cNvPr id="24595" name="حبر 24595">
                <a:extLst>
                  <a:ext uri="{FF2B5EF4-FFF2-40B4-BE49-F238E27FC236}">
                    <a16:creationId xmlns:a16="http://schemas.microsoft.com/office/drawing/2014/main" id="{46134A2B-E481-13E8-A39C-ABA8F0331E75}"/>
                  </a:ext>
                </a:extLst>
              </p:cNvPr>
              <p:cNvPicPr/>
              <p:nvPr/>
            </p:nvPicPr>
            <p:blipFill>
              <a:blip r:embed="rId20"/>
              <a:stretch>
                <a:fillRect/>
              </a:stretch>
            </p:blipFill>
            <p:spPr>
              <a:xfrm>
                <a:off x="798501" y="5055804"/>
                <a:ext cx="107928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606" name="حبر 24606">
                <a:extLst>
                  <a:ext uri="{FF2B5EF4-FFF2-40B4-BE49-F238E27FC236}">
                    <a16:creationId xmlns:a16="http://schemas.microsoft.com/office/drawing/2014/main" id="{F6B3D382-22C6-8830-FFC3-98146A757206}"/>
                  </a:ext>
                </a:extLst>
              </p14:cNvPr>
              <p14:cNvContentPartPr/>
              <p14:nvPr/>
            </p14:nvContentPartPr>
            <p14:xfrm>
              <a:off x="393141" y="5170284"/>
              <a:ext cx="433080" cy="214920"/>
            </p14:xfrm>
          </p:contentPart>
        </mc:Choice>
        <mc:Fallback xmlns="">
          <p:pic>
            <p:nvPicPr>
              <p:cNvPr id="24606" name="حبر 24606">
                <a:extLst>
                  <a:ext uri="{FF2B5EF4-FFF2-40B4-BE49-F238E27FC236}">
                    <a16:creationId xmlns:a16="http://schemas.microsoft.com/office/drawing/2014/main" id="{F6B3D382-22C6-8830-FFC3-98146A757206}"/>
                  </a:ext>
                </a:extLst>
              </p:cNvPr>
              <p:cNvPicPr/>
              <p:nvPr/>
            </p:nvPicPr>
            <p:blipFill>
              <a:blip r:embed="rId22"/>
              <a:stretch>
                <a:fillRect/>
              </a:stretch>
            </p:blipFill>
            <p:spPr>
              <a:xfrm>
                <a:off x="377661" y="5155164"/>
                <a:ext cx="46368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4628" name="حبر 24628">
                <a:extLst>
                  <a:ext uri="{FF2B5EF4-FFF2-40B4-BE49-F238E27FC236}">
                    <a16:creationId xmlns:a16="http://schemas.microsoft.com/office/drawing/2014/main" id="{97A3248E-D31D-629B-DFCA-F6316560BEE4}"/>
                  </a:ext>
                </a:extLst>
              </p14:cNvPr>
              <p14:cNvContentPartPr/>
              <p14:nvPr/>
            </p14:nvContentPartPr>
            <p14:xfrm>
              <a:off x="3375720" y="5844636"/>
              <a:ext cx="4567680" cy="449640"/>
            </p14:xfrm>
          </p:contentPart>
        </mc:Choice>
        <mc:Fallback xmlns="">
          <p:pic>
            <p:nvPicPr>
              <p:cNvPr id="24628" name="حبر 24628">
                <a:extLst>
                  <a:ext uri="{FF2B5EF4-FFF2-40B4-BE49-F238E27FC236}">
                    <a16:creationId xmlns:a16="http://schemas.microsoft.com/office/drawing/2014/main" id="{97A3248E-D31D-629B-DFCA-F6316560BEE4}"/>
                  </a:ext>
                </a:extLst>
              </p:cNvPr>
              <p:cNvPicPr/>
              <p:nvPr/>
            </p:nvPicPr>
            <p:blipFill>
              <a:blip r:embed="rId24"/>
              <a:stretch>
                <a:fillRect/>
              </a:stretch>
            </p:blipFill>
            <p:spPr>
              <a:xfrm>
                <a:off x="3360240" y="5829516"/>
                <a:ext cx="4598280" cy="480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11" name="حبر 11">
                <a:extLst>
                  <a:ext uri="{FF2B5EF4-FFF2-40B4-BE49-F238E27FC236}">
                    <a16:creationId xmlns:a16="http://schemas.microsoft.com/office/drawing/2014/main" id="{FA57FA83-DA67-B4D4-65C8-CEDD89B7443E}"/>
                  </a:ext>
                </a:extLst>
              </p14:cNvPr>
              <p14:cNvContentPartPr/>
              <p14:nvPr/>
            </p14:nvContentPartPr>
            <p14:xfrm>
              <a:off x="2066492" y="3068643"/>
              <a:ext cx="864720" cy="200880"/>
            </p14:xfrm>
          </p:contentPart>
        </mc:Choice>
        <mc:Fallback xmlns="">
          <p:pic>
            <p:nvPicPr>
              <p:cNvPr id="11" name="حبر 11">
                <a:extLst>
                  <a:ext uri="{FF2B5EF4-FFF2-40B4-BE49-F238E27FC236}">
                    <a16:creationId xmlns:a16="http://schemas.microsoft.com/office/drawing/2014/main" id="{FA57FA83-DA67-B4D4-65C8-CEDD89B7443E}"/>
                  </a:ext>
                </a:extLst>
              </p:cNvPr>
              <p:cNvPicPr/>
              <p:nvPr/>
            </p:nvPicPr>
            <p:blipFill>
              <a:blip r:embed="rId26"/>
              <a:stretch>
                <a:fillRect/>
              </a:stretch>
            </p:blipFill>
            <p:spPr>
              <a:xfrm>
                <a:off x="2051372" y="3053523"/>
                <a:ext cx="895320" cy="231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7">
            <p14:nvContentPartPr>
              <p14:cNvPr id="30" name="حبر 30">
                <a:extLst>
                  <a:ext uri="{FF2B5EF4-FFF2-40B4-BE49-F238E27FC236}">
                    <a16:creationId xmlns:a16="http://schemas.microsoft.com/office/drawing/2014/main" id="{91C7D760-DCA7-AD37-45D2-5147D79306A1}"/>
                  </a:ext>
                </a:extLst>
              </p14:cNvPr>
              <p14:cNvContentPartPr/>
              <p14:nvPr/>
            </p14:nvContentPartPr>
            <p14:xfrm>
              <a:off x="-256588" y="2835723"/>
              <a:ext cx="2315520" cy="763560"/>
            </p14:xfrm>
          </p:contentPart>
        </mc:Choice>
        <mc:Fallback xmlns="">
          <p:pic>
            <p:nvPicPr>
              <p:cNvPr id="30" name="حبر 30">
                <a:extLst>
                  <a:ext uri="{FF2B5EF4-FFF2-40B4-BE49-F238E27FC236}">
                    <a16:creationId xmlns:a16="http://schemas.microsoft.com/office/drawing/2014/main" id="{91C7D760-DCA7-AD37-45D2-5147D79306A1}"/>
                  </a:ext>
                </a:extLst>
              </p:cNvPr>
              <p:cNvPicPr/>
              <p:nvPr/>
            </p:nvPicPr>
            <p:blipFill>
              <a:blip r:embed="rId28"/>
              <a:stretch>
                <a:fillRect/>
              </a:stretch>
            </p:blipFill>
            <p:spPr>
              <a:xfrm>
                <a:off x="-272068" y="2820603"/>
                <a:ext cx="2345760" cy="794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9">
            <p14:nvContentPartPr>
              <p14:cNvPr id="39" name="حبر 40">
                <a:extLst>
                  <a:ext uri="{FF2B5EF4-FFF2-40B4-BE49-F238E27FC236}">
                    <a16:creationId xmlns:a16="http://schemas.microsoft.com/office/drawing/2014/main" id="{0662C473-4BB0-B838-8B59-25B501A2F71C}"/>
                  </a:ext>
                </a:extLst>
              </p14:cNvPr>
              <p14:cNvContentPartPr/>
              <p14:nvPr/>
            </p14:nvContentPartPr>
            <p14:xfrm>
              <a:off x="8550712" y="-3215650"/>
              <a:ext cx="6949080" cy="1487160"/>
            </p14:xfrm>
          </p:contentPart>
        </mc:Choice>
        <mc:Fallback xmlns="">
          <p:pic>
            <p:nvPicPr>
              <p:cNvPr id="39" name="حبر 40">
                <a:extLst>
                  <a:ext uri="{FF2B5EF4-FFF2-40B4-BE49-F238E27FC236}">
                    <a16:creationId xmlns:a16="http://schemas.microsoft.com/office/drawing/2014/main" id="{0662C473-4BB0-B838-8B59-25B501A2F71C}"/>
                  </a:ext>
                </a:extLst>
              </p:cNvPr>
              <p:cNvPicPr/>
              <p:nvPr/>
            </p:nvPicPr>
            <p:blipFill>
              <a:blip r:embed="rId30"/>
              <a:stretch>
                <a:fillRect/>
              </a:stretch>
            </p:blipFill>
            <p:spPr>
              <a:xfrm>
                <a:off x="8535591" y="-3230770"/>
                <a:ext cx="6979682" cy="151740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bwMode="auto">
          <a:xfrm>
            <a:off x="889489" y="168297"/>
            <a:ext cx="8119242" cy="1343380"/>
          </a:xfrm>
        </p:spPr>
        <p:txBody>
          <a:bodyPr wrap="square" numCol="1" anchorCtr="0" compatLnSpc="1">
            <a:prstTxWarp prst="textNoShape">
              <a:avLst/>
            </a:prstTxWarp>
          </a:bodyPr>
          <a:lstStyle/>
          <a:p>
            <a:pPr eaLnBrk="1" hangingPunct="1"/>
            <a:r>
              <a:rPr lang="en-US" sz="3600" dirty="0">
                <a:effectLst/>
              </a:rPr>
              <a:t>Describe Personality, the Way It Is </a:t>
            </a:r>
            <a:br>
              <a:rPr lang="en-US" sz="3600" dirty="0">
                <a:effectLst/>
              </a:rPr>
            </a:br>
            <a:r>
              <a:rPr lang="en-US" sz="3600" dirty="0">
                <a:effectLst/>
              </a:rPr>
              <a:t>Measured, and the Factors that Shape It</a:t>
            </a:r>
          </a:p>
        </p:txBody>
      </p:sp>
      <p:sp>
        <p:nvSpPr>
          <p:cNvPr id="24584" name="Content Placeholder 13"/>
          <p:cNvSpPr>
            <a:spLocks noGrp="1"/>
          </p:cNvSpPr>
          <p:nvPr>
            <p:ph idx="1"/>
          </p:nvPr>
        </p:nvSpPr>
        <p:spPr bwMode="auto">
          <a:xfrm>
            <a:off x="889489" y="1727138"/>
            <a:ext cx="8119242" cy="4679787"/>
          </a:xfrm>
        </p:spPr>
        <p:txBody>
          <a:bodyPr wrap="square" numCol="1" anchor="t" anchorCtr="0" compatLnSpc="1">
            <a:prstTxWarp prst="textNoShape">
              <a:avLst/>
            </a:prstTxWarp>
            <a:noAutofit/>
          </a:bodyPr>
          <a:lstStyle/>
          <a:p>
            <a:pPr eaLnBrk="1" hangingPunct="1"/>
            <a:endParaRPr lang="en-US" sz="2800" dirty="0">
              <a:effectLst/>
            </a:endParaRPr>
          </a:p>
          <a:p>
            <a:pPr marL="393700" indent="-279400" eaLnBrk="1" hangingPunct="1"/>
            <a:r>
              <a:rPr lang="en-US" sz="2800" dirty="0">
                <a:effectLst/>
              </a:rPr>
              <a:t>Early research tried to identify and label enduring personality characteristics.</a:t>
            </a:r>
          </a:p>
          <a:p>
            <a:pPr marL="803275" lvl="1" indent="-392113"/>
            <a:r>
              <a:rPr lang="en-US" sz="2800" dirty="0"/>
              <a:t>S</a:t>
            </a:r>
            <a:r>
              <a:rPr lang="en-US" sz="2800" dirty="0">
                <a:effectLst/>
              </a:rPr>
              <a:t>hy, aggressive, submissive, lazy, ambitious, loyal, and timid.</a:t>
            </a:r>
          </a:p>
          <a:p>
            <a:pPr lvl="2"/>
            <a:r>
              <a:rPr lang="en-US" sz="2800" dirty="0">
                <a:effectLst/>
              </a:rPr>
              <a:t>These are </a:t>
            </a:r>
            <a:r>
              <a:rPr lang="en-US" sz="2800" b="1" dirty="0">
                <a:solidFill>
                  <a:srgbClr val="FF9900"/>
                </a:solidFill>
                <a:effectLst/>
              </a:rPr>
              <a:t>personality traits.</a:t>
            </a:r>
            <a:endParaRPr lang="en-US" sz="2800" dirty="0">
              <a:effectLst/>
            </a:endParaRPr>
          </a:p>
          <a:p>
            <a:pPr lvl="1" eaLnBrk="1" hangingPunct="1"/>
            <a:endParaRPr lang="en-US" sz="2800" dirty="0">
              <a:effectLst/>
            </a:endParaRPr>
          </a:p>
        </p:txBody>
      </p:sp>
      <p:sp>
        <p:nvSpPr>
          <p:cNvPr id="7" name="Slide Number Placeholder 5"/>
          <p:cNvSpPr>
            <a:spLocks noGrp="1"/>
          </p:cNvSpPr>
          <p:nvPr>
            <p:ph type="sldNum" sz="quarter" idx="12"/>
          </p:nvPr>
        </p:nvSpPr>
        <p:spPr/>
        <p:txBody>
          <a:bodyPr/>
          <a:lstStyle/>
          <a:p>
            <a:pPr>
              <a:defRPr/>
            </a:pPr>
            <a:r>
              <a:rPr lang="en-US" dirty="0"/>
              <a:t>5-</a:t>
            </a:r>
            <a:fld id="{2C01CC51-C049-4276-B2E9-871F02F05DB8}" type="slidenum">
              <a:rPr lang="en-US"/>
              <a:pPr>
                <a:defRPr/>
              </a:pPr>
              <a:t>7</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mc:AlternateContent xmlns:mc="http://schemas.openxmlformats.org/markup-compatibility/2006" xmlns:p14="http://schemas.microsoft.com/office/powerpoint/2010/main">
        <mc:Choice Requires="p14">
          <p:contentPart p14:bwMode="auto" r:id="rId3">
            <p14:nvContentPartPr>
              <p14:cNvPr id="3" name="حبر 2">
                <a:extLst>
                  <a:ext uri="{FF2B5EF4-FFF2-40B4-BE49-F238E27FC236}">
                    <a16:creationId xmlns:a16="http://schemas.microsoft.com/office/drawing/2014/main" id="{4885AD34-CEFB-5FC9-B183-4FE093E691D0}"/>
                  </a:ext>
                </a:extLst>
              </p14:cNvPr>
              <p14:cNvContentPartPr/>
              <p14:nvPr/>
            </p14:nvContentPartPr>
            <p14:xfrm>
              <a:off x="3960098" y="1815379"/>
              <a:ext cx="12600" cy="6840"/>
            </p14:xfrm>
          </p:contentPart>
        </mc:Choice>
        <mc:Fallback xmlns="">
          <p:pic>
            <p:nvPicPr>
              <p:cNvPr id="3" name="حبر 2">
                <a:extLst>
                  <a:ext uri="{FF2B5EF4-FFF2-40B4-BE49-F238E27FC236}">
                    <a16:creationId xmlns:a16="http://schemas.microsoft.com/office/drawing/2014/main" id="{4885AD34-CEFB-5FC9-B183-4FE093E691D0}"/>
                  </a:ext>
                </a:extLst>
              </p:cNvPr>
              <p:cNvPicPr/>
              <p:nvPr/>
            </p:nvPicPr>
            <p:blipFill>
              <a:blip r:embed="rId4"/>
              <a:stretch>
                <a:fillRect/>
              </a:stretch>
            </p:blipFill>
            <p:spPr>
              <a:xfrm>
                <a:off x="3944978" y="1799899"/>
                <a:ext cx="432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حبر 11">
                <a:extLst>
                  <a:ext uri="{FF2B5EF4-FFF2-40B4-BE49-F238E27FC236}">
                    <a16:creationId xmlns:a16="http://schemas.microsoft.com/office/drawing/2014/main" id="{1E985E00-0574-8E2D-CE15-D00C80A67B29}"/>
                  </a:ext>
                </a:extLst>
              </p14:cNvPr>
              <p14:cNvContentPartPr/>
              <p14:nvPr/>
            </p14:nvContentPartPr>
            <p14:xfrm>
              <a:off x="3101138" y="1783699"/>
              <a:ext cx="239400" cy="96480"/>
            </p14:xfrm>
          </p:contentPart>
        </mc:Choice>
        <mc:Fallback xmlns="">
          <p:pic>
            <p:nvPicPr>
              <p:cNvPr id="9" name="حبر 11">
                <a:extLst>
                  <a:ext uri="{FF2B5EF4-FFF2-40B4-BE49-F238E27FC236}">
                    <a16:creationId xmlns:a16="http://schemas.microsoft.com/office/drawing/2014/main" id="{1E985E00-0574-8E2D-CE15-D00C80A67B29}"/>
                  </a:ext>
                </a:extLst>
              </p:cNvPr>
              <p:cNvPicPr/>
              <p:nvPr/>
            </p:nvPicPr>
            <p:blipFill>
              <a:blip r:embed="rId6"/>
              <a:stretch>
                <a:fillRect/>
              </a:stretch>
            </p:blipFill>
            <p:spPr>
              <a:xfrm>
                <a:off x="3085658" y="1768579"/>
                <a:ext cx="27000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حبر 11">
                <a:extLst>
                  <a:ext uri="{FF2B5EF4-FFF2-40B4-BE49-F238E27FC236}">
                    <a16:creationId xmlns:a16="http://schemas.microsoft.com/office/drawing/2014/main" id="{1CF28FE8-B83E-B15F-5EB3-D9CB2B241226}"/>
                  </a:ext>
                </a:extLst>
              </p14:cNvPr>
              <p14:cNvContentPartPr/>
              <p14:nvPr/>
            </p14:nvContentPartPr>
            <p14:xfrm>
              <a:off x="3042818" y="1957579"/>
              <a:ext cx="1473480" cy="239400"/>
            </p14:xfrm>
          </p:contentPart>
        </mc:Choice>
        <mc:Fallback xmlns="">
          <p:pic>
            <p:nvPicPr>
              <p:cNvPr id="11" name="حبر 11">
                <a:extLst>
                  <a:ext uri="{FF2B5EF4-FFF2-40B4-BE49-F238E27FC236}">
                    <a16:creationId xmlns:a16="http://schemas.microsoft.com/office/drawing/2014/main" id="{1CF28FE8-B83E-B15F-5EB3-D9CB2B241226}"/>
                  </a:ext>
                </a:extLst>
              </p:cNvPr>
              <p:cNvPicPr/>
              <p:nvPr/>
            </p:nvPicPr>
            <p:blipFill>
              <a:blip r:embed="rId8"/>
              <a:stretch>
                <a:fillRect/>
              </a:stretch>
            </p:blipFill>
            <p:spPr>
              <a:xfrm>
                <a:off x="3027698" y="1942099"/>
                <a:ext cx="150408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حبر 18">
                <a:extLst>
                  <a:ext uri="{FF2B5EF4-FFF2-40B4-BE49-F238E27FC236}">
                    <a16:creationId xmlns:a16="http://schemas.microsoft.com/office/drawing/2014/main" id="{58E37093-F656-50D1-E1AE-F77770871352}"/>
                  </a:ext>
                </a:extLst>
              </p14:cNvPr>
              <p14:cNvContentPartPr/>
              <p14:nvPr/>
            </p14:nvContentPartPr>
            <p14:xfrm>
              <a:off x="3230127" y="3101018"/>
              <a:ext cx="604440" cy="207360"/>
            </p14:xfrm>
          </p:contentPart>
        </mc:Choice>
        <mc:Fallback xmlns="">
          <p:pic>
            <p:nvPicPr>
              <p:cNvPr id="18" name="حبر 18">
                <a:extLst>
                  <a:ext uri="{FF2B5EF4-FFF2-40B4-BE49-F238E27FC236}">
                    <a16:creationId xmlns:a16="http://schemas.microsoft.com/office/drawing/2014/main" id="{58E37093-F656-50D1-E1AE-F77770871352}"/>
                  </a:ext>
                </a:extLst>
              </p:cNvPr>
              <p:cNvPicPr/>
              <p:nvPr/>
            </p:nvPicPr>
            <p:blipFill>
              <a:blip r:embed="rId10"/>
              <a:stretch>
                <a:fillRect/>
              </a:stretch>
            </p:blipFill>
            <p:spPr>
              <a:xfrm>
                <a:off x="3214998" y="3085538"/>
                <a:ext cx="635058"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حبر 18">
                <a:extLst>
                  <a:ext uri="{FF2B5EF4-FFF2-40B4-BE49-F238E27FC236}">
                    <a16:creationId xmlns:a16="http://schemas.microsoft.com/office/drawing/2014/main" id="{6EB0CC7F-2FC4-E818-1C25-0A1A93AAC1D9}"/>
                  </a:ext>
                </a:extLst>
              </p14:cNvPr>
              <p14:cNvContentPartPr/>
              <p14:nvPr/>
            </p14:nvContentPartPr>
            <p14:xfrm>
              <a:off x="5641222" y="3165470"/>
              <a:ext cx="125280" cy="30600"/>
            </p14:xfrm>
          </p:contentPart>
        </mc:Choice>
        <mc:Fallback xmlns="">
          <p:pic>
            <p:nvPicPr>
              <p:cNvPr id="19" name="حبر 18">
                <a:extLst>
                  <a:ext uri="{FF2B5EF4-FFF2-40B4-BE49-F238E27FC236}">
                    <a16:creationId xmlns:a16="http://schemas.microsoft.com/office/drawing/2014/main" id="{6EB0CC7F-2FC4-E818-1C25-0A1A93AAC1D9}"/>
                  </a:ext>
                </a:extLst>
              </p:cNvPr>
              <p:cNvPicPr/>
              <p:nvPr/>
            </p:nvPicPr>
            <p:blipFill>
              <a:blip r:embed="rId12"/>
              <a:stretch>
                <a:fillRect/>
              </a:stretch>
            </p:blipFill>
            <p:spPr>
              <a:xfrm>
                <a:off x="5626102" y="3150350"/>
                <a:ext cx="15588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4" name="حبر 24">
                <a:extLst>
                  <a:ext uri="{FF2B5EF4-FFF2-40B4-BE49-F238E27FC236}">
                    <a16:creationId xmlns:a16="http://schemas.microsoft.com/office/drawing/2014/main" id="{FA59A632-34C7-6334-6398-4E01866880F9}"/>
                  </a:ext>
                </a:extLst>
              </p14:cNvPr>
              <p14:cNvContentPartPr/>
              <p14:nvPr/>
            </p14:nvContentPartPr>
            <p14:xfrm>
              <a:off x="5313622" y="3118310"/>
              <a:ext cx="435960" cy="207000"/>
            </p14:xfrm>
          </p:contentPart>
        </mc:Choice>
        <mc:Fallback xmlns="">
          <p:pic>
            <p:nvPicPr>
              <p:cNvPr id="24" name="حبر 24">
                <a:extLst>
                  <a:ext uri="{FF2B5EF4-FFF2-40B4-BE49-F238E27FC236}">
                    <a16:creationId xmlns:a16="http://schemas.microsoft.com/office/drawing/2014/main" id="{FA59A632-34C7-6334-6398-4E01866880F9}"/>
                  </a:ext>
                </a:extLst>
              </p:cNvPr>
              <p:cNvPicPr/>
              <p:nvPr/>
            </p:nvPicPr>
            <p:blipFill>
              <a:blip r:embed="rId14"/>
              <a:stretch>
                <a:fillRect/>
              </a:stretch>
            </p:blipFill>
            <p:spPr>
              <a:xfrm>
                <a:off x="5298142" y="3102857"/>
                <a:ext cx="466560" cy="23754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1" name="حبر 31">
                <a:extLst>
                  <a:ext uri="{FF2B5EF4-FFF2-40B4-BE49-F238E27FC236}">
                    <a16:creationId xmlns:a16="http://schemas.microsoft.com/office/drawing/2014/main" id="{0850D34A-61D1-8AFC-4A70-135B6F0F238A}"/>
                  </a:ext>
                </a:extLst>
              </p14:cNvPr>
              <p14:cNvContentPartPr/>
              <p14:nvPr/>
            </p14:nvContentPartPr>
            <p14:xfrm>
              <a:off x="4821862" y="3058190"/>
              <a:ext cx="384120" cy="254160"/>
            </p14:xfrm>
          </p:contentPart>
        </mc:Choice>
        <mc:Fallback xmlns="">
          <p:pic>
            <p:nvPicPr>
              <p:cNvPr id="31" name="حبر 31">
                <a:extLst>
                  <a:ext uri="{FF2B5EF4-FFF2-40B4-BE49-F238E27FC236}">
                    <a16:creationId xmlns:a16="http://schemas.microsoft.com/office/drawing/2014/main" id="{0850D34A-61D1-8AFC-4A70-135B6F0F238A}"/>
                  </a:ext>
                </a:extLst>
              </p:cNvPr>
              <p:cNvPicPr/>
              <p:nvPr/>
            </p:nvPicPr>
            <p:blipFill>
              <a:blip r:embed="rId16"/>
              <a:stretch>
                <a:fillRect/>
              </a:stretch>
            </p:blipFill>
            <p:spPr>
              <a:xfrm>
                <a:off x="4806742" y="3043091"/>
                <a:ext cx="414720" cy="284357"/>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6" name="حبر 36">
                <a:extLst>
                  <a:ext uri="{FF2B5EF4-FFF2-40B4-BE49-F238E27FC236}">
                    <a16:creationId xmlns:a16="http://schemas.microsoft.com/office/drawing/2014/main" id="{23D250AA-A595-4AE7-B70A-4C68E616E79C}"/>
                  </a:ext>
                </a:extLst>
              </p14:cNvPr>
              <p14:cNvContentPartPr/>
              <p14:nvPr/>
            </p14:nvContentPartPr>
            <p14:xfrm>
              <a:off x="7965932" y="2872368"/>
              <a:ext cx="612720" cy="379800"/>
            </p14:xfrm>
          </p:contentPart>
        </mc:Choice>
        <mc:Fallback xmlns="">
          <p:pic>
            <p:nvPicPr>
              <p:cNvPr id="36" name="حبر 36">
                <a:extLst>
                  <a:ext uri="{FF2B5EF4-FFF2-40B4-BE49-F238E27FC236}">
                    <a16:creationId xmlns:a16="http://schemas.microsoft.com/office/drawing/2014/main" id="{23D250AA-A595-4AE7-B70A-4C68E616E79C}"/>
                  </a:ext>
                </a:extLst>
              </p:cNvPr>
              <p:cNvPicPr/>
              <p:nvPr/>
            </p:nvPicPr>
            <p:blipFill>
              <a:blip r:embed="rId18"/>
              <a:stretch>
                <a:fillRect/>
              </a:stretch>
            </p:blipFill>
            <p:spPr>
              <a:xfrm>
                <a:off x="7950812" y="2856888"/>
                <a:ext cx="643320" cy="4104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9" name="حبر 39">
                <a:extLst>
                  <a:ext uri="{FF2B5EF4-FFF2-40B4-BE49-F238E27FC236}">
                    <a16:creationId xmlns:a16="http://schemas.microsoft.com/office/drawing/2014/main" id="{B347E0C0-B7E2-0EA5-9200-881524623752}"/>
                  </a:ext>
                </a:extLst>
              </p14:cNvPr>
              <p14:cNvContentPartPr/>
              <p14:nvPr/>
            </p14:nvContentPartPr>
            <p14:xfrm>
              <a:off x="1104124" y="3558213"/>
              <a:ext cx="569520" cy="401400"/>
            </p14:xfrm>
          </p:contentPart>
        </mc:Choice>
        <mc:Fallback xmlns="">
          <p:pic>
            <p:nvPicPr>
              <p:cNvPr id="39" name="حبر 39">
                <a:extLst>
                  <a:ext uri="{FF2B5EF4-FFF2-40B4-BE49-F238E27FC236}">
                    <a16:creationId xmlns:a16="http://schemas.microsoft.com/office/drawing/2014/main" id="{B347E0C0-B7E2-0EA5-9200-881524623752}"/>
                  </a:ext>
                </a:extLst>
              </p:cNvPr>
              <p:cNvPicPr/>
              <p:nvPr/>
            </p:nvPicPr>
            <p:blipFill>
              <a:blip r:embed="rId20"/>
              <a:stretch>
                <a:fillRect/>
              </a:stretch>
            </p:blipFill>
            <p:spPr>
              <a:xfrm>
                <a:off x="1088644" y="3542733"/>
                <a:ext cx="60012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0" name="حبر 39">
                <a:extLst>
                  <a:ext uri="{FF2B5EF4-FFF2-40B4-BE49-F238E27FC236}">
                    <a16:creationId xmlns:a16="http://schemas.microsoft.com/office/drawing/2014/main" id="{C63AA2D7-3428-0FB0-0F0E-6A998835B1F3}"/>
                  </a:ext>
                </a:extLst>
              </p14:cNvPr>
              <p14:cNvContentPartPr/>
              <p14:nvPr/>
            </p14:nvContentPartPr>
            <p14:xfrm>
              <a:off x="3370684" y="4040973"/>
              <a:ext cx="576000" cy="47880"/>
            </p14:xfrm>
          </p:contentPart>
        </mc:Choice>
        <mc:Fallback xmlns="">
          <p:pic>
            <p:nvPicPr>
              <p:cNvPr id="40" name="حبر 39">
                <a:extLst>
                  <a:ext uri="{FF2B5EF4-FFF2-40B4-BE49-F238E27FC236}">
                    <a16:creationId xmlns:a16="http://schemas.microsoft.com/office/drawing/2014/main" id="{C63AA2D7-3428-0FB0-0F0E-6A998835B1F3}"/>
                  </a:ext>
                </a:extLst>
              </p:cNvPr>
              <p:cNvPicPr/>
              <p:nvPr/>
            </p:nvPicPr>
            <p:blipFill>
              <a:blip r:embed="rId22"/>
              <a:stretch>
                <a:fillRect/>
              </a:stretch>
            </p:blipFill>
            <p:spPr>
              <a:xfrm>
                <a:off x="3355564" y="4025853"/>
                <a:ext cx="60624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حبر 41">
                <a:extLst>
                  <a:ext uri="{FF2B5EF4-FFF2-40B4-BE49-F238E27FC236}">
                    <a16:creationId xmlns:a16="http://schemas.microsoft.com/office/drawing/2014/main" id="{B2802AAE-CFE1-768C-7AE0-B6371D315F53}"/>
                  </a:ext>
                </a:extLst>
              </p14:cNvPr>
              <p14:cNvContentPartPr/>
              <p14:nvPr/>
            </p14:nvContentPartPr>
            <p14:xfrm>
              <a:off x="4196524" y="3726333"/>
              <a:ext cx="185760" cy="138240"/>
            </p14:xfrm>
          </p:contentPart>
        </mc:Choice>
        <mc:Fallback xmlns="">
          <p:pic>
            <p:nvPicPr>
              <p:cNvPr id="42" name="حبر 41">
                <a:extLst>
                  <a:ext uri="{FF2B5EF4-FFF2-40B4-BE49-F238E27FC236}">
                    <a16:creationId xmlns:a16="http://schemas.microsoft.com/office/drawing/2014/main" id="{B2802AAE-CFE1-768C-7AE0-B6371D315F53}"/>
                  </a:ext>
                </a:extLst>
              </p:cNvPr>
              <p:cNvPicPr/>
              <p:nvPr/>
            </p:nvPicPr>
            <p:blipFill>
              <a:blip r:embed="rId24"/>
              <a:stretch>
                <a:fillRect/>
              </a:stretch>
            </p:blipFill>
            <p:spPr>
              <a:xfrm>
                <a:off x="4181044" y="3711213"/>
                <a:ext cx="21636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5" name="حبر 45">
                <a:extLst>
                  <a:ext uri="{FF2B5EF4-FFF2-40B4-BE49-F238E27FC236}">
                    <a16:creationId xmlns:a16="http://schemas.microsoft.com/office/drawing/2014/main" id="{9DB6DD28-B9C4-5D86-60B7-F41766E66024}"/>
                  </a:ext>
                </a:extLst>
              </p14:cNvPr>
              <p14:cNvContentPartPr/>
              <p14:nvPr/>
            </p14:nvContentPartPr>
            <p14:xfrm>
              <a:off x="4800244" y="3605373"/>
              <a:ext cx="224640" cy="397440"/>
            </p14:xfrm>
          </p:contentPart>
        </mc:Choice>
        <mc:Fallback xmlns="">
          <p:pic>
            <p:nvPicPr>
              <p:cNvPr id="45" name="حبر 45">
                <a:extLst>
                  <a:ext uri="{FF2B5EF4-FFF2-40B4-BE49-F238E27FC236}">
                    <a16:creationId xmlns:a16="http://schemas.microsoft.com/office/drawing/2014/main" id="{9DB6DD28-B9C4-5D86-60B7-F41766E66024}"/>
                  </a:ext>
                </a:extLst>
              </p:cNvPr>
              <p:cNvPicPr/>
              <p:nvPr/>
            </p:nvPicPr>
            <p:blipFill>
              <a:blip r:embed="rId26"/>
              <a:stretch>
                <a:fillRect/>
              </a:stretch>
            </p:blipFill>
            <p:spPr>
              <a:xfrm>
                <a:off x="4785124" y="3590239"/>
                <a:ext cx="255240" cy="428068"/>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6" name="حبر 45">
                <a:extLst>
                  <a:ext uri="{FF2B5EF4-FFF2-40B4-BE49-F238E27FC236}">
                    <a16:creationId xmlns:a16="http://schemas.microsoft.com/office/drawing/2014/main" id="{DC59A703-D83F-61FB-522F-6C503A0BEE82}"/>
                  </a:ext>
                </a:extLst>
              </p14:cNvPr>
              <p14:cNvContentPartPr/>
              <p14:nvPr/>
            </p14:nvContentPartPr>
            <p14:xfrm>
              <a:off x="4989964" y="3950613"/>
              <a:ext cx="13320" cy="4680"/>
            </p14:xfrm>
          </p:contentPart>
        </mc:Choice>
        <mc:Fallback xmlns="">
          <p:pic>
            <p:nvPicPr>
              <p:cNvPr id="46" name="حبر 45">
                <a:extLst>
                  <a:ext uri="{FF2B5EF4-FFF2-40B4-BE49-F238E27FC236}">
                    <a16:creationId xmlns:a16="http://schemas.microsoft.com/office/drawing/2014/main" id="{DC59A703-D83F-61FB-522F-6C503A0BEE82}"/>
                  </a:ext>
                </a:extLst>
              </p:cNvPr>
              <p:cNvPicPr/>
              <p:nvPr/>
            </p:nvPicPr>
            <p:blipFill>
              <a:blip r:embed="rId28"/>
              <a:stretch>
                <a:fillRect/>
              </a:stretch>
            </p:blipFill>
            <p:spPr>
              <a:xfrm>
                <a:off x="4974844" y="3935493"/>
                <a:ext cx="4392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7" name="حبر 46">
                <a:extLst>
                  <a:ext uri="{FF2B5EF4-FFF2-40B4-BE49-F238E27FC236}">
                    <a16:creationId xmlns:a16="http://schemas.microsoft.com/office/drawing/2014/main" id="{4853375F-F816-63C9-626A-B4FC7782812F}"/>
                  </a:ext>
                </a:extLst>
              </p14:cNvPr>
              <p14:cNvContentPartPr/>
              <p14:nvPr/>
            </p14:nvContentPartPr>
            <p14:xfrm>
              <a:off x="4636444" y="3687453"/>
              <a:ext cx="104040" cy="289440"/>
            </p14:xfrm>
          </p:contentPart>
        </mc:Choice>
        <mc:Fallback xmlns="">
          <p:pic>
            <p:nvPicPr>
              <p:cNvPr id="47" name="حبر 46">
                <a:extLst>
                  <a:ext uri="{FF2B5EF4-FFF2-40B4-BE49-F238E27FC236}">
                    <a16:creationId xmlns:a16="http://schemas.microsoft.com/office/drawing/2014/main" id="{4853375F-F816-63C9-626A-B4FC7782812F}"/>
                  </a:ext>
                </a:extLst>
              </p:cNvPr>
              <p:cNvPicPr/>
              <p:nvPr/>
            </p:nvPicPr>
            <p:blipFill>
              <a:blip r:embed="rId30"/>
              <a:stretch>
                <a:fillRect/>
              </a:stretch>
            </p:blipFill>
            <p:spPr>
              <a:xfrm>
                <a:off x="4620964" y="3672333"/>
                <a:ext cx="13428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3" name="حبر 53">
                <a:extLst>
                  <a:ext uri="{FF2B5EF4-FFF2-40B4-BE49-F238E27FC236}">
                    <a16:creationId xmlns:a16="http://schemas.microsoft.com/office/drawing/2014/main" id="{A1B97B6E-1737-9E79-88BD-B928A8F3222C}"/>
                  </a:ext>
                </a:extLst>
              </p14:cNvPr>
              <p14:cNvContentPartPr/>
              <p14:nvPr/>
            </p14:nvContentPartPr>
            <p14:xfrm>
              <a:off x="841369" y="2876399"/>
              <a:ext cx="455040" cy="192600"/>
            </p14:xfrm>
          </p:contentPart>
        </mc:Choice>
        <mc:Fallback xmlns="">
          <p:pic>
            <p:nvPicPr>
              <p:cNvPr id="53" name="حبر 53">
                <a:extLst>
                  <a:ext uri="{FF2B5EF4-FFF2-40B4-BE49-F238E27FC236}">
                    <a16:creationId xmlns:a16="http://schemas.microsoft.com/office/drawing/2014/main" id="{A1B97B6E-1737-9E79-88BD-B928A8F3222C}"/>
                  </a:ext>
                </a:extLst>
              </p:cNvPr>
              <p:cNvPicPr/>
              <p:nvPr/>
            </p:nvPicPr>
            <p:blipFill>
              <a:blip r:embed="rId32"/>
              <a:stretch>
                <a:fillRect/>
              </a:stretch>
            </p:blipFill>
            <p:spPr>
              <a:xfrm>
                <a:off x="826237" y="2861251"/>
                <a:ext cx="485664" cy="223257"/>
              </a:xfrm>
              <a:prstGeom prst="rect">
                <a:avLst/>
              </a:prstGeom>
            </p:spPr>
          </p:pic>
        </mc:Fallback>
      </mc:AlternateContent>
    </p:spTree>
    <p:extLst>
      <p:ext uri="{BB962C8B-B14F-4D97-AF65-F5344CB8AC3E}">
        <p14:creationId xmlns:p14="http://schemas.microsoft.com/office/powerpoint/2010/main" val="3053649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bwMode="auto">
          <a:xfrm>
            <a:off x="889488" y="51054"/>
            <a:ext cx="8102111" cy="1661859"/>
          </a:xfrm>
        </p:spPr>
        <p:txBody>
          <a:bodyPr wrap="square" numCol="1" anchorCtr="0" compatLnSpc="1">
            <a:prstTxWarp prst="textNoShape">
              <a:avLst/>
            </a:prstTxWarp>
          </a:bodyPr>
          <a:lstStyle/>
          <a:p>
            <a:br>
              <a:rPr lang="en-US" sz="3200" dirty="0">
                <a:effectLst/>
              </a:rPr>
            </a:br>
            <a:r>
              <a:rPr lang="en-US" sz="3200" dirty="0">
                <a:effectLst/>
              </a:rPr>
              <a:t> </a:t>
            </a:r>
            <a:r>
              <a:rPr lang="en-US" sz="4800" dirty="0">
                <a:effectLst/>
              </a:rPr>
              <a:t>Strengths and Weakness of the MBTI and Big Five Model</a:t>
            </a:r>
            <a:br>
              <a:rPr lang="en-US" sz="3200" dirty="0">
                <a:effectLst/>
              </a:rPr>
            </a:br>
            <a:endParaRPr lang="en-US" sz="3200" dirty="0">
              <a:effectLst/>
            </a:endParaRPr>
          </a:p>
        </p:txBody>
      </p:sp>
      <p:sp>
        <p:nvSpPr>
          <p:cNvPr id="26632" name="Content Placeholder 13"/>
          <p:cNvSpPr>
            <a:spLocks noGrp="1"/>
          </p:cNvSpPr>
          <p:nvPr>
            <p:ph idx="1"/>
          </p:nvPr>
        </p:nvSpPr>
        <p:spPr bwMode="auto">
          <a:xfrm>
            <a:off x="889489" y="1749536"/>
            <a:ext cx="8102110" cy="4651264"/>
          </a:xfrm>
        </p:spPr>
        <p:txBody>
          <a:bodyPr wrap="square" numCol="1" anchor="t" anchorCtr="0" compatLnSpc="1">
            <a:prstTxWarp prst="textNoShape">
              <a:avLst/>
            </a:prstTxWarp>
            <a:normAutofit/>
          </a:bodyPr>
          <a:lstStyle/>
          <a:p>
            <a:pPr marL="393700" indent="-279400" eaLnBrk="1" hangingPunct="1">
              <a:spcBef>
                <a:spcPts val="0"/>
              </a:spcBef>
            </a:pPr>
            <a:r>
              <a:rPr lang="en-US" sz="2800" dirty="0">
                <a:effectLst/>
              </a:rPr>
              <a:t>The most widely used personality framework is the </a:t>
            </a:r>
            <a:r>
              <a:rPr lang="en-US" sz="2800" b="1" dirty="0">
                <a:solidFill>
                  <a:srgbClr val="FF9900"/>
                </a:solidFill>
                <a:effectLst/>
              </a:rPr>
              <a:t>Myers-Briggs Type Indicator (MBTI).</a:t>
            </a:r>
          </a:p>
          <a:p>
            <a:pPr eaLnBrk="1" hangingPunct="1">
              <a:spcBef>
                <a:spcPts val="0"/>
              </a:spcBef>
            </a:pPr>
            <a:r>
              <a:rPr lang="en-US" sz="2800" dirty="0">
                <a:effectLst/>
              </a:rPr>
              <a:t>Individuals are classified as: </a:t>
            </a:r>
          </a:p>
          <a:p>
            <a:pPr lvl="1" eaLnBrk="1" hangingPunct="1">
              <a:spcBef>
                <a:spcPts val="0"/>
              </a:spcBef>
            </a:pPr>
            <a:r>
              <a:rPr lang="en-US" sz="2800" b="1" dirty="0">
                <a:solidFill>
                  <a:srgbClr val="FF9900"/>
                </a:solidFill>
                <a:effectLst/>
              </a:rPr>
              <a:t>Extroverted or Introverted (E or I) </a:t>
            </a:r>
          </a:p>
          <a:p>
            <a:pPr lvl="1" eaLnBrk="1" hangingPunct="1">
              <a:spcBef>
                <a:spcPts val="0"/>
              </a:spcBef>
            </a:pPr>
            <a:r>
              <a:rPr lang="en-US" sz="2800" b="1" dirty="0">
                <a:solidFill>
                  <a:srgbClr val="FF9900"/>
                </a:solidFill>
                <a:effectLst/>
              </a:rPr>
              <a:t>Sensing or Intuitive (S or N) </a:t>
            </a:r>
          </a:p>
          <a:p>
            <a:pPr lvl="1" eaLnBrk="1" hangingPunct="1">
              <a:spcBef>
                <a:spcPts val="0"/>
              </a:spcBef>
            </a:pPr>
            <a:r>
              <a:rPr lang="en-US" sz="2800" b="1" dirty="0">
                <a:solidFill>
                  <a:srgbClr val="FF9900"/>
                </a:solidFill>
                <a:effectLst/>
              </a:rPr>
              <a:t>Thinking or Feeling (T or F) </a:t>
            </a:r>
          </a:p>
          <a:p>
            <a:pPr lvl="1" eaLnBrk="1" hangingPunct="1">
              <a:spcBef>
                <a:spcPts val="0"/>
              </a:spcBef>
            </a:pPr>
            <a:r>
              <a:rPr lang="en-US" sz="2800" b="1" dirty="0">
                <a:solidFill>
                  <a:srgbClr val="FF9900"/>
                </a:solidFill>
                <a:effectLst/>
              </a:rPr>
              <a:t>Perceiving or Judging (P or J) </a:t>
            </a:r>
          </a:p>
          <a:p>
            <a:pPr lvl="2">
              <a:spcBef>
                <a:spcPts val="0"/>
              </a:spcBef>
            </a:pPr>
            <a:r>
              <a:rPr lang="en-US" sz="2800" dirty="0"/>
              <a:t>INTJs are visionaries. </a:t>
            </a:r>
          </a:p>
          <a:p>
            <a:pPr lvl="2">
              <a:spcBef>
                <a:spcPts val="0"/>
              </a:spcBef>
            </a:pPr>
            <a:r>
              <a:rPr lang="en-US" sz="2800" dirty="0"/>
              <a:t>ESTJs are organizers. </a:t>
            </a:r>
          </a:p>
          <a:p>
            <a:pPr lvl="2">
              <a:spcBef>
                <a:spcPts val="0"/>
              </a:spcBef>
            </a:pPr>
            <a:r>
              <a:rPr lang="en-US" sz="2800" dirty="0"/>
              <a:t>ENTPs are conceptualizers.</a:t>
            </a:r>
          </a:p>
          <a:p>
            <a:pPr eaLnBrk="1" hangingPunct="1"/>
            <a:endParaRPr lang="en-US" dirty="0">
              <a:effectLst/>
              <a:latin typeface="Arial" charset="0"/>
            </a:endParaRPr>
          </a:p>
        </p:txBody>
      </p:sp>
      <p:sp>
        <p:nvSpPr>
          <p:cNvPr id="7" name="Slide Number Placeholder 5"/>
          <p:cNvSpPr>
            <a:spLocks noGrp="1"/>
          </p:cNvSpPr>
          <p:nvPr>
            <p:ph type="sldNum" sz="quarter" idx="12"/>
          </p:nvPr>
        </p:nvSpPr>
        <p:spPr/>
        <p:txBody>
          <a:bodyPr/>
          <a:lstStyle/>
          <a:p>
            <a:pPr>
              <a:defRPr/>
            </a:pPr>
            <a:r>
              <a:rPr lang="en-US" dirty="0"/>
              <a:t>5-</a:t>
            </a:r>
            <a:fld id="{2C01CC51-C049-4276-B2E9-871F02F05DB8}" type="slidenum">
              <a:rPr lang="en-US"/>
              <a:pPr>
                <a:defRPr/>
              </a:pPr>
              <a:t>8</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9" name="حبر 9">
                <a:extLst>
                  <a:ext uri="{FF2B5EF4-FFF2-40B4-BE49-F238E27FC236}">
                    <a16:creationId xmlns:a16="http://schemas.microsoft.com/office/drawing/2014/main" id="{E1A771F6-86BE-B77B-51AD-E59461D87533}"/>
                  </a:ext>
                </a:extLst>
              </p14:cNvPr>
              <p14:cNvContentPartPr/>
              <p14:nvPr/>
            </p14:nvContentPartPr>
            <p14:xfrm>
              <a:off x="5611390" y="2115741"/>
              <a:ext cx="711000" cy="204120"/>
            </p14:xfrm>
          </p:contentPart>
        </mc:Choice>
        <mc:Fallback xmlns="">
          <p:pic>
            <p:nvPicPr>
              <p:cNvPr id="9" name="حبر 9">
                <a:extLst>
                  <a:ext uri="{FF2B5EF4-FFF2-40B4-BE49-F238E27FC236}">
                    <a16:creationId xmlns:a16="http://schemas.microsoft.com/office/drawing/2014/main" id="{E1A771F6-86BE-B77B-51AD-E59461D87533}"/>
                  </a:ext>
                </a:extLst>
              </p:cNvPr>
              <p:cNvPicPr/>
              <p:nvPr/>
            </p:nvPicPr>
            <p:blipFill>
              <a:blip r:embed="rId4"/>
              <a:stretch>
                <a:fillRect/>
              </a:stretch>
            </p:blipFill>
            <p:spPr>
              <a:xfrm>
                <a:off x="5596270" y="2100261"/>
                <a:ext cx="7416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حبر 16">
                <a:extLst>
                  <a:ext uri="{FF2B5EF4-FFF2-40B4-BE49-F238E27FC236}">
                    <a16:creationId xmlns:a16="http://schemas.microsoft.com/office/drawing/2014/main" id="{5ABD626C-7A81-F87A-AD02-946D86172F93}"/>
                  </a:ext>
                </a:extLst>
              </p14:cNvPr>
              <p14:cNvContentPartPr/>
              <p14:nvPr/>
            </p14:nvContentPartPr>
            <p14:xfrm>
              <a:off x="2539206" y="2989157"/>
              <a:ext cx="572040" cy="220320"/>
            </p14:xfrm>
          </p:contentPart>
        </mc:Choice>
        <mc:Fallback xmlns="">
          <p:pic>
            <p:nvPicPr>
              <p:cNvPr id="16" name="حبر 16">
                <a:extLst>
                  <a:ext uri="{FF2B5EF4-FFF2-40B4-BE49-F238E27FC236}">
                    <a16:creationId xmlns:a16="http://schemas.microsoft.com/office/drawing/2014/main" id="{5ABD626C-7A81-F87A-AD02-946D86172F93}"/>
                  </a:ext>
                </a:extLst>
              </p:cNvPr>
              <p:cNvPicPr/>
              <p:nvPr/>
            </p:nvPicPr>
            <p:blipFill>
              <a:blip r:embed="rId6"/>
              <a:stretch>
                <a:fillRect/>
              </a:stretch>
            </p:blipFill>
            <p:spPr>
              <a:xfrm>
                <a:off x="2523726" y="2973677"/>
                <a:ext cx="60264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حبر 26">
                <a:extLst>
                  <a:ext uri="{FF2B5EF4-FFF2-40B4-BE49-F238E27FC236}">
                    <a16:creationId xmlns:a16="http://schemas.microsoft.com/office/drawing/2014/main" id="{7194A18F-E87C-A6C3-D831-0D207485F679}"/>
                  </a:ext>
                </a:extLst>
              </p14:cNvPr>
              <p14:cNvContentPartPr/>
              <p14:nvPr/>
            </p14:nvContentPartPr>
            <p14:xfrm>
              <a:off x="5175802" y="2958637"/>
              <a:ext cx="646920" cy="240480"/>
            </p14:xfrm>
          </p:contentPart>
        </mc:Choice>
        <mc:Fallback xmlns="">
          <p:pic>
            <p:nvPicPr>
              <p:cNvPr id="26" name="حبر 26">
                <a:extLst>
                  <a:ext uri="{FF2B5EF4-FFF2-40B4-BE49-F238E27FC236}">
                    <a16:creationId xmlns:a16="http://schemas.microsoft.com/office/drawing/2014/main" id="{7194A18F-E87C-A6C3-D831-0D207485F679}"/>
                  </a:ext>
                </a:extLst>
              </p:cNvPr>
              <p:cNvPicPr/>
              <p:nvPr/>
            </p:nvPicPr>
            <p:blipFill>
              <a:blip r:embed="rId8"/>
              <a:stretch>
                <a:fillRect/>
              </a:stretch>
            </p:blipFill>
            <p:spPr>
              <a:xfrm>
                <a:off x="5160682" y="2943180"/>
                <a:ext cx="677520" cy="270675"/>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حبر 30">
                <a:extLst>
                  <a:ext uri="{FF2B5EF4-FFF2-40B4-BE49-F238E27FC236}">
                    <a16:creationId xmlns:a16="http://schemas.microsoft.com/office/drawing/2014/main" id="{076CB158-E98A-7E5A-7750-5EFD15EC5122}"/>
                  </a:ext>
                </a:extLst>
              </p14:cNvPr>
              <p14:cNvContentPartPr/>
              <p14:nvPr/>
            </p14:nvContentPartPr>
            <p14:xfrm>
              <a:off x="2088644" y="3441779"/>
              <a:ext cx="685800" cy="136440"/>
            </p14:xfrm>
          </p:contentPart>
        </mc:Choice>
        <mc:Fallback xmlns="">
          <p:pic>
            <p:nvPicPr>
              <p:cNvPr id="30" name="حبر 30">
                <a:extLst>
                  <a:ext uri="{FF2B5EF4-FFF2-40B4-BE49-F238E27FC236}">
                    <a16:creationId xmlns:a16="http://schemas.microsoft.com/office/drawing/2014/main" id="{076CB158-E98A-7E5A-7750-5EFD15EC5122}"/>
                  </a:ext>
                </a:extLst>
              </p:cNvPr>
              <p:cNvPicPr/>
              <p:nvPr/>
            </p:nvPicPr>
            <p:blipFill>
              <a:blip r:embed="rId10"/>
              <a:stretch>
                <a:fillRect/>
              </a:stretch>
            </p:blipFill>
            <p:spPr>
              <a:xfrm>
                <a:off x="2073524" y="3426659"/>
                <a:ext cx="71640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حبر 33">
                <a:extLst>
                  <a:ext uri="{FF2B5EF4-FFF2-40B4-BE49-F238E27FC236}">
                    <a16:creationId xmlns:a16="http://schemas.microsoft.com/office/drawing/2014/main" id="{97EFAF96-ED5F-D21E-FEAF-6863CF03B9DE}"/>
                  </a:ext>
                </a:extLst>
              </p14:cNvPr>
              <p14:cNvContentPartPr/>
              <p14:nvPr/>
            </p14:nvContentPartPr>
            <p14:xfrm>
              <a:off x="4129715" y="3438187"/>
              <a:ext cx="504360" cy="104760"/>
            </p14:xfrm>
          </p:contentPart>
        </mc:Choice>
        <mc:Fallback xmlns="">
          <p:pic>
            <p:nvPicPr>
              <p:cNvPr id="33" name="حبر 33">
                <a:extLst>
                  <a:ext uri="{FF2B5EF4-FFF2-40B4-BE49-F238E27FC236}">
                    <a16:creationId xmlns:a16="http://schemas.microsoft.com/office/drawing/2014/main" id="{97EFAF96-ED5F-D21E-FEAF-6863CF03B9DE}"/>
                  </a:ext>
                </a:extLst>
              </p:cNvPr>
              <p:cNvPicPr/>
              <p:nvPr/>
            </p:nvPicPr>
            <p:blipFill>
              <a:blip r:embed="rId12"/>
              <a:stretch>
                <a:fillRect/>
              </a:stretch>
            </p:blipFill>
            <p:spPr>
              <a:xfrm>
                <a:off x="4114595" y="3423067"/>
                <a:ext cx="53496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0" name="حبر 40">
                <a:extLst>
                  <a:ext uri="{FF2B5EF4-FFF2-40B4-BE49-F238E27FC236}">
                    <a16:creationId xmlns:a16="http://schemas.microsoft.com/office/drawing/2014/main" id="{71E89FAB-75D1-AEDF-8003-95E2538ECD48}"/>
                  </a:ext>
                </a:extLst>
              </p14:cNvPr>
              <p14:cNvContentPartPr/>
              <p14:nvPr/>
            </p14:nvContentPartPr>
            <p14:xfrm>
              <a:off x="2484258" y="4270816"/>
              <a:ext cx="425520" cy="144000"/>
            </p14:xfrm>
          </p:contentPart>
        </mc:Choice>
        <mc:Fallback xmlns="">
          <p:pic>
            <p:nvPicPr>
              <p:cNvPr id="40" name="حبر 40">
                <a:extLst>
                  <a:ext uri="{FF2B5EF4-FFF2-40B4-BE49-F238E27FC236}">
                    <a16:creationId xmlns:a16="http://schemas.microsoft.com/office/drawing/2014/main" id="{71E89FAB-75D1-AEDF-8003-95E2538ECD48}"/>
                  </a:ext>
                </a:extLst>
              </p:cNvPr>
              <p:cNvPicPr/>
              <p:nvPr/>
            </p:nvPicPr>
            <p:blipFill>
              <a:blip r:embed="rId14"/>
              <a:stretch>
                <a:fillRect/>
              </a:stretch>
            </p:blipFill>
            <p:spPr>
              <a:xfrm>
                <a:off x="2469138" y="4255696"/>
                <a:ext cx="45576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3" name="حبر 43">
                <a:extLst>
                  <a:ext uri="{FF2B5EF4-FFF2-40B4-BE49-F238E27FC236}">
                    <a16:creationId xmlns:a16="http://schemas.microsoft.com/office/drawing/2014/main" id="{6D165630-C73D-3237-FAFD-E69A4E99C8D3}"/>
                  </a:ext>
                </a:extLst>
              </p14:cNvPr>
              <p14:cNvContentPartPr/>
              <p14:nvPr/>
            </p14:nvContentPartPr>
            <p14:xfrm>
              <a:off x="4474959" y="4263255"/>
              <a:ext cx="380880" cy="181800"/>
            </p14:xfrm>
          </p:contentPart>
        </mc:Choice>
        <mc:Fallback xmlns="">
          <p:pic>
            <p:nvPicPr>
              <p:cNvPr id="43" name="حبر 43">
                <a:extLst>
                  <a:ext uri="{FF2B5EF4-FFF2-40B4-BE49-F238E27FC236}">
                    <a16:creationId xmlns:a16="http://schemas.microsoft.com/office/drawing/2014/main" id="{6D165630-C73D-3237-FAFD-E69A4E99C8D3}"/>
                  </a:ext>
                </a:extLst>
              </p:cNvPr>
              <p:cNvPicPr/>
              <p:nvPr/>
            </p:nvPicPr>
            <p:blipFill>
              <a:blip r:embed="rId16"/>
              <a:stretch>
                <a:fillRect/>
              </a:stretch>
            </p:blipFill>
            <p:spPr>
              <a:xfrm>
                <a:off x="4459839" y="4248135"/>
                <a:ext cx="41148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8" name="حبر 48">
                <a:extLst>
                  <a:ext uri="{FF2B5EF4-FFF2-40B4-BE49-F238E27FC236}">
                    <a16:creationId xmlns:a16="http://schemas.microsoft.com/office/drawing/2014/main" id="{B33BE42D-7ED3-9EC0-8E38-C44569E7A253}"/>
                  </a:ext>
                </a:extLst>
              </p14:cNvPr>
              <p14:cNvContentPartPr/>
              <p14:nvPr/>
            </p14:nvContentPartPr>
            <p14:xfrm>
              <a:off x="5587900" y="4873347"/>
              <a:ext cx="896040" cy="272160"/>
            </p14:xfrm>
          </p:contentPart>
        </mc:Choice>
        <mc:Fallback xmlns="">
          <p:pic>
            <p:nvPicPr>
              <p:cNvPr id="48" name="حبر 48">
                <a:extLst>
                  <a:ext uri="{FF2B5EF4-FFF2-40B4-BE49-F238E27FC236}">
                    <a16:creationId xmlns:a16="http://schemas.microsoft.com/office/drawing/2014/main" id="{B33BE42D-7ED3-9EC0-8E38-C44569E7A253}"/>
                  </a:ext>
                </a:extLst>
              </p:cNvPr>
              <p:cNvPicPr/>
              <p:nvPr/>
            </p:nvPicPr>
            <p:blipFill>
              <a:blip r:embed="rId18"/>
              <a:stretch>
                <a:fillRect/>
              </a:stretch>
            </p:blipFill>
            <p:spPr>
              <a:xfrm>
                <a:off x="5572420" y="4857867"/>
                <a:ext cx="92664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6" name="حبر 56">
                <a:extLst>
                  <a:ext uri="{FF2B5EF4-FFF2-40B4-BE49-F238E27FC236}">
                    <a16:creationId xmlns:a16="http://schemas.microsoft.com/office/drawing/2014/main" id="{7657C58C-EAA4-BF29-63CD-4232811AECD7}"/>
                  </a:ext>
                </a:extLst>
              </p14:cNvPr>
              <p14:cNvContentPartPr/>
              <p14:nvPr/>
            </p14:nvContentPartPr>
            <p14:xfrm>
              <a:off x="5779780" y="5273307"/>
              <a:ext cx="762840" cy="255960"/>
            </p14:xfrm>
          </p:contentPart>
        </mc:Choice>
        <mc:Fallback xmlns="">
          <p:pic>
            <p:nvPicPr>
              <p:cNvPr id="56" name="حبر 56">
                <a:extLst>
                  <a:ext uri="{FF2B5EF4-FFF2-40B4-BE49-F238E27FC236}">
                    <a16:creationId xmlns:a16="http://schemas.microsoft.com/office/drawing/2014/main" id="{7657C58C-EAA4-BF29-63CD-4232811AECD7}"/>
                  </a:ext>
                </a:extLst>
              </p:cNvPr>
              <p:cNvPicPr/>
              <p:nvPr/>
            </p:nvPicPr>
            <p:blipFill>
              <a:blip r:embed="rId20"/>
              <a:stretch>
                <a:fillRect/>
              </a:stretch>
            </p:blipFill>
            <p:spPr>
              <a:xfrm>
                <a:off x="5764300" y="5257849"/>
                <a:ext cx="793440" cy="286517"/>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2" name="حبر 62">
                <a:extLst>
                  <a:ext uri="{FF2B5EF4-FFF2-40B4-BE49-F238E27FC236}">
                    <a16:creationId xmlns:a16="http://schemas.microsoft.com/office/drawing/2014/main" id="{48858DA8-6A85-A0A1-6490-2296823A649E}"/>
                  </a:ext>
                </a:extLst>
              </p14:cNvPr>
              <p14:cNvContentPartPr/>
              <p14:nvPr/>
            </p14:nvContentPartPr>
            <p14:xfrm>
              <a:off x="6958261" y="5742483"/>
              <a:ext cx="943920" cy="298800"/>
            </p14:xfrm>
          </p:contentPart>
        </mc:Choice>
        <mc:Fallback xmlns="">
          <p:pic>
            <p:nvPicPr>
              <p:cNvPr id="62" name="حبر 62">
                <a:extLst>
                  <a:ext uri="{FF2B5EF4-FFF2-40B4-BE49-F238E27FC236}">
                    <a16:creationId xmlns:a16="http://schemas.microsoft.com/office/drawing/2014/main" id="{48858DA8-6A85-A0A1-6490-2296823A649E}"/>
                  </a:ext>
                </a:extLst>
              </p:cNvPr>
              <p:cNvPicPr/>
              <p:nvPr/>
            </p:nvPicPr>
            <p:blipFill>
              <a:blip r:embed="rId22"/>
              <a:stretch>
                <a:fillRect/>
              </a:stretch>
            </p:blipFill>
            <p:spPr>
              <a:xfrm>
                <a:off x="6942787" y="5727003"/>
                <a:ext cx="974148"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3" name="حبر 62">
                <a:extLst>
                  <a:ext uri="{FF2B5EF4-FFF2-40B4-BE49-F238E27FC236}">
                    <a16:creationId xmlns:a16="http://schemas.microsoft.com/office/drawing/2014/main" id="{B5ABA17F-7E95-A5B2-2B14-5B23B31EF1B4}"/>
                  </a:ext>
                </a:extLst>
              </p14:cNvPr>
              <p14:cNvContentPartPr/>
              <p14:nvPr/>
            </p14:nvContentPartPr>
            <p14:xfrm>
              <a:off x="7241666" y="3489127"/>
              <a:ext cx="450360" cy="566640"/>
            </p14:xfrm>
          </p:contentPart>
        </mc:Choice>
        <mc:Fallback xmlns="">
          <p:pic>
            <p:nvPicPr>
              <p:cNvPr id="63" name="حبر 62">
                <a:extLst>
                  <a:ext uri="{FF2B5EF4-FFF2-40B4-BE49-F238E27FC236}">
                    <a16:creationId xmlns:a16="http://schemas.microsoft.com/office/drawing/2014/main" id="{B5ABA17F-7E95-A5B2-2B14-5B23B31EF1B4}"/>
                  </a:ext>
                </a:extLst>
              </p:cNvPr>
              <p:cNvPicPr/>
              <p:nvPr/>
            </p:nvPicPr>
            <p:blipFill>
              <a:blip r:embed="rId24"/>
              <a:stretch>
                <a:fillRect/>
              </a:stretch>
            </p:blipFill>
            <p:spPr>
              <a:xfrm>
                <a:off x="7226546" y="3474007"/>
                <a:ext cx="480960" cy="597240"/>
              </a:xfrm>
              <a:prstGeom prst="rect">
                <a:avLst/>
              </a:prstGeom>
            </p:spPr>
          </p:pic>
        </mc:Fallback>
      </mc:AlternateContent>
      <p:sp>
        <p:nvSpPr>
          <p:cNvPr id="26626" name="مربع نص 26625">
            <a:extLst>
              <a:ext uri="{FF2B5EF4-FFF2-40B4-BE49-F238E27FC236}">
                <a16:creationId xmlns:a16="http://schemas.microsoft.com/office/drawing/2014/main" id="{3BCB19C9-32B1-4E3B-D5F1-9D89F392940A}"/>
              </a:ext>
            </a:extLst>
          </p:cNvPr>
          <p:cNvSpPr txBox="1"/>
          <p:nvPr/>
        </p:nvSpPr>
        <p:spPr>
          <a:xfrm>
            <a:off x="1086918" y="6868341"/>
            <a:ext cx="6493271" cy="3139321"/>
          </a:xfrm>
          <a:prstGeom prst="rect">
            <a:avLst/>
          </a:prstGeom>
          <a:noFill/>
        </p:spPr>
        <p:txBody>
          <a:bodyPr wrap="square" rtlCol="1">
            <a:spAutoFit/>
          </a:bodyPr>
          <a:lstStyle/>
          <a:p>
            <a:pPr algn="r"/>
            <a:r>
              <a:rPr lang="en-US" dirty="0"/>
              <a:t>INTJs are visionaries. They usually have original minds and great drive. They are characterized as skeptical, critical, independent, determined, and often stubborn</a:t>
            </a:r>
            <a:endParaRPr lang="ar-SA" dirty="0"/>
          </a:p>
          <a:p>
            <a:pPr marL="171450" indent="-171450" eaLnBrk="1" hangingPunct="1">
              <a:spcBef>
                <a:spcPct val="0"/>
              </a:spcBef>
              <a:buFont typeface="Arial"/>
              <a:buChar char="•"/>
            </a:pPr>
            <a:r>
              <a:rPr lang="en-US" dirty="0"/>
              <a:t>ESTJs are organizers. They are realistic, logical, analytical, decisive, and have a natural head for business or mechanics. </a:t>
            </a:r>
          </a:p>
          <a:p>
            <a:pPr marL="171450" indent="-171450" eaLnBrk="1" hangingPunct="1">
              <a:spcBef>
                <a:spcPct val="0"/>
              </a:spcBef>
              <a:buFont typeface="Arial"/>
              <a:buChar char="•"/>
            </a:pPr>
            <a:r>
              <a:rPr lang="en-US" dirty="0"/>
              <a:t>ENTPs are conceptualizers. They are innovative, individualistic, versatile, and attracted to entrepreneurial ideas. They tend to be resourceful in solving challenging problems but may neglect routine assignments. </a:t>
            </a:r>
          </a:p>
          <a:p>
            <a:pPr algn="r"/>
            <a:endParaRPr lang="ar-S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bwMode="auto">
          <a:xfrm>
            <a:off x="889489" y="217406"/>
            <a:ext cx="8096856" cy="1387365"/>
          </a:xfrm>
        </p:spPr>
        <p:txBody>
          <a:bodyPr wrap="square" numCol="1" anchorCtr="0" compatLnSpc="1">
            <a:prstTxWarp prst="textNoShape">
              <a:avLst/>
            </a:prstTxWarp>
          </a:bodyPr>
          <a:lstStyle/>
          <a:p>
            <a:r>
              <a:rPr lang="en-US" sz="4800" dirty="0"/>
              <a:t>Strengths and Weakness of the MBTI and Big Five Model</a:t>
            </a:r>
            <a:endParaRPr lang="en-US" sz="4800" dirty="0">
              <a:effectLst/>
            </a:endParaRPr>
          </a:p>
        </p:txBody>
      </p:sp>
      <p:sp>
        <p:nvSpPr>
          <p:cNvPr id="30728" name="Content Placeholder 13"/>
          <p:cNvSpPr>
            <a:spLocks noGrp="1"/>
          </p:cNvSpPr>
          <p:nvPr>
            <p:ph idx="1"/>
          </p:nvPr>
        </p:nvSpPr>
        <p:spPr bwMode="auto">
          <a:xfrm>
            <a:off x="1150884" y="2049517"/>
            <a:ext cx="7693572" cy="4478010"/>
          </a:xfrm>
        </p:spPr>
        <p:txBody>
          <a:bodyPr wrap="square" numCol="1" anchor="t" anchorCtr="0" compatLnSpc="1">
            <a:prstTxWarp prst="textNoShape">
              <a:avLst/>
            </a:prstTxWarp>
          </a:bodyPr>
          <a:lstStyle/>
          <a:p>
            <a:r>
              <a:rPr lang="en-US" sz="2800" dirty="0"/>
              <a:t>The </a:t>
            </a:r>
            <a:r>
              <a:rPr lang="en-US" sz="2800" b="1" dirty="0">
                <a:solidFill>
                  <a:srgbClr val="FF9900"/>
                </a:solidFill>
              </a:rPr>
              <a:t>Big Five Model</a:t>
            </a:r>
          </a:p>
          <a:p>
            <a:pPr lvl="1"/>
            <a:r>
              <a:rPr lang="en-US" sz="2800" dirty="0">
                <a:effectLst/>
              </a:rPr>
              <a:t>Extraversion</a:t>
            </a:r>
          </a:p>
          <a:p>
            <a:pPr lvl="1"/>
            <a:r>
              <a:rPr lang="en-US" sz="2800" dirty="0">
                <a:effectLst/>
              </a:rPr>
              <a:t>Agreeableness </a:t>
            </a:r>
          </a:p>
          <a:p>
            <a:pPr lvl="1"/>
            <a:r>
              <a:rPr lang="en-US" sz="2800" dirty="0">
                <a:effectLst/>
              </a:rPr>
              <a:t>Conscientiousness </a:t>
            </a:r>
          </a:p>
          <a:p>
            <a:pPr lvl="1"/>
            <a:r>
              <a:rPr lang="en-US" sz="2800" dirty="0">
                <a:effectLst/>
              </a:rPr>
              <a:t>Emotional stability </a:t>
            </a:r>
          </a:p>
          <a:p>
            <a:pPr lvl="1"/>
            <a:r>
              <a:rPr lang="en-US" sz="2800" dirty="0">
                <a:effectLst/>
              </a:rPr>
              <a:t>Openness </a:t>
            </a:r>
            <a:r>
              <a:rPr lang="en-US" sz="2600" dirty="0">
                <a:effectLst/>
              </a:rPr>
              <a:t>to experience</a:t>
            </a:r>
            <a:r>
              <a:rPr lang="en-US" sz="2600" dirty="0">
                <a:effectLst/>
                <a:latin typeface="Arial" charset="0"/>
              </a:rPr>
              <a:t> </a:t>
            </a:r>
          </a:p>
        </p:txBody>
      </p:sp>
      <p:sp>
        <p:nvSpPr>
          <p:cNvPr id="7" name="Slide Number Placeholder 5"/>
          <p:cNvSpPr>
            <a:spLocks noGrp="1"/>
          </p:cNvSpPr>
          <p:nvPr>
            <p:ph type="sldNum" sz="quarter" idx="12"/>
          </p:nvPr>
        </p:nvSpPr>
        <p:spPr/>
        <p:txBody>
          <a:bodyPr/>
          <a:lstStyle/>
          <a:p>
            <a:pPr>
              <a:defRPr/>
            </a:pPr>
            <a:r>
              <a:rPr lang="en-US" dirty="0"/>
              <a:t>5-</a:t>
            </a:r>
            <a:fld id="{2C01CC51-C049-4276-B2E9-871F02F05DB8}" type="slidenum">
              <a:rPr lang="en-US"/>
              <a:pPr>
                <a:defRPr/>
              </a:pPr>
              <a:t>9</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11" name="حبر 12">
                <a:extLst>
                  <a:ext uri="{FF2B5EF4-FFF2-40B4-BE49-F238E27FC236}">
                    <a16:creationId xmlns:a16="http://schemas.microsoft.com/office/drawing/2014/main" id="{9C92C1F5-9271-17CB-198D-D60D6D604BC6}"/>
                  </a:ext>
                </a:extLst>
              </p14:cNvPr>
              <p14:cNvContentPartPr/>
              <p14:nvPr/>
            </p14:nvContentPartPr>
            <p14:xfrm>
              <a:off x="4730109" y="2673336"/>
              <a:ext cx="140760" cy="251280"/>
            </p14:xfrm>
          </p:contentPart>
        </mc:Choice>
        <mc:Fallback xmlns="">
          <p:pic>
            <p:nvPicPr>
              <p:cNvPr id="11" name="حبر 12">
                <a:extLst>
                  <a:ext uri="{FF2B5EF4-FFF2-40B4-BE49-F238E27FC236}">
                    <a16:creationId xmlns:a16="http://schemas.microsoft.com/office/drawing/2014/main" id="{9C92C1F5-9271-17CB-198D-D60D6D604BC6}"/>
                  </a:ext>
                </a:extLst>
              </p:cNvPr>
              <p:cNvPicPr/>
              <p:nvPr/>
            </p:nvPicPr>
            <p:blipFill>
              <a:blip r:embed="rId4"/>
              <a:stretch>
                <a:fillRect/>
              </a:stretch>
            </p:blipFill>
            <p:spPr>
              <a:xfrm>
                <a:off x="4714629" y="2658216"/>
                <a:ext cx="17136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حبر 12">
                <a:extLst>
                  <a:ext uri="{FF2B5EF4-FFF2-40B4-BE49-F238E27FC236}">
                    <a16:creationId xmlns:a16="http://schemas.microsoft.com/office/drawing/2014/main" id="{4AF6814B-2066-F58F-6ECD-7079013230FA}"/>
                  </a:ext>
                </a:extLst>
              </p14:cNvPr>
              <p14:cNvContentPartPr/>
              <p14:nvPr/>
            </p14:nvContentPartPr>
            <p14:xfrm>
              <a:off x="5040789" y="2698536"/>
              <a:ext cx="803160" cy="286200"/>
            </p14:xfrm>
          </p:contentPart>
        </mc:Choice>
        <mc:Fallback xmlns="">
          <p:pic>
            <p:nvPicPr>
              <p:cNvPr id="12" name="حبر 12">
                <a:extLst>
                  <a:ext uri="{FF2B5EF4-FFF2-40B4-BE49-F238E27FC236}">
                    <a16:creationId xmlns:a16="http://schemas.microsoft.com/office/drawing/2014/main" id="{4AF6814B-2066-F58F-6ECD-7079013230FA}"/>
                  </a:ext>
                </a:extLst>
              </p:cNvPr>
              <p:cNvPicPr/>
              <p:nvPr/>
            </p:nvPicPr>
            <p:blipFill>
              <a:blip r:embed="rId6"/>
              <a:stretch>
                <a:fillRect/>
              </a:stretch>
            </p:blipFill>
            <p:spPr>
              <a:xfrm>
                <a:off x="5025662" y="2683056"/>
                <a:ext cx="833774"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حبر 18">
                <a:extLst>
                  <a:ext uri="{FF2B5EF4-FFF2-40B4-BE49-F238E27FC236}">
                    <a16:creationId xmlns:a16="http://schemas.microsoft.com/office/drawing/2014/main" id="{56D44C4C-4A9E-10F7-3021-BC466FC88A72}"/>
                  </a:ext>
                </a:extLst>
              </p14:cNvPr>
              <p14:cNvContentPartPr/>
              <p14:nvPr/>
            </p14:nvContentPartPr>
            <p14:xfrm>
              <a:off x="4885269" y="3149976"/>
              <a:ext cx="657720" cy="316440"/>
            </p14:xfrm>
          </p:contentPart>
        </mc:Choice>
        <mc:Fallback xmlns="">
          <p:pic>
            <p:nvPicPr>
              <p:cNvPr id="18" name="حبر 18">
                <a:extLst>
                  <a:ext uri="{FF2B5EF4-FFF2-40B4-BE49-F238E27FC236}">
                    <a16:creationId xmlns:a16="http://schemas.microsoft.com/office/drawing/2014/main" id="{56D44C4C-4A9E-10F7-3021-BC466FC88A72}"/>
                  </a:ext>
                </a:extLst>
              </p:cNvPr>
              <p:cNvPicPr/>
              <p:nvPr/>
            </p:nvPicPr>
            <p:blipFill>
              <a:blip r:embed="rId8"/>
              <a:stretch>
                <a:fillRect/>
              </a:stretch>
            </p:blipFill>
            <p:spPr>
              <a:xfrm>
                <a:off x="4870141" y="3134496"/>
                <a:ext cx="688337"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2" name="حبر 21">
                <a:extLst>
                  <a:ext uri="{FF2B5EF4-FFF2-40B4-BE49-F238E27FC236}">
                    <a16:creationId xmlns:a16="http://schemas.microsoft.com/office/drawing/2014/main" id="{B72BDD36-D24F-B2D0-7150-41ED7D699BFA}"/>
                  </a:ext>
                </a:extLst>
              </p14:cNvPr>
              <p14:cNvContentPartPr/>
              <p14:nvPr/>
            </p14:nvContentPartPr>
            <p14:xfrm>
              <a:off x="5612829" y="3987696"/>
              <a:ext cx="100800" cy="30600"/>
            </p14:xfrm>
          </p:contentPart>
        </mc:Choice>
        <mc:Fallback xmlns="">
          <p:pic>
            <p:nvPicPr>
              <p:cNvPr id="22" name="حبر 21">
                <a:extLst>
                  <a:ext uri="{FF2B5EF4-FFF2-40B4-BE49-F238E27FC236}">
                    <a16:creationId xmlns:a16="http://schemas.microsoft.com/office/drawing/2014/main" id="{B72BDD36-D24F-B2D0-7150-41ED7D699BFA}"/>
                  </a:ext>
                </a:extLst>
              </p:cNvPr>
              <p:cNvPicPr/>
              <p:nvPr/>
            </p:nvPicPr>
            <p:blipFill>
              <a:blip r:embed="rId10"/>
              <a:stretch>
                <a:fillRect/>
              </a:stretch>
            </p:blipFill>
            <p:spPr>
              <a:xfrm>
                <a:off x="5597349" y="3972216"/>
                <a:ext cx="13104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حبر 23">
                <a:extLst>
                  <a:ext uri="{FF2B5EF4-FFF2-40B4-BE49-F238E27FC236}">
                    <a16:creationId xmlns:a16="http://schemas.microsoft.com/office/drawing/2014/main" id="{CE09553B-1084-991A-E28B-2060A4C9989D}"/>
                  </a:ext>
                </a:extLst>
              </p14:cNvPr>
              <p14:cNvContentPartPr/>
              <p14:nvPr/>
            </p14:nvContentPartPr>
            <p14:xfrm>
              <a:off x="5477469" y="3606456"/>
              <a:ext cx="898200" cy="296280"/>
            </p14:xfrm>
          </p:contentPart>
        </mc:Choice>
        <mc:Fallback xmlns="">
          <p:pic>
            <p:nvPicPr>
              <p:cNvPr id="23" name="حبر 23">
                <a:extLst>
                  <a:ext uri="{FF2B5EF4-FFF2-40B4-BE49-F238E27FC236}">
                    <a16:creationId xmlns:a16="http://schemas.microsoft.com/office/drawing/2014/main" id="{CE09553B-1084-991A-E28B-2060A4C9989D}"/>
                  </a:ext>
                </a:extLst>
              </p:cNvPr>
              <p:cNvPicPr/>
              <p:nvPr/>
            </p:nvPicPr>
            <p:blipFill>
              <a:blip r:embed="rId12"/>
              <a:stretch>
                <a:fillRect/>
              </a:stretch>
            </p:blipFill>
            <p:spPr>
              <a:xfrm>
                <a:off x="5461989" y="3590976"/>
                <a:ext cx="92880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8" name="حبر 38">
                <a:extLst>
                  <a:ext uri="{FF2B5EF4-FFF2-40B4-BE49-F238E27FC236}">
                    <a16:creationId xmlns:a16="http://schemas.microsoft.com/office/drawing/2014/main" id="{A3754D4E-A754-8E2E-BDE7-298A3421CEF5}"/>
                  </a:ext>
                </a:extLst>
              </p14:cNvPr>
              <p14:cNvContentPartPr/>
              <p14:nvPr/>
            </p14:nvContentPartPr>
            <p14:xfrm>
              <a:off x="5146269" y="4133136"/>
              <a:ext cx="1364760" cy="391680"/>
            </p14:xfrm>
          </p:contentPart>
        </mc:Choice>
        <mc:Fallback xmlns="">
          <p:pic>
            <p:nvPicPr>
              <p:cNvPr id="38" name="حبر 38">
                <a:extLst>
                  <a:ext uri="{FF2B5EF4-FFF2-40B4-BE49-F238E27FC236}">
                    <a16:creationId xmlns:a16="http://schemas.microsoft.com/office/drawing/2014/main" id="{A3754D4E-A754-8E2E-BDE7-298A3421CEF5}"/>
                  </a:ext>
                </a:extLst>
              </p:cNvPr>
              <p:cNvPicPr/>
              <p:nvPr/>
            </p:nvPicPr>
            <p:blipFill>
              <a:blip r:embed="rId14"/>
              <a:stretch>
                <a:fillRect/>
              </a:stretch>
            </p:blipFill>
            <p:spPr>
              <a:xfrm>
                <a:off x="5131149" y="4117656"/>
                <a:ext cx="1395360" cy="422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1" name="حبر 51">
                <a:extLst>
                  <a:ext uri="{FF2B5EF4-FFF2-40B4-BE49-F238E27FC236}">
                    <a16:creationId xmlns:a16="http://schemas.microsoft.com/office/drawing/2014/main" id="{AD94A70B-3382-CCB2-C16E-6EA291EDAD09}"/>
                  </a:ext>
                </a:extLst>
              </p14:cNvPr>
              <p14:cNvContentPartPr/>
              <p14:nvPr/>
            </p14:nvContentPartPr>
            <p14:xfrm>
              <a:off x="6044312" y="4604385"/>
              <a:ext cx="1218960" cy="712800"/>
            </p14:xfrm>
          </p:contentPart>
        </mc:Choice>
        <mc:Fallback xmlns="">
          <p:pic>
            <p:nvPicPr>
              <p:cNvPr id="51" name="حبر 51">
                <a:extLst>
                  <a:ext uri="{FF2B5EF4-FFF2-40B4-BE49-F238E27FC236}">
                    <a16:creationId xmlns:a16="http://schemas.microsoft.com/office/drawing/2014/main" id="{AD94A70B-3382-CCB2-C16E-6EA291EDAD09}"/>
                  </a:ext>
                </a:extLst>
              </p:cNvPr>
              <p:cNvPicPr/>
              <p:nvPr/>
            </p:nvPicPr>
            <p:blipFill>
              <a:blip r:embed="rId16"/>
              <a:stretch>
                <a:fillRect/>
              </a:stretch>
            </p:blipFill>
            <p:spPr>
              <a:xfrm>
                <a:off x="6028837" y="4589265"/>
                <a:ext cx="1249551" cy="743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5" name="حبر 55">
                <a:extLst>
                  <a:ext uri="{FF2B5EF4-FFF2-40B4-BE49-F238E27FC236}">
                    <a16:creationId xmlns:a16="http://schemas.microsoft.com/office/drawing/2014/main" id="{5C32EFD3-4454-F21A-AEF4-F1E60D6F4306}"/>
                  </a:ext>
                </a:extLst>
              </p14:cNvPr>
              <p14:cNvContentPartPr/>
              <p14:nvPr/>
            </p14:nvContentPartPr>
            <p14:xfrm>
              <a:off x="6109472" y="4940625"/>
              <a:ext cx="376200" cy="311400"/>
            </p14:xfrm>
          </p:contentPart>
        </mc:Choice>
        <mc:Fallback xmlns="">
          <p:pic>
            <p:nvPicPr>
              <p:cNvPr id="55" name="حبر 55">
                <a:extLst>
                  <a:ext uri="{FF2B5EF4-FFF2-40B4-BE49-F238E27FC236}">
                    <a16:creationId xmlns:a16="http://schemas.microsoft.com/office/drawing/2014/main" id="{5C32EFD3-4454-F21A-AEF4-F1E60D6F4306}"/>
                  </a:ext>
                </a:extLst>
              </p:cNvPr>
              <p:cNvPicPr/>
              <p:nvPr/>
            </p:nvPicPr>
            <p:blipFill>
              <a:blip r:embed="rId18"/>
              <a:stretch>
                <a:fillRect/>
              </a:stretch>
            </p:blipFill>
            <p:spPr>
              <a:xfrm>
                <a:off x="6094007" y="4925505"/>
                <a:ext cx="406771" cy="342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6" name="حبر 55">
                <a:extLst>
                  <a:ext uri="{FF2B5EF4-FFF2-40B4-BE49-F238E27FC236}">
                    <a16:creationId xmlns:a16="http://schemas.microsoft.com/office/drawing/2014/main" id="{98864268-D8E1-8198-9E31-1B2050A49ACD}"/>
                  </a:ext>
                </a:extLst>
              </p14:cNvPr>
              <p14:cNvContentPartPr/>
              <p14:nvPr/>
            </p14:nvContentPartPr>
            <p14:xfrm>
              <a:off x="6018563" y="2759050"/>
              <a:ext cx="232200" cy="171720"/>
            </p14:xfrm>
          </p:contentPart>
        </mc:Choice>
        <mc:Fallback xmlns="">
          <p:pic>
            <p:nvPicPr>
              <p:cNvPr id="56" name="حبر 55">
                <a:extLst>
                  <a:ext uri="{FF2B5EF4-FFF2-40B4-BE49-F238E27FC236}">
                    <a16:creationId xmlns:a16="http://schemas.microsoft.com/office/drawing/2014/main" id="{98864268-D8E1-8198-9E31-1B2050A49ACD}"/>
                  </a:ext>
                </a:extLst>
              </p:cNvPr>
              <p:cNvPicPr/>
              <p:nvPr/>
            </p:nvPicPr>
            <p:blipFill>
              <a:blip r:embed="rId20"/>
              <a:stretch>
                <a:fillRect/>
              </a:stretch>
            </p:blipFill>
            <p:spPr>
              <a:xfrm>
                <a:off x="6003083" y="2743930"/>
                <a:ext cx="26280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0" name="حبر 60">
                <a:extLst>
                  <a:ext uri="{FF2B5EF4-FFF2-40B4-BE49-F238E27FC236}">
                    <a16:creationId xmlns:a16="http://schemas.microsoft.com/office/drawing/2014/main" id="{5D2080DE-E577-015A-8C7B-9560D9A2E187}"/>
                  </a:ext>
                </a:extLst>
              </p14:cNvPr>
              <p14:cNvContentPartPr/>
              <p14:nvPr/>
            </p14:nvContentPartPr>
            <p14:xfrm>
              <a:off x="8578523" y="2668330"/>
              <a:ext cx="484200" cy="353160"/>
            </p14:xfrm>
          </p:contentPart>
        </mc:Choice>
        <mc:Fallback xmlns="">
          <p:pic>
            <p:nvPicPr>
              <p:cNvPr id="60" name="حبر 60">
                <a:extLst>
                  <a:ext uri="{FF2B5EF4-FFF2-40B4-BE49-F238E27FC236}">
                    <a16:creationId xmlns:a16="http://schemas.microsoft.com/office/drawing/2014/main" id="{5D2080DE-E577-015A-8C7B-9560D9A2E187}"/>
                  </a:ext>
                </a:extLst>
              </p:cNvPr>
              <p:cNvPicPr/>
              <p:nvPr/>
            </p:nvPicPr>
            <p:blipFill>
              <a:blip r:embed="rId22"/>
              <a:stretch>
                <a:fillRect/>
              </a:stretch>
            </p:blipFill>
            <p:spPr>
              <a:xfrm>
                <a:off x="8563403" y="2653210"/>
                <a:ext cx="51480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0732" name="حبر 30732">
                <a:extLst>
                  <a:ext uri="{FF2B5EF4-FFF2-40B4-BE49-F238E27FC236}">
                    <a16:creationId xmlns:a16="http://schemas.microsoft.com/office/drawing/2014/main" id="{ED18070F-7744-C9CC-4669-07CFBDD98B13}"/>
                  </a:ext>
                </a:extLst>
              </p14:cNvPr>
              <p14:cNvContentPartPr/>
              <p14:nvPr/>
            </p14:nvContentPartPr>
            <p14:xfrm>
              <a:off x="6824603" y="2567530"/>
              <a:ext cx="1603080" cy="373320"/>
            </p14:xfrm>
          </p:contentPart>
        </mc:Choice>
        <mc:Fallback xmlns="">
          <p:pic>
            <p:nvPicPr>
              <p:cNvPr id="30732" name="حبر 30732">
                <a:extLst>
                  <a:ext uri="{FF2B5EF4-FFF2-40B4-BE49-F238E27FC236}">
                    <a16:creationId xmlns:a16="http://schemas.microsoft.com/office/drawing/2014/main" id="{ED18070F-7744-C9CC-4669-07CFBDD98B13}"/>
                  </a:ext>
                </a:extLst>
              </p:cNvPr>
              <p:cNvPicPr/>
              <p:nvPr/>
            </p:nvPicPr>
            <p:blipFill>
              <a:blip r:embed="rId24"/>
              <a:stretch>
                <a:fillRect/>
              </a:stretch>
            </p:blipFill>
            <p:spPr>
              <a:xfrm>
                <a:off x="6809483" y="2552410"/>
                <a:ext cx="163332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0733" name="حبر 30732">
                <a:extLst>
                  <a:ext uri="{FF2B5EF4-FFF2-40B4-BE49-F238E27FC236}">
                    <a16:creationId xmlns:a16="http://schemas.microsoft.com/office/drawing/2014/main" id="{58941EC2-F634-8748-2B4F-A4AFB27BCA75}"/>
                  </a:ext>
                </a:extLst>
              </p14:cNvPr>
              <p14:cNvContentPartPr/>
              <p14:nvPr/>
            </p14:nvContentPartPr>
            <p14:xfrm>
              <a:off x="6945563" y="2597770"/>
              <a:ext cx="10440" cy="30600"/>
            </p14:xfrm>
          </p:contentPart>
        </mc:Choice>
        <mc:Fallback xmlns="">
          <p:pic>
            <p:nvPicPr>
              <p:cNvPr id="30733" name="حبر 30732">
                <a:extLst>
                  <a:ext uri="{FF2B5EF4-FFF2-40B4-BE49-F238E27FC236}">
                    <a16:creationId xmlns:a16="http://schemas.microsoft.com/office/drawing/2014/main" id="{58941EC2-F634-8748-2B4F-A4AFB27BCA75}"/>
                  </a:ext>
                </a:extLst>
              </p:cNvPr>
              <p:cNvPicPr/>
              <p:nvPr/>
            </p:nvPicPr>
            <p:blipFill>
              <a:blip r:embed="rId26"/>
              <a:stretch>
                <a:fillRect/>
              </a:stretch>
            </p:blipFill>
            <p:spPr>
              <a:xfrm>
                <a:off x="6930443" y="2582650"/>
                <a:ext cx="4104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0734" name="حبر 30733">
                <a:extLst>
                  <a:ext uri="{FF2B5EF4-FFF2-40B4-BE49-F238E27FC236}">
                    <a16:creationId xmlns:a16="http://schemas.microsoft.com/office/drawing/2014/main" id="{F1BFE55E-113F-F7A9-619C-B7A956D1EEFC}"/>
                  </a:ext>
                </a:extLst>
              </p14:cNvPr>
              <p14:cNvContentPartPr/>
              <p14:nvPr/>
            </p14:nvContentPartPr>
            <p14:xfrm>
              <a:off x="6592763" y="2728810"/>
              <a:ext cx="151560" cy="101160"/>
            </p14:xfrm>
          </p:contentPart>
        </mc:Choice>
        <mc:Fallback xmlns="">
          <p:pic>
            <p:nvPicPr>
              <p:cNvPr id="30734" name="حبر 30733">
                <a:extLst>
                  <a:ext uri="{FF2B5EF4-FFF2-40B4-BE49-F238E27FC236}">
                    <a16:creationId xmlns:a16="http://schemas.microsoft.com/office/drawing/2014/main" id="{F1BFE55E-113F-F7A9-619C-B7A956D1EEFC}"/>
                  </a:ext>
                </a:extLst>
              </p:cNvPr>
              <p:cNvPicPr/>
              <p:nvPr/>
            </p:nvPicPr>
            <p:blipFill>
              <a:blip r:embed="rId28"/>
              <a:stretch>
                <a:fillRect/>
              </a:stretch>
            </p:blipFill>
            <p:spPr>
              <a:xfrm>
                <a:off x="6577643" y="2713690"/>
                <a:ext cx="18216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0737" name="حبر 30737">
                <a:extLst>
                  <a:ext uri="{FF2B5EF4-FFF2-40B4-BE49-F238E27FC236}">
                    <a16:creationId xmlns:a16="http://schemas.microsoft.com/office/drawing/2014/main" id="{91959333-14D9-869B-3544-C6E79D4BEEBA}"/>
                  </a:ext>
                </a:extLst>
              </p14:cNvPr>
              <p14:cNvContentPartPr/>
              <p14:nvPr/>
            </p14:nvContentPartPr>
            <p14:xfrm>
              <a:off x="6623003" y="2587690"/>
              <a:ext cx="91080" cy="40680"/>
            </p14:xfrm>
          </p:contentPart>
        </mc:Choice>
        <mc:Fallback xmlns="">
          <p:pic>
            <p:nvPicPr>
              <p:cNvPr id="30737" name="حبر 30737">
                <a:extLst>
                  <a:ext uri="{FF2B5EF4-FFF2-40B4-BE49-F238E27FC236}">
                    <a16:creationId xmlns:a16="http://schemas.microsoft.com/office/drawing/2014/main" id="{91959333-14D9-869B-3544-C6E79D4BEEBA}"/>
                  </a:ext>
                </a:extLst>
              </p:cNvPr>
              <p:cNvPicPr/>
              <p:nvPr/>
            </p:nvPicPr>
            <p:blipFill>
              <a:blip r:embed="rId30"/>
              <a:stretch>
                <a:fillRect/>
              </a:stretch>
            </p:blipFill>
            <p:spPr>
              <a:xfrm>
                <a:off x="6607883" y="2572570"/>
                <a:ext cx="12168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0738" name="حبر 30737">
                <a:extLst>
                  <a:ext uri="{FF2B5EF4-FFF2-40B4-BE49-F238E27FC236}">
                    <a16:creationId xmlns:a16="http://schemas.microsoft.com/office/drawing/2014/main" id="{7A8317DF-E678-05A0-F19B-F9ED1A1B3877}"/>
                  </a:ext>
                </a:extLst>
              </p14:cNvPr>
              <p14:cNvContentPartPr/>
              <p14:nvPr/>
            </p14:nvContentPartPr>
            <p14:xfrm>
              <a:off x="5616443" y="3252970"/>
              <a:ext cx="241200" cy="171720"/>
            </p14:xfrm>
          </p:contentPart>
        </mc:Choice>
        <mc:Fallback xmlns="">
          <p:pic>
            <p:nvPicPr>
              <p:cNvPr id="30738" name="حبر 30737">
                <a:extLst>
                  <a:ext uri="{FF2B5EF4-FFF2-40B4-BE49-F238E27FC236}">
                    <a16:creationId xmlns:a16="http://schemas.microsoft.com/office/drawing/2014/main" id="{7A8317DF-E678-05A0-F19B-F9ED1A1B3877}"/>
                  </a:ext>
                </a:extLst>
              </p:cNvPr>
              <p:cNvPicPr/>
              <p:nvPr/>
            </p:nvPicPr>
            <p:blipFill>
              <a:blip r:embed="rId32"/>
              <a:stretch>
                <a:fillRect/>
              </a:stretch>
            </p:blipFill>
            <p:spPr>
              <a:xfrm>
                <a:off x="5600963" y="3237850"/>
                <a:ext cx="27180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0748" name="حبر 30748">
                <a:extLst>
                  <a:ext uri="{FF2B5EF4-FFF2-40B4-BE49-F238E27FC236}">
                    <a16:creationId xmlns:a16="http://schemas.microsoft.com/office/drawing/2014/main" id="{F0D36DD0-114B-774F-E53D-5EF4969017B4}"/>
                  </a:ext>
                </a:extLst>
              </p14:cNvPr>
              <p14:cNvContentPartPr/>
              <p14:nvPr/>
            </p14:nvContentPartPr>
            <p14:xfrm>
              <a:off x="7631003" y="3152170"/>
              <a:ext cx="1290600" cy="453960"/>
            </p14:xfrm>
          </p:contentPart>
        </mc:Choice>
        <mc:Fallback xmlns="">
          <p:pic>
            <p:nvPicPr>
              <p:cNvPr id="30748" name="حبر 30748">
                <a:extLst>
                  <a:ext uri="{FF2B5EF4-FFF2-40B4-BE49-F238E27FC236}">
                    <a16:creationId xmlns:a16="http://schemas.microsoft.com/office/drawing/2014/main" id="{F0D36DD0-114B-774F-E53D-5EF4969017B4}"/>
                  </a:ext>
                </a:extLst>
              </p:cNvPr>
              <p:cNvPicPr/>
              <p:nvPr/>
            </p:nvPicPr>
            <p:blipFill>
              <a:blip r:embed="rId34"/>
              <a:stretch>
                <a:fillRect/>
              </a:stretch>
            </p:blipFill>
            <p:spPr>
              <a:xfrm>
                <a:off x="7615883" y="3137050"/>
                <a:ext cx="1320840" cy="484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764" name="حبر 30764">
                <a:extLst>
                  <a:ext uri="{FF2B5EF4-FFF2-40B4-BE49-F238E27FC236}">
                    <a16:creationId xmlns:a16="http://schemas.microsoft.com/office/drawing/2014/main" id="{F8E7017C-A998-9251-8571-BB1338F10361}"/>
                  </a:ext>
                </a:extLst>
              </p14:cNvPr>
              <p14:cNvContentPartPr/>
              <p14:nvPr/>
            </p14:nvContentPartPr>
            <p14:xfrm>
              <a:off x="5837123" y="3071530"/>
              <a:ext cx="1621800" cy="393480"/>
            </p14:xfrm>
          </p:contentPart>
        </mc:Choice>
        <mc:Fallback xmlns="">
          <p:pic>
            <p:nvPicPr>
              <p:cNvPr id="30764" name="حبر 30764">
                <a:extLst>
                  <a:ext uri="{FF2B5EF4-FFF2-40B4-BE49-F238E27FC236}">
                    <a16:creationId xmlns:a16="http://schemas.microsoft.com/office/drawing/2014/main" id="{F8E7017C-A998-9251-8571-BB1338F10361}"/>
                  </a:ext>
                </a:extLst>
              </p:cNvPr>
              <p:cNvPicPr/>
              <p:nvPr/>
            </p:nvPicPr>
            <p:blipFill>
              <a:blip r:embed="rId36"/>
              <a:stretch>
                <a:fillRect/>
              </a:stretch>
            </p:blipFill>
            <p:spPr>
              <a:xfrm>
                <a:off x="5821646" y="3056410"/>
                <a:ext cx="1652033" cy="4240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0765" name="حبر 30764">
                <a:extLst>
                  <a:ext uri="{FF2B5EF4-FFF2-40B4-BE49-F238E27FC236}">
                    <a16:creationId xmlns:a16="http://schemas.microsoft.com/office/drawing/2014/main" id="{C1B8476A-734F-C536-099A-7B54776FE5AA}"/>
                  </a:ext>
                </a:extLst>
              </p14:cNvPr>
              <p14:cNvContentPartPr/>
              <p14:nvPr/>
            </p14:nvContentPartPr>
            <p14:xfrm>
              <a:off x="6462083" y="3666250"/>
              <a:ext cx="221040" cy="171720"/>
            </p14:xfrm>
          </p:contentPart>
        </mc:Choice>
        <mc:Fallback xmlns="">
          <p:pic>
            <p:nvPicPr>
              <p:cNvPr id="30765" name="حبر 30764">
                <a:extLst>
                  <a:ext uri="{FF2B5EF4-FFF2-40B4-BE49-F238E27FC236}">
                    <a16:creationId xmlns:a16="http://schemas.microsoft.com/office/drawing/2014/main" id="{C1B8476A-734F-C536-099A-7B54776FE5AA}"/>
                  </a:ext>
                </a:extLst>
              </p:cNvPr>
              <p:cNvPicPr/>
              <p:nvPr/>
            </p:nvPicPr>
            <p:blipFill>
              <a:blip r:embed="rId38"/>
              <a:stretch>
                <a:fillRect/>
              </a:stretch>
            </p:blipFill>
            <p:spPr>
              <a:xfrm>
                <a:off x="6446603" y="3651130"/>
                <a:ext cx="25164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0770" name="حبر 30770">
                <a:extLst>
                  <a:ext uri="{FF2B5EF4-FFF2-40B4-BE49-F238E27FC236}">
                    <a16:creationId xmlns:a16="http://schemas.microsoft.com/office/drawing/2014/main" id="{3743B798-2D37-82A5-CCC4-E70DA8DE07C9}"/>
                  </a:ext>
                </a:extLst>
              </p14:cNvPr>
              <p14:cNvContentPartPr/>
              <p14:nvPr/>
            </p14:nvContentPartPr>
            <p14:xfrm>
              <a:off x="8376923" y="3605770"/>
              <a:ext cx="675720" cy="302760"/>
            </p14:xfrm>
          </p:contentPart>
        </mc:Choice>
        <mc:Fallback xmlns="">
          <p:pic>
            <p:nvPicPr>
              <p:cNvPr id="30770" name="حبر 30770">
                <a:extLst>
                  <a:ext uri="{FF2B5EF4-FFF2-40B4-BE49-F238E27FC236}">
                    <a16:creationId xmlns:a16="http://schemas.microsoft.com/office/drawing/2014/main" id="{3743B798-2D37-82A5-CCC4-E70DA8DE07C9}"/>
                  </a:ext>
                </a:extLst>
              </p:cNvPr>
              <p:cNvPicPr/>
              <p:nvPr/>
            </p:nvPicPr>
            <p:blipFill>
              <a:blip r:embed="rId40"/>
              <a:stretch>
                <a:fillRect/>
              </a:stretch>
            </p:blipFill>
            <p:spPr>
              <a:xfrm>
                <a:off x="8361803" y="3590650"/>
                <a:ext cx="70632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0779" name="حبر 30779">
                <a:extLst>
                  <a:ext uri="{FF2B5EF4-FFF2-40B4-BE49-F238E27FC236}">
                    <a16:creationId xmlns:a16="http://schemas.microsoft.com/office/drawing/2014/main" id="{FF9B0B89-3ECA-0E01-43F5-CCD953C4BAF6}"/>
                  </a:ext>
                </a:extLst>
              </p14:cNvPr>
              <p14:cNvContentPartPr/>
              <p14:nvPr/>
            </p14:nvContentPartPr>
            <p14:xfrm>
              <a:off x="7560443" y="3616930"/>
              <a:ext cx="756360" cy="382320"/>
            </p14:xfrm>
          </p:contentPart>
        </mc:Choice>
        <mc:Fallback xmlns="">
          <p:pic>
            <p:nvPicPr>
              <p:cNvPr id="30779" name="حبر 30779">
                <a:extLst>
                  <a:ext uri="{FF2B5EF4-FFF2-40B4-BE49-F238E27FC236}">
                    <a16:creationId xmlns:a16="http://schemas.microsoft.com/office/drawing/2014/main" id="{FF9B0B89-3ECA-0E01-43F5-CCD953C4BAF6}"/>
                  </a:ext>
                </a:extLst>
              </p:cNvPr>
              <p:cNvPicPr/>
              <p:nvPr/>
            </p:nvPicPr>
            <p:blipFill>
              <a:blip r:embed="rId42"/>
              <a:stretch>
                <a:fillRect/>
              </a:stretch>
            </p:blipFill>
            <p:spPr>
              <a:xfrm>
                <a:off x="7545323" y="3601810"/>
                <a:ext cx="786960" cy="4129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0780" name="حبر 30779">
                <a:extLst>
                  <a:ext uri="{FF2B5EF4-FFF2-40B4-BE49-F238E27FC236}">
                    <a16:creationId xmlns:a16="http://schemas.microsoft.com/office/drawing/2014/main" id="{38E6D733-0B0E-6735-828F-434504F43E9A}"/>
                  </a:ext>
                </a:extLst>
              </p14:cNvPr>
              <p14:cNvContentPartPr/>
              <p14:nvPr/>
            </p14:nvContentPartPr>
            <p14:xfrm>
              <a:off x="6633083" y="4220650"/>
              <a:ext cx="141480" cy="181800"/>
            </p14:xfrm>
          </p:contentPart>
        </mc:Choice>
        <mc:Fallback xmlns="">
          <p:pic>
            <p:nvPicPr>
              <p:cNvPr id="30780" name="حبر 30779">
                <a:extLst>
                  <a:ext uri="{FF2B5EF4-FFF2-40B4-BE49-F238E27FC236}">
                    <a16:creationId xmlns:a16="http://schemas.microsoft.com/office/drawing/2014/main" id="{38E6D733-0B0E-6735-828F-434504F43E9A}"/>
                  </a:ext>
                </a:extLst>
              </p:cNvPr>
              <p:cNvPicPr/>
              <p:nvPr/>
            </p:nvPicPr>
            <p:blipFill>
              <a:blip r:embed="rId44"/>
              <a:stretch>
                <a:fillRect/>
              </a:stretch>
            </p:blipFill>
            <p:spPr>
              <a:xfrm>
                <a:off x="6617963" y="4205530"/>
                <a:ext cx="17208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0789" name="حبر 30789">
                <a:extLst>
                  <a:ext uri="{FF2B5EF4-FFF2-40B4-BE49-F238E27FC236}">
                    <a16:creationId xmlns:a16="http://schemas.microsoft.com/office/drawing/2014/main" id="{28E08173-D0CF-1F44-68FF-FEEF3BFD08E0}"/>
                  </a:ext>
                </a:extLst>
              </p14:cNvPr>
              <p14:cNvContentPartPr/>
              <p14:nvPr/>
            </p14:nvContentPartPr>
            <p14:xfrm>
              <a:off x="7842683" y="4190410"/>
              <a:ext cx="1109160" cy="262440"/>
            </p14:xfrm>
          </p:contentPart>
        </mc:Choice>
        <mc:Fallback xmlns="">
          <p:pic>
            <p:nvPicPr>
              <p:cNvPr id="30789" name="حبر 30789">
                <a:extLst>
                  <a:ext uri="{FF2B5EF4-FFF2-40B4-BE49-F238E27FC236}">
                    <a16:creationId xmlns:a16="http://schemas.microsoft.com/office/drawing/2014/main" id="{28E08173-D0CF-1F44-68FF-FEEF3BFD08E0}"/>
                  </a:ext>
                </a:extLst>
              </p:cNvPr>
              <p:cNvPicPr/>
              <p:nvPr/>
            </p:nvPicPr>
            <p:blipFill>
              <a:blip r:embed="rId46"/>
              <a:stretch>
                <a:fillRect/>
              </a:stretch>
            </p:blipFill>
            <p:spPr>
              <a:xfrm>
                <a:off x="7827563" y="4175290"/>
                <a:ext cx="113976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0790" name="حبر 30789">
                <a:extLst>
                  <a:ext uri="{FF2B5EF4-FFF2-40B4-BE49-F238E27FC236}">
                    <a16:creationId xmlns:a16="http://schemas.microsoft.com/office/drawing/2014/main" id="{91D1A88D-9C1D-7CA5-DE74-E89BA7B95D26}"/>
                  </a:ext>
                </a:extLst>
              </p14:cNvPr>
              <p14:cNvContentPartPr/>
              <p14:nvPr/>
            </p14:nvContentPartPr>
            <p14:xfrm>
              <a:off x="7288283" y="4855690"/>
              <a:ext cx="180720" cy="81000"/>
            </p14:xfrm>
          </p:contentPart>
        </mc:Choice>
        <mc:Fallback xmlns="">
          <p:pic>
            <p:nvPicPr>
              <p:cNvPr id="30790" name="حبر 30789">
                <a:extLst>
                  <a:ext uri="{FF2B5EF4-FFF2-40B4-BE49-F238E27FC236}">
                    <a16:creationId xmlns:a16="http://schemas.microsoft.com/office/drawing/2014/main" id="{91D1A88D-9C1D-7CA5-DE74-E89BA7B95D26}"/>
                  </a:ext>
                </a:extLst>
              </p:cNvPr>
              <p:cNvPicPr/>
              <p:nvPr/>
            </p:nvPicPr>
            <p:blipFill>
              <a:blip r:embed="rId48"/>
              <a:stretch>
                <a:fillRect/>
              </a:stretch>
            </p:blipFill>
            <p:spPr>
              <a:xfrm>
                <a:off x="7273163" y="4840570"/>
                <a:ext cx="21132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0798" name="حبر 30798">
                <a:extLst>
                  <a:ext uri="{FF2B5EF4-FFF2-40B4-BE49-F238E27FC236}">
                    <a16:creationId xmlns:a16="http://schemas.microsoft.com/office/drawing/2014/main" id="{8AA58729-E8AD-D125-C805-54DA9E666C57}"/>
                  </a:ext>
                </a:extLst>
              </p14:cNvPr>
              <p14:cNvContentPartPr/>
              <p14:nvPr/>
            </p14:nvContentPartPr>
            <p14:xfrm>
              <a:off x="8356763" y="4754890"/>
              <a:ext cx="635400" cy="343080"/>
            </p14:xfrm>
          </p:contentPart>
        </mc:Choice>
        <mc:Fallback xmlns="">
          <p:pic>
            <p:nvPicPr>
              <p:cNvPr id="30798" name="حبر 30798">
                <a:extLst>
                  <a:ext uri="{FF2B5EF4-FFF2-40B4-BE49-F238E27FC236}">
                    <a16:creationId xmlns:a16="http://schemas.microsoft.com/office/drawing/2014/main" id="{8AA58729-E8AD-D125-C805-54DA9E666C57}"/>
                  </a:ext>
                </a:extLst>
              </p:cNvPr>
              <p:cNvPicPr/>
              <p:nvPr/>
            </p:nvPicPr>
            <p:blipFill>
              <a:blip r:embed="rId50"/>
              <a:stretch>
                <a:fillRect/>
              </a:stretch>
            </p:blipFill>
            <p:spPr>
              <a:xfrm>
                <a:off x="8341643" y="4739770"/>
                <a:ext cx="666000" cy="373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1">
            <p14:nvContentPartPr>
              <p14:cNvPr id="15" name="حبر 16">
                <a:extLst>
                  <a:ext uri="{FF2B5EF4-FFF2-40B4-BE49-F238E27FC236}">
                    <a16:creationId xmlns:a16="http://schemas.microsoft.com/office/drawing/2014/main" id="{CF7788D6-4DA6-FF60-743E-83BF13E868FC}"/>
                  </a:ext>
                </a:extLst>
              </p14:cNvPr>
              <p14:cNvContentPartPr/>
              <p14:nvPr/>
            </p14:nvContentPartPr>
            <p14:xfrm>
              <a:off x="2711662" y="5151619"/>
              <a:ext cx="1066680" cy="320400"/>
            </p14:xfrm>
          </p:contentPart>
        </mc:Choice>
        <mc:Fallback>
          <p:pic>
            <p:nvPicPr>
              <p:cNvPr id="15" name="حبر 16">
                <a:extLst>
                  <a:ext uri="{FF2B5EF4-FFF2-40B4-BE49-F238E27FC236}">
                    <a16:creationId xmlns:a16="http://schemas.microsoft.com/office/drawing/2014/main" id="{CF7788D6-4DA6-FF60-743E-83BF13E868FC}"/>
                  </a:ext>
                </a:extLst>
              </p:cNvPr>
              <p:cNvPicPr/>
              <p:nvPr/>
            </p:nvPicPr>
            <p:blipFill>
              <a:blip r:embed="rId52"/>
              <a:stretch>
                <a:fillRect/>
              </a:stretch>
            </p:blipFill>
            <p:spPr>
              <a:xfrm>
                <a:off x="2696542" y="5136156"/>
                <a:ext cx="1097280" cy="350966"/>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3">
            <p14:nvContentPartPr>
              <p14:cNvPr id="16" name="حبر 16">
                <a:extLst>
                  <a:ext uri="{FF2B5EF4-FFF2-40B4-BE49-F238E27FC236}">
                    <a16:creationId xmlns:a16="http://schemas.microsoft.com/office/drawing/2014/main" id="{9DF54588-7F14-0CB3-DB7C-8A79999C823F}"/>
                  </a:ext>
                </a:extLst>
              </p14:cNvPr>
              <p14:cNvContentPartPr/>
              <p14:nvPr/>
            </p14:nvContentPartPr>
            <p14:xfrm>
              <a:off x="1794382" y="5186539"/>
              <a:ext cx="597240" cy="351360"/>
            </p14:xfrm>
          </p:contentPart>
        </mc:Choice>
        <mc:Fallback>
          <p:pic>
            <p:nvPicPr>
              <p:cNvPr id="16" name="حبر 16">
                <a:extLst>
                  <a:ext uri="{FF2B5EF4-FFF2-40B4-BE49-F238E27FC236}">
                    <a16:creationId xmlns:a16="http://schemas.microsoft.com/office/drawing/2014/main" id="{9DF54588-7F14-0CB3-DB7C-8A79999C823F}"/>
                  </a:ext>
                </a:extLst>
              </p:cNvPr>
              <p:cNvPicPr/>
              <p:nvPr/>
            </p:nvPicPr>
            <p:blipFill>
              <a:blip r:embed="rId54"/>
              <a:stretch>
                <a:fillRect/>
              </a:stretch>
            </p:blipFill>
            <p:spPr>
              <a:xfrm>
                <a:off x="1779262" y="5171419"/>
                <a:ext cx="627480" cy="381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5">
            <p14:nvContentPartPr>
              <p14:cNvPr id="26" name="حبر 26">
                <a:extLst>
                  <a:ext uri="{FF2B5EF4-FFF2-40B4-BE49-F238E27FC236}">
                    <a16:creationId xmlns:a16="http://schemas.microsoft.com/office/drawing/2014/main" id="{AA5E5B4B-9384-E43C-1D5E-1050A7102388}"/>
                  </a:ext>
                </a:extLst>
              </p14:cNvPr>
              <p14:cNvContentPartPr/>
              <p14:nvPr/>
            </p14:nvContentPartPr>
            <p14:xfrm>
              <a:off x="1390879" y="5563819"/>
              <a:ext cx="939240" cy="347040"/>
            </p14:xfrm>
          </p:contentPart>
        </mc:Choice>
        <mc:Fallback>
          <p:pic>
            <p:nvPicPr>
              <p:cNvPr id="26" name="حبر 26">
                <a:extLst>
                  <a:ext uri="{FF2B5EF4-FFF2-40B4-BE49-F238E27FC236}">
                    <a16:creationId xmlns:a16="http://schemas.microsoft.com/office/drawing/2014/main" id="{AA5E5B4B-9384-E43C-1D5E-1050A7102388}"/>
                  </a:ext>
                </a:extLst>
              </p:cNvPr>
              <p:cNvPicPr/>
              <p:nvPr/>
            </p:nvPicPr>
            <p:blipFill>
              <a:blip r:embed="rId56"/>
              <a:stretch>
                <a:fillRect/>
              </a:stretch>
            </p:blipFill>
            <p:spPr>
              <a:xfrm>
                <a:off x="1375759" y="5548699"/>
                <a:ext cx="969840" cy="377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7">
            <p14:nvContentPartPr>
              <p14:cNvPr id="27" name="حبر 26">
                <a:extLst>
                  <a:ext uri="{FF2B5EF4-FFF2-40B4-BE49-F238E27FC236}">
                    <a16:creationId xmlns:a16="http://schemas.microsoft.com/office/drawing/2014/main" id="{7693A7A2-1E41-656C-DE37-54C501F964CF}"/>
                  </a:ext>
                </a:extLst>
              </p14:cNvPr>
              <p14:cNvContentPartPr/>
              <p14:nvPr/>
            </p14:nvContentPartPr>
            <p14:xfrm>
              <a:off x="2110519" y="5673619"/>
              <a:ext cx="114480" cy="162360"/>
            </p14:xfrm>
          </p:contentPart>
        </mc:Choice>
        <mc:Fallback>
          <p:pic>
            <p:nvPicPr>
              <p:cNvPr id="27" name="حبر 26">
                <a:extLst>
                  <a:ext uri="{FF2B5EF4-FFF2-40B4-BE49-F238E27FC236}">
                    <a16:creationId xmlns:a16="http://schemas.microsoft.com/office/drawing/2014/main" id="{7693A7A2-1E41-656C-DE37-54C501F964CF}"/>
                  </a:ext>
                </a:extLst>
              </p:cNvPr>
              <p:cNvPicPr/>
              <p:nvPr/>
            </p:nvPicPr>
            <p:blipFill>
              <a:blip r:embed="rId58"/>
              <a:stretch>
                <a:fillRect/>
              </a:stretch>
            </p:blipFill>
            <p:spPr>
              <a:xfrm>
                <a:off x="2095399" y="5658499"/>
                <a:ext cx="145080" cy="192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9">
            <p14:nvContentPartPr>
              <p14:cNvPr id="36" name="حبر 36">
                <a:extLst>
                  <a:ext uri="{FF2B5EF4-FFF2-40B4-BE49-F238E27FC236}">
                    <a16:creationId xmlns:a16="http://schemas.microsoft.com/office/drawing/2014/main" id="{D4FFBA9E-0439-8245-31F3-0445F446E2E5}"/>
                  </a:ext>
                </a:extLst>
              </p14:cNvPr>
              <p14:cNvContentPartPr/>
              <p14:nvPr/>
            </p14:nvContentPartPr>
            <p14:xfrm>
              <a:off x="2457199" y="5631859"/>
              <a:ext cx="1290240" cy="235080"/>
            </p14:xfrm>
          </p:contentPart>
        </mc:Choice>
        <mc:Fallback>
          <p:pic>
            <p:nvPicPr>
              <p:cNvPr id="36" name="حبر 36">
                <a:extLst>
                  <a:ext uri="{FF2B5EF4-FFF2-40B4-BE49-F238E27FC236}">
                    <a16:creationId xmlns:a16="http://schemas.microsoft.com/office/drawing/2014/main" id="{D4FFBA9E-0439-8245-31F3-0445F446E2E5}"/>
                  </a:ext>
                </a:extLst>
              </p:cNvPr>
              <p:cNvPicPr/>
              <p:nvPr/>
            </p:nvPicPr>
            <p:blipFill>
              <a:blip r:embed="rId60"/>
              <a:stretch>
                <a:fillRect/>
              </a:stretch>
            </p:blipFill>
            <p:spPr>
              <a:xfrm>
                <a:off x="2442083" y="5616403"/>
                <a:ext cx="1320472" cy="265633"/>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1">
            <p14:nvContentPartPr>
              <p14:cNvPr id="37" name="حبر 36">
                <a:extLst>
                  <a:ext uri="{FF2B5EF4-FFF2-40B4-BE49-F238E27FC236}">
                    <a16:creationId xmlns:a16="http://schemas.microsoft.com/office/drawing/2014/main" id="{8B091566-B65A-B71E-1CA1-D0163ECDE484}"/>
                  </a:ext>
                </a:extLst>
              </p14:cNvPr>
              <p14:cNvContentPartPr/>
              <p14:nvPr/>
            </p14:nvContentPartPr>
            <p14:xfrm>
              <a:off x="1209079" y="5748139"/>
              <a:ext cx="77040" cy="13680"/>
            </p14:xfrm>
          </p:contentPart>
        </mc:Choice>
        <mc:Fallback>
          <p:pic>
            <p:nvPicPr>
              <p:cNvPr id="37" name="حبر 36">
                <a:extLst>
                  <a:ext uri="{FF2B5EF4-FFF2-40B4-BE49-F238E27FC236}">
                    <a16:creationId xmlns:a16="http://schemas.microsoft.com/office/drawing/2014/main" id="{8B091566-B65A-B71E-1CA1-D0163ECDE484}"/>
                  </a:ext>
                </a:extLst>
              </p:cNvPr>
              <p:cNvPicPr/>
              <p:nvPr/>
            </p:nvPicPr>
            <p:blipFill>
              <a:blip r:embed="rId62"/>
              <a:stretch>
                <a:fillRect/>
              </a:stretch>
            </p:blipFill>
            <p:spPr>
              <a:xfrm>
                <a:off x="1193599" y="5733019"/>
                <a:ext cx="107280" cy="43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3">
            <p14:nvContentPartPr>
              <p14:cNvPr id="50" name="حبر 51">
                <a:extLst>
                  <a:ext uri="{FF2B5EF4-FFF2-40B4-BE49-F238E27FC236}">
                    <a16:creationId xmlns:a16="http://schemas.microsoft.com/office/drawing/2014/main" id="{F12246A5-62B4-58EA-3907-809E939672F2}"/>
                  </a:ext>
                </a:extLst>
              </p14:cNvPr>
              <p14:cNvContentPartPr/>
              <p14:nvPr/>
            </p14:nvContentPartPr>
            <p14:xfrm>
              <a:off x="1153999" y="6033619"/>
              <a:ext cx="2168280" cy="294120"/>
            </p14:xfrm>
          </p:contentPart>
        </mc:Choice>
        <mc:Fallback>
          <p:pic>
            <p:nvPicPr>
              <p:cNvPr id="50" name="حبر 51">
                <a:extLst>
                  <a:ext uri="{FF2B5EF4-FFF2-40B4-BE49-F238E27FC236}">
                    <a16:creationId xmlns:a16="http://schemas.microsoft.com/office/drawing/2014/main" id="{F12246A5-62B4-58EA-3907-809E939672F2}"/>
                  </a:ext>
                </a:extLst>
              </p:cNvPr>
              <p:cNvPicPr/>
              <p:nvPr/>
            </p:nvPicPr>
            <p:blipFill>
              <a:blip r:embed="rId64"/>
              <a:stretch>
                <a:fillRect/>
              </a:stretch>
            </p:blipFill>
            <p:spPr>
              <a:xfrm>
                <a:off x="1138516" y="6018158"/>
                <a:ext cx="2198885" cy="324323"/>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5">
            <p14:nvContentPartPr>
              <p14:cNvPr id="57" name="حبر 57">
                <a:extLst>
                  <a:ext uri="{FF2B5EF4-FFF2-40B4-BE49-F238E27FC236}">
                    <a16:creationId xmlns:a16="http://schemas.microsoft.com/office/drawing/2014/main" id="{6E9F8F59-2539-C165-4351-D6D37503DD19}"/>
                  </a:ext>
                </a:extLst>
              </p14:cNvPr>
              <p14:cNvContentPartPr/>
              <p14:nvPr/>
            </p14:nvContentPartPr>
            <p14:xfrm>
              <a:off x="3383119" y="6125779"/>
              <a:ext cx="548280" cy="193320"/>
            </p14:xfrm>
          </p:contentPart>
        </mc:Choice>
        <mc:Fallback>
          <p:pic>
            <p:nvPicPr>
              <p:cNvPr id="57" name="حبر 57">
                <a:extLst>
                  <a:ext uri="{FF2B5EF4-FFF2-40B4-BE49-F238E27FC236}">
                    <a16:creationId xmlns:a16="http://schemas.microsoft.com/office/drawing/2014/main" id="{6E9F8F59-2539-C165-4351-D6D37503DD19}"/>
                  </a:ext>
                </a:extLst>
              </p:cNvPr>
              <p:cNvPicPr/>
              <p:nvPr/>
            </p:nvPicPr>
            <p:blipFill>
              <a:blip r:embed="rId66"/>
              <a:stretch>
                <a:fillRect/>
              </a:stretch>
            </p:blipFill>
            <p:spPr>
              <a:xfrm>
                <a:off x="3367639" y="6110299"/>
                <a:ext cx="578880" cy="223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7">
            <p14:nvContentPartPr>
              <p14:cNvPr id="30727" name="حبر 30728">
                <a:extLst>
                  <a:ext uri="{FF2B5EF4-FFF2-40B4-BE49-F238E27FC236}">
                    <a16:creationId xmlns:a16="http://schemas.microsoft.com/office/drawing/2014/main" id="{0D18CF32-9E08-1C0A-761C-AC1360AEF824}"/>
                  </a:ext>
                </a:extLst>
              </p14:cNvPr>
              <p14:cNvContentPartPr/>
              <p14:nvPr/>
            </p14:nvContentPartPr>
            <p14:xfrm>
              <a:off x="4342210" y="5550859"/>
              <a:ext cx="1989720" cy="232920"/>
            </p14:xfrm>
          </p:contentPart>
        </mc:Choice>
        <mc:Fallback>
          <p:pic>
            <p:nvPicPr>
              <p:cNvPr id="30727" name="حبر 30728">
                <a:extLst>
                  <a:ext uri="{FF2B5EF4-FFF2-40B4-BE49-F238E27FC236}">
                    <a16:creationId xmlns:a16="http://schemas.microsoft.com/office/drawing/2014/main" id="{0D18CF32-9E08-1C0A-761C-AC1360AEF824}"/>
                  </a:ext>
                </a:extLst>
              </p:cNvPr>
              <p:cNvPicPr/>
              <p:nvPr/>
            </p:nvPicPr>
            <p:blipFill>
              <a:blip r:embed="rId68"/>
              <a:stretch>
                <a:fillRect/>
              </a:stretch>
            </p:blipFill>
            <p:spPr>
              <a:xfrm>
                <a:off x="4326733" y="5535379"/>
                <a:ext cx="2020314" cy="263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9">
            <p14:nvContentPartPr>
              <p14:cNvPr id="30741" name="حبر 30741">
                <a:extLst>
                  <a:ext uri="{FF2B5EF4-FFF2-40B4-BE49-F238E27FC236}">
                    <a16:creationId xmlns:a16="http://schemas.microsoft.com/office/drawing/2014/main" id="{81960E50-3B9A-6B45-5AE9-CF048D3C7700}"/>
                  </a:ext>
                </a:extLst>
              </p14:cNvPr>
              <p14:cNvContentPartPr/>
              <p14:nvPr/>
            </p14:nvContentPartPr>
            <p14:xfrm>
              <a:off x="6511930" y="5541859"/>
              <a:ext cx="478800" cy="198000"/>
            </p14:xfrm>
          </p:contentPart>
        </mc:Choice>
        <mc:Fallback>
          <p:pic>
            <p:nvPicPr>
              <p:cNvPr id="30741" name="حبر 30741">
                <a:extLst>
                  <a:ext uri="{FF2B5EF4-FFF2-40B4-BE49-F238E27FC236}">
                    <a16:creationId xmlns:a16="http://schemas.microsoft.com/office/drawing/2014/main" id="{81960E50-3B9A-6B45-5AE9-CF048D3C7700}"/>
                  </a:ext>
                </a:extLst>
              </p:cNvPr>
              <p:cNvPicPr/>
              <p:nvPr/>
            </p:nvPicPr>
            <p:blipFill>
              <a:blip r:embed="rId70"/>
              <a:stretch>
                <a:fillRect/>
              </a:stretch>
            </p:blipFill>
            <p:spPr>
              <a:xfrm>
                <a:off x="6496450" y="5526739"/>
                <a:ext cx="509040" cy="228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1">
            <p14:nvContentPartPr>
              <p14:cNvPr id="30744" name="حبر 30744">
                <a:extLst>
                  <a:ext uri="{FF2B5EF4-FFF2-40B4-BE49-F238E27FC236}">
                    <a16:creationId xmlns:a16="http://schemas.microsoft.com/office/drawing/2014/main" id="{51C23560-1BE2-1D04-8514-DD810CEC90C7}"/>
                  </a:ext>
                </a:extLst>
              </p14:cNvPr>
              <p14:cNvContentPartPr/>
              <p14:nvPr/>
            </p14:nvContentPartPr>
            <p14:xfrm>
              <a:off x="6862930" y="5586499"/>
              <a:ext cx="206640" cy="201600"/>
            </p14:xfrm>
          </p:contentPart>
        </mc:Choice>
        <mc:Fallback>
          <p:pic>
            <p:nvPicPr>
              <p:cNvPr id="30744" name="حبر 30744">
                <a:extLst>
                  <a:ext uri="{FF2B5EF4-FFF2-40B4-BE49-F238E27FC236}">
                    <a16:creationId xmlns:a16="http://schemas.microsoft.com/office/drawing/2014/main" id="{51C23560-1BE2-1D04-8514-DD810CEC90C7}"/>
                  </a:ext>
                </a:extLst>
              </p:cNvPr>
              <p:cNvPicPr/>
              <p:nvPr/>
            </p:nvPicPr>
            <p:blipFill>
              <a:blip r:embed="rId72"/>
              <a:stretch>
                <a:fillRect/>
              </a:stretch>
            </p:blipFill>
            <p:spPr>
              <a:xfrm>
                <a:off x="6847450" y="5571019"/>
                <a:ext cx="237240" cy="232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3">
            <p14:nvContentPartPr>
              <p14:cNvPr id="30745" name="حبر 30744">
                <a:extLst>
                  <a:ext uri="{FF2B5EF4-FFF2-40B4-BE49-F238E27FC236}">
                    <a16:creationId xmlns:a16="http://schemas.microsoft.com/office/drawing/2014/main" id="{04F7818E-019F-DF2D-81CE-53F3427520A1}"/>
                  </a:ext>
                </a:extLst>
              </p14:cNvPr>
              <p14:cNvContentPartPr/>
              <p14:nvPr/>
            </p14:nvContentPartPr>
            <p14:xfrm>
              <a:off x="4401970" y="6072859"/>
              <a:ext cx="120240" cy="9000"/>
            </p14:xfrm>
          </p:contentPart>
        </mc:Choice>
        <mc:Fallback>
          <p:pic>
            <p:nvPicPr>
              <p:cNvPr id="30745" name="حبر 30744">
                <a:extLst>
                  <a:ext uri="{FF2B5EF4-FFF2-40B4-BE49-F238E27FC236}">
                    <a16:creationId xmlns:a16="http://schemas.microsoft.com/office/drawing/2014/main" id="{04F7818E-019F-DF2D-81CE-53F3427520A1}"/>
                  </a:ext>
                </a:extLst>
              </p:cNvPr>
              <p:cNvPicPr/>
              <p:nvPr/>
            </p:nvPicPr>
            <p:blipFill>
              <a:blip r:embed="rId74"/>
              <a:stretch>
                <a:fillRect/>
              </a:stretch>
            </p:blipFill>
            <p:spPr>
              <a:xfrm>
                <a:off x="4386850" y="6057739"/>
                <a:ext cx="150840" cy="39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5">
            <p14:nvContentPartPr>
              <p14:cNvPr id="30755" name="حبر 30755">
                <a:extLst>
                  <a:ext uri="{FF2B5EF4-FFF2-40B4-BE49-F238E27FC236}">
                    <a16:creationId xmlns:a16="http://schemas.microsoft.com/office/drawing/2014/main" id="{55CF1ACE-0979-721C-50EE-88248E97F6A1}"/>
                  </a:ext>
                </a:extLst>
              </p14:cNvPr>
              <p14:cNvContentPartPr/>
              <p14:nvPr/>
            </p14:nvContentPartPr>
            <p14:xfrm>
              <a:off x="4725970" y="5932459"/>
              <a:ext cx="1316880" cy="206640"/>
            </p14:xfrm>
          </p:contentPart>
        </mc:Choice>
        <mc:Fallback>
          <p:pic>
            <p:nvPicPr>
              <p:cNvPr id="30755" name="حبر 30755">
                <a:extLst>
                  <a:ext uri="{FF2B5EF4-FFF2-40B4-BE49-F238E27FC236}">
                    <a16:creationId xmlns:a16="http://schemas.microsoft.com/office/drawing/2014/main" id="{55CF1ACE-0979-721C-50EE-88248E97F6A1}"/>
                  </a:ext>
                </a:extLst>
              </p:cNvPr>
              <p:cNvPicPr/>
              <p:nvPr/>
            </p:nvPicPr>
            <p:blipFill>
              <a:blip r:embed="rId76"/>
              <a:stretch>
                <a:fillRect/>
              </a:stretch>
            </p:blipFill>
            <p:spPr>
              <a:xfrm>
                <a:off x="4710490" y="5917339"/>
                <a:ext cx="1347120" cy="237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7">
            <p14:nvContentPartPr>
              <p14:cNvPr id="30759" name="حبر 30759">
                <a:extLst>
                  <a:ext uri="{FF2B5EF4-FFF2-40B4-BE49-F238E27FC236}">
                    <a16:creationId xmlns:a16="http://schemas.microsoft.com/office/drawing/2014/main" id="{0F77C6E5-6B52-5658-6F27-5449E2944FEF}"/>
                  </a:ext>
                </a:extLst>
              </p14:cNvPr>
              <p14:cNvContentPartPr/>
              <p14:nvPr/>
            </p14:nvContentPartPr>
            <p14:xfrm>
              <a:off x="6213308" y="6011659"/>
              <a:ext cx="378000" cy="145080"/>
            </p14:xfrm>
          </p:contentPart>
        </mc:Choice>
        <mc:Fallback>
          <p:pic>
            <p:nvPicPr>
              <p:cNvPr id="30759" name="حبر 30759">
                <a:extLst>
                  <a:ext uri="{FF2B5EF4-FFF2-40B4-BE49-F238E27FC236}">
                    <a16:creationId xmlns:a16="http://schemas.microsoft.com/office/drawing/2014/main" id="{0F77C6E5-6B52-5658-6F27-5449E2944FEF}"/>
                  </a:ext>
                </a:extLst>
              </p:cNvPr>
              <p:cNvPicPr/>
              <p:nvPr/>
            </p:nvPicPr>
            <p:blipFill>
              <a:blip r:embed="rId78"/>
              <a:stretch>
                <a:fillRect/>
              </a:stretch>
            </p:blipFill>
            <p:spPr>
              <a:xfrm>
                <a:off x="6198174" y="5996179"/>
                <a:ext cx="408629" cy="175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9">
            <p14:nvContentPartPr>
              <p14:cNvPr id="30767" name="حبر 30767">
                <a:extLst>
                  <a:ext uri="{FF2B5EF4-FFF2-40B4-BE49-F238E27FC236}">
                    <a16:creationId xmlns:a16="http://schemas.microsoft.com/office/drawing/2014/main" id="{A23D9486-9F99-7713-1845-0AABCB48E85B}"/>
                  </a:ext>
                </a:extLst>
              </p14:cNvPr>
              <p14:cNvContentPartPr/>
              <p14:nvPr/>
            </p14:nvContentPartPr>
            <p14:xfrm>
              <a:off x="6805868" y="5985019"/>
              <a:ext cx="860400" cy="214560"/>
            </p14:xfrm>
          </p:contentPart>
        </mc:Choice>
        <mc:Fallback>
          <p:pic>
            <p:nvPicPr>
              <p:cNvPr id="30767" name="حبر 30767">
                <a:extLst>
                  <a:ext uri="{FF2B5EF4-FFF2-40B4-BE49-F238E27FC236}">
                    <a16:creationId xmlns:a16="http://schemas.microsoft.com/office/drawing/2014/main" id="{A23D9486-9F99-7713-1845-0AABCB48E85B}"/>
                  </a:ext>
                </a:extLst>
              </p:cNvPr>
              <p:cNvPicPr/>
              <p:nvPr/>
            </p:nvPicPr>
            <p:blipFill>
              <a:blip r:embed="rId80"/>
              <a:stretch>
                <a:fillRect/>
              </a:stretch>
            </p:blipFill>
            <p:spPr>
              <a:xfrm>
                <a:off x="6790388" y="5969899"/>
                <a:ext cx="891000" cy="244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1">
            <p14:nvContentPartPr>
              <p14:cNvPr id="30776" name="حبر 30776">
                <a:extLst>
                  <a:ext uri="{FF2B5EF4-FFF2-40B4-BE49-F238E27FC236}">
                    <a16:creationId xmlns:a16="http://schemas.microsoft.com/office/drawing/2014/main" id="{AE106FA6-5F08-CF3D-2248-45FA89793DAC}"/>
                  </a:ext>
                </a:extLst>
              </p14:cNvPr>
              <p14:cNvContentPartPr/>
              <p14:nvPr/>
            </p14:nvContentPartPr>
            <p14:xfrm>
              <a:off x="8007553" y="7485379"/>
              <a:ext cx="2154600" cy="437760"/>
            </p14:xfrm>
          </p:contentPart>
        </mc:Choice>
        <mc:Fallback>
          <p:pic>
            <p:nvPicPr>
              <p:cNvPr id="30776" name="حبر 30776">
                <a:extLst>
                  <a:ext uri="{FF2B5EF4-FFF2-40B4-BE49-F238E27FC236}">
                    <a16:creationId xmlns:a16="http://schemas.microsoft.com/office/drawing/2014/main" id="{AE106FA6-5F08-CF3D-2248-45FA89793DAC}"/>
                  </a:ext>
                </a:extLst>
              </p:cNvPr>
              <p:cNvPicPr/>
              <p:nvPr/>
            </p:nvPicPr>
            <p:blipFill>
              <a:blip r:embed="rId82"/>
              <a:stretch>
                <a:fillRect/>
              </a:stretch>
            </p:blipFill>
            <p:spPr>
              <a:xfrm>
                <a:off x="7992433" y="7470271"/>
                <a:ext cx="2184840" cy="467975"/>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3">
            <p14:nvContentPartPr>
              <p14:cNvPr id="30778" name="حبر 30777">
                <a:extLst>
                  <a:ext uri="{FF2B5EF4-FFF2-40B4-BE49-F238E27FC236}">
                    <a16:creationId xmlns:a16="http://schemas.microsoft.com/office/drawing/2014/main" id="{8064166F-5DA9-4E50-D10C-AC40A064A943}"/>
                  </a:ext>
                </a:extLst>
              </p14:cNvPr>
              <p14:cNvContentPartPr/>
              <p14:nvPr/>
            </p14:nvContentPartPr>
            <p14:xfrm>
              <a:off x="10554913" y="7915219"/>
              <a:ext cx="173160" cy="360"/>
            </p14:xfrm>
          </p:contentPart>
        </mc:Choice>
        <mc:Fallback>
          <p:pic>
            <p:nvPicPr>
              <p:cNvPr id="30778" name="حبر 30777">
                <a:extLst>
                  <a:ext uri="{FF2B5EF4-FFF2-40B4-BE49-F238E27FC236}">
                    <a16:creationId xmlns:a16="http://schemas.microsoft.com/office/drawing/2014/main" id="{8064166F-5DA9-4E50-D10C-AC40A064A943}"/>
                  </a:ext>
                </a:extLst>
              </p:cNvPr>
              <p:cNvPicPr/>
              <p:nvPr/>
            </p:nvPicPr>
            <p:blipFill>
              <a:blip r:embed="rId84"/>
              <a:stretch>
                <a:fillRect/>
              </a:stretch>
            </p:blipFill>
            <p:spPr>
              <a:xfrm>
                <a:off x="10539433" y="7900099"/>
                <a:ext cx="203400" cy="30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5">
            <p14:nvContentPartPr>
              <p14:cNvPr id="30792" name="حبر 30792">
                <a:extLst>
                  <a:ext uri="{FF2B5EF4-FFF2-40B4-BE49-F238E27FC236}">
                    <a16:creationId xmlns:a16="http://schemas.microsoft.com/office/drawing/2014/main" id="{A567791D-3C13-B520-94AA-FEADE5601732}"/>
                  </a:ext>
                </a:extLst>
              </p14:cNvPr>
              <p14:cNvContentPartPr/>
              <p14:nvPr/>
            </p14:nvContentPartPr>
            <p14:xfrm>
              <a:off x="5448313" y="8188099"/>
              <a:ext cx="5040720" cy="594000"/>
            </p14:xfrm>
          </p:contentPart>
        </mc:Choice>
        <mc:Fallback>
          <p:pic>
            <p:nvPicPr>
              <p:cNvPr id="30792" name="حبر 30792">
                <a:extLst>
                  <a:ext uri="{FF2B5EF4-FFF2-40B4-BE49-F238E27FC236}">
                    <a16:creationId xmlns:a16="http://schemas.microsoft.com/office/drawing/2014/main" id="{A567791D-3C13-B520-94AA-FEADE5601732}"/>
                  </a:ext>
                </a:extLst>
              </p:cNvPr>
              <p:cNvPicPr/>
              <p:nvPr/>
            </p:nvPicPr>
            <p:blipFill>
              <a:blip r:embed="rId86"/>
              <a:stretch>
                <a:fillRect/>
              </a:stretch>
            </p:blipFill>
            <p:spPr>
              <a:xfrm>
                <a:off x="5433193" y="8172970"/>
                <a:ext cx="5071320" cy="624619"/>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7">
            <p14:nvContentPartPr>
              <p14:cNvPr id="30793" name="حبر 30792">
                <a:extLst>
                  <a:ext uri="{FF2B5EF4-FFF2-40B4-BE49-F238E27FC236}">
                    <a16:creationId xmlns:a16="http://schemas.microsoft.com/office/drawing/2014/main" id="{534A12AF-422B-C8CC-E27F-0105A589E642}"/>
                  </a:ext>
                </a:extLst>
              </p14:cNvPr>
              <p14:cNvContentPartPr/>
              <p14:nvPr/>
            </p14:nvContentPartPr>
            <p14:xfrm>
              <a:off x="10390753" y="8448739"/>
              <a:ext cx="267480" cy="31680"/>
            </p14:xfrm>
          </p:contentPart>
        </mc:Choice>
        <mc:Fallback>
          <p:pic>
            <p:nvPicPr>
              <p:cNvPr id="30793" name="حبر 30792">
                <a:extLst>
                  <a:ext uri="{FF2B5EF4-FFF2-40B4-BE49-F238E27FC236}">
                    <a16:creationId xmlns:a16="http://schemas.microsoft.com/office/drawing/2014/main" id="{534A12AF-422B-C8CC-E27F-0105A589E642}"/>
                  </a:ext>
                </a:extLst>
              </p:cNvPr>
              <p:cNvPicPr/>
              <p:nvPr/>
            </p:nvPicPr>
            <p:blipFill>
              <a:blip r:embed="rId88"/>
              <a:stretch>
                <a:fillRect/>
              </a:stretch>
            </p:blipFill>
            <p:spPr>
              <a:xfrm>
                <a:off x="10375633" y="8433619"/>
                <a:ext cx="298080" cy="62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9">
            <p14:nvContentPartPr>
              <p14:cNvPr id="30794" name="حبر 30793">
                <a:extLst>
                  <a:ext uri="{FF2B5EF4-FFF2-40B4-BE49-F238E27FC236}">
                    <a16:creationId xmlns:a16="http://schemas.microsoft.com/office/drawing/2014/main" id="{0A1A8849-5C71-C178-1361-38B755ED3423}"/>
                  </a:ext>
                </a:extLst>
              </p14:cNvPr>
              <p14:cNvContentPartPr/>
              <p14:nvPr/>
            </p14:nvContentPartPr>
            <p14:xfrm>
              <a:off x="10600633" y="9162979"/>
              <a:ext cx="261720" cy="21240"/>
            </p14:xfrm>
          </p:contentPart>
        </mc:Choice>
        <mc:Fallback>
          <p:pic>
            <p:nvPicPr>
              <p:cNvPr id="30794" name="حبر 30793">
                <a:extLst>
                  <a:ext uri="{FF2B5EF4-FFF2-40B4-BE49-F238E27FC236}">
                    <a16:creationId xmlns:a16="http://schemas.microsoft.com/office/drawing/2014/main" id="{0A1A8849-5C71-C178-1361-38B755ED3423}"/>
                  </a:ext>
                </a:extLst>
              </p:cNvPr>
              <p:cNvPicPr/>
              <p:nvPr/>
            </p:nvPicPr>
            <p:blipFill>
              <a:blip r:embed="rId90"/>
              <a:stretch>
                <a:fillRect/>
              </a:stretch>
            </p:blipFill>
            <p:spPr>
              <a:xfrm>
                <a:off x="10585513" y="9147499"/>
                <a:ext cx="292320" cy="51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1">
            <p14:nvContentPartPr>
              <p14:cNvPr id="30824" name="حبر 30825">
                <a:extLst>
                  <a:ext uri="{FF2B5EF4-FFF2-40B4-BE49-F238E27FC236}">
                    <a16:creationId xmlns:a16="http://schemas.microsoft.com/office/drawing/2014/main" id="{7A34BB1A-8223-15A6-BC34-E59728D3DBA6}"/>
                  </a:ext>
                </a:extLst>
              </p14:cNvPr>
              <p14:cNvContentPartPr/>
              <p14:nvPr/>
            </p14:nvContentPartPr>
            <p14:xfrm>
              <a:off x="2328258" y="6321493"/>
              <a:ext cx="8191800" cy="2222640"/>
            </p14:xfrm>
          </p:contentPart>
        </mc:Choice>
        <mc:Fallback>
          <p:pic>
            <p:nvPicPr>
              <p:cNvPr id="30824" name="حبر 30825">
                <a:extLst>
                  <a:ext uri="{FF2B5EF4-FFF2-40B4-BE49-F238E27FC236}">
                    <a16:creationId xmlns:a16="http://schemas.microsoft.com/office/drawing/2014/main" id="{7A34BB1A-8223-15A6-BC34-E59728D3DBA6}"/>
                  </a:ext>
                </a:extLst>
              </p:cNvPr>
              <p:cNvPicPr/>
              <p:nvPr/>
            </p:nvPicPr>
            <p:blipFill>
              <a:blip r:embed="rId92"/>
              <a:stretch>
                <a:fillRect/>
              </a:stretch>
            </p:blipFill>
            <p:spPr>
              <a:xfrm>
                <a:off x="2312778" y="6306375"/>
                <a:ext cx="8222400" cy="2252875"/>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3">
            <p14:nvContentPartPr>
              <p14:cNvPr id="30825" name="حبر 30825">
                <a:extLst>
                  <a:ext uri="{FF2B5EF4-FFF2-40B4-BE49-F238E27FC236}">
                    <a16:creationId xmlns:a16="http://schemas.microsoft.com/office/drawing/2014/main" id="{D4CB6574-E6B5-D2F1-9EEE-81AD5773D7F0}"/>
                  </a:ext>
                </a:extLst>
              </p14:cNvPr>
              <p14:cNvContentPartPr/>
              <p14:nvPr/>
            </p14:nvContentPartPr>
            <p14:xfrm>
              <a:off x="8244433" y="8851939"/>
              <a:ext cx="2068560" cy="573480"/>
            </p14:xfrm>
          </p:contentPart>
        </mc:Choice>
        <mc:Fallback>
          <p:pic>
            <p:nvPicPr>
              <p:cNvPr id="30825" name="حبر 30825">
                <a:extLst>
                  <a:ext uri="{FF2B5EF4-FFF2-40B4-BE49-F238E27FC236}">
                    <a16:creationId xmlns:a16="http://schemas.microsoft.com/office/drawing/2014/main" id="{D4CB6574-E6B5-D2F1-9EEE-81AD5773D7F0}"/>
                  </a:ext>
                </a:extLst>
              </p:cNvPr>
              <p:cNvPicPr/>
              <p:nvPr/>
            </p:nvPicPr>
            <p:blipFill>
              <a:blip r:embed="rId94"/>
              <a:stretch>
                <a:fillRect/>
              </a:stretch>
            </p:blipFill>
            <p:spPr>
              <a:xfrm>
                <a:off x="8228953" y="8836459"/>
                <a:ext cx="2099160" cy="6040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5">
            <p14:nvContentPartPr>
              <p14:cNvPr id="30829" name="حبر 30829">
                <a:extLst>
                  <a:ext uri="{FF2B5EF4-FFF2-40B4-BE49-F238E27FC236}">
                    <a16:creationId xmlns:a16="http://schemas.microsoft.com/office/drawing/2014/main" id="{6C5AF703-9A33-E283-75EF-A3F3579838A5}"/>
                  </a:ext>
                </a:extLst>
              </p14:cNvPr>
              <p14:cNvContentPartPr/>
              <p14:nvPr/>
            </p14:nvContentPartPr>
            <p14:xfrm>
              <a:off x="6925162" y="-2781370"/>
              <a:ext cx="2284920" cy="987840"/>
            </p14:xfrm>
          </p:contentPart>
        </mc:Choice>
        <mc:Fallback>
          <p:pic>
            <p:nvPicPr>
              <p:cNvPr id="30829" name="حبر 30829">
                <a:extLst>
                  <a:ext uri="{FF2B5EF4-FFF2-40B4-BE49-F238E27FC236}">
                    <a16:creationId xmlns:a16="http://schemas.microsoft.com/office/drawing/2014/main" id="{6C5AF703-9A33-E283-75EF-A3F3579838A5}"/>
                  </a:ext>
                </a:extLst>
              </p:cNvPr>
              <p:cNvPicPr/>
              <p:nvPr/>
            </p:nvPicPr>
            <p:blipFill>
              <a:blip r:embed="rId96"/>
              <a:stretch>
                <a:fillRect/>
              </a:stretch>
            </p:blipFill>
            <p:spPr>
              <a:xfrm>
                <a:off x="6910040" y="-2796490"/>
                <a:ext cx="2315525" cy="1018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7">
            <p14:nvContentPartPr>
              <p14:cNvPr id="30845" name="حبر 30845">
                <a:extLst>
                  <a:ext uri="{FF2B5EF4-FFF2-40B4-BE49-F238E27FC236}">
                    <a16:creationId xmlns:a16="http://schemas.microsoft.com/office/drawing/2014/main" id="{8D7600FE-E94B-43D6-3B13-5734D54B428D}"/>
                  </a:ext>
                </a:extLst>
              </p14:cNvPr>
              <p14:cNvContentPartPr/>
              <p14:nvPr/>
            </p14:nvContentPartPr>
            <p14:xfrm>
              <a:off x="401962" y="-2646370"/>
              <a:ext cx="6375960" cy="1273320"/>
            </p14:xfrm>
          </p:contentPart>
        </mc:Choice>
        <mc:Fallback>
          <p:pic>
            <p:nvPicPr>
              <p:cNvPr id="30845" name="حبر 30845">
                <a:extLst>
                  <a:ext uri="{FF2B5EF4-FFF2-40B4-BE49-F238E27FC236}">
                    <a16:creationId xmlns:a16="http://schemas.microsoft.com/office/drawing/2014/main" id="{8D7600FE-E94B-43D6-3B13-5734D54B428D}"/>
                  </a:ext>
                </a:extLst>
              </p:cNvPr>
              <p:cNvPicPr/>
              <p:nvPr/>
            </p:nvPicPr>
            <p:blipFill>
              <a:blip r:embed="rId98"/>
              <a:stretch>
                <a:fillRect/>
              </a:stretch>
            </p:blipFill>
            <p:spPr>
              <a:xfrm>
                <a:off x="386841" y="-2661490"/>
                <a:ext cx="6406562" cy="1303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9">
            <p14:nvContentPartPr>
              <p14:cNvPr id="30846" name="حبر 30845">
                <a:extLst>
                  <a:ext uri="{FF2B5EF4-FFF2-40B4-BE49-F238E27FC236}">
                    <a16:creationId xmlns:a16="http://schemas.microsoft.com/office/drawing/2014/main" id="{6AF7FB23-F2EC-93C6-4E49-A9C2F1D48360}"/>
                  </a:ext>
                </a:extLst>
              </p14:cNvPr>
              <p14:cNvContentPartPr/>
              <p14:nvPr/>
            </p14:nvContentPartPr>
            <p14:xfrm>
              <a:off x="-2234678" y="1013030"/>
              <a:ext cx="398160" cy="545760"/>
            </p14:xfrm>
          </p:contentPart>
        </mc:Choice>
        <mc:Fallback>
          <p:pic>
            <p:nvPicPr>
              <p:cNvPr id="30846" name="حبر 30845">
                <a:extLst>
                  <a:ext uri="{FF2B5EF4-FFF2-40B4-BE49-F238E27FC236}">
                    <a16:creationId xmlns:a16="http://schemas.microsoft.com/office/drawing/2014/main" id="{6AF7FB23-F2EC-93C6-4E49-A9C2F1D48360}"/>
                  </a:ext>
                </a:extLst>
              </p:cNvPr>
              <p:cNvPicPr/>
              <p:nvPr/>
            </p:nvPicPr>
            <p:blipFill>
              <a:blip r:embed="rId100"/>
              <a:stretch>
                <a:fillRect/>
              </a:stretch>
            </p:blipFill>
            <p:spPr>
              <a:xfrm>
                <a:off x="-2249798" y="997910"/>
                <a:ext cx="428760" cy="576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1">
            <p14:nvContentPartPr>
              <p14:cNvPr id="30847" name="حبر 30846">
                <a:extLst>
                  <a:ext uri="{FF2B5EF4-FFF2-40B4-BE49-F238E27FC236}">
                    <a16:creationId xmlns:a16="http://schemas.microsoft.com/office/drawing/2014/main" id="{BA3AB2A6-2691-1A1B-886A-66F65404222D}"/>
                  </a:ext>
                </a:extLst>
              </p14:cNvPr>
              <p14:cNvContentPartPr/>
              <p14:nvPr/>
            </p14:nvContentPartPr>
            <p14:xfrm>
              <a:off x="-1771718" y="1024550"/>
              <a:ext cx="386640" cy="568440"/>
            </p14:xfrm>
          </p:contentPart>
        </mc:Choice>
        <mc:Fallback>
          <p:pic>
            <p:nvPicPr>
              <p:cNvPr id="30847" name="حبر 30846">
                <a:extLst>
                  <a:ext uri="{FF2B5EF4-FFF2-40B4-BE49-F238E27FC236}">
                    <a16:creationId xmlns:a16="http://schemas.microsoft.com/office/drawing/2014/main" id="{BA3AB2A6-2691-1A1B-886A-66F65404222D}"/>
                  </a:ext>
                </a:extLst>
              </p:cNvPr>
              <p:cNvPicPr/>
              <p:nvPr/>
            </p:nvPicPr>
            <p:blipFill>
              <a:blip r:embed="rId102"/>
              <a:stretch>
                <a:fillRect/>
              </a:stretch>
            </p:blipFill>
            <p:spPr>
              <a:xfrm>
                <a:off x="-1787198" y="1009070"/>
                <a:ext cx="417240" cy="599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3">
            <p14:nvContentPartPr>
              <p14:cNvPr id="30848" name="حبر 30847">
                <a:extLst>
                  <a:ext uri="{FF2B5EF4-FFF2-40B4-BE49-F238E27FC236}">
                    <a16:creationId xmlns:a16="http://schemas.microsoft.com/office/drawing/2014/main" id="{D6D520AE-D77F-4827-572C-3BA4C007AF53}"/>
                  </a:ext>
                </a:extLst>
              </p14:cNvPr>
              <p14:cNvContentPartPr/>
              <p14:nvPr/>
            </p14:nvContentPartPr>
            <p14:xfrm>
              <a:off x="-1044518" y="917270"/>
              <a:ext cx="693720" cy="482760"/>
            </p14:xfrm>
          </p:contentPart>
        </mc:Choice>
        <mc:Fallback>
          <p:pic>
            <p:nvPicPr>
              <p:cNvPr id="30848" name="حبر 30847">
                <a:extLst>
                  <a:ext uri="{FF2B5EF4-FFF2-40B4-BE49-F238E27FC236}">
                    <a16:creationId xmlns:a16="http://schemas.microsoft.com/office/drawing/2014/main" id="{D6D520AE-D77F-4827-572C-3BA4C007AF53}"/>
                  </a:ext>
                </a:extLst>
              </p:cNvPr>
              <p:cNvPicPr/>
              <p:nvPr/>
            </p:nvPicPr>
            <p:blipFill>
              <a:blip r:embed="rId104"/>
              <a:stretch>
                <a:fillRect/>
              </a:stretch>
            </p:blipFill>
            <p:spPr>
              <a:xfrm>
                <a:off x="-1059638" y="901790"/>
                <a:ext cx="723960" cy="513360"/>
              </a:xfrm>
              <a:prstGeom prst="rect">
                <a:avLst/>
              </a:prstGeom>
            </p:spPr>
          </p:pic>
        </mc:Fallback>
      </mc:AlternateContent>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B17">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OB17</Template>
  <TotalTime>2765</TotalTime>
  <Words>3748</Words>
  <Application>Microsoft Office PowerPoint</Application>
  <PresentationFormat>عرض على الشاشة (4:3)</PresentationFormat>
  <Paragraphs>285</Paragraphs>
  <Slides>28</Slides>
  <Notes>27</Notes>
  <HiddenSlides>0</HiddenSlides>
  <MMClips>0</MMClips>
  <ScaleCrop>false</ScaleCrop>
  <HeadingPairs>
    <vt:vector size="4" baseType="variant">
      <vt:variant>
        <vt:lpstr>نسق</vt:lpstr>
      </vt:variant>
      <vt:variant>
        <vt:i4>1</vt:i4>
      </vt:variant>
      <vt:variant>
        <vt:lpstr>عناوين الشرائح</vt:lpstr>
      </vt:variant>
      <vt:variant>
        <vt:i4>28</vt:i4>
      </vt:variant>
    </vt:vector>
  </HeadingPairs>
  <TitlesOfParts>
    <vt:vector size="29" baseType="lpstr">
      <vt:lpstr>OB17</vt:lpstr>
      <vt:lpstr>عرض تقديمي في PowerPoint</vt:lpstr>
      <vt:lpstr>عرض تقديمي في PowerPoint</vt:lpstr>
      <vt:lpstr>Learning Objectives</vt:lpstr>
      <vt:lpstr>Describe Personality, the Way It Is  Measured, and the Factors that Shape It</vt:lpstr>
      <vt:lpstr>Describe Personality, the Way It Is  Measured, and the Factors that Shape It</vt:lpstr>
      <vt:lpstr>Describe Personality, the Way It Is  Measured, and the Factors that Shape It</vt:lpstr>
      <vt:lpstr>Describe Personality, the Way It Is  Measured, and the Factors that Shape It</vt:lpstr>
      <vt:lpstr>  Strengths and Weakness of the MBTI and Big Five Model </vt:lpstr>
      <vt:lpstr>Strengths and Weakness of the MBTI and Big Five Model</vt:lpstr>
      <vt:lpstr>Strengths and Weakness of the MBTI and Big Five Model</vt:lpstr>
      <vt:lpstr>Strengths and Weakness of the MBTI and Big Five Model</vt:lpstr>
      <vt:lpstr>Strengths and Weakness of the MBTI and Big Five Model</vt:lpstr>
      <vt:lpstr>Strengths and Weakness of the MBTI and Big Five Model</vt:lpstr>
      <vt:lpstr>Strengths and Weakness of the MBTI and Big Five Model</vt:lpstr>
      <vt:lpstr>CSE, Self-Monitoring, and Proactive Personality </vt:lpstr>
      <vt:lpstr>The Situation, Personality,  and Behavior</vt:lpstr>
      <vt:lpstr>عرض تقديمي في PowerPoint</vt:lpstr>
      <vt:lpstr>The Situation, Personality,  and Behavior</vt:lpstr>
      <vt:lpstr>Contrast Terminal and Instrumental Values</vt:lpstr>
      <vt:lpstr>Contrast Terminal and Instrumental Values</vt:lpstr>
      <vt:lpstr>Contrast Terminal and Instrumental Values</vt:lpstr>
      <vt:lpstr>Person-Job Fit vs. Person-Organization Fit</vt:lpstr>
      <vt:lpstr>Person-Job Fit vs. Person-Organization Fit</vt:lpstr>
      <vt:lpstr>Person-Job Fit vs. Person-Organization Fit</vt:lpstr>
      <vt:lpstr>Hofstede’s Five Value  Dimensions  and GLOBE</vt:lpstr>
      <vt:lpstr>Hofstede’s Five Value  Dimensions  and GLOBE</vt:lpstr>
      <vt:lpstr>Implications for Managers</vt:lpstr>
      <vt:lpstr>Implications for Managers</vt:lpstr>
    </vt:vector>
  </TitlesOfParts>
  <Company>UT Pan American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Sturges</dc:creator>
  <cp:lastModifiedBy>شادن القحطاني ID 443200677</cp:lastModifiedBy>
  <cp:revision>192</cp:revision>
  <dcterms:created xsi:type="dcterms:W3CDTF">2012-01-05T16:02:00Z</dcterms:created>
  <dcterms:modified xsi:type="dcterms:W3CDTF">2023-05-04T08:27:13Z</dcterms:modified>
</cp:coreProperties>
</file>