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notesSlides/notesSlide4.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notesSlides/notesSlide5.xml" ContentType="application/vnd.openxmlformats-officedocument.presentationml.notesSlide+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notesSlides/notesSlide6.xml" ContentType="application/vnd.openxmlformats-officedocument.presentationml.notesSlide+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notesSlides/notesSlide7.xml" ContentType="application/vnd.openxmlformats-officedocument.presentationml.notesSlide+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notesSlides/notesSlide10.xml" ContentType="application/vnd.openxmlformats-officedocument.presentationml.notesSlide+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notesSlides/notesSlide11.xml" ContentType="application/vnd.openxmlformats-officedocument.presentationml.notesSlide+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notesSlides/notesSlide12.xml" ContentType="application/vnd.openxmlformats-officedocument.presentationml.notesSlide+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notesSlides/notesSlide13.xml" ContentType="application/vnd.openxmlformats-officedocument.presentationml.notesSlide+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notesSlides/notesSlide14.xml" ContentType="application/vnd.openxmlformats-officedocument.presentationml.notesSlide+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notesSlides/notesSlide15.xml" ContentType="application/vnd.openxmlformats-officedocument.presentationml.notesSlide+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notesSlides/notesSlide16.xml" ContentType="application/vnd.openxmlformats-officedocument.presentationml.notesSlide+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notesSlides/notesSlide17.xml" ContentType="application/vnd.openxmlformats-officedocument.presentationml.notesSlide+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notesSlides/notesSlide18.xml" ContentType="application/vnd.openxmlformats-officedocument.presentationml.notesSlide+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notesSlides/notesSlide19.xml" ContentType="application/vnd.openxmlformats-officedocument.presentationml.notesSlide+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notesSlides/notesSlide20.xml" ContentType="application/vnd.openxmlformats-officedocument.presentationml.notesSlide+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notesSlides/notesSlide21.xml" ContentType="application/vnd.openxmlformats-officedocument.presentationml.notesSlide+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notesSlides/notesSlide24.xml" ContentType="application/vnd.openxmlformats-officedocument.presentationml.notesSlide+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notesSlides/notesSlide25.xml" ContentType="application/vnd.openxmlformats-officedocument.presentationml.notesSlide+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notesSlides/notesSlide26.xml" ContentType="application/vnd.openxmlformats-officedocument.presentationml.notesSlide+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notesSlides/notesSlide27.xml" ContentType="application/vnd.openxmlformats-officedocument.presentationml.notesSlide+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notesSlides/notesSlide28.xml" ContentType="application/vnd.openxmlformats-officedocument.presentationml.notesSlide+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notesSlides/notesSlide29.xml" ContentType="application/vnd.openxmlformats-officedocument.presentationml.notesSlide+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notesSlides/notesSlide30.xml" ContentType="application/vnd.openxmlformats-officedocument.presentationml.notesSlide+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notesSlides/notesSlide31.xml" ContentType="application/vnd.openxmlformats-officedocument.presentationml.notesSlide+xml"/>
  <Override PartName="/ppt/ink/ink698.xml" ContentType="application/inkml+xml"/>
  <Override PartName="/ppt/ink/ink699.xml" ContentType="application/inkml+xml"/>
  <Override PartName="/ppt/ink/ink700.xml" ContentType="application/inkml+xml"/>
  <Override PartName="/ppt/notesSlides/notesSlide32.xml" ContentType="application/vnd.openxmlformats-officedocument.presentationml.notesSlide+xml"/>
  <Override PartName="/ppt/ink/ink701.xml" ContentType="application/inkml+xml"/>
  <Override PartName="/ppt/ink/ink702.xml" ContentType="application/inkml+xml"/>
  <Override PartName="/ppt/notesSlides/notesSlide33.xml" ContentType="application/vnd.openxmlformats-officedocument.presentationml.notesSlide+xml"/>
  <Override PartName="/ppt/ink/ink703.xml" ContentType="application/inkml+xml"/>
  <Override PartName="/ppt/ink/ink704.xml" ContentType="application/inkml+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7" r:id="rId1"/>
  </p:sldMasterIdLst>
  <p:notesMasterIdLst>
    <p:notesMasterId r:id="rId38"/>
  </p:notesMasterIdLst>
  <p:handoutMasterIdLst>
    <p:handoutMasterId r:id="rId39"/>
  </p:handoutMasterIdLst>
  <p:sldIdLst>
    <p:sldId id="350" r:id="rId2"/>
    <p:sldId id="351" r:id="rId3"/>
    <p:sldId id="308" r:id="rId4"/>
    <p:sldId id="309" r:id="rId5"/>
    <p:sldId id="310" r:id="rId6"/>
    <p:sldId id="311" r:id="rId7"/>
    <p:sldId id="312" r:id="rId8"/>
    <p:sldId id="313" r:id="rId9"/>
    <p:sldId id="314" r:id="rId10"/>
    <p:sldId id="315" r:id="rId11"/>
    <p:sldId id="352" r:id="rId12"/>
    <p:sldId id="318" r:id="rId13"/>
    <p:sldId id="319" r:id="rId14"/>
    <p:sldId id="320" r:id="rId15"/>
    <p:sldId id="321" r:id="rId16"/>
    <p:sldId id="322" r:id="rId17"/>
    <p:sldId id="324" r:id="rId18"/>
    <p:sldId id="325" r:id="rId19"/>
    <p:sldId id="327" r:id="rId20"/>
    <p:sldId id="328" r:id="rId21"/>
    <p:sldId id="344" r:id="rId22"/>
    <p:sldId id="332" r:id="rId23"/>
    <p:sldId id="333" r:id="rId24"/>
    <p:sldId id="334" r:id="rId25"/>
    <p:sldId id="335" r:id="rId26"/>
    <p:sldId id="336" r:id="rId27"/>
    <p:sldId id="337" r:id="rId28"/>
    <p:sldId id="339" r:id="rId29"/>
    <p:sldId id="340" r:id="rId30"/>
    <p:sldId id="345" r:id="rId31"/>
    <p:sldId id="353" r:id="rId32"/>
    <p:sldId id="346" r:id="rId33"/>
    <p:sldId id="347" r:id="rId34"/>
    <p:sldId id="342" r:id="rId35"/>
    <p:sldId id="354" r:id="rId36"/>
    <p:sldId id="355" r:id="rId3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E" initials="CE"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56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74" autoAdjust="0"/>
    <p:restoredTop sz="70892" autoAdjust="0"/>
  </p:normalViewPr>
  <p:slideViewPr>
    <p:cSldViewPr snapToGrid="0" snapToObjects="1">
      <p:cViewPr varScale="1">
        <p:scale>
          <a:sx n="51" d="100"/>
          <a:sy n="51" d="100"/>
        </p:scale>
        <p:origin x="-2148" y="-84"/>
      </p:cViewPr>
      <p:guideLst>
        <p:guide orient="horz" pos="2160"/>
        <p:guide pos="2880"/>
      </p:guideLst>
    </p:cSldViewPr>
  </p:slideViewPr>
  <p:outlineViewPr>
    <p:cViewPr>
      <p:scale>
        <a:sx n="33" d="100"/>
        <a:sy n="33" d="100"/>
      </p:scale>
      <p:origin x="0" y="45952"/>
    </p:cViewPr>
  </p:outlineViewPr>
  <p:notesTextViewPr>
    <p:cViewPr>
      <p:scale>
        <a:sx n="100" d="100"/>
        <a:sy n="100" d="100"/>
      </p:scale>
      <p:origin x="0" y="0"/>
    </p:cViewPr>
  </p:notesTextViewPr>
  <p:notesViewPr>
    <p:cSldViewPr snapToGrid="0" snapToObjects="1">
      <p:cViewPr>
        <p:scale>
          <a:sx n="80" d="100"/>
          <a:sy n="80" d="100"/>
        </p:scale>
        <p:origin x="-2232" y="11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شادن القحطاني ID 443200677" userId="2d5f3d4d-8466-4aa1-ac8a-1cb60ed86c20" providerId="ADAL" clId="{6CA2C20D-FD10-7042-9ED8-23D77B622455}"/>
    <pc:docChg chg="undo redo custSel modSld">
      <pc:chgData name="شادن القحطاني ID 443200677" userId="2d5f3d4d-8466-4aa1-ac8a-1cb60ed86c20" providerId="ADAL" clId="{6CA2C20D-FD10-7042-9ED8-23D77B622455}" dt="2023-06-16T23:19:26.080" v="3907"/>
      <pc:docMkLst>
        <pc:docMk/>
      </pc:docMkLst>
      <pc:sldChg chg="addSp">
        <pc:chgData name="شادن القحطاني ID 443200677" userId="2d5f3d4d-8466-4aa1-ac8a-1cb60ed86c20" providerId="ADAL" clId="{6CA2C20D-FD10-7042-9ED8-23D77B622455}" dt="2023-05-20T09:40:25.353" v="1"/>
        <pc:sldMkLst>
          <pc:docMk/>
          <pc:sldMk cId="0" sldId="308"/>
        </pc:sldMkLst>
        <pc:inkChg chg="add">
          <ac:chgData name="شادن القحطاني ID 443200677" userId="2d5f3d4d-8466-4aa1-ac8a-1cb60ed86c20" providerId="ADAL" clId="{6CA2C20D-FD10-7042-9ED8-23D77B622455}" dt="2023-05-20T09:40:24.721" v="0"/>
          <ac:inkMkLst>
            <pc:docMk/>
            <pc:sldMk cId="0" sldId="308"/>
            <ac:inkMk id="4" creationId="{F2BE93F1-5639-8F62-F500-9F9576CDACED}"/>
          </ac:inkMkLst>
        </pc:inkChg>
        <pc:inkChg chg="add">
          <ac:chgData name="شادن القحطاني ID 443200677" userId="2d5f3d4d-8466-4aa1-ac8a-1cb60ed86c20" providerId="ADAL" clId="{6CA2C20D-FD10-7042-9ED8-23D77B622455}" dt="2023-05-20T09:40:25.353" v="1"/>
          <ac:inkMkLst>
            <pc:docMk/>
            <pc:sldMk cId="0" sldId="308"/>
            <ac:inkMk id="5" creationId="{36B1D8CC-E0C5-1283-4418-F7C6A2A36A5F}"/>
          </ac:inkMkLst>
        </pc:inkChg>
      </pc:sldChg>
      <pc:sldChg chg="addSp delSp">
        <pc:chgData name="شادن القحطاني ID 443200677" userId="2d5f3d4d-8466-4aa1-ac8a-1cb60ed86c20" providerId="ADAL" clId="{6CA2C20D-FD10-7042-9ED8-23D77B622455}" dt="2023-06-16T12:07:41.215" v="2914"/>
        <pc:sldMkLst>
          <pc:docMk/>
          <pc:sldMk cId="0" sldId="309"/>
        </pc:sldMkLst>
        <pc:inkChg chg="add">
          <ac:chgData name="شادن القحطاني ID 443200677" userId="2d5f3d4d-8466-4aa1-ac8a-1cb60ed86c20" providerId="ADAL" clId="{6CA2C20D-FD10-7042-9ED8-23D77B622455}" dt="2023-05-20T09:40:37.081" v="2"/>
          <ac:inkMkLst>
            <pc:docMk/>
            <pc:sldMk cId="0" sldId="309"/>
            <ac:inkMk id="2" creationId="{598D741C-D898-B56F-89CE-8CC6FC8F7A26}"/>
          </ac:inkMkLst>
        </pc:inkChg>
        <pc:inkChg chg="add">
          <ac:chgData name="شادن القحطاني ID 443200677" userId="2d5f3d4d-8466-4aa1-ac8a-1cb60ed86c20" providerId="ADAL" clId="{6CA2C20D-FD10-7042-9ED8-23D77B622455}" dt="2023-05-20T09:40:41.455" v="3"/>
          <ac:inkMkLst>
            <pc:docMk/>
            <pc:sldMk cId="0" sldId="309"/>
            <ac:inkMk id="3" creationId="{6590CD97-2AB7-41C4-E2D0-A20EBA8D1277}"/>
          </ac:inkMkLst>
        </pc:inkChg>
        <pc:inkChg chg="add del">
          <ac:chgData name="شادن القحطاني ID 443200677" userId="2d5f3d4d-8466-4aa1-ac8a-1cb60ed86c20" providerId="ADAL" clId="{6CA2C20D-FD10-7042-9ED8-23D77B622455}" dt="2023-05-20T09:42:37.885" v="11"/>
          <ac:inkMkLst>
            <pc:docMk/>
            <pc:sldMk cId="0" sldId="309"/>
            <ac:inkMk id="4" creationId="{0FA13AD5-1E55-1CD4-E6A0-D6D9F0D32797}"/>
          </ac:inkMkLst>
        </pc:inkChg>
        <pc:inkChg chg="add del">
          <ac:chgData name="شادن القحطاني ID 443200677" userId="2d5f3d4d-8466-4aa1-ac8a-1cb60ed86c20" providerId="ADAL" clId="{6CA2C20D-FD10-7042-9ED8-23D77B622455}" dt="2023-06-16T09:54:38.137" v="2799"/>
          <ac:inkMkLst>
            <pc:docMk/>
            <pc:sldMk cId="0" sldId="309"/>
            <ac:inkMk id="4" creationId="{C85ED5BC-E106-536D-B3EE-CA438314431A}"/>
          </ac:inkMkLst>
        </pc:inkChg>
        <pc:inkChg chg="add del">
          <ac:chgData name="شادن القحطاني ID 443200677" userId="2d5f3d4d-8466-4aa1-ac8a-1cb60ed86c20" providerId="ADAL" clId="{6CA2C20D-FD10-7042-9ED8-23D77B622455}" dt="2023-06-16T09:54:38.137" v="2799"/>
          <ac:inkMkLst>
            <pc:docMk/>
            <pc:sldMk cId="0" sldId="309"/>
            <ac:inkMk id="5" creationId="{642A802D-4E2A-9477-4FD8-03FFA8797D73}"/>
          </ac:inkMkLst>
        </pc:inkChg>
        <pc:inkChg chg="add del">
          <ac:chgData name="شادن القحطاني ID 443200677" userId="2d5f3d4d-8466-4aa1-ac8a-1cb60ed86c20" providerId="ADAL" clId="{6CA2C20D-FD10-7042-9ED8-23D77B622455}" dt="2023-05-20T09:42:37.885" v="11"/>
          <ac:inkMkLst>
            <pc:docMk/>
            <pc:sldMk cId="0" sldId="309"/>
            <ac:inkMk id="5" creationId="{CB4E35DA-3818-D94F-8FD0-DC098FC46D4D}"/>
          </ac:inkMkLst>
        </pc:inkChg>
        <pc:inkChg chg="add del">
          <ac:chgData name="شادن القحطاني ID 443200677" userId="2d5f3d4d-8466-4aa1-ac8a-1cb60ed86c20" providerId="ADAL" clId="{6CA2C20D-FD10-7042-9ED8-23D77B622455}" dt="2023-06-16T09:54:38.137" v="2799"/>
          <ac:inkMkLst>
            <pc:docMk/>
            <pc:sldMk cId="0" sldId="309"/>
            <ac:inkMk id="8" creationId="{9F80A0F3-EB12-B03B-BBB7-4123B389BD30}"/>
          </ac:inkMkLst>
        </pc:inkChg>
        <pc:inkChg chg="add del">
          <ac:chgData name="شادن القحطاني ID 443200677" userId="2d5f3d4d-8466-4aa1-ac8a-1cb60ed86c20" providerId="ADAL" clId="{6CA2C20D-FD10-7042-9ED8-23D77B622455}" dt="2023-05-20T09:42:37.885" v="11"/>
          <ac:inkMkLst>
            <pc:docMk/>
            <pc:sldMk cId="0" sldId="309"/>
            <ac:inkMk id="8" creationId="{F87E672E-4BB4-E96E-92F2-D4014D19F118}"/>
          </ac:inkMkLst>
        </pc:inkChg>
        <pc:inkChg chg="add del">
          <ac:chgData name="شادن القحطاني ID 443200677" userId="2d5f3d4d-8466-4aa1-ac8a-1cb60ed86c20" providerId="ADAL" clId="{6CA2C20D-FD10-7042-9ED8-23D77B622455}" dt="2023-06-16T09:54:38.137" v="2799"/>
          <ac:inkMkLst>
            <pc:docMk/>
            <pc:sldMk cId="0" sldId="309"/>
            <ac:inkMk id="9" creationId="{67B7A949-73C8-CFEA-2D26-BD9D95F4D036}"/>
          </ac:inkMkLst>
        </pc:inkChg>
        <pc:inkChg chg="add del">
          <ac:chgData name="شادن القحطاني ID 443200677" userId="2d5f3d4d-8466-4aa1-ac8a-1cb60ed86c20" providerId="ADAL" clId="{6CA2C20D-FD10-7042-9ED8-23D77B622455}" dt="2023-05-20T09:42:37.885" v="11"/>
          <ac:inkMkLst>
            <pc:docMk/>
            <pc:sldMk cId="0" sldId="309"/>
            <ac:inkMk id="9" creationId="{B44D5B5E-909E-F8E5-DA74-5D0E5E53EA3C}"/>
          </ac:inkMkLst>
        </pc:inkChg>
        <pc:inkChg chg="add del">
          <ac:chgData name="شادن القحطاني ID 443200677" userId="2d5f3d4d-8466-4aa1-ac8a-1cb60ed86c20" providerId="ADAL" clId="{6CA2C20D-FD10-7042-9ED8-23D77B622455}" dt="2023-06-16T09:54:38.137" v="2799"/>
          <ac:inkMkLst>
            <pc:docMk/>
            <pc:sldMk cId="0" sldId="309"/>
            <ac:inkMk id="10" creationId="{0EC7D355-96C6-660F-0E6C-83B389E5C84C}"/>
          </ac:inkMkLst>
        </pc:inkChg>
        <pc:inkChg chg="add del">
          <ac:chgData name="شادن القحطاني ID 443200677" userId="2d5f3d4d-8466-4aa1-ac8a-1cb60ed86c20" providerId="ADAL" clId="{6CA2C20D-FD10-7042-9ED8-23D77B622455}" dt="2023-05-20T09:42:37.885" v="11"/>
          <ac:inkMkLst>
            <pc:docMk/>
            <pc:sldMk cId="0" sldId="309"/>
            <ac:inkMk id="10" creationId="{AD8B60D9-26D2-8CFF-5418-509B8D91B130}"/>
          </ac:inkMkLst>
        </pc:inkChg>
        <pc:inkChg chg="add del">
          <ac:chgData name="شادن القحطاني ID 443200677" userId="2d5f3d4d-8466-4aa1-ac8a-1cb60ed86c20" providerId="ADAL" clId="{6CA2C20D-FD10-7042-9ED8-23D77B622455}" dt="2023-05-20T09:42:37.885" v="11"/>
          <ac:inkMkLst>
            <pc:docMk/>
            <pc:sldMk cId="0" sldId="309"/>
            <ac:inkMk id="11" creationId="{DA843AA3-A996-BFF8-B258-170CB926938F}"/>
          </ac:inkMkLst>
        </pc:inkChg>
        <pc:inkChg chg="add del">
          <ac:chgData name="شادن القحطاني ID 443200677" userId="2d5f3d4d-8466-4aa1-ac8a-1cb60ed86c20" providerId="ADAL" clId="{6CA2C20D-FD10-7042-9ED8-23D77B622455}" dt="2023-06-16T09:54:38.137" v="2799"/>
          <ac:inkMkLst>
            <pc:docMk/>
            <pc:sldMk cId="0" sldId="309"/>
            <ac:inkMk id="11" creationId="{E07615C6-E447-6D46-39B9-CAF6A5472ED8}"/>
          </ac:inkMkLst>
        </pc:inkChg>
        <pc:inkChg chg="add del">
          <ac:chgData name="شادن القحطاني ID 443200677" userId="2d5f3d4d-8466-4aa1-ac8a-1cb60ed86c20" providerId="ADAL" clId="{6CA2C20D-FD10-7042-9ED8-23D77B622455}" dt="2023-06-16T09:54:38.137" v="2799"/>
          <ac:inkMkLst>
            <pc:docMk/>
            <pc:sldMk cId="0" sldId="309"/>
            <ac:inkMk id="12" creationId="{FBB46803-639D-147E-F127-1E8FABD1670E}"/>
          </ac:inkMkLst>
        </pc:inkChg>
        <pc:inkChg chg="add del">
          <ac:chgData name="شادن القحطاني ID 443200677" userId="2d5f3d4d-8466-4aa1-ac8a-1cb60ed86c20" providerId="ADAL" clId="{6CA2C20D-FD10-7042-9ED8-23D77B622455}" dt="2023-05-20T09:42:37.885" v="11"/>
          <ac:inkMkLst>
            <pc:docMk/>
            <pc:sldMk cId="0" sldId="309"/>
            <ac:inkMk id="12" creationId="{FE78B252-9AEC-7330-9643-F6D31A48AD0D}"/>
          </ac:inkMkLst>
        </pc:inkChg>
        <pc:inkChg chg="add reco">
          <ac:chgData name="شادن القحطاني ID 443200677" userId="2d5f3d4d-8466-4aa1-ac8a-1cb60ed86c20" providerId="ADAL" clId="{6CA2C20D-FD10-7042-9ED8-23D77B622455}" dt="2023-05-20T09:42:37.885" v="11"/>
          <ac:inkMkLst>
            <pc:docMk/>
            <pc:sldMk cId="0" sldId="309"/>
            <ac:inkMk id="13" creationId="{85D4F843-26DF-0B7E-F2C1-94CF6F919757}"/>
          </ac:inkMkLst>
        </pc:inkChg>
        <pc:inkChg chg="add del">
          <ac:chgData name="شادن القحطاني ID 443200677" userId="2d5f3d4d-8466-4aa1-ac8a-1cb60ed86c20" providerId="ADAL" clId="{6CA2C20D-FD10-7042-9ED8-23D77B622455}" dt="2023-06-16T09:54:38.137" v="2799"/>
          <ac:inkMkLst>
            <pc:docMk/>
            <pc:sldMk cId="0" sldId="309"/>
            <ac:inkMk id="14" creationId="{724105A7-DC3D-45E2-86BB-332DBFC35121}"/>
          </ac:inkMkLst>
        </pc:inkChg>
        <pc:inkChg chg="add del">
          <ac:chgData name="شادن القحطاني ID 443200677" userId="2d5f3d4d-8466-4aa1-ac8a-1cb60ed86c20" providerId="ADAL" clId="{6CA2C20D-FD10-7042-9ED8-23D77B622455}" dt="2023-05-20T09:42:56.815" v="16"/>
          <ac:inkMkLst>
            <pc:docMk/>
            <pc:sldMk cId="0" sldId="309"/>
            <ac:inkMk id="14" creationId="{98D228A6-DAE8-16AF-5377-B46C72962538}"/>
          </ac:inkMkLst>
        </pc:inkChg>
        <pc:inkChg chg="add del">
          <ac:chgData name="شادن القحطاني ID 443200677" userId="2d5f3d4d-8466-4aa1-ac8a-1cb60ed86c20" providerId="ADAL" clId="{6CA2C20D-FD10-7042-9ED8-23D77B622455}" dt="2023-06-16T09:54:38.137" v="2799"/>
          <ac:inkMkLst>
            <pc:docMk/>
            <pc:sldMk cId="0" sldId="309"/>
            <ac:inkMk id="15" creationId="{4D0FEB41-8444-0255-7FB1-1DC711078F87}"/>
          </ac:inkMkLst>
        </pc:inkChg>
        <pc:inkChg chg="add del">
          <ac:chgData name="شادن القحطاني ID 443200677" userId="2d5f3d4d-8466-4aa1-ac8a-1cb60ed86c20" providerId="ADAL" clId="{6CA2C20D-FD10-7042-9ED8-23D77B622455}" dt="2023-05-20T09:42:56.815" v="16"/>
          <ac:inkMkLst>
            <pc:docMk/>
            <pc:sldMk cId="0" sldId="309"/>
            <ac:inkMk id="15" creationId="{97F3156E-9B92-9A85-65C7-207A69943CB9}"/>
          </ac:inkMkLst>
        </pc:inkChg>
        <pc:inkChg chg="add del">
          <ac:chgData name="شادن القحطاني ID 443200677" userId="2d5f3d4d-8466-4aa1-ac8a-1cb60ed86c20" providerId="ADAL" clId="{6CA2C20D-FD10-7042-9ED8-23D77B622455}" dt="2023-05-20T09:42:56.815" v="16"/>
          <ac:inkMkLst>
            <pc:docMk/>
            <pc:sldMk cId="0" sldId="309"/>
            <ac:inkMk id="16" creationId="{4CB6D5B8-10DB-D88F-EC60-CD837437CE36}"/>
          </ac:inkMkLst>
        </pc:inkChg>
        <pc:inkChg chg="add del">
          <ac:chgData name="شادن القحطاني ID 443200677" userId="2d5f3d4d-8466-4aa1-ac8a-1cb60ed86c20" providerId="ADAL" clId="{6CA2C20D-FD10-7042-9ED8-23D77B622455}" dt="2023-06-16T09:54:38.137" v="2799"/>
          <ac:inkMkLst>
            <pc:docMk/>
            <pc:sldMk cId="0" sldId="309"/>
            <ac:inkMk id="16" creationId="{CD3B1194-A6C3-431B-AC18-47D3AAD0DB23}"/>
          </ac:inkMkLst>
        </pc:inkChg>
        <pc:inkChg chg="add del">
          <ac:chgData name="شادن القحطاني ID 443200677" userId="2d5f3d4d-8466-4aa1-ac8a-1cb60ed86c20" providerId="ADAL" clId="{6CA2C20D-FD10-7042-9ED8-23D77B622455}" dt="2023-06-16T09:54:38.137" v="2799"/>
          <ac:inkMkLst>
            <pc:docMk/>
            <pc:sldMk cId="0" sldId="309"/>
            <ac:inkMk id="17" creationId="{52C76C3F-09F1-52F2-6535-7395282473AF}"/>
          </ac:inkMkLst>
        </pc:inkChg>
        <pc:inkChg chg="add del">
          <ac:chgData name="شادن القحطاني ID 443200677" userId="2d5f3d4d-8466-4aa1-ac8a-1cb60ed86c20" providerId="ADAL" clId="{6CA2C20D-FD10-7042-9ED8-23D77B622455}" dt="2023-05-20T09:42:56.815" v="16"/>
          <ac:inkMkLst>
            <pc:docMk/>
            <pc:sldMk cId="0" sldId="309"/>
            <ac:inkMk id="17" creationId="{5F5F4513-7012-5A22-4C64-7C3F1ABC2CA5}"/>
          </ac:inkMkLst>
        </pc:inkChg>
        <pc:inkChg chg="add reco">
          <ac:chgData name="شادن القحطاني ID 443200677" userId="2d5f3d4d-8466-4aa1-ac8a-1cb60ed86c20" providerId="ADAL" clId="{6CA2C20D-FD10-7042-9ED8-23D77B622455}" dt="2023-05-20T09:42:56.815" v="16"/>
          <ac:inkMkLst>
            <pc:docMk/>
            <pc:sldMk cId="0" sldId="309"/>
            <ac:inkMk id="18" creationId="{A990B557-B709-1087-AB03-DFBF73B4F08D}"/>
          </ac:inkMkLst>
        </pc:inkChg>
        <pc:inkChg chg="add del">
          <ac:chgData name="شادن القحطاني ID 443200677" userId="2d5f3d4d-8466-4aa1-ac8a-1cb60ed86c20" providerId="ADAL" clId="{6CA2C20D-FD10-7042-9ED8-23D77B622455}" dt="2023-05-20T09:43:07.503" v="25"/>
          <ac:inkMkLst>
            <pc:docMk/>
            <pc:sldMk cId="0" sldId="309"/>
            <ac:inkMk id="19" creationId="{20679CBB-1E57-1F8A-A3FB-8619140C35BF}"/>
          </ac:inkMkLst>
        </pc:inkChg>
        <pc:inkChg chg="add del">
          <ac:chgData name="شادن القحطاني ID 443200677" userId="2d5f3d4d-8466-4aa1-ac8a-1cb60ed86c20" providerId="ADAL" clId="{6CA2C20D-FD10-7042-9ED8-23D77B622455}" dt="2023-06-16T09:54:38.137" v="2799"/>
          <ac:inkMkLst>
            <pc:docMk/>
            <pc:sldMk cId="0" sldId="309"/>
            <ac:inkMk id="19" creationId="{DD9D6B34-6697-AF99-99A7-8181830F091A}"/>
          </ac:inkMkLst>
        </pc:inkChg>
        <pc:inkChg chg="add del">
          <ac:chgData name="شادن القحطاني ID 443200677" userId="2d5f3d4d-8466-4aa1-ac8a-1cb60ed86c20" providerId="ADAL" clId="{6CA2C20D-FD10-7042-9ED8-23D77B622455}" dt="2023-05-20T09:43:07.503" v="25"/>
          <ac:inkMkLst>
            <pc:docMk/>
            <pc:sldMk cId="0" sldId="309"/>
            <ac:inkMk id="20" creationId="{3357045A-F8D3-4235-DC39-83D7A6419CA2}"/>
          </ac:inkMkLst>
        </pc:inkChg>
        <pc:inkChg chg="add reco">
          <ac:chgData name="شادن القحطاني ID 443200677" userId="2d5f3d4d-8466-4aa1-ac8a-1cb60ed86c20" providerId="ADAL" clId="{6CA2C20D-FD10-7042-9ED8-23D77B622455}" dt="2023-06-16T09:54:38.137" v="2799"/>
          <ac:inkMkLst>
            <pc:docMk/>
            <pc:sldMk cId="0" sldId="309"/>
            <ac:inkMk id="20" creationId="{43BA2C1C-120A-B5D2-D528-DBC5E7BF9C64}"/>
          </ac:inkMkLst>
        </pc:inkChg>
        <pc:inkChg chg="add del">
          <ac:chgData name="شادن القحطاني ID 443200677" userId="2d5f3d4d-8466-4aa1-ac8a-1cb60ed86c20" providerId="ADAL" clId="{6CA2C20D-FD10-7042-9ED8-23D77B622455}" dt="2023-06-16T09:54:45.331" v="2808"/>
          <ac:inkMkLst>
            <pc:docMk/>
            <pc:sldMk cId="0" sldId="309"/>
            <ac:inkMk id="21" creationId="{7FFF1335-0471-28EA-5D77-E8D218D22295}"/>
          </ac:inkMkLst>
        </pc:inkChg>
        <pc:inkChg chg="add del">
          <ac:chgData name="شادن القحطاني ID 443200677" userId="2d5f3d4d-8466-4aa1-ac8a-1cb60ed86c20" providerId="ADAL" clId="{6CA2C20D-FD10-7042-9ED8-23D77B622455}" dt="2023-05-20T09:43:07.503" v="25"/>
          <ac:inkMkLst>
            <pc:docMk/>
            <pc:sldMk cId="0" sldId="309"/>
            <ac:inkMk id="21" creationId="{981AD5D0-BE32-1C73-6A5C-A396B7366ABB}"/>
          </ac:inkMkLst>
        </pc:inkChg>
        <pc:inkChg chg="add del">
          <ac:chgData name="شادن القحطاني ID 443200677" userId="2d5f3d4d-8466-4aa1-ac8a-1cb60ed86c20" providerId="ADAL" clId="{6CA2C20D-FD10-7042-9ED8-23D77B622455}" dt="2023-06-16T09:54:45.331" v="2808"/>
          <ac:inkMkLst>
            <pc:docMk/>
            <pc:sldMk cId="0" sldId="309"/>
            <ac:inkMk id="22" creationId="{77A7596E-9D07-0F31-38E6-36620B9D7855}"/>
          </ac:inkMkLst>
        </pc:inkChg>
        <pc:inkChg chg="add del">
          <ac:chgData name="شادن القحطاني ID 443200677" userId="2d5f3d4d-8466-4aa1-ac8a-1cb60ed86c20" providerId="ADAL" clId="{6CA2C20D-FD10-7042-9ED8-23D77B622455}" dt="2023-05-20T09:43:07.503" v="25"/>
          <ac:inkMkLst>
            <pc:docMk/>
            <pc:sldMk cId="0" sldId="309"/>
            <ac:inkMk id="22" creationId="{EDCEE72A-EB14-B69A-7EF2-40536B8B49A7}"/>
          </ac:inkMkLst>
        </pc:inkChg>
        <pc:inkChg chg="add del">
          <ac:chgData name="شادن القحطاني ID 443200677" userId="2d5f3d4d-8466-4aa1-ac8a-1cb60ed86c20" providerId="ADAL" clId="{6CA2C20D-FD10-7042-9ED8-23D77B622455}" dt="2023-06-16T09:54:45.331" v="2808"/>
          <ac:inkMkLst>
            <pc:docMk/>
            <pc:sldMk cId="0" sldId="309"/>
            <ac:inkMk id="23" creationId="{DCF408DE-0CAE-5335-4C76-13D3840BAAC1}"/>
          </ac:inkMkLst>
        </pc:inkChg>
        <pc:inkChg chg="add del">
          <ac:chgData name="شادن القحطاني ID 443200677" userId="2d5f3d4d-8466-4aa1-ac8a-1cb60ed86c20" providerId="ADAL" clId="{6CA2C20D-FD10-7042-9ED8-23D77B622455}" dt="2023-05-20T09:43:07.503" v="25"/>
          <ac:inkMkLst>
            <pc:docMk/>
            <pc:sldMk cId="0" sldId="309"/>
            <ac:inkMk id="23" creationId="{E66CCDC4-164D-F68A-5FD6-CCA3DB0D4969}"/>
          </ac:inkMkLst>
        </pc:inkChg>
        <pc:inkChg chg="add del">
          <ac:chgData name="شادن القحطاني ID 443200677" userId="2d5f3d4d-8466-4aa1-ac8a-1cb60ed86c20" providerId="ADAL" clId="{6CA2C20D-FD10-7042-9ED8-23D77B622455}" dt="2023-06-16T09:54:45.331" v="2808"/>
          <ac:inkMkLst>
            <pc:docMk/>
            <pc:sldMk cId="0" sldId="309"/>
            <ac:inkMk id="24" creationId="{496CDC6D-48B8-D676-3A68-9DD67A23E537}"/>
          </ac:inkMkLst>
        </pc:inkChg>
        <pc:inkChg chg="add del">
          <ac:chgData name="شادن القحطاني ID 443200677" userId="2d5f3d4d-8466-4aa1-ac8a-1cb60ed86c20" providerId="ADAL" clId="{6CA2C20D-FD10-7042-9ED8-23D77B622455}" dt="2023-05-20T09:43:07.503" v="25"/>
          <ac:inkMkLst>
            <pc:docMk/>
            <pc:sldMk cId="0" sldId="309"/>
            <ac:inkMk id="24" creationId="{5FE7071B-39EE-156F-35CD-CD19ECD81E8E}"/>
          </ac:inkMkLst>
        </pc:inkChg>
        <pc:inkChg chg="add del">
          <ac:chgData name="شادن القحطاني ID 443200677" userId="2d5f3d4d-8466-4aa1-ac8a-1cb60ed86c20" providerId="ADAL" clId="{6CA2C20D-FD10-7042-9ED8-23D77B622455}" dt="2023-06-16T09:54:45.331" v="2808"/>
          <ac:inkMkLst>
            <pc:docMk/>
            <pc:sldMk cId="0" sldId="309"/>
            <ac:inkMk id="25" creationId="{87FEE28D-F97E-0441-CE65-28112B21D58D}"/>
          </ac:inkMkLst>
        </pc:inkChg>
        <pc:inkChg chg="add del">
          <ac:chgData name="شادن القحطاني ID 443200677" userId="2d5f3d4d-8466-4aa1-ac8a-1cb60ed86c20" providerId="ADAL" clId="{6CA2C20D-FD10-7042-9ED8-23D77B622455}" dt="2023-05-20T09:43:07.503" v="25"/>
          <ac:inkMkLst>
            <pc:docMk/>
            <pc:sldMk cId="0" sldId="309"/>
            <ac:inkMk id="25" creationId="{93475BDF-9BA4-628C-C2C0-34D8E9A5127B}"/>
          </ac:inkMkLst>
        </pc:inkChg>
        <pc:inkChg chg="add del">
          <ac:chgData name="شادن القحطاني ID 443200677" userId="2d5f3d4d-8466-4aa1-ac8a-1cb60ed86c20" providerId="ADAL" clId="{6CA2C20D-FD10-7042-9ED8-23D77B622455}" dt="2023-05-20T09:43:07.503" v="25"/>
          <ac:inkMkLst>
            <pc:docMk/>
            <pc:sldMk cId="0" sldId="309"/>
            <ac:inkMk id="26" creationId="{5B5D5ADC-69FE-8B99-3868-AE6ED32AED9F}"/>
          </ac:inkMkLst>
        </pc:inkChg>
        <pc:inkChg chg="add del">
          <ac:chgData name="شادن القحطاني ID 443200677" userId="2d5f3d4d-8466-4aa1-ac8a-1cb60ed86c20" providerId="ADAL" clId="{6CA2C20D-FD10-7042-9ED8-23D77B622455}" dt="2023-06-16T09:54:45.331" v="2808"/>
          <ac:inkMkLst>
            <pc:docMk/>
            <pc:sldMk cId="0" sldId="309"/>
            <ac:inkMk id="26" creationId="{6A6D8A1E-8541-4F39-4DA8-AC4C9D9FBEEA}"/>
          </ac:inkMkLst>
        </pc:inkChg>
        <pc:inkChg chg="add reco">
          <ac:chgData name="شادن القحطاني ID 443200677" userId="2d5f3d4d-8466-4aa1-ac8a-1cb60ed86c20" providerId="ADAL" clId="{6CA2C20D-FD10-7042-9ED8-23D77B622455}" dt="2023-05-20T09:43:07.503" v="25"/>
          <ac:inkMkLst>
            <pc:docMk/>
            <pc:sldMk cId="0" sldId="309"/>
            <ac:inkMk id="27" creationId="{B3D9BD02-ACBB-7A46-6C77-664A734A4C12}"/>
          </ac:inkMkLst>
        </pc:inkChg>
        <pc:inkChg chg="add del">
          <ac:chgData name="شادن القحطاني ID 443200677" userId="2d5f3d4d-8466-4aa1-ac8a-1cb60ed86c20" providerId="ADAL" clId="{6CA2C20D-FD10-7042-9ED8-23D77B622455}" dt="2023-06-16T09:54:45.331" v="2808"/>
          <ac:inkMkLst>
            <pc:docMk/>
            <pc:sldMk cId="0" sldId="309"/>
            <ac:inkMk id="28" creationId="{4A2DA20E-D691-EB9C-AEFE-3E73533DE95F}"/>
          </ac:inkMkLst>
        </pc:inkChg>
        <pc:inkChg chg="add del">
          <ac:chgData name="شادن القحطاني ID 443200677" userId="2d5f3d4d-8466-4aa1-ac8a-1cb60ed86c20" providerId="ADAL" clId="{6CA2C20D-FD10-7042-9ED8-23D77B622455}" dt="2023-05-20T09:43:15.417" v="30"/>
          <ac:inkMkLst>
            <pc:docMk/>
            <pc:sldMk cId="0" sldId="309"/>
            <ac:inkMk id="28" creationId="{763F21EB-AF7A-E2EB-2E16-8DC848E4A96B}"/>
          </ac:inkMkLst>
        </pc:inkChg>
        <pc:inkChg chg="add del">
          <ac:chgData name="شادن القحطاني ID 443200677" userId="2d5f3d4d-8466-4aa1-ac8a-1cb60ed86c20" providerId="ADAL" clId="{6CA2C20D-FD10-7042-9ED8-23D77B622455}" dt="2023-05-20T09:43:15.417" v="30"/>
          <ac:inkMkLst>
            <pc:docMk/>
            <pc:sldMk cId="0" sldId="309"/>
            <ac:inkMk id="29" creationId="{2A15EDAD-59B5-14E3-2150-560EE62D8908}"/>
          </ac:inkMkLst>
        </pc:inkChg>
        <pc:inkChg chg="add del">
          <ac:chgData name="شادن القحطاني ID 443200677" userId="2d5f3d4d-8466-4aa1-ac8a-1cb60ed86c20" providerId="ADAL" clId="{6CA2C20D-FD10-7042-9ED8-23D77B622455}" dt="2023-06-16T09:54:45.331" v="2808"/>
          <ac:inkMkLst>
            <pc:docMk/>
            <pc:sldMk cId="0" sldId="309"/>
            <ac:inkMk id="29" creationId="{D9A9EBEE-D6A1-4C5A-68CD-E285FE2A271B}"/>
          </ac:inkMkLst>
        </pc:inkChg>
        <pc:inkChg chg="add reco">
          <ac:chgData name="شادن القحطاني ID 443200677" userId="2d5f3d4d-8466-4aa1-ac8a-1cb60ed86c20" providerId="ADAL" clId="{6CA2C20D-FD10-7042-9ED8-23D77B622455}" dt="2023-06-16T09:54:45.331" v="2808"/>
          <ac:inkMkLst>
            <pc:docMk/>
            <pc:sldMk cId="0" sldId="309"/>
            <ac:inkMk id="30" creationId="{059393E2-252A-6884-0CE8-D3D6D38CA54A}"/>
          </ac:inkMkLst>
        </pc:inkChg>
        <pc:inkChg chg="add del">
          <ac:chgData name="شادن القحطاني ID 443200677" userId="2d5f3d4d-8466-4aa1-ac8a-1cb60ed86c20" providerId="ADAL" clId="{6CA2C20D-FD10-7042-9ED8-23D77B622455}" dt="2023-05-20T09:43:15.417" v="30"/>
          <ac:inkMkLst>
            <pc:docMk/>
            <pc:sldMk cId="0" sldId="309"/>
            <ac:inkMk id="30" creationId="{AD2B8834-7CE9-C5DD-C215-E6C988A07706}"/>
          </ac:inkMkLst>
        </pc:inkChg>
        <pc:inkChg chg="add">
          <ac:chgData name="شادن القحطاني ID 443200677" userId="2d5f3d4d-8466-4aa1-ac8a-1cb60ed86c20" providerId="ADAL" clId="{6CA2C20D-FD10-7042-9ED8-23D77B622455}" dt="2023-06-16T09:55:32.235" v="2809"/>
          <ac:inkMkLst>
            <pc:docMk/>
            <pc:sldMk cId="0" sldId="309"/>
            <ac:inkMk id="31" creationId="{2A73DF1E-E66A-CFBB-20E7-8707B30CC51A}"/>
          </ac:inkMkLst>
        </pc:inkChg>
        <pc:inkChg chg="add del">
          <ac:chgData name="شادن القحطاني ID 443200677" userId="2d5f3d4d-8466-4aa1-ac8a-1cb60ed86c20" providerId="ADAL" clId="{6CA2C20D-FD10-7042-9ED8-23D77B622455}" dt="2023-05-20T09:43:15.417" v="30"/>
          <ac:inkMkLst>
            <pc:docMk/>
            <pc:sldMk cId="0" sldId="309"/>
            <ac:inkMk id="31" creationId="{CEE695D7-3B4F-48D2-2103-2041B6FB229D}"/>
          </ac:inkMkLst>
        </pc:inkChg>
        <pc:inkChg chg="add reco">
          <ac:chgData name="شادن القحطاني ID 443200677" userId="2d5f3d4d-8466-4aa1-ac8a-1cb60ed86c20" providerId="ADAL" clId="{6CA2C20D-FD10-7042-9ED8-23D77B622455}" dt="2023-05-20T09:43:15.417" v="30"/>
          <ac:inkMkLst>
            <pc:docMk/>
            <pc:sldMk cId="0" sldId="309"/>
            <ac:inkMk id="32" creationId="{EFEC55AF-96C5-EF8B-C7E9-0CA5975F7274}"/>
          </ac:inkMkLst>
        </pc:inkChg>
        <pc:inkChg chg="add">
          <ac:chgData name="شادن القحطاني ID 443200677" userId="2d5f3d4d-8466-4aa1-ac8a-1cb60ed86c20" providerId="ADAL" clId="{6CA2C20D-FD10-7042-9ED8-23D77B622455}" dt="2023-06-16T09:55:35.209" v="2810"/>
          <ac:inkMkLst>
            <pc:docMk/>
            <pc:sldMk cId="0" sldId="309"/>
            <ac:inkMk id="33" creationId="{4E6AF90E-7260-D03C-8036-41746D6AFEA2}"/>
          </ac:inkMkLst>
        </pc:inkChg>
        <pc:inkChg chg="add del">
          <ac:chgData name="شادن القحطاني ID 443200677" userId="2d5f3d4d-8466-4aa1-ac8a-1cb60ed86c20" providerId="ADAL" clId="{6CA2C20D-FD10-7042-9ED8-23D77B622455}" dt="2023-06-16T11:55:58.479" v="2812"/>
          <ac:inkMkLst>
            <pc:docMk/>
            <pc:sldMk cId="0" sldId="309"/>
            <ac:inkMk id="34" creationId="{F248B640-5AC6-DE64-2F09-93603E240DF7}"/>
          </ac:inkMkLst>
        </pc:inkChg>
        <pc:inkChg chg="add">
          <ac:chgData name="شادن القحطاني ID 443200677" userId="2d5f3d4d-8466-4aa1-ac8a-1cb60ed86c20" providerId="ADAL" clId="{6CA2C20D-FD10-7042-9ED8-23D77B622455}" dt="2023-06-16T12:05:48.227" v="2813"/>
          <ac:inkMkLst>
            <pc:docMk/>
            <pc:sldMk cId="0" sldId="309"/>
            <ac:inkMk id="35" creationId="{A9D82285-2EB0-41E1-08E0-F485F7D60D6E}"/>
          </ac:inkMkLst>
        </pc:inkChg>
        <pc:inkChg chg="add del">
          <ac:chgData name="شادن القحطاني ID 443200677" userId="2d5f3d4d-8466-4aa1-ac8a-1cb60ed86c20" providerId="ADAL" clId="{6CA2C20D-FD10-7042-9ED8-23D77B622455}" dt="2023-06-16T12:05:55.347" v="2824"/>
          <ac:inkMkLst>
            <pc:docMk/>
            <pc:sldMk cId="0" sldId="309"/>
            <ac:inkMk id="36" creationId="{A89FF97E-EE9A-772F-AB4C-46E52363A5A9}"/>
          </ac:inkMkLst>
        </pc:inkChg>
        <pc:inkChg chg="add del">
          <ac:chgData name="شادن القحطاني ID 443200677" userId="2d5f3d4d-8466-4aa1-ac8a-1cb60ed86c20" providerId="ADAL" clId="{6CA2C20D-FD10-7042-9ED8-23D77B622455}" dt="2023-06-16T12:05:55.347" v="2824"/>
          <ac:inkMkLst>
            <pc:docMk/>
            <pc:sldMk cId="0" sldId="309"/>
            <ac:inkMk id="37" creationId="{A9080CA1-7700-DE78-4CA1-5FDFECF9DD75}"/>
          </ac:inkMkLst>
        </pc:inkChg>
        <pc:inkChg chg="add del">
          <ac:chgData name="شادن القحطاني ID 443200677" userId="2d5f3d4d-8466-4aa1-ac8a-1cb60ed86c20" providerId="ADAL" clId="{6CA2C20D-FD10-7042-9ED8-23D77B622455}" dt="2023-06-16T12:05:55.347" v="2824"/>
          <ac:inkMkLst>
            <pc:docMk/>
            <pc:sldMk cId="0" sldId="309"/>
            <ac:inkMk id="38" creationId="{CCBB1D2C-494A-BA38-298E-515B0A289C3F}"/>
          </ac:inkMkLst>
        </pc:inkChg>
        <pc:inkChg chg="add del">
          <ac:chgData name="شادن القحطاني ID 443200677" userId="2d5f3d4d-8466-4aa1-ac8a-1cb60ed86c20" providerId="ADAL" clId="{6CA2C20D-FD10-7042-9ED8-23D77B622455}" dt="2023-06-16T12:05:55.347" v="2824"/>
          <ac:inkMkLst>
            <pc:docMk/>
            <pc:sldMk cId="0" sldId="309"/>
            <ac:inkMk id="39" creationId="{6EA04DDA-9D1D-755C-675B-4750B7A471AE}"/>
          </ac:inkMkLst>
        </pc:inkChg>
        <pc:inkChg chg="add del">
          <ac:chgData name="شادن القحطاني ID 443200677" userId="2d5f3d4d-8466-4aa1-ac8a-1cb60ed86c20" providerId="ADAL" clId="{6CA2C20D-FD10-7042-9ED8-23D77B622455}" dt="2023-06-16T12:05:55.347" v="2824"/>
          <ac:inkMkLst>
            <pc:docMk/>
            <pc:sldMk cId="0" sldId="309"/>
            <ac:inkMk id="40" creationId="{1686E331-1F70-DA33-3DBE-10EA5EDD4058}"/>
          </ac:inkMkLst>
        </pc:inkChg>
        <pc:inkChg chg="add del">
          <ac:chgData name="شادن القحطاني ID 443200677" userId="2d5f3d4d-8466-4aa1-ac8a-1cb60ed86c20" providerId="ADAL" clId="{6CA2C20D-FD10-7042-9ED8-23D77B622455}" dt="2023-06-16T12:05:55.347" v="2824"/>
          <ac:inkMkLst>
            <pc:docMk/>
            <pc:sldMk cId="0" sldId="309"/>
            <ac:inkMk id="41" creationId="{14A04378-1FED-CC26-66D1-67968F0B13E3}"/>
          </ac:inkMkLst>
        </pc:inkChg>
        <pc:inkChg chg="add del">
          <ac:chgData name="شادن القحطاني ID 443200677" userId="2d5f3d4d-8466-4aa1-ac8a-1cb60ed86c20" providerId="ADAL" clId="{6CA2C20D-FD10-7042-9ED8-23D77B622455}" dt="2023-06-16T12:05:55.347" v="2824"/>
          <ac:inkMkLst>
            <pc:docMk/>
            <pc:sldMk cId="0" sldId="309"/>
            <ac:inkMk id="42" creationId="{DC6A845B-4AFC-7E4E-CEA4-808849B4B9C9}"/>
          </ac:inkMkLst>
        </pc:inkChg>
        <pc:inkChg chg="add del">
          <ac:chgData name="شادن القحطاني ID 443200677" userId="2d5f3d4d-8466-4aa1-ac8a-1cb60ed86c20" providerId="ADAL" clId="{6CA2C20D-FD10-7042-9ED8-23D77B622455}" dt="2023-06-16T12:05:55.347" v="2824"/>
          <ac:inkMkLst>
            <pc:docMk/>
            <pc:sldMk cId="0" sldId="309"/>
            <ac:inkMk id="43" creationId="{A68A55AF-1943-62CB-7501-B83E1592A13A}"/>
          </ac:inkMkLst>
        </pc:inkChg>
        <pc:inkChg chg="add del">
          <ac:chgData name="شادن القحطاني ID 443200677" userId="2d5f3d4d-8466-4aa1-ac8a-1cb60ed86c20" providerId="ADAL" clId="{6CA2C20D-FD10-7042-9ED8-23D77B622455}" dt="2023-06-16T12:05:55.347" v="2824"/>
          <ac:inkMkLst>
            <pc:docMk/>
            <pc:sldMk cId="0" sldId="309"/>
            <ac:inkMk id="44" creationId="{13306088-EAE7-741C-30F6-0BBF183E6A40}"/>
          </ac:inkMkLst>
        </pc:inkChg>
        <pc:inkChg chg="add del">
          <ac:chgData name="شادن القحطاني ID 443200677" userId="2d5f3d4d-8466-4aa1-ac8a-1cb60ed86c20" providerId="ADAL" clId="{6CA2C20D-FD10-7042-9ED8-23D77B622455}" dt="2023-06-16T12:05:55.347" v="2824"/>
          <ac:inkMkLst>
            <pc:docMk/>
            <pc:sldMk cId="0" sldId="309"/>
            <ac:inkMk id="45" creationId="{FA201187-3237-9C1C-F0FF-62DBD10D83FA}"/>
          </ac:inkMkLst>
        </pc:inkChg>
        <pc:inkChg chg="add reco">
          <ac:chgData name="شادن القحطاني ID 443200677" userId="2d5f3d4d-8466-4aa1-ac8a-1cb60ed86c20" providerId="ADAL" clId="{6CA2C20D-FD10-7042-9ED8-23D77B622455}" dt="2023-06-16T12:05:55.347" v="2824"/>
          <ac:inkMkLst>
            <pc:docMk/>
            <pc:sldMk cId="0" sldId="309"/>
            <ac:inkMk id="46" creationId="{D14BABD4-E8A7-B1E7-9103-01B0177D005B}"/>
          </ac:inkMkLst>
        </pc:inkChg>
        <pc:inkChg chg="add del">
          <ac:chgData name="شادن القحطاني ID 443200677" userId="2d5f3d4d-8466-4aa1-ac8a-1cb60ed86c20" providerId="ADAL" clId="{6CA2C20D-FD10-7042-9ED8-23D77B622455}" dt="2023-06-16T12:06:01.112" v="2831"/>
          <ac:inkMkLst>
            <pc:docMk/>
            <pc:sldMk cId="0" sldId="309"/>
            <ac:inkMk id="47" creationId="{CF8EC144-67D1-EBAC-C0C1-67AF12A81EED}"/>
          </ac:inkMkLst>
        </pc:inkChg>
        <pc:inkChg chg="add del">
          <ac:chgData name="شادن القحطاني ID 443200677" userId="2d5f3d4d-8466-4aa1-ac8a-1cb60ed86c20" providerId="ADAL" clId="{6CA2C20D-FD10-7042-9ED8-23D77B622455}" dt="2023-06-16T12:06:01.112" v="2831"/>
          <ac:inkMkLst>
            <pc:docMk/>
            <pc:sldMk cId="0" sldId="309"/>
            <ac:inkMk id="48" creationId="{CA3EEC59-EEE5-66DE-8B17-5138D3B05CE1}"/>
          </ac:inkMkLst>
        </pc:inkChg>
        <pc:inkChg chg="add del">
          <ac:chgData name="شادن القحطاني ID 443200677" userId="2d5f3d4d-8466-4aa1-ac8a-1cb60ed86c20" providerId="ADAL" clId="{6CA2C20D-FD10-7042-9ED8-23D77B622455}" dt="2023-06-16T12:06:01.112" v="2831"/>
          <ac:inkMkLst>
            <pc:docMk/>
            <pc:sldMk cId="0" sldId="309"/>
            <ac:inkMk id="49" creationId="{1132E88C-FA0A-A5B8-8F19-70901C3E960A}"/>
          </ac:inkMkLst>
        </pc:inkChg>
        <pc:inkChg chg="add del">
          <ac:chgData name="شادن القحطاني ID 443200677" userId="2d5f3d4d-8466-4aa1-ac8a-1cb60ed86c20" providerId="ADAL" clId="{6CA2C20D-FD10-7042-9ED8-23D77B622455}" dt="2023-06-16T12:06:01.112" v="2831"/>
          <ac:inkMkLst>
            <pc:docMk/>
            <pc:sldMk cId="0" sldId="309"/>
            <ac:inkMk id="50" creationId="{447BC080-3688-2DE7-18BB-27E6EDE28692}"/>
          </ac:inkMkLst>
        </pc:inkChg>
        <pc:inkChg chg="add del">
          <ac:chgData name="شادن القحطاني ID 443200677" userId="2d5f3d4d-8466-4aa1-ac8a-1cb60ed86c20" providerId="ADAL" clId="{6CA2C20D-FD10-7042-9ED8-23D77B622455}" dt="2023-06-16T12:06:01.112" v="2831"/>
          <ac:inkMkLst>
            <pc:docMk/>
            <pc:sldMk cId="0" sldId="309"/>
            <ac:inkMk id="51" creationId="{E739EA8A-3688-6371-C910-90F526ED929F}"/>
          </ac:inkMkLst>
        </pc:inkChg>
        <pc:inkChg chg="add del">
          <ac:chgData name="شادن القحطاني ID 443200677" userId="2d5f3d4d-8466-4aa1-ac8a-1cb60ed86c20" providerId="ADAL" clId="{6CA2C20D-FD10-7042-9ED8-23D77B622455}" dt="2023-06-16T12:06:01.112" v="2831"/>
          <ac:inkMkLst>
            <pc:docMk/>
            <pc:sldMk cId="0" sldId="309"/>
            <ac:inkMk id="52" creationId="{68EEBC72-870E-DE65-E0B7-5B442EB65073}"/>
          </ac:inkMkLst>
        </pc:inkChg>
        <pc:inkChg chg="add reco">
          <ac:chgData name="شادن القحطاني ID 443200677" userId="2d5f3d4d-8466-4aa1-ac8a-1cb60ed86c20" providerId="ADAL" clId="{6CA2C20D-FD10-7042-9ED8-23D77B622455}" dt="2023-06-16T12:06:01.112" v="2831"/>
          <ac:inkMkLst>
            <pc:docMk/>
            <pc:sldMk cId="0" sldId="309"/>
            <ac:inkMk id="53" creationId="{DAD978F3-E053-569B-7085-7A17F79DCA81}"/>
          </ac:inkMkLst>
        </pc:inkChg>
        <pc:inkChg chg="add del">
          <ac:chgData name="شادن القحطاني ID 443200677" userId="2d5f3d4d-8466-4aa1-ac8a-1cb60ed86c20" providerId="ADAL" clId="{6CA2C20D-FD10-7042-9ED8-23D77B622455}" dt="2023-06-16T12:06:05.883" v="2837"/>
          <ac:inkMkLst>
            <pc:docMk/>
            <pc:sldMk cId="0" sldId="309"/>
            <ac:inkMk id="54" creationId="{31845228-0500-58B9-4003-5CAF04C4C5D5}"/>
          </ac:inkMkLst>
        </pc:inkChg>
        <pc:inkChg chg="add del">
          <ac:chgData name="شادن القحطاني ID 443200677" userId="2d5f3d4d-8466-4aa1-ac8a-1cb60ed86c20" providerId="ADAL" clId="{6CA2C20D-FD10-7042-9ED8-23D77B622455}" dt="2023-06-16T12:06:05.883" v="2837"/>
          <ac:inkMkLst>
            <pc:docMk/>
            <pc:sldMk cId="0" sldId="309"/>
            <ac:inkMk id="55" creationId="{4A0556EF-33AC-C869-30E8-43BA3F54C6DD}"/>
          </ac:inkMkLst>
        </pc:inkChg>
        <pc:inkChg chg="add del">
          <ac:chgData name="شادن القحطاني ID 443200677" userId="2d5f3d4d-8466-4aa1-ac8a-1cb60ed86c20" providerId="ADAL" clId="{6CA2C20D-FD10-7042-9ED8-23D77B622455}" dt="2023-06-16T12:06:05.883" v="2837"/>
          <ac:inkMkLst>
            <pc:docMk/>
            <pc:sldMk cId="0" sldId="309"/>
            <ac:inkMk id="56" creationId="{18104F62-1408-FAD6-6ABA-8CC91C7ED842}"/>
          </ac:inkMkLst>
        </pc:inkChg>
        <pc:inkChg chg="add del">
          <ac:chgData name="شادن القحطاني ID 443200677" userId="2d5f3d4d-8466-4aa1-ac8a-1cb60ed86c20" providerId="ADAL" clId="{6CA2C20D-FD10-7042-9ED8-23D77B622455}" dt="2023-06-16T12:06:05.883" v="2837"/>
          <ac:inkMkLst>
            <pc:docMk/>
            <pc:sldMk cId="0" sldId="309"/>
            <ac:inkMk id="57" creationId="{5452B074-526B-3EF4-334C-8F038F053EFA}"/>
          </ac:inkMkLst>
        </pc:inkChg>
        <pc:inkChg chg="add del">
          <ac:chgData name="شادن القحطاني ID 443200677" userId="2d5f3d4d-8466-4aa1-ac8a-1cb60ed86c20" providerId="ADAL" clId="{6CA2C20D-FD10-7042-9ED8-23D77B622455}" dt="2023-06-16T12:06:05.883" v="2837"/>
          <ac:inkMkLst>
            <pc:docMk/>
            <pc:sldMk cId="0" sldId="309"/>
            <ac:inkMk id="58" creationId="{BC43CD28-D87A-8F27-5D24-ED166ED51A24}"/>
          </ac:inkMkLst>
        </pc:inkChg>
        <pc:inkChg chg="add reco">
          <ac:chgData name="شادن القحطاني ID 443200677" userId="2d5f3d4d-8466-4aa1-ac8a-1cb60ed86c20" providerId="ADAL" clId="{6CA2C20D-FD10-7042-9ED8-23D77B622455}" dt="2023-06-16T12:06:05.883" v="2837"/>
          <ac:inkMkLst>
            <pc:docMk/>
            <pc:sldMk cId="0" sldId="309"/>
            <ac:inkMk id="59" creationId="{6AEB481B-25F2-0390-4D93-6811ADD39566}"/>
          </ac:inkMkLst>
        </pc:inkChg>
        <pc:inkChg chg="add del">
          <ac:chgData name="شادن القحطاني ID 443200677" userId="2d5f3d4d-8466-4aa1-ac8a-1cb60ed86c20" providerId="ADAL" clId="{6CA2C20D-FD10-7042-9ED8-23D77B622455}" dt="2023-06-16T12:06:10.609" v="2844"/>
          <ac:inkMkLst>
            <pc:docMk/>
            <pc:sldMk cId="0" sldId="309"/>
            <ac:inkMk id="60" creationId="{0EC7FAB3-A79A-1753-55FA-7FC8BE0F2EA5}"/>
          </ac:inkMkLst>
        </pc:inkChg>
        <pc:inkChg chg="add del">
          <ac:chgData name="شادن القحطاني ID 443200677" userId="2d5f3d4d-8466-4aa1-ac8a-1cb60ed86c20" providerId="ADAL" clId="{6CA2C20D-FD10-7042-9ED8-23D77B622455}" dt="2023-06-16T12:06:10.609" v="2844"/>
          <ac:inkMkLst>
            <pc:docMk/>
            <pc:sldMk cId="0" sldId="309"/>
            <ac:inkMk id="61" creationId="{589247D8-0539-EA69-8F43-66E23DDDD05B}"/>
          </ac:inkMkLst>
        </pc:inkChg>
        <pc:inkChg chg="add del">
          <ac:chgData name="شادن القحطاني ID 443200677" userId="2d5f3d4d-8466-4aa1-ac8a-1cb60ed86c20" providerId="ADAL" clId="{6CA2C20D-FD10-7042-9ED8-23D77B622455}" dt="2023-06-16T12:06:10.609" v="2844"/>
          <ac:inkMkLst>
            <pc:docMk/>
            <pc:sldMk cId="0" sldId="309"/>
            <ac:inkMk id="62" creationId="{5D53AB90-F52B-ABB9-EFEC-02C35065EC28}"/>
          </ac:inkMkLst>
        </pc:inkChg>
        <pc:inkChg chg="add del">
          <ac:chgData name="شادن القحطاني ID 443200677" userId="2d5f3d4d-8466-4aa1-ac8a-1cb60ed86c20" providerId="ADAL" clId="{6CA2C20D-FD10-7042-9ED8-23D77B622455}" dt="2023-06-16T12:06:10.609" v="2844"/>
          <ac:inkMkLst>
            <pc:docMk/>
            <pc:sldMk cId="0" sldId="309"/>
            <ac:inkMk id="63" creationId="{E47A864C-4B94-D576-7943-713C86A4F6D2}"/>
          </ac:inkMkLst>
        </pc:inkChg>
        <pc:inkChg chg="add del">
          <ac:chgData name="شادن القحطاني ID 443200677" userId="2d5f3d4d-8466-4aa1-ac8a-1cb60ed86c20" providerId="ADAL" clId="{6CA2C20D-FD10-7042-9ED8-23D77B622455}" dt="2023-06-16T12:06:10.609" v="2844"/>
          <ac:inkMkLst>
            <pc:docMk/>
            <pc:sldMk cId="0" sldId="309"/>
            <ac:inkMk id="20480" creationId="{619FA834-3E06-4F34-45B1-9A67ECBA3D63}"/>
          </ac:inkMkLst>
        </pc:inkChg>
        <pc:inkChg chg="add del">
          <ac:chgData name="شادن القحطاني ID 443200677" userId="2d5f3d4d-8466-4aa1-ac8a-1cb60ed86c20" providerId="ADAL" clId="{6CA2C20D-FD10-7042-9ED8-23D77B622455}" dt="2023-06-16T12:06:10.609" v="2844"/>
          <ac:inkMkLst>
            <pc:docMk/>
            <pc:sldMk cId="0" sldId="309"/>
            <ac:inkMk id="20482" creationId="{66A5B4F9-521B-4EA2-F9FF-CC3D0B8E1CAA}"/>
          </ac:inkMkLst>
        </pc:inkChg>
        <pc:inkChg chg="add reco">
          <ac:chgData name="شادن القحطاني ID 443200677" userId="2d5f3d4d-8466-4aa1-ac8a-1cb60ed86c20" providerId="ADAL" clId="{6CA2C20D-FD10-7042-9ED8-23D77B622455}" dt="2023-06-16T12:06:10.609" v="2844"/>
          <ac:inkMkLst>
            <pc:docMk/>
            <pc:sldMk cId="0" sldId="309"/>
            <ac:inkMk id="20483" creationId="{BC8A7D4A-450F-1CBC-D19F-6300130EEDAA}"/>
          </ac:inkMkLst>
        </pc:inkChg>
        <pc:inkChg chg="add del">
          <ac:chgData name="شادن القحطاني ID 443200677" userId="2d5f3d4d-8466-4aa1-ac8a-1cb60ed86c20" providerId="ADAL" clId="{6CA2C20D-FD10-7042-9ED8-23D77B622455}" dt="2023-06-16T12:06:16.005" v="2855"/>
          <ac:inkMkLst>
            <pc:docMk/>
            <pc:sldMk cId="0" sldId="309"/>
            <ac:inkMk id="20484" creationId="{9194EFF9-A2F0-0E7E-BF60-DF4FCEFD0D0B}"/>
          </ac:inkMkLst>
        </pc:inkChg>
        <pc:inkChg chg="add del">
          <ac:chgData name="شادن القحطاني ID 443200677" userId="2d5f3d4d-8466-4aa1-ac8a-1cb60ed86c20" providerId="ADAL" clId="{6CA2C20D-FD10-7042-9ED8-23D77B622455}" dt="2023-06-16T12:06:16.005" v="2855"/>
          <ac:inkMkLst>
            <pc:docMk/>
            <pc:sldMk cId="0" sldId="309"/>
            <ac:inkMk id="20485" creationId="{A365C3E2-0CD5-C372-3C26-1713D5C2862E}"/>
          </ac:inkMkLst>
        </pc:inkChg>
        <pc:inkChg chg="add del">
          <ac:chgData name="شادن القحطاني ID 443200677" userId="2d5f3d4d-8466-4aa1-ac8a-1cb60ed86c20" providerId="ADAL" clId="{6CA2C20D-FD10-7042-9ED8-23D77B622455}" dt="2023-06-16T12:06:16.005" v="2855"/>
          <ac:inkMkLst>
            <pc:docMk/>
            <pc:sldMk cId="0" sldId="309"/>
            <ac:inkMk id="20486" creationId="{F3E248CF-AF8E-8D1C-8E1A-524BA56AD868}"/>
          </ac:inkMkLst>
        </pc:inkChg>
        <pc:inkChg chg="add del">
          <ac:chgData name="شادن القحطاني ID 443200677" userId="2d5f3d4d-8466-4aa1-ac8a-1cb60ed86c20" providerId="ADAL" clId="{6CA2C20D-FD10-7042-9ED8-23D77B622455}" dt="2023-06-16T12:06:16.005" v="2855"/>
          <ac:inkMkLst>
            <pc:docMk/>
            <pc:sldMk cId="0" sldId="309"/>
            <ac:inkMk id="20487" creationId="{A8746711-2BE7-D22A-7F1C-AE38A506B092}"/>
          </ac:inkMkLst>
        </pc:inkChg>
        <pc:inkChg chg="add del">
          <ac:chgData name="شادن القحطاني ID 443200677" userId="2d5f3d4d-8466-4aa1-ac8a-1cb60ed86c20" providerId="ADAL" clId="{6CA2C20D-FD10-7042-9ED8-23D77B622455}" dt="2023-06-16T12:06:16.005" v="2855"/>
          <ac:inkMkLst>
            <pc:docMk/>
            <pc:sldMk cId="0" sldId="309"/>
            <ac:inkMk id="20489" creationId="{A3D34817-2B5E-0EAC-71C0-FFC00E4561B5}"/>
          </ac:inkMkLst>
        </pc:inkChg>
        <pc:inkChg chg="add del">
          <ac:chgData name="شادن القحطاني ID 443200677" userId="2d5f3d4d-8466-4aa1-ac8a-1cb60ed86c20" providerId="ADAL" clId="{6CA2C20D-FD10-7042-9ED8-23D77B622455}" dt="2023-06-16T12:06:16.005" v="2855"/>
          <ac:inkMkLst>
            <pc:docMk/>
            <pc:sldMk cId="0" sldId="309"/>
            <ac:inkMk id="20490" creationId="{1BAE3344-1082-41AA-59BE-EF96E7AB3A73}"/>
          </ac:inkMkLst>
        </pc:inkChg>
        <pc:inkChg chg="add del">
          <ac:chgData name="شادن القحطاني ID 443200677" userId="2d5f3d4d-8466-4aa1-ac8a-1cb60ed86c20" providerId="ADAL" clId="{6CA2C20D-FD10-7042-9ED8-23D77B622455}" dt="2023-06-16T12:06:16.005" v="2855"/>
          <ac:inkMkLst>
            <pc:docMk/>
            <pc:sldMk cId="0" sldId="309"/>
            <ac:inkMk id="20491" creationId="{9A49E4AF-6138-4895-B734-C31A2CEFD893}"/>
          </ac:inkMkLst>
        </pc:inkChg>
        <pc:inkChg chg="add del">
          <ac:chgData name="شادن القحطاني ID 443200677" userId="2d5f3d4d-8466-4aa1-ac8a-1cb60ed86c20" providerId="ADAL" clId="{6CA2C20D-FD10-7042-9ED8-23D77B622455}" dt="2023-06-16T12:06:16.005" v="2855"/>
          <ac:inkMkLst>
            <pc:docMk/>
            <pc:sldMk cId="0" sldId="309"/>
            <ac:inkMk id="20492" creationId="{5713C461-45A2-CC75-B7DC-17E9EC0D191C}"/>
          </ac:inkMkLst>
        </pc:inkChg>
        <pc:inkChg chg="add del">
          <ac:chgData name="شادن القحطاني ID 443200677" userId="2d5f3d4d-8466-4aa1-ac8a-1cb60ed86c20" providerId="ADAL" clId="{6CA2C20D-FD10-7042-9ED8-23D77B622455}" dt="2023-06-16T12:06:16.005" v="2855"/>
          <ac:inkMkLst>
            <pc:docMk/>
            <pc:sldMk cId="0" sldId="309"/>
            <ac:inkMk id="20493" creationId="{BCC559F0-0209-82AC-CF7A-4665462974BF}"/>
          </ac:inkMkLst>
        </pc:inkChg>
        <pc:inkChg chg="add del">
          <ac:chgData name="شادن القحطاني ID 443200677" userId="2d5f3d4d-8466-4aa1-ac8a-1cb60ed86c20" providerId="ADAL" clId="{6CA2C20D-FD10-7042-9ED8-23D77B622455}" dt="2023-06-16T12:06:16.005" v="2855"/>
          <ac:inkMkLst>
            <pc:docMk/>
            <pc:sldMk cId="0" sldId="309"/>
            <ac:inkMk id="20494" creationId="{D66F6FE0-6550-400C-B469-88865D04F6CC}"/>
          </ac:inkMkLst>
        </pc:inkChg>
        <pc:inkChg chg="add reco">
          <ac:chgData name="شادن القحطاني ID 443200677" userId="2d5f3d4d-8466-4aa1-ac8a-1cb60ed86c20" providerId="ADAL" clId="{6CA2C20D-FD10-7042-9ED8-23D77B622455}" dt="2023-06-16T12:06:16.005" v="2855"/>
          <ac:inkMkLst>
            <pc:docMk/>
            <pc:sldMk cId="0" sldId="309"/>
            <ac:inkMk id="20495" creationId="{4DBB9BD8-FD24-CDBB-8A98-8EFAE5208224}"/>
          </ac:inkMkLst>
        </pc:inkChg>
        <pc:inkChg chg="add">
          <ac:chgData name="شادن القحطاني ID 443200677" userId="2d5f3d4d-8466-4aa1-ac8a-1cb60ed86c20" providerId="ADAL" clId="{6CA2C20D-FD10-7042-9ED8-23D77B622455}" dt="2023-06-16T12:06:25.605" v="2856"/>
          <ac:inkMkLst>
            <pc:docMk/>
            <pc:sldMk cId="0" sldId="309"/>
            <ac:inkMk id="20496" creationId="{F11E6373-B0CD-E525-81DD-7D1A3FD6E7AE}"/>
          </ac:inkMkLst>
        </pc:inkChg>
        <pc:inkChg chg="add del">
          <ac:chgData name="شادن القحطاني ID 443200677" userId="2d5f3d4d-8466-4aa1-ac8a-1cb60ed86c20" providerId="ADAL" clId="{6CA2C20D-FD10-7042-9ED8-23D77B622455}" dt="2023-06-16T12:06:31.839" v="2863"/>
          <ac:inkMkLst>
            <pc:docMk/>
            <pc:sldMk cId="0" sldId="309"/>
            <ac:inkMk id="20497" creationId="{1F4218FA-01A0-1E5F-599A-C54C215E7F58}"/>
          </ac:inkMkLst>
        </pc:inkChg>
        <pc:inkChg chg="add del">
          <ac:chgData name="شادن القحطاني ID 443200677" userId="2d5f3d4d-8466-4aa1-ac8a-1cb60ed86c20" providerId="ADAL" clId="{6CA2C20D-FD10-7042-9ED8-23D77B622455}" dt="2023-06-16T12:06:31.839" v="2863"/>
          <ac:inkMkLst>
            <pc:docMk/>
            <pc:sldMk cId="0" sldId="309"/>
            <ac:inkMk id="20498" creationId="{594CDBDB-64EA-B60E-48CE-AC95B3ABE6BA}"/>
          </ac:inkMkLst>
        </pc:inkChg>
        <pc:inkChg chg="add del">
          <ac:chgData name="شادن القحطاني ID 443200677" userId="2d5f3d4d-8466-4aa1-ac8a-1cb60ed86c20" providerId="ADAL" clId="{6CA2C20D-FD10-7042-9ED8-23D77B622455}" dt="2023-06-16T12:06:31.839" v="2863"/>
          <ac:inkMkLst>
            <pc:docMk/>
            <pc:sldMk cId="0" sldId="309"/>
            <ac:inkMk id="20499" creationId="{F3377361-6F6F-AF53-0B1E-BBD5A66F10A2}"/>
          </ac:inkMkLst>
        </pc:inkChg>
        <pc:inkChg chg="add del">
          <ac:chgData name="شادن القحطاني ID 443200677" userId="2d5f3d4d-8466-4aa1-ac8a-1cb60ed86c20" providerId="ADAL" clId="{6CA2C20D-FD10-7042-9ED8-23D77B622455}" dt="2023-06-16T12:06:31.839" v="2863"/>
          <ac:inkMkLst>
            <pc:docMk/>
            <pc:sldMk cId="0" sldId="309"/>
            <ac:inkMk id="20500" creationId="{7729E573-5B38-0A99-06CC-1269A7C645AF}"/>
          </ac:inkMkLst>
        </pc:inkChg>
        <pc:inkChg chg="add del">
          <ac:chgData name="شادن القحطاني ID 443200677" userId="2d5f3d4d-8466-4aa1-ac8a-1cb60ed86c20" providerId="ADAL" clId="{6CA2C20D-FD10-7042-9ED8-23D77B622455}" dt="2023-06-16T12:06:31.839" v="2863"/>
          <ac:inkMkLst>
            <pc:docMk/>
            <pc:sldMk cId="0" sldId="309"/>
            <ac:inkMk id="20501" creationId="{1C9A2EBE-55F8-8529-7D54-0FFD08AAB9E5}"/>
          </ac:inkMkLst>
        </pc:inkChg>
        <pc:inkChg chg="add del">
          <ac:chgData name="شادن القحطاني ID 443200677" userId="2d5f3d4d-8466-4aa1-ac8a-1cb60ed86c20" providerId="ADAL" clId="{6CA2C20D-FD10-7042-9ED8-23D77B622455}" dt="2023-06-16T12:06:31.839" v="2863"/>
          <ac:inkMkLst>
            <pc:docMk/>
            <pc:sldMk cId="0" sldId="309"/>
            <ac:inkMk id="20502" creationId="{D23E20BE-CA8A-5852-1DB7-7C635C556C76}"/>
          </ac:inkMkLst>
        </pc:inkChg>
        <pc:inkChg chg="add reco">
          <ac:chgData name="شادن القحطاني ID 443200677" userId="2d5f3d4d-8466-4aa1-ac8a-1cb60ed86c20" providerId="ADAL" clId="{6CA2C20D-FD10-7042-9ED8-23D77B622455}" dt="2023-06-16T12:06:31.839" v="2863"/>
          <ac:inkMkLst>
            <pc:docMk/>
            <pc:sldMk cId="0" sldId="309"/>
            <ac:inkMk id="20503" creationId="{CA45970A-5E46-DC23-48BA-83979E2C95AA}"/>
          </ac:inkMkLst>
        </pc:inkChg>
        <pc:inkChg chg="add del">
          <ac:chgData name="شادن القحطاني ID 443200677" userId="2d5f3d4d-8466-4aa1-ac8a-1cb60ed86c20" providerId="ADAL" clId="{6CA2C20D-FD10-7042-9ED8-23D77B622455}" dt="2023-06-16T12:06:44.349" v="2874"/>
          <ac:inkMkLst>
            <pc:docMk/>
            <pc:sldMk cId="0" sldId="309"/>
            <ac:inkMk id="20504" creationId="{D9A4DDF1-67F3-0D89-7E3E-15D727F51DF4}"/>
          </ac:inkMkLst>
        </pc:inkChg>
        <pc:inkChg chg="add del">
          <ac:chgData name="شادن القحطاني ID 443200677" userId="2d5f3d4d-8466-4aa1-ac8a-1cb60ed86c20" providerId="ADAL" clId="{6CA2C20D-FD10-7042-9ED8-23D77B622455}" dt="2023-06-16T12:06:44.349" v="2874"/>
          <ac:inkMkLst>
            <pc:docMk/>
            <pc:sldMk cId="0" sldId="309"/>
            <ac:inkMk id="20505" creationId="{042CA51F-9816-7244-CAC2-CC0E7E3CBCDC}"/>
          </ac:inkMkLst>
        </pc:inkChg>
        <pc:inkChg chg="add del">
          <ac:chgData name="شادن القحطاني ID 443200677" userId="2d5f3d4d-8466-4aa1-ac8a-1cb60ed86c20" providerId="ADAL" clId="{6CA2C20D-FD10-7042-9ED8-23D77B622455}" dt="2023-06-16T12:06:44.349" v="2874"/>
          <ac:inkMkLst>
            <pc:docMk/>
            <pc:sldMk cId="0" sldId="309"/>
            <ac:inkMk id="20506" creationId="{A11E1784-7549-93AA-DE7E-DB4560ACD3E7}"/>
          </ac:inkMkLst>
        </pc:inkChg>
        <pc:inkChg chg="add del">
          <ac:chgData name="شادن القحطاني ID 443200677" userId="2d5f3d4d-8466-4aa1-ac8a-1cb60ed86c20" providerId="ADAL" clId="{6CA2C20D-FD10-7042-9ED8-23D77B622455}" dt="2023-06-16T12:06:44.349" v="2874"/>
          <ac:inkMkLst>
            <pc:docMk/>
            <pc:sldMk cId="0" sldId="309"/>
            <ac:inkMk id="20507" creationId="{A18F535F-4081-215E-746D-9B241A25FCC1}"/>
          </ac:inkMkLst>
        </pc:inkChg>
        <pc:inkChg chg="add del">
          <ac:chgData name="شادن القحطاني ID 443200677" userId="2d5f3d4d-8466-4aa1-ac8a-1cb60ed86c20" providerId="ADAL" clId="{6CA2C20D-FD10-7042-9ED8-23D77B622455}" dt="2023-06-16T12:06:44.349" v="2874"/>
          <ac:inkMkLst>
            <pc:docMk/>
            <pc:sldMk cId="0" sldId="309"/>
            <ac:inkMk id="20508" creationId="{D519DCBF-28C0-70A4-147F-2ABDEA8B06E2}"/>
          </ac:inkMkLst>
        </pc:inkChg>
        <pc:inkChg chg="add del">
          <ac:chgData name="شادن القحطاني ID 443200677" userId="2d5f3d4d-8466-4aa1-ac8a-1cb60ed86c20" providerId="ADAL" clId="{6CA2C20D-FD10-7042-9ED8-23D77B622455}" dt="2023-06-16T12:06:44.349" v="2874"/>
          <ac:inkMkLst>
            <pc:docMk/>
            <pc:sldMk cId="0" sldId="309"/>
            <ac:inkMk id="20509" creationId="{C51731DA-C913-1587-2F48-A77E66C27A78}"/>
          </ac:inkMkLst>
        </pc:inkChg>
        <pc:inkChg chg="add del">
          <ac:chgData name="شادن القحطاني ID 443200677" userId="2d5f3d4d-8466-4aa1-ac8a-1cb60ed86c20" providerId="ADAL" clId="{6CA2C20D-FD10-7042-9ED8-23D77B622455}" dt="2023-06-16T12:06:44.349" v="2874"/>
          <ac:inkMkLst>
            <pc:docMk/>
            <pc:sldMk cId="0" sldId="309"/>
            <ac:inkMk id="20510" creationId="{71F0604E-BFDF-DAB6-A0F2-63DFB92176E8}"/>
          </ac:inkMkLst>
        </pc:inkChg>
        <pc:inkChg chg="add del">
          <ac:chgData name="شادن القحطاني ID 443200677" userId="2d5f3d4d-8466-4aa1-ac8a-1cb60ed86c20" providerId="ADAL" clId="{6CA2C20D-FD10-7042-9ED8-23D77B622455}" dt="2023-06-16T12:06:44.349" v="2874"/>
          <ac:inkMkLst>
            <pc:docMk/>
            <pc:sldMk cId="0" sldId="309"/>
            <ac:inkMk id="20511" creationId="{DDCAEEDB-BE94-C74D-DDF7-348C74E41FC0}"/>
          </ac:inkMkLst>
        </pc:inkChg>
        <pc:inkChg chg="add del">
          <ac:chgData name="شادن القحطاني ID 443200677" userId="2d5f3d4d-8466-4aa1-ac8a-1cb60ed86c20" providerId="ADAL" clId="{6CA2C20D-FD10-7042-9ED8-23D77B622455}" dt="2023-06-16T12:06:44.349" v="2874"/>
          <ac:inkMkLst>
            <pc:docMk/>
            <pc:sldMk cId="0" sldId="309"/>
            <ac:inkMk id="20512" creationId="{A593FFB9-2881-49AC-10D8-008EE0F5E02E}"/>
          </ac:inkMkLst>
        </pc:inkChg>
        <pc:inkChg chg="add del">
          <ac:chgData name="شادن القحطاني ID 443200677" userId="2d5f3d4d-8466-4aa1-ac8a-1cb60ed86c20" providerId="ADAL" clId="{6CA2C20D-FD10-7042-9ED8-23D77B622455}" dt="2023-06-16T12:06:44.349" v="2874"/>
          <ac:inkMkLst>
            <pc:docMk/>
            <pc:sldMk cId="0" sldId="309"/>
            <ac:inkMk id="20513" creationId="{78B55FC2-74B0-0D54-C669-39E99C6F3283}"/>
          </ac:inkMkLst>
        </pc:inkChg>
        <pc:inkChg chg="add reco">
          <ac:chgData name="شادن القحطاني ID 443200677" userId="2d5f3d4d-8466-4aa1-ac8a-1cb60ed86c20" providerId="ADAL" clId="{6CA2C20D-FD10-7042-9ED8-23D77B622455}" dt="2023-06-16T12:06:44.349" v="2874"/>
          <ac:inkMkLst>
            <pc:docMk/>
            <pc:sldMk cId="0" sldId="309"/>
            <ac:inkMk id="20514" creationId="{E82AF107-87B2-AF12-1F75-6BD6723A42A2}"/>
          </ac:inkMkLst>
        </pc:inkChg>
        <pc:inkChg chg="add del">
          <ac:chgData name="شادن القحطاني ID 443200677" userId="2d5f3d4d-8466-4aa1-ac8a-1cb60ed86c20" providerId="ADAL" clId="{6CA2C20D-FD10-7042-9ED8-23D77B622455}" dt="2023-06-16T12:06:49.858" v="2879"/>
          <ac:inkMkLst>
            <pc:docMk/>
            <pc:sldMk cId="0" sldId="309"/>
            <ac:inkMk id="20515" creationId="{41D92753-FC83-A149-EFD8-2115DA0DA2F0}"/>
          </ac:inkMkLst>
        </pc:inkChg>
        <pc:inkChg chg="add del">
          <ac:chgData name="شادن القحطاني ID 443200677" userId="2d5f3d4d-8466-4aa1-ac8a-1cb60ed86c20" providerId="ADAL" clId="{6CA2C20D-FD10-7042-9ED8-23D77B622455}" dt="2023-06-16T12:06:49.858" v="2879"/>
          <ac:inkMkLst>
            <pc:docMk/>
            <pc:sldMk cId="0" sldId="309"/>
            <ac:inkMk id="20516" creationId="{854300A7-2CEE-B8D4-E192-607AB8CCAB49}"/>
          </ac:inkMkLst>
        </pc:inkChg>
        <pc:inkChg chg="add del">
          <ac:chgData name="شادن القحطاني ID 443200677" userId="2d5f3d4d-8466-4aa1-ac8a-1cb60ed86c20" providerId="ADAL" clId="{6CA2C20D-FD10-7042-9ED8-23D77B622455}" dt="2023-06-16T12:06:49.858" v="2879"/>
          <ac:inkMkLst>
            <pc:docMk/>
            <pc:sldMk cId="0" sldId="309"/>
            <ac:inkMk id="20517" creationId="{73616E32-B038-96DE-0C8E-1B65E1699E94}"/>
          </ac:inkMkLst>
        </pc:inkChg>
        <pc:inkChg chg="add del">
          <ac:chgData name="شادن القحطاني ID 443200677" userId="2d5f3d4d-8466-4aa1-ac8a-1cb60ed86c20" providerId="ADAL" clId="{6CA2C20D-FD10-7042-9ED8-23D77B622455}" dt="2023-06-16T12:06:49.858" v="2879"/>
          <ac:inkMkLst>
            <pc:docMk/>
            <pc:sldMk cId="0" sldId="309"/>
            <ac:inkMk id="20518" creationId="{1BFF0571-9BCD-080C-39C0-CACC119BF508}"/>
          </ac:inkMkLst>
        </pc:inkChg>
        <pc:inkChg chg="add reco">
          <ac:chgData name="شادن القحطاني ID 443200677" userId="2d5f3d4d-8466-4aa1-ac8a-1cb60ed86c20" providerId="ADAL" clId="{6CA2C20D-FD10-7042-9ED8-23D77B622455}" dt="2023-06-16T12:06:49.858" v="2879"/>
          <ac:inkMkLst>
            <pc:docMk/>
            <pc:sldMk cId="0" sldId="309"/>
            <ac:inkMk id="20519" creationId="{6A0B8FAC-BB12-B9AD-2EC4-CD2A5E69BD7E}"/>
          </ac:inkMkLst>
        </pc:inkChg>
        <pc:inkChg chg="add del">
          <ac:chgData name="شادن القحطاني ID 443200677" userId="2d5f3d4d-8466-4aa1-ac8a-1cb60ed86c20" providerId="ADAL" clId="{6CA2C20D-FD10-7042-9ED8-23D77B622455}" dt="2023-06-16T12:06:53.097" v="2888"/>
          <ac:inkMkLst>
            <pc:docMk/>
            <pc:sldMk cId="0" sldId="309"/>
            <ac:inkMk id="20520" creationId="{1AB951EF-DEFF-6673-DCED-FD74B512140A}"/>
          </ac:inkMkLst>
        </pc:inkChg>
        <pc:inkChg chg="add del">
          <ac:chgData name="شادن القحطاني ID 443200677" userId="2d5f3d4d-8466-4aa1-ac8a-1cb60ed86c20" providerId="ADAL" clId="{6CA2C20D-FD10-7042-9ED8-23D77B622455}" dt="2023-06-16T12:06:53.097" v="2888"/>
          <ac:inkMkLst>
            <pc:docMk/>
            <pc:sldMk cId="0" sldId="309"/>
            <ac:inkMk id="20521" creationId="{D7365D00-4FDA-0D92-E851-306EEE78E008}"/>
          </ac:inkMkLst>
        </pc:inkChg>
        <pc:inkChg chg="add del">
          <ac:chgData name="شادن القحطاني ID 443200677" userId="2d5f3d4d-8466-4aa1-ac8a-1cb60ed86c20" providerId="ADAL" clId="{6CA2C20D-FD10-7042-9ED8-23D77B622455}" dt="2023-06-16T12:06:53.097" v="2888"/>
          <ac:inkMkLst>
            <pc:docMk/>
            <pc:sldMk cId="0" sldId="309"/>
            <ac:inkMk id="20522" creationId="{A4E77A7C-AC7F-DED7-45AC-AAA5EC957E58}"/>
          </ac:inkMkLst>
        </pc:inkChg>
        <pc:inkChg chg="add del">
          <ac:chgData name="شادن القحطاني ID 443200677" userId="2d5f3d4d-8466-4aa1-ac8a-1cb60ed86c20" providerId="ADAL" clId="{6CA2C20D-FD10-7042-9ED8-23D77B622455}" dt="2023-06-16T12:06:53.097" v="2888"/>
          <ac:inkMkLst>
            <pc:docMk/>
            <pc:sldMk cId="0" sldId="309"/>
            <ac:inkMk id="20523" creationId="{FA1C0197-F0C0-D2E2-6A56-E6751391EBA7}"/>
          </ac:inkMkLst>
        </pc:inkChg>
        <pc:inkChg chg="add del">
          <ac:chgData name="شادن القحطاني ID 443200677" userId="2d5f3d4d-8466-4aa1-ac8a-1cb60ed86c20" providerId="ADAL" clId="{6CA2C20D-FD10-7042-9ED8-23D77B622455}" dt="2023-06-16T12:06:53.097" v="2888"/>
          <ac:inkMkLst>
            <pc:docMk/>
            <pc:sldMk cId="0" sldId="309"/>
            <ac:inkMk id="20524" creationId="{24E5CA12-CF0C-8271-537E-E05C2498D2D9}"/>
          </ac:inkMkLst>
        </pc:inkChg>
        <pc:inkChg chg="add del">
          <ac:chgData name="شادن القحطاني ID 443200677" userId="2d5f3d4d-8466-4aa1-ac8a-1cb60ed86c20" providerId="ADAL" clId="{6CA2C20D-FD10-7042-9ED8-23D77B622455}" dt="2023-06-16T12:06:53.097" v="2888"/>
          <ac:inkMkLst>
            <pc:docMk/>
            <pc:sldMk cId="0" sldId="309"/>
            <ac:inkMk id="20525" creationId="{E066BEB7-1496-3570-E097-1964A2BD4EDC}"/>
          </ac:inkMkLst>
        </pc:inkChg>
        <pc:inkChg chg="add del">
          <ac:chgData name="شادن القحطاني ID 443200677" userId="2d5f3d4d-8466-4aa1-ac8a-1cb60ed86c20" providerId="ADAL" clId="{6CA2C20D-FD10-7042-9ED8-23D77B622455}" dt="2023-06-16T12:06:53.097" v="2888"/>
          <ac:inkMkLst>
            <pc:docMk/>
            <pc:sldMk cId="0" sldId="309"/>
            <ac:inkMk id="20526" creationId="{CBD99A18-7253-9F39-175F-2EE8A1027EE3}"/>
          </ac:inkMkLst>
        </pc:inkChg>
        <pc:inkChg chg="add del">
          <ac:chgData name="شادن القحطاني ID 443200677" userId="2d5f3d4d-8466-4aa1-ac8a-1cb60ed86c20" providerId="ADAL" clId="{6CA2C20D-FD10-7042-9ED8-23D77B622455}" dt="2023-06-16T12:06:53.097" v="2888"/>
          <ac:inkMkLst>
            <pc:docMk/>
            <pc:sldMk cId="0" sldId="309"/>
            <ac:inkMk id="20527" creationId="{DF6CDF8A-60DA-7A3E-10D6-BD0612E1FBA8}"/>
          </ac:inkMkLst>
        </pc:inkChg>
        <pc:inkChg chg="add reco">
          <ac:chgData name="شادن القحطاني ID 443200677" userId="2d5f3d4d-8466-4aa1-ac8a-1cb60ed86c20" providerId="ADAL" clId="{6CA2C20D-FD10-7042-9ED8-23D77B622455}" dt="2023-06-16T12:06:53.097" v="2888"/>
          <ac:inkMkLst>
            <pc:docMk/>
            <pc:sldMk cId="0" sldId="309"/>
            <ac:inkMk id="20528" creationId="{EE33103D-1CDF-3504-DFF0-B2BECFFE9ED7}"/>
          </ac:inkMkLst>
        </pc:inkChg>
        <pc:inkChg chg="add del">
          <ac:chgData name="شادن القحطاني ID 443200677" userId="2d5f3d4d-8466-4aa1-ac8a-1cb60ed86c20" providerId="ADAL" clId="{6CA2C20D-FD10-7042-9ED8-23D77B622455}" dt="2023-06-16T12:06:55.488" v="2892"/>
          <ac:inkMkLst>
            <pc:docMk/>
            <pc:sldMk cId="0" sldId="309"/>
            <ac:inkMk id="20529" creationId="{64A0B2E6-E524-06D9-82DB-70B9E792CB9A}"/>
          </ac:inkMkLst>
        </pc:inkChg>
        <pc:inkChg chg="add del">
          <ac:chgData name="شادن القحطاني ID 443200677" userId="2d5f3d4d-8466-4aa1-ac8a-1cb60ed86c20" providerId="ADAL" clId="{6CA2C20D-FD10-7042-9ED8-23D77B622455}" dt="2023-06-16T12:06:55.488" v="2892"/>
          <ac:inkMkLst>
            <pc:docMk/>
            <pc:sldMk cId="0" sldId="309"/>
            <ac:inkMk id="20530" creationId="{32DAA30D-F921-F723-0CCE-0CAB4C6F0F98}"/>
          </ac:inkMkLst>
        </pc:inkChg>
        <pc:inkChg chg="add del">
          <ac:chgData name="شادن القحطاني ID 443200677" userId="2d5f3d4d-8466-4aa1-ac8a-1cb60ed86c20" providerId="ADAL" clId="{6CA2C20D-FD10-7042-9ED8-23D77B622455}" dt="2023-06-16T12:06:55.488" v="2892"/>
          <ac:inkMkLst>
            <pc:docMk/>
            <pc:sldMk cId="0" sldId="309"/>
            <ac:inkMk id="20531" creationId="{5C86E57B-8D02-906E-E098-4F28F278AF8E}"/>
          </ac:inkMkLst>
        </pc:inkChg>
        <pc:inkChg chg="add reco">
          <ac:chgData name="شادن القحطاني ID 443200677" userId="2d5f3d4d-8466-4aa1-ac8a-1cb60ed86c20" providerId="ADAL" clId="{6CA2C20D-FD10-7042-9ED8-23D77B622455}" dt="2023-06-16T12:06:55.488" v="2892"/>
          <ac:inkMkLst>
            <pc:docMk/>
            <pc:sldMk cId="0" sldId="309"/>
            <ac:inkMk id="20532" creationId="{BF938107-1C0C-15DF-6A5B-1305D45CF785}"/>
          </ac:inkMkLst>
        </pc:inkChg>
        <pc:inkChg chg="add del">
          <ac:chgData name="شادن القحطاني ID 443200677" userId="2d5f3d4d-8466-4aa1-ac8a-1cb60ed86c20" providerId="ADAL" clId="{6CA2C20D-FD10-7042-9ED8-23D77B622455}" dt="2023-06-16T12:07:02.915" v="2898"/>
          <ac:inkMkLst>
            <pc:docMk/>
            <pc:sldMk cId="0" sldId="309"/>
            <ac:inkMk id="20533" creationId="{B418DC1E-CDDD-019C-088E-BA1C90967E65}"/>
          </ac:inkMkLst>
        </pc:inkChg>
        <pc:inkChg chg="add del">
          <ac:chgData name="شادن القحطاني ID 443200677" userId="2d5f3d4d-8466-4aa1-ac8a-1cb60ed86c20" providerId="ADAL" clId="{6CA2C20D-FD10-7042-9ED8-23D77B622455}" dt="2023-06-16T12:06:58.784" v="2896"/>
          <ac:inkMkLst>
            <pc:docMk/>
            <pc:sldMk cId="0" sldId="309"/>
            <ac:inkMk id="20534" creationId="{AB628155-7133-CED8-392B-15CB3C0D459A}"/>
          </ac:inkMkLst>
        </pc:inkChg>
        <pc:inkChg chg="add del">
          <ac:chgData name="شادن القحطاني ID 443200677" userId="2d5f3d4d-8466-4aa1-ac8a-1cb60ed86c20" providerId="ADAL" clId="{6CA2C20D-FD10-7042-9ED8-23D77B622455}" dt="2023-06-16T12:06:58.784" v="2896"/>
          <ac:inkMkLst>
            <pc:docMk/>
            <pc:sldMk cId="0" sldId="309"/>
            <ac:inkMk id="20535" creationId="{92FB3EAC-819B-1A08-D159-C99F5AD5BC5F}"/>
          </ac:inkMkLst>
        </pc:inkChg>
        <pc:inkChg chg="add del reco">
          <ac:chgData name="شادن القحطاني ID 443200677" userId="2d5f3d4d-8466-4aa1-ac8a-1cb60ed86c20" providerId="ADAL" clId="{6CA2C20D-FD10-7042-9ED8-23D77B622455}" dt="2023-06-16T12:07:02.913" v="2897"/>
          <ac:inkMkLst>
            <pc:docMk/>
            <pc:sldMk cId="0" sldId="309"/>
            <ac:inkMk id="20536" creationId="{71926392-69C1-FF39-A470-20EA1F98FF05}"/>
          </ac:inkMkLst>
        </pc:inkChg>
        <pc:inkChg chg="add del">
          <ac:chgData name="شادن القحطاني ID 443200677" userId="2d5f3d4d-8466-4aa1-ac8a-1cb60ed86c20" providerId="ADAL" clId="{6CA2C20D-FD10-7042-9ED8-23D77B622455}" dt="2023-06-16T12:07:12.391" v="2900"/>
          <ac:inkMkLst>
            <pc:docMk/>
            <pc:sldMk cId="0" sldId="309"/>
            <ac:inkMk id="20537" creationId="{2C05B811-C1AD-8EB8-C9CB-D38C34CC03C6}"/>
          </ac:inkMkLst>
        </pc:inkChg>
        <pc:inkChg chg="add del">
          <ac:chgData name="شادن القحطاني ID 443200677" userId="2d5f3d4d-8466-4aa1-ac8a-1cb60ed86c20" providerId="ADAL" clId="{6CA2C20D-FD10-7042-9ED8-23D77B622455}" dt="2023-06-16T12:07:23.121" v="2902"/>
          <ac:inkMkLst>
            <pc:docMk/>
            <pc:sldMk cId="0" sldId="309"/>
            <ac:inkMk id="20538" creationId="{D4938070-BAC9-BA08-8447-9121BC014299}"/>
          </ac:inkMkLst>
        </pc:inkChg>
        <pc:inkChg chg="add del">
          <ac:chgData name="شادن القحطاني ID 443200677" userId="2d5f3d4d-8466-4aa1-ac8a-1cb60ed86c20" providerId="ADAL" clId="{6CA2C20D-FD10-7042-9ED8-23D77B622455}" dt="2023-06-16T12:07:26.569" v="2904"/>
          <ac:inkMkLst>
            <pc:docMk/>
            <pc:sldMk cId="0" sldId="309"/>
            <ac:inkMk id="20539" creationId="{C41DF3D4-95A8-9B94-A8EC-D4C96E4A2915}"/>
          </ac:inkMkLst>
        </pc:inkChg>
        <pc:inkChg chg="add del">
          <ac:chgData name="شادن القحطاني ID 443200677" userId="2d5f3d4d-8466-4aa1-ac8a-1cb60ed86c20" providerId="ADAL" clId="{6CA2C20D-FD10-7042-9ED8-23D77B622455}" dt="2023-06-16T12:07:33.757" v="2907"/>
          <ac:inkMkLst>
            <pc:docMk/>
            <pc:sldMk cId="0" sldId="309"/>
            <ac:inkMk id="20540" creationId="{BE2D3168-FB3F-C312-38A2-FA3DD21C9CE4}"/>
          </ac:inkMkLst>
        </pc:inkChg>
        <pc:inkChg chg="add del">
          <ac:chgData name="شادن القحطاني ID 443200677" userId="2d5f3d4d-8466-4aa1-ac8a-1cb60ed86c20" providerId="ADAL" clId="{6CA2C20D-FD10-7042-9ED8-23D77B622455}" dt="2023-06-16T12:07:33.757" v="2907"/>
          <ac:inkMkLst>
            <pc:docMk/>
            <pc:sldMk cId="0" sldId="309"/>
            <ac:inkMk id="20541" creationId="{D6BF3E5F-116E-CFBB-272A-F9AA01C04B3A}"/>
          </ac:inkMkLst>
        </pc:inkChg>
        <pc:inkChg chg="add reco">
          <ac:chgData name="شادن القحطاني ID 443200677" userId="2d5f3d4d-8466-4aa1-ac8a-1cb60ed86c20" providerId="ADAL" clId="{6CA2C20D-FD10-7042-9ED8-23D77B622455}" dt="2023-06-16T12:07:33.757" v="2907"/>
          <ac:inkMkLst>
            <pc:docMk/>
            <pc:sldMk cId="0" sldId="309"/>
            <ac:inkMk id="20542" creationId="{13959847-02DF-35DA-E38B-5E494475F4B8}"/>
          </ac:inkMkLst>
        </pc:inkChg>
        <pc:inkChg chg="add del">
          <ac:chgData name="شادن القحطاني ID 443200677" userId="2d5f3d4d-8466-4aa1-ac8a-1cb60ed86c20" providerId="ADAL" clId="{6CA2C20D-FD10-7042-9ED8-23D77B622455}" dt="2023-06-16T12:07:41.215" v="2914"/>
          <ac:inkMkLst>
            <pc:docMk/>
            <pc:sldMk cId="0" sldId="309"/>
            <ac:inkMk id="20543" creationId="{29A3AA54-EE55-B818-0D19-26BD36FD445E}"/>
          </ac:inkMkLst>
        </pc:inkChg>
        <pc:inkChg chg="add del">
          <ac:chgData name="شادن القحطاني ID 443200677" userId="2d5f3d4d-8466-4aa1-ac8a-1cb60ed86c20" providerId="ADAL" clId="{6CA2C20D-FD10-7042-9ED8-23D77B622455}" dt="2023-06-16T12:07:41.215" v="2914"/>
          <ac:inkMkLst>
            <pc:docMk/>
            <pc:sldMk cId="0" sldId="309"/>
            <ac:inkMk id="20544" creationId="{EDA70C8D-11F4-6A8E-6991-4D369CAB14C4}"/>
          </ac:inkMkLst>
        </pc:inkChg>
        <pc:inkChg chg="add del">
          <ac:chgData name="شادن القحطاني ID 443200677" userId="2d5f3d4d-8466-4aa1-ac8a-1cb60ed86c20" providerId="ADAL" clId="{6CA2C20D-FD10-7042-9ED8-23D77B622455}" dt="2023-06-16T12:07:41.215" v="2914"/>
          <ac:inkMkLst>
            <pc:docMk/>
            <pc:sldMk cId="0" sldId="309"/>
            <ac:inkMk id="20545" creationId="{850FD2D5-3AE4-4CC0-1AF7-DCCCB3D9F443}"/>
          </ac:inkMkLst>
        </pc:inkChg>
        <pc:inkChg chg="add del">
          <ac:chgData name="شادن القحطاني ID 443200677" userId="2d5f3d4d-8466-4aa1-ac8a-1cb60ed86c20" providerId="ADAL" clId="{6CA2C20D-FD10-7042-9ED8-23D77B622455}" dt="2023-06-16T12:07:41.215" v="2914"/>
          <ac:inkMkLst>
            <pc:docMk/>
            <pc:sldMk cId="0" sldId="309"/>
            <ac:inkMk id="20546" creationId="{CDEF53DE-E412-9BF9-1E47-18E9C290ED34}"/>
          </ac:inkMkLst>
        </pc:inkChg>
        <pc:inkChg chg="add del">
          <ac:chgData name="شادن القحطاني ID 443200677" userId="2d5f3d4d-8466-4aa1-ac8a-1cb60ed86c20" providerId="ADAL" clId="{6CA2C20D-FD10-7042-9ED8-23D77B622455}" dt="2023-06-16T12:07:41.215" v="2914"/>
          <ac:inkMkLst>
            <pc:docMk/>
            <pc:sldMk cId="0" sldId="309"/>
            <ac:inkMk id="20547" creationId="{D4BD641B-8F5D-33CB-BE26-FD275182D8FC}"/>
          </ac:inkMkLst>
        </pc:inkChg>
        <pc:inkChg chg="add del">
          <ac:chgData name="شادن القحطاني ID 443200677" userId="2d5f3d4d-8466-4aa1-ac8a-1cb60ed86c20" providerId="ADAL" clId="{6CA2C20D-FD10-7042-9ED8-23D77B622455}" dt="2023-06-16T12:07:41.215" v="2914"/>
          <ac:inkMkLst>
            <pc:docMk/>
            <pc:sldMk cId="0" sldId="309"/>
            <ac:inkMk id="20548" creationId="{550B0C46-8DA5-DA59-DB76-FF309AED519E}"/>
          </ac:inkMkLst>
        </pc:inkChg>
        <pc:inkChg chg="add reco">
          <ac:chgData name="شادن القحطاني ID 443200677" userId="2d5f3d4d-8466-4aa1-ac8a-1cb60ed86c20" providerId="ADAL" clId="{6CA2C20D-FD10-7042-9ED8-23D77B622455}" dt="2023-06-16T12:07:41.215" v="2914"/>
          <ac:inkMkLst>
            <pc:docMk/>
            <pc:sldMk cId="0" sldId="309"/>
            <ac:inkMk id="20549" creationId="{BA613089-E3F0-422E-3217-A66877BB38AD}"/>
          </ac:inkMkLst>
        </pc:inkChg>
      </pc:sldChg>
      <pc:sldChg chg="addSp delSp">
        <pc:chgData name="شادن القحطاني ID 443200677" userId="2d5f3d4d-8466-4aa1-ac8a-1cb60ed86c20" providerId="ADAL" clId="{6CA2C20D-FD10-7042-9ED8-23D77B622455}" dt="2023-06-16T14:30:59.607" v="3093" actId="7634"/>
        <pc:sldMkLst>
          <pc:docMk/>
          <pc:sldMk cId="0" sldId="310"/>
        </pc:sldMkLst>
        <pc:inkChg chg="add del">
          <ac:chgData name="شادن القحطاني ID 443200677" userId="2d5f3d4d-8466-4aa1-ac8a-1cb60ed86c20" providerId="ADAL" clId="{6CA2C20D-FD10-7042-9ED8-23D77B622455}" dt="2023-06-16T12:12:35.380" v="2916"/>
          <ac:inkMkLst>
            <pc:docMk/>
            <pc:sldMk cId="0" sldId="310"/>
            <ac:inkMk id="3" creationId="{D978B259-C692-985B-7C05-FD917CCEABBD}"/>
          </ac:inkMkLst>
        </pc:inkChg>
        <pc:inkChg chg="add">
          <ac:chgData name="شادن القحطاني ID 443200677" userId="2d5f3d4d-8466-4aa1-ac8a-1cb60ed86c20" providerId="ADAL" clId="{6CA2C20D-FD10-7042-9ED8-23D77B622455}" dt="2023-06-16T12:12:38.966" v="2917"/>
          <ac:inkMkLst>
            <pc:docMk/>
            <pc:sldMk cId="0" sldId="310"/>
            <ac:inkMk id="4" creationId="{79DA6890-A50B-451E-A6B4-3F43554F5A38}"/>
          </ac:inkMkLst>
        </pc:inkChg>
        <pc:inkChg chg="add">
          <ac:chgData name="شادن القحطاني ID 443200677" userId="2d5f3d4d-8466-4aa1-ac8a-1cb60ed86c20" providerId="ADAL" clId="{6CA2C20D-FD10-7042-9ED8-23D77B622455}" dt="2023-06-16T12:12:43.913" v="2918"/>
          <ac:inkMkLst>
            <pc:docMk/>
            <pc:sldMk cId="0" sldId="310"/>
            <ac:inkMk id="5" creationId="{6DD1C589-9BC3-2AC5-DE63-01AF325C3EEF}"/>
          </ac:inkMkLst>
        </pc:inkChg>
        <pc:inkChg chg="add">
          <ac:chgData name="شادن القحطاني ID 443200677" userId="2d5f3d4d-8466-4aa1-ac8a-1cb60ed86c20" providerId="ADAL" clId="{6CA2C20D-FD10-7042-9ED8-23D77B622455}" dt="2023-06-16T12:12:46.432" v="2919"/>
          <ac:inkMkLst>
            <pc:docMk/>
            <pc:sldMk cId="0" sldId="310"/>
            <ac:inkMk id="8" creationId="{FB6BC97B-A8DC-0DE9-9AF9-3B34DD548858}"/>
          </ac:inkMkLst>
        </pc:inkChg>
        <pc:inkChg chg="add">
          <ac:chgData name="شادن القحطاني ID 443200677" userId="2d5f3d4d-8466-4aa1-ac8a-1cb60ed86c20" providerId="ADAL" clId="{6CA2C20D-FD10-7042-9ED8-23D77B622455}" dt="2023-06-16T12:12:55.130" v="2920"/>
          <ac:inkMkLst>
            <pc:docMk/>
            <pc:sldMk cId="0" sldId="310"/>
            <ac:inkMk id="9" creationId="{E266CB7B-76B0-CA5F-8E25-8CCFEA13662F}"/>
          </ac:inkMkLst>
        </pc:inkChg>
        <pc:inkChg chg="add">
          <ac:chgData name="شادن القحطاني ID 443200677" userId="2d5f3d4d-8466-4aa1-ac8a-1cb60ed86c20" providerId="ADAL" clId="{6CA2C20D-FD10-7042-9ED8-23D77B622455}" dt="2023-06-16T12:12:58.331" v="2921"/>
          <ac:inkMkLst>
            <pc:docMk/>
            <pc:sldMk cId="0" sldId="310"/>
            <ac:inkMk id="10" creationId="{838F395E-39EE-3A39-4CCD-54E0DD6A7AB8}"/>
          </ac:inkMkLst>
        </pc:inkChg>
        <pc:inkChg chg="add">
          <ac:chgData name="شادن القحطاني ID 443200677" userId="2d5f3d4d-8466-4aa1-ac8a-1cb60ed86c20" providerId="ADAL" clId="{6CA2C20D-FD10-7042-9ED8-23D77B622455}" dt="2023-06-16T12:12:59.497" v="2922"/>
          <ac:inkMkLst>
            <pc:docMk/>
            <pc:sldMk cId="0" sldId="310"/>
            <ac:inkMk id="11" creationId="{2E9BA8BD-1F82-CC84-92BE-E3D3D7C77E1D}"/>
          </ac:inkMkLst>
        </pc:inkChg>
        <pc:inkChg chg="add">
          <ac:chgData name="شادن القحطاني ID 443200677" userId="2d5f3d4d-8466-4aa1-ac8a-1cb60ed86c20" providerId="ADAL" clId="{6CA2C20D-FD10-7042-9ED8-23D77B622455}" dt="2023-06-16T12:13:01.430" v="2923"/>
          <ac:inkMkLst>
            <pc:docMk/>
            <pc:sldMk cId="0" sldId="310"/>
            <ac:inkMk id="12" creationId="{D3ACD2F4-4117-595E-8485-68B043D7A156}"/>
          </ac:inkMkLst>
        </pc:inkChg>
        <pc:inkChg chg="add">
          <ac:chgData name="شادن القحطاني ID 443200677" userId="2d5f3d4d-8466-4aa1-ac8a-1cb60ed86c20" providerId="ADAL" clId="{6CA2C20D-FD10-7042-9ED8-23D77B622455}" dt="2023-06-16T12:13:03.614" v="2924"/>
          <ac:inkMkLst>
            <pc:docMk/>
            <pc:sldMk cId="0" sldId="310"/>
            <ac:inkMk id="13" creationId="{352E72B8-62C8-E1AF-D519-6BE4A7E3F55A}"/>
          </ac:inkMkLst>
        </pc:inkChg>
        <pc:inkChg chg="add del">
          <ac:chgData name="شادن القحطاني ID 443200677" userId="2d5f3d4d-8466-4aa1-ac8a-1cb60ed86c20" providerId="ADAL" clId="{6CA2C20D-FD10-7042-9ED8-23D77B622455}" dt="2023-06-16T12:13:09.397" v="2926"/>
          <ac:inkMkLst>
            <pc:docMk/>
            <pc:sldMk cId="0" sldId="310"/>
            <ac:inkMk id="14" creationId="{82803DFD-033A-3A8B-82B0-0BF0E2354922}"/>
          </ac:inkMkLst>
        </pc:inkChg>
        <pc:inkChg chg="add">
          <ac:chgData name="شادن القحطاني ID 443200677" userId="2d5f3d4d-8466-4aa1-ac8a-1cb60ed86c20" providerId="ADAL" clId="{6CA2C20D-FD10-7042-9ED8-23D77B622455}" dt="2023-06-16T12:13:11.780" v="2927"/>
          <ac:inkMkLst>
            <pc:docMk/>
            <pc:sldMk cId="0" sldId="310"/>
            <ac:inkMk id="15" creationId="{1EF31590-C821-2131-AB20-210007E24E05}"/>
          </ac:inkMkLst>
        </pc:inkChg>
        <pc:inkChg chg="add del">
          <ac:chgData name="شادن القحطاني ID 443200677" userId="2d5f3d4d-8466-4aa1-ac8a-1cb60ed86c20" providerId="ADAL" clId="{6CA2C20D-FD10-7042-9ED8-23D77B622455}" dt="2023-06-16T12:19:57.509" v="2929"/>
          <ac:inkMkLst>
            <pc:docMk/>
            <pc:sldMk cId="0" sldId="310"/>
            <ac:inkMk id="16" creationId="{499B4C9F-5E23-7D21-A3A7-BD380E04770C}"/>
          </ac:inkMkLst>
        </pc:inkChg>
        <pc:inkChg chg="add del">
          <ac:chgData name="شادن القحطاني ID 443200677" userId="2d5f3d4d-8466-4aa1-ac8a-1cb60ed86c20" providerId="ADAL" clId="{6CA2C20D-FD10-7042-9ED8-23D77B622455}" dt="2023-06-16T12:20:08.696" v="2938"/>
          <ac:inkMkLst>
            <pc:docMk/>
            <pc:sldMk cId="0" sldId="310"/>
            <ac:inkMk id="17" creationId="{F23F110F-6164-40DF-702B-75CA873BACF9}"/>
          </ac:inkMkLst>
        </pc:inkChg>
        <pc:inkChg chg="add del">
          <ac:chgData name="شادن القحطاني ID 443200677" userId="2d5f3d4d-8466-4aa1-ac8a-1cb60ed86c20" providerId="ADAL" clId="{6CA2C20D-FD10-7042-9ED8-23D77B622455}" dt="2023-06-16T12:20:08.696" v="2938"/>
          <ac:inkMkLst>
            <pc:docMk/>
            <pc:sldMk cId="0" sldId="310"/>
            <ac:inkMk id="18" creationId="{0BA00A7E-AA54-533F-C72E-5375875A0201}"/>
          </ac:inkMkLst>
        </pc:inkChg>
        <pc:inkChg chg="add del">
          <ac:chgData name="شادن القحطاني ID 443200677" userId="2d5f3d4d-8466-4aa1-ac8a-1cb60ed86c20" providerId="ADAL" clId="{6CA2C20D-FD10-7042-9ED8-23D77B622455}" dt="2023-06-16T12:20:08.696" v="2938"/>
          <ac:inkMkLst>
            <pc:docMk/>
            <pc:sldMk cId="0" sldId="310"/>
            <ac:inkMk id="19" creationId="{54E8BB2F-1A1A-43A8-D1CA-7DB9F48119DF}"/>
          </ac:inkMkLst>
        </pc:inkChg>
        <pc:inkChg chg="add del">
          <ac:chgData name="شادن القحطاني ID 443200677" userId="2d5f3d4d-8466-4aa1-ac8a-1cb60ed86c20" providerId="ADAL" clId="{6CA2C20D-FD10-7042-9ED8-23D77B622455}" dt="2023-06-16T12:20:08.696" v="2938"/>
          <ac:inkMkLst>
            <pc:docMk/>
            <pc:sldMk cId="0" sldId="310"/>
            <ac:inkMk id="20" creationId="{CF593E0A-FD1C-20BE-C1EB-56F1C24EFF4F}"/>
          </ac:inkMkLst>
        </pc:inkChg>
        <pc:inkChg chg="add del">
          <ac:chgData name="شادن القحطاني ID 443200677" userId="2d5f3d4d-8466-4aa1-ac8a-1cb60ed86c20" providerId="ADAL" clId="{6CA2C20D-FD10-7042-9ED8-23D77B622455}" dt="2023-06-16T12:20:08.696" v="2938"/>
          <ac:inkMkLst>
            <pc:docMk/>
            <pc:sldMk cId="0" sldId="310"/>
            <ac:inkMk id="21" creationId="{0CE19554-DDF2-6866-4777-7578A42D69C0}"/>
          </ac:inkMkLst>
        </pc:inkChg>
        <pc:inkChg chg="add del">
          <ac:chgData name="شادن القحطاني ID 443200677" userId="2d5f3d4d-8466-4aa1-ac8a-1cb60ed86c20" providerId="ADAL" clId="{6CA2C20D-FD10-7042-9ED8-23D77B622455}" dt="2023-06-16T12:20:08.696" v="2938"/>
          <ac:inkMkLst>
            <pc:docMk/>
            <pc:sldMk cId="0" sldId="310"/>
            <ac:inkMk id="22" creationId="{AB800CC1-B713-3E3E-ACED-EF989FE9FC52}"/>
          </ac:inkMkLst>
        </pc:inkChg>
        <pc:inkChg chg="add del">
          <ac:chgData name="شادن القحطاني ID 443200677" userId="2d5f3d4d-8466-4aa1-ac8a-1cb60ed86c20" providerId="ADAL" clId="{6CA2C20D-FD10-7042-9ED8-23D77B622455}" dt="2023-06-16T12:20:08.696" v="2938"/>
          <ac:inkMkLst>
            <pc:docMk/>
            <pc:sldMk cId="0" sldId="310"/>
            <ac:inkMk id="23" creationId="{4AA4528E-C7E0-1007-4FD9-BAB053B16D73}"/>
          </ac:inkMkLst>
        </pc:inkChg>
        <pc:inkChg chg="add del">
          <ac:chgData name="شادن القحطاني ID 443200677" userId="2d5f3d4d-8466-4aa1-ac8a-1cb60ed86c20" providerId="ADAL" clId="{6CA2C20D-FD10-7042-9ED8-23D77B622455}" dt="2023-06-16T12:20:08.696" v="2938"/>
          <ac:inkMkLst>
            <pc:docMk/>
            <pc:sldMk cId="0" sldId="310"/>
            <ac:inkMk id="24" creationId="{8D0CA119-BE34-6F4D-ED53-3ED46B737765}"/>
          </ac:inkMkLst>
        </pc:inkChg>
        <pc:inkChg chg="add reco">
          <ac:chgData name="شادن القحطاني ID 443200677" userId="2d5f3d4d-8466-4aa1-ac8a-1cb60ed86c20" providerId="ADAL" clId="{6CA2C20D-FD10-7042-9ED8-23D77B622455}" dt="2023-06-16T12:20:08.696" v="2938"/>
          <ac:inkMkLst>
            <pc:docMk/>
            <pc:sldMk cId="0" sldId="310"/>
            <ac:inkMk id="25" creationId="{AEEECDF6-B46C-59C6-9863-38C679547B60}"/>
          </ac:inkMkLst>
        </pc:inkChg>
        <pc:inkChg chg="add del">
          <ac:chgData name="شادن القحطاني ID 443200677" userId="2d5f3d4d-8466-4aa1-ac8a-1cb60ed86c20" providerId="ADAL" clId="{6CA2C20D-FD10-7042-9ED8-23D77B622455}" dt="2023-06-16T12:20:17.637" v="2945"/>
          <ac:inkMkLst>
            <pc:docMk/>
            <pc:sldMk cId="0" sldId="310"/>
            <ac:inkMk id="26" creationId="{F937AB57-2517-DF6E-0E09-899AA212E1D8}"/>
          </ac:inkMkLst>
        </pc:inkChg>
        <pc:inkChg chg="add del">
          <ac:chgData name="شادن القحطاني ID 443200677" userId="2d5f3d4d-8466-4aa1-ac8a-1cb60ed86c20" providerId="ADAL" clId="{6CA2C20D-FD10-7042-9ED8-23D77B622455}" dt="2023-06-16T12:20:17.637" v="2945"/>
          <ac:inkMkLst>
            <pc:docMk/>
            <pc:sldMk cId="0" sldId="310"/>
            <ac:inkMk id="27" creationId="{86C5A674-3A61-EE37-0C62-280333E4EAAB}"/>
          </ac:inkMkLst>
        </pc:inkChg>
        <pc:inkChg chg="add del">
          <ac:chgData name="شادن القحطاني ID 443200677" userId="2d5f3d4d-8466-4aa1-ac8a-1cb60ed86c20" providerId="ADAL" clId="{6CA2C20D-FD10-7042-9ED8-23D77B622455}" dt="2023-06-16T12:20:17.637" v="2945"/>
          <ac:inkMkLst>
            <pc:docMk/>
            <pc:sldMk cId="0" sldId="310"/>
            <ac:inkMk id="28" creationId="{49281AF8-68CD-85EF-6DEB-247E6F8081BA}"/>
          </ac:inkMkLst>
        </pc:inkChg>
        <pc:inkChg chg="add del">
          <ac:chgData name="شادن القحطاني ID 443200677" userId="2d5f3d4d-8466-4aa1-ac8a-1cb60ed86c20" providerId="ADAL" clId="{6CA2C20D-FD10-7042-9ED8-23D77B622455}" dt="2023-06-16T12:20:17.637" v="2945"/>
          <ac:inkMkLst>
            <pc:docMk/>
            <pc:sldMk cId="0" sldId="310"/>
            <ac:inkMk id="29" creationId="{E1B5749E-8F88-E7ED-B388-FB778CCF356E}"/>
          </ac:inkMkLst>
        </pc:inkChg>
        <pc:inkChg chg="add del">
          <ac:chgData name="شادن القحطاني ID 443200677" userId="2d5f3d4d-8466-4aa1-ac8a-1cb60ed86c20" providerId="ADAL" clId="{6CA2C20D-FD10-7042-9ED8-23D77B622455}" dt="2023-06-16T12:20:17.637" v="2945"/>
          <ac:inkMkLst>
            <pc:docMk/>
            <pc:sldMk cId="0" sldId="310"/>
            <ac:inkMk id="30" creationId="{21A10451-3702-B71D-2EEA-93D44507774F}"/>
          </ac:inkMkLst>
        </pc:inkChg>
        <pc:inkChg chg="add del">
          <ac:chgData name="شادن القحطاني ID 443200677" userId="2d5f3d4d-8466-4aa1-ac8a-1cb60ed86c20" providerId="ADAL" clId="{6CA2C20D-FD10-7042-9ED8-23D77B622455}" dt="2023-06-16T12:20:17.637" v="2945"/>
          <ac:inkMkLst>
            <pc:docMk/>
            <pc:sldMk cId="0" sldId="310"/>
            <ac:inkMk id="31" creationId="{741167F1-8571-B71F-8910-7E291520B40A}"/>
          </ac:inkMkLst>
        </pc:inkChg>
        <pc:inkChg chg="add reco">
          <ac:chgData name="شادن القحطاني ID 443200677" userId="2d5f3d4d-8466-4aa1-ac8a-1cb60ed86c20" providerId="ADAL" clId="{6CA2C20D-FD10-7042-9ED8-23D77B622455}" dt="2023-06-16T12:20:17.637" v="2945"/>
          <ac:inkMkLst>
            <pc:docMk/>
            <pc:sldMk cId="0" sldId="310"/>
            <ac:inkMk id="32" creationId="{F6D99579-3099-5AC3-6846-A0D488E558B9}"/>
          </ac:inkMkLst>
        </pc:inkChg>
        <pc:inkChg chg="add del">
          <ac:chgData name="شادن القحطاني ID 443200677" userId="2d5f3d4d-8466-4aa1-ac8a-1cb60ed86c20" providerId="ADAL" clId="{6CA2C20D-FD10-7042-9ED8-23D77B622455}" dt="2023-06-16T12:20:22.613" v="2951"/>
          <ac:inkMkLst>
            <pc:docMk/>
            <pc:sldMk cId="0" sldId="310"/>
            <ac:inkMk id="33" creationId="{FEB03443-E64D-43F4-A729-AAF80C35C61E}"/>
          </ac:inkMkLst>
        </pc:inkChg>
        <pc:inkChg chg="add del">
          <ac:chgData name="شادن القحطاني ID 443200677" userId="2d5f3d4d-8466-4aa1-ac8a-1cb60ed86c20" providerId="ADAL" clId="{6CA2C20D-FD10-7042-9ED8-23D77B622455}" dt="2023-06-16T12:20:22.613" v="2951"/>
          <ac:inkMkLst>
            <pc:docMk/>
            <pc:sldMk cId="0" sldId="310"/>
            <ac:inkMk id="34" creationId="{7F73B885-5CF2-1A48-6D7A-315CA884CF9A}"/>
          </ac:inkMkLst>
        </pc:inkChg>
        <pc:inkChg chg="add del">
          <ac:chgData name="شادن القحطاني ID 443200677" userId="2d5f3d4d-8466-4aa1-ac8a-1cb60ed86c20" providerId="ADAL" clId="{6CA2C20D-FD10-7042-9ED8-23D77B622455}" dt="2023-06-16T12:20:22.613" v="2951"/>
          <ac:inkMkLst>
            <pc:docMk/>
            <pc:sldMk cId="0" sldId="310"/>
            <ac:inkMk id="35" creationId="{AD6099F4-ED1E-7379-A6AD-064B12CACFDE}"/>
          </ac:inkMkLst>
        </pc:inkChg>
        <pc:inkChg chg="add del">
          <ac:chgData name="شادن القحطاني ID 443200677" userId="2d5f3d4d-8466-4aa1-ac8a-1cb60ed86c20" providerId="ADAL" clId="{6CA2C20D-FD10-7042-9ED8-23D77B622455}" dt="2023-06-16T12:20:22.613" v="2951"/>
          <ac:inkMkLst>
            <pc:docMk/>
            <pc:sldMk cId="0" sldId="310"/>
            <ac:inkMk id="36" creationId="{C2AFD061-C167-A75A-C45C-555C3F2A4206}"/>
          </ac:inkMkLst>
        </pc:inkChg>
        <pc:inkChg chg="add del">
          <ac:chgData name="شادن القحطاني ID 443200677" userId="2d5f3d4d-8466-4aa1-ac8a-1cb60ed86c20" providerId="ADAL" clId="{6CA2C20D-FD10-7042-9ED8-23D77B622455}" dt="2023-06-16T12:20:22.613" v="2951"/>
          <ac:inkMkLst>
            <pc:docMk/>
            <pc:sldMk cId="0" sldId="310"/>
            <ac:inkMk id="37" creationId="{3D7E944A-CA34-5DE5-7DC5-71AEF68BFB39}"/>
          </ac:inkMkLst>
        </pc:inkChg>
        <pc:inkChg chg="add reco">
          <ac:chgData name="شادن القحطاني ID 443200677" userId="2d5f3d4d-8466-4aa1-ac8a-1cb60ed86c20" providerId="ADAL" clId="{6CA2C20D-FD10-7042-9ED8-23D77B622455}" dt="2023-06-16T12:20:22.613" v="2951"/>
          <ac:inkMkLst>
            <pc:docMk/>
            <pc:sldMk cId="0" sldId="310"/>
            <ac:inkMk id="38" creationId="{DA924D51-04C5-543D-D31B-D0DD96BC5F3E}"/>
          </ac:inkMkLst>
        </pc:inkChg>
        <pc:inkChg chg="add">
          <ac:chgData name="شادن القحطاني ID 443200677" userId="2d5f3d4d-8466-4aa1-ac8a-1cb60ed86c20" providerId="ADAL" clId="{6CA2C20D-FD10-7042-9ED8-23D77B622455}" dt="2023-06-16T12:20:22.739" v="2952"/>
          <ac:inkMkLst>
            <pc:docMk/>
            <pc:sldMk cId="0" sldId="310"/>
            <ac:inkMk id="39" creationId="{BD8410FC-49E9-47E4-1AFD-A7AC4A02B473}"/>
          </ac:inkMkLst>
        </pc:inkChg>
        <pc:inkChg chg="add del">
          <ac:chgData name="شادن القحطاني ID 443200677" userId="2d5f3d4d-8466-4aa1-ac8a-1cb60ed86c20" providerId="ADAL" clId="{6CA2C20D-FD10-7042-9ED8-23D77B622455}" dt="2023-06-16T12:21:14.886" v="2954"/>
          <ac:inkMkLst>
            <pc:docMk/>
            <pc:sldMk cId="0" sldId="310"/>
            <ac:inkMk id="40" creationId="{168D1E15-5629-CE43-5402-6A381D58E6B1}"/>
          </ac:inkMkLst>
        </pc:inkChg>
        <pc:inkChg chg="add del">
          <ac:chgData name="شادن القحطاني ID 443200677" userId="2d5f3d4d-8466-4aa1-ac8a-1cb60ed86c20" providerId="ADAL" clId="{6CA2C20D-FD10-7042-9ED8-23D77B622455}" dt="2023-06-16T12:21:50.701" v="2956"/>
          <ac:inkMkLst>
            <pc:docMk/>
            <pc:sldMk cId="0" sldId="310"/>
            <ac:inkMk id="41" creationId="{93439B3C-6EC2-8F9B-90AA-1FC97343E801}"/>
          </ac:inkMkLst>
        </pc:inkChg>
        <pc:inkChg chg="add del">
          <ac:chgData name="شادن القحطاني ID 443200677" userId="2d5f3d4d-8466-4aa1-ac8a-1cb60ed86c20" providerId="ADAL" clId="{6CA2C20D-FD10-7042-9ED8-23D77B622455}" dt="2023-06-16T12:22:02.549" v="2965"/>
          <ac:inkMkLst>
            <pc:docMk/>
            <pc:sldMk cId="0" sldId="310"/>
            <ac:inkMk id="42" creationId="{F1D8681E-64A1-3D5E-72EE-9CC631D7CA66}"/>
          </ac:inkMkLst>
        </pc:inkChg>
        <pc:inkChg chg="add del">
          <ac:chgData name="شادن القحطاني ID 443200677" userId="2d5f3d4d-8466-4aa1-ac8a-1cb60ed86c20" providerId="ADAL" clId="{6CA2C20D-FD10-7042-9ED8-23D77B622455}" dt="2023-06-16T12:22:02.549" v="2965"/>
          <ac:inkMkLst>
            <pc:docMk/>
            <pc:sldMk cId="0" sldId="310"/>
            <ac:inkMk id="43" creationId="{19CEAF1C-327D-5BD9-4833-86D62D311808}"/>
          </ac:inkMkLst>
        </pc:inkChg>
        <pc:inkChg chg="add del">
          <ac:chgData name="شادن القحطاني ID 443200677" userId="2d5f3d4d-8466-4aa1-ac8a-1cb60ed86c20" providerId="ADAL" clId="{6CA2C20D-FD10-7042-9ED8-23D77B622455}" dt="2023-06-16T12:22:02.549" v="2965"/>
          <ac:inkMkLst>
            <pc:docMk/>
            <pc:sldMk cId="0" sldId="310"/>
            <ac:inkMk id="44" creationId="{B2E72F69-A9C0-EE66-D4F6-FD65871B6E45}"/>
          </ac:inkMkLst>
        </pc:inkChg>
        <pc:inkChg chg="add del">
          <ac:chgData name="شادن القحطاني ID 443200677" userId="2d5f3d4d-8466-4aa1-ac8a-1cb60ed86c20" providerId="ADAL" clId="{6CA2C20D-FD10-7042-9ED8-23D77B622455}" dt="2023-06-16T12:22:02.549" v="2965"/>
          <ac:inkMkLst>
            <pc:docMk/>
            <pc:sldMk cId="0" sldId="310"/>
            <ac:inkMk id="45" creationId="{5336EA5A-09C4-7353-51FD-F9E5CEA957D0}"/>
          </ac:inkMkLst>
        </pc:inkChg>
        <pc:inkChg chg="add del">
          <ac:chgData name="شادن القحطاني ID 443200677" userId="2d5f3d4d-8466-4aa1-ac8a-1cb60ed86c20" providerId="ADAL" clId="{6CA2C20D-FD10-7042-9ED8-23D77B622455}" dt="2023-06-16T12:22:02.549" v="2965"/>
          <ac:inkMkLst>
            <pc:docMk/>
            <pc:sldMk cId="0" sldId="310"/>
            <ac:inkMk id="46" creationId="{746F20DE-D0AC-4854-ACFC-69E94B2CC314}"/>
          </ac:inkMkLst>
        </pc:inkChg>
        <pc:inkChg chg="add del">
          <ac:chgData name="شادن القحطاني ID 443200677" userId="2d5f3d4d-8466-4aa1-ac8a-1cb60ed86c20" providerId="ADAL" clId="{6CA2C20D-FD10-7042-9ED8-23D77B622455}" dt="2023-06-16T12:22:02.549" v="2965"/>
          <ac:inkMkLst>
            <pc:docMk/>
            <pc:sldMk cId="0" sldId="310"/>
            <ac:inkMk id="47" creationId="{768CC59D-C9EE-6F05-AB4F-81BE44054CCF}"/>
          </ac:inkMkLst>
        </pc:inkChg>
        <pc:inkChg chg="add del">
          <ac:chgData name="شادن القحطاني ID 443200677" userId="2d5f3d4d-8466-4aa1-ac8a-1cb60ed86c20" providerId="ADAL" clId="{6CA2C20D-FD10-7042-9ED8-23D77B622455}" dt="2023-06-16T12:22:02.549" v="2965"/>
          <ac:inkMkLst>
            <pc:docMk/>
            <pc:sldMk cId="0" sldId="310"/>
            <ac:inkMk id="48" creationId="{571D5A23-8761-DB74-BB63-25C0FE0313DD}"/>
          </ac:inkMkLst>
        </pc:inkChg>
        <pc:inkChg chg="add">
          <ac:chgData name="شادن القحطاني ID 443200677" userId="2d5f3d4d-8466-4aa1-ac8a-1cb60ed86c20" providerId="ADAL" clId="{6CA2C20D-FD10-7042-9ED8-23D77B622455}" dt="2023-06-16T12:22:01.879" v="2964"/>
          <ac:inkMkLst>
            <pc:docMk/>
            <pc:sldMk cId="0" sldId="310"/>
            <ac:inkMk id="49" creationId="{FCF49A10-0B64-6297-2A89-9347F9FED9EE}"/>
          </ac:inkMkLst>
        </pc:inkChg>
        <pc:inkChg chg="add reco">
          <ac:chgData name="شادن القحطاني ID 443200677" userId="2d5f3d4d-8466-4aa1-ac8a-1cb60ed86c20" providerId="ADAL" clId="{6CA2C20D-FD10-7042-9ED8-23D77B622455}" dt="2023-06-16T12:22:02.549" v="2965"/>
          <ac:inkMkLst>
            <pc:docMk/>
            <pc:sldMk cId="0" sldId="310"/>
            <ac:inkMk id="50" creationId="{97D35B1F-B995-7FFA-6EFE-2570617FBE4C}"/>
          </ac:inkMkLst>
        </pc:inkChg>
        <pc:inkChg chg="add del">
          <ac:chgData name="شادن القحطاني ID 443200677" userId="2d5f3d4d-8466-4aa1-ac8a-1cb60ed86c20" providerId="ADAL" clId="{6CA2C20D-FD10-7042-9ED8-23D77B622455}" dt="2023-06-16T12:22:11.412" v="2972"/>
          <ac:inkMkLst>
            <pc:docMk/>
            <pc:sldMk cId="0" sldId="310"/>
            <ac:inkMk id="51" creationId="{D3D84878-F93A-34CD-0785-386CAEE8A781}"/>
          </ac:inkMkLst>
        </pc:inkChg>
        <pc:inkChg chg="add del">
          <ac:chgData name="شادن القحطاني ID 443200677" userId="2d5f3d4d-8466-4aa1-ac8a-1cb60ed86c20" providerId="ADAL" clId="{6CA2C20D-FD10-7042-9ED8-23D77B622455}" dt="2023-06-16T12:22:11.412" v="2972"/>
          <ac:inkMkLst>
            <pc:docMk/>
            <pc:sldMk cId="0" sldId="310"/>
            <ac:inkMk id="52" creationId="{7EA7AA85-862F-B7BD-35EC-D7AB0F8639D6}"/>
          </ac:inkMkLst>
        </pc:inkChg>
        <pc:inkChg chg="add">
          <ac:chgData name="شادن القحطاني ID 443200677" userId="2d5f3d4d-8466-4aa1-ac8a-1cb60ed86c20" providerId="ADAL" clId="{6CA2C20D-FD10-7042-9ED8-23D77B622455}" dt="2023-06-16T12:22:09.632" v="2968"/>
          <ac:inkMkLst>
            <pc:docMk/>
            <pc:sldMk cId="0" sldId="310"/>
            <ac:inkMk id="53" creationId="{884EBC58-9D6F-31CE-5FB2-7ED5FEB18B8E}"/>
          </ac:inkMkLst>
        </pc:inkChg>
        <pc:inkChg chg="add del">
          <ac:chgData name="شادن القحطاني ID 443200677" userId="2d5f3d4d-8466-4aa1-ac8a-1cb60ed86c20" providerId="ADAL" clId="{6CA2C20D-FD10-7042-9ED8-23D77B622455}" dt="2023-06-16T12:22:11.412" v="2972"/>
          <ac:inkMkLst>
            <pc:docMk/>
            <pc:sldMk cId="0" sldId="310"/>
            <ac:inkMk id="54" creationId="{835A3FE7-F01E-3BF0-E209-3F7F447FC792}"/>
          </ac:inkMkLst>
        </pc:inkChg>
        <pc:inkChg chg="add del">
          <ac:chgData name="شادن القحطاني ID 443200677" userId="2d5f3d4d-8466-4aa1-ac8a-1cb60ed86c20" providerId="ADAL" clId="{6CA2C20D-FD10-7042-9ED8-23D77B622455}" dt="2023-06-16T12:22:11.412" v="2972"/>
          <ac:inkMkLst>
            <pc:docMk/>
            <pc:sldMk cId="0" sldId="310"/>
            <ac:inkMk id="55" creationId="{83B3FF5C-B525-571A-9B7F-68493DD5F93A}"/>
          </ac:inkMkLst>
        </pc:inkChg>
        <pc:inkChg chg="add del">
          <ac:chgData name="شادن القحطاني ID 443200677" userId="2d5f3d4d-8466-4aa1-ac8a-1cb60ed86c20" providerId="ADAL" clId="{6CA2C20D-FD10-7042-9ED8-23D77B622455}" dt="2023-06-16T12:22:11.412" v="2972"/>
          <ac:inkMkLst>
            <pc:docMk/>
            <pc:sldMk cId="0" sldId="310"/>
            <ac:inkMk id="56" creationId="{89BD7AF3-D9BA-02E7-1ADE-41396CD36B4F}"/>
          </ac:inkMkLst>
        </pc:inkChg>
        <pc:inkChg chg="add reco">
          <ac:chgData name="شادن القحطاني ID 443200677" userId="2d5f3d4d-8466-4aa1-ac8a-1cb60ed86c20" providerId="ADAL" clId="{6CA2C20D-FD10-7042-9ED8-23D77B622455}" dt="2023-06-16T12:22:11.412" v="2972"/>
          <ac:inkMkLst>
            <pc:docMk/>
            <pc:sldMk cId="0" sldId="310"/>
            <ac:inkMk id="57" creationId="{9422020F-94B5-C88B-16F4-3F9902766656}"/>
          </ac:inkMkLst>
        </pc:inkChg>
        <pc:inkChg chg="add del">
          <ac:chgData name="شادن القحطاني ID 443200677" userId="2d5f3d4d-8466-4aa1-ac8a-1cb60ed86c20" providerId="ADAL" clId="{6CA2C20D-FD10-7042-9ED8-23D77B622455}" dt="2023-06-16T12:22:23.747" v="2983"/>
          <ac:inkMkLst>
            <pc:docMk/>
            <pc:sldMk cId="0" sldId="310"/>
            <ac:inkMk id="58" creationId="{05A1CA3B-7477-B31E-0994-3C0ED254C75D}"/>
          </ac:inkMkLst>
        </pc:inkChg>
        <pc:inkChg chg="add del">
          <ac:chgData name="شادن القحطاني ID 443200677" userId="2d5f3d4d-8466-4aa1-ac8a-1cb60ed86c20" providerId="ADAL" clId="{6CA2C20D-FD10-7042-9ED8-23D77B622455}" dt="2023-06-16T12:22:23.747" v="2983"/>
          <ac:inkMkLst>
            <pc:docMk/>
            <pc:sldMk cId="0" sldId="310"/>
            <ac:inkMk id="59" creationId="{D2576D0A-5C11-EE75-F46F-2E4DD8113E91}"/>
          </ac:inkMkLst>
        </pc:inkChg>
        <pc:inkChg chg="add del">
          <ac:chgData name="شادن القحطاني ID 443200677" userId="2d5f3d4d-8466-4aa1-ac8a-1cb60ed86c20" providerId="ADAL" clId="{6CA2C20D-FD10-7042-9ED8-23D77B622455}" dt="2023-06-16T12:22:23.747" v="2983"/>
          <ac:inkMkLst>
            <pc:docMk/>
            <pc:sldMk cId="0" sldId="310"/>
            <ac:inkMk id="60" creationId="{CDBE5930-DD52-9123-78FB-86084DB1ED1D}"/>
          </ac:inkMkLst>
        </pc:inkChg>
        <pc:inkChg chg="add del">
          <ac:chgData name="شادن القحطاني ID 443200677" userId="2d5f3d4d-8466-4aa1-ac8a-1cb60ed86c20" providerId="ADAL" clId="{6CA2C20D-FD10-7042-9ED8-23D77B622455}" dt="2023-06-16T12:22:23.747" v="2983"/>
          <ac:inkMkLst>
            <pc:docMk/>
            <pc:sldMk cId="0" sldId="310"/>
            <ac:inkMk id="61" creationId="{C0ABC168-1B57-9CF1-CB1F-2AFB12855D15}"/>
          </ac:inkMkLst>
        </pc:inkChg>
        <pc:inkChg chg="add del">
          <ac:chgData name="شادن القحطاني ID 443200677" userId="2d5f3d4d-8466-4aa1-ac8a-1cb60ed86c20" providerId="ADAL" clId="{6CA2C20D-FD10-7042-9ED8-23D77B622455}" dt="2023-06-16T12:22:23.747" v="2983"/>
          <ac:inkMkLst>
            <pc:docMk/>
            <pc:sldMk cId="0" sldId="310"/>
            <ac:inkMk id="62" creationId="{C055ADB2-AB48-E2A9-E71C-49A578ADEA78}"/>
          </ac:inkMkLst>
        </pc:inkChg>
        <pc:inkChg chg="add del">
          <ac:chgData name="شادن القحطاني ID 443200677" userId="2d5f3d4d-8466-4aa1-ac8a-1cb60ed86c20" providerId="ADAL" clId="{6CA2C20D-FD10-7042-9ED8-23D77B622455}" dt="2023-06-16T12:22:23.747" v="2983"/>
          <ac:inkMkLst>
            <pc:docMk/>
            <pc:sldMk cId="0" sldId="310"/>
            <ac:inkMk id="63" creationId="{376B65FD-F770-6093-B8AC-80D571AD01D2}"/>
          </ac:inkMkLst>
        </pc:inkChg>
        <pc:inkChg chg="add del">
          <ac:chgData name="شادن القحطاني ID 443200677" userId="2d5f3d4d-8466-4aa1-ac8a-1cb60ed86c20" providerId="ADAL" clId="{6CA2C20D-FD10-7042-9ED8-23D77B622455}" dt="2023-06-16T12:22:23.747" v="2983"/>
          <ac:inkMkLst>
            <pc:docMk/>
            <pc:sldMk cId="0" sldId="310"/>
            <ac:inkMk id="22528" creationId="{331FB4B3-8186-6D1B-8169-7DDED94767F8}"/>
          </ac:inkMkLst>
        </pc:inkChg>
        <pc:inkChg chg="add del">
          <ac:chgData name="شادن القحطاني ID 443200677" userId="2d5f3d4d-8466-4aa1-ac8a-1cb60ed86c20" providerId="ADAL" clId="{6CA2C20D-FD10-7042-9ED8-23D77B622455}" dt="2023-06-16T12:22:23.747" v="2983"/>
          <ac:inkMkLst>
            <pc:docMk/>
            <pc:sldMk cId="0" sldId="310"/>
            <ac:inkMk id="22530" creationId="{94CB9453-51C8-6519-1C05-4EA93D9FC802}"/>
          </ac:inkMkLst>
        </pc:inkChg>
        <pc:inkChg chg="add del">
          <ac:chgData name="شادن القحطاني ID 443200677" userId="2d5f3d4d-8466-4aa1-ac8a-1cb60ed86c20" providerId="ADAL" clId="{6CA2C20D-FD10-7042-9ED8-23D77B622455}" dt="2023-06-16T12:22:23.747" v="2983"/>
          <ac:inkMkLst>
            <pc:docMk/>
            <pc:sldMk cId="0" sldId="310"/>
            <ac:inkMk id="22531" creationId="{FFD5FD20-2D9C-B03A-43D7-1811395379F1}"/>
          </ac:inkMkLst>
        </pc:inkChg>
        <pc:inkChg chg="add del">
          <ac:chgData name="شادن القحطاني ID 443200677" userId="2d5f3d4d-8466-4aa1-ac8a-1cb60ed86c20" providerId="ADAL" clId="{6CA2C20D-FD10-7042-9ED8-23D77B622455}" dt="2023-06-16T12:22:23.747" v="2983"/>
          <ac:inkMkLst>
            <pc:docMk/>
            <pc:sldMk cId="0" sldId="310"/>
            <ac:inkMk id="22532" creationId="{538C5DD2-DDDA-4400-2AF6-C385C58DF669}"/>
          </ac:inkMkLst>
        </pc:inkChg>
        <pc:inkChg chg="add reco">
          <ac:chgData name="شادن القحطاني ID 443200677" userId="2d5f3d4d-8466-4aa1-ac8a-1cb60ed86c20" providerId="ADAL" clId="{6CA2C20D-FD10-7042-9ED8-23D77B622455}" dt="2023-06-16T12:22:23.747" v="2983"/>
          <ac:inkMkLst>
            <pc:docMk/>
            <pc:sldMk cId="0" sldId="310"/>
            <ac:inkMk id="22533" creationId="{7F642F94-04E5-C53D-B21C-1051AF0A64AA}"/>
          </ac:inkMkLst>
        </pc:inkChg>
        <pc:inkChg chg="add del">
          <ac:chgData name="شادن القحطاني ID 443200677" userId="2d5f3d4d-8466-4aa1-ac8a-1cb60ed86c20" providerId="ADAL" clId="{6CA2C20D-FD10-7042-9ED8-23D77B622455}" dt="2023-06-16T12:22:38.233" v="2995"/>
          <ac:inkMkLst>
            <pc:docMk/>
            <pc:sldMk cId="0" sldId="310"/>
            <ac:inkMk id="22534" creationId="{DFA19951-90E9-9947-DFEA-2C2084CC8A3A}"/>
          </ac:inkMkLst>
        </pc:inkChg>
        <pc:inkChg chg="add del">
          <ac:chgData name="شادن القحطاني ID 443200677" userId="2d5f3d4d-8466-4aa1-ac8a-1cb60ed86c20" providerId="ADAL" clId="{6CA2C20D-FD10-7042-9ED8-23D77B622455}" dt="2023-06-16T12:22:38.233" v="2995"/>
          <ac:inkMkLst>
            <pc:docMk/>
            <pc:sldMk cId="0" sldId="310"/>
            <ac:inkMk id="22535" creationId="{E66FEC0C-41F1-084B-CAE1-C9ECB7A35EAA}"/>
          </ac:inkMkLst>
        </pc:inkChg>
        <pc:inkChg chg="add del">
          <ac:chgData name="شادن القحطاني ID 443200677" userId="2d5f3d4d-8466-4aa1-ac8a-1cb60ed86c20" providerId="ADAL" clId="{6CA2C20D-FD10-7042-9ED8-23D77B622455}" dt="2023-06-16T12:22:38.233" v="2995"/>
          <ac:inkMkLst>
            <pc:docMk/>
            <pc:sldMk cId="0" sldId="310"/>
            <ac:inkMk id="22536" creationId="{6103D33C-ECB4-7B56-28FE-950F7F5F9D45}"/>
          </ac:inkMkLst>
        </pc:inkChg>
        <pc:inkChg chg="add del">
          <ac:chgData name="شادن القحطاني ID 443200677" userId="2d5f3d4d-8466-4aa1-ac8a-1cb60ed86c20" providerId="ADAL" clId="{6CA2C20D-FD10-7042-9ED8-23D77B622455}" dt="2023-06-16T12:22:38.233" v="2995"/>
          <ac:inkMkLst>
            <pc:docMk/>
            <pc:sldMk cId="0" sldId="310"/>
            <ac:inkMk id="22537" creationId="{187AAD02-6BD9-4DE7-4B6A-F50965FEF205}"/>
          </ac:inkMkLst>
        </pc:inkChg>
        <pc:inkChg chg="add del">
          <ac:chgData name="شادن القحطاني ID 443200677" userId="2d5f3d4d-8466-4aa1-ac8a-1cb60ed86c20" providerId="ADAL" clId="{6CA2C20D-FD10-7042-9ED8-23D77B622455}" dt="2023-06-16T12:22:38.233" v="2995"/>
          <ac:inkMkLst>
            <pc:docMk/>
            <pc:sldMk cId="0" sldId="310"/>
            <ac:inkMk id="22538" creationId="{9CB3B6A6-EA60-156F-76F4-C96128A6A51D}"/>
          </ac:inkMkLst>
        </pc:inkChg>
        <pc:inkChg chg="add del">
          <ac:chgData name="شادن القحطاني ID 443200677" userId="2d5f3d4d-8466-4aa1-ac8a-1cb60ed86c20" providerId="ADAL" clId="{6CA2C20D-FD10-7042-9ED8-23D77B622455}" dt="2023-06-16T12:22:38.233" v="2995"/>
          <ac:inkMkLst>
            <pc:docMk/>
            <pc:sldMk cId="0" sldId="310"/>
            <ac:inkMk id="22539" creationId="{0982F95C-166B-72D0-9432-007824930145}"/>
          </ac:inkMkLst>
        </pc:inkChg>
        <pc:inkChg chg="add del">
          <ac:chgData name="شادن القحطاني ID 443200677" userId="2d5f3d4d-8466-4aa1-ac8a-1cb60ed86c20" providerId="ADAL" clId="{6CA2C20D-FD10-7042-9ED8-23D77B622455}" dt="2023-06-16T12:22:38.233" v="2995"/>
          <ac:inkMkLst>
            <pc:docMk/>
            <pc:sldMk cId="0" sldId="310"/>
            <ac:inkMk id="22540" creationId="{3E09C9C9-DF59-FA5F-D56D-BE000BDB7751}"/>
          </ac:inkMkLst>
        </pc:inkChg>
        <pc:inkChg chg="add del">
          <ac:chgData name="شادن القحطاني ID 443200677" userId="2d5f3d4d-8466-4aa1-ac8a-1cb60ed86c20" providerId="ADAL" clId="{6CA2C20D-FD10-7042-9ED8-23D77B622455}" dt="2023-06-16T12:22:38.233" v="2995"/>
          <ac:inkMkLst>
            <pc:docMk/>
            <pc:sldMk cId="0" sldId="310"/>
            <ac:inkMk id="22541" creationId="{D1D59B8F-48C5-6D52-A9B7-FFF1FE4EF359}"/>
          </ac:inkMkLst>
        </pc:inkChg>
        <pc:inkChg chg="add del">
          <ac:chgData name="شادن القحطاني ID 443200677" userId="2d5f3d4d-8466-4aa1-ac8a-1cb60ed86c20" providerId="ADAL" clId="{6CA2C20D-FD10-7042-9ED8-23D77B622455}" dt="2023-06-16T12:22:38.233" v="2995"/>
          <ac:inkMkLst>
            <pc:docMk/>
            <pc:sldMk cId="0" sldId="310"/>
            <ac:inkMk id="22542" creationId="{B252D946-6428-B466-9B65-1C98D738C857}"/>
          </ac:inkMkLst>
        </pc:inkChg>
        <pc:inkChg chg="add del">
          <ac:chgData name="شادن القحطاني ID 443200677" userId="2d5f3d4d-8466-4aa1-ac8a-1cb60ed86c20" providerId="ADAL" clId="{6CA2C20D-FD10-7042-9ED8-23D77B622455}" dt="2023-06-16T12:22:38.233" v="2995"/>
          <ac:inkMkLst>
            <pc:docMk/>
            <pc:sldMk cId="0" sldId="310"/>
            <ac:inkMk id="22543" creationId="{00AED91F-6624-71D4-F2D9-0B4177B29C91}"/>
          </ac:inkMkLst>
        </pc:inkChg>
        <pc:inkChg chg="add del">
          <ac:chgData name="شادن القحطاني ID 443200677" userId="2d5f3d4d-8466-4aa1-ac8a-1cb60ed86c20" providerId="ADAL" clId="{6CA2C20D-FD10-7042-9ED8-23D77B622455}" dt="2023-06-16T12:22:38.233" v="2995"/>
          <ac:inkMkLst>
            <pc:docMk/>
            <pc:sldMk cId="0" sldId="310"/>
            <ac:inkMk id="22544" creationId="{7BAE62A5-73F7-FE46-038F-217F05578C4C}"/>
          </ac:inkMkLst>
        </pc:inkChg>
        <pc:inkChg chg="add reco">
          <ac:chgData name="شادن القحطاني ID 443200677" userId="2d5f3d4d-8466-4aa1-ac8a-1cb60ed86c20" providerId="ADAL" clId="{6CA2C20D-FD10-7042-9ED8-23D77B622455}" dt="2023-06-16T12:22:38.233" v="2995"/>
          <ac:inkMkLst>
            <pc:docMk/>
            <pc:sldMk cId="0" sldId="310"/>
            <ac:inkMk id="22545" creationId="{B7AD1057-ABF7-5E3F-5AA4-D23193637C80}"/>
          </ac:inkMkLst>
        </pc:inkChg>
        <pc:inkChg chg="add del">
          <ac:chgData name="شادن القحطاني ID 443200677" userId="2d5f3d4d-8466-4aa1-ac8a-1cb60ed86c20" providerId="ADAL" clId="{6CA2C20D-FD10-7042-9ED8-23D77B622455}" dt="2023-06-16T12:22:47.331" v="3011"/>
          <ac:inkMkLst>
            <pc:docMk/>
            <pc:sldMk cId="0" sldId="310"/>
            <ac:inkMk id="22546" creationId="{EC0E082F-7D80-EC3D-3C29-972B4EA17A97}"/>
          </ac:inkMkLst>
        </pc:inkChg>
        <pc:inkChg chg="add del">
          <ac:chgData name="شادن القحطاني ID 443200677" userId="2d5f3d4d-8466-4aa1-ac8a-1cb60ed86c20" providerId="ADAL" clId="{6CA2C20D-FD10-7042-9ED8-23D77B622455}" dt="2023-06-16T12:22:47.331" v="3011"/>
          <ac:inkMkLst>
            <pc:docMk/>
            <pc:sldMk cId="0" sldId="310"/>
            <ac:inkMk id="22547" creationId="{BB0AC405-CC28-322C-B737-C99B7219BD27}"/>
          </ac:inkMkLst>
        </pc:inkChg>
        <pc:inkChg chg="add del">
          <ac:chgData name="شادن القحطاني ID 443200677" userId="2d5f3d4d-8466-4aa1-ac8a-1cb60ed86c20" providerId="ADAL" clId="{6CA2C20D-FD10-7042-9ED8-23D77B622455}" dt="2023-06-16T12:22:47.331" v="3011"/>
          <ac:inkMkLst>
            <pc:docMk/>
            <pc:sldMk cId="0" sldId="310"/>
            <ac:inkMk id="22548" creationId="{F3A50095-504F-B8ED-45E6-75B78BF944A1}"/>
          </ac:inkMkLst>
        </pc:inkChg>
        <pc:inkChg chg="add del">
          <ac:chgData name="شادن القحطاني ID 443200677" userId="2d5f3d4d-8466-4aa1-ac8a-1cb60ed86c20" providerId="ADAL" clId="{6CA2C20D-FD10-7042-9ED8-23D77B622455}" dt="2023-06-16T12:22:47.331" v="3011"/>
          <ac:inkMkLst>
            <pc:docMk/>
            <pc:sldMk cId="0" sldId="310"/>
            <ac:inkMk id="22549" creationId="{711A645E-519D-9849-749F-4AD4C24C8AC9}"/>
          </ac:inkMkLst>
        </pc:inkChg>
        <pc:inkChg chg="add del">
          <ac:chgData name="شادن القحطاني ID 443200677" userId="2d5f3d4d-8466-4aa1-ac8a-1cb60ed86c20" providerId="ADAL" clId="{6CA2C20D-FD10-7042-9ED8-23D77B622455}" dt="2023-06-16T12:22:47.331" v="3011"/>
          <ac:inkMkLst>
            <pc:docMk/>
            <pc:sldMk cId="0" sldId="310"/>
            <ac:inkMk id="22550" creationId="{32DE4069-58D1-B273-CC1C-6DB357E87A0C}"/>
          </ac:inkMkLst>
        </pc:inkChg>
        <pc:inkChg chg="add del">
          <ac:chgData name="شادن القحطاني ID 443200677" userId="2d5f3d4d-8466-4aa1-ac8a-1cb60ed86c20" providerId="ADAL" clId="{6CA2C20D-FD10-7042-9ED8-23D77B622455}" dt="2023-06-16T12:22:47.331" v="3011"/>
          <ac:inkMkLst>
            <pc:docMk/>
            <pc:sldMk cId="0" sldId="310"/>
            <ac:inkMk id="22551" creationId="{F828E05F-F6E7-C05D-8B0A-8C4FA0B73E1F}"/>
          </ac:inkMkLst>
        </pc:inkChg>
        <pc:inkChg chg="add del">
          <ac:chgData name="شادن القحطاني ID 443200677" userId="2d5f3d4d-8466-4aa1-ac8a-1cb60ed86c20" providerId="ADAL" clId="{6CA2C20D-FD10-7042-9ED8-23D77B622455}" dt="2023-06-16T12:22:47.331" v="3011"/>
          <ac:inkMkLst>
            <pc:docMk/>
            <pc:sldMk cId="0" sldId="310"/>
            <ac:inkMk id="22552" creationId="{C0A7CF44-9408-E823-CD78-B1EB42673EBF}"/>
          </ac:inkMkLst>
        </pc:inkChg>
        <pc:inkChg chg="add del">
          <ac:chgData name="شادن القحطاني ID 443200677" userId="2d5f3d4d-8466-4aa1-ac8a-1cb60ed86c20" providerId="ADAL" clId="{6CA2C20D-FD10-7042-9ED8-23D77B622455}" dt="2023-06-16T12:22:47.331" v="3011"/>
          <ac:inkMkLst>
            <pc:docMk/>
            <pc:sldMk cId="0" sldId="310"/>
            <ac:inkMk id="22553" creationId="{570067BF-3859-1BCE-5D88-A3781963EC39}"/>
          </ac:inkMkLst>
        </pc:inkChg>
        <pc:inkChg chg="add del">
          <ac:chgData name="شادن القحطاني ID 443200677" userId="2d5f3d4d-8466-4aa1-ac8a-1cb60ed86c20" providerId="ADAL" clId="{6CA2C20D-FD10-7042-9ED8-23D77B622455}" dt="2023-06-16T12:22:47.331" v="3011"/>
          <ac:inkMkLst>
            <pc:docMk/>
            <pc:sldMk cId="0" sldId="310"/>
            <ac:inkMk id="22554" creationId="{CB10B649-55AA-009E-A8D5-D99EB0459DC1}"/>
          </ac:inkMkLst>
        </pc:inkChg>
        <pc:inkChg chg="add del">
          <ac:chgData name="شادن القحطاني ID 443200677" userId="2d5f3d4d-8466-4aa1-ac8a-1cb60ed86c20" providerId="ADAL" clId="{6CA2C20D-FD10-7042-9ED8-23D77B622455}" dt="2023-06-16T12:22:47.331" v="3011"/>
          <ac:inkMkLst>
            <pc:docMk/>
            <pc:sldMk cId="0" sldId="310"/>
            <ac:inkMk id="22555" creationId="{B555A195-70DE-E80F-3867-2C4FE936E2C0}"/>
          </ac:inkMkLst>
        </pc:inkChg>
        <pc:inkChg chg="add del">
          <ac:chgData name="شادن القحطاني ID 443200677" userId="2d5f3d4d-8466-4aa1-ac8a-1cb60ed86c20" providerId="ADAL" clId="{6CA2C20D-FD10-7042-9ED8-23D77B622455}" dt="2023-06-16T12:22:47.331" v="3011"/>
          <ac:inkMkLst>
            <pc:docMk/>
            <pc:sldMk cId="0" sldId="310"/>
            <ac:inkMk id="22556" creationId="{ABD4DE94-D36F-F4C9-0410-79918C837A28}"/>
          </ac:inkMkLst>
        </pc:inkChg>
        <pc:inkChg chg="add del">
          <ac:chgData name="شادن القحطاني ID 443200677" userId="2d5f3d4d-8466-4aa1-ac8a-1cb60ed86c20" providerId="ADAL" clId="{6CA2C20D-FD10-7042-9ED8-23D77B622455}" dt="2023-06-16T12:22:47.331" v="3011"/>
          <ac:inkMkLst>
            <pc:docMk/>
            <pc:sldMk cId="0" sldId="310"/>
            <ac:inkMk id="22557" creationId="{E7300358-FD51-0E62-0058-36B1507076A3}"/>
          </ac:inkMkLst>
        </pc:inkChg>
        <pc:inkChg chg="add del">
          <ac:chgData name="شادن القحطاني ID 443200677" userId="2d5f3d4d-8466-4aa1-ac8a-1cb60ed86c20" providerId="ADAL" clId="{6CA2C20D-FD10-7042-9ED8-23D77B622455}" dt="2023-06-16T12:22:47.331" v="3011"/>
          <ac:inkMkLst>
            <pc:docMk/>
            <pc:sldMk cId="0" sldId="310"/>
            <ac:inkMk id="22558" creationId="{56808DA5-12EB-80C0-5EEA-B4EA156F4E41}"/>
          </ac:inkMkLst>
        </pc:inkChg>
        <pc:inkChg chg="add del">
          <ac:chgData name="شادن القحطاني ID 443200677" userId="2d5f3d4d-8466-4aa1-ac8a-1cb60ed86c20" providerId="ADAL" clId="{6CA2C20D-FD10-7042-9ED8-23D77B622455}" dt="2023-06-16T12:22:47.331" v="3011"/>
          <ac:inkMkLst>
            <pc:docMk/>
            <pc:sldMk cId="0" sldId="310"/>
            <ac:inkMk id="22559" creationId="{73CC2B2F-3B76-40F3-2F46-75D86AA74F98}"/>
          </ac:inkMkLst>
        </pc:inkChg>
        <pc:inkChg chg="add del">
          <ac:chgData name="شادن القحطاني ID 443200677" userId="2d5f3d4d-8466-4aa1-ac8a-1cb60ed86c20" providerId="ADAL" clId="{6CA2C20D-FD10-7042-9ED8-23D77B622455}" dt="2023-06-16T12:22:47.331" v="3011"/>
          <ac:inkMkLst>
            <pc:docMk/>
            <pc:sldMk cId="0" sldId="310"/>
            <ac:inkMk id="22560" creationId="{F5380A1F-195D-72EF-7A17-A567CA54ED52}"/>
          </ac:inkMkLst>
        </pc:inkChg>
        <pc:inkChg chg="add reco">
          <ac:chgData name="شادن القحطاني ID 443200677" userId="2d5f3d4d-8466-4aa1-ac8a-1cb60ed86c20" providerId="ADAL" clId="{6CA2C20D-FD10-7042-9ED8-23D77B622455}" dt="2023-06-16T12:22:47.331" v="3011"/>
          <ac:inkMkLst>
            <pc:docMk/>
            <pc:sldMk cId="0" sldId="310"/>
            <ac:inkMk id="22561" creationId="{C6131635-23D9-2B40-A974-9C8F4A086F08}"/>
          </ac:inkMkLst>
        </pc:inkChg>
        <pc:inkChg chg="add reco">
          <ac:chgData name="شادن القحطاني ID 443200677" userId="2d5f3d4d-8466-4aa1-ac8a-1cb60ed86c20" providerId="ADAL" clId="{6CA2C20D-FD10-7042-9ED8-23D77B622455}" dt="2023-06-16T12:22:47.331" v="3011"/>
          <ac:inkMkLst>
            <pc:docMk/>
            <pc:sldMk cId="0" sldId="310"/>
            <ac:inkMk id="22562" creationId="{1C3045AC-41DA-6C35-2CB0-C54C1400FBCE}"/>
          </ac:inkMkLst>
        </pc:inkChg>
        <pc:inkChg chg="add del">
          <ac:chgData name="شادن القحطاني ID 443200677" userId="2d5f3d4d-8466-4aa1-ac8a-1cb60ed86c20" providerId="ADAL" clId="{6CA2C20D-FD10-7042-9ED8-23D77B622455}" dt="2023-06-16T12:22:55.329" v="3020"/>
          <ac:inkMkLst>
            <pc:docMk/>
            <pc:sldMk cId="0" sldId="310"/>
            <ac:inkMk id="22563" creationId="{BA105FFA-F911-5F0D-FFAA-C05C7B9B8958}"/>
          </ac:inkMkLst>
        </pc:inkChg>
        <pc:inkChg chg="add del">
          <ac:chgData name="شادن القحطاني ID 443200677" userId="2d5f3d4d-8466-4aa1-ac8a-1cb60ed86c20" providerId="ADAL" clId="{6CA2C20D-FD10-7042-9ED8-23D77B622455}" dt="2023-06-16T12:22:55.329" v="3020"/>
          <ac:inkMkLst>
            <pc:docMk/>
            <pc:sldMk cId="0" sldId="310"/>
            <ac:inkMk id="22564" creationId="{A476F598-D8BB-871C-D843-2393E4291CE4}"/>
          </ac:inkMkLst>
        </pc:inkChg>
        <pc:inkChg chg="add del">
          <ac:chgData name="شادن القحطاني ID 443200677" userId="2d5f3d4d-8466-4aa1-ac8a-1cb60ed86c20" providerId="ADAL" clId="{6CA2C20D-FD10-7042-9ED8-23D77B622455}" dt="2023-06-16T12:22:55.329" v="3020"/>
          <ac:inkMkLst>
            <pc:docMk/>
            <pc:sldMk cId="0" sldId="310"/>
            <ac:inkMk id="22565" creationId="{A1CD56E6-941A-7D6E-3F39-FCF965B80A14}"/>
          </ac:inkMkLst>
        </pc:inkChg>
        <pc:inkChg chg="add del">
          <ac:chgData name="شادن القحطاني ID 443200677" userId="2d5f3d4d-8466-4aa1-ac8a-1cb60ed86c20" providerId="ADAL" clId="{6CA2C20D-FD10-7042-9ED8-23D77B622455}" dt="2023-06-16T12:22:55.329" v="3020"/>
          <ac:inkMkLst>
            <pc:docMk/>
            <pc:sldMk cId="0" sldId="310"/>
            <ac:inkMk id="22566" creationId="{A771AD83-7EE8-78BA-C210-6F30A54D62A2}"/>
          </ac:inkMkLst>
        </pc:inkChg>
        <pc:inkChg chg="add del">
          <ac:chgData name="شادن القحطاني ID 443200677" userId="2d5f3d4d-8466-4aa1-ac8a-1cb60ed86c20" providerId="ADAL" clId="{6CA2C20D-FD10-7042-9ED8-23D77B622455}" dt="2023-06-16T12:22:55.329" v="3020"/>
          <ac:inkMkLst>
            <pc:docMk/>
            <pc:sldMk cId="0" sldId="310"/>
            <ac:inkMk id="22567" creationId="{0DECF507-D9DD-19F7-263A-BD3615BCD806}"/>
          </ac:inkMkLst>
        </pc:inkChg>
        <pc:inkChg chg="add del">
          <ac:chgData name="شادن القحطاني ID 443200677" userId="2d5f3d4d-8466-4aa1-ac8a-1cb60ed86c20" providerId="ADAL" clId="{6CA2C20D-FD10-7042-9ED8-23D77B622455}" dt="2023-06-16T12:22:55.329" v="3020"/>
          <ac:inkMkLst>
            <pc:docMk/>
            <pc:sldMk cId="0" sldId="310"/>
            <ac:inkMk id="22568" creationId="{664B8767-119A-711E-7E4A-A7751A3CA95D}"/>
          </ac:inkMkLst>
        </pc:inkChg>
        <pc:inkChg chg="add del">
          <ac:chgData name="شادن القحطاني ID 443200677" userId="2d5f3d4d-8466-4aa1-ac8a-1cb60ed86c20" providerId="ADAL" clId="{6CA2C20D-FD10-7042-9ED8-23D77B622455}" dt="2023-06-16T12:22:55.329" v="3020"/>
          <ac:inkMkLst>
            <pc:docMk/>
            <pc:sldMk cId="0" sldId="310"/>
            <ac:inkMk id="22569" creationId="{FCB7484B-1A40-0969-5DB3-F7C3F0B58A30}"/>
          </ac:inkMkLst>
        </pc:inkChg>
        <pc:inkChg chg="add del">
          <ac:chgData name="شادن القحطاني ID 443200677" userId="2d5f3d4d-8466-4aa1-ac8a-1cb60ed86c20" providerId="ADAL" clId="{6CA2C20D-FD10-7042-9ED8-23D77B622455}" dt="2023-06-16T12:23:01.331" v="3032"/>
          <ac:inkMkLst>
            <pc:docMk/>
            <pc:sldMk cId="0" sldId="310"/>
            <ac:inkMk id="22570" creationId="{73F381A8-0A50-2B1B-F1B5-C4826EE63E19}"/>
          </ac:inkMkLst>
        </pc:inkChg>
        <pc:inkChg chg="add reco">
          <ac:chgData name="شادن القحطاني ID 443200677" userId="2d5f3d4d-8466-4aa1-ac8a-1cb60ed86c20" providerId="ADAL" clId="{6CA2C20D-FD10-7042-9ED8-23D77B622455}" dt="2023-06-16T12:22:55.329" v="3020"/>
          <ac:inkMkLst>
            <pc:docMk/>
            <pc:sldMk cId="0" sldId="310"/>
            <ac:inkMk id="22571" creationId="{8627FE1D-44C3-87EA-0E83-D31902D61898}"/>
          </ac:inkMkLst>
        </pc:inkChg>
        <pc:inkChg chg="add del">
          <ac:chgData name="شادن القحطاني ID 443200677" userId="2d5f3d4d-8466-4aa1-ac8a-1cb60ed86c20" providerId="ADAL" clId="{6CA2C20D-FD10-7042-9ED8-23D77B622455}" dt="2023-06-16T12:23:01.331" v="3032"/>
          <ac:inkMkLst>
            <pc:docMk/>
            <pc:sldMk cId="0" sldId="310"/>
            <ac:inkMk id="22572" creationId="{56D4EDBA-7450-F50D-70AC-919BF9333B36}"/>
          </ac:inkMkLst>
        </pc:inkChg>
        <pc:inkChg chg="add del">
          <ac:chgData name="شادن القحطاني ID 443200677" userId="2d5f3d4d-8466-4aa1-ac8a-1cb60ed86c20" providerId="ADAL" clId="{6CA2C20D-FD10-7042-9ED8-23D77B622455}" dt="2023-06-16T12:23:01.331" v="3032"/>
          <ac:inkMkLst>
            <pc:docMk/>
            <pc:sldMk cId="0" sldId="310"/>
            <ac:inkMk id="22573" creationId="{61DF4A6A-E8C5-CAD7-5FDA-91DC39ED4995}"/>
          </ac:inkMkLst>
        </pc:inkChg>
        <pc:inkChg chg="add del">
          <ac:chgData name="شادن القحطاني ID 443200677" userId="2d5f3d4d-8466-4aa1-ac8a-1cb60ed86c20" providerId="ADAL" clId="{6CA2C20D-FD10-7042-9ED8-23D77B622455}" dt="2023-06-16T12:23:01.331" v="3032"/>
          <ac:inkMkLst>
            <pc:docMk/>
            <pc:sldMk cId="0" sldId="310"/>
            <ac:inkMk id="22574" creationId="{B93D3A78-B206-0757-0728-38F40C74BA3A}"/>
          </ac:inkMkLst>
        </pc:inkChg>
        <pc:inkChg chg="add del">
          <ac:chgData name="شادن القحطاني ID 443200677" userId="2d5f3d4d-8466-4aa1-ac8a-1cb60ed86c20" providerId="ADAL" clId="{6CA2C20D-FD10-7042-9ED8-23D77B622455}" dt="2023-06-16T12:23:01.331" v="3032"/>
          <ac:inkMkLst>
            <pc:docMk/>
            <pc:sldMk cId="0" sldId="310"/>
            <ac:inkMk id="22575" creationId="{0723C634-F290-3416-991A-F63F8B23ED06}"/>
          </ac:inkMkLst>
        </pc:inkChg>
        <pc:inkChg chg="add del">
          <ac:chgData name="شادن القحطاني ID 443200677" userId="2d5f3d4d-8466-4aa1-ac8a-1cb60ed86c20" providerId="ADAL" clId="{6CA2C20D-FD10-7042-9ED8-23D77B622455}" dt="2023-06-16T12:23:01.331" v="3032"/>
          <ac:inkMkLst>
            <pc:docMk/>
            <pc:sldMk cId="0" sldId="310"/>
            <ac:inkMk id="22576" creationId="{071F41BC-2636-63AB-14ED-AD190A589C1A}"/>
          </ac:inkMkLst>
        </pc:inkChg>
        <pc:inkChg chg="add del">
          <ac:chgData name="شادن القحطاني ID 443200677" userId="2d5f3d4d-8466-4aa1-ac8a-1cb60ed86c20" providerId="ADAL" clId="{6CA2C20D-FD10-7042-9ED8-23D77B622455}" dt="2023-06-16T12:23:01.331" v="3032"/>
          <ac:inkMkLst>
            <pc:docMk/>
            <pc:sldMk cId="0" sldId="310"/>
            <ac:inkMk id="22577" creationId="{6A293FA8-53E9-454D-E1B4-554587FF6CDC}"/>
          </ac:inkMkLst>
        </pc:inkChg>
        <pc:inkChg chg="add del">
          <ac:chgData name="شادن القحطاني ID 443200677" userId="2d5f3d4d-8466-4aa1-ac8a-1cb60ed86c20" providerId="ADAL" clId="{6CA2C20D-FD10-7042-9ED8-23D77B622455}" dt="2023-06-16T12:23:01.331" v="3032"/>
          <ac:inkMkLst>
            <pc:docMk/>
            <pc:sldMk cId="0" sldId="310"/>
            <ac:inkMk id="22578" creationId="{C8FDBC62-8F5D-8C98-D82A-FC85BFCE4BCA}"/>
          </ac:inkMkLst>
        </pc:inkChg>
        <pc:inkChg chg="add del">
          <ac:chgData name="شادن القحطاني ID 443200677" userId="2d5f3d4d-8466-4aa1-ac8a-1cb60ed86c20" providerId="ADAL" clId="{6CA2C20D-FD10-7042-9ED8-23D77B622455}" dt="2023-06-16T12:23:01.331" v="3032"/>
          <ac:inkMkLst>
            <pc:docMk/>
            <pc:sldMk cId="0" sldId="310"/>
            <ac:inkMk id="22579" creationId="{FDFED817-92E3-38C5-FD57-12B75CAA94BE}"/>
          </ac:inkMkLst>
        </pc:inkChg>
        <pc:inkChg chg="add del">
          <ac:chgData name="شادن القحطاني ID 443200677" userId="2d5f3d4d-8466-4aa1-ac8a-1cb60ed86c20" providerId="ADAL" clId="{6CA2C20D-FD10-7042-9ED8-23D77B622455}" dt="2023-06-16T12:23:01.331" v="3032"/>
          <ac:inkMkLst>
            <pc:docMk/>
            <pc:sldMk cId="0" sldId="310"/>
            <ac:inkMk id="22580" creationId="{F84FEF77-AF2F-771D-4282-7D52CF084F4B}"/>
          </ac:inkMkLst>
        </pc:inkChg>
        <pc:inkChg chg="add del">
          <ac:chgData name="شادن القحطاني ID 443200677" userId="2d5f3d4d-8466-4aa1-ac8a-1cb60ed86c20" providerId="ADAL" clId="{6CA2C20D-FD10-7042-9ED8-23D77B622455}" dt="2023-06-16T12:23:01.331" v="3032"/>
          <ac:inkMkLst>
            <pc:docMk/>
            <pc:sldMk cId="0" sldId="310"/>
            <ac:inkMk id="22581" creationId="{223B6ADE-EAD8-CE57-B1EB-EA7193F12036}"/>
          </ac:inkMkLst>
        </pc:inkChg>
        <pc:inkChg chg="add del">
          <ac:chgData name="شادن القحطاني ID 443200677" userId="2d5f3d4d-8466-4aa1-ac8a-1cb60ed86c20" providerId="ADAL" clId="{6CA2C20D-FD10-7042-9ED8-23D77B622455}" dt="2023-06-16T12:23:01.331" v="3032"/>
          <ac:inkMkLst>
            <pc:docMk/>
            <pc:sldMk cId="0" sldId="310"/>
            <ac:inkMk id="22582" creationId="{7B2B340A-1491-9E6B-F581-B0B0100A1A96}"/>
          </ac:inkMkLst>
        </pc:inkChg>
        <pc:inkChg chg="add reco">
          <ac:chgData name="شادن القحطاني ID 443200677" userId="2d5f3d4d-8466-4aa1-ac8a-1cb60ed86c20" providerId="ADAL" clId="{6CA2C20D-FD10-7042-9ED8-23D77B622455}" dt="2023-06-16T12:23:01.331" v="3032"/>
          <ac:inkMkLst>
            <pc:docMk/>
            <pc:sldMk cId="0" sldId="310"/>
            <ac:inkMk id="22583" creationId="{1A4118A3-9C16-92F7-D28C-41C4A418761A}"/>
          </ac:inkMkLst>
        </pc:inkChg>
        <pc:inkChg chg="add del">
          <ac:chgData name="شادن القحطاني ID 443200677" userId="2d5f3d4d-8466-4aa1-ac8a-1cb60ed86c20" providerId="ADAL" clId="{6CA2C20D-FD10-7042-9ED8-23D77B622455}" dt="2023-06-16T12:23:03.587" v="3035"/>
          <ac:inkMkLst>
            <pc:docMk/>
            <pc:sldMk cId="0" sldId="310"/>
            <ac:inkMk id="22584" creationId="{BAB7A42C-21FA-750C-0DA8-0879B405AB60}"/>
          </ac:inkMkLst>
        </pc:inkChg>
        <pc:inkChg chg="add del">
          <ac:chgData name="شادن القحطاني ID 443200677" userId="2d5f3d4d-8466-4aa1-ac8a-1cb60ed86c20" providerId="ADAL" clId="{6CA2C20D-FD10-7042-9ED8-23D77B622455}" dt="2023-06-16T12:23:03.587" v="3035"/>
          <ac:inkMkLst>
            <pc:docMk/>
            <pc:sldMk cId="0" sldId="310"/>
            <ac:inkMk id="22585" creationId="{3C0DE851-1F89-A480-828C-49012F21EC00}"/>
          </ac:inkMkLst>
        </pc:inkChg>
        <pc:inkChg chg="add reco">
          <ac:chgData name="شادن القحطاني ID 443200677" userId="2d5f3d4d-8466-4aa1-ac8a-1cb60ed86c20" providerId="ADAL" clId="{6CA2C20D-FD10-7042-9ED8-23D77B622455}" dt="2023-06-16T12:23:03.587" v="3035"/>
          <ac:inkMkLst>
            <pc:docMk/>
            <pc:sldMk cId="0" sldId="310"/>
            <ac:inkMk id="22586" creationId="{046F40FC-B59F-18B0-227E-DC9604042BBB}"/>
          </ac:inkMkLst>
        </pc:inkChg>
        <pc:inkChg chg="add del">
          <ac:chgData name="شادن القحطاني ID 443200677" userId="2d5f3d4d-8466-4aa1-ac8a-1cb60ed86c20" providerId="ADAL" clId="{6CA2C20D-FD10-7042-9ED8-23D77B622455}" dt="2023-06-16T12:24:55.633" v="3039"/>
          <ac:inkMkLst>
            <pc:docMk/>
            <pc:sldMk cId="0" sldId="310"/>
            <ac:inkMk id="22587" creationId="{7BBBF5C6-D564-264B-9BF5-836F50BA39C6}"/>
          </ac:inkMkLst>
        </pc:inkChg>
        <pc:inkChg chg="add del">
          <ac:chgData name="شادن القحطاني ID 443200677" userId="2d5f3d4d-8466-4aa1-ac8a-1cb60ed86c20" providerId="ADAL" clId="{6CA2C20D-FD10-7042-9ED8-23D77B622455}" dt="2023-06-16T12:24:55.633" v="3039"/>
          <ac:inkMkLst>
            <pc:docMk/>
            <pc:sldMk cId="0" sldId="310"/>
            <ac:inkMk id="22588" creationId="{7EDADA2B-FA7A-D769-A1E5-E508634BF5BB}"/>
          </ac:inkMkLst>
        </pc:inkChg>
        <pc:inkChg chg="add del">
          <ac:chgData name="شادن القحطاني ID 443200677" userId="2d5f3d4d-8466-4aa1-ac8a-1cb60ed86c20" providerId="ADAL" clId="{6CA2C20D-FD10-7042-9ED8-23D77B622455}" dt="2023-06-16T12:24:55.633" v="3039"/>
          <ac:inkMkLst>
            <pc:docMk/>
            <pc:sldMk cId="0" sldId="310"/>
            <ac:inkMk id="22589" creationId="{3828EAA2-6B64-D8C9-C9E1-D2B91FB2CFEE}"/>
          </ac:inkMkLst>
        </pc:inkChg>
        <pc:inkChg chg="add reco">
          <ac:chgData name="شادن القحطاني ID 443200677" userId="2d5f3d4d-8466-4aa1-ac8a-1cb60ed86c20" providerId="ADAL" clId="{6CA2C20D-FD10-7042-9ED8-23D77B622455}" dt="2023-06-16T12:24:55.633" v="3039"/>
          <ac:inkMkLst>
            <pc:docMk/>
            <pc:sldMk cId="0" sldId="310"/>
            <ac:inkMk id="22590" creationId="{8A008308-EB25-FD06-CBD2-74F0C05E233A}"/>
          </ac:inkMkLst>
        </pc:inkChg>
        <pc:inkChg chg="add del">
          <ac:chgData name="شادن القحطاني ID 443200677" userId="2d5f3d4d-8466-4aa1-ac8a-1cb60ed86c20" providerId="ADAL" clId="{6CA2C20D-FD10-7042-9ED8-23D77B622455}" dt="2023-06-16T12:25:05.254" v="3056"/>
          <ac:inkMkLst>
            <pc:docMk/>
            <pc:sldMk cId="0" sldId="310"/>
            <ac:inkMk id="22591" creationId="{81DF85F4-3DBD-3600-C65B-A978A8DADBA3}"/>
          </ac:inkMkLst>
        </pc:inkChg>
        <pc:inkChg chg="add del">
          <ac:chgData name="شادن القحطاني ID 443200677" userId="2d5f3d4d-8466-4aa1-ac8a-1cb60ed86c20" providerId="ADAL" clId="{6CA2C20D-FD10-7042-9ED8-23D77B622455}" dt="2023-06-16T12:25:05.254" v="3056"/>
          <ac:inkMkLst>
            <pc:docMk/>
            <pc:sldMk cId="0" sldId="310"/>
            <ac:inkMk id="22592" creationId="{4B3EAAE9-DB5A-71D0-842B-B59E14DA1440}"/>
          </ac:inkMkLst>
        </pc:inkChg>
        <pc:inkChg chg="add del">
          <ac:chgData name="شادن القحطاني ID 443200677" userId="2d5f3d4d-8466-4aa1-ac8a-1cb60ed86c20" providerId="ADAL" clId="{6CA2C20D-FD10-7042-9ED8-23D77B622455}" dt="2023-06-16T12:25:05.254" v="3056"/>
          <ac:inkMkLst>
            <pc:docMk/>
            <pc:sldMk cId="0" sldId="310"/>
            <ac:inkMk id="22593" creationId="{C597F1E9-2188-B816-3A3E-65164F9BEE4A}"/>
          </ac:inkMkLst>
        </pc:inkChg>
        <pc:inkChg chg="add del">
          <ac:chgData name="شادن القحطاني ID 443200677" userId="2d5f3d4d-8466-4aa1-ac8a-1cb60ed86c20" providerId="ADAL" clId="{6CA2C20D-FD10-7042-9ED8-23D77B622455}" dt="2023-06-16T12:25:05.254" v="3056"/>
          <ac:inkMkLst>
            <pc:docMk/>
            <pc:sldMk cId="0" sldId="310"/>
            <ac:inkMk id="22594" creationId="{0B211CF7-02C6-F61E-B24C-299081E8F694}"/>
          </ac:inkMkLst>
        </pc:inkChg>
        <pc:inkChg chg="add del">
          <ac:chgData name="شادن القحطاني ID 443200677" userId="2d5f3d4d-8466-4aa1-ac8a-1cb60ed86c20" providerId="ADAL" clId="{6CA2C20D-FD10-7042-9ED8-23D77B622455}" dt="2023-06-16T12:25:05.254" v="3056"/>
          <ac:inkMkLst>
            <pc:docMk/>
            <pc:sldMk cId="0" sldId="310"/>
            <ac:inkMk id="22595" creationId="{28183638-F28A-9D3F-BFC0-DBC57F99A086}"/>
          </ac:inkMkLst>
        </pc:inkChg>
        <pc:inkChg chg="add del">
          <ac:chgData name="شادن القحطاني ID 443200677" userId="2d5f3d4d-8466-4aa1-ac8a-1cb60ed86c20" providerId="ADAL" clId="{6CA2C20D-FD10-7042-9ED8-23D77B622455}" dt="2023-06-16T12:25:05.254" v="3056"/>
          <ac:inkMkLst>
            <pc:docMk/>
            <pc:sldMk cId="0" sldId="310"/>
            <ac:inkMk id="22596" creationId="{A7A1274C-C17C-E421-0A28-2460CF207C53}"/>
          </ac:inkMkLst>
        </pc:inkChg>
        <pc:inkChg chg="add del">
          <ac:chgData name="شادن القحطاني ID 443200677" userId="2d5f3d4d-8466-4aa1-ac8a-1cb60ed86c20" providerId="ADAL" clId="{6CA2C20D-FD10-7042-9ED8-23D77B622455}" dt="2023-06-16T12:25:05.254" v="3056"/>
          <ac:inkMkLst>
            <pc:docMk/>
            <pc:sldMk cId="0" sldId="310"/>
            <ac:inkMk id="22597" creationId="{19D6D606-ACD5-24D0-D946-EB36C1971E86}"/>
          </ac:inkMkLst>
        </pc:inkChg>
        <pc:inkChg chg="add del">
          <ac:chgData name="شادن القحطاني ID 443200677" userId="2d5f3d4d-8466-4aa1-ac8a-1cb60ed86c20" providerId="ADAL" clId="{6CA2C20D-FD10-7042-9ED8-23D77B622455}" dt="2023-06-16T12:25:05.254" v="3056"/>
          <ac:inkMkLst>
            <pc:docMk/>
            <pc:sldMk cId="0" sldId="310"/>
            <ac:inkMk id="22598" creationId="{274F0D7C-7A91-E075-489F-BC519A4DB062}"/>
          </ac:inkMkLst>
        </pc:inkChg>
        <pc:inkChg chg="add del">
          <ac:chgData name="شادن القحطاني ID 443200677" userId="2d5f3d4d-8466-4aa1-ac8a-1cb60ed86c20" providerId="ADAL" clId="{6CA2C20D-FD10-7042-9ED8-23D77B622455}" dt="2023-06-16T12:25:05.254" v="3056"/>
          <ac:inkMkLst>
            <pc:docMk/>
            <pc:sldMk cId="0" sldId="310"/>
            <ac:inkMk id="22599" creationId="{DBD6272E-E7F6-0B4A-7733-662DD258C94E}"/>
          </ac:inkMkLst>
        </pc:inkChg>
        <pc:inkChg chg="add del">
          <ac:chgData name="شادن القحطاني ID 443200677" userId="2d5f3d4d-8466-4aa1-ac8a-1cb60ed86c20" providerId="ADAL" clId="{6CA2C20D-FD10-7042-9ED8-23D77B622455}" dt="2023-06-16T12:25:05.254" v="3056"/>
          <ac:inkMkLst>
            <pc:docMk/>
            <pc:sldMk cId="0" sldId="310"/>
            <ac:inkMk id="22600" creationId="{CDB0F266-3F74-6AE3-3655-687191AC491B}"/>
          </ac:inkMkLst>
        </pc:inkChg>
        <pc:inkChg chg="add del">
          <ac:chgData name="شادن القحطاني ID 443200677" userId="2d5f3d4d-8466-4aa1-ac8a-1cb60ed86c20" providerId="ADAL" clId="{6CA2C20D-FD10-7042-9ED8-23D77B622455}" dt="2023-06-16T12:25:05.254" v="3056"/>
          <ac:inkMkLst>
            <pc:docMk/>
            <pc:sldMk cId="0" sldId="310"/>
            <ac:inkMk id="22601" creationId="{55E52474-F286-11C0-7857-F9D107DAF605}"/>
          </ac:inkMkLst>
        </pc:inkChg>
        <pc:inkChg chg="add del">
          <ac:chgData name="شادن القحطاني ID 443200677" userId="2d5f3d4d-8466-4aa1-ac8a-1cb60ed86c20" providerId="ADAL" clId="{6CA2C20D-FD10-7042-9ED8-23D77B622455}" dt="2023-06-16T12:25:05.254" v="3056"/>
          <ac:inkMkLst>
            <pc:docMk/>
            <pc:sldMk cId="0" sldId="310"/>
            <ac:inkMk id="22602" creationId="{A0A3A379-8136-091B-422A-BD22874DB0E9}"/>
          </ac:inkMkLst>
        </pc:inkChg>
        <pc:inkChg chg="add del">
          <ac:chgData name="شادن القحطاني ID 443200677" userId="2d5f3d4d-8466-4aa1-ac8a-1cb60ed86c20" providerId="ADAL" clId="{6CA2C20D-FD10-7042-9ED8-23D77B622455}" dt="2023-06-16T12:25:05.254" v="3056"/>
          <ac:inkMkLst>
            <pc:docMk/>
            <pc:sldMk cId="0" sldId="310"/>
            <ac:inkMk id="22603" creationId="{E59DBA35-4C8B-D142-FCC0-712C6EC9DDDA}"/>
          </ac:inkMkLst>
        </pc:inkChg>
        <pc:inkChg chg="add del">
          <ac:chgData name="شادن القحطاني ID 443200677" userId="2d5f3d4d-8466-4aa1-ac8a-1cb60ed86c20" providerId="ADAL" clId="{6CA2C20D-FD10-7042-9ED8-23D77B622455}" dt="2023-06-16T12:25:05.254" v="3056"/>
          <ac:inkMkLst>
            <pc:docMk/>
            <pc:sldMk cId="0" sldId="310"/>
            <ac:inkMk id="22604" creationId="{C7BB9F19-BDB2-833B-1ECF-6898BC90544D}"/>
          </ac:inkMkLst>
        </pc:inkChg>
        <pc:inkChg chg="add del">
          <ac:chgData name="شادن القحطاني ID 443200677" userId="2d5f3d4d-8466-4aa1-ac8a-1cb60ed86c20" providerId="ADAL" clId="{6CA2C20D-FD10-7042-9ED8-23D77B622455}" dt="2023-06-16T12:25:05.254" v="3056"/>
          <ac:inkMkLst>
            <pc:docMk/>
            <pc:sldMk cId="0" sldId="310"/>
            <ac:inkMk id="22605" creationId="{8ABE37D0-4BEE-7A2B-1A67-2CAA44B9661F}"/>
          </ac:inkMkLst>
        </pc:inkChg>
        <pc:inkChg chg="add del">
          <ac:chgData name="شادن القحطاني ID 443200677" userId="2d5f3d4d-8466-4aa1-ac8a-1cb60ed86c20" providerId="ADAL" clId="{6CA2C20D-FD10-7042-9ED8-23D77B622455}" dt="2023-06-16T12:25:05.254" v="3056"/>
          <ac:inkMkLst>
            <pc:docMk/>
            <pc:sldMk cId="0" sldId="310"/>
            <ac:inkMk id="22606" creationId="{70D05143-62D0-F573-2792-33392F50D8F8}"/>
          </ac:inkMkLst>
        </pc:inkChg>
        <pc:inkChg chg="add reco">
          <ac:chgData name="شادن القحطاني ID 443200677" userId="2d5f3d4d-8466-4aa1-ac8a-1cb60ed86c20" providerId="ADAL" clId="{6CA2C20D-FD10-7042-9ED8-23D77B622455}" dt="2023-06-16T12:25:05.254" v="3056"/>
          <ac:inkMkLst>
            <pc:docMk/>
            <pc:sldMk cId="0" sldId="310"/>
            <ac:inkMk id="22607" creationId="{445CB34E-8E48-11A1-1F5F-6549685CA285}"/>
          </ac:inkMkLst>
        </pc:inkChg>
        <pc:inkChg chg="add">
          <ac:chgData name="شادن القحطاني ID 443200677" userId="2d5f3d4d-8466-4aa1-ac8a-1cb60ed86c20" providerId="ADAL" clId="{6CA2C20D-FD10-7042-9ED8-23D77B622455}" dt="2023-06-16T12:25:11.604" v="3057"/>
          <ac:inkMkLst>
            <pc:docMk/>
            <pc:sldMk cId="0" sldId="310"/>
            <ac:inkMk id="22608" creationId="{2E9A58F8-3E90-5CA3-206F-9C311C5D87E0}"/>
          </ac:inkMkLst>
        </pc:inkChg>
        <pc:inkChg chg="add del">
          <ac:chgData name="شادن القحطاني ID 443200677" userId="2d5f3d4d-8466-4aa1-ac8a-1cb60ed86c20" providerId="ADAL" clId="{6CA2C20D-FD10-7042-9ED8-23D77B622455}" dt="2023-06-16T12:25:26.603" v="3076"/>
          <ac:inkMkLst>
            <pc:docMk/>
            <pc:sldMk cId="0" sldId="310"/>
            <ac:inkMk id="22609" creationId="{10FE2DED-052B-9F49-50CE-4DB8C7E40D52}"/>
          </ac:inkMkLst>
        </pc:inkChg>
        <pc:inkChg chg="add del">
          <ac:chgData name="شادن القحطاني ID 443200677" userId="2d5f3d4d-8466-4aa1-ac8a-1cb60ed86c20" providerId="ADAL" clId="{6CA2C20D-FD10-7042-9ED8-23D77B622455}" dt="2023-06-16T12:25:26.603" v="3076"/>
          <ac:inkMkLst>
            <pc:docMk/>
            <pc:sldMk cId="0" sldId="310"/>
            <ac:inkMk id="22610" creationId="{FE6B3799-9A7A-9A87-8774-7906D1EB9A35}"/>
          </ac:inkMkLst>
        </pc:inkChg>
        <pc:inkChg chg="add del">
          <ac:chgData name="شادن القحطاني ID 443200677" userId="2d5f3d4d-8466-4aa1-ac8a-1cb60ed86c20" providerId="ADAL" clId="{6CA2C20D-FD10-7042-9ED8-23D77B622455}" dt="2023-06-16T12:25:26.603" v="3076"/>
          <ac:inkMkLst>
            <pc:docMk/>
            <pc:sldMk cId="0" sldId="310"/>
            <ac:inkMk id="22611" creationId="{D7A2C4CC-9E94-25ED-D876-CA75589E5250}"/>
          </ac:inkMkLst>
        </pc:inkChg>
        <pc:inkChg chg="add del">
          <ac:chgData name="شادن القحطاني ID 443200677" userId="2d5f3d4d-8466-4aa1-ac8a-1cb60ed86c20" providerId="ADAL" clId="{6CA2C20D-FD10-7042-9ED8-23D77B622455}" dt="2023-06-16T12:25:26.603" v="3076"/>
          <ac:inkMkLst>
            <pc:docMk/>
            <pc:sldMk cId="0" sldId="310"/>
            <ac:inkMk id="22612" creationId="{5C6BBC9A-FA03-6318-5AB9-79D520B8BC71}"/>
          </ac:inkMkLst>
        </pc:inkChg>
        <pc:inkChg chg="add del">
          <ac:chgData name="شادن القحطاني ID 443200677" userId="2d5f3d4d-8466-4aa1-ac8a-1cb60ed86c20" providerId="ADAL" clId="{6CA2C20D-FD10-7042-9ED8-23D77B622455}" dt="2023-06-16T12:25:26.603" v="3076"/>
          <ac:inkMkLst>
            <pc:docMk/>
            <pc:sldMk cId="0" sldId="310"/>
            <ac:inkMk id="22613" creationId="{7B403CA7-6251-BBAC-A6E6-833FD95311E2}"/>
          </ac:inkMkLst>
        </pc:inkChg>
        <pc:inkChg chg="add del">
          <ac:chgData name="شادن القحطاني ID 443200677" userId="2d5f3d4d-8466-4aa1-ac8a-1cb60ed86c20" providerId="ADAL" clId="{6CA2C20D-FD10-7042-9ED8-23D77B622455}" dt="2023-06-16T12:25:26.603" v="3076"/>
          <ac:inkMkLst>
            <pc:docMk/>
            <pc:sldMk cId="0" sldId="310"/>
            <ac:inkMk id="22614" creationId="{EA70A38D-2BBE-2925-53D9-350EB2732566}"/>
          </ac:inkMkLst>
        </pc:inkChg>
        <pc:inkChg chg="add del">
          <ac:chgData name="شادن القحطاني ID 443200677" userId="2d5f3d4d-8466-4aa1-ac8a-1cb60ed86c20" providerId="ADAL" clId="{6CA2C20D-FD10-7042-9ED8-23D77B622455}" dt="2023-06-16T12:25:26.603" v="3076"/>
          <ac:inkMkLst>
            <pc:docMk/>
            <pc:sldMk cId="0" sldId="310"/>
            <ac:inkMk id="22615" creationId="{3EFF3A62-C8C0-B2CE-9225-29448F0170D8}"/>
          </ac:inkMkLst>
        </pc:inkChg>
        <pc:inkChg chg="add del">
          <ac:chgData name="شادن القحطاني ID 443200677" userId="2d5f3d4d-8466-4aa1-ac8a-1cb60ed86c20" providerId="ADAL" clId="{6CA2C20D-FD10-7042-9ED8-23D77B622455}" dt="2023-06-16T12:25:26.603" v="3076"/>
          <ac:inkMkLst>
            <pc:docMk/>
            <pc:sldMk cId="0" sldId="310"/>
            <ac:inkMk id="22616" creationId="{CD764206-536B-34C6-C873-BEEF9357E95B}"/>
          </ac:inkMkLst>
        </pc:inkChg>
        <pc:inkChg chg="add del">
          <ac:chgData name="شادن القحطاني ID 443200677" userId="2d5f3d4d-8466-4aa1-ac8a-1cb60ed86c20" providerId="ADAL" clId="{6CA2C20D-FD10-7042-9ED8-23D77B622455}" dt="2023-06-16T12:25:26.603" v="3076"/>
          <ac:inkMkLst>
            <pc:docMk/>
            <pc:sldMk cId="0" sldId="310"/>
            <ac:inkMk id="22617" creationId="{12728C11-E787-39F8-CEFD-52EF0B1016EE}"/>
          </ac:inkMkLst>
        </pc:inkChg>
        <pc:inkChg chg="add del">
          <ac:chgData name="شادن القحطاني ID 443200677" userId="2d5f3d4d-8466-4aa1-ac8a-1cb60ed86c20" providerId="ADAL" clId="{6CA2C20D-FD10-7042-9ED8-23D77B622455}" dt="2023-06-16T12:25:26.603" v="3076"/>
          <ac:inkMkLst>
            <pc:docMk/>
            <pc:sldMk cId="0" sldId="310"/>
            <ac:inkMk id="22618" creationId="{230D88B2-9D08-565A-C26F-55578BFAA9C2}"/>
          </ac:inkMkLst>
        </pc:inkChg>
        <pc:inkChg chg="add del">
          <ac:chgData name="شادن القحطاني ID 443200677" userId="2d5f3d4d-8466-4aa1-ac8a-1cb60ed86c20" providerId="ADAL" clId="{6CA2C20D-FD10-7042-9ED8-23D77B622455}" dt="2023-06-16T12:25:26.603" v="3076"/>
          <ac:inkMkLst>
            <pc:docMk/>
            <pc:sldMk cId="0" sldId="310"/>
            <ac:inkMk id="22619" creationId="{1EE28FDD-C0FB-717B-DDCE-ED4BE631A5B7}"/>
          </ac:inkMkLst>
        </pc:inkChg>
        <pc:inkChg chg="add del">
          <ac:chgData name="شادن القحطاني ID 443200677" userId="2d5f3d4d-8466-4aa1-ac8a-1cb60ed86c20" providerId="ADAL" clId="{6CA2C20D-FD10-7042-9ED8-23D77B622455}" dt="2023-06-16T12:25:26.603" v="3076"/>
          <ac:inkMkLst>
            <pc:docMk/>
            <pc:sldMk cId="0" sldId="310"/>
            <ac:inkMk id="22620" creationId="{637B38B6-470B-47C9-86B7-2A0BB56D40CB}"/>
          </ac:inkMkLst>
        </pc:inkChg>
        <pc:inkChg chg="add del">
          <ac:chgData name="شادن القحطاني ID 443200677" userId="2d5f3d4d-8466-4aa1-ac8a-1cb60ed86c20" providerId="ADAL" clId="{6CA2C20D-FD10-7042-9ED8-23D77B622455}" dt="2023-06-16T12:25:26.603" v="3076"/>
          <ac:inkMkLst>
            <pc:docMk/>
            <pc:sldMk cId="0" sldId="310"/>
            <ac:inkMk id="22621" creationId="{B9A9B3EE-611B-B7A4-F8C1-235E4C4F890A}"/>
          </ac:inkMkLst>
        </pc:inkChg>
        <pc:inkChg chg="add del">
          <ac:chgData name="شادن القحطاني ID 443200677" userId="2d5f3d4d-8466-4aa1-ac8a-1cb60ed86c20" providerId="ADAL" clId="{6CA2C20D-FD10-7042-9ED8-23D77B622455}" dt="2023-06-16T12:25:26.603" v="3076"/>
          <ac:inkMkLst>
            <pc:docMk/>
            <pc:sldMk cId="0" sldId="310"/>
            <ac:inkMk id="22622" creationId="{0D93D225-7E16-2A81-9EA3-C1F46D645E97}"/>
          </ac:inkMkLst>
        </pc:inkChg>
        <pc:inkChg chg="add del">
          <ac:chgData name="شادن القحطاني ID 443200677" userId="2d5f3d4d-8466-4aa1-ac8a-1cb60ed86c20" providerId="ADAL" clId="{6CA2C20D-FD10-7042-9ED8-23D77B622455}" dt="2023-06-16T12:25:26.603" v="3076"/>
          <ac:inkMkLst>
            <pc:docMk/>
            <pc:sldMk cId="0" sldId="310"/>
            <ac:inkMk id="22623" creationId="{F53F3CCE-B842-6820-128C-34B61B086B8A}"/>
          </ac:inkMkLst>
        </pc:inkChg>
        <pc:inkChg chg="add del">
          <ac:chgData name="شادن القحطاني ID 443200677" userId="2d5f3d4d-8466-4aa1-ac8a-1cb60ed86c20" providerId="ADAL" clId="{6CA2C20D-FD10-7042-9ED8-23D77B622455}" dt="2023-06-16T12:25:26.603" v="3076"/>
          <ac:inkMkLst>
            <pc:docMk/>
            <pc:sldMk cId="0" sldId="310"/>
            <ac:inkMk id="22624" creationId="{B5E8E6EF-1A34-BA36-097D-D78191A5B47F}"/>
          </ac:inkMkLst>
        </pc:inkChg>
        <pc:inkChg chg="add del">
          <ac:chgData name="شادن القحطاني ID 443200677" userId="2d5f3d4d-8466-4aa1-ac8a-1cb60ed86c20" providerId="ADAL" clId="{6CA2C20D-FD10-7042-9ED8-23D77B622455}" dt="2023-06-16T12:25:26.603" v="3076"/>
          <ac:inkMkLst>
            <pc:docMk/>
            <pc:sldMk cId="0" sldId="310"/>
            <ac:inkMk id="22625" creationId="{6AB906F3-911D-58BA-3BCE-649594CCA9EB}"/>
          </ac:inkMkLst>
        </pc:inkChg>
        <pc:inkChg chg="add del">
          <ac:chgData name="شادن القحطاني ID 443200677" userId="2d5f3d4d-8466-4aa1-ac8a-1cb60ed86c20" providerId="ADAL" clId="{6CA2C20D-FD10-7042-9ED8-23D77B622455}" dt="2023-06-16T12:25:31.393" v="3082"/>
          <ac:inkMkLst>
            <pc:docMk/>
            <pc:sldMk cId="0" sldId="310"/>
            <ac:inkMk id="22626" creationId="{A8C36148-6DFD-1970-C47F-86C19D0E6FCF}"/>
          </ac:inkMkLst>
        </pc:inkChg>
        <pc:inkChg chg="add reco">
          <ac:chgData name="شادن القحطاني ID 443200677" userId="2d5f3d4d-8466-4aa1-ac8a-1cb60ed86c20" providerId="ADAL" clId="{6CA2C20D-FD10-7042-9ED8-23D77B622455}" dt="2023-06-16T12:25:26.603" v="3076"/>
          <ac:inkMkLst>
            <pc:docMk/>
            <pc:sldMk cId="0" sldId="310"/>
            <ac:inkMk id="22627" creationId="{C695DE4C-1BFC-C2AE-6B4D-75E044B74B79}"/>
          </ac:inkMkLst>
        </pc:inkChg>
        <pc:inkChg chg="add del">
          <ac:chgData name="شادن القحطاني ID 443200677" userId="2d5f3d4d-8466-4aa1-ac8a-1cb60ed86c20" providerId="ADAL" clId="{6CA2C20D-FD10-7042-9ED8-23D77B622455}" dt="2023-06-16T12:25:31.393" v="3082"/>
          <ac:inkMkLst>
            <pc:docMk/>
            <pc:sldMk cId="0" sldId="310"/>
            <ac:inkMk id="22628" creationId="{C053B376-F7D5-E0CA-4EE3-71BB6130F1B9}"/>
          </ac:inkMkLst>
        </pc:inkChg>
        <pc:inkChg chg="add del">
          <ac:chgData name="شادن القحطاني ID 443200677" userId="2d5f3d4d-8466-4aa1-ac8a-1cb60ed86c20" providerId="ADAL" clId="{6CA2C20D-FD10-7042-9ED8-23D77B622455}" dt="2023-06-16T12:25:31.393" v="3082"/>
          <ac:inkMkLst>
            <pc:docMk/>
            <pc:sldMk cId="0" sldId="310"/>
            <ac:inkMk id="22629" creationId="{38582F27-A5FD-33C3-DBF3-7C2D40E4DED6}"/>
          </ac:inkMkLst>
        </pc:inkChg>
        <pc:inkChg chg="add del">
          <ac:chgData name="شادن القحطاني ID 443200677" userId="2d5f3d4d-8466-4aa1-ac8a-1cb60ed86c20" providerId="ADAL" clId="{6CA2C20D-FD10-7042-9ED8-23D77B622455}" dt="2023-06-16T12:25:31.393" v="3082"/>
          <ac:inkMkLst>
            <pc:docMk/>
            <pc:sldMk cId="0" sldId="310"/>
            <ac:inkMk id="22630" creationId="{1C841270-8673-5C13-4BA0-55A9F10D55EA}"/>
          </ac:inkMkLst>
        </pc:inkChg>
        <pc:inkChg chg="add del">
          <ac:chgData name="شادن القحطاني ID 443200677" userId="2d5f3d4d-8466-4aa1-ac8a-1cb60ed86c20" providerId="ADAL" clId="{6CA2C20D-FD10-7042-9ED8-23D77B622455}" dt="2023-06-16T12:25:31.393" v="3082"/>
          <ac:inkMkLst>
            <pc:docMk/>
            <pc:sldMk cId="0" sldId="310"/>
            <ac:inkMk id="22631" creationId="{641FF433-4EC7-B2A3-CCD6-A20F50D716F4}"/>
          </ac:inkMkLst>
        </pc:inkChg>
        <pc:inkChg chg="add del">
          <ac:chgData name="شادن القحطاني ID 443200677" userId="2d5f3d4d-8466-4aa1-ac8a-1cb60ed86c20" providerId="ADAL" clId="{6CA2C20D-FD10-7042-9ED8-23D77B622455}" dt="2023-06-16T12:25:31.393" v="3082"/>
          <ac:inkMkLst>
            <pc:docMk/>
            <pc:sldMk cId="0" sldId="310"/>
            <ac:inkMk id="22632" creationId="{A6145C05-4762-5445-016C-E981A00DE2F8}"/>
          </ac:inkMkLst>
        </pc:inkChg>
        <pc:inkChg chg="add reco">
          <ac:chgData name="شادن القحطاني ID 443200677" userId="2d5f3d4d-8466-4aa1-ac8a-1cb60ed86c20" providerId="ADAL" clId="{6CA2C20D-FD10-7042-9ED8-23D77B622455}" dt="2023-06-16T12:25:31.393" v="3082"/>
          <ac:inkMkLst>
            <pc:docMk/>
            <pc:sldMk cId="0" sldId="310"/>
            <ac:inkMk id="22633" creationId="{3C90AD19-BD01-F1DE-CBEE-38CBC2747D1E}"/>
          </ac:inkMkLst>
        </pc:inkChg>
        <pc:inkChg chg="add reco">
          <ac:chgData name="شادن القحطاني ID 443200677" userId="2d5f3d4d-8466-4aa1-ac8a-1cb60ed86c20" providerId="ADAL" clId="{6CA2C20D-FD10-7042-9ED8-23D77B622455}" dt="2023-06-16T12:25:31.393" v="3082"/>
          <ac:inkMkLst>
            <pc:docMk/>
            <pc:sldMk cId="0" sldId="310"/>
            <ac:inkMk id="22634" creationId="{00D9A0C4-B942-BD02-6F21-E04695C782CB}"/>
          </ac:inkMkLst>
        </pc:inkChg>
        <pc:inkChg chg="add del">
          <ac:chgData name="شادن القحطاني ID 443200677" userId="2d5f3d4d-8466-4aa1-ac8a-1cb60ed86c20" providerId="ADAL" clId="{6CA2C20D-FD10-7042-9ED8-23D77B622455}" dt="2023-06-16T12:25:37.118" v="3092"/>
          <ac:inkMkLst>
            <pc:docMk/>
            <pc:sldMk cId="0" sldId="310"/>
            <ac:inkMk id="22635" creationId="{90995D71-2BA8-475A-A802-45953F6CEF0F}"/>
          </ac:inkMkLst>
        </pc:inkChg>
        <pc:inkChg chg="add del">
          <ac:chgData name="شادن القحطاني ID 443200677" userId="2d5f3d4d-8466-4aa1-ac8a-1cb60ed86c20" providerId="ADAL" clId="{6CA2C20D-FD10-7042-9ED8-23D77B622455}" dt="2023-06-16T12:25:37.118" v="3092"/>
          <ac:inkMkLst>
            <pc:docMk/>
            <pc:sldMk cId="0" sldId="310"/>
            <ac:inkMk id="22636" creationId="{EC8C3770-BFCE-5724-E6CB-A4B2F9D13C95}"/>
          </ac:inkMkLst>
        </pc:inkChg>
        <pc:inkChg chg="add del">
          <ac:chgData name="شادن القحطاني ID 443200677" userId="2d5f3d4d-8466-4aa1-ac8a-1cb60ed86c20" providerId="ADAL" clId="{6CA2C20D-FD10-7042-9ED8-23D77B622455}" dt="2023-06-16T12:25:37.118" v="3092"/>
          <ac:inkMkLst>
            <pc:docMk/>
            <pc:sldMk cId="0" sldId="310"/>
            <ac:inkMk id="22637" creationId="{EC6DEE25-6649-3341-20A1-E6F0BCA8C76B}"/>
          </ac:inkMkLst>
        </pc:inkChg>
        <pc:inkChg chg="add del">
          <ac:chgData name="شادن القحطاني ID 443200677" userId="2d5f3d4d-8466-4aa1-ac8a-1cb60ed86c20" providerId="ADAL" clId="{6CA2C20D-FD10-7042-9ED8-23D77B622455}" dt="2023-06-16T12:25:37.118" v="3092"/>
          <ac:inkMkLst>
            <pc:docMk/>
            <pc:sldMk cId="0" sldId="310"/>
            <ac:inkMk id="22638" creationId="{1FC77139-5B7A-F413-23E3-3816E95FD6E2}"/>
          </ac:inkMkLst>
        </pc:inkChg>
        <pc:inkChg chg="add del">
          <ac:chgData name="شادن القحطاني ID 443200677" userId="2d5f3d4d-8466-4aa1-ac8a-1cb60ed86c20" providerId="ADAL" clId="{6CA2C20D-FD10-7042-9ED8-23D77B622455}" dt="2023-06-16T12:25:37.118" v="3092"/>
          <ac:inkMkLst>
            <pc:docMk/>
            <pc:sldMk cId="0" sldId="310"/>
            <ac:inkMk id="22639" creationId="{34B4D930-5056-5AD1-8C16-097A55830EDC}"/>
          </ac:inkMkLst>
        </pc:inkChg>
        <pc:inkChg chg="add del">
          <ac:chgData name="شادن القحطاني ID 443200677" userId="2d5f3d4d-8466-4aa1-ac8a-1cb60ed86c20" providerId="ADAL" clId="{6CA2C20D-FD10-7042-9ED8-23D77B622455}" dt="2023-06-16T12:25:37.118" v="3092"/>
          <ac:inkMkLst>
            <pc:docMk/>
            <pc:sldMk cId="0" sldId="310"/>
            <ac:inkMk id="22640" creationId="{8B750568-A4D2-9636-617C-86A9F1EAA9B8}"/>
          </ac:inkMkLst>
        </pc:inkChg>
        <pc:inkChg chg="add del">
          <ac:chgData name="شادن القحطاني ID 443200677" userId="2d5f3d4d-8466-4aa1-ac8a-1cb60ed86c20" providerId="ADAL" clId="{6CA2C20D-FD10-7042-9ED8-23D77B622455}" dt="2023-06-16T12:25:37.118" v="3092"/>
          <ac:inkMkLst>
            <pc:docMk/>
            <pc:sldMk cId="0" sldId="310"/>
            <ac:inkMk id="22641" creationId="{3D246C5A-25CC-21C3-05B5-1B069D42A03A}"/>
          </ac:inkMkLst>
        </pc:inkChg>
        <pc:inkChg chg="add del">
          <ac:chgData name="شادن القحطاني ID 443200677" userId="2d5f3d4d-8466-4aa1-ac8a-1cb60ed86c20" providerId="ADAL" clId="{6CA2C20D-FD10-7042-9ED8-23D77B622455}" dt="2023-06-16T12:25:37.118" v="3092"/>
          <ac:inkMkLst>
            <pc:docMk/>
            <pc:sldMk cId="0" sldId="310"/>
            <ac:inkMk id="22642" creationId="{914D5696-CBF8-9CE3-92FD-402A86F18457}"/>
          </ac:inkMkLst>
        </pc:inkChg>
        <pc:inkChg chg="add del">
          <ac:chgData name="شادن القحطاني ID 443200677" userId="2d5f3d4d-8466-4aa1-ac8a-1cb60ed86c20" providerId="ADAL" clId="{6CA2C20D-FD10-7042-9ED8-23D77B622455}" dt="2023-06-16T12:25:37.118" v="3092"/>
          <ac:inkMkLst>
            <pc:docMk/>
            <pc:sldMk cId="0" sldId="310"/>
            <ac:inkMk id="22643" creationId="{E4771C19-9254-C3EB-1655-53EF2AE6BED7}"/>
          </ac:inkMkLst>
        </pc:inkChg>
        <pc:inkChg chg="add reco">
          <ac:chgData name="شادن القحطاني ID 443200677" userId="2d5f3d4d-8466-4aa1-ac8a-1cb60ed86c20" providerId="ADAL" clId="{6CA2C20D-FD10-7042-9ED8-23D77B622455}" dt="2023-06-16T12:25:37.118" v="3092"/>
          <ac:inkMkLst>
            <pc:docMk/>
            <pc:sldMk cId="0" sldId="310"/>
            <ac:inkMk id="22644" creationId="{2A98156E-CBC9-9BE1-E261-A2D56BB864B2}"/>
          </ac:inkMkLst>
        </pc:inkChg>
        <pc:inkChg chg="add">
          <ac:chgData name="شادن القحطاني ID 443200677" userId="2d5f3d4d-8466-4aa1-ac8a-1cb60ed86c20" providerId="ADAL" clId="{6CA2C20D-FD10-7042-9ED8-23D77B622455}" dt="2023-06-16T14:30:59.607" v="3093" actId="7634"/>
          <ac:inkMkLst>
            <pc:docMk/>
            <pc:sldMk cId="0" sldId="310"/>
            <ac:inkMk id="22645" creationId="{7ABB9B4F-3784-FF85-81DB-3823BB957C56}"/>
          </ac:inkMkLst>
        </pc:inkChg>
      </pc:sldChg>
      <pc:sldChg chg="addSp delSp">
        <pc:chgData name="شادن القحطاني ID 443200677" userId="2d5f3d4d-8466-4aa1-ac8a-1cb60ed86c20" providerId="ADAL" clId="{6CA2C20D-FD10-7042-9ED8-23D77B622455}" dt="2023-06-16T14:30:59.607" v="3093" actId="7634"/>
        <pc:sldMkLst>
          <pc:docMk/>
          <pc:sldMk cId="0" sldId="311"/>
        </pc:sldMkLst>
        <pc:inkChg chg="add">
          <ac:chgData name="شادن القحطاني ID 443200677" userId="2d5f3d4d-8466-4aa1-ac8a-1cb60ed86c20" providerId="ADAL" clId="{6CA2C20D-FD10-7042-9ED8-23D77B622455}" dt="2023-06-16T14:30:59.607" v="3093" actId="7634"/>
          <ac:inkMkLst>
            <pc:docMk/>
            <pc:sldMk cId="0" sldId="311"/>
            <ac:inkMk id="2" creationId="{1ABC2D0E-C23E-95AC-CE33-EC2197F714E5}"/>
          </ac:inkMkLst>
        </pc:inkChg>
        <pc:inkChg chg="add del">
          <ac:chgData name="شادن القحطاني ID 443200677" userId="2d5f3d4d-8466-4aa1-ac8a-1cb60ed86c20" providerId="ADAL" clId="{6CA2C20D-FD10-7042-9ED8-23D77B622455}" dt="2023-05-20T09:46:49.821" v="32"/>
          <ac:inkMkLst>
            <pc:docMk/>
            <pc:sldMk cId="0" sldId="311"/>
            <ac:inkMk id="2" creationId="{E8DA7204-44FA-4D2C-96F0-30F5DEAE532C}"/>
          </ac:inkMkLst>
        </pc:inkChg>
        <pc:inkChg chg="add">
          <ac:chgData name="شادن القحطاني ID 443200677" userId="2d5f3d4d-8466-4aa1-ac8a-1cb60ed86c20" providerId="ADAL" clId="{6CA2C20D-FD10-7042-9ED8-23D77B622455}" dt="2023-05-20T09:46:59.315" v="33"/>
          <ac:inkMkLst>
            <pc:docMk/>
            <pc:sldMk cId="0" sldId="311"/>
            <ac:inkMk id="3" creationId="{0C878114-B333-2CA3-42A3-0B9C4700B9CB}"/>
          </ac:inkMkLst>
        </pc:inkChg>
        <pc:inkChg chg="add del">
          <ac:chgData name="شادن القحطاني ID 443200677" userId="2d5f3d4d-8466-4aa1-ac8a-1cb60ed86c20" providerId="ADAL" clId="{6CA2C20D-FD10-7042-9ED8-23D77B622455}" dt="2023-05-20T09:47:55.229" v="40"/>
          <ac:inkMkLst>
            <pc:docMk/>
            <pc:sldMk cId="0" sldId="311"/>
            <ac:inkMk id="4" creationId="{97E4225F-E536-DFB0-7878-C42CDFF88524}"/>
          </ac:inkMkLst>
        </pc:inkChg>
        <pc:inkChg chg="add del">
          <ac:chgData name="شادن القحطاني ID 443200677" userId="2d5f3d4d-8466-4aa1-ac8a-1cb60ed86c20" providerId="ADAL" clId="{6CA2C20D-FD10-7042-9ED8-23D77B622455}" dt="2023-05-20T09:47:55.229" v="40"/>
          <ac:inkMkLst>
            <pc:docMk/>
            <pc:sldMk cId="0" sldId="311"/>
            <ac:inkMk id="5" creationId="{A668D61A-F174-4E22-B1C1-BA057B0E07B6}"/>
          </ac:inkMkLst>
        </pc:inkChg>
        <pc:inkChg chg="add del">
          <ac:chgData name="شادن القحطاني ID 443200677" userId="2d5f3d4d-8466-4aa1-ac8a-1cb60ed86c20" providerId="ADAL" clId="{6CA2C20D-FD10-7042-9ED8-23D77B622455}" dt="2023-05-20T09:47:55.229" v="40"/>
          <ac:inkMkLst>
            <pc:docMk/>
            <pc:sldMk cId="0" sldId="311"/>
            <ac:inkMk id="8" creationId="{46D6A7B0-B2FA-4416-DC41-8FB39F8AAA89}"/>
          </ac:inkMkLst>
        </pc:inkChg>
        <pc:inkChg chg="add del">
          <ac:chgData name="شادن القحطاني ID 443200677" userId="2d5f3d4d-8466-4aa1-ac8a-1cb60ed86c20" providerId="ADAL" clId="{6CA2C20D-FD10-7042-9ED8-23D77B622455}" dt="2023-05-20T09:47:55.229" v="40"/>
          <ac:inkMkLst>
            <pc:docMk/>
            <pc:sldMk cId="0" sldId="311"/>
            <ac:inkMk id="9" creationId="{778726F2-A605-6CD0-D6E4-A3F76B3BC7C3}"/>
          </ac:inkMkLst>
        </pc:inkChg>
        <pc:inkChg chg="add del">
          <ac:chgData name="شادن القحطاني ID 443200677" userId="2d5f3d4d-8466-4aa1-ac8a-1cb60ed86c20" providerId="ADAL" clId="{6CA2C20D-FD10-7042-9ED8-23D77B622455}" dt="2023-05-20T09:47:55.229" v="40"/>
          <ac:inkMkLst>
            <pc:docMk/>
            <pc:sldMk cId="0" sldId="311"/>
            <ac:inkMk id="10" creationId="{5790E236-0CFB-6EBF-142E-FB739EB04A5B}"/>
          </ac:inkMkLst>
        </pc:inkChg>
        <pc:inkChg chg="add del">
          <ac:chgData name="شادن القحطاني ID 443200677" userId="2d5f3d4d-8466-4aa1-ac8a-1cb60ed86c20" providerId="ADAL" clId="{6CA2C20D-FD10-7042-9ED8-23D77B622455}" dt="2023-05-20T09:47:55.229" v="40"/>
          <ac:inkMkLst>
            <pc:docMk/>
            <pc:sldMk cId="0" sldId="311"/>
            <ac:inkMk id="11" creationId="{8A54B515-5EAD-A71D-1A58-08D281D7014E}"/>
          </ac:inkMkLst>
        </pc:inkChg>
        <pc:inkChg chg="add reco">
          <ac:chgData name="شادن القحطاني ID 443200677" userId="2d5f3d4d-8466-4aa1-ac8a-1cb60ed86c20" providerId="ADAL" clId="{6CA2C20D-FD10-7042-9ED8-23D77B622455}" dt="2023-05-20T09:47:55.229" v="40"/>
          <ac:inkMkLst>
            <pc:docMk/>
            <pc:sldMk cId="0" sldId="311"/>
            <ac:inkMk id="12" creationId="{C4DD7865-ECFA-F9AA-8139-CB02014B4A9C}"/>
          </ac:inkMkLst>
        </pc:inkChg>
        <pc:inkChg chg="add del">
          <ac:chgData name="شادن القحطاني ID 443200677" userId="2d5f3d4d-8466-4aa1-ac8a-1cb60ed86c20" providerId="ADAL" clId="{6CA2C20D-FD10-7042-9ED8-23D77B622455}" dt="2023-05-20T09:48:00.767" v="42"/>
          <ac:inkMkLst>
            <pc:docMk/>
            <pc:sldMk cId="0" sldId="311"/>
            <ac:inkMk id="13" creationId="{EA41C62C-5025-17A5-31EE-33D67E84A75E}"/>
          </ac:inkMkLst>
        </pc:inkChg>
        <pc:inkChg chg="add del">
          <ac:chgData name="شادن القحطاني ID 443200677" userId="2d5f3d4d-8466-4aa1-ac8a-1cb60ed86c20" providerId="ADAL" clId="{6CA2C20D-FD10-7042-9ED8-23D77B622455}" dt="2023-05-20T09:48:14.429" v="57"/>
          <ac:inkMkLst>
            <pc:docMk/>
            <pc:sldMk cId="0" sldId="311"/>
            <ac:inkMk id="14" creationId="{B05411A7-DD61-1A16-FA6D-A09C36D8065D}"/>
          </ac:inkMkLst>
        </pc:inkChg>
        <pc:inkChg chg="add del">
          <ac:chgData name="شادن القحطاني ID 443200677" userId="2d5f3d4d-8466-4aa1-ac8a-1cb60ed86c20" providerId="ADAL" clId="{6CA2C20D-FD10-7042-9ED8-23D77B622455}" dt="2023-05-20T09:48:14.429" v="57"/>
          <ac:inkMkLst>
            <pc:docMk/>
            <pc:sldMk cId="0" sldId="311"/>
            <ac:inkMk id="15" creationId="{2ED1D77C-D095-F56A-E2C0-7E6E6AAA83E8}"/>
          </ac:inkMkLst>
        </pc:inkChg>
        <pc:inkChg chg="add del">
          <ac:chgData name="شادن القحطاني ID 443200677" userId="2d5f3d4d-8466-4aa1-ac8a-1cb60ed86c20" providerId="ADAL" clId="{6CA2C20D-FD10-7042-9ED8-23D77B622455}" dt="2023-05-20T09:48:14.429" v="57"/>
          <ac:inkMkLst>
            <pc:docMk/>
            <pc:sldMk cId="0" sldId="311"/>
            <ac:inkMk id="16" creationId="{18E2FE06-5E2F-2486-05C2-FA0CCB915484}"/>
          </ac:inkMkLst>
        </pc:inkChg>
        <pc:inkChg chg="add del">
          <ac:chgData name="شادن القحطاني ID 443200677" userId="2d5f3d4d-8466-4aa1-ac8a-1cb60ed86c20" providerId="ADAL" clId="{6CA2C20D-FD10-7042-9ED8-23D77B622455}" dt="2023-05-20T09:48:14.429" v="57"/>
          <ac:inkMkLst>
            <pc:docMk/>
            <pc:sldMk cId="0" sldId="311"/>
            <ac:inkMk id="17" creationId="{67ABE295-1C95-395F-84DA-AA304CC24D47}"/>
          </ac:inkMkLst>
        </pc:inkChg>
        <pc:inkChg chg="add del">
          <ac:chgData name="شادن القحطاني ID 443200677" userId="2d5f3d4d-8466-4aa1-ac8a-1cb60ed86c20" providerId="ADAL" clId="{6CA2C20D-FD10-7042-9ED8-23D77B622455}" dt="2023-05-20T09:48:14.429" v="57"/>
          <ac:inkMkLst>
            <pc:docMk/>
            <pc:sldMk cId="0" sldId="311"/>
            <ac:inkMk id="18" creationId="{520C7E8F-2084-88B9-A9AA-95A70150BB32}"/>
          </ac:inkMkLst>
        </pc:inkChg>
        <pc:inkChg chg="add del">
          <ac:chgData name="شادن القحطاني ID 443200677" userId="2d5f3d4d-8466-4aa1-ac8a-1cb60ed86c20" providerId="ADAL" clId="{6CA2C20D-FD10-7042-9ED8-23D77B622455}" dt="2023-05-20T09:48:14.429" v="57"/>
          <ac:inkMkLst>
            <pc:docMk/>
            <pc:sldMk cId="0" sldId="311"/>
            <ac:inkMk id="19" creationId="{28363779-5FBD-76B6-9000-63F105F28126}"/>
          </ac:inkMkLst>
        </pc:inkChg>
        <pc:inkChg chg="add del">
          <ac:chgData name="شادن القحطاني ID 443200677" userId="2d5f3d4d-8466-4aa1-ac8a-1cb60ed86c20" providerId="ADAL" clId="{6CA2C20D-FD10-7042-9ED8-23D77B622455}" dt="2023-05-20T09:48:14.429" v="57"/>
          <ac:inkMkLst>
            <pc:docMk/>
            <pc:sldMk cId="0" sldId="311"/>
            <ac:inkMk id="20" creationId="{43062AC9-70EC-9745-E29B-BDF6F5513AAE}"/>
          </ac:inkMkLst>
        </pc:inkChg>
        <pc:inkChg chg="add del">
          <ac:chgData name="شادن القحطاني ID 443200677" userId="2d5f3d4d-8466-4aa1-ac8a-1cb60ed86c20" providerId="ADAL" clId="{6CA2C20D-FD10-7042-9ED8-23D77B622455}" dt="2023-05-20T09:48:15.299" v="62"/>
          <ac:inkMkLst>
            <pc:docMk/>
            <pc:sldMk cId="0" sldId="311"/>
            <ac:inkMk id="21" creationId="{F8366FF8-43E9-D516-20A0-F7A8425128F2}"/>
          </ac:inkMkLst>
        </pc:inkChg>
        <pc:inkChg chg="add del">
          <ac:chgData name="شادن القحطاني ID 443200677" userId="2d5f3d4d-8466-4aa1-ac8a-1cb60ed86c20" providerId="ADAL" clId="{6CA2C20D-FD10-7042-9ED8-23D77B622455}" dt="2023-05-20T09:48:15.081" v="61"/>
          <ac:inkMkLst>
            <pc:docMk/>
            <pc:sldMk cId="0" sldId="311"/>
            <ac:inkMk id="22" creationId="{E5CFD138-B2C8-2361-CF8A-DE4925D78019}"/>
          </ac:inkMkLst>
        </pc:inkChg>
        <pc:inkChg chg="add del">
          <ac:chgData name="شادن القحطاني ID 443200677" userId="2d5f3d4d-8466-4aa1-ac8a-1cb60ed86c20" providerId="ADAL" clId="{6CA2C20D-FD10-7042-9ED8-23D77B622455}" dt="2023-05-20T09:48:14.931" v="60"/>
          <ac:inkMkLst>
            <pc:docMk/>
            <pc:sldMk cId="0" sldId="311"/>
            <ac:inkMk id="23" creationId="{97932493-A149-4A58-6264-F17147A63D47}"/>
          </ac:inkMkLst>
        </pc:inkChg>
        <pc:inkChg chg="add del">
          <ac:chgData name="شادن القحطاني ID 443200677" userId="2d5f3d4d-8466-4aa1-ac8a-1cb60ed86c20" providerId="ADAL" clId="{6CA2C20D-FD10-7042-9ED8-23D77B622455}" dt="2023-05-20T09:48:14.778" v="59"/>
          <ac:inkMkLst>
            <pc:docMk/>
            <pc:sldMk cId="0" sldId="311"/>
            <ac:inkMk id="24" creationId="{67822A8A-561E-C579-099D-D66AA087F3D2}"/>
          </ac:inkMkLst>
        </pc:inkChg>
        <pc:inkChg chg="add del">
          <ac:chgData name="شادن القحطاني ID 443200677" userId="2d5f3d4d-8466-4aa1-ac8a-1cb60ed86c20" providerId="ADAL" clId="{6CA2C20D-FD10-7042-9ED8-23D77B622455}" dt="2023-05-20T09:48:14.596" v="58"/>
          <ac:inkMkLst>
            <pc:docMk/>
            <pc:sldMk cId="0" sldId="311"/>
            <ac:inkMk id="25" creationId="{E5D773F1-AF16-4052-0213-90A55DF9B3DA}"/>
          </ac:inkMkLst>
        </pc:inkChg>
        <pc:inkChg chg="add del">
          <ac:chgData name="شادن القحطاني ID 443200677" userId="2d5f3d4d-8466-4aa1-ac8a-1cb60ed86c20" providerId="ADAL" clId="{6CA2C20D-FD10-7042-9ED8-23D77B622455}" dt="2023-05-20T09:48:14.429" v="57"/>
          <ac:inkMkLst>
            <pc:docMk/>
            <pc:sldMk cId="0" sldId="311"/>
            <ac:inkMk id="26" creationId="{9A2D6E88-7B5A-93CC-846A-D5E5272FD05B}"/>
          </ac:inkMkLst>
        </pc:inkChg>
        <pc:inkChg chg="add del reco">
          <ac:chgData name="شادن القحطاني ID 443200677" userId="2d5f3d4d-8466-4aa1-ac8a-1cb60ed86c20" providerId="ADAL" clId="{6CA2C20D-FD10-7042-9ED8-23D77B622455}" dt="2023-05-20T09:48:14.429" v="57"/>
          <ac:inkMkLst>
            <pc:docMk/>
            <pc:sldMk cId="0" sldId="311"/>
            <ac:inkMk id="27" creationId="{CD91E068-9FA9-D47B-87BF-6FD22A542E39}"/>
          </ac:inkMkLst>
        </pc:inkChg>
        <pc:inkChg chg="add del">
          <ac:chgData name="شادن القحطاني ID 443200677" userId="2d5f3d4d-8466-4aa1-ac8a-1cb60ed86c20" providerId="ADAL" clId="{6CA2C20D-FD10-7042-9ED8-23D77B622455}" dt="2023-05-20T09:48:21.281" v="64"/>
          <ac:inkMkLst>
            <pc:docMk/>
            <pc:sldMk cId="0" sldId="311"/>
            <ac:inkMk id="28" creationId="{27DF46E7-22C6-C42D-EA2F-27CB9F0B3883}"/>
          </ac:inkMkLst>
        </pc:inkChg>
        <pc:inkChg chg="add del">
          <ac:chgData name="شادن القحطاني ID 443200677" userId="2d5f3d4d-8466-4aa1-ac8a-1cb60ed86c20" providerId="ADAL" clId="{6CA2C20D-FD10-7042-9ED8-23D77B622455}" dt="2023-05-20T09:48:27.205" v="76"/>
          <ac:inkMkLst>
            <pc:docMk/>
            <pc:sldMk cId="0" sldId="311"/>
            <ac:inkMk id="29" creationId="{3921B1DE-A26F-847C-16CF-6BB7B08465FA}"/>
          </ac:inkMkLst>
        </pc:inkChg>
        <pc:inkChg chg="add del">
          <ac:chgData name="شادن القحطاني ID 443200677" userId="2d5f3d4d-8466-4aa1-ac8a-1cb60ed86c20" providerId="ADAL" clId="{6CA2C20D-FD10-7042-9ED8-23D77B622455}" dt="2023-05-20T09:48:27.205" v="76"/>
          <ac:inkMkLst>
            <pc:docMk/>
            <pc:sldMk cId="0" sldId="311"/>
            <ac:inkMk id="30" creationId="{64D56FF1-7D9C-6495-3D4A-062AC3053103}"/>
          </ac:inkMkLst>
        </pc:inkChg>
        <pc:inkChg chg="add del">
          <ac:chgData name="شادن القحطاني ID 443200677" userId="2d5f3d4d-8466-4aa1-ac8a-1cb60ed86c20" providerId="ADAL" clId="{6CA2C20D-FD10-7042-9ED8-23D77B622455}" dt="2023-05-20T09:48:27.205" v="76"/>
          <ac:inkMkLst>
            <pc:docMk/>
            <pc:sldMk cId="0" sldId="311"/>
            <ac:inkMk id="31" creationId="{B61155EC-5B8B-C07D-48FF-76C9D1451442}"/>
          </ac:inkMkLst>
        </pc:inkChg>
        <pc:inkChg chg="add del">
          <ac:chgData name="شادن القحطاني ID 443200677" userId="2d5f3d4d-8466-4aa1-ac8a-1cb60ed86c20" providerId="ADAL" clId="{6CA2C20D-FD10-7042-9ED8-23D77B622455}" dt="2023-05-20T09:48:27.205" v="76"/>
          <ac:inkMkLst>
            <pc:docMk/>
            <pc:sldMk cId="0" sldId="311"/>
            <ac:inkMk id="32" creationId="{9B6FA256-6F70-7CA0-C702-33E33AC09A10}"/>
          </ac:inkMkLst>
        </pc:inkChg>
        <pc:inkChg chg="add del">
          <ac:chgData name="شادن القحطاني ID 443200677" userId="2d5f3d4d-8466-4aa1-ac8a-1cb60ed86c20" providerId="ADAL" clId="{6CA2C20D-FD10-7042-9ED8-23D77B622455}" dt="2023-05-20T09:48:27.205" v="76"/>
          <ac:inkMkLst>
            <pc:docMk/>
            <pc:sldMk cId="0" sldId="311"/>
            <ac:inkMk id="33" creationId="{68BB67BF-3A79-014B-E110-6EFA52B24FC6}"/>
          </ac:inkMkLst>
        </pc:inkChg>
        <pc:inkChg chg="add del">
          <ac:chgData name="شادن القحطاني ID 443200677" userId="2d5f3d4d-8466-4aa1-ac8a-1cb60ed86c20" providerId="ADAL" clId="{6CA2C20D-FD10-7042-9ED8-23D77B622455}" dt="2023-05-20T09:48:27.205" v="76"/>
          <ac:inkMkLst>
            <pc:docMk/>
            <pc:sldMk cId="0" sldId="311"/>
            <ac:inkMk id="34" creationId="{5ACB0C0A-D1C8-0733-673F-72F2ED2DB367}"/>
          </ac:inkMkLst>
        </pc:inkChg>
        <pc:inkChg chg="add del">
          <ac:chgData name="شادن القحطاني ID 443200677" userId="2d5f3d4d-8466-4aa1-ac8a-1cb60ed86c20" providerId="ADAL" clId="{6CA2C20D-FD10-7042-9ED8-23D77B622455}" dt="2023-05-20T09:48:27.779" v="79"/>
          <ac:inkMkLst>
            <pc:docMk/>
            <pc:sldMk cId="0" sldId="311"/>
            <ac:inkMk id="35" creationId="{791E0FE4-8F40-C0BF-152E-2F16095B9638}"/>
          </ac:inkMkLst>
        </pc:inkChg>
        <pc:inkChg chg="add del">
          <ac:chgData name="شادن القحطاني ID 443200677" userId="2d5f3d4d-8466-4aa1-ac8a-1cb60ed86c20" providerId="ADAL" clId="{6CA2C20D-FD10-7042-9ED8-23D77B622455}" dt="2023-05-20T09:48:27.480" v="78"/>
          <ac:inkMkLst>
            <pc:docMk/>
            <pc:sldMk cId="0" sldId="311"/>
            <ac:inkMk id="36" creationId="{BF4F053A-946E-4CB5-B2D2-8EAAAFFD2DB6}"/>
          </ac:inkMkLst>
        </pc:inkChg>
        <pc:inkChg chg="add del">
          <ac:chgData name="شادن القحطاني ID 443200677" userId="2d5f3d4d-8466-4aa1-ac8a-1cb60ed86c20" providerId="ADAL" clId="{6CA2C20D-FD10-7042-9ED8-23D77B622455}" dt="2023-05-20T09:48:27.329" v="77"/>
          <ac:inkMkLst>
            <pc:docMk/>
            <pc:sldMk cId="0" sldId="311"/>
            <ac:inkMk id="37" creationId="{D26A627A-6292-60F6-6A80-722604A7F552}"/>
          </ac:inkMkLst>
        </pc:inkChg>
        <pc:inkChg chg="add del">
          <ac:chgData name="شادن القحطاني ID 443200677" userId="2d5f3d4d-8466-4aa1-ac8a-1cb60ed86c20" providerId="ADAL" clId="{6CA2C20D-FD10-7042-9ED8-23D77B622455}" dt="2023-05-20T09:48:27.205" v="76"/>
          <ac:inkMkLst>
            <pc:docMk/>
            <pc:sldMk cId="0" sldId="311"/>
            <ac:inkMk id="38" creationId="{7C8C41BB-31D1-1063-AF55-36232F92F2A8}"/>
          </ac:inkMkLst>
        </pc:inkChg>
        <pc:inkChg chg="add del reco">
          <ac:chgData name="شادن القحطاني ID 443200677" userId="2d5f3d4d-8466-4aa1-ac8a-1cb60ed86c20" providerId="ADAL" clId="{6CA2C20D-FD10-7042-9ED8-23D77B622455}" dt="2023-05-20T09:48:27.205" v="76"/>
          <ac:inkMkLst>
            <pc:docMk/>
            <pc:sldMk cId="0" sldId="311"/>
            <ac:inkMk id="39" creationId="{0BF1DB93-648D-5807-99C0-C8ADC5BEEC9D}"/>
          </ac:inkMkLst>
        </pc:inkChg>
        <pc:inkChg chg="add del">
          <ac:chgData name="شادن القحطاني ID 443200677" userId="2d5f3d4d-8466-4aa1-ac8a-1cb60ed86c20" providerId="ADAL" clId="{6CA2C20D-FD10-7042-9ED8-23D77B622455}" dt="2023-05-20T09:48:32.151" v="86"/>
          <ac:inkMkLst>
            <pc:docMk/>
            <pc:sldMk cId="0" sldId="311"/>
            <ac:inkMk id="40" creationId="{00623555-44B1-95C6-B463-6D5033C2CBEE}"/>
          </ac:inkMkLst>
        </pc:inkChg>
        <pc:inkChg chg="add del">
          <ac:chgData name="شادن القحطاني ID 443200677" userId="2d5f3d4d-8466-4aa1-ac8a-1cb60ed86c20" providerId="ADAL" clId="{6CA2C20D-FD10-7042-9ED8-23D77B622455}" dt="2023-05-20T09:48:32.151" v="86"/>
          <ac:inkMkLst>
            <pc:docMk/>
            <pc:sldMk cId="0" sldId="311"/>
            <ac:inkMk id="41" creationId="{9ABD2AF3-6EB1-43A4-8886-73F7517963D2}"/>
          </ac:inkMkLst>
        </pc:inkChg>
        <pc:inkChg chg="add del">
          <ac:chgData name="شادن القحطاني ID 443200677" userId="2d5f3d4d-8466-4aa1-ac8a-1cb60ed86c20" providerId="ADAL" clId="{6CA2C20D-FD10-7042-9ED8-23D77B622455}" dt="2023-05-20T09:48:32.151" v="86"/>
          <ac:inkMkLst>
            <pc:docMk/>
            <pc:sldMk cId="0" sldId="311"/>
            <ac:inkMk id="42" creationId="{94A5EE88-449B-A37B-AA30-8BEABF32775B}"/>
          </ac:inkMkLst>
        </pc:inkChg>
        <pc:inkChg chg="add del">
          <ac:chgData name="شادن القحطاني ID 443200677" userId="2d5f3d4d-8466-4aa1-ac8a-1cb60ed86c20" providerId="ADAL" clId="{6CA2C20D-FD10-7042-9ED8-23D77B622455}" dt="2023-05-20T09:48:32.151" v="86"/>
          <ac:inkMkLst>
            <pc:docMk/>
            <pc:sldMk cId="0" sldId="311"/>
            <ac:inkMk id="43" creationId="{19A3BDC5-A191-ACC7-366A-A01D1B6BE931}"/>
          </ac:inkMkLst>
        </pc:inkChg>
        <pc:inkChg chg="add del">
          <ac:chgData name="شادن القحطاني ID 443200677" userId="2d5f3d4d-8466-4aa1-ac8a-1cb60ed86c20" providerId="ADAL" clId="{6CA2C20D-FD10-7042-9ED8-23D77B622455}" dt="2023-05-20T09:48:32.151" v="86"/>
          <ac:inkMkLst>
            <pc:docMk/>
            <pc:sldMk cId="0" sldId="311"/>
            <ac:inkMk id="44" creationId="{842C505C-21B3-65D4-84B4-305541D7ED18}"/>
          </ac:inkMkLst>
        </pc:inkChg>
        <pc:inkChg chg="add del">
          <ac:chgData name="شادن القحطاني ID 443200677" userId="2d5f3d4d-8466-4aa1-ac8a-1cb60ed86c20" providerId="ADAL" clId="{6CA2C20D-FD10-7042-9ED8-23D77B622455}" dt="2023-05-20T09:48:32.151" v="86"/>
          <ac:inkMkLst>
            <pc:docMk/>
            <pc:sldMk cId="0" sldId="311"/>
            <ac:inkMk id="45" creationId="{E961C2BC-CA82-1218-269C-46F2E065E784}"/>
          </ac:inkMkLst>
        </pc:inkChg>
        <pc:inkChg chg="add reco">
          <ac:chgData name="شادن القحطاني ID 443200677" userId="2d5f3d4d-8466-4aa1-ac8a-1cb60ed86c20" providerId="ADAL" clId="{6CA2C20D-FD10-7042-9ED8-23D77B622455}" dt="2023-05-20T09:48:32.151" v="86"/>
          <ac:inkMkLst>
            <pc:docMk/>
            <pc:sldMk cId="0" sldId="311"/>
            <ac:inkMk id="46" creationId="{59ECC752-29CC-CC1A-0AEE-F60AF7521A03}"/>
          </ac:inkMkLst>
        </pc:inkChg>
        <pc:inkChg chg="add del">
          <ac:chgData name="شادن القحطاني ID 443200677" userId="2d5f3d4d-8466-4aa1-ac8a-1cb60ed86c20" providerId="ADAL" clId="{6CA2C20D-FD10-7042-9ED8-23D77B622455}" dt="2023-05-20T09:48:53.314" v="92"/>
          <ac:inkMkLst>
            <pc:docMk/>
            <pc:sldMk cId="0" sldId="311"/>
            <ac:inkMk id="47" creationId="{F1E683AF-150A-5111-7DCF-9C1409336939}"/>
          </ac:inkMkLst>
        </pc:inkChg>
        <pc:inkChg chg="add del">
          <ac:chgData name="شادن القحطاني ID 443200677" userId="2d5f3d4d-8466-4aa1-ac8a-1cb60ed86c20" providerId="ADAL" clId="{6CA2C20D-FD10-7042-9ED8-23D77B622455}" dt="2023-05-20T09:48:53.314" v="92"/>
          <ac:inkMkLst>
            <pc:docMk/>
            <pc:sldMk cId="0" sldId="311"/>
            <ac:inkMk id="48" creationId="{E42D9DC3-09DA-967E-B3AC-2A7814FD4FDB}"/>
          </ac:inkMkLst>
        </pc:inkChg>
        <pc:inkChg chg="add del">
          <ac:chgData name="شادن القحطاني ID 443200677" userId="2d5f3d4d-8466-4aa1-ac8a-1cb60ed86c20" providerId="ADAL" clId="{6CA2C20D-FD10-7042-9ED8-23D77B622455}" dt="2023-05-20T09:48:53.314" v="92"/>
          <ac:inkMkLst>
            <pc:docMk/>
            <pc:sldMk cId="0" sldId="311"/>
            <ac:inkMk id="49" creationId="{4C97107C-1936-CADA-87B1-E5EAE3F7D06E}"/>
          </ac:inkMkLst>
        </pc:inkChg>
        <pc:inkChg chg="add del">
          <ac:chgData name="شادن القحطاني ID 443200677" userId="2d5f3d4d-8466-4aa1-ac8a-1cb60ed86c20" providerId="ADAL" clId="{6CA2C20D-FD10-7042-9ED8-23D77B622455}" dt="2023-05-20T09:48:53.314" v="92"/>
          <ac:inkMkLst>
            <pc:docMk/>
            <pc:sldMk cId="0" sldId="311"/>
            <ac:inkMk id="50" creationId="{DC240886-5987-CAB9-D3EB-5E2F06C47631}"/>
          </ac:inkMkLst>
        </pc:inkChg>
        <pc:inkChg chg="add del">
          <ac:chgData name="شادن القحطاني ID 443200677" userId="2d5f3d4d-8466-4aa1-ac8a-1cb60ed86c20" providerId="ADAL" clId="{6CA2C20D-FD10-7042-9ED8-23D77B622455}" dt="2023-05-20T09:48:53.314" v="92"/>
          <ac:inkMkLst>
            <pc:docMk/>
            <pc:sldMk cId="0" sldId="311"/>
            <ac:inkMk id="51" creationId="{DE84FFB4-6309-5A58-F33E-A4E543CA8658}"/>
          </ac:inkMkLst>
        </pc:inkChg>
        <pc:inkChg chg="add reco">
          <ac:chgData name="شادن القحطاني ID 443200677" userId="2d5f3d4d-8466-4aa1-ac8a-1cb60ed86c20" providerId="ADAL" clId="{6CA2C20D-FD10-7042-9ED8-23D77B622455}" dt="2023-05-20T09:48:53.314" v="92"/>
          <ac:inkMkLst>
            <pc:docMk/>
            <pc:sldMk cId="0" sldId="311"/>
            <ac:inkMk id="52" creationId="{64E2F6FC-58AA-3F49-41ED-7B9FC68C5435}"/>
          </ac:inkMkLst>
        </pc:inkChg>
        <pc:inkChg chg="add del">
          <ac:chgData name="شادن القحطاني ID 443200677" userId="2d5f3d4d-8466-4aa1-ac8a-1cb60ed86c20" providerId="ADAL" clId="{6CA2C20D-FD10-7042-9ED8-23D77B622455}" dt="2023-05-20T09:49:19.740" v="100"/>
          <ac:inkMkLst>
            <pc:docMk/>
            <pc:sldMk cId="0" sldId="311"/>
            <ac:inkMk id="53" creationId="{66703DCF-0870-C614-2887-6E3B1CE25FDC}"/>
          </ac:inkMkLst>
        </pc:inkChg>
        <pc:inkChg chg="add del">
          <ac:chgData name="شادن القحطاني ID 443200677" userId="2d5f3d4d-8466-4aa1-ac8a-1cb60ed86c20" providerId="ADAL" clId="{6CA2C20D-FD10-7042-9ED8-23D77B622455}" dt="2023-05-20T09:49:19.740" v="100"/>
          <ac:inkMkLst>
            <pc:docMk/>
            <pc:sldMk cId="0" sldId="311"/>
            <ac:inkMk id="54" creationId="{36F47CB6-839A-A269-08D3-ED1AC97F0019}"/>
          </ac:inkMkLst>
        </pc:inkChg>
        <pc:inkChg chg="add del">
          <ac:chgData name="شادن القحطاني ID 443200677" userId="2d5f3d4d-8466-4aa1-ac8a-1cb60ed86c20" providerId="ADAL" clId="{6CA2C20D-FD10-7042-9ED8-23D77B622455}" dt="2023-05-20T09:49:19.740" v="100"/>
          <ac:inkMkLst>
            <pc:docMk/>
            <pc:sldMk cId="0" sldId="311"/>
            <ac:inkMk id="55" creationId="{656FF547-BE49-DA4D-C6A5-C764E04CE305}"/>
          </ac:inkMkLst>
        </pc:inkChg>
        <pc:inkChg chg="add del">
          <ac:chgData name="شادن القحطاني ID 443200677" userId="2d5f3d4d-8466-4aa1-ac8a-1cb60ed86c20" providerId="ADAL" clId="{6CA2C20D-FD10-7042-9ED8-23D77B622455}" dt="2023-05-20T09:49:19.740" v="100"/>
          <ac:inkMkLst>
            <pc:docMk/>
            <pc:sldMk cId="0" sldId="311"/>
            <ac:inkMk id="56" creationId="{8A8B36FE-D642-2A84-441B-A5B1F3C6EB5B}"/>
          </ac:inkMkLst>
        </pc:inkChg>
        <pc:inkChg chg="add del">
          <ac:chgData name="شادن القحطاني ID 443200677" userId="2d5f3d4d-8466-4aa1-ac8a-1cb60ed86c20" providerId="ADAL" clId="{6CA2C20D-FD10-7042-9ED8-23D77B622455}" dt="2023-05-20T09:49:19.740" v="100"/>
          <ac:inkMkLst>
            <pc:docMk/>
            <pc:sldMk cId="0" sldId="311"/>
            <ac:inkMk id="57" creationId="{7B53585A-885E-FCC8-C978-6B5A65611896}"/>
          </ac:inkMkLst>
        </pc:inkChg>
        <pc:inkChg chg="add del">
          <ac:chgData name="شادن القحطاني ID 443200677" userId="2d5f3d4d-8466-4aa1-ac8a-1cb60ed86c20" providerId="ADAL" clId="{6CA2C20D-FD10-7042-9ED8-23D77B622455}" dt="2023-05-20T09:49:19.740" v="100"/>
          <ac:inkMkLst>
            <pc:docMk/>
            <pc:sldMk cId="0" sldId="311"/>
            <ac:inkMk id="58" creationId="{CCBE6AA4-C7EC-A94C-F180-B0D98FC17784}"/>
          </ac:inkMkLst>
        </pc:inkChg>
        <pc:inkChg chg="add del">
          <ac:chgData name="شادن القحطاني ID 443200677" userId="2d5f3d4d-8466-4aa1-ac8a-1cb60ed86c20" providerId="ADAL" clId="{6CA2C20D-FD10-7042-9ED8-23D77B622455}" dt="2023-05-20T09:49:19.740" v="100"/>
          <ac:inkMkLst>
            <pc:docMk/>
            <pc:sldMk cId="0" sldId="311"/>
            <ac:inkMk id="59" creationId="{8971870C-C0BF-140C-E468-4312BA262D38}"/>
          </ac:inkMkLst>
        </pc:inkChg>
        <pc:inkChg chg="add reco">
          <ac:chgData name="شادن القحطاني ID 443200677" userId="2d5f3d4d-8466-4aa1-ac8a-1cb60ed86c20" providerId="ADAL" clId="{6CA2C20D-FD10-7042-9ED8-23D77B622455}" dt="2023-05-20T09:49:19.740" v="100"/>
          <ac:inkMkLst>
            <pc:docMk/>
            <pc:sldMk cId="0" sldId="311"/>
            <ac:inkMk id="60" creationId="{F8C8F578-9EB3-8B19-0E9D-4DC617DD0793}"/>
          </ac:inkMkLst>
        </pc:inkChg>
        <pc:inkChg chg="add del">
          <ac:chgData name="شادن القحطاني ID 443200677" userId="2d5f3d4d-8466-4aa1-ac8a-1cb60ed86c20" providerId="ADAL" clId="{6CA2C20D-FD10-7042-9ED8-23D77B622455}" dt="2023-05-20T09:49:24.326" v="109"/>
          <ac:inkMkLst>
            <pc:docMk/>
            <pc:sldMk cId="0" sldId="311"/>
            <ac:inkMk id="61" creationId="{EDEAA5D5-0EDE-3FDA-BCC8-5B5926B5288F}"/>
          </ac:inkMkLst>
        </pc:inkChg>
        <pc:inkChg chg="add del">
          <ac:chgData name="شادن القحطاني ID 443200677" userId="2d5f3d4d-8466-4aa1-ac8a-1cb60ed86c20" providerId="ADAL" clId="{6CA2C20D-FD10-7042-9ED8-23D77B622455}" dt="2023-05-20T09:49:24.326" v="109"/>
          <ac:inkMkLst>
            <pc:docMk/>
            <pc:sldMk cId="0" sldId="311"/>
            <ac:inkMk id="62" creationId="{8BA7E329-FE68-1594-8AF6-32232101DAD7}"/>
          </ac:inkMkLst>
        </pc:inkChg>
        <pc:inkChg chg="add del">
          <ac:chgData name="شادن القحطاني ID 443200677" userId="2d5f3d4d-8466-4aa1-ac8a-1cb60ed86c20" providerId="ADAL" clId="{6CA2C20D-FD10-7042-9ED8-23D77B622455}" dt="2023-05-20T09:49:24.326" v="109"/>
          <ac:inkMkLst>
            <pc:docMk/>
            <pc:sldMk cId="0" sldId="311"/>
            <ac:inkMk id="63" creationId="{E7E6008F-6EED-3287-D335-9DA524535937}"/>
          </ac:inkMkLst>
        </pc:inkChg>
        <pc:inkChg chg="add del">
          <ac:chgData name="شادن القحطاني ID 443200677" userId="2d5f3d4d-8466-4aa1-ac8a-1cb60ed86c20" providerId="ADAL" clId="{6CA2C20D-FD10-7042-9ED8-23D77B622455}" dt="2023-05-20T09:49:24.326" v="109"/>
          <ac:inkMkLst>
            <pc:docMk/>
            <pc:sldMk cId="0" sldId="311"/>
            <ac:inkMk id="24576" creationId="{7FE6BDAF-801F-F79F-224B-B805080E4A11}"/>
          </ac:inkMkLst>
        </pc:inkChg>
        <pc:inkChg chg="add del">
          <ac:chgData name="شادن القحطاني ID 443200677" userId="2d5f3d4d-8466-4aa1-ac8a-1cb60ed86c20" providerId="ADAL" clId="{6CA2C20D-FD10-7042-9ED8-23D77B622455}" dt="2023-05-20T09:49:24.326" v="109"/>
          <ac:inkMkLst>
            <pc:docMk/>
            <pc:sldMk cId="0" sldId="311"/>
            <ac:inkMk id="24578" creationId="{ED4C225C-2E1F-1D95-D93D-C7F8EA9AE032}"/>
          </ac:inkMkLst>
        </pc:inkChg>
        <pc:inkChg chg="add del">
          <ac:chgData name="شادن القحطاني ID 443200677" userId="2d5f3d4d-8466-4aa1-ac8a-1cb60ed86c20" providerId="ADAL" clId="{6CA2C20D-FD10-7042-9ED8-23D77B622455}" dt="2023-05-20T09:49:24.326" v="109"/>
          <ac:inkMkLst>
            <pc:docMk/>
            <pc:sldMk cId="0" sldId="311"/>
            <ac:inkMk id="24579" creationId="{C61A5F53-95D3-845C-6684-1EACFAEA697F}"/>
          </ac:inkMkLst>
        </pc:inkChg>
        <pc:inkChg chg="add del">
          <ac:chgData name="شادن القحطاني ID 443200677" userId="2d5f3d4d-8466-4aa1-ac8a-1cb60ed86c20" providerId="ADAL" clId="{6CA2C20D-FD10-7042-9ED8-23D77B622455}" dt="2023-05-20T09:49:24.326" v="109"/>
          <ac:inkMkLst>
            <pc:docMk/>
            <pc:sldMk cId="0" sldId="311"/>
            <ac:inkMk id="24580" creationId="{FE44B46A-095B-6031-58F3-BFF0A6EE217A}"/>
          </ac:inkMkLst>
        </pc:inkChg>
        <pc:inkChg chg="add del">
          <ac:chgData name="شادن القحطاني ID 443200677" userId="2d5f3d4d-8466-4aa1-ac8a-1cb60ed86c20" providerId="ADAL" clId="{6CA2C20D-FD10-7042-9ED8-23D77B622455}" dt="2023-05-20T09:49:24.326" v="109"/>
          <ac:inkMkLst>
            <pc:docMk/>
            <pc:sldMk cId="0" sldId="311"/>
            <ac:inkMk id="24581" creationId="{3DA6D5D6-8615-C814-3354-E9330A0B2664}"/>
          </ac:inkMkLst>
        </pc:inkChg>
        <pc:inkChg chg="add reco">
          <ac:chgData name="شادن القحطاني ID 443200677" userId="2d5f3d4d-8466-4aa1-ac8a-1cb60ed86c20" providerId="ADAL" clId="{6CA2C20D-FD10-7042-9ED8-23D77B622455}" dt="2023-05-20T09:49:24.326" v="109"/>
          <ac:inkMkLst>
            <pc:docMk/>
            <pc:sldMk cId="0" sldId="311"/>
            <ac:inkMk id="24582" creationId="{2904D368-C769-4C40-70B6-9A9124E15384}"/>
          </ac:inkMkLst>
        </pc:inkChg>
        <pc:inkChg chg="add del">
          <ac:chgData name="شادن القحطاني ID 443200677" userId="2d5f3d4d-8466-4aa1-ac8a-1cb60ed86c20" providerId="ADAL" clId="{6CA2C20D-FD10-7042-9ED8-23D77B622455}" dt="2023-05-20T09:49:29.548" v="115"/>
          <ac:inkMkLst>
            <pc:docMk/>
            <pc:sldMk cId="0" sldId="311"/>
            <ac:inkMk id="24583" creationId="{E74FFBFF-E22A-16F3-A9C9-25FC4D115989}"/>
          </ac:inkMkLst>
        </pc:inkChg>
        <pc:inkChg chg="add del">
          <ac:chgData name="شادن القحطاني ID 443200677" userId="2d5f3d4d-8466-4aa1-ac8a-1cb60ed86c20" providerId="ADAL" clId="{6CA2C20D-FD10-7042-9ED8-23D77B622455}" dt="2023-05-20T09:49:29.548" v="115"/>
          <ac:inkMkLst>
            <pc:docMk/>
            <pc:sldMk cId="0" sldId="311"/>
            <ac:inkMk id="24585" creationId="{5DA88DA4-615F-85AA-7D88-8F5D6D2B0569}"/>
          </ac:inkMkLst>
        </pc:inkChg>
        <pc:inkChg chg="add del">
          <ac:chgData name="شادن القحطاني ID 443200677" userId="2d5f3d4d-8466-4aa1-ac8a-1cb60ed86c20" providerId="ADAL" clId="{6CA2C20D-FD10-7042-9ED8-23D77B622455}" dt="2023-05-20T09:49:29.548" v="115"/>
          <ac:inkMkLst>
            <pc:docMk/>
            <pc:sldMk cId="0" sldId="311"/>
            <ac:inkMk id="24586" creationId="{5A1B174C-D252-9BD6-63CF-E16756A4344B}"/>
          </ac:inkMkLst>
        </pc:inkChg>
        <pc:inkChg chg="add del">
          <ac:chgData name="شادن القحطاني ID 443200677" userId="2d5f3d4d-8466-4aa1-ac8a-1cb60ed86c20" providerId="ADAL" clId="{6CA2C20D-FD10-7042-9ED8-23D77B622455}" dt="2023-05-20T09:49:29.548" v="115"/>
          <ac:inkMkLst>
            <pc:docMk/>
            <pc:sldMk cId="0" sldId="311"/>
            <ac:inkMk id="24587" creationId="{17F16021-9F52-1175-E2DD-F6A74E437C9E}"/>
          </ac:inkMkLst>
        </pc:inkChg>
        <pc:inkChg chg="add del">
          <ac:chgData name="شادن القحطاني ID 443200677" userId="2d5f3d4d-8466-4aa1-ac8a-1cb60ed86c20" providerId="ADAL" clId="{6CA2C20D-FD10-7042-9ED8-23D77B622455}" dt="2023-05-20T09:49:29.548" v="115"/>
          <ac:inkMkLst>
            <pc:docMk/>
            <pc:sldMk cId="0" sldId="311"/>
            <ac:inkMk id="24588" creationId="{E88F6F5D-5936-BBEB-4567-F3445D48EE3D}"/>
          </ac:inkMkLst>
        </pc:inkChg>
        <pc:inkChg chg="add reco">
          <ac:chgData name="شادن القحطاني ID 443200677" userId="2d5f3d4d-8466-4aa1-ac8a-1cb60ed86c20" providerId="ADAL" clId="{6CA2C20D-FD10-7042-9ED8-23D77B622455}" dt="2023-05-20T09:49:29.548" v="115"/>
          <ac:inkMkLst>
            <pc:docMk/>
            <pc:sldMk cId="0" sldId="311"/>
            <ac:inkMk id="24589" creationId="{245007C5-4D23-C347-9AF9-DD3E5B0C8603}"/>
          </ac:inkMkLst>
        </pc:inkChg>
        <pc:inkChg chg="add del">
          <ac:chgData name="شادن القحطاني ID 443200677" userId="2d5f3d4d-8466-4aa1-ac8a-1cb60ed86c20" providerId="ADAL" clId="{6CA2C20D-FD10-7042-9ED8-23D77B622455}" dt="2023-05-20T09:50:02.421" v="117"/>
          <ac:inkMkLst>
            <pc:docMk/>
            <pc:sldMk cId="0" sldId="311"/>
            <ac:inkMk id="24590" creationId="{141227F2-E555-BB6C-CF5D-EE11270D2523}"/>
          </ac:inkMkLst>
        </pc:inkChg>
        <pc:inkChg chg="add">
          <ac:chgData name="شادن القحطاني ID 443200677" userId="2d5f3d4d-8466-4aa1-ac8a-1cb60ed86c20" providerId="ADAL" clId="{6CA2C20D-FD10-7042-9ED8-23D77B622455}" dt="2023-05-20T09:50:07.223" v="118"/>
          <ac:inkMkLst>
            <pc:docMk/>
            <pc:sldMk cId="0" sldId="311"/>
            <ac:inkMk id="24591" creationId="{7100950D-1D92-5668-3ED8-33CFC594EA4F}"/>
          </ac:inkMkLst>
        </pc:inkChg>
        <pc:inkChg chg="add del">
          <ac:chgData name="شادن القحطاني ID 443200677" userId="2d5f3d4d-8466-4aa1-ac8a-1cb60ed86c20" providerId="ADAL" clId="{6CA2C20D-FD10-7042-9ED8-23D77B622455}" dt="2023-05-20T09:50:31.189" v="124"/>
          <ac:inkMkLst>
            <pc:docMk/>
            <pc:sldMk cId="0" sldId="311"/>
            <ac:inkMk id="24592" creationId="{8B21DECB-DABE-28B0-2A11-A8389E81A96F}"/>
          </ac:inkMkLst>
        </pc:inkChg>
        <pc:inkChg chg="add">
          <ac:chgData name="شادن القحطاني ID 443200677" userId="2d5f3d4d-8466-4aa1-ac8a-1cb60ed86c20" providerId="ADAL" clId="{6CA2C20D-FD10-7042-9ED8-23D77B622455}" dt="2023-05-20T09:50:29.605" v="120"/>
          <ac:inkMkLst>
            <pc:docMk/>
            <pc:sldMk cId="0" sldId="311"/>
            <ac:inkMk id="24593" creationId="{3FE713C6-B397-401C-6987-EDBB4A0112EA}"/>
          </ac:inkMkLst>
        </pc:inkChg>
        <pc:inkChg chg="add del">
          <ac:chgData name="شادن القحطاني ID 443200677" userId="2d5f3d4d-8466-4aa1-ac8a-1cb60ed86c20" providerId="ADAL" clId="{6CA2C20D-FD10-7042-9ED8-23D77B622455}" dt="2023-05-20T09:50:31.189" v="124"/>
          <ac:inkMkLst>
            <pc:docMk/>
            <pc:sldMk cId="0" sldId="311"/>
            <ac:inkMk id="24594" creationId="{08BC0709-7BE3-F521-3D0E-CEF296E1975E}"/>
          </ac:inkMkLst>
        </pc:inkChg>
        <pc:inkChg chg="add del">
          <ac:chgData name="شادن القحطاني ID 443200677" userId="2d5f3d4d-8466-4aa1-ac8a-1cb60ed86c20" providerId="ADAL" clId="{6CA2C20D-FD10-7042-9ED8-23D77B622455}" dt="2023-05-20T09:50:31.189" v="124"/>
          <ac:inkMkLst>
            <pc:docMk/>
            <pc:sldMk cId="0" sldId="311"/>
            <ac:inkMk id="24595" creationId="{0D7CE47A-2BE5-4342-0F17-1933F624DB45}"/>
          </ac:inkMkLst>
        </pc:inkChg>
        <pc:inkChg chg="add del">
          <ac:chgData name="شادن القحطاني ID 443200677" userId="2d5f3d4d-8466-4aa1-ac8a-1cb60ed86c20" providerId="ADAL" clId="{6CA2C20D-FD10-7042-9ED8-23D77B622455}" dt="2023-05-20T09:50:31.189" v="124"/>
          <ac:inkMkLst>
            <pc:docMk/>
            <pc:sldMk cId="0" sldId="311"/>
            <ac:inkMk id="24596" creationId="{0CFCF259-6F49-3AF6-C46C-0131D95B0258}"/>
          </ac:inkMkLst>
        </pc:inkChg>
        <pc:inkChg chg="add reco">
          <ac:chgData name="شادن القحطاني ID 443200677" userId="2d5f3d4d-8466-4aa1-ac8a-1cb60ed86c20" providerId="ADAL" clId="{6CA2C20D-FD10-7042-9ED8-23D77B622455}" dt="2023-05-20T09:50:31.189" v="124"/>
          <ac:inkMkLst>
            <pc:docMk/>
            <pc:sldMk cId="0" sldId="311"/>
            <ac:inkMk id="24597" creationId="{A44162FE-689D-0E5E-2726-6977319AA825}"/>
          </ac:inkMkLst>
        </pc:inkChg>
        <pc:inkChg chg="add del">
          <ac:chgData name="شادن القحطاني ID 443200677" userId="2d5f3d4d-8466-4aa1-ac8a-1cb60ed86c20" providerId="ADAL" clId="{6CA2C20D-FD10-7042-9ED8-23D77B622455}" dt="2023-05-20T09:50:45.867" v="130"/>
          <ac:inkMkLst>
            <pc:docMk/>
            <pc:sldMk cId="0" sldId="311"/>
            <ac:inkMk id="24598" creationId="{1A7AFE34-B689-8EC9-A75D-B2BF21ED529A}"/>
          </ac:inkMkLst>
        </pc:inkChg>
        <pc:inkChg chg="add del">
          <ac:chgData name="شادن القحطاني ID 443200677" userId="2d5f3d4d-8466-4aa1-ac8a-1cb60ed86c20" providerId="ADAL" clId="{6CA2C20D-FD10-7042-9ED8-23D77B622455}" dt="2023-05-20T09:50:45.867" v="130"/>
          <ac:inkMkLst>
            <pc:docMk/>
            <pc:sldMk cId="0" sldId="311"/>
            <ac:inkMk id="24599" creationId="{88721226-62F4-8276-5B14-EA79D8BA39EE}"/>
          </ac:inkMkLst>
        </pc:inkChg>
        <pc:inkChg chg="add del">
          <ac:chgData name="شادن القحطاني ID 443200677" userId="2d5f3d4d-8466-4aa1-ac8a-1cb60ed86c20" providerId="ADAL" clId="{6CA2C20D-FD10-7042-9ED8-23D77B622455}" dt="2023-05-20T09:50:45.867" v="130"/>
          <ac:inkMkLst>
            <pc:docMk/>
            <pc:sldMk cId="0" sldId="311"/>
            <ac:inkMk id="24600" creationId="{9F171B67-A2F3-BC39-9430-36192A1286A7}"/>
          </ac:inkMkLst>
        </pc:inkChg>
        <pc:inkChg chg="add del">
          <ac:chgData name="شادن القحطاني ID 443200677" userId="2d5f3d4d-8466-4aa1-ac8a-1cb60ed86c20" providerId="ADAL" clId="{6CA2C20D-FD10-7042-9ED8-23D77B622455}" dt="2023-05-20T09:50:45.867" v="130"/>
          <ac:inkMkLst>
            <pc:docMk/>
            <pc:sldMk cId="0" sldId="311"/>
            <ac:inkMk id="24601" creationId="{2DF08872-2D90-9289-BF5F-38DCF15E0AE5}"/>
          </ac:inkMkLst>
        </pc:inkChg>
        <pc:inkChg chg="add del reco">
          <ac:chgData name="شادن القحطاني ID 443200677" userId="2d5f3d4d-8466-4aa1-ac8a-1cb60ed86c20" providerId="ADAL" clId="{6CA2C20D-FD10-7042-9ED8-23D77B622455}" dt="2023-05-20T09:50:45.867" v="130"/>
          <ac:inkMkLst>
            <pc:docMk/>
            <pc:sldMk cId="0" sldId="311"/>
            <ac:inkMk id="24602" creationId="{779DE711-4F2D-79C2-9EFB-4E39534FF6E9}"/>
          </ac:inkMkLst>
        </pc:inkChg>
        <pc:inkChg chg="add">
          <ac:chgData name="شادن القحطاني ID 443200677" userId="2d5f3d4d-8466-4aa1-ac8a-1cb60ed86c20" providerId="ADAL" clId="{6CA2C20D-FD10-7042-9ED8-23D77B622455}" dt="2023-05-20T09:50:48.454" v="131"/>
          <ac:inkMkLst>
            <pc:docMk/>
            <pc:sldMk cId="0" sldId="311"/>
            <ac:inkMk id="24603" creationId="{D5531AAE-CCF4-80C0-D73E-669E7C66AE4F}"/>
          </ac:inkMkLst>
        </pc:inkChg>
        <pc:inkChg chg="add del">
          <ac:chgData name="شادن القحطاني ID 443200677" userId="2d5f3d4d-8466-4aa1-ac8a-1cb60ed86c20" providerId="ADAL" clId="{6CA2C20D-FD10-7042-9ED8-23D77B622455}" dt="2023-05-20T09:50:53.475" v="139"/>
          <ac:inkMkLst>
            <pc:docMk/>
            <pc:sldMk cId="0" sldId="311"/>
            <ac:inkMk id="24604" creationId="{5137A118-4C78-38B3-BF5C-07898A39CF23}"/>
          </ac:inkMkLst>
        </pc:inkChg>
        <pc:inkChg chg="add del">
          <ac:chgData name="شادن القحطاني ID 443200677" userId="2d5f3d4d-8466-4aa1-ac8a-1cb60ed86c20" providerId="ADAL" clId="{6CA2C20D-FD10-7042-9ED8-23D77B622455}" dt="2023-05-20T09:50:53.475" v="139"/>
          <ac:inkMkLst>
            <pc:docMk/>
            <pc:sldMk cId="0" sldId="311"/>
            <ac:inkMk id="24605" creationId="{A4071C09-C493-6075-8CAC-1B45194051B1}"/>
          </ac:inkMkLst>
        </pc:inkChg>
        <pc:inkChg chg="add del">
          <ac:chgData name="شادن القحطاني ID 443200677" userId="2d5f3d4d-8466-4aa1-ac8a-1cb60ed86c20" providerId="ADAL" clId="{6CA2C20D-FD10-7042-9ED8-23D77B622455}" dt="2023-05-20T09:50:53.475" v="139"/>
          <ac:inkMkLst>
            <pc:docMk/>
            <pc:sldMk cId="0" sldId="311"/>
            <ac:inkMk id="24606" creationId="{F4C41819-AFDF-DAC0-ED94-9C475AD2369E}"/>
          </ac:inkMkLst>
        </pc:inkChg>
        <pc:inkChg chg="add del">
          <ac:chgData name="شادن القحطاني ID 443200677" userId="2d5f3d4d-8466-4aa1-ac8a-1cb60ed86c20" providerId="ADAL" clId="{6CA2C20D-FD10-7042-9ED8-23D77B622455}" dt="2023-05-20T09:50:53.475" v="139"/>
          <ac:inkMkLst>
            <pc:docMk/>
            <pc:sldMk cId="0" sldId="311"/>
            <ac:inkMk id="24607" creationId="{0E990BAB-94FB-48D2-ECF5-85704EBFCD7A}"/>
          </ac:inkMkLst>
        </pc:inkChg>
        <pc:inkChg chg="add del">
          <ac:chgData name="شادن القحطاني ID 443200677" userId="2d5f3d4d-8466-4aa1-ac8a-1cb60ed86c20" providerId="ADAL" clId="{6CA2C20D-FD10-7042-9ED8-23D77B622455}" dt="2023-05-20T09:50:53.475" v="139"/>
          <ac:inkMkLst>
            <pc:docMk/>
            <pc:sldMk cId="0" sldId="311"/>
            <ac:inkMk id="24608" creationId="{F59A9845-8C23-5671-1C6F-8C0D275BA3C7}"/>
          </ac:inkMkLst>
        </pc:inkChg>
        <pc:inkChg chg="add del">
          <ac:chgData name="شادن القحطاني ID 443200677" userId="2d5f3d4d-8466-4aa1-ac8a-1cb60ed86c20" providerId="ADAL" clId="{6CA2C20D-FD10-7042-9ED8-23D77B622455}" dt="2023-05-20T09:50:53.475" v="139"/>
          <ac:inkMkLst>
            <pc:docMk/>
            <pc:sldMk cId="0" sldId="311"/>
            <ac:inkMk id="24609" creationId="{5D43AC1F-8473-7CD9-8765-0E803ECC1EFF}"/>
          </ac:inkMkLst>
        </pc:inkChg>
        <pc:inkChg chg="add del">
          <ac:chgData name="شادن القحطاني ID 443200677" userId="2d5f3d4d-8466-4aa1-ac8a-1cb60ed86c20" providerId="ADAL" clId="{6CA2C20D-FD10-7042-9ED8-23D77B622455}" dt="2023-05-20T09:50:53.475" v="139"/>
          <ac:inkMkLst>
            <pc:docMk/>
            <pc:sldMk cId="0" sldId="311"/>
            <ac:inkMk id="24610" creationId="{F4151962-E949-3319-3AC8-0149D3406081}"/>
          </ac:inkMkLst>
        </pc:inkChg>
        <pc:inkChg chg="add reco">
          <ac:chgData name="شادن القحطاني ID 443200677" userId="2d5f3d4d-8466-4aa1-ac8a-1cb60ed86c20" providerId="ADAL" clId="{6CA2C20D-FD10-7042-9ED8-23D77B622455}" dt="2023-05-20T09:50:53.475" v="139"/>
          <ac:inkMkLst>
            <pc:docMk/>
            <pc:sldMk cId="0" sldId="311"/>
            <ac:inkMk id="24611" creationId="{874EAF3A-8517-ECC2-6FDA-3445FC7F071E}"/>
          </ac:inkMkLst>
        </pc:inkChg>
        <pc:inkChg chg="add del">
          <ac:chgData name="شادن القحطاني ID 443200677" userId="2d5f3d4d-8466-4aa1-ac8a-1cb60ed86c20" providerId="ADAL" clId="{6CA2C20D-FD10-7042-9ED8-23D77B622455}" dt="2023-05-20T09:51:08.483" v="144"/>
          <ac:inkMkLst>
            <pc:docMk/>
            <pc:sldMk cId="0" sldId="311"/>
            <ac:inkMk id="24612" creationId="{FFE65C47-338C-FE3E-79D3-E1584C772869}"/>
          </ac:inkMkLst>
        </pc:inkChg>
        <pc:inkChg chg="add del">
          <ac:chgData name="شادن القحطاني ID 443200677" userId="2d5f3d4d-8466-4aa1-ac8a-1cb60ed86c20" providerId="ADAL" clId="{6CA2C20D-FD10-7042-9ED8-23D77B622455}" dt="2023-05-20T09:51:08.483" v="144"/>
          <ac:inkMkLst>
            <pc:docMk/>
            <pc:sldMk cId="0" sldId="311"/>
            <ac:inkMk id="24613" creationId="{5F391112-A58E-A199-5D39-817A6B0A8B75}"/>
          </ac:inkMkLst>
        </pc:inkChg>
        <pc:inkChg chg="add del">
          <ac:chgData name="شادن القحطاني ID 443200677" userId="2d5f3d4d-8466-4aa1-ac8a-1cb60ed86c20" providerId="ADAL" clId="{6CA2C20D-FD10-7042-9ED8-23D77B622455}" dt="2023-05-20T09:51:08.483" v="144"/>
          <ac:inkMkLst>
            <pc:docMk/>
            <pc:sldMk cId="0" sldId="311"/>
            <ac:inkMk id="24614" creationId="{B8E5A8CE-83FD-730B-A368-0F0B2F6201F9}"/>
          </ac:inkMkLst>
        </pc:inkChg>
        <pc:inkChg chg="add del">
          <ac:chgData name="شادن القحطاني ID 443200677" userId="2d5f3d4d-8466-4aa1-ac8a-1cb60ed86c20" providerId="ADAL" clId="{6CA2C20D-FD10-7042-9ED8-23D77B622455}" dt="2023-05-20T09:51:08.483" v="144"/>
          <ac:inkMkLst>
            <pc:docMk/>
            <pc:sldMk cId="0" sldId="311"/>
            <ac:inkMk id="24615" creationId="{7A01E384-B699-03AC-4479-F1FB10A66D1B}"/>
          </ac:inkMkLst>
        </pc:inkChg>
        <pc:inkChg chg="add reco">
          <ac:chgData name="شادن القحطاني ID 443200677" userId="2d5f3d4d-8466-4aa1-ac8a-1cb60ed86c20" providerId="ADAL" clId="{6CA2C20D-FD10-7042-9ED8-23D77B622455}" dt="2023-05-20T09:51:08.483" v="144"/>
          <ac:inkMkLst>
            <pc:docMk/>
            <pc:sldMk cId="0" sldId="311"/>
            <ac:inkMk id="24616" creationId="{D6899DE5-1DDB-15EC-289C-944BFAEC2C58}"/>
          </ac:inkMkLst>
        </pc:inkChg>
      </pc:sldChg>
      <pc:sldChg chg="addSp delSp">
        <pc:chgData name="شادن القحطاني ID 443200677" userId="2d5f3d4d-8466-4aa1-ac8a-1cb60ed86c20" providerId="ADAL" clId="{6CA2C20D-FD10-7042-9ED8-23D77B622455}" dt="2023-06-16T14:30:59.607" v="3093" actId="7634"/>
        <pc:sldMkLst>
          <pc:docMk/>
          <pc:sldMk cId="0" sldId="312"/>
        </pc:sldMkLst>
        <pc:inkChg chg="add">
          <ac:chgData name="شادن القحطاني ID 443200677" userId="2d5f3d4d-8466-4aa1-ac8a-1cb60ed86c20" providerId="ADAL" clId="{6CA2C20D-FD10-7042-9ED8-23D77B622455}" dt="2023-05-20T09:51:49.706" v="145"/>
          <ac:inkMkLst>
            <pc:docMk/>
            <pc:sldMk cId="0" sldId="312"/>
            <ac:inkMk id="2" creationId="{6F755165-E789-271E-DF3F-40FC42A88350}"/>
          </ac:inkMkLst>
        </pc:inkChg>
        <pc:inkChg chg="add">
          <ac:chgData name="شادن القحطاني ID 443200677" userId="2d5f3d4d-8466-4aa1-ac8a-1cb60ed86c20" providerId="ADAL" clId="{6CA2C20D-FD10-7042-9ED8-23D77B622455}" dt="2023-05-20T09:51:53.583" v="146"/>
          <ac:inkMkLst>
            <pc:docMk/>
            <pc:sldMk cId="0" sldId="312"/>
            <ac:inkMk id="3" creationId="{AC2EC846-3673-B90F-4DED-EA935AD74B7A}"/>
          </ac:inkMkLst>
        </pc:inkChg>
        <pc:inkChg chg="add">
          <ac:chgData name="شادن القحطاني ID 443200677" userId="2d5f3d4d-8466-4aa1-ac8a-1cb60ed86c20" providerId="ADAL" clId="{6CA2C20D-FD10-7042-9ED8-23D77B622455}" dt="2023-05-20T09:52:05.089" v="147"/>
          <ac:inkMkLst>
            <pc:docMk/>
            <pc:sldMk cId="0" sldId="312"/>
            <ac:inkMk id="4" creationId="{294384C7-0A56-0659-A183-F59C2FB9C3EA}"/>
          </ac:inkMkLst>
        </pc:inkChg>
        <pc:inkChg chg="add">
          <ac:chgData name="شادن القحطاني ID 443200677" userId="2d5f3d4d-8466-4aa1-ac8a-1cb60ed86c20" providerId="ADAL" clId="{6CA2C20D-FD10-7042-9ED8-23D77B622455}" dt="2023-06-16T14:30:59.607" v="3093" actId="7634"/>
          <ac:inkMkLst>
            <pc:docMk/>
            <pc:sldMk cId="0" sldId="312"/>
            <ac:inkMk id="5" creationId="{E72B1DE7-D943-CFDE-5DE7-522DC8381979}"/>
          </ac:inkMkLst>
        </pc:inkChg>
        <pc:inkChg chg="add del">
          <ac:chgData name="شادن القحطاني ID 443200677" userId="2d5f3d4d-8466-4aa1-ac8a-1cb60ed86c20" providerId="ADAL" clId="{6CA2C20D-FD10-7042-9ED8-23D77B622455}" dt="2023-05-20T09:53:08.750" v="151"/>
          <ac:inkMkLst>
            <pc:docMk/>
            <pc:sldMk cId="0" sldId="312"/>
            <ac:inkMk id="5" creationId="{EBBF42A6-5714-08BF-90CC-AB9E4EDC2F59}"/>
          </ac:inkMkLst>
        </pc:inkChg>
        <pc:inkChg chg="add">
          <ac:chgData name="شادن القحطاني ID 443200677" userId="2d5f3d4d-8466-4aa1-ac8a-1cb60ed86c20" providerId="ADAL" clId="{6CA2C20D-FD10-7042-9ED8-23D77B622455}" dt="2023-05-20T09:53:07.692" v="149"/>
          <ac:inkMkLst>
            <pc:docMk/>
            <pc:sldMk cId="0" sldId="312"/>
            <ac:inkMk id="8" creationId="{8C497477-65F7-F021-616F-163A96C9C52A}"/>
          </ac:inkMkLst>
        </pc:inkChg>
        <pc:inkChg chg="add del">
          <ac:chgData name="شادن القحطاني ID 443200677" userId="2d5f3d4d-8466-4aa1-ac8a-1cb60ed86c20" providerId="ADAL" clId="{6CA2C20D-FD10-7042-9ED8-23D77B622455}" dt="2023-05-20T09:53:08.750" v="151"/>
          <ac:inkMkLst>
            <pc:docMk/>
            <pc:sldMk cId="0" sldId="312"/>
            <ac:inkMk id="9" creationId="{376D592F-6D02-7592-4283-84189BF42942}"/>
          </ac:inkMkLst>
        </pc:inkChg>
        <pc:inkChg chg="add reco">
          <ac:chgData name="شادن القحطاني ID 443200677" userId="2d5f3d4d-8466-4aa1-ac8a-1cb60ed86c20" providerId="ADAL" clId="{6CA2C20D-FD10-7042-9ED8-23D77B622455}" dt="2023-05-20T09:53:08.750" v="151"/>
          <ac:inkMkLst>
            <pc:docMk/>
            <pc:sldMk cId="0" sldId="312"/>
            <ac:inkMk id="10" creationId="{74A02A52-74F7-1B97-639E-89B54D441D20}"/>
          </ac:inkMkLst>
        </pc:inkChg>
        <pc:inkChg chg="add del">
          <ac:chgData name="شادن القحطاني ID 443200677" userId="2d5f3d4d-8466-4aa1-ac8a-1cb60ed86c20" providerId="ADAL" clId="{6CA2C20D-FD10-7042-9ED8-23D77B622455}" dt="2023-05-20T09:53:10.504" v="155"/>
          <ac:inkMkLst>
            <pc:docMk/>
            <pc:sldMk cId="0" sldId="312"/>
            <ac:inkMk id="11" creationId="{DDED1C38-F116-F127-5699-0AE323F47E4B}"/>
          </ac:inkMkLst>
        </pc:inkChg>
        <pc:inkChg chg="add del">
          <ac:chgData name="شادن القحطاني ID 443200677" userId="2d5f3d4d-8466-4aa1-ac8a-1cb60ed86c20" providerId="ADAL" clId="{6CA2C20D-FD10-7042-9ED8-23D77B622455}" dt="2023-05-20T09:53:10.504" v="155"/>
          <ac:inkMkLst>
            <pc:docMk/>
            <pc:sldMk cId="0" sldId="312"/>
            <ac:inkMk id="12" creationId="{6DA7E096-0AF2-B474-841C-D0C36FCD2ECB}"/>
          </ac:inkMkLst>
        </pc:inkChg>
        <pc:inkChg chg="add del">
          <ac:chgData name="شادن القحطاني ID 443200677" userId="2d5f3d4d-8466-4aa1-ac8a-1cb60ed86c20" providerId="ADAL" clId="{6CA2C20D-FD10-7042-9ED8-23D77B622455}" dt="2023-05-20T09:53:19.409" v="170"/>
          <ac:inkMkLst>
            <pc:docMk/>
            <pc:sldMk cId="0" sldId="312"/>
            <ac:inkMk id="13" creationId="{10588EEB-E3BC-A6BB-3F01-739E3A56FDFF}"/>
          </ac:inkMkLst>
        </pc:inkChg>
        <pc:inkChg chg="add reco">
          <ac:chgData name="شادن القحطاني ID 443200677" userId="2d5f3d4d-8466-4aa1-ac8a-1cb60ed86c20" providerId="ADAL" clId="{6CA2C20D-FD10-7042-9ED8-23D77B622455}" dt="2023-05-20T09:53:10.504" v="155"/>
          <ac:inkMkLst>
            <pc:docMk/>
            <pc:sldMk cId="0" sldId="312"/>
            <ac:inkMk id="14" creationId="{0EBD617F-8AAE-1C25-4B44-86D4B5F4E66C}"/>
          </ac:inkMkLst>
        </pc:inkChg>
        <pc:inkChg chg="add del">
          <ac:chgData name="شادن القحطاني ID 443200677" userId="2d5f3d4d-8466-4aa1-ac8a-1cb60ed86c20" providerId="ADAL" clId="{6CA2C20D-FD10-7042-9ED8-23D77B622455}" dt="2023-05-20T09:53:19.409" v="170"/>
          <ac:inkMkLst>
            <pc:docMk/>
            <pc:sldMk cId="0" sldId="312"/>
            <ac:inkMk id="15" creationId="{E69A5560-D8FC-B0A2-1BB5-B3EBC01866E7}"/>
          </ac:inkMkLst>
        </pc:inkChg>
        <pc:inkChg chg="add del">
          <ac:chgData name="شادن القحطاني ID 443200677" userId="2d5f3d4d-8466-4aa1-ac8a-1cb60ed86c20" providerId="ADAL" clId="{6CA2C20D-FD10-7042-9ED8-23D77B622455}" dt="2023-05-20T09:53:19.409" v="170"/>
          <ac:inkMkLst>
            <pc:docMk/>
            <pc:sldMk cId="0" sldId="312"/>
            <ac:inkMk id="16" creationId="{67DB0BC0-1A5A-825F-B2B9-D74AB3CCC444}"/>
          </ac:inkMkLst>
        </pc:inkChg>
        <pc:inkChg chg="add del">
          <ac:chgData name="شادن القحطاني ID 443200677" userId="2d5f3d4d-8466-4aa1-ac8a-1cb60ed86c20" providerId="ADAL" clId="{6CA2C20D-FD10-7042-9ED8-23D77B622455}" dt="2023-05-20T09:53:19.409" v="170"/>
          <ac:inkMkLst>
            <pc:docMk/>
            <pc:sldMk cId="0" sldId="312"/>
            <ac:inkMk id="17" creationId="{96B13DE9-A7DC-B814-6DBB-8D4998DAA4F8}"/>
          </ac:inkMkLst>
        </pc:inkChg>
        <pc:inkChg chg="add del">
          <ac:chgData name="شادن القحطاني ID 443200677" userId="2d5f3d4d-8466-4aa1-ac8a-1cb60ed86c20" providerId="ADAL" clId="{6CA2C20D-FD10-7042-9ED8-23D77B622455}" dt="2023-05-20T09:53:19.409" v="170"/>
          <ac:inkMkLst>
            <pc:docMk/>
            <pc:sldMk cId="0" sldId="312"/>
            <ac:inkMk id="18" creationId="{FD3577A3-2EDC-ECEB-86A6-39DC1D488AA6}"/>
          </ac:inkMkLst>
        </pc:inkChg>
        <pc:inkChg chg="add del">
          <ac:chgData name="شادن القحطاني ID 443200677" userId="2d5f3d4d-8466-4aa1-ac8a-1cb60ed86c20" providerId="ADAL" clId="{6CA2C20D-FD10-7042-9ED8-23D77B622455}" dt="2023-05-20T09:53:19.409" v="170"/>
          <ac:inkMkLst>
            <pc:docMk/>
            <pc:sldMk cId="0" sldId="312"/>
            <ac:inkMk id="19" creationId="{27B4F6F1-F5D6-AAD1-9F44-13951619A0EB}"/>
          </ac:inkMkLst>
        </pc:inkChg>
        <pc:inkChg chg="add del">
          <ac:chgData name="شادن القحطاني ID 443200677" userId="2d5f3d4d-8466-4aa1-ac8a-1cb60ed86c20" providerId="ADAL" clId="{6CA2C20D-FD10-7042-9ED8-23D77B622455}" dt="2023-05-20T09:53:19.409" v="170"/>
          <ac:inkMkLst>
            <pc:docMk/>
            <pc:sldMk cId="0" sldId="312"/>
            <ac:inkMk id="20" creationId="{B3A020C9-300C-66EB-D45A-4453EB2C0F41}"/>
          </ac:inkMkLst>
        </pc:inkChg>
        <pc:inkChg chg="add del">
          <ac:chgData name="شادن القحطاني ID 443200677" userId="2d5f3d4d-8466-4aa1-ac8a-1cb60ed86c20" providerId="ADAL" clId="{6CA2C20D-FD10-7042-9ED8-23D77B622455}" dt="2023-05-20T09:53:19.409" v="170"/>
          <ac:inkMkLst>
            <pc:docMk/>
            <pc:sldMk cId="0" sldId="312"/>
            <ac:inkMk id="21" creationId="{4B231BC1-F137-9FF2-31A9-FFF617087DCE}"/>
          </ac:inkMkLst>
        </pc:inkChg>
        <pc:inkChg chg="add del">
          <ac:chgData name="شادن القحطاني ID 443200677" userId="2d5f3d4d-8466-4aa1-ac8a-1cb60ed86c20" providerId="ADAL" clId="{6CA2C20D-FD10-7042-9ED8-23D77B622455}" dt="2023-05-20T09:53:19.409" v="170"/>
          <ac:inkMkLst>
            <pc:docMk/>
            <pc:sldMk cId="0" sldId="312"/>
            <ac:inkMk id="22" creationId="{312382DC-E801-ED1C-2A91-73062282E7B7}"/>
          </ac:inkMkLst>
        </pc:inkChg>
        <pc:inkChg chg="add del">
          <ac:chgData name="شادن القحطاني ID 443200677" userId="2d5f3d4d-8466-4aa1-ac8a-1cb60ed86c20" providerId="ADAL" clId="{6CA2C20D-FD10-7042-9ED8-23D77B622455}" dt="2023-05-20T09:53:19.409" v="170"/>
          <ac:inkMkLst>
            <pc:docMk/>
            <pc:sldMk cId="0" sldId="312"/>
            <ac:inkMk id="23" creationId="{F2FAFE60-C1EE-F541-4C1F-73E6F6E2ACC7}"/>
          </ac:inkMkLst>
        </pc:inkChg>
        <pc:inkChg chg="add del">
          <ac:chgData name="شادن القحطاني ID 443200677" userId="2d5f3d4d-8466-4aa1-ac8a-1cb60ed86c20" providerId="ADAL" clId="{6CA2C20D-FD10-7042-9ED8-23D77B622455}" dt="2023-05-20T09:53:19.409" v="170"/>
          <ac:inkMkLst>
            <pc:docMk/>
            <pc:sldMk cId="0" sldId="312"/>
            <ac:inkMk id="24" creationId="{B4C2988A-DB51-6D7A-7F20-37D800D5ECAA}"/>
          </ac:inkMkLst>
        </pc:inkChg>
        <pc:inkChg chg="add del">
          <ac:chgData name="شادن القحطاني ID 443200677" userId="2d5f3d4d-8466-4aa1-ac8a-1cb60ed86c20" providerId="ADAL" clId="{6CA2C20D-FD10-7042-9ED8-23D77B622455}" dt="2023-05-20T09:53:19.409" v="170"/>
          <ac:inkMkLst>
            <pc:docMk/>
            <pc:sldMk cId="0" sldId="312"/>
            <ac:inkMk id="25" creationId="{BB2A7981-5BBD-4FE7-9CFE-78A9EFB3409B}"/>
          </ac:inkMkLst>
        </pc:inkChg>
        <pc:inkChg chg="add del">
          <ac:chgData name="شادن القحطاني ID 443200677" userId="2d5f3d4d-8466-4aa1-ac8a-1cb60ed86c20" providerId="ADAL" clId="{6CA2C20D-FD10-7042-9ED8-23D77B622455}" dt="2023-05-20T09:53:19.409" v="170"/>
          <ac:inkMkLst>
            <pc:docMk/>
            <pc:sldMk cId="0" sldId="312"/>
            <ac:inkMk id="26" creationId="{3F645F42-8F52-F197-098A-3DD75FD7E15D}"/>
          </ac:inkMkLst>
        </pc:inkChg>
        <pc:inkChg chg="add del">
          <ac:chgData name="شادن القحطاني ID 443200677" userId="2d5f3d4d-8466-4aa1-ac8a-1cb60ed86c20" providerId="ADAL" clId="{6CA2C20D-FD10-7042-9ED8-23D77B622455}" dt="2023-05-20T09:53:19.409" v="170"/>
          <ac:inkMkLst>
            <pc:docMk/>
            <pc:sldMk cId="0" sldId="312"/>
            <ac:inkMk id="27" creationId="{F635B498-783B-9E1C-5DCD-D3908314FBB6}"/>
          </ac:inkMkLst>
        </pc:inkChg>
        <pc:inkChg chg="add del">
          <ac:chgData name="شادن القحطاني ID 443200677" userId="2d5f3d4d-8466-4aa1-ac8a-1cb60ed86c20" providerId="ADAL" clId="{6CA2C20D-FD10-7042-9ED8-23D77B622455}" dt="2023-05-20T09:53:19.409" v="170"/>
          <ac:inkMkLst>
            <pc:docMk/>
            <pc:sldMk cId="0" sldId="312"/>
            <ac:inkMk id="28" creationId="{AE02C16D-D24F-3311-6E17-C12A0B5448C3}"/>
          </ac:inkMkLst>
        </pc:inkChg>
        <pc:inkChg chg="add reco">
          <ac:chgData name="شادن القحطاني ID 443200677" userId="2d5f3d4d-8466-4aa1-ac8a-1cb60ed86c20" providerId="ADAL" clId="{6CA2C20D-FD10-7042-9ED8-23D77B622455}" dt="2023-05-20T09:53:19.409" v="170"/>
          <ac:inkMkLst>
            <pc:docMk/>
            <pc:sldMk cId="0" sldId="312"/>
            <ac:inkMk id="29" creationId="{FC385D22-2D1F-0798-0499-4FD78DE1431F}"/>
          </ac:inkMkLst>
        </pc:inkChg>
        <pc:inkChg chg="add del">
          <ac:chgData name="شادن القحطاني ID 443200677" userId="2d5f3d4d-8466-4aa1-ac8a-1cb60ed86c20" providerId="ADAL" clId="{6CA2C20D-FD10-7042-9ED8-23D77B622455}" dt="2023-05-20T09:53:26.942" v="177"/>
          <ac:inkMkLst>
            <pc:docMk/>
            <pc:sldMk cId="0" sldId="312"/>
            <ac:inkMk id="30" creationId="{1BDB188E-0AAE-4AE0-8F8A-DEA4A0B65F21}"/>
          </ac:inkMkLst>
        </pc:inkChg>
        <pc:inkChg chg="add del">
          <ac:chgData name="شادن القحطاني ID 443200677" userId="2d5f3d4d-8466-4aa1-ac8a-1cb60ed86c20" providerId="ADAL" clId="{6CA2C20D-FD10-7042-9ED8-23D77B622455}" dt="2023-05-20T09:53:26.942" v="177"/>
          <ac:inkMkLst>
            <pc:docMk/>
            <pc:sldMk cId="0" sldId="312"/>
            <ac:inkMk id="31" creationId="{1E23672F-A0A5-D877-AD24-C22B27E063B6}"/>
          </ac:inkMkLst>
        </pc:inkChg>
        <pc:inkChg chg="add del">
          <ac:chgData name="شادن القحطاني ID 443200677" userId="2d5f3d4d-8466-4aa1-ac8a-1cb60ed86c20" providerId="ADAL" clId="{6CA2C20D-FD10-7042-9ED8-23D77B622455}" dt="2023-05-20T09:53:26.942" v="177"/>
          <ac:inkMkLst>
            <pc:docMk/>
            <pc:sldMk cId="0" sldId="312"/>
            <ac:inkMk id="32" creationId="{3462C756-04D5-54D5-B1DF-334C1D06FDB4}"/>
          </ac:inkMkLst>
        </pc:inkChg>
        <pc:inkChg chg="add del">
          <ac:chgData name="شادن القحطاني ID 443200677" userId="2d5f3d4d-8466-4aa1-ac8a-1cb60ed86c20" providerId="ADAL" clId="{6CA2C20D-FD10-7042-9ED8-23D77B622455}" dt="2023-05-20T09:53:26.942" v="177"/>
          <ac:inkMkLst>
            <pc:docMk/>
            <pc:sldMk cId="0" sldId="312"/>
            <ac:inkMk id="33" creationId="{FB5FF006-12C9-2181-BF13-4E1908202435}"/>
          </ac:inkMkLst>
        </pc:inkChg>
        <pc:inkChg chg="add del">
          <ac:chgData name="شادن القحطاني ID 443200677" userId="2d5f3d4d-8466-4aa1-ac8a-1cb60ed86c20" providerId="ADAL" clId="{6CA2C20D-FD10-7042-9ED8-23D77B622455}" dt="2023-05-20T09:53:26.942" v="177"/>
          <ac:inkMkLst>
            <pc:docMk/>
            <pc:sldMk cId="0" sldId="312"/>
            <ac:inkMk id="34" creationId="{09A7A0D9-5E83-67C4-00BE-94D2BAC8D3D2}"/>
          </ac:inkMkLst>
        </pc:inkChg>
        <pc:inkChg chg="add del">
          <ac:chgData name="شادن القحطاني ID 443200677" userId="2d5f3d4d-8466-4aa1-ac8a-1cb60ed86c20" providerId="ADAL" clId="{6CA2C20D-FD10-7042-9ED8-23D77B622455}" dt="2023-05-20T09:53:26.942" v="177"/>
          <ac:inkMkLst>
            <pc:docMk/>
            <pc:sldMk cId="0" sldId="312"/>
            <ac:inkMk id="35" creationId="{35458435-47D5-B58D-88CC-B50DFB6B3B80}"/>
          </ac:inkMkLst>
        </pc:inkChg>
        <pc:inkChg chg="add reco">
          <ac:chgData name="شادن القحطاني ID 443200677" userId="2d5f3d4d-8466-4aa1-ac8a-1cb60ed86c20" providerId="ADAL" clId="{6CA2C20D-FD10-7042-9ED8-23D77B622455}" dt="2023-05-20T09:53:26.942" v="177"/>
          <ac:inkMkLst>
            <pc:docMk/>
            <pc:sldMk cId="0" sldId="312"/>
            <ac:inkMk id="36" creationId="{9764CC67-A631-20A5-11D2-AF54D75A2E6E}"/>
          </ac:inkMkLst>
        </pc:inkChg>
        <pc:inkChg chg="add del">
          <ac:chgData name="شادن القحطاني ID 443200677" userId="2d5f3d4d-8466-4aa1-ac8a-1cb60ed86c20" providerId="ADAL" clId="{6CA2C20D-FD10-7042-9ED8-23D77B622455}" dt="2023-05-20T09:53:31.182" v="181"/>
          <ac:inkMkLst>
            <pc:docMk/>
            <pc:sldMk cId="0" sldId="312"/>
            <ac:inkMk id="37" creationId="{698D421C-2F9F-A316-ED78-0D37C7D2D4FE}"/>
          </ac:inkMkLst>
        </pc:inkChg>
        <pc:inkChg chg="add del">
          <ac:chgData name="شادن القحطاني ID 443200677" userId="2d5f3d4d-8466-4aa1-ac8a-1cb60ed86c20" providerId="ADAL" clId="{6CA2C20D-FD10-7042-9ED8-23D77B622455}" dt="2023-05-20T09:53:31.182" v="181"/>
          <ac:inkMkLst>
            <pc:docMk/>
            <pc:sldMk cId="0" sldId="312"/>
            <ac:inkMk id="38" creationId="{B0CC8546-4539-192A-8DCD-0D3579EDFDD7}"/>
          </ac:inkMkLst>
        </pc:inkChg>
        <pc:inkChg chg="add del">
          <ac:chgData name="شادن القحطاني ID 443200677" userId="2d5f3d4d-8466-4aa1-ac8a-1cb60ed86c20" providerId="ADAL" clId="{6CA2C20D-FD10-7042-9ED8-23D77B622455}" dt="2023-05-20T09:53:31.182" v="181"/>
          <ac:inkMkLst>
            <pc:docMk/>
            <pc:sldMk cId="0" sldId="312"/>
            <ac:inkMk id="39" creationId="{E3340921-3ED8-FE2C-5EFD-0BBD136D6E02}"/>
          </ac:inkMkLst>
        </pc:inkChg>
        <pc:inkChg chg="add reco">
          <ac:chgData name="شادن القحطاني ID 443200677" userId="2d5f3d4d-8466-4aa1-ac8a-1cb60ed86c20" providerId="ADAL" clId="{6CA2C20D-FD10-7042-9ED8-23D77B622455}" dt="2023-05-20T09:53:31.182" v="181"/>
          <ac:inkMkLst>
            <pc:docMk/>
            <pc:sldMk cId="0" sldId="312"/>
            <ac:inkMk id="40" creationId="{D5FE360A-A8F1-31B2-0E71-C1BCB3FB91C2}"/>
          </ac:inkMkLst>
        </pc:inkChg>
      </pc:sldChg>
      <pc:sldChg chg="addSp delSp">
        <pc:chgData name="شادن القحطاني ID 443200677" userId="2d5f3d4d-8466-4aa1-ac8a-1cb60ed86c20" providerId="ADAL" clId="{6CA2C20D-FD10-7042-9ED8-23D77B622455}" dt="2023-05-20T10:02:18.002" v="254"/>
        <pc:sldMkLst>
          <pc:docMk/>
          <pc:sldMk cId="0" sldId="314"/>
        </pc:sldMkLst>
        <pc:inkChg chg="add del">
          <ac:chgData name="شادن القحطاني ID 443200677" userId="2d5f3d4d-8466-4aa1-ac8a-1cb60ed86c20" providerId="ADAL" clId="{6CA2C20D-FD10-7042-9ED8-23D77B622455}" dt="2023-05-20T10:00:40.678" v="186"/>
          <ac:inkMkLst>
            <pc:docMk/>
            <pc:sldMk cId="0" sldId="314"/>
            <ac:inkMk id="2" creationId="{7DF01067-2BBA-3B6E-3BE2-14D705C827C9}"/>
          </ac:inkMkLst>
        </pc:inkChg>
        <pc:inkChg chg="add del">
          <ac:chgData name="شادن القحطاني ID 443200677" userId="2d5f3d4d-8466-4aa1-ac8a-1cb60ed86c20" providerId="ADAL" clId="{6CA2C20D-FD10-7042-9ED8-23D77B622455}" dt="2023-05-20T10:00:40.678" v="186"/>
          <ac:inkMkLst>
            <pc:docMk/>
            <pc:sldMk cId="0" sldId="314"/>
            <ac:inkMk id="3" creationId="{78796B46-7255-FDB3-1CFC-8C11F526BA8F}"/>
          </ac:inkMkLst>
        </pc:inkChg>
        <pc:inkChg chg="add del">
          <ac:chgData name="شادن القحطاني ID 443200677" userId="2d5f3d4d-8466-4aa1-ac8a-1cb60ed86c20" providerId="ADAL" clId="{6CA2C20D-FD10-7042-9ED8-23D77B622455}" dt="2023-05-20T10:00:40.678" v="186"/>
          <ac:inkMkLst>
            <pc:docMk/>
            <pc:sldMk cId="0" sldId="314"/>
            <ac:inkMk id="4" creationId="{2D5ED00E-A995-3491-2368-646A1E465D8C}"/>
          </ac:inkMkLst>
        </pc:inkChg>
        <pc:inkChg chg="add del">
          <ac:chgData name="شادن القحطاني ID 443200677" userId="2d5f3d4d-8466-4aa1-ac8a-1cb60ed86c20" providerId="ADAL" clId="{6CA2C20D-FD10-7042-9ED8-23D77B622455}" dt="2023-05-20T10:00:40.678" v="186"/>
          <ac:inkMkLst>
            <pc:docMk/>
            <pc:sldMk cId="0" sldId="314"/>
            <ac:inkMk id="5" creationId="{295548E0-83C0-50C3-FA10-09D7576BF2BE}"/>
          </ac:inkMkLst>
        </pc:inkChg>
        <pc:inkChg chg="add reco">
          <ac:chgData name="شادن القحطاني ID 443200677" userId="2d5f3d4d-8466-4aa1-ac8a-1cb60ed86c20" providerId="ADAL" clId="{6CA2C20D-FD10-7042-9ED8-23D77B622455}" dt="2023-05-20T10:00:40.678" v="186"/>
          <ac:inkMkLst>
            <pc:docMk/>
            <pc:sldMk cId="0" sldId="314"/>
            <ac:inkMk id="8" creationId="{285E41E2-7D0A-F99C-C55A-12B736E52C33}"/>
          </ac:inkMkLst>
        </pc:inkChg>
        <pc:inkChg chg="add del">
          <ac:chgData name="شادن القحطاني ID 443200677" userId="2d5f3d4d-8466-4aa1-ac8a-1cb60ed86c20" providerId="ADAL" clId="{6CA2C20D-FD10-7042-9ED8-23D77B622455}" dt="2023-05-20T10:00:43.490" v="190"/>
          <ac:inkMkLst>
            <pc:docMk/>
            <pc:sldMk cId="0" sldId="314"/>
            <ac:inkMk id="9" creationId="{41AC07A9-B552-4342-DAFD-5FC2A73DA69F}"/>
          </ac:inkMkLst>
        </pc:inkChg>
        <pc:inkChg chg="add del">
          <ac:chgData name="شادن القحطاني ID 443200677" userId="2d5f3d4d-8466-4aa1-ac8a-1cb60ed86c20" providerId="ADAL" clId="{6CA2C20D-FD10-7042-9ED8-23D77B622455}" dt="2023-05-20T10:00:43.490" v="190"/>
          <ac:inkMkLst>
            <pc:docMk/>
            <pc:sldMk cId="0" sldId="314"/>
            <ac:inkMk id="10" creationId="{ACFAFA29-0F57-F9E2-3274-6CC689F45ECD}"/>
          </ac:inkMkLst>
        </pc:inkChg>
        <pc:inkChg chg="add del">
          <ac:chgData name="شادن القحطاني ID 443200677" userId="2d5f3d4d-8466-4aa1-ac8a-1cb60ed86c20" providerId="ADAL" clId="{6CA2C20D-FD10-7042-9ED8-23D77B622455}" dt="2023-05-20T10:00:43.490" v="190"/>
          <ac:inkMkLst>
            <pc:docMk/>
            <pc:sldMk cId="0" sldId="314"/>
            <ac:inkMk id="11" creationId="{25813D12-C37E-D662-E363-BBAC44418782}"/>
          </ac:inkMkLst>
        </pc:inkChg>
        <pc:inkChg chg="add reco">
          <ac:chgData name="شادن القحطاني ID 443200677" userId="2d5f3d4d-8466-4aa1-ac8a-1cb60ed86c20" providerId="ADAL" clId="{6CA2C20D-FD10-7042-9ED8-23D77B622455}" dt="2023-05-20T10:00:43.490" v="190"/>
          <ac:inkMkLst>
            <pc:docMk/>
            <pc:sldMk cId="0" sldId="314"/>
            <ac:inkMk id="12" creationId="{9F27EB73-014C-9E48-27C9-00426AB45EAD}"/>
          </ac:inkMkLst>
        </pc:inkChg>
        <pc:inkChg chg="add del">
          <ac:chgData name="شادن القحطاني ID 443200677" userId="2d5f3d4d-8466-4aa1-ac8a-1cb60ed86c20" providerId="ADAL" clId="{6CA2C20D-FD10-7042-9ED8-23D77B622455}" dt="2023-05-20T10:00:48.658" v="195"/>
          <ac:inkMkLst>
            <pc:docMk/>
            <pc:sldMk cId="0" sldId="314"/>
            <ac:inkMk id="13" creationId="{76AE4EE4-DE9B-A3A0-099F-50DE06C11CB6}"/>
          </ac:inkMkLst>
        </pc:inkChg>
        <pc:inkChg chg="add del">
          <ac:chgData name="شادن القحطاني ID 443200677" userId="2d5f3d4d-8466-4aa1-ac8a-1cb60ed86c20" providerId="ADAL" clId="{6CA2C20D-FD10-7042-9ED8-23D77B622455}" dt="2023-05-20T10:00:48.658" v="195"/>
          <ac:inkMkLst>
            <pc:docMk/>
            <pc:sldMk cId="0" sldId="314"/>
            <ac:inkMk id="14" creationId="{0388DDEE-DED0-356E-5013-72C4AE72CCE9}"/>
          </ac:inkMkLst>
        </pc:inkChg>
        <pc:inkChg chg="add del">
          <ac:chgData name="شادن القحطاني ID 443200677" userId="2d5f3d4d-8466-4aa1-ac8a-1cb60ed86c20" providerId="ADAL" clId="{6CA2C20D-FD10-7042-9ED8-23D77B622455}" dt="2023-05-20T10:00:48.658" v="195"/>
          <ac:inkMkLst>
            <pc:docMk/>
            <pc:sldMk cId="0" sldId="314"/>
            <ac:inkMk id="15" creationId="{CAB028B0-55B6-0A48-3DDA-980FAE3405E5}"/>
          </ac:inkMkLst>
        </pc:inkChg>
        <pc:inkChg chg="add del">
          <ac:chgData name="شادن القحطاني ID 443200677" userId="2d5f3d4d-8466-4aa1-ac8a-1cb60ed86c20" providerId="ADAL" clId="{6CA2C20D-FD10-7042-9ED8-23D77B622455}" dt="2023-05-20T10:00:48.658" v="195"/>
          <ac:inkMkLst>
            <pc:docMk/>
            <pc:sldMk cId="0" sldId="314"/>
            <ac:inkMk id="16" creationId="{42191C08-BE42-3B11-523E-15D6533A8E82}"/>
          </ac:inkMkLst>
        </pc:inkChg>
        <pc:inkChg chg="add reco">
          <ac:chgData name="شادن القحطاني ID 443200677" userId="2d5f3d4d-8466-4aa1-ac8a-1cb60ed86c20" providerId="ADAL" clId="{6CA2C20D-FD10-7042-9ED8-23D77B622455}" dt="2023-05-20T10:00:48.658" v="195"/>
          <ac:inkMkLst>
            <pc:docMk/>
            <pc:sldMk cId="0" sldId="314"/>
            <ac:inkMk id="17" creationId="{1AEF09DB-EB79-5A10-05CA-02D35BFBD146}"/>
          </ac:inkMkLst>
        </pc:inkChg>
        <pc:inkChg chg="add del">
          <ac:chgData name="شادن القحطاني ID 443200677" userId="2d5f3d4d-8466-4aa1-ac8a-1cb60ed86c20" providerId="ADAL" clId="{6CA2C20D-FD10-7042-9ED8-23D77B622455}" dt="2023-05-20T10:00:59.103" v="199"/>
          <ac:inkMkLst>
            <pc:docMk/>
            <pc:sldMk cId="0" sldId="314"/>
            <ac:inkMk id="18" creationId="{C526FEB6-94E9-4F8A-4188-75A97D438D43}"/>
          </ac:inkMkLst>
        </pc:inkChg>
        <pc:inkChg chg="add del">
          <ac:chgData name="شادن القحطاني ID 443200677" userId="2d5f3d4d-8466-4aa1-ac8a-1cb60ed86c20" providerId="ADAL" clId="{6CA2C20D-FD10-7042-9ED8-23D77B622455}" dt="2023-05-20T10:00:59.103" v="199"/>
          <ac:inkMkLst>
            <pc:docMk/>
            <pc:sldMk cId="0" sldId="314"/>
            <ac:inkMk id="19" creationId="{E3CABCA0-6120-3D58-0AC1-A223B3086D1E}"/>
          </ac:inkMkLst>
        </pc:inkChg>
        <pc:inkChg chg="add del">
          <ac:chgData name="شادن القحطاني ID 443200677" userId="2d5f3d4d-8466-4aa1-ac8a-1cb60ed86c20" providerId="ADAL" clId="{6CA2C20D-FD10-7042-9ED8-23D77B622455}" dt="2023-05-20T10:00:59.103" v="199"/>
          <ac:inkMkLst>
            <pc:docMk/>
            <pc:sldMk cId="0" sldId="314"/>
            <ac:inkMk id="20" creationId="{7A23BBE2-D0EF-4CA8-F576-DE04CC73BA05}"/>
          </ac:inkMkLst>
        </pc:inkChg>
        <pc:inkChg chg="add reco">
          <ac:chgData name="شادن القحطاني ID 443200677" userId="2d5f3d4d-8466-4aa1-ac8a-1cb60ed86c20" providerId="ADAL" clId="{6CA2C20D-FD10-7042-9ED8-23D77B622455}" dt="2023-05-20T10:00:59.103" v="199"/>
          <ac:inkMkLst>
            <pc:docMk/>
            <pc:sldMk cId="0" sldId="314"/>
            <ac:inkMk id="21" creationId="{02749F49-2519-BDF1-F82C-3F4F5472C5EB}"/>
          </ac:inkMkLst>
        </pc:inkChg>
        <pc:inkChg chg="add del">
          <ac:chgData name="شادن القحطاني ID 443200677" userId="2d5f3d4d-8466-4aa1-ac8a-1cb60ed86c20" providerId="ADAL" clId="{6CA2C20D-FD10-7042-9ED8-23D77B622455}" dt="2023-05-20T10:01:00.767" v="203"/>
          <ac:inkMkLst>
            <pc:docMk/>
            <pc:sldMk cId="0" sldId="314"/>
            <ac:inkMk id="22" creationId="{E83C50D3-CB95-65DD-92A8-452914743B5E}"/>
          </ac:inkMkLst>
        </pc:inkChg>
        <pc:inkChg chg="add del">
          <ac:chgData name="شادن القحطاني ID 443200677" userId="2d5f3d4d-8466-4aa1-ac8a-1cb60ed86c20" providerId="ADAL" clId="{6CA2C20D-FD10-7042-9ED8-23D77B622455}" dt="2023-05-20T10:01:00.767" v="203"/>
          <ac:inkMkLst>
            <pc:docMk/>
            <pc:sldMk cId="0" sldId="314"/>
            <ac:inkMk id="23" creationId="{7DC69ACB-BE97-2223-4E75-C3449136EC85}"/>
          </ac:inkMkLst>
        </pc:inkChg>
        <pc:inkChg chg="add del">
          <ac:chgData name="شادن القحطاني ID 443200677" userId="2d5f3d4d-8466-4aa1-ac8a-1cb60ed86c20" providerId="ADAL" clId="{6CA2C20D-FD10-7042-9ED8-23D77B622455}" dt="2023-05-20T10:01:00.767" v="203"/>
          <ac:inkMkLst>
            <pc:docMk/>
            <pc:sldMk cId="0" sldId="314"/>
            <ac:inkMk id="24" creationId="{F1561C86-984E-DF0D-8771-400F2BC6140E}"/>
          </ac:inkMkLst>
        </pc:inkChg>
        <pc:inkChg chg="add reco">
          <ac:chgData name="شادن القحطاني ID 443200677" userId="2d5f3d4d-8466-4aa1-ac8a-1cb60ed86c20" providerId="ADAL" clId="{6CA2C20D-FD10-7042-9ED8-23D77B622455}" dt="2023-05-20T10:01:00.767" v="203"/>
          <ac:inkMkLst>
            <pc:docMk/>
            <pc:sldMk cId="0" sldId="314"/>
            <ac:inkMk id="25" creationId="{24A7E73E-D208-ACB0-1CD8-87C4CC8355DB}"/>
          </ac:inkMkLst>
        </pc:inkChg>
        <pc:inkChg chg="add del">
          <ac:chgData name="شادن القحطاني ID 443200677" userId="2d5f3d4d-8466-4aa1-ac8a-1cb60ed86c20" providerId="ADAL" clId="{6CA2C20D-FD10-7042-9ED8-23D77B622455}" dt="2023-05-20T10:01:25.130" v="205"/>
          <ac:inkMkLst>
            <pc:docMk/>
            <pc:sldMk cId="0" sldId="314"/>
            <ac:inkMk id="26" creationId="{454560FA-1A05-352E-9299-D50DC50FB52B}"/>
          </ac:inkMkLst>
        </pc:inkChg>
        <pc:inkChg chg="add del">
          <ac:chgData name="شادن القحطاني ID 443200677" userId="2d5f3d4d-8466-4aa1-ac8a-1cb60ed86c20" providerId="ADAL" clId="{6CA2C20D-FD10-7042-9ED8-23D77B622455}" dt="2023-05-20T10:01:30.443" v="211"/>
          <ac:inkMkLst>
            <pc:docMk/>
            <pc:sldMk cId="0" sldId="314"/>
            <ac:inkMk id="27" creationId="{E69FE447-3019-A0A4-089B-B51F6EC19FD2}"/>
          </ac:inkMkLst>
        </pc:inkChg>
        <pc:inkChg chg="add del">
          <ac:chgData name="شادن القحطاني ID 443200677" userId="2d5f3d4d-8466-4aa1-ac8a-1cb60ed86c20" providerId="ADAL" clId="{6CA2C20D-FD10-7042-9ED8-23D77B622455}" dt="2023-05-20T10:01:30.443" v="211"/>
          <ac:inkMkLst>
            <pc:docMk/>
            <pc:sldMk cId="0" sldId="314"/>
            <ac:inkMk id="28" creationId="{EE2158D5-5CC7-BE1E-3EE2-92F514761884}"/>
          </ac:inkMkLst>
        </pc:inkChg>
        <pc:inkChg chg="add del">
          <ac:chgData name="شادن القحطاني ID 443200677" userId="2d5f3d4d-8466-4aa1-ac8a-1cb60ed86c20" providerId="ADAL" clId="{6CA2C20D-FD10-7042-9ED8-23D77B622455}" dt="2023-05-20T10:01:30.443" v="211"/>
          <ac:inkMkLst>
            <pc:docMk/>
            <pc:sldMk cId="0" sldId="314"/>
            <ac:inkMk id="29" creationId="{D3DB52D0-C5C4-908A-9749-3A4F0D8B6034}"/>
          </ac:inkMkLst>
        </pc:inkChg>
        <pc:inkChg chg="add del">
          <ac:chgData name="شادن القحطاني ID 443200677" userId="2d5f3d4d-8466-4aa1-ac8a-1cb60ed86c20" providerId="ADAL" clId="{6CA2C20D-FD10-7042-9ED8-23D77B622455}" dt="2023-05-20T10:01:30.443" v="211"/>
          <ac:inkMkLst>
            <pc:docMk/>
            <pc:sldMk cId="0" sldId="314"/>
            <ac:inkMk id="30" creationId="{9C3B44B9-A80D-D349-7060-66EAB3732886}"/>
          </ac:inkMkLst>
        </pc:inkChg>
        <pc:inkChg chg="add del">
          <ac:chgData name="شادن القحطاني ID 443200677" userId="2d5f3d4d-8466-4aa1-ac8a-1cb60ed86c20" providerId="ADAL" clId="{6CA2C20D-FD10-7042-9ED8-23D77B622455}" dt="2023-05-20T10:01:30.443" v="211"/>
          <ac:inkMkLst>
            <pc:docMk/>
            <pc:sldMk cId="0" sldId="314"/>
            <ac:inkMk id="31" creationId="{E965B519-04F8-55F3-D5D2-8805BA0AD2FE}"/>
          </ac:inkMkLst>
        </pc:inkChg>
        <pc:inkChg chg="add reco">
          <ac:chgData name="شادن القحطاني ID 443200677" userId="2d5f3d4d-8466-4aa1-ac8a-1cb60ed86c20" providerId="ADAL" clId="{6CA2C20D-FD10-7042-9ED8-23D77B622455}" dt="2023-05-20T10:01:30.443" v="211"/>
          <ac:inkMkLst>
            <pc:docMk/>
            <pc:sldMk cId="0" sldId="314"/>
            <ac:inkMk id="32" creationId="{71506BC5-4898-B214-B33E-6608C06BF8B1}"/>
          </ac:inkMkLst>
        </pc:inkChg>
        <pc:inkChg chg="add del">
          <ac:chgData name="شادن القحطاني ID 443200677" userId="2d5f3d4d-8466-4aa1-ac8a-1cb60ed86c20" providerId="ADAL" clId="{6CA2C20D-FD10-7042-9ED8-23D77B622455}" dt="2023-05-20T10:01:33.285" v="216"/>
          <ac:inkMkLst>
            <pc:docMk/>
            <pc:sldMk cId="0" sldId="314"/>
            <ac:inkMk id="33" creationId="{F19FF89B-54FF-95F6-CC33-739B675F0C74}"/>
          </ac:inkMkLst>
        </pc:inkChg>
        <pc:inkChg chg="add">
          <ac:chgData name="شادن القحطاني ID 443200677" userId="2d5f3d4d-8466-4aa1-ac8a-1cb60ed86c20" providerId="ADAL" clId="{6CA2C20D-FD10-7042-9ED8-23D77B622455}" dt="2023-05-20T10:01:32.133" v="213"/>
          <ac:inkMkLst>
            <pc:docMk/>
            <pc:sldMk cId="0" sldId="314"/>
            <ac:inkMk id="34" creationId="{04CAB973-2B17-395C-063B-B294FC421E46}"/>
          </ac:inkMkLst>
        </pc:inkChg>
        <pc:inkChg chg="add del">
          <ac:chgData name="شادن القحطاني ID 443200677" userId="2d5f3d4d-8466-4aa1-ac8a-1cb60ed86c20" providerId="ADAL" clId="{6CA2C20D-FD10-7042-9ED8-23D77B622455}" dt="2023-05-20T10:01:33.285" v="216"/>
          <ac:inkMkLst>
            <pc:docMk/>
            <pc:sldMk cId="0" sldId="314"/>
            <ac:inkMk id="35" creationId="{87454162-EB74-BB97-07AC-9BCB1EB3A88A}"/>
          </ac:inkMkLst>
        </pc:inkChg>
        <pc:inkChg chg="add del">
          <ac:chgData name="شادن القحطاني ID 443200677" userId="2d5f3d4d-8466-4aa1-ac8a-1cb60ed86c20" providerId="ADAL" clId="{6CA2C20D-FD10-7042-9ED8-23D77B622455}" dt="2023-05-20T10:01:33.285" v="216"/>
          <ac:inkMkLst>
            <pc:docMk/>
            <pc:sldMk cId="0" sldId="314"/>
            <ac:inkMk id="36" creationId="{0CF1F8B2-4029-11B0-DBC7-BC473EAE784F}"/>
          </ac:inkMkLst>
        </pc:inkChg>
        <pc:inkChg chg="add reco">
          <ac:chgData name="شادن القحطاني ID 443200677" userId="2d5f3d4d-8466-4aa1-ac8a-1cb60ed86c20" providerId="ADAL" clId="{6CA2C20D-FD10-7042-9ED8-23D77B622455}" dt="2023-05-20T10:01:33.285" v="216"/>
          <ac:inkMkLst>
            <pc:docMk/>
            <pc:sldMk cId="0" sldId="314"/>
            <ac:inkMk id="37" creationId="{95A2DBBC-10D5-A00B-76A5-E1B8916B5FC5}"/>
          </ac:inkMkLst>
        </pc:inkChg>
        <pc:inkChg chg="add del">
          <ac:chgData name="شادن القحطاني ID 443200677" userId="2d5f3d4d-8466-4aa1-ac8a-1cb60ed86c20" providerId="ADAL" clId="{6CA2C20D-FD10-7042-9ED8-23D77B622455}" dt="2023-05-20T10:01:49.856" v="220"/>
          <ac:inkMkLst>
            <pc:docMk/>
            <pc:sldMk cId="0" sldId="314"/>
            <ac:inkMk id="38" creationId="{FB5AC2E7-2C96-C827-83CA-86576B90214A}"/>
          </ac:inkMkLst>
        </pc:inkChg>
        <pc:inkChg chg="add del">
          <ac:chgData name="شادن القحطاني ID 443200677" userId="2d5f3d4d-8466-4aa1-ac8a-1cb60ed86c20" providerId="ADAL" clId="{6CA2C20D-FD10-7042-9ED8-23D77B622455}" dt="2023-05-20T10:01:49.856" v="220"/>
          <ac:inkMkLst>
            <pc:docMk/>
            <pc:sldMk cId="0" sldId="314"/>
            <ac:inkMk id="39" creationId="{7BF7C5E3-B0F9-E7B3-2EB8-068C5A8B7195}"/>
          </ac:inkMkLst>
        </pc:inkChg>
        <pc:inkChg chg="add del">
          <ac:chgData name="شادن القحطاني ID 443200677" userId="2d5f3d4d-8466-4aa1-ac8a-1cb60ed86c20" providerId="ADAL" clId="{6CA2C20D-FD10-7042-9ED8-23D77B622455}" dt="2023-05-20T10:01:49.856" v="220"/>
          <ac:inkMkLst>
            <pc:docMk/>
            <pc:sldMk cId="0" sldId="314"/>
            <ac:inkMk id="40" creationId="{73A1B293-8495-6152-589D-0F3513ECE492}"/>
          </ac:inkMkLst>
        </pc:inkChg>
        <pc:inkChg chg="add reco">
          <ac:chgData name="شادن القحطاني ID 443200677" userId="2d5f3d4d-8466-4aa1-ac8a-1cb60ed86c20" providerId="ADAL" clId="{6CA2C20D-FD10-7042-9ED8-23D77B622455}" dt="2023-05-20T10:01:49.856" v="220"/>
          <ac:inkMkLst>
            <pc:docMk/>
            <pc:sldMk cId="0" sldId="314"/>
            <ac:inkMk id="41" creationId="{A99A4897-0281-EDBD-9C82-9B70C220F7DF}"/>
          </ac:inkMkLst>
        </pc:inkChg>
        <pc:inkChg chg="add del">
          <ac:chgData name="شادن القحطاني ID 443200677" userId="2d5f3d4d-8466-4aa1-ac8a-1cb60ed86c20" providerId="ADAL" clId="{6CA2C20D-FD10-7042-9ED8-23D77B622455}" dt="2023-05-20T10:02:01.415" v="232"/>
          <ac:inkMkLst>
            <pc:docMk/>
            <pc:sldMk cId="0" sldId="314"/>
            <ac:inkMk id="42" creationId="{BF4A6EF7-9D95-BA83-A3A1-CD2689613CD7}"/>
          </ac:inkMkLst>
        </pc:inkChg>
        <pc:inkChg chg="add del">
          <ac:chgData name="شادن القحطاني ID 443200677" userId="2d5f3d4d-8466-4aa1-ac8a-1cb60ed86c20" providerId="ADAL" clId="{6CA2C20D-FD10-7042-9ED8-23D77B622455}" dt="2023-05-20T10:02:01.415" v="232"/>
          <ac:inkMkLst>
            <pc:docMk/>
            <pc:sldMk cId="0" sldId="314"/>
            <ac:inkMk id="43" creationId="{150CB7A9-A970-15BA-9225-A7FD7CE2CD72}"/>
          </ac:inkMkLst>
        </pc:inkChg>
        <pc:inkChg chg="add del">
          <ac:chgData name="شادن القحطاني ID 443200677" userId="2d5f3d4d-8466-4aa1-ac8a-1cb60ed86c20" providerId="ADAL" clId="{6CA2C20D-FD10-7042-9ED8-23D77B622455}" dt="2023-05-20T10:02:01.415" v="232"/>
          <ac:inkMkLst>
            <pc:docMk/>
            <pc:sldMk cId="0" sldId="314"/>
            <ac:inkMk id="44" creationId="{1F9DCE03-406D-A61F-DEB0-31F585FCEF5F}"/>
          </ac:inkMkLst>
        </pc:inkChg>
        <pc:inkChg chg="add del">
          <ac:chgData name="شادن القحطاني ID 443200677" userId="2d5f3d4d-8466-4aa1-ac8a-1cb60ed86c20" providerId="ADAL" clId="{6CA2C20D-FD10-7042-9ED8-23D77B622455}" dt="2023-05-20T10:02:01.415" v="232"/>
          <ac:inkMkLst>
            <pc:docMk/>
            <pc:sldMk cId="0" sldId="314"/>
            <ac:inkMk id="45" creationId="{400A870A-4D43-257F-533D-6AC9537DC04B}"/>
          </ac:inkMkLst>
        </pc:inkChg>
        <pc:inkChg chg="add del">
          <ac:chgData name="شادن القحطاني ID 443200677" userId="2d5f3d4d-8466-4aa1-ac8a-1cb60ed86c20" providerId="ADAL" clId="{6CA2C20D-FD10-7042-9ED8-23D77B622455}" dt="2023-05-20T10:02:01.415" v="232"/>
          <ac:inkMkLst>
            <pc:docMk/>
            <pc:sldMk cId="0" sldId="314"/>
            <ac:inkMk id="46" creationId="{F12F3A27-1C62-5376-0669-2A57B9FB3297}"/>
          </ac:inkMkLst>
        </pc:inkChg>
        <pc:inkChg chg="add del">
          <ac:chgData name="شادن القحطاني ID 443200677" userId="2d5f3d4d-8466-4aa1-ac8a-1cb60ed86c20" providerId="ADAL" clId="{6CA2C20D-FD10-7042-9ED8-23D77B622455}" dt="2023-05-20T10:02:01.415" v="232"/>
          <ac:inkMkLst>
            <pc:docMk/>
            <pc:sldMk cId="0" sldId="314"/>
            <ac:inkMk id="47" creationId="{689316DF-CBF0-CEB6-3F03-EF15249786BE}"/>
          </ac:inkMkLst>
        </pc:inkChg>
        <pc:inkChg chg="add del">
          <ac:chgData name="شادن القحطاني ID 443200677" userId="2d5f3d4d-8466-4aa1-ac8a-1cb60ed86c20" providerId="ADAL" clId="{6CA2C20D-FD10-7042-9ED8-23D77B622455}" dt="2023-05-20T10:02:01.415" v="232"/>
          <ac:inkMkLst>
            <pc:docMk/>
            <pc:sldMk cId="0" sldId="314"/>
            <ac:inkMk id="48" creationId="{61D0767D-6C3C-85BE-88FF-283358B7A2D0}"/>
          </ac:inkMkLst>
        </pc:inkChg>
        <pc:inkChg chg="add del">
          <ac:chgData name="شادن القحطاني ID 443200677" userId="2d5f3d4d-8466-4aa1-ac8a-1cb60ed86c20" providerId="ADAL" clId="{6CA2C20D-FD10-7042-9ED8-23D77B622455}" dt="2023-05-20T10:02:01.415" v="232"/>
          <ac:inkMkLst>
            <pc:docMk/>
            <pc:sldMk cId="0" sldId="314"/>
            <ac:inkMk id="49" creationId="{6E0EDE30-E864-3D28-3ADC-DABACCDC9D39}"/>
          </ac:inkMkLst>
        </pc:inkChg>
        <pc:inkChg chg="add del">
          <ac:chgData name="شادن القحطاني ID 443200677" userId="2d5f3d4d-8466-4aa1-ac8a-1cb60ed86c20" providerId="ADAL" clId="{6CA2C20D-FD10-7042-9ED8-23D77B622455}" dt="2023-05-20T10:02:01.415" v="232"/>
          <ac:inkMkLst>
            <pc:docMk/>
            <pc:sldMk cId="0" sldId="314"/>
            <ac:inkMk id="50" creationId="{126E0648-0F44-C94A-C437-C307B3B2BBBF}"/>
          </ac:inkMkLst>
        </pc:inkChg>
        <pc:inkChg chg="add del">
          <ac:chgData name="شادن القحطاني ID 443200677" userId="2d5f3d4d-8466-4aa1-ac8a-1cb60ed86c20" providerId="ADAL" clId="{6CA2C20D-FD10-7042-9ED8-23D77B622455}" dt="2023-05-20T10:02:01.415" v="232"/>
          <ac:inkMkLst>
            <pc:docMk/>
            <pc:sldMk cId="0" sldId="314"/>
            <ac:inkMk id="51" creationId="{4DAEEC5B-9664-1E16-A1B8-2A9E63CA825E}"/>
          </ac:inkMkLst>
        </pc:inkChg>
        <pc:inkChg chg="add del">
          <ac:chgData name="شادن القحطاني ID 443200677" userId="2d5f3d4d-8466-4aa1-ac8a-1cb60ed86c20" providerId="ADAL" clId="{6CA2C20D-FD10-7042-9ED8-23D77B622455}" dt="2023-05-20T10:02:01.415" v="232"/>
          <ac:inkMkLst>
            <pc:docMk/>
            <pc:sldMk cId="0" sldId="314"/>
            <ac:inkMk id="52" creationId="{0BE5647F-BF25-F5F4-B3D2-A3B7FDB4C8EE}"/>
          </ac:inkMkLst>
        </pc:inkChg>
        <pc:inkChg chg="add reco">
          <ac:chgData name="شادن القحطاني ID 443200677" userId="2d5f3d4d-8466-4aa1-ac8a-1cb60ed86c20" providerId="ADAL" clId="{6CA2C20D-FD10-7042-9ED8-23D77B622455}" dt="2023-05-20T10:02:01.415" v="232"/>
          <ac:inkMkLst>
            <pc:docMk/>
            <pc:sldMk cId="0" sldId="314"/>
            <ac:inkMk id="53" creationId="{8DE7E021-D43F-ADF5-1B9B-7C45ED6F1D29}"/>
          </ac:inkMkLst>
        </pc:inkChg>
        <pc:inkChg chg="add del">
          <ac:chgData name="شادن القحطاني ID 443200677" userId="2d5f3d4d-8466-4aa1-ac8a-1cb60ed86c20" providerId="ADAL" clId="{6CA2C20D-FD10-7042-9ED8-23D77B622455}" dt="2023-05-20T10:02:06.924" v="239"/>
          <ac:inkMkLst>
            <pc:docMk/>
            <pc:sldMk cId="0" sldId="314"/>
            <ac:inkMk id="54" creationId="{5012E891-6012-E873-C148-739664A9566D}"/>
          </ac:inkMkLst>
        </pc:inkChg>
        <pc:inkChg chg="add del">
          <ac:chgData name="شادن القحطاني ID 443200677" userId="2d5f3d4d-8466-4aa1-ac8a-1cb60ed86c20" providerId="ADAL" clId="{6CA2C20D-FD10-7042-9ED8-23D77B622455}" dt="2023-05-20T10:02:06.924" v="239"/>
          <ac:inkMkLst>
            <pc:docMk/>
            <pc:sldMk cId="0" sldId="314"/>
            <ac:inkMk id="55" creationId="{5D0FCD55-686A-25B4-404A-DE6749F660B0}"/>
          </ac:inkMkLst>
        </pc:inkChg>
        <pc:inkChg chg="add del">
          <ac:chgData name="شادن القحطاني ID 443200677" userId="2d5f3d4d-8466-4aa1-ac8a-1cb60ed86c20" providerId="ADAL" clId="{6CA2C20D-FD10-7042-9ED8-23D77B622455}" dt="2023-05-20T10:02:06.924" v="239"/>
          <ac:inkMkLst>
            <pc:docMk/>
            <pc:sldMk cId="0" sldId="314"/>
            <ac:inkMk id="56" creationId="{6C0F897E-FE46-165F-CAF8-E6917CAC468D}"/>
          </ac:inkMkLst>
        </pc:inkChg>
        <pc:inkChg chg="add del">
          <ac:chgData name="شادن القحطاني ID 443200677" userId="2d5f3d4d-8466-4aa1-ac8a-1cb60ed86c20" providerId="ADAL" clId="{6CA2C20D-FD10-7042-9ED8-23D77B622455}" dt="2023-05-20T10:02:06.924" v="239"/>
          <ac:inkMkLst>
            <pc:docMk/>
            <pc:sldMk cId="0" sldId="314"/>
            <ac:inkMk id="57" creationId="{AFDD1EEE-FCC0-7A87-B9E0-1B409715615D}"/>
          </ac:inkMkLst>
        </pc:inkChg>
        <pc:inkChg chg="add del">
          <ac:chgData name="شادن القحطاني ID 443200677" userId="2d5f3d4d-8466-4aa1-ac8a-1cb60ed86c20" providerId="ADAL" clId="{6CA2C20D-FD10-7042-9ED8-23D77B622455}" dt="2023-05-20T10:02:06.924" v="239"/>
          <ac:inkMkLst>
            <pc:docMk/>
            <pc:sldMk cId="0" sldId="314"/>
            <ac:inkMk id="58" creationId="{1DB35C9C-4CFD-0F4A-7775-FD6E7EEF8172}"/>
          </ac:inkMkLst>
        </pc:inkChg>
        <pc:inkChg chg="add del">
          <ac:chgData name="شادن القحطاني ID 443200677" userId="2d5f3d4d-8466-4aa1-ac8a-1cb60ed86c20" providerId="ADAL" clId="{6CA2C20D-FD10-7042-9ED8-23D77B622455}" dt="2023-05-20T10:02:06.924" v="239"/>
          <ac:inkMkLst>
            <pc:docMk/>
            <pc:sldMk cId="0" sldId="314"/>
            <ac:inkMk id="59" creationId="{7B3283C0-C87E-30A2-B8D3-35D7D4AC9689}"/>
          </ac:inkMkLst>
        </pc:inkChg>
        <pc:inkChg chg="add reco">
          <ac:chgData name="شادن القحطاني ID 443200677" userId="2d5f3d4d-8466-4aa1-ac8a-1cb60ed86c20" providerId="ADAL" clId="{6CA2C20D-FD10-7042-9ED8-23D77B622455}" dt="2023-05-20T10:02:06.924" v="239"/>
          <ac:inkMkLst>
            <pc:docMk/>
            <pc:sldMk cId="0" sldId="314"/>
            <ac:inkMk id="60" creationId="{B0F17BFB-C972-1503-2005-E55A61BCED02}"/>
          </ac:inkMkLst>
        </pc:inkChg>
        <pc:inkChg chg="add del">
          <ac:chgData name="شادن القحطاني ID 443200677" userId="2d5f3d4d-8466-4aa1-ac8a-1cb60ed86c20" providerId="ADAL" clId="{6CA2C20D-FD10-7042-9ED8-23D77B622455}" dt="2023-05-20T10:02:18.002" v="254"/>
          <ac:inkMkLst>
            <pc:docMk/>
            <pc:sldMk cId="0" sldId="314"/>
            <ac:inkMk id="61" creationId="{E8C155E2-735E-1747-4C3A-7D2C5ACFEB8E}"/>
          </ac:inkMkLst>
        </pc:inkChg>
        <pc:inkChg chg="add del">
          <ac:chgData name="شادن القحطاني ID 443200677" userId="2d5f3d4d-8466-4aa1-ac8a-1cb60ed86c20" providerId="ADAL" clId="{6CA2C20D-FD10-7042-9ED8-23D77B622455}" dt="2023-05-20T10:02:18.002" v="254"/>
          <ac:inkMkLst>
            <pc:docMk/>
            <pc:sldMk cId="0" sldId="314"/>
            <ac:inkMk id="62" creationId="{BFF57521-4924-C7FA-B756-314A77D1D980}"/>
          </ac:inkMkLst>
        </pc:inkChg>
        <pc:inkChg chg="add del">
          <ac:chgData name="شادن القحطاني ID 443200677" userId="2d5f3d4d-8466-4aa1-ac8a-1cb60ed86c20" providerId="ADAL" clId="{6CA2C20D-FD10-7042-9ED8-23D77B622455}" dt="2023-05-20T10:02:18.002" v="254"/>
          <ac:inkMkLst>
            <pc:docMk/>
            <pc:sldMk cId="0" sldId="314"/>
            <ac:inkMk id="63" creationId="{7FC1F9CF-E7F4-1B2B-7FA9-47BF46B2500C}"/>
          </ac:inkMkLst>
        </pc:inkChg>
        <pc:inkChg chg="add del">
          <ac:chgData name="شادن القحطاني ID 443200677" userId="2d5f3d4d-8466-4aa1-ac8a-1cb60ed86c20" providerId="ADAL" clId="{6CA2C20D-FD10-7042-9ED8-23D77B622455}" dt="2023-05-20T10:02:18.002" v="254"/>
          <ac:inkMkLst>
            <pc:docMk/>
            <pc:sldMk cId="0" sldId="314"/>
            <ac:inkMk id="30720" creationId="{C24D7AE7-FD5A-DA43-123A-89D71BB249B3}"/>
          </ac:inkMkLst>
        </pc:inkChg>
        <pc:inkChg chg="add del">
          <ac:chgData name="شادن القحطاني ID 443200677" userId="2d5f3d4d-8466-4aa1-ac8a-1cb60ed86c20" providerId="ADAL" clId="{6CA2C20D-FD10-7042-9ED8-23D77B622455}" dt="2023-05-20T10:02:18.002" v="254"/>
          <ac:inkMkLst>
            <pc:docMk/>
            <pc:sldMk cId="0" sldId="314"/>
            <ac:inkMk id="30722" creationId="{7D0D77E6-C98A-6F26-8123-4C93F51E4DA6}"/>
          </ac:inkMkLst>
        </pc:inkChg>
        <pc:inkChg chg="add del">
          <ac:chgData name="شادن القحطاني ID 443200677" userId="2d5f3d4d-8466-4aa1-ac8a-1cb60ed86c20" providerId="ADAL" clId="{6CA2C20D-FD10-7042-9ED8-23D77B622455}" dt="2023-05-20T10:02:18.002" v="254"/>
          <ac:inkMkLst>
            <pc:docMk/>
            <pc:sldMk cId="0" sldId="314"/>
            <ac:inkMk id="30723" creationId="{A8065C23-62FC-DC26-6F0E-79580BE34CEC}"/>
          </ac:inkMkLst>
        </pc:inkChg>
        <pc:inkChg chg="add del">
          <ac:chgData name="شادن القحطاني ID 443200677" userId="2d5f3d4d-8466-4aa1-ac8a-1cb60ed86c20" providerId="ADAL" clId="{6CA2C20D-FD10-7042-9ED8-23D77B622455}" dt="2023-05-20T10:02:18.002" v="254"/>
          <ac:inkMkLst>
            <pc:docMk/>
            <pc:sldMk cId="0" sldId="314"/>
            <ac:inkMk id="30724" creationId="{ED02F0B0-53E3-9971-6840-E0021910C9E7}"/>
          </ac:inkMkLst>
        </pc:inkChg>
        <pc:inkChg chg="add del">
          <ac:chgData name="شادن القحطاني ID 443200677" userId="2d5f3d4d-8466-4aa1-ac8a-1cb60ed86c20" providerId="ADAL" clId="{6CA2C20D-FD10-7042-9ED8-23D77B622455}" dt="2023-05-20T10:02:18.002" v="254"/>
          <ac:inkMkLst>
            <pc:docMk/>
            <pc:sldMk cId="0" sldId="314"/>
            <ac:inkMk id="30725" creationId="{41A77410-E60E-F973-023C-64923995DF76}"/>
          </ac:inkMkLst>
        </pc:inkChg>
        <pc:inkChg chg="add del">
          <ac:chgData name="شادن القحطاني ID 443200677" userId="2d5f3d4d-8466-4aa1-ac8a-1cb60ed86c20" providerId="ADAL" clId="{6CA2C20D-FD10-7042-9ED8-23D77B622455}" dt="2023-05-20T10:02:18.002" v="254"/>
          <ac:inkMkLst>
            <pc:docMk/>
            <pc:sldMk cId="0" sldId="314"/>
            <ac:inkMk id="30726" creationId="{16992D49-A619-850D-835D-481ACDEF5291}"/>
          </ac:inkMkLst>
        </pc:inkChg>
        <pc:inkChg chg="add del">
          <ac:chgData name="شادن القحطاني ID 443200677" userId="2d5f3d4d-8466-4aa1-ac8a-1cb60ed86c20" providerId="ADAL" clId="{6CA2C20D-FD10-7042-9ED8-23D77B622455}" dt="2023-05-20T10:02:18.002" v="254"/>
          <ac:inkMkLst>
            <pc:docMk/>
            <pc:sldMk cId="0" sldId="314"/>
            <ac:inkMk id="30727" creationId="{B7AAF12D-2C87-2CCE-0EC4-448931B0CBE2}"/>
          </ac:inkMkLst>
        </pc:inkChg>
        <pc:inkChg chg="add del">
          <ac:chgData name="شادن القحطاني ID 443200677" userId="2d5f3d4d-8466-4aa1-ac8a-1cb60ed86c20" providerId="ADAL" clId="{6CA2C20D-FD10-7042-9ED8-23D77B622455}" dt="2023-05-20T10:02:18.002" v="254"/>
          <ac:inkMkLst>
            <pc:docMk/>
            <pc:sldMk cId="0" sldId="314"/>
            <ac:inkMk id="30729" creationId="{DC25EBE4-C50B-F8E6-ADD1-FE634EA8E267}"/>
          </ac:inkMkLst>
        </pc:inkChg>
        <pc:inkChg chg="add del">
          <ac:chgData name="شادن القحطاني ID 443200677" userId="2d5f3d4d-8466-4aa1-ac8a-1cb60ed86c20" providerId="ADAL" clId="{6CA2C20D-FD10-7042-9ED8-23D77B622455}" dt="2023-05-20T10:02:18.002" v="254"/>
          <ac:inkMkLst>
            <pc:docMk/>
            <pc:sldMk cId="0" sldId="314"/>
            <ac:inkMk id="30730" creationId="{218B48F0-1DFA-6893-C0F4-E7276F712E8E}"/>
          </ac:inkMkLst>
        </pc:inkChg>
        <pc:inkChg chg="add del">
          <ac:chgData name="شادن القحطاني ID 443200677" userId="2d5f3d4d-8466-4aa1-ac8a-1cb60ed86c20" providerId="ADAL" clId="{6CA2C20D-FD10-7042-9ED8-23D77B622455}" dt="2023-05-20T10:02:18.002" v="254"/>
          <ac:inkMkLst>
            <pc:docMk/>
            <pc:sldMk cId="0" sldId="314"/>
            <ac:inkMk id="30731" creationId="{057B14D3-4DEA-94C2-BDFB-F667BC3BB9D8}"/>
          </ac:inkMkLst>
        </pc:inkChg>
        <pc:inkChg chg="add del">
          <ac:chgData name="شادن القحطاني ID 443200677" userId="2d5f3d4d-8466-4aa1-ac8a-1cb60ed86c20" providerId="ADAL" clId="{6CA2C20D-FD10-7042-9ED8-23D77B622455}" dt="2023-05-20T10:02:18.002" v="254"/>
          <ac:inkMkLst>
            <pc:docMk/>
            <pc:sldMk cId="0" sldId="314"/>
            <ac:inkMk id="30732" creationId="{2FFC458F-0D3A-CAB7-A7E9-9C05AD81F754}"/>
          </ac:inkMkLst>
        </pc:inkChg>
        <pc:inkChg chg="add reco">
          <ac:chgData name="شادن القحطاني ID 443200677" userId="2d5f3d4d-8466-4aa1-ac8a-1cb60ed86c20" providerId="ADAL" clId="{6CA2C20D-FD10-7042-9ED8-23D77B622455}" dt="2023-05-20T10:02:18.002" v="254"/>
          <ac:inkMkLst>
            <pc:docMk/>
            <pc:sldMk cId="0" sldId="314"/>
            <ac:inkMk id="30733" creationId="{8705263A-F799-5814-5BCF-905520D09280}"/>
          </ac:inkMkLst>
        </pc:inkChg>
      </pc:sldChg>
      <pc:sldChg chg="addSp delSp">
        <pc:chgData name="شادن القحطاني ID 443200677" userId="2d5f3d4d-8466-4aa1-ac8a-1cb60ed86c20" providerId="ADAL" clId="{6CA2C20D-FD10-7042-9ED8-23D77B622455}" dt="2023-06-16T14:57:26.841" v="3120"/>
        <pc:sldMkLst>
          <pc:docMk/>
          <pc:sldMk cId="0" sldId="315"/>
        </pc:sldMkLst>
        <pc:inkChg chg="add del">
          <ac:chgData name="شادن القحطاني ID 443200677" userId="2d5f3d4d-8466-4aa1-ac8a-1cb60ed86c20" providerId="ADAL" clId="{6CA2C20D-FD10-7042-9ED8-23D77B622455}" dt="2023-06-16T14:49:05.408" v="3099"/>
          <ac:inkMkLst>
            <pc:docMk/>
            <pc:sldMk cId="0" sldId="315"/>
            <ac:inkMk id="2" creationId="{B961423C-3115-29B9-54B4-1A9355796372}"/>
          </ac:inkMkLst>
        </pc:inkChg>
        <pc:inkChg chg="add del">
          <ac:chgData name="شادن القحطاني ID 443200677" userId="2d5f3d4d-8466-4aa1-ac8a-1cb60ed86c20" providerId="ADAL" clId="{6CA2C20D-FD10-7042-9ED8-23D77B622455}" dt="2023-05-20T10:04:27.746" v="262"/>
          <ac:inkMkLst>
            <pc:docMk/>
            <pc:sldMk cId="0" sldId="315"/>
            <ac:inkMk id="2" creationId="{D6F316CA-A33D-9B4D-FF1A-09E1CFE17765}"/>
          </ac:inkMkLst>
        </pc:inkChg>
        <pc:inkChg chg="add del">
          <ac:chgData name="شادن القحطاني ID 443200677" userId="2d5f3d4d-8466-4aa1-ac8a-1cb60ed86c20" providerId="ADAL" clId="{6CA2C20D-FD10-7042-9ED8-23D77B622455}" dt="2023-05-20T10:04:27.746" v="262"/>
          <ac:inkMkLst>
            <pc:docMk/>
            <pc:sldMk cId="0" sldId="315"/>
            <ac:inkMk id="3" creationId="{97113892-75A9-3B7A-9D69-E5EE942850D3}"/>
          </ac:inkMkLst>
        </pc:inkChg>
        <pc:inkChg chg="add del">
          <ac:chgData name="شادن القحطاني ID 443200677" userId="2d5f3d4d-8466-4aa1-ac8a-1cb60ed86c20" providerId="ADAL" clId="{6CA2C20D-FD10-7042-9ED8-23D77B622455}" dt="2023-06-16T14:49:05.408" v="3099"/>
          <ac:inkMkLst>
            <pc:docMk/>
            <pc:sldMk cId="0" sldId="315"/>
            <ac:inkMk id="3" creationId="{DEC51203-5221-E6B8-6847-0F93E2CAF705}"/>
          </ac:inkMkLst>
        </pc:inkChg>
        <pc:inkChg chg="add del">
          <ac:chgData name="شادن القحطاني ID 443200677" userId="2d5f3d4d-8466-4aa1-ac8a-1cb60ed86c20" providerId="ADAL" clId="{6CA2C20D-FD10-7042-9ED8-23D77B622455}" dt="2023-05-20T10:04:27.746" v="262"/>
          <ac:inkMkLst>
            <pc:docMk/>
            <pc:sldMk cId="0" sldId="315"/>
            <ac:inkMk id="4" creationId="{1482599C-BDED-3A83-24A5-7E09491E3AA0}"/>
          </ac:inkMkLst>
        </pc:inkChg>
        <pc:inkChg chg="add del">
          <ac:chgData name="شادن القحطاني ID 443200677" userId="2d5f3d4d-8466-4aa1-ac8a-1cb60ed86c20" providerId="ADAL" clId="{6CA2C20D-FD10-7042-9ED8-23D77B622455}" dt="2023-06-16T14:49:05.408" v="3099"/>
          <ac:inkMkLst>
            <pc:docMk/>
            <pc:sldMk cId="0" sldId="315"/>
            <ac:inkMk id="4" creationId="{F762B27A-0E49-6219-3645-4DDDFF1C0379}"/>
          </ac:inkMkLst>
        </pc:inkChg>
        <pc:inkChg chg="add del">
          <ac:chgData name="شادن القحطاني ID 443200677" userId="2d5f3d4d-8466-4aa1-ac8a-1cb60ed86c20" providerId="ADAL" clId="{6CA2C20D-FD10-7042-9ED8-23D77B622455}" dt="2023-06-16T14:49:05.408" v="3099"/>
          <ac:inkMkLst>
            <pc:docMk/>
            <pc:sldMk cId="0" sldId="315"/>
            <ac:inkMk id="5" creationId="{22ADFAFF-5844-D7A5-BDFA-49E66A455330}"/>
          </ac:inkMkLst>
        </pc:inkChg>
        <pc:inkChg chg="add del">
          <ac:chgData name="شادن القحطاني ID 443200677" userId="2d5f3d4d-8466-4aa1-ac8a-1cb60ed86c20" providerId="ADAL" clId="{6CA2C20D-FD10-7042-9ED8-23D77B622455}" dt="2023-05-20T10:04:27.746" v="262"/>
          <ac:inkMkLst>
            <pc:docMk/>
            <pc:sldMk cId="0" sldId="315"/>
            <ac:inkMk id="5" creationId="{CE253908-8CA8-5B6D-9C80-E4A85BE5EFEA}"/>
          </ac:inkMkLst>
        </pc:inkChg>
        <pc:inkChg chg="add del">
          <ac:chgData name="شادن القحطاني ID 443200677" userId="2d5f3d4d-8466-4aa1-ac8a-1cb60ed86c20" providerId="ADAL" clId="{6CA2C20D-FD10-7042-9ED8-23D77B622455}" dt="2023-05-20T10:04:27.746" v="262"/>
          <ac:inkMkLst>
            <pc:docMk/>
            <pc:sldMk cId="0" sldId="315"/>
            <ac:inkMk id="7" creationId="{0CE6FAB2-B860-7A20-BDBA-0518A0754B37}"/>
          </ac:inkMkLst>
        </pc:inkChg>
        <pc:inkChg chg="add del">
          <ac:chgData name="شادن القحطاني ID 443200677" userId="2d5f3d4d-8466-4aa1-ac8a-1cb60ed86c20" providerId="ADAL" clId="{6CA2C20D-FD10-7042-9ED8-23D77B622455}" dt="2023-06-16T14:49:05.408" v="3099"/>
          <ac:inkMkLst>
            <pc:docMk/>
            <pc:sldMk cId="0" sldId="315"/>
            <ac:inkMk id="7" creationId="{9A050211-B545-94AB-30C8-640F396C97DF}"/>
          </ac:inkMkLst>
        </pc:inkChg>
        <pc:inkChg chg="add reco">
          <ac:chgData name="شادن القحطاني ID 443200677" userId="2d5f3d4d-8466-4aa1-ac8a-1cb60ed86c20" providerId="ADAL" clId="{6CA2C20D-FD10-7042-9ED8-23D77B622455}" dt="2023-06-16T14:49:05.408" v="3099"/>
          <ac:inkMkLst>
            <pc:docMk/>
            <pc:sldMk cId="0" sldId="315"/>
            <ac:inkMk id="8" creationId="{D5EAE697-3CF8-CAFD-D168-5F56AE0C1E88}"/>
          </ac:inkMkLst>
        </pc:inkChg>
        <pc:inkChg chg="add del">
          <ac:chgData name="شادن القحطاني ID 443200677" userId="2d5f3d4d-8466-4aa1-ac8a-1cb60ed86c20" providerId="ADAL" clId="{6CA2C20D-FD10-7042-9ED8-23D77B622455}" dt="2023-05-20T10:04:27.746" v="262"/>
          <ac:inkMkLst>
            <pc:docMk/>
            <pc:sldMk cId="0" sldId="315"/>
            <ac:inkMk id="8" creationId="{EE933939-A2CB-090C-7A4C-EA81941E6EF0}"/>
          </ac:inkMkLst>
        </pc:inkChg>
        <pc:inkChg chg="add del">
          <ac:chgData name="شادن القحطاني ID 443200677" userId="2d5f3d4d-8466-4aa1-ac8a-1cb60ed86c20" providerId="ADAL" clId="{6CA2C20D-FD10-7042-9ED8-23D77B622455}" dt="2023-05-20T10:04:27.746" v="262"/>
          <ac:inkMkLst>
            <pc:docMk/>
            <pc:sldMk cId="0" sldId="315"/>
            <ac:inkMk id="11" creationId="{C31E7F9C-697D-7315-9307-457B8585D3B1}"/>
          </ac:inkMkLst>
        </pc:inkChg>
        <pc:inkChg chg="add del">
          <ac:chgData name="شادن القحطاني ID 443200677" userId="2d5f3d4d-8466-4aa1-ac8a-1cb60ed86c20" providerId="ADAL" clId="{6CA2C20D-FD10-7042-9ED8-23D77B622455}" dt="2023-06-16T14:57:26.841" v="3120"/>
          <ac:inkMkLst>
            <pc:docMk/>
            <pc:sldMk cId="0" sldId="315"/>
            <ac:inkMk id="11" creationId="{F573EFF2-49A2-0986-DC94-ADC705AAF108}"/>
          </ac:inkMkLst>
        </pc:inkChg>
        <pc:inkChg chg="add reco">
          <ac:chgData name="شادن القحطاني ID 443200677" userId="2d5f3d4d-8466-4aa1-ac8a-1cb60ed86c20" providerId="ADAL" clId="{6CA2C20D-FD10-7042-9ED8-23D77B622455}" dt="2023-05-20T10:04:27.746" v="262"/>
          <ac:inkMkLst>
            <pc:docMk/>
            <pc:sldMk cId="0" sldId="315"/>
            <ac:inkMk id="12" creationId="{7A767B0C-505A-A56D-7D41-88E555F9C429}"/>
          </ac:inkMkLst>
        </pc:inkChg>
        <pc:inkChg chg="add del">
          <ac:chgData name="شادن القحطاني ID 443200677" userId="2d5f3d4d-8466-4aa1-ac8a-1cb60ed86c20" providerId="ADAL" clId="{6CA2C20D-FD10-7042-9ED8-23D77B622455}" dt="2023-05-20T10:04:38.473" v="282"/>
          <ac:inkMkLst>
            <pc:docMk/>
            <pc:sldMk cId="0" sldId="315"/>
            <ac:inkMk id="13" creationId="{E219D64F-EEF6-8934-67E7-2C30E5505624}"/>
          </ac:inkMkLst>
        </pc:inkChg>
        <pc:inkChg chg="add del">
          <ac:chgData name="شادن القحطاني ID 443200677" userId="2d5f3d4d-8466-4aa1-ac8a-1cb60ed86c20" providerId="ADAL" clId="{6CA2C20D-FD10-7042-9ED8-23D77B622455}" dt="2023-05-20T10:04:38.473" v="282"/>
          <ac:inkMkLst>
            <pc:docMk/>
            <pc:sldMk cId="0" sldId="315"/>
            <ac:inkMk id="14" creationId="{58FAB670-1FC3-3B18-4AF7-DCFDE0C614E8}"/>
          </ac:inkMkLst>
        </pc:inkChg>
        <pc:inkChg chg="add del">
          <ac:chgData name="شادن القحطاني ID 443200677" userId="2d5f3d4d-8466-4aa1-ac8a-1cb60ed86c20" providerId="ADAL" clId="{6CA2C20D-FD10-7042-9ED8-23D77B622455}" dt="2023-05-20T10:04:38.473" v="282"/>
          <ac:inkMkLst>
            <pc:docMk/>
            <pc:sldMk cId="0" sldId="315"/>
            <ac:inkMk id="15" creationId="{C23F64DE-3E5F-8664-2D44-F3CD34D98BA1}"/>
          </ac:inkMkLst>
        </pc:inkChg>
        <pc:inkChg chg="add del">
          <ac:chgData name="شادن القحطاني ID 443200677" userId="2d5f3d4d-8466-4aa1-ac8a-1cb60ed86c20" providerId="ADAL" clId="{6CA2C20D-FD10-7042-9ED8-23D77B622455}" dt="2023-05-20T10:04:38.473" v="282"/>
          <ac:inkMkLst>
            <pc:docMk/>
            <pc:sldMk cId="0" sldId="315"/>
            <ac:inkMk id="16" creationId="{3F3ACFFC-EA9B-7AC1-4113-C5F5D9BF3CCF}"/>
          </ac:inkMkLst>
        </pc:inkChg>
        <pc:inkChg chg="add del">
          <ac:chgData name="شادن القحطاني ID 443200677" userId="2d5f3d4d-8466-4aa1-ac8a-1cb60ed86c20" providerId="ADAL" clId="{6CA2C20D-FD10-7042-9ED8-23D77B622455}" dt="2023-05-20T10:04:38.473" v="282"/>
          <ac:inkMkLst>
            <pc:docMk/>
            <pc:sldMk cId="0" sldId="315"/>
            <ac:inkMk id="17" creationId="{AB8B2908-A432-86A7-7D52-49CC5608BAFA}"/>
          </ac:inkMkLst>
        </pc:inkChg>
        <pc:inkChg chg="add del">
          <ac:chgData name="شادن القحطاني ID 443200677" userId="2d5f3d4d-8466-4aa1-ac8a-1cb60ed86c20" providerId="ADAL" clId="{6CA2C20D-FD10-7042-9ED8-23D77B622455}" dt="2023-06-16T14:57:26.841" v="3120"/>
          <ac:inkMkLst>
            <pc:docMk/>
            <pc:sldMk cId="0" sldId="315"/>
            <ac:inkMk id="18" creationId="{71A60445-08AE-03D2-C0B1-3F093417F417}"/>
          </ac:inkMkLst>
        </pc:inkChg>
        <pc:inkChg chg="add del">
          <ac:chgData name="شادن القحطاني ID 443200677" userId="2d5f3d4d-8466-4aa1-ac8a-1cb60ed86c20" providerId="ADAL" clId="{6CA2C20D-FD10-7042-9ED8-23D77B622455}" dt="2023-05-20T10:04:39.479" v="283"/>
          <ac:inkMkLst>
            <pc:docMk/>
            <pc:sldMk cId="0" sldId="315"/>
            <ac:inkMk id="18" creationId="{97F76659-A435-2020-201B-4CCFB29DC3B5}"/>
          </ac:inkMkLst>
        </pc:inkChg>
        <pc:inkChg chg="add del">
          <ac:chgData name="شادن القحطاني ID 443200677" userId="2d5f3d4d-8466-4aa1-ac8a-1cb60ed86c20" providerId="ADAL" clId="{6CA2C20D-FD10-7042-9ED8-23D77B622455}" dt="2023-06-16T14:57:26.841" v="3120"/>
          <ac:inkMkLst>
            <pc:docMk/>
            <pc:sldMk cId="0" sldId="315"/>
            <ac:inkMk id="19" creationId="{04AAB82F-7C6D-956D-98D5-0D37F76CC419}"/>
          </ac:inkMkLst>
        </pc:inkChg>
        <pc:inkChg chg="add del">
          <ac:chgData name="شادن القحطاني ID 443200677" userId="2d5f3d4d-8466-4aa1-ac8a-1cb60ed86c20" providerId="ADAL" clId="{6CA2C20D-FD10-7042-9ED8-23D77B622455}" dt="2023-05-20T10:04:38.473" v="282"/>
          <ac:inkMkLst>
            <pc:docMk/>
            <pc:sldMk cId="0" sldId="315"/>
            <ac:inkMk id="19" creationId="{F67AD17A-4509-D895-930B-9B9BCD6797E8}"/>
          </ac:inkMkLst>
        </pc:inkChg>
        <pc:inkChg chg="add del reco">
          <ac:chgData name="شادن القحطاني ID 443200677" userId="2d5f3d4d-8466-4aa1-ac8a-1cb60ed86c20" providerId="ADAL" clId="{6CA2C20D-FD10-7042-9ED8-23D77B622455}" dt="2023-05-20T10:04:38.473" v="282"/>
          <ac:inkMkLst>
            <pc:docMk/>
            <pc:sldMk cId="0" sldId="315"/>
            <ac:inkMk id="20" creationId="{1692A3F7-1724-9DF6-2F10-711D83A62844}"/>
          </ac:inkMkLst>
        </pc:inkChg>
        <pc:inkChg chg="add del">
          <ac:chgData name="شادن القحطاني ID 443200677" userId="2d5f3d4d-8466-4aa1-ac8a-1cb60ed86c20" providerId="ADAL" clId="{6CA2C20D-FD10-7042-9ED8-23D77B622455}" dt="2023-06-16T14:57:26.841" v="3120"/>
          <ac:inkMkLst>
            <pc:docMk/>
            <pc:sldMk cId="0" sldId="315"/>
            <ac:inkMk id="20" creationId="{4FC5B4EA-E4CC-58AB-6D0A-9E10F0031BBA}"/>
          </ac:inkMkLst>
        </pc:inkChg>
        <pc:inkChg chg="add del">
          <ac:chgData name="شادن القحطاني ID 443200677" userId="2d5f3d4d-8466-4aa1-ac8a-1cb60ed86c20" providerId="ADAL" clId="{6CA2C20D-FD10-7042-9ED8-23D77B622455}" dt="2023-06-16T14:57:26.841" v="3120"/>
          <ac:inkMkLst>
            <pc:docMk/>
            <pc:sldMk cId="0" sldId="315"/>
            <ac:inkMk id="21" creationId="{5B2704C0-1B29-014D-9AD0-5299619BCD35}"/>
          </ac:inkMkLst>
        </pc:inkChg>
        <pc:inkChg chg="add del">
          <ac:chgData name="شادن القحطاني ID 443200677" userId="2d5f3d4d-8466-4aa1-ac8a-1cb60ed86c20" providerId="ADAL" clId="{6CA2C20D-FD10-7042-9ED8-23D77B622455}" dt="2023-05-20T10:04:38.178" v="281"/>
          <ac:inkMkLst>
            <pc:docMk/>
            <pc:sldMk cId="0" sldId="315"/>
            <ac:inkMk id="21" creationId="{E37C4C9A-0858-B41C-AFD6-B3D6DA74503A}"/>
          </ac:inkMkLst>
        </pc:inkChg>
        <pc:inkChg chg="add del">
          <ac:chgData name="شادن القحطاني ID 443200677" userId="2d5f3d4d-8466-4aa1-ac8a-1cb60ed86c20" providerId="ADAL" clId="{6CA2C20D-FD10-7042-9ED8-23D77B622455}" dt="2023-05-20T10:04:38.029" v="280"/>
          <ac:inkMkLst>
            <pc:docMk/>
            <pc:sldMk cId="0" sldId="315"/>
            <ac:inkMk id="22" creationId="{BE9A0129-8893-2FDF-37B9-82D0248BAE1C}"/>
          </ac:inkMkLst>
        </pc:inkChg>
        <pc:inkChg chg="add del">
          <ac:chgData name="شادن القحطاني ID 443200677" userId="2d5f3d4d-8466-4aa1-ac8a-1cb60ed86c20" providerId="ADAL" clId="{6CA2C20D-FD10-7042-9ED8-23D77B622455}" dt="2023-06-16T14:57:26.841" v="3120"/>
          <ac:inkMkLst>
            <pc:docMk/>
            <pc:sldMk cId="0" sldId="315"/>
            <ac:inkMk id="22" creationId="{D8C329CD-EF9A-EEA8-18AB-3FB0104267B3}"/>
          </ac:inkMkLst>
        </pc:inkChg>
        <pc:inkChg chg="add del">
          <ac:chgData name="شادن القحطاني ID 443200677" userId="2d5f3d4d-8466-4aa1-ac8a-1cb60ed86c20" providerId="ADAL" clId="{6CA2C20D-FD10-7042-9ED8-23D77B622455}" dt="2023-05-20T10:04:37.879" v="279"/>
          <ac:inkMkLst>
            <pc:docMk/>
            <pc:sldMk cId="0" sldId="315"/>
            <ac:inkMk id="23" creationId="{482F0E86-A08E-A2E3-D40D-2581BECF0714}"/>
          </ac:inkMkLst>
        </pc:inkChg>
        <pc:inkChg chg="add del">
          <ac:chgData name="شادن القحطاني ID 443200677" userId="2d5f3d4d-8466-4aa1-ac8a-1cb60ed86c20" providerId="ADAL" clId="{6CA2C20D-FD10-7042-9ED8-23D77B622455}" dt="2023-06-16T14:57:26.841" v="3120"/>
          <ac:inkMkLst>
            <pc:docMk/>
            <pc:sldMk cId="0" sldId="315"/>
            <ac:inkMk id="23" creationId="{E89A0C94-6647-1D2C-6B5F-D9B7C8F1F511}"/>
          </ac:inkMkLst>
        </pc:inkChg>
        <pc:inkChg chg="add del">
          <ac:chgData name="شادن القحطاني ID 443200677" userId="2d5f3d4d-8466-4aa1-ac8a-1cb60ed86c20" providerId="ADAL" clId="{6CA2C20D-FD10-7042-9ED8-23D77B622455}" dt="2023-06-16T14:57:26.841" v="3120"/>
          <ac:inkMkLst>
            <pc:docMk/>
            <pc:sldMk cId="0" sldId="315"/>
            <ac:inkMk id="24" creationId="{9F3EDD40-89A0-E73F-F314-CE6A83DC057F}"/>
          </ac:inkMkLst>
        </pc:inkChg>
        <pc:inkChg chg="add del">
          <ac:chgData name="شادن القحطاني ID 443200677" userId="2d5f3d4d-8466-4aa1-ac8a-1cb60ed86c20" providerId="ADAL" clId="{6CA2C20D-FD10-7042-9ED8-23D77B622455}" dt="2023-05-20T10:04:37.729" v="278"/>
          <ac:inkMkLst>
            <pc:docMk/>
            <pc:sldMk cId="0" sldId="315"/>
            <ac:inkMk id="24" creationId="{BC947A9A-6F06-C8DB-C0DD-A983393D2CDB}"/>
          </ac:inkMkLst>
        </pc:inkChg>
        <pc:inkChg chg="add del">
          <ac:chgData name="شادن القحطاني ID 443200677" userId="2d5f3d4d-8466-4aa1-ac8a-1cb60ed86c20" providerId="ADAL" clId="{6CA2C20D-FD10-7042-9ED8-23D77B622455}" dt="2023-05-20T10:04:37.385" v="277"/>
          <ac:inkMkLst>
            <pc:docMk/>
            <pc:sldMk cId="0" sldId="315"/>
            <ac:inkMk id="25" creationId="{48EF29FB-57E7-ED3A-D988-C84C55CE44C8}"/>
          </ac:inkMkLst>
        </pc:inkChg>
        <pc:inkChg chg="add del">
          <ac:chgData name="شادن القحطاني ID 443200677" userId="2d5f3d4d-8466-4aa1-ac8a-1cb60ed86c20" providerId="ADAL" clId="{6CA2C20D-FD10-7042-9ED8-23D77B622455}" dt="2023-06-16T14:57:26.841" v="3120"/>
          <ac:inkMkLst>
            <pc:docMk/>
            <pc:sldMk cId="0" sldId="315"/>
            <ac:inkMk id="25" creationId="{5AB758E2-5874-6A3A-3E79-18BA5A0A1808}"/>
          </ac:inkMkLst>
        </pc:inkChg>
        <pc:inkChg chg="add del reco">
          <ac:chgData name="شادن القحطاني ID 443200677" userId="2d5f3d4d-8466-4aa1-ac8a-1cb60ed86c20" providerId="ADAL" clId="{6CA2C20D-FD10-7042-9ED8-23D77B622455}" dt="2023-05-20T10:04:37.385" v="277"/>
          <ac:inkMkLst>
            <pc:docMk/>
            <pc:sldMk cId="0" sldId="315"/>
            <ac:inkMk id="26" creationId="{1AF1CC15-E4E7-C69E-FE50-62D550C36F3C}"/>
          </ac:inkMkLst>
        </pc:inkChg>
        <pc:inkChg chg="add del">
          <ac:chgData name="شادن القحطاني ID 443200677" userId="2d5f3d4d-8466-4aa1-ac8a-1cb60ed86c20" providerId="ADAL" clId="{6CA2C20D-FD10-7042-9ED8-23D77B622455}" dt="2023-06-16T14:57:26.841" v="3120"/>
          <ac:inkMkLst>
            <pc:docMk/>
            <pc:sldMk cId="0" sldId="315"/>
            <ac:inkMk id="26" creationId="{EB5148BC-5A55-5397-CBC9-358D0E75EFBD}"/>
          </ac:inkMkLst>
        </pc:inkChg>
        <pc:inkChg chg="add del">
          <ac:chgData name="شادن القحطاني ID 443200677" userId="2d5f3d4d-8466-4aa1-ac8a-1cb60ed86c20" providerId="ADAL" clId="{6CA2C20D-FD10-7042-9ED8-23D77B622455}" dt="2023-06-16T14:57:26.841" v="3120"/>
          <ac:inkMkLst>
            <pc:docMk/>
            <pc:sldMk cId="0" sldId="315"/>
            <ac:inkMk id="27" creationId="{00ED30BC-F11F-56A5-D8CE-61FEFD96CAE1}"/>
          </ac:inkMkLst>
        </pc:inkChg>
        <pc:inkChg chg="add del reco">
          <ac:chgData name="شادن القحطاني ID 443200677" userId="2d5f3d4d-8466-4aa1-ac8a-1cb60ed86c20" providerId="ADAL" clId="{6CA2C20D-FD10-7042-9ED8-23D77B622455}" dt="2023-05-20T10:04:37.385" v="277"/>
          <ac:inkMkLst>
            <pc:docMk/>
            <pc:sldMk cId="0" sldId="315"/>
            <ac:inkMk id="27" creationId="{473922D0-54F2-6820-CA4D-C25CC4576E1F}"/>
          </ac:inkMkLst>
        </pc:inkChg>
        <pc:inkChg chg="add del">
          <ac:chgData name="شادن القحطاني ID 443200677" userId="2d5f3d4d-8466-4aa1-ac8a-1cb60ed86c20" providerId="ADAL" clId="{6CA2C20D-FD10-7042-9ED8-23D77B622455}" dt="2023-06-16T14:57:26.841" v="3120"/>
          <ac:inkMkLst>
            <pc:docMk/>
            <pc:sldMk cId="0" sldId="315"/>
            <ac:inkMk id="28" creationId="{A9F41F14-9AED-CE11-9DED-81FE60BF75D9}"/>
          </ac:inkMkLst>
        </pc:inkChg>
        <pc:inkChg chg="add del">
          <ac:chgData name="شادن القحطاني ID 443200677" userId="2d5f3d4d-8466-4aa1-ac8a-1cb60ed86c20" providerId="ADAL" clId="{6CA2C20D-FD10-7042-9ED8-23D77B622455}" dt="2023-05-20T10:04:45.365" v="290"/>
          <ac:inkMkLst>
            <pc:docMk/>
            <pc:sldMk cId="0" sldId="315"/>
            <ac:inkMk id="28" creationId="{CF996ABA-8CA9-028C-79CE-13A6C77ACC6D}"/>
          </ac:inkMkLst>
        </pc:inkChg>
        <pc:inkChg chg="add del">
          <ac:chgData name="شادن القحطاني ID 443200677" userId="2d5f3d4d-8466-4aa1-ac8a-1cb60ed86c20" providerId="ADAL" clId="{6CA2C20D-FD10-7042-9ED8-23D77B622455}" dt="2023-06-16T14:57:26.841" v="3120"/>
          <ac:inkMkLst>
            <pc:docMk/>
            <pc:sldMk cId="0" sldId="315"/>
            <ac:inkMk id="29" creationId="{145D8740-12E3-B989-F5C7-5CE28C30BB63}"/>
          </ac:inkMkLst>
        </pc:inkChg>
        <pc:inkChg chg="add del">
          <ac:chgData name="شادن القحطاني ID 443200677" userId="2d5f3d4d-8466-4aa1-ac8a-1cb60ed86c20" providerId="ADAL" clId="{6CA2C20D-FD10-7042-9ED8-23D77B622455}" dt="2023-05-20T10:04:45.365" v="290"/>
          <ac:inkMkLst>
            <pc:docMk/>
            <pc:sldMk cId="0" sldId="315"/>
            <ac:inkMk id="29" creationId="{409ED9DE-F714-2659-E91D-08A3F9F490D0}"/>
          </ac:inkMkLst>
        </pc:inkChg>
        <pc:inkChg chg="add del">
          <ac:chgData name="شادن القحطاني ID 443200677" userId="2d5f3d4d-8466-4aa1-ac8a-1cb60ed86c20" providerId="ADAL" clId="{6CA2C20D-FD10-7042-9ED8-23D77B622455}" dt="2023-05-20T10:04:45.365" v="290"/>
          <ac:inkMkLst>
            <pc:docMk/>
            <pc:sldMk cId="0" sldId="315"/>
            <ac:inkMk id="30" creationId="{728A8CA8-D3CD-1DD3-AD37-5C248E1A759D}"/>
          </ac:inkMkLst>
        </pc:inkChg>
        <pc:inkChg chg="add del">
          <ac:chgData name="شادن القحطاني ID 443200677" userId="2d5f3d4d-8466-4aa1-ac8a-1cb60ed86c20" providerId="ADAL" clId="{6CA2C20D-FD10-7042-9ED8-23D77B622455}" dt="2023-06-16T14:57:26.841" v="3120"/>
          <ac:inkMkLst>
            <pc:docMk/>
            <pc:sldMk cId="0" sldId="315"/>
            <ac:inkMk id="30" creationId="{ACF3735E-F2BB-5528-01F4-8386CF37FCB5}"/>
          </ac:inkMkLst>
        </pc:inkChg>
        <pc:inkChg chg="add del">
          <ac:chgData name="شادن القحطاني ID 443200677" userId="2d5f3d4d-8466-4aa1-ac8a-1cb60ed86c20" providerId="ADAL" clId="{6CA2C20D-FD10-7042-9ED8-23D77B622455}" dt="2023-05-20T10:04:45.365" v="290"/>
          <ac:inkMkLst>
            <pc:docMk/>
            <pc:sldMk cId="0" sldId="315"/>
            <ac:inkMk id="31" creationId="{69996400-6C5A-416F-53C7-DEDBAA0C3EF1}"/>
          </ac:inkMkLst>
        </pc:inkChg>
        <pc:inkChg chg="add del">
          <ac:chgData name="شادن القحطاني ID 443200677" userId="2d5f3d4d-8466-4aa1-ac8a-1cb60ed86c20" providerId="ADAL" clId="{6CA2C20D-FD10-7042-9ED8-23D77B622455}" dt="2023-06-16T14:57:26.841" v="3120"/>
          <ac:inkMkLst>
            <pc:docMk/>
            <pc:sldMk cId="0" sldId="315"/>
            <ac:inkMk id="31" creationId="{C81B31FC-D786-6FE6-51B5-498868E492C9}"/>
          </ac:inkMkLst>
        </pc:inkChg>
        <pc:inkChg chg="add del">
          <ac:chgData name="شادن القحطاني ID 443200677" userId="2d5f3d4d-8466-4aa1-ac8a-1cb60ed86c20" providerId="ADAL" clId="{6CA2C20D-FD10-7042-9ED8-23D77B622455}" dt="2023-05-20T10:04:45.365" v="290"/>
          <ac:inkMkLst>
            <pc:docMk/>
            <pc:sldMk cId="0" sldId="315"/>
            <ac:inkMk id="32" creationId="{2FBA321B-EBB6-52A4-1C0E-F0E27A20B282}"/>
          </ac:inkMkLst>
        </pc:inkChg>
        <pc:inkChg chg="add del">
          <ac:chgData name="شادن القحطاني ID 443200677" userId="2d5f3d4d-8466-4aa1-ac8a-1cb60ed86c20" providerId="ADAL" clId="{6CA2C20D-FD10-7042-9ED8-23D77B622455}" dt="2023-06-16T14:57:26.841" v="3120"/>
          <ac:inkMkLst>
            <pc:docMk/>
            <pc:sldMk cId="0" sldId="315"/>
            <ac:inkMk id="32" creationId="{7045B009-3E12-64E6-5192-59C03429EDE7}"/>
          </ac:inkMkLst>
        </pc:inkChg>
        <pc:inkChg chg="add del">
          <ac:chgData name="شادن القحطاني ID 443200677" userId="2d5f3d4d-8466-4aa1-ac8a-1cb60ed86c20" providerId="ADAL" clId="{6CA2C20D-FD10-7042-9ED8-23D77B622455}" dt="2023-06-16T14:57:26.841" v="3120"/>
          <ac:inkMkLst>
            <pc:docMk/>
            <pc:sldMk cId="0" sldId="315"/>
            <ac:inkMk id="33" creationId="{08244EFF-2FB7-07E1-A40D-94F5450081DA}"/>
          </ac:inkMkLst>
        </pc:inkChg>
        <pc:inkChg chg="add del">
          <ac:chgData name="شادن القحطاني ID 443200677" userId="2d5f3d4d-8466-4aa1-ac8a-1cb60ed86c20" providerId="ADAL" clId="{6CA2C20D-FD10-7042-9ED8-23D77B622455}" dt="2023-05-20T10:04:45.365" v="290"/>
          <ac:inkMkLst>
            <pc:docMk/>
            <pc:sldMk cId="0" sldId="315"/>
            <ac:inkMk id="33" creationId="{941023D6-E86B-68E6-7961-91481FE18DF0}"/>
          </ac:inkMkLst>
        </pc:inkChg>
        <pc:inkChg chg="add reco">
          <ac:chgData name="شادن القحطاني ID 443200677" userId="2d5f3d4d-8466-4aa1-ac8a-1cb60ed86c20" providerId="ADAL" clId="{6CA2C20D-FD10-7042-9ED8-23D77B622455}" dt="2023-05-20T10:04:45.365" v="290"/>
          <ac:inkMkLst>
            <pc:docMk/>
            <pc:sldMk cId="0" sldId="315"/>
            <ac:inkMk id="34" creationId="{8F0E2F15-C978-879D-28C2-6CE46521A773}"/>
          </ac:inkMkLst>
        </pc:inkChg>
        <pc:inkChg chg="add del">
          <ac:chgData name="شادن القحطاني ID 443200677" userId="2d5f3d4d-8466-4aa1-ac8a-1cb60ed86c20" providerId="ADAL" clId="{6CA2C20D-FD10-7042-9ED8-23D77B622455}" dt="2023-05-20T10:04:52.963" v="299"/>
          <ac:inkMkLst>
            <pc:docMk/>
            <pc:sldMk cId="0" sldId="315"/>
            <ac:inkMk id="35" creationId="{98BBCD19-483A-BC35-5C03-AE7289D406C1}"/>
          </ac:inkMkLst>
        </pc:inkChg>
        <pc:inkChg chg="add del">
          <ac:chgData name="شادن القحطاني ID 443200677" userId="2d5f3d4d-8466-4aa1-ac8a-1cb60ed86c20" providerId="ADAL" clId="{6CA2C20D-FD10-7042-9ED8-23D77B622455}" dt="2023-06-16T14:57:26.841" v="3120"/>
          <ac:inkMkLst>
            <pc:docMk/>
            <pc:sldMk cId="0" sldId="315"/>
            <ac:inkMk id="35" creationId="{AFA688F3-842A-DE37-3E45-DC401C532057}"/>
          </ac:inkMkLst>
        </pc:inkChg>
        <pc:inkChg chg="add del">
          <ac:chgData name="شادن القحطاني ID 443200677" userId="2d5f3d4d-8466-4aa1-ac8a-1cb60ed86c20" providerId="ADAL" clId="{6CA2C20D-FD10-7042-9ED8-23D77B622455}" dt="2023-05-20T10:04:52.963" v="299"/>
          <ac:inkMkLst>
            <pc:docMk/>
            <pc:sldMk cId="0" sldId="315"/>
            <ac:inkMk id="36" creationId="{1FA77E19-5AE9-812F-53E9-48DC283E7A8F}"/>
          </ac:inkMkLst>
        </pc:inkChg>
        <pc:inkChg chg="add del">
          <ac:chgData name="شادن القحطاني ID 443200677" userId="2d5f3d4d-8466-4aa1-ac8a-1cb60ed86c20" providerId="ADAL" clId="{6CA2C20D-FD10-7042-9ED8-23D77B622455}" dt="2023-06-16T14:57:26.841" v="3120"/>
          <ac:inkMkLst>
            <pc:docMk/>
            <pc:sldMk cId="0" sldId="315"/>
            <ac:inkMk id="36" creationId="{7D53431D-32FC-16A2-DBA4-1F5C6D15B80F}"/>
          </ac:inkMkLst>
        </pc:inkChg>
        <pc:inkChg chg="add del">
          <ac:chgData name="شادن القحطاني ID 443200677" userId="2d5f3d4d-8466-4aa1-ac8a-1cb60ed86c20" providerId="ADAL" clId="{6CA2C20D-FD10-7042-9ED8-23D77B622455}" dt="2023-05-20T10:04:52.963" v="299"/>
          <ac:inkMkLst>
            <pc:docMk/>
            <pc:sldMk cId="0" sldId="315"/>
            <ac:inkMk id="37" creationId="{3E2CC3A3-F875-F58E-F1C0-63864E62AE9E}"/>
          </ac:inkMkLst>
        </pc:inkChg>
        <pc:inkChg chg="add del reco">
          <ac:chgData name="شادن القحطاني ID 443200677" userId="2d5f3d4d-8466-4aa1-ac8a-1cb60ed86c20" providerId="ADAL" clId="{6CA2C20D-FD10-7042-9ED8-23D77B622455}" dt="2023-06-16T14:57:26.841" v="3120"/>
          <ac:inkMkLst>
            <pc:docMk/>
            <pc:sldMk cId="0" sldId="315"/>
            <ac:inkMk id="37" creationId="{903191AD-9532-A462-2C77-3A24C9A575AC}"/>
          </ac:inkMkLst>
        </pc:inkChg>
        <pc:inkChg chg="add del">
          <ac:chgData name="شادن القحطاني ID 443200677" userId="2d5f3d4d-8466-4aa1-ac8a-1cb60ed86c20" providerId="ADAL" clId="{6CA2C20D-FD10-7042-9ED8-23D77B622455}" dt="2023-05-20T10:04:52.963" v="299"/>
          <ac:inkMkLst>
            <pc:docMk/>
            <pc:sldMk cId="0" sldId="315"/>
            <ac:inkMk id="38" creationId="{C413A4A9-0B2D-0EA1-28AC-D839DD3739F8}"/>
          </ac:inkMkLst>
        </pc:inkChg>
        <pc:inkChg chg="add del">
          <ac:chgData name="شادن القحطاني ID 443200677" userId="2d5f3d4d-8466-4aa1-ac8a-1cb60ed86c20" providerId="ADAL" clId="{6CA2C20D-FD10-7042-9ED8-23D77B622455}" dt="2023-05-20T10:04:52.963" v="299"/>
          <ac:inkMkLst>
            <pc:docMk/>
            <pc:sldMk cId="0" sldId="315"/>
            <ac:inkMk id="39" creationId="{B2827D86-6246-E72F-85D2-10A4B91A1B09}"/>
          </ac:inkMkLst>
        </pc:inkChg>
        <pc:inkChg chg="add del">
          <ac:chgData name="شادن القحطاني ID 443200677" userId="2d5f3d4d-8466-4aa1-ac8a-1cb60ed86c20" providerId="ADAL" clId="{6CA2C20D-FD10-7042-9ED8-23D77B622455}" dt="2023-05-20T10:04:52.963" v="299"/>
          <ac:inkMkLst>
            <pc:docMk/>
            <pc:sldMk cId="0" sldId="315"/>
            <ac:inkMk id="40" creationId="{ACB60C8A-3035-04A2-740F-C8C9F191BE37}"/>
          </ac:inkMkLst>
        </pc:inkChg>
        <pc:inkChg chg="add del">
          <ac:chgData name="شادن القحطاني ID 443200677" userId="2d5f3d4d-8466-4aa1-ac8a-1cb60ed86c20" providerId="ADAL" clId="{6CA2C20D-FD10-7042-9ED8-23D77B622455}" dt="2023-05-20T10:04:52.963" v="299"/>
          <ac:inkMkLst>
            <pc:docMk/>
            <pc:sldMk cId="0" sldId="315"/>
            <ac:inkMk id="41" creationId="{02A89D75-12F6-1DB3-EA9C-461B0CAFAEB1}"/>
          </ac:inkMkLst>
        </pc:inkChg>
        <pc:inkChg chg="add del">
          <ac:chgData name="شادن القحطاني ID 443200677" userId="2d5f3d4d-8466-4aa1-ac8a-1cb60ed86c20" providerId="ADAL" clId="{6CA2C20D-FD10-7042-9ED8-23D77B622455}" dt="2023-05-20T10:04:52.963" v="299"/>
          <ac:inkMkLst>
            <pc:docMk/>
            <pc:sldMk cId="0" sldId="315"/>
            <ac:inkMk id="42" creationId="{01BD0EE3-9D53-225A-8199-BE5AEFC5DD17}"/>
          </ac:inkMkLst>
        </pc:inkChg>
        <pc:inkChg chg="add reco">
          <ac:chgData name="شادن القحطاني ID 443200677" userId="2d5f3d4d-8466-4aa1-ac8a-1cb60ed86c20" providerId="ADAL" clId="{6CA2C20D-FD10-7042-9ED8-23D77B622455}" dt="2023-05-20T10:04:52.963" v="299"/>
          <ac:inkMkLst>
            <pc:docMk/>
            <pc:sldMk cId="0" sldId="315"/>
            <ac:inkMk id="43" creationId="{319AF835-DBD3-411A-F06C-79550104E087}"/>
          </ac:inkMkLst>
        </pc:inkChg>
        <pc:inkChg chg="add del">
          <ac:chgData name="شادن القحطاني ID 443200677" userId="2d5f3d4d-8466-4aa1-ac8a-1cb60ed86c20" providerId="ADAL" clId="{6CA2C20D-FD10-7042-9ED8-23D77B622455}" dt="2023-05-20T10:04:56.788" v="306"/>
          <ac:inkMkLst>
            <pc:docMk/>
            <pc:sldMk cId="0" sldId="315"/>
            <ac:inkMk id="44" creationId="{3F948C9A-BC04-4CC5-61AE-2BE8F839060A}"/>
          </ac:inkMkLst>
        </pc:inkChg>
        <pc:inkChg chg="add del">
          <ac:chgData name="شادن القحطاني ID 443200677" userId="2d5f3d4d-8466-4aa1-ac8a-1cb60ed86c20" providerId="ADAL" clId="{6CA2C20D-FD10-7042-9ED8-23D77B622455}" dt="2023-05-20T10:04:56.788" v="306"/>
          <ac:inkMkLst>
            <pc:docMk/>
            <pc:sldMk cId="0" sldId="315"/>
            <ac:inkMk id="45" creationId="{4D4173F9-63D6-BC8E-8F19-D1371AA7DD66}"/>
          </ac:inkMkLst>
        </pc:inkChg>
        <pc:inkChg chg="add del">
          <ac:chgData name="شادن القحطاني ID 443200677" userId="2d5f3d4d-8466-4aa1-ac8a-1cb60ed86c20" providerId="ADAL" clId="{6CA2C20D-FD10-7042-9ED8-23D77B622455}" dt="2023-05-20T10:04:56.788" v="306"/>
          <ac:inkMkLst>
            <pc:docMk/>
            <pc:sldMk cId="0" sldId="315"/>
            <ac:inkMk id="46" creationId="{D065C8D7-B7F5-856D-D04B-CDBF8F00D719}"/>
          </ac:inkMkLst>
        </pc:inkChg>
        <pc:inkChg chg="add del">
          <ac:chgData name="شادن القحطاني ID 443200677" userId="2d5f3d4d-8466-4aa1-ac8a-1cb60ed86c20" providerId="ADAL" clId="{6CA2C20D-FD10-7042-9ED8-23D77B622455}" dt="2023-05-20T10:04:56.788" v="306"/>
          <ac:inkMkLst>
            <pc:docMk/>
            <pc:sldMk cId="0" sldId="315"/>
            <ac:inkMk id="47" creationId="{ACABBA45-ED42-DA6E-C874-D3A12818C85D}"/>
          </ac:inkMkLst>
        </pc:inkChg>
        <pc:inkChg chg="add del">
          <ac:chgData name="شادن القحطاني ID 443200677" userId="2d5f3d4d-8466-4aa1-ac8a-1cb60ed86c20" providerId="ADAL" clId="{6CA2C20D-FD10-7042-9ED8-23D77B622455}" dt="2023-05-20T10:04:56.788" v="306"/>
          <ac:inkMkLst>
            <pc:docMk/>
            <pc:sldMk cId="0" sldId="315"/>
            <ac:inkMk id="48" creationId="{D6BF9A9F-CFBB-25E0-72AB-E7F3CF0081DC}"/>
          </ac:inkMkLst>
        </pc:inkChg>
        <pc:inkChg chg="add del">
          <ac:chgData name="شادن القحطاني ID 443200677" userId="2d5f3d4d-8466-4aa1-ac8a-1cb60ed86c20" providerId="ADAL" clId="{6CA2C20D-FD10-7042-9ED8-23D77B622455}" dt="2023-05-20T10:04:56.788" v="306"/>
          <ac:inkMkLst>
            <pc:docMk/>
            <pc:sldMk cId="0" sldId="315"/>
            <ac:inkMk id="49" creationId="{8FDA745C-3847-2ADE-7C59-CA117DD1062D}"/>
          </ac:inkMkLst>
        </pc:inkChg>
        <pc:inkChg chg="add reco">
          <ac:chgData name="شادن القحطاني ID 443200677" userId="2d5f3d4d-8466-4aa1-ac8a-1cb60ed86c20" providerId="ADAL" clId="{6CA2C20D-FD10-7042-9ED8-23D77B622455}" dt="2023-05-20T10:04:56.788" v="306"/>
          <ac:inkMkLst>
            <pc:docMk/>
            <pc:sldMk cId="0" sldId="315"/>
            <ac:inkMk id="50" creationId="{BEA070CD-F133-D31D-84D5-D52C24F8FA38}"/>
          </ac:inkMkLst>
        </pc:inkChg>
        <pc:inkChg chg="add">
          <ac:chgData name="شادن القحطاني ID 443200677" userId="2d5f3d4d-8466-4aa1-ac8a-1cb60ed86c20" providerId="ADAL" clId="{6CA2C20D-FD10-7042-9ED8-23D77B622455}" dt="2023-05-20T10:05:11.415" v="307"/>
          <ac:inkMkLst>
            <pc:docMk/>
            <pc:sldMk cId="0" sldId="315"/>
            <ac:inkMk id="51" creationId="{FC43FD79-DB4E-0C2A-EC58-FF80E0198261}"/>
          </ac:inkMkLst>
        </pc:inkChg>
        <pc:inkChg chg="add del">
          <ac:chgData name="شادن القحطاني ID 443200677" userId="2d5f3d4d-8466-4aa1-ac8a-1cb60ed86c20" providerId="ADAL" clId="{6CA2C20D-FD10-7042-9ED8-23D77B622455}" dt="2023-05-20T10:05:31.540" v="309"/>
          <ac:inkMkLst>
            <pc:docMk/>
            <pc:sldMk cId="0" sldId="315"/>
            <ac:inkMk id="52" creationId="{7393E338-38A4-C4E9-AF43-E7DF7ABBD855}"/>
          </ac:inkMkLst>
        </pc:inkChg>
        <pc:inkChg chg="add">
          <ac:chgData name="شادن القحطاني ID 443200677" userId="2d5f3d4d-8466-4aa1-ac8a-1cb60ed86c20" providerId="ADAL" clId="{6CA2C20D-FD10-7042-9ED8-23D77B622455}" dt="2023-05-20T10:05:34.107" v="310"/>
          <ac:inkMkLst>
            <pc:docMk/>
            <pc:sldMk cId="0" sldId="315"/>
            <ac:inkMk id="53" creationId="{BC0FFC51-B9FC-C75F-22C2-0FCA1D7ECAC6}"/>
          </ac:inkMkLst>
        </pc:inkChg>
        <pc:inkChg chg="add del">
          <ac:chgData name="شادن القحطاني ID 443200677" userId="2d5f3d4d-8466-4aa1-ac8a-1cb60ed86c20" providerId="ADAL" clId="{6CA2C20D-FD10-7042-9ED8-23D77B622455}" dt="2023-05-20T10:05:40.301" v="317"/>
          <ac:inkMkLst>
            <pc:docMk/>
            <pc:sldMk cId="0" sldId="315"/>
            <ac:inkMk id="54" creationId="{D9632E53-DCFA-AFE2-48E7-E424774E581B}"/>
          </ac:inkMkLst>
        </pc:inkChg>
        <pc:inkChg chg="add del">
          <ac:chgData name="شادن القحطاني ID 443200677" userId="2d5f3d4d-8466-4aa1-ac8a-1cb60ed86c20" providerId="ADAL" clId="{6CA2C20D-FD10-7042-9ED8-23D77B622455}" dt="2023-05-20T10:05:40.301" v="317"/>
          <ac:inkMkLst>
            <pc:docMk/>
            <pc:sldMk cId="0" sldId="315"/>
            <ac:inkMk id="55" creationId="{3507FA6A-789E-CF9B-376C-68D30A7D4DE1}"/>
          </ac:inkMkLst>
        </pc:inkChg>
        <pc:inkChg chg="add del">
          <ac:chgData name="شادن القحطاني ID 443200677" userId="2d5f3d4d-8466-4aa1-ac8a-1cb60ed86c20" providerId="ADAL" clId="{6CA2C20D-FD10-7042-9ED8-23D77B622455}" dt="2023-05-20T10:05:40.301" v="317"/>
          <ac:inkMkLst>
            <pc:docMk/>
            <pc:sldMk cId="0" sldId="315"/>
            <ac:inkMk id="56" creationId="{25188443-63AF-8C69-6CB4-D7E41FFB3245}"/>
          </ac:inkMkLst>
        </pc:inkChg>
        <pc:inkChg chg="add del">
          <ac:chgData name="شادن القحطاني ID 443200677" userId="2d5f3d4d-8466-4aa1-ac8a-1cb60ed86c20" providerId="ADAL" clId="{6CA2C20D-FD10-7042-9ED8-23D77B622455}" dt="2023-05-20T10:05:40.301" v="317"/>
          <ac:inkMkLst>
            <pc:docMk/>
            <pc:sldMk cId="0" sldId="315"/>
            <ac:inkMk id="57" creationId="{7CA30177-0E99-4B93-4E57-C77F83FAD880}"/>
          </ac:inkMkLst>
        </pc:inkChg>
        <pc:inkChg chg="add del">
          <ac:chgData name="شادن القحطاني ID 443200677" userId="2d5f3d4d-8466-4aa1-ac8a-1cb60ed86c20" providerId="ADAL" clId="{6CA2C20D-FD10-7042-9ED8-23D77B622455}" dt="2023-05-20T10:05:40.301" v="317"/>
          <ac:inkMkLst>
            <pc:docMk/>
            <pc:sldMk cId="0" sldId="315"/>
            <ac:inkMk id="58" creationId="{47C74059-B401-928D-9C06-32F4769144D7}"/>
          </ac:inkMkLst>
        </pc:inkChg>
        <pc:inkChg chg="add del">
          <ac:chgData name="شادن القحطاني ID 443200677" userId="2d5f3d4d-8466-4aa1-ac8a-1cb60ed86c20" providerId="ADAL" clId="{6CA2C20D-FD10-7042-9ED8-23D77B622455}" dt="2023-05-20T10:05:40.301" v="317"/>
          <ac:inkMkLst>
            <pc:docMk/>
            <pc:sldMk cId="0" sldId="315"/>
            <ac:inkMk id="59" creationId="{0E35FBC8-D82E-27E0-BD01-00B98BD621A8}"/>
          </ac:inkMkLst>
        </pc:inkChg>
        <pc:inkChg chg="add reco">
          <ac:chgData name="شادن القحطاني ID 443200677" userId="2d5f3d4d-8466-4aa1-ac8a-1cb60ed86c20" providerId="ADAL" clId="{6CA2C20D-FD10-7042-9ED8-23D77B622455}" dt="2023-05-20T10:05:40.301" v="317"/>
          <ac:inkMkLst>
            <pc:docMk/>
            <pc:sldMk cId="0" sldId="315"/>
            <ac:inkMk id="60" creationId="{FDD71427-DE41-D942-3E72-E66156C00786}"/>
          </ac:inkMkLst>
        </pc:inkChg>
        <pc:inkChg chg="add">
          <ac:chgData name="شادن القحطاني ID 443200677" userId="2d5f3d4d-8466-4aa1-ac8a-1cb60ed86c20" providerId="ADAL" clId="{6CA2C20D-FD10-7042-9ED8-23D77B622455}" dt="2023-05-20T10:05:43.982" v="318"/>
          <ac:inkMkLst>
            <pc:docMk/>
            <pc:sldMk cId="0" sldId="315"/>
            <ac:inkMk id="61" creationId="{CE012C9D-6F08-9A73-B2C0-40B6A035A4AD}"/>
          </ac:inkMkLst>
        </pc:inkChg>
        <pc:inkChg chg="add del">
          <ac:chgData name="شادن القحطاني ID 443200677" userId="2d5f3d4d-8466-4aa1-ac8a-1cb60ed86c20" providerId="ADAL" clId="{6CA2C20D-FD10-7042-9ED8-23D77B622455}" dt="2023-05-20T10:05:52.499" v="327"/>
          <ac:inkMkLst>
            <pc:docMk/>
            <pc:sldMk cId="0" sldId="315"/>
            <ac:inkMk id="62" creationId="{089900AF-7742-0019-7B11-9E7F5BA3DAD9}"/>
          </ac:inkMkLst>
        </pc:inkChg>
        <pc:inkChg chg="add del">
          <ac:chgData name="شادن القحطاني ID 443200677" userId="2d5f3d4d-8466-4aa1-ac8a-1cb60ed86c20" providerId="ADAL" clId="{6CA2C20D-FD10-7042-9ED8-23D77B622455}" dt="2023-05-20T10:05:52.499" v="327"/>
          <ac:inkMkLst>
            <pc:docMk/>
            <pc:sldMk cId="0" sldId="315"/>
            <ac:inkMk id="63" creationId="{CBB6222E-0D86-E1EC-4A62-7A34550FC8B8}"/>
          </ac:inkMkLst>
        </pc:inkChg>
        <pc:inkChg chg="add del">
          <ac:chgData name="شادن القحطاني ID 443200677" userId="2d5f3d4d-8466-4aa1-ac8a-1cb60ed86c20" providerId="ADAL" clId="{6CA2C20D-FD10-7042-9ED8-23D77B622455}" dt="2023-05-20T10:05:52.499" v="327"/>
          <ac:inkMkLst>
            <pc:docMk/>
            <pc:sldMk cId="0" sldId="315"/>
            <ac:inkMk id="32768" creationId="{4C09AF10-9545-1B5D-1CEC-6115258DF0CE}"/>
          </ac:inkMkLst>
        </pc:inkChg>
        <pc:inkChg chg="add del">
          <ac:chgData name="شادن القحطاني ID 443200677" userId="2d5f3d4d-8466-4aa1-ac8a-1cb60ed86c20" providerId="ADAL" clId="{6CA2C20D-FD10-7042-9ED8-23D77B622455}" dt="2023-05-20T10:05:52.499" v="327"/>
          <ac:inkMkLst>
            <pc:docMk/>
            <pc:sldMk cId="0" sldId="315"/>
            <ac:inkMk id="32769" creationId="{187DA68D-1DD4-E59F-D4DA-DB5A5F191B3D}"/>
          </ac:inkMkLst>
        </pc:inkChg>
        <pc:inkChg chg="add del">
          <ac:chgData name="شادن القحطاني ID 443200677" userId="2d5f3d4d-8466-4aa1-ac8a-1cb60ed86c20" providerId="ADAL" clId="{6CA2C20D-FD10-7042-9ED8-23D77B622455}" dt="2023-05-20T10:05:52.499" v="327"/>
          <ac:inkMkLst>
            <pc:docMk/>
            <pc:sldMk cId="0" sldId="315"/>
            <ac:inkMk id="32770" creationId="{087C7E77-30F3-9561-9CBE-49822BDA5089}"/>
          </ac:inkMkLst>
        </pc:inkChg>
        <pc:inkChg chg="add del">
          <ac:chgData name="شادن القحطاني ID 443200677" userId="2d5f3d4d-8466-4aa1-ac8a-1cb60ed86c20" providerId="ADAL" clId="{6CA2C20D-FD10-7042-9ED8-23D77B622455}" dt="2023-05-20T10:05:52.499" v="327"/>
          <ac:inkMkLst>
            <pc:docMk/>
            <pc:sldMk cId="0" sldId="315"/>
            <ac:inkMk id="32771" creationId="{2332AE1A-CE17-696E-95B4-5BC9D6F33B39}"/>
          </ac:inkMkLst>
        </pc:inkChg>
        <pc:inkChg chg="add del">
          <ac:chgData name="شادن القحطاني ID 443200677" userId="2d5f3d4d-8466-4aa1-ac8a-1cb60ed86c20" providerId="ADAL" clId="{6CA2C20D-FD10-7042-9ED8-23D77B622455}" dt="2023-05-20T10:05:52.499" v="327"/>
          <ac:inkMkLst>
            <pc:docMk/>
            <pc:sldMk cId="0" sldId="315"/>
            <ac:inkMk id="32772" creationId="{47B176A5-7F2C-CE4B-E9B8-59B07826AF08}"/>
          </ac:inkMkLst>
        </pc:inkChg>
        <pc:inkChg chg="add del">
          <ac:chgData name="شادن القحطاني ID 443200677" userId="2d5f3d4d-8466-4aa1-ac8a-1cb60ed86c20" providerId="ADAL" clId="{6CA2C20D-FD10-7042-9ED8-23D77B622455}" dt="2023-05-20T10:05:52.499" v="327"/>
          <ac:inkMkLst>
            <pc:docMk/>
            <pc:sldMk cId="0" sldId="315"/>
            <ac:inkMk id="32773" creationId="{D4AF8C92-5021-302A-A61C-4D12C54A4D98}"/>
          </ac:inkMkLst>
        </pc:inkChg>
        <pc:inkChg chg="add reco">
          <ac:chgData name="شادن القحطاني ID 443200677" userId="2d5f3d4d-8466-4aa1-ac8a-1cb60ed86c20" providerId="ADAL" clId="{6CA2C20D-FD10-7042-9ED8-23D77B622455}" dt="2023-05-20T10:05:52.499" v="327"/>
          <ac:inkMkLst>
            <pc:docMk/>
            <pc:sldMk cId="0" sldId="315"/>
            <ac:inkMk id="32774" creationId="{89414DC3-496F-EAEE-2D4B-517D28C09CBE}"/>
          </ac:inkMkLst>
        </pc:inkChg>
        <pc:inkChg chg="add del">
          <ac:chgData name="شادن القحطاني ID 443200677" userId="2d5f3d4d-8466-4aa1-ac8a-1cb60ed86c20" providerId="ADAL" clId="{6CA2C20D-FD10-7042-9ED8-23D77B622455}" dt="2023-05-20T10:05:57.386" v="334"/>
          <ac:inkMkLst>
            <pc:docMk/>
            <pc:sldMk cId="0" sldId="315"/>
            <ac:inkMk id="32775" creationId="{651150B0-9B7A-9D44-D9F6-7072954BB046}"/>
          </ac:inkMkLst>
        </pc:inkChg>
        <pc:inkChg chg="add del">
          <ac:chgData name="شادن القحطاني ID 443200677" userId="2d5f3d4d-8466-4aa1-ac8a-1cb60ed86c20" providerId="ADAL" clId="{6CA2C20D-FD10-7042-9ED8-23D77B622455}" dt="2023-05-20T10:05:57.386" v="334"/>
          <ac:inkMkLst>
            <pc:docMk/>
            <pc:sldMk cId="0" sldId="315"/>
            <ac:inkMk id="32777" creationId="{E9494811-03D6-28F4-B33A-28FA33AD19E6}"/>
          </ac:inkMkLst>
        </pc:inkChg>
        <pc:inkChg chg="add del">
          <ac:chgData name="شادن القحطاني ID 443200677" userId="2d5f3d4d-8466-4aa1-ac8a-1cb60ed86c20" providerId="ADAL" clId="{6CA2C20D-FD10-7042-9ED8-23D77B622455}" dt="2023-05-20T10:05:57.386" v="334"/>
          <ac:inkMkLst>
            <pc:docMk/>
            <pc:sldMk cId="0" sldId="315"/>
            <ac:inkMk id="32778" creationId="{A5296226-B87D-1E56-0045-261550DB62C1}"/>
          </ac:inkMkLst>
        </pc:inkChg>
        <pc:inkChg chg="add del">
          <ac:chgData name="شادن القحطاني ID 443200677" userId="2d5f3d4d-8466-4aa1-ac8a-1cb60ed86c20" providerId="ADAL" clId="{6CA2C20D-FD10-7042-9ED8-23D77B622455}" dt="2023-05-20T10:05:57.386" v="334"/>
          <ac:inkMkLst>
            <pc:docMk/>
            <pc:sldMk cId="0" sldId="315"/>
            <ac:inkMk id="32779" creationId="{A54D6012-26D7-2C5B-19ED-3420B6CED325}"/>
          </ac:inkMkLst>
        </pc:inkChg>
        <pc:inkChg chg="add del">
          <ac:chgData name="شادن القحطاني ID 443200677" userId="2d5f3d4d-8466-4aa1-ac8a-1cb60ed86c20" providerId="ADAL" clId="{6CA2C20D-FD10-7042-9ED8-23D77B622455}" dt="2023-05-20T10:05:57.386" v="334"/>
          <ac:inkMkLst>
            <pc:docMk/>
            <pc:sldMk cId="0" sldId="315"/>
            <ac:inkMk id="32780" creationId="{56F30734-FB6A-C318-74D4-65669EB062A6}"/>
          </ac:inkMkLst>
        </pc:inkChg>
        <pc:inkChg chg="add del">
          <ac:chgData name="شادن القحطاني ID 443200677" userId="2d5f3d4d-8466-4aa1-ac8a-1cb60ed86c20" providerId="ADAL" clId="{6CA2C20D-FD10-7042-9ED8-23D77B622455}" dt="2023-05-20T10:05:57.386" v="334"/>
          <ac:inkMkLst>
            <pc:docMk/>
            <pc:sldMk cId="0" sldId="315"/>
            <ac:inkMk id="32781" creationId="{3ACF53C1-4038-9260-1CF7-A040D63346AA}"/>
          </ac:inkMkLst>
        </pc:inkChg>
        <pc:inkChg chg="add reco">
          <ac:chgData name="شادن القحطاني ID 443200677" userId="2d5f3d4d-8466-4aa1-ac8a-1cb60ed86c20" providerId="ADAL" clId="{6CA2C20D-FD10-7042-9ED8-23D77B622455}" dt="2023-05-20T10:05:57.386" v="334"/>
          <ac:inkMkLst>
            <pc:docMk/>
            <pc:sldMk cId="0" sldId="315"/>
            <ac:inkMk id="32782" creationId="{F8F277D0-401C-38EE-BF24-54652601CB68}"/>
          </ac:inkMkLst>
        </pc:inkChg>
        <pc:inkChg chg="add del">
          <ac:chgData name="شادن القحطاني ID 443200677" userId="2d5f3d4d-8466-4aa1-ac8a-1cb60ed86c20" providerId="ADAL" clId="{6CA2C20D-FD10-7042-9ED8-23D77B622455}" dt="2023-05-20T10:06:06.835" v="342"/>
          <ac:inkMkLst>
            <pc:docMk/>
            <pc:sldMk cId="0" sldId="315"/>
            <ac:inkMk id="32783" creationId="{43D59172-F1F6-D584-BA9B-17EF0E06ACF4}"/>
          </ac:inkMkLst>
        </pc:inkChg>
        <pc:inkChg chg="add del">
          <ac:chgData name="شادن القحطاني ID 443200677" userId="2d5f3d4d-8466-4aa1-ac8a-1cb60ed86c20" providerId="ADAL" clId="{6CA2C20D-FD10-7042-9ED8-23D77B622455}" dt="2023-05-20T10:06:06.835" v="342"/>
          <ac:inkMkLst>
            <pc:docMk/>
            <pc:sldMk cId="0" sldId="315"/>
            <ac:inkMk id="32784" creationId="{A718FFCF-6CE5-DBD4-340E-FD1E6054326F}"/>
          </ac:inkMkLst>
        </pc:inkChg>
        <pc:inkChg chg="add del">
          <ac:chgData name="شادن القحطاني ID 443200677" userId="2d5f3d4d-8466-4aa1-ac8a-1cb60ed86c20" providerId="ADAL" clId="{6CA2C20D-FD10-7042-9ED8-23D77B622455}" dt="2023-05-20T10:06:06.835" v="342"/>
          <ac:inkMkLst>
            <pc:docMk/>
            <pc:sldMk cId="0" sldId="315"/>
            <ac:inkMk id="32785" creationId="{49E22E8F-F4F6-8736-B513-8E51DE63F937}"/>
          </ac:inkMkLst>
        </pc:inkChg>
        <pc:inkChg chg="add del">
          <ac:chgData name="شادن القحطاني ID 443200677" userId="2d5f3d4d-8466-4aa1-ac8a-1cb60ed86c20" providerId="ADAL" clId="{6CA2C20D-FD10-7042-9ED8-23D77B622455}" dt="2023-05-20T10:06:06.835" v="342"/>
          <ac:inkMkLst>
            <pc:docMk/>
            <pc:sldMk cId="0" sldId="315"/>
            <ac:inkMk id="32786" creationId="{7F2F6621-0C3A-350C-290B-FC718C7522AE}"/>
          </ac:inkMkLst>
        </pc:inkChg>
        <pc:inkChg chg="add del">
          <ac:chgData name="شادن القحطاني ID 443200677" userId="2d5f3d4d-8466-4aa1-ac8a-1cb60ed86c20" providerId="ADAL" clId="{6CA2C20D-FD10-7042-9ED8-23D77B622455}" dt="2023-05-20T10:06:06.835" v="342"/>
          <ac:inkMkLst>
            <pc:docMk/>
            <pc:sldMk cId="0" sldId="315"/>
            <ac:inkMk id="32787" creationId="{5721F720-A2CF-8B2E-5848-89C17D2AABFD}"/>
          </ac:inkMkLst>
        </pc:inkChg>
        <pc:inkChg chg="add del">
          <ac:chgData name="شادن القحطاني ID 443200677" userId="2d5f3d4d-8466-4aa1-ac8a-1cb60ed86c20" providerId="ADAL" clId="{6CA2C20D-FD10-7042-9ED8-23D77B622455}" dt="2023-05-20T10:06:06.835" v="342"/>
          <ac:inkMkLst>
            <pc:docMk/>
            <pc:sldMk cId="0" sldId="315"/>
            <ac:inkMk id="32788" creationId="{770EB84E-1A8F-1B93-AA53-2F07657F341A}"/>
          </ac:inkMkLst>
        </pc:inkChg>
        <pc:inkChg chg="add del">
          <ac:chgData name="شادن القحطاني ID 443200677" userId="2d5f3d4d-8466-4aa1-ac8a-1cb60ed86c20" providerId="ADAL" clId="{6CA2C20D-FD10-7042-9ED8-23D77B622455}" dt="2023-05-20T10:06:06.835" v="342"/>
          <ac:inkMkLst>
            <pc:docMk/>
            <pc:sldMk cId="0" sldId="315"/>
            <ac:inkMk id="32789" creationId="{208196DD-1749-16ED-0954-3A16BDA54C2B}"/>
          </ac:inkMkLst>
        </pc:inkChg>
        <pc:inkChg chg="add reco">
          <ac:chgData name="شادن القحطاني ID 443200677" userId="2d5f3d4d-8466-4aa1-ac8a-1cb60ed86c20" providerId="ADAL" clId="{6CA2C20D-FD10-7042-9ED8-23D77B622455}" dt="2023-05-20T10:06:06.835" v="342"/>
          <ac:inkMkLst>
            <pc:docMk/>
            <pc:sldMk cId="0" sldId="315"/>
            <ac:inkMk id="32790" creationId="{44A725AA-5D08-CA5A-6E4D-A554EAC82C34}"/>
          </ac:inkMkLst>
        </pc:inkChg>
        <pc:inkChg chg="add del">
          <ac:chgData name="شادن القحطاني ID 443200677" userId="2d5f3d4d-8466-4aa1-ac8a-1cb60ed86c20" providerId="ADAL" clId="{6CA2C20D-FD10-7042-9ED8-23D77B622455}" dt="2023-05-20T10:06:11.007" v="347"/>
          <ac:inkMkLst>
            <pc:docMk/>
            <pc:sldMk cId="0" sldId="315"/>
            <ac:inkMk id="32791" creationId="{61C02CDF-26D7-632B-131F-260F7C928359}"/>
          </ac:inkMkLst>
        </pc:inkChg>
        <pc:inkChg chg="add del">
          <ac:chgData name="شادن القحطاني ID 443200677" userId="2d5f3d4d-8466-4aa1-ac8a-1cb60ed86c20" providerId="ADAL" clId="{6CA2C20D-FD10-7042-9ED8-23D77B622455}" dt="2023-05-20T10:06:11.007" v="347"/>
          <ac:inkMkLst>
            <pc:docMk/>
            <pc:sldMk cId="0" sldId="315"/>
            <ac:inkMk id="32792" creationId="{5BD44258-BE1E-192D-2744-F7048F0FD195}"/>
          </ac:inkMkLst>
        </pc:inkChg>
        <pc:inkChg chg="add del">
          <ac:chgData name="شادن القحطاني ID 443200677" userId="2d5f3d4d-8466-4aa1-ac8a-1cb60ed86c20" providerId="ADAL" clId="{6CA2C20D-FD10-7042-9ED8-23D77B622455}" dt="2023-05-20T10:06:11.007" v="347"/>
          <ac:inkMkLst>
            <pc:docMk/>
            <pc:sldMk cId="0" sldId="315"/>
            <ac:inkMk id="32793" creationId="{021149F2-FDE7-6A5A-6CCB-5083186F9D9B}"/>
          </ac:inkMkLst>
        </pc:inkChg>
        <pc:inkChg chg="add del">
          <ac:chgData name="شادن القحطاني ID 443200677" userId="2d5f3d4d-8466-4aa1-ac8a-1cb60ed86c20" providerId="ADAL" clId="{6CA2C20D-FD10-7042-9ED8-23D77B622455}" dt="2023-05-20T10:06:11.007" v="347"/>
          <ac:inkMkLst>
            <pc:docMk/>
            <pc:sldMk cId="0" sldId="315"/>
            <ac:inkMk id="32794" creationId="{10CB9AC1-31B7-9B67-304A-41B894C17983}"/>
          </ac:inkMkLst>
        </pc:inkChg>
        <pc:inkChg chg="add reco">
          <ac:chgData name="شادن القحطاني ID 443200677" userId="2d5f3d4d-8466-4aa1-ac8a-1cb60ed86c20" providerId="ADAL" clId="{6CA2C20D-FD10-7042-9ED8-23D77B622455}" dt="2023-05-20T10:06:11.007" v="347"/>
          <ac:inkMkLst>
            <pc:docMk/>
            <pc:sldMk cId="0" sldId="315"/>
            <ac:inkMk id="32795" creationId="{F9D0AF8C-AA5E-0C49-557A-1AE5B1B28DD1}"/>
          </ac:inkMkLst>
        </pc:inkChg>
        <pc:inkChg chg="add del">
          <ac:chgData name="شادن القحطاني ID 443200677" userId="2d5f3d4d-8466-4aa1-ac8a-1cb60ed86c20" providerId="ADAL" clId="{6CA2C20D-FD10-7042-9ED8-23D77B622455}" dt="2023-05-20T10:06:14.222" v="350"/>
          <ac:inkMkLst>
            <pc:docMk/>
            <pc:sldMk cId="0" sldId="315"/>
            <ac:inkMk id="32796" creationId="{AC2C2151-2A80-0AC9-4DE7-09572A6EB42C}"/>
          </ac:inkMkLst>
        </pc:inkChg>
        <pc:inkChg chg="add del">
          <ac:chgData name="شادن القحطاني ID 443200677" userId="2d5f3d4d-8466-4aa1-ac8a-1cb60ed86c20" providerId="ADAL" clId="{6CA2C20D-FD10-7042-9ED8-23D77B622455}" dt="2023-05-20T10:06:14.222" v="350"/>
          <ac:inkMkLst>
            <pc:docMk/>
            <pc:sldMk cId="0" sldId="315"/>
            <ac:inkMk id="32797" creationId="{959EF981-A3B1-8AA4-8062-F049E1512A81}"/>
          </ac:inkMkLst>
        </pc:inkChg>
        <pc:inkChg chg="add reco">
          <ac:chgData name="شادن القحطاني ID 443200677" userId="2d5f3d4d-8466-4aa1-ac8a-1cb60ed86c20" providerId="ADAL" clId="{6CA2C20D-FD10-7042-9ED8-23D77B622455}" dt="2023-05-20T10:06:14.222" v="350"/>
          <ac:inkMkLst>
            <pc:docMk/>
            <pc:sldMk cId="0" sldId="315"/>
            <ac:inkMk id="32798" creationId="{5EC48137-4938-3D5F-7AC5-B244F407A761}"/>
          </ac:inkMkLst>
        </pc:inkChg>
        <pc:inkChg chg="add del">
          <ac:chgData name="شادن القحطاني ID 443200677" userId="2d5f3d4d-8466-4aa1-ac8a-1cb60ed86c20" providerId="ADAL" clId="{6CA2C20D-FD10-7042-9ED8-23D77B622455}" dt="2023-05-20T10:06:18.365" v="358"/>
          <ac:inkMkLst>
            <pc:docMk/>
            <pc:sldMk cId="0" sldId="315"/>
            <ac:inkMk id="32799" creationId="{68FAC705-DF8A-5F5D-B1A1-58A06701C9FE}"/>
          </ac:inkMkLst>
        </pc:inkChg>
        <pc:inkChg chg="add del">
          <ac:chgData name="شادن القحطاني ID 443200677" userId="2d5f3d4d-8466-4aa1-ac8a-1cb60ed86c20" providerId="ADAL" clId="{6CA2C20D-FD10-7042-9ED8-23D77B622455}" dt="2023-05-20T10:06:18.365" v="358"/>
          <ac:inkMkLst>
            <pc:docMk/>
            <pc:sldMk cId="0" sldId="315"/>
            <ac:inkMk id="32800" creationId="{13535FDB-7BC1-5B05-3B7F-EBC5CD512611}"/>
          </ac:inkMkLst>
        </pc:inkChg>
        <pc:inkChg chg="add del">
          <ac:chgData name="شادن القحطاني ID 443200677" userId="2d5f3d4d-8466-4aa1-ac8a-1cb60ed86c20" providerId="ADAL" clId="{6CA2C20D-FD10-7042-9ED8-23D77B622455}" dt="2023-05-20T10:06:18.365" v="358"/>
          <ac:inkMkLst>
            <pc:docMk/>
            <pc:sldMk cId="0" sldId="315"/>
            <ac:inkMk id="32801" creationId="{74A1F258-AD76-4827-F44E-35B99F692273}"/>
          </ac:inkMkLst>
        </pc:inkChg>
        <pc:inkChg chg="add del">
          <ac:chgData name="شادن القحطاني ID 443200677" userId="2d5f3d4d-8466-4aa1-ac8a-1cb60ed86c20" providerId="ADAL" clId="{6CA2C20D-FD10-7042-9ED8-23D77B622455}" dt="2023-05-20T10:06:18.365" v="358"/>
          <ac:inkMkLst>
            <pc:docMk/>
            <pc:sldMk cId="0" sldId="315"/>
            <ac:inkMk id="32802" creationId="{0C7C3ACC-E836-8143-1E37-2D7B6AB0C19A}"/>
          </ac:inkMkLst>
        </pc:inkChg>
        <pc:inkChg chg="add del">
          <ac:chgData name="شادن القحطاني ID 443200677" userId="2d5f3d4d-8466-4aa1-ac8a-1cb60ed86c20" providerId="ADAL" clId="{6CA2C20D-FD10-7042-9ED8-23D77B622455}" dt="2023-05-20T10:06:18.365" v="358"/>
          <ac:inkMkLst>
            <pc:docMk/>
            <pc:sldMk cId="0" sldId="315"/>
            <ac:inkMk id="32803" creationId="{84C24B1D-24EA-CCC2-3AE8-88F84412A209}"/>
          </ac:inkMkLst>
        </pc:inkChg>
        <pc:inkChg chg="add del">
          <ac:chgData name="شادن القحطاني ID 443200677" userId="2d5f3d4d-8466-4aa1-ac8a-1cb60ed86c20" providerId="ADAL" clId="{6CA2C20D-FD10-7042-9ED8-23D77B622455}" dt="2023-05-20T10:06:18.365" v="358"/>
          <ac:inkMkLst>
            <pc:docMk/>
            <pc:sldMk cId="0" sldId="315"/>
            <ac:inkMk id="32804" creationId="{0575BAB5-51E1-2425-5780-094BE4B4CD09}"/>
          </ac:inkMkLst>
        </pc:inkChg>
        <pc:inkChg chg="add del reco">
          <ac:chgData name="شادن القحطاني ID 443200677" userId="2d5f3d4d-8466-4aa1-ac8a-1cb60ed86c20" providerId="ADAL" clId="{6CA2C20D-FD10-7042-9ED8-23D77B622455}" dt="2023-05-20T10:06:18.365" v="358"/>
          <ac:inkMkLst>
            <pc:docMk/>
            <pc:sldMk cId="0" sldId="315"/>
            <ac:inkMk id="32805" creationId="{A549FD36-D65F-AC5F-8BD6-76EFCFF02819}"/>
          </ac:inkMkLst>
        </pc:inkChg>
        <pc:inkChg chg="add del">
          <ac:chgData name="شادن القحطاني ID 443200677" userId="2d5f3d4d-8466-4aa1-ac8a-1cb60ed86c20" providerId="ADAL" clId="{6CA2C20D-FD10-7042-9ED8-23D77B622455}" dt="2023-05-20T10:06:23.505" v="362"/>
          <ac:inkMkLst>
            <pc:docMk/>
            <pc:sldMk cId="0" sldId="315"/>
            <ac:inkMk id="32806" creationId="{E2E774CD-6788-EAC7-5392-B30873C05759}"/>
          </ac:inkMkLst>
        </pc:inkChg>
        <pc:inkChg chg="add del">
          <ac:chgData name="شادن القحطاني ID 443200677" userId="2d5f3d4d-8466-4aa1-ac8a-1cb60ed86c20" providerId="ADAL" clId="{6CA2C20D-FD10-7042-9ED8-23D77B622455}" dt="2023-05-20T10:06:23.505" v="362"/>
          <ac:inkMkLst>
            <pc:docMk/>
            <pc:sldMk cId="0" sldId="315"/>
            <ac:inkMk id="32807" creationId="{AC6AA14E-D1D5-0D4E-A8B6-E141930753FC}"/>
          </ac:inkMkLst>
        </pc:inkChg>
        <pc:inkChg chg="add del">
          <ac:chgData name="شادن القحطاني ID 443200677" userId="2d5f3d4d-8466-4aa1-ac8a-1cb60ed86c20" providerId="ADAL" clId="{6CA2C20D-FD10-7042-9ED8-23D77B622455}" dt="2023-05-20T10:06:23.505" v="362"/>
          <ac:inkMkLst>
            <pc:docMk/>
            <pc:sldMk cId="0" sldId="315"/>
            <ac:inkMk id="32808" creationId="{BBB87C08-F2CD-5381-A307-5C93E2D925EA}"/>
          </ac:inkMkLst>
        </pc:inkChg>
        <pc:inkChg chg="add reco">
          <ac:chgData name="شادن القحطاني ID 443200677" userId="2d5f3d4d-8466-4aa1-ac8a-1cb60ed86c20" providerId="ADAL" clId="{6CA2C20D-FD10-7042-9ED8-23D77B622455}" dt="2023-05-20T10:06:23.505" v="362"/>
          <ac:inkMkLst>
            <pc:docMk/>
            <pc:sldMk cId="0" sldId="315"/>
            <ac:inkMk id="32809" creationId="{33CACA64-3C26-B07E-BE74-24B05875CE20}"/>
          </ac:inkMkLst>
        </pc:inkChg>
        <pc:inkChg chg="add">
          <ac:chgData name="شادن القحطاني ID 443200677" userId="2d5f3d4d-8466-4aa1-ac8a-1cb60ed86c20" providerId="ADAL" clId="{6CA2C20D-FD10-7042-9ED8-23D77B622455}" dt="2023-05-20T10:06:42.940" v="363"/>
          <ac:inkMkLst>
            <pc:docMk/>
            <pc:sldMk cId="0" sldId="315"/>
            <ac:inkMk id="32810" creationId="{A203FB12-EFCA-6E6F-246C-A7BD412D83D8}"/>
          </ac:inkMkLst>
        </pc:inkChg>
        <pc:inkChg chg="add">
          <ac:chgData name="شادن القحطاني ID 443200677" userId="2d5f3d4d-8466-4aa1-ac8a-1cb60ed86c20" providerId="ADAL" clId="{6CA2C20D-FD10-7042-9ED8-23D77B622455}" dt="2023-05-20T10:06:44.536" v="364"/>
          <ac:inkMkLst>
            <pc:docMk/>
            <pc:sldMk cId="0" sldId="315"/>
            <ac:inkMk id="32811" creationId="{91DCD0EC-9C23-6E53-AC64-48C2D328C442}"/>
          </ac:inkMkLst>
        </pc:inkChg>
      </pc:sldChg>
      <pc:sldChg chg="addSp delSp modSp">
        <pc:chgData name="شادن القحطاني ID 443200677" userId="2d5f3d4d-8466-4aa1-ac8a-1cb60ed86c20" providerId="ADAL" clId="{6CA2C20D-FD10-7042-9ED8-23D77B622455}" dt="2023-06-16T19:04:43.933" v="3157"/>
        <pc:sldMkLst>
          <pc:docMk/>
          <pc:sldMk cId="0" sldId="318"/>
        </pc:sldMkLst>
        <pc:inkChg chg="add del">
          <ac:chgData name="شادن القحطاني ID 443200677" userId="2d5f3d4d-8466-4aa1-ac8a-1cb60ed86c20" providerId="ADAL" clId="{6CA2C20D-FD10-7042-9ED8-23D77B622455}" dt="2023-05-20T10:32:09.104" v="467"/>
          <ac:inkMkLst>
            <pc:docMk/>
            <pc:sldMk cId="0" sldId="318"/>
            <ac:inkMk id="2" creationId="{392BFECC-99BE-0185-B472-D99B4400B23A}"/>
          </ac:inkMkLst>
        </pc:inkChg>
        <pc:inkChg chg="add del">
          <ac:chgData name="شادن القحطاني ID 443200677" userId="2d5f3d4d-8466-4aa1-ac8a-1cb60ed86c20" providerId="ADAL" clId="{6CA2C20D-FD10-7042-9ED8-23D77B622455}" dt="2023-06-16T15:11:31.268" v="3128"/>
          <ac:inkMkLst>
            <pc:docMk/>
            <pc:sldMk cId="0" sldId="318"/>
            <ac:inkMk id="2" creationId="{EA3FDCB9-AFFE-5672-F55D-8ADF0EB2080C}"/>
          </ac:inkMkLst>
        </pc:inkChg>
        <pc:inkChg chg="add">
          <ac:chgData name="شادن القحطاني ID 443200677" userId="2d5f3d4d-8466-4aa1-ac8a-1cb60ed86c20" providerId="ADAL" clId="{6CA2C20D-FD10-7042-9ED8-23D77B622455}" dt="2023-05-20T10:32:11.720" v="468"/>
          <ac:inkMkLst>
            <pc:docMk/>
            <pc:sldMk cId="0" sldId="318"/>
            <ac:inkMk id="3" creationId="{2AD71944-5E55-EB68-8CCE-2F23688755C9}"/>
          </ac:inkMkLst>
        </pc:inkChg>
        <pc:inkChg chg="add del">
          <ac:chgData name="شادن القحطاني ID 443200677" userId="2d5f3d4d-8466-4aa1-ac8a-1cb60ed86c20" providerId="ADAL" clId="{6CA2C20D-FD10-7042-9ED8-23D77B622455}" dt="2023-06-16T15:11:31.268" v="3128"/>
          <ac:inkMkLst>
            <pc:docMk/>
            <pc:sldMk cId="0" sldId="318"/>
            <ac:inkMk id="4" creationId="{50A5F687-73F2-97C1-DD3A-662A0334D84A}"/>
          </ac:inkMkLst>
        </pc:inkChg>
        <pc:inkChg chg="add del">
          <ac:chgData name="شادن القحطاني ID 443200677" userId="2d5f3d4d-8466-4aa1-ac8a-1cb60ed86c20" providerId="ADAL" clId="{6CA2C20D-FD10-7042-9ED8-23D77B622455}" dt="2023-05-20T10:32:35.173" v="476"/>
          <ac:inkMkLst>
            <pc:docMk/>
            <pc:sldMk cId="0" sldId="318"/>
            <ac:inkMk id="4" creationId="{7ABF5904-C3A2-01A5-E0D2-8A153569EA9A}"/>
          </ac:inkMkLst>
        </pc:inkChg>
        <pc:inkChg chg="add del">
          <ac:chgData name="شادن القحطاني ID 443200677" userId="2d5f3d4d-8466-4aa1-ac8a-1cb60ed86c20" providerId="ADAL" clId="{6CA2C20D-FD10-7042-9ED8-23D77B622455}" dt="2023-06-16T15:11:31.268" v="3128"/>
          <ac:inkMkLst>
            <pc:docMk/>
            <pc:sldMk cId="0" sldId="318"/>
            <ac:inkMk id="5" creationId="{8FCE4C7E-962B-A5D5-8D03-CE356A2F991F}"/>
          </ac:inkMkLst>
        </pc:inkChg>
        <pc:inkChg chg="add del">
          <ac:chgData name="شادن القحطاني ID 443200677" userId="2d5f3d4d-8466-4aa1-ac8a-1cb60ed86c20" providerId="ADAL" clId="{6CA2C20D-FD10-7042-9ED8-23D77B622455}" dt="2023-05-20T10:32:35.173" v="476"/>
          <ac:inkMkLst>
            <pc:docMk/>
            <pc:sldMk cId="0" sldId="318"/>
            <ac:inkMk id="5" creationId="{AE37B4CF-DECB-BA48-69BE-08FF7EC0436A}"/>
          </ac:inkMkLst>
        </pc:inkChg>
        <pc:inkChg chg="add del">
          <ac:chgData name="شادن القحطاني ID 443200677" userId="2d5f3d4d-8466-4aa1-ac8a-1cb60ed86c20" providerId="ADAL" clId="{6CA2C20D-FD10-7042-9ED8-23D77B622455}" dt="2023-06-16T15:11:31.268" v="3128"/>
          <ac:inkMkLst>
            <pc:docMk/>
            <pc:sldMk cId="0" sldId="318"/>
            <ac:inkMk id="8" creationId="{AD2AB16E-6AC9-D44A-E432-B830EA49154F}"/>
          </ac:inkMkLst>
        </pc:inkChg>
        <pc:inkChg chg="add del">
          <ac:chgData name="شادن القحطاني ID 443200677" userId="2d5f3d4d-8466-4aa1-ac8a-1cb60ed86c20" providerId="ADAL" clId="{6CA2C20D-FD10-7042-9ED8-23D77B622455}" dt="2023-05-20T10:32:35.173" v="476"/>
          <ac:inkMkLst>
            <pc:docMk/>
            <pc:sldMk cId="0" sldId="318"/>
            <ac:inkMk id="8" creationId="{AE2759F4-1DEF-2B43-71C8-B798E2C4AC30}"/>
          </ac:inkMkLst>
        </pc:inkChg>
        <pc:inkChg chg="add del">
          <ac:chgData name="شادن القحطاني ID 443200677" userId="2d5f3d4d-8466-4aa1-ac8a-1cb60ed86c20" providerId="ADAL" clId="{6CA2C20D-FD10-7042-9ED8-23D77B622455}" dt="2023-06-16T15:11:31.268" v="3128"/>
          <ac:inkMkLst>
            <pc:docMk/>
            <pc:sldMk cId="0" sldId="318"/>
            <ac:inkMk id="10" creationId="{86C32031-1294-19EB-4D5A-86CA45FA348B}"/>
          </ac:inkMkLst>
        </pc:inkChg>
        <pc:inkChg chg="add del">
          <ac:chgData name="شادن القحطاني ID 443200677" userId="2d5f3d4d-8466-4aa1-ac8a-1cb60ed86c20" providerId="ADAL" clId="{6CA2C20D-FD10-7042-9ED8-23D77B622455}" dt="2023-05-20T10:32:35.173" v="476"/>
          <ac:inkMkLst>
            <pc:docMk/>
            <pc:sldMk cId="0" sldId="318"/>
            <ac:inkMk id="10" creationId="{AF82F1C6-B9AE-2B3D-41AF-F01B791361BA}"/>
          </ac:inkMkLst>
        </pc:inkChg>
        <pc:inkChg chg="add del">
          <ac:chgData name="شادن القحطاني ID 443200677" userId="2d5f3d4d-8466-4aa1-ac8a-1cb60ed86c20" providerId="ADAL" clId="{6CA2C20D-FD10-7042-9ED8-23D77B622455}" dt="2023-05-20T10:32:35.173" v="476"/>
          <ac:inkMkLst>
            <pc:docMk/>
            <pc:sldMk cId="0" sldId="318"/>
            <ac:inkMk id="11" creationId="{1A07BB7D-2CF6-53C9-68BA-2660335298C7}"/>
          </ac:inkMkLst>
        </pc:inkChg>
        <pc:inkChg chg="add del">
          <ac:chgData name="شادن القحطاني ID 443200677" userId="2d5f3d4d-8466-4aa1-ac8a-1cb60ed86c20" providerId="ADAL" clId="{6CA2C20D-FD10-7042-9ED8-23D77B622455}" dt="2023-06-16T15:11:31.268" v="3128"/>
          <ac:inkMkLst>
            <pc:docMk/>
            <pc:sldMk cId="0" sldId="318"/>
            <ac:inkMk id="11" creationId="{B024877C-226E-719C-DAE3-27CD74737AF1}"/>
          </ac:inkMkLst>
        </pc:inkChg>
        <pc:inkChg chg="add del">
          <ac:chgData name="شادن القحطاني ID 443200677" userId="2d5f3d4d-8466-4aa1-ac8a-1cb60ed86c20" providerId="ADAL" clId="{6CA2C20D-FD10-7042-9ED8-23D77B622455}" dt="2023-05-20T10:32:35.173" v="476"/>
          <ac:inkMkLst>
            <pc:docMk/>
            <pc:sldMk cId="0" sldId="318"/>
            <ac:inkMk id="12" creationId="{9F7B1058-8BBB-2424-8558-0CDA7E0DD0AC}"/>
          </ac:inkMkLst>
        </pc:inkChg>
        <pc:inkChg chg="add del">
          <ac:chgData name="شادن القحطاني ID 443200677" userId="2d5f3d4d-8466-4aa1-ac8a-1cb60ed86c20" providerId="ADAL" clId="{6CA2C20D-FD10-7042-9ED8-23D77B622455}" dt="2023-06-16T15:11:31.268" v="3128"/>
          <ac:inkMkLst>
            <pc:docMk/>
            <pc:sldMk cId="0" sldId="318"/>
            <ac:inkMk id="12" creationId="{EE6042C4-02C3-59D1-2ECC-A47D8E5551CA}"/>
          </ac:inkMkLst>
        </pc:inkChg>
        <pc:inkChg chg="add del">
          <ac:chgData name="شادن القحطاني ID 443200677" userId="2d5f3d4d-8466-4aa1-ac8a-1cb60ed86c20" providerId="ADAL" clId="{6CA2C20D-FD10-7042-9ED8-23D77B622455}" dt="2023-05-20T10:32:35.173" v="476"/>
          <ac:inkMkLst>
            <pc:docMk/>
            <pc:sldMk cId="0" sldId="318"/>
            <ac:inkMk id="13" creationId="{5710504C-EE58-9C82-EF43-4E8A4367F768}"/>
          </ac:inkMkLst>
        </pc:inkChg>
        <pc:inkChg chg="add reco">
          <ac:chgData name="شادن القحطاني ID 443200677" userId="2d5f3d4d-8466-4aa1-ac8a-1cb60ed86c20" providerId="ADAL" clId="{6CA2C20D-FD10-7042-9ED8-23D77B622455}" dt="2023-06-16T15:11:31.268" v="3128"/>
          <ac:inkMkLst>
            <pc:docMk/>
            <pc:sldMk cId="0" sldId="318"/>
            <ac:inkMk id="13" creationId="{9EAC8F08-C84E-8BE8-87E4-320D0A216E0F}"/>
          </ac:inkMkLst>
        </pc:inkChg>
        <pc:inkChg chg="add reco">
          <ac:chgData name="شادن القحطاني ID 443200677" userId="2d5f3d4d-8466-4aa1-ac8a-1cb60ed86c20" providerId="ADAL" clId="{6CA2C20D-FD10-7042-9ED8-23D77B622455}" dt="2023-05-20T10:32:35.173" v="476"/>
          <ac:inkMkLst>
            <pc:docMk/>
            <pc:sldMk cId="0" sldId="318"/>
            <ac:inkMk id="14" creationId="{61717DC3-7345-F4D7-EB3C-98C08C5E3CFC}"/>
          </ac:inkMkLst>
        </pc:inkChg>
        <pc:inkChg chg="add del">
          <ac:chgData name="شادن القحطاني ID 443200677" userId="2d5f3d4d-8466-4aa1-ac8a-1cb60ed86c20" providerId="ADAL" clId="{6CA2C20D-FD10-7042-9ED8-23D77B622455}" dt="2023-05-20T10:32:41.600" v="486"/>
          <ac:inkMkLst>
            <pc:docMk/>
            <pc:sldMk cId="0" sldId="318"/>
            <ac:inkMk id="15" creationId="{59ACC998-8C31-FEC5-95F6-217D6006293A}"/>
          </ac:inkMkLst>
        </pc:inkChg>
        <pc:inkChg chg="add del">
          <ac:chgData name="شادن القحطاني ID 443200677" userId="2d5f3d4d-8466-4aa1-ac8a-1cb60ed86c20" providerId="ADAL" clId="{6CA2C20D-FD10-7042-9ED8-23D77B622455}" dt="2023-06-16T15:11:39.097" v="3135"/>
          <ac:inkMkLst>
            <pc:docMk/>
            <pc:sldMk cId="0" sldId="318"/>
            <ac:inkMk id="15" creationId="{742C2F54-7722-1702-4641-4FB659E03CB8}"/>
          </ac:inkMkLst>
        </pc:inkChg>
        <pc:inkChg chg="add del">
          <ac:chgData name="شادن القحطاني ID 443200677" userId="2d5f3d4d-8466-4aa1-ac8a-1cb60ed86c20" providerId="ADAL" clId="{6CA2C20D-FD10-7042-9ED8-23D77B622455}" dt="2023-05-20T10:32:41.600" v="486"/>
          <ac:inkMkLst>
            <pc:docMk/>
            <pc:sldMk cId="0" sldId="318"/>
            <ac:inkMk id="16" creationId="{360F6D3A-36E3-C017-444C-6ADBB8697864}"/>
          </ac:inkMkLst>
        </pc:inkChg>
        <pc:inkChg chg="add del">
          <ac:chgData name="شادن القحطاني ID 443200677" userId="2d5f3d4d-8466-4aa1-ac8a-1cb60ed86c20" providerId="ADAL" clId="{6CA2C20D-FD10-7042-9ED8-23D77B622455}" dt="2023-06-16T15:11:39.097" v="3135"/>
          <ac:inkMkLst>
            <pc:docMk/>
            <pc:sldMk cId="0" sldId="318"/>
            <ac:inkMk id="16" creationId="{F7C12A71-3CDD-A3CB-6A52-E5BCFA17479B}"/>
          </ac:inkMkLst>
        </pc:inkChg>
        <pc:inkChg chg="add del">
          <ac:chgData name="شادن القحطاني ID 443200677" userId="2d5f3d4d-8466-4aa1-ac8a-1cb60ed86c20" providerId="ADAL" clId="{6CA2C20D-FD10-7042-9ED8-23D77B622455}" dt="2023-06-16T15:11:39.097" v="3135"/>
          <ac:inkMkLst>
            <pc:docMk/>
            <pc:sldMk cId="0" sldId="318"/>
            <ac:inkMk id="17" creationId="{ACDC699E-2E38-F0AC-557C-DB20FD5C70BB}"/>
          </ac:inkMkLst>
        </pc:inkChg>
        <pc:inkChg chg="add del">
          <ac:chgData name="شادن القحطاني ID 443200677" userId="2d5f3d4d-8466-4aa1-ac8a-1cb60ed86c20" providerId="ADAL" clId="{6CA2C20D-FD10-7042-9ED8-23D77B622455}" dt="2023-05-20T10:32:41.600" v="486"/>
          <ac:inkMkLst>
            <pc:docMk/>
            <pc:sldMk cId="0" sldId="318"/>
            <ac:inkMk id="17" creationId="{E8ECEA9B-7299-6960-9A92-E381D1B5A276}"/>
          </ac:inkMkLst>
        </pc:inkChg>
        <pc:inkChg chg="add del">
          <ac:chgData name="شادن القحطاني ID 443200677" userId="2d5f3d4d-8466-4aa1-ac8a-1cb60ed86c20" providerId="ADAL" clId="{6CA2C20D-FD10-7042-9ED8-23D77B622455}" dt="2023-06-16T15:11:39.097" v="3135"/>
          <ac:inkMkLst>
            <pc:docMk/>
            <pc:sldMk cId="0" sldId="318"/>
            <ac:inkMk id="18" creationId="{0D1FBDDC-23F1-783B-EC2F-85755FB5B04A}"/>
          </ac:inkMkLst>
        </pc:inkChg>
        <pc:inkChg chg="add del">
          <ac:chgData name="شادن القحطاني ID 443200677" userId="2d5f3d4d-8466-4aa1-ac8a-1cb60ed86c20" providerId="ADAL" clId="{6CA2C20D-FD10-7042-9ED8-23D77B622455}" dt="2023-05-20T10:32:41.600" v="486"/>
          <ac:inkMkLst>
            <pc:docMk/>
            <pc:sldMk cId="0" sldId="318"/>
            <ac:inkMk id="18" creationId="{EC57CE88-BB31-83F1-7E12-6CA4F9FB0808}"/>
          </ac:inkMkLst>
        </pc:inkChg>
        <pc:inkChg chg="add del">
          <ac:chgData name="شادن القحطاني ID 443200677" userId="2d5f3d4d-8466-4aa1-ac8a-1cb60ed86c20" providerId="ADAL" clId="{6CA2C20D-FD10-7042-9ED8-23D77B622455}" dt="2023-06-16T15:11:39.097" v="3135"/>
          <ac:inkMkLst>
            <pc:docMk/>
            <pc:sldMk cId="0" sldId="318"/>
            <ac:inkMk id="19" creationId="{473AA495-0158-3709-6742-6441A0394F58}"/>
          </ac:inkMkLst>
        </pc:inkChg>
        <pc:inkChg chg="add del">
          <ac:chgData name="شادن القحطاني ID 443200677" userId="2d5f3d4d-8466-4aa1-ac8a-1cb60ed86c20" providerId="ADAL" clId="{6CA2C20D-FD10-7042-9ED8-23D77B622455}" dt="2023-05-20T10:32:41.600" v="486"/>
          <ac:inkMkLst>
            <pc:docMk/>
            <pc:sldMk cId="0" sldId="318"/>
            <ac:inkMk id="19" creationId="{6E8D3536-EDAC-7FE3-78BB-5C6B89AF9A40}"/>
          </ac:inkMkLst>
        </pc:inkChg>
        <pc:inkChg chg="add del">
          <ac:chgData name="شادن القحطاني ID 443200677" userId="2d5f3d4d-8466-4aa1-ac8a-1cb60ed86c20" providerId="ADAL" clId="{6CA2C20D-FD10-7042-9ED8-23D77B622455}" dt="2023-05-20T10:32:41.600" v="486"/>
          <ac:inkMkLst>
            <pc:docMk/>
            <pc:sldMk cId="0" sldId="318"/>
            <ac:inkMk id="20" creationId="{2BAB072F-2ADE-CFF7-5F2A-564ADC0A066C}"/>
          </ac:inkMkLst>
        </pc:inkChg>
        <pc:inkChg chg="add del">
          <ac:chgData name="شادن القحطاني ID 443200677" userId="2d5f3d4d-8466-4aa1-ac8a-1cb60ed86c20" providerId="ADAL" clId="{6CA2C20D-FD10-7042-9ED8-23D77B622455}" dt="2023-06-16T15:11:39.097" v="3135"/>
          <ac:inkMkLst>
            <pc:docMk/>
            <pc:sldMk cId="0" sldId="318"/>
            <ac:inkMk id="20" creationId="{BC11A057-0884-8178-4930-1514A808B84D}"/>
          </ac:inkMkLst>
        </pc:inkChg>
        <pc:inkChg chg="add del">
          <ac:chgData name="شادن القحطاني ID 443200677" userId="2d5f3d4d-8466-4aa1-ac8a-1cb60ed86c20" providerId="ADAL" clId="{6CA2C20D-FD10-7042-9ED8-23D77B622455}" dt="2023-05-20T10:32:41.600" v="486"/>
          <ac:inkMkLst>
            <pc:docMk/>
            <pc:sldMk cId="0" sldId="318"/>
            <ac:inkMk id="21" creationId="{82BF444F-241F-61C9-4A0D-9FEFC5DE42BF}"/>
          </ac:inkMkLst>
        </pc:inkChg>
        <pc:inkChg chg="add mod reco modStrokes">
          <ac:chgData name="شادن القحطاني ID 443200677" userId="2d5f3d4d-8466-4aa1-ac8a-1cb60ed86c20" providerId="ADAL" clId="{6CA2C20D-FD10-7042-9ED8-23D77B622455}" dt="2023-06-16T17:35:43.987" v="3138"/>
          <ac:inkMkLst>
            <pc:docMk/>
            <pc:sldMk cId="0" sldId="318"/>
            <ac:inkMk id="21" creationId="{B4698C80-3104-7172-EECF-649BD8859F7E}"/>
          </ac:inkMkLst>
        </pc:inkChg>
        <pc:inkChg chg="add del">
          <ac:chgData name="شادن القحطاني ID 443200677" userId="2d5f3d4d-8466-4aa1-ac8a-1cb60ed86c20" providerId="ADAL" clId="{6CA2C20D-FD10-7042-9ED8-23D77B622455}" dt="2023-05-20T10:32:41.600" v="486"/>
          <ac:inkMkLst>
            <pc:docMk/>
            <pc:sldMk cId="0" sldId="318"/>
            <ac:inkMk id="22" creationId="{8AC378E4-AA62-EEF6-C446-30D660CE838A}"/>
          </ac:inkMkLst>
        </pc:inkChg>
        <pc:inkChg chg="add del">
          <ac:chgData name="شادن القحطاني ID 443200677" userId="2d5f3d4d-8466-4aa1-ac8a-1cb60ed86c20" providerId="ADAL" clId="{6CA2C20D-FD10-7042-9ED8-23D77B622455}" dt="2023-06-16T19:04:43.933" v="3157"/>
          <ac:inkMkLst>
            <pc:docMk/>
            <pc:sldMk cId="0" sldId="318"/>
            <ac:inkMk id="22" creationId="{F246E683-303C-76A7-E673-74D25A2C0825}"/>
          </ac:inkMkLst>
        </pc:inkChg>
        <pc:inkChg chg="add del">
          <ac:chgData name="شادن القحطاني ID 443200677" userId="2d5f3d4d-8466-4aa1-ac8a-1cb60ed86c20" providerId="ADAL" clId="{6CA2C20D-FD10-7042-9ED8-23D77B622455}" dt="2023-05-20T10:32:41.600" v="486"/>
          <ac:inkMkLst>
            <pc:docMk/>
            <pc:sldMk cId="0" sldId="318"/>
            <ac:inkMk id="23" creationId="{018A99A7-C39B-7229-4AF1-2FB196DC3DED}"/>
          </ac:inkMkLst>
        </pc:inkChg>
        <pc:inkChg chg="add reco">
          <ac:chgData name="شادن القحطاني ID 443200677" userId="2d5f3d4d-8466-4aa1-ac8a-1cb60ed86c20" providerId="ADAL" clId="{6CA2C20D-FD10-7042-9ED8-23D77B622455}" dt="2023-05-20T10:32:41.600" v="486"/>
          <ac:inkMkLst>
            <pc:docMk/>
            <pc:sldMk cId="0" sldId="318"/>
            <ac:inkMk id="24" creationId="{D91A1058-1A51-7F0A-B1C7-A9AB067DB32A}"/>
          </ac:inkMkLst>
        </pc:inkChg>
        <pc:inkChg chg="add del">
          <ac:chgData name="شادن القحطاني ID 443200677" userId="2d5f3d4d-8466-4aa1-ac8a-1cb60ed86c20" providerId="ADAL" clId="{6CA2C20D-FD10-7042-9ED8-23D77B622455}" dt="2023-05-20T10:32:58.057" v="491"/>
          <ac:inkMkLst>
            <pc:docMk/>
            <pc:sldMk cId="0" sldId="318"/>
            <ac:inkMk id="25" creationId="{95B78181-855C-4F63-C9CE-C47B94E22496}"/>
          </ac:inkMkLst>
        </pc:inkChg>
        <pc:inkChg chg="add del">
          <ac:chgData name="شادن القحطاني ID 443200677" userId="2d5f3d4d-8466-4aa1-ac8a-1cb60ed86c20" providerId="ADAL" clId="{6CA2C20D-FD10-7042-9ED8-23D77B622455}" dt="2023-05-20T10:32:58.057" v="491"/>
          <ac:inkMkLst>
            <pc:docMk/>
            <pc:sldMk cId="0" sldId="318"/>
            <ac:inkMk id="26" creationId="{E6F4A9E9-0DE1-6FBE-0627-3EE6B4C91794}"/>
          </ac:inkMkLst>
        </pc:inkChg>
        <pc:inkChg chg="add del">
          <ac:chgData name="شادن القحطاني ID 443200677" userId="2d5f3d4d-8466-4aa1-ac8a-1cb60ed86c20" providerId="ADAL" clId="{6CA2C20D-FD10-7042-9ED8-23D77B622455}" dt="2023-05-20T10:32:58.057" v="491"/>
          <ac:inkMkLst>
            <pc:docMk/>
            <pc:sldMk cId="0" sldId="318"/>
            <ac:inkMk id="27" creationId="{53CB85BB-B177-A00D-35E8-5D05BA1E5037}"/>
          </ac:inkMkLst>
        </pc:inkChg>
        <pc:inkChg chg="add del">
          <ac:chgData name="شادن القحطاني ID 443200677" userId="2d5f3d4d-8466-4aa1-ac8a-1cb60ed86c20" providerId="ADAL" clId="{6CA2C20D-FD10-7042-9ED8-23D77B622455}" dt="2023-05-20T10:32:58.057" v="491"/>
          <ac:inkMkLst>
            <pc:docMk/>
            <pc:sldMk cId="0" sldId="318"/>
            <ac:inkMk id="28" creationId="{485F97E0-462C-4658-86E4-C3F9B79E1BA6}"/>
          </ac:inkMkLst>
        </pc:inkChg>
        <pc:inkChg chg="add reco">
          <ac:chgData name="شادن القحطاني ID 443200677" userId="2d5f3d4d-8466-4aa1-ac8a-1cb60ed86c20" providerId="ADAL" clId="{6CA2C20D-FD10-7042-9ED8-23D77B622455}" dt="2023-05-20T10:32:58.057" v="491"/>
          <ac:inkMkLst>
            <pc:docMk/>
            <pc:sldMk cId="0" sldId="318"/>
            <ac:inkMk id="29" creationId="{580CDD4E-8FD8-AD9A-2719-F12DA7DD914C}"/>
          </ac:inkMkLst>
        </pc:inkChg>
        <pc:inkChg chg="add del">
          <ac:chgData name="شادن القحطاني ID 443200677" userId="2d5f3d4d-8466-4aa1-ac8a-1cb60ed86c20" providerId="ADAL" clId="{6CA2C20D-FD10-7042-9ED8-23D77B622455}" dt="2023-05-20T10:33:17.547" v="503"/>
          <ac:inkMkLst>
            <pc:docMk/>
            <pc:sldMk cId="0" sldId="318"/>
            <ac:inkMk id="30" creationId="{387E3D20-5E0F-8E2F-1107-CE233B12B547}"/>
          </ac:inkMkLst>
        </pc:inkChg>
        <pc:inkChg chg="add del">
          <ac:chgData name="شادن القحطاني ID 443200677" userId="2d5f3d4d-8466-4aa1-ac8a-1cb60ed86c20" providerId="ADAL" clId="{6CA2C20D-FD10-7042-9ED8-23D77B622455}" dt="2023-05-20T10:33:17.547" v="503"/>
          <ac:inkMkLst>
            <pc:docMk/>
            <pc:sldMk cId="0" sldId="318"/>
            <ac:inkMk id="31" creationId="{1DBB4BB7-76B7-B19F-8B10-AF0A9FDCFD76}"/>
          </ac:inkMkLst>
        </pc:inkChg>
        <pc:inkChg chg="add del">
          <ac:chgData name="شادن القحطاني ID 443200677" userId="2d5f3d4d-8466-4aa1-ac8a-1cb60ed86c20" providerId="ADAL" clId="{6CA2C20D-FD10-7042-9ED8-23D77B622455}" dt="2023-05-20T10:33:17.547" v="503"/>
          <ac:inkMkLst>
            <pc:docMk/>
            <pc:sldMk cId="0" sldId="318"/>
            <ac:inkMk id="32" creationId="{13676D38-22CE-6DAE-DF2A-5A20A2690212}"/>
          </ac:inkMkLst>
        </pc:inkChg>
        <pc:inkChg chg="add del">
          <ac:chgData name="شادن القحطاني ID 443200677" userId="2d5f3d4d-8466-4aa1-ac8a-1cb60ed86c20" providerId="ADAL" clId="{6CA2C20D-FD10-7042-9ED8-23D77B622455}" dt="2023-05-20T10:33:17.547" v="503"/>
          <ac:inkMkLst>
            <pc:docMk/>
            <pc:sldMk cId="0" sldId="318"/>
            <ac:inkMk id="33" creationId="{447119C3-49AA-953B-D53E-6063E7872D88}"/>
          </ac:inkMkLst>
        </pc:inkChg>
        <pc:inkChg chg="add del">
          <ac:chgData name="شادن القحطاني ID 443200677" userId="2d5f3d4d-8466-4aa1-ac8a-1cb60ed86c20" providerId="ADAL" clId="{6CA2C20D-FD10-7042-9ED8-23D77B622455}" dt="2023-05-20T10:33:17.547" v="503"/>
          <ac:inkMkLst>
            <pc:docMk/>
            <pc:sldMk cId="0" sldId="318"/>
            <ac:inkMk id="34" creationId="{794EB5A7-BC18-5B8A-06BE-463CBC1E4F52}"/>
          </ac:inkMkLst>
        </pc:inkChg>
        <pc:inkChg chg="add del">
          <ac:chgData name="شادن القحطاني ID 443200677" userId="2d5f3d4d-8466-4aa1-ac8a-1cb60ed86c20" providerId="ADAL" clId="{6CA2C20D-FD10-7042-9ED8-23D77B622455}" dt="2023-05-20T10:33:17.547" v="503"/>
          <ac:inkMkLst>
            <pc:docMk/>
            <pc:sldMk cId="0" sldId="318"/>
            <ac:inkMk id="35" creationId="{EEA1BB8C-A386-5F68-907F-A174F6251530}"/>
          </ac:inkMkLst>
        </pc:inkChg>
        <pc:inkChg chg="add del">
          <ac:chgData name="شادن القحطاني ID 443200677" userId="2d5f3d4d-8466-4aa1-ac8a-1cb60ed86c20" providerId="ADAL" clId="{6CA2C20D-FD10-7042-9ED8-23D77B622455}" dt="2023-05-20T10:33:17.547" v="503"/>
          <ac:inkMkLst>
            <pc:docMk/>
            <pc:sldMk cId="0" sldId="318"/>
            <ac:inkMk id="36" creationId="{389A7651-2A01-1596-C6E0-1695010BEA52}"/>
          </ac:inkMkLst>
        </pc:inkChg>
        <pc:inkChg chg="add del">
          <ac:chgData name="شادن القحطاني ID 443200677" userId="2d5f3d4d-8466-4aa1-ac8a-1cb60ed86c20" providerId="ADAL" clId="{6CA2C20D-FD10-7042-9ED8-23D77B622455}" dt="2023-05-20T10:33:17.547" v="503"/>
          <ac:inkMkLst>
            <pc:docMk/>
            <pc:sldMk cId="0" sldId="318"/>
            <ac:inkMk id="37" creationId="{AC0C2022-7BA8-3340-77A0-5F0556A5D314}"/>
          </ac:inkMkLst>
        </pc:inkChg>
        <pc:inkChg chg="add del">
          <ac:chgData name="شادن القحطاني ID 443200677" userId="2d5f3d4d-8466-4aa1-ac8a-1cb60ed86c20" providerId="ADAL" clId="{6CA2C20D-FD10-7042-9ED8-23D77B622455}" dt="2023-05-20T10:33:17.547" v="503"/>
          <ac:inkMkLst>
            <pc:docMk/>
            <pc:sldMk cId="0" sldId="318"/>
            <ac:inkMk id="38" creationId="{F282C94E-20C0-E9D6-0C09-6F97C7925114}"/>
          </ac:inkMkLst>
        </pc:inkChg>
        <pc:inkChg chg="add del">
          <ac:chgData name="شادن القحطاني ID 443200677" userId="2d5f3d4d-8466-4aa1-ac8a-1cb60ed86c20" providerId="ADAL" clId="{6CA2C20D-FD10-7042-9ED8-23D77B622455}" dt="2023-05-20T10:33:17.547" v="503"/>
          <ac:inkMkLst>
            <pc:docMk/>
            <pc:sldMk cId="0" sldId="318"/>
            <ac:inkMk id="39" creationId="{D9AC4217-CBB0-83D4-E184-0D279094B3B0}"/>
          </ac:inkMkLst>
        </pc:inkChg>
        <pc:inkChg chg="add del">
          <ac:chgData name="شادن القحطاني ID 443200677" userId="2d5f3d4d-8466-4aa1-ac8a-1cb60ed86c20" providerId="ADAL" clId="{6CA2C20D-FD10-7042-9ED8-23D77B622455}" dt="2023-05-20T10:33:17.547" v="503"/>
          <ac:inkMkLst>
            <pc:docMk/>
            <pc:sldMk cId="0" sldId="318"/>
            <ac:inkMk id="40" creationId="{472EC6D5-B786-BD76-12E4-3A75BCEB02A0}"/>
          </ac:inkMkLst>
        </pc:inkChg>
        <pc:inkChg chg="add reco">
          <ac:chgData name="شادن القحطاني ID 443200677" userId="2d5f3d4d-8466-4aa1-ac8a-1cb60ed86c20" providerId="ADAL" clId="{6CA2C20D-FD10-7042-9ED8-23D77B622455}" dt="2023-05-20T10:33:17.547" v="503"/>
          <ac:inkMkLst>
            <pc:docMk/>
            <pc:sldMk cId="0" sldId="318"/>
            <ac:inkMk id="41" creationId="{7DEB7F29-CE4E-B475-5CD4-FE46CFF245A5}"/>
          </ac:inkMkLst>
        </pc:inkChg>
        <pc:inkChg chg="add del">
          <ac:chgData name="شادن القحطاني ID 443200677" userId="2d5f3d4d-8466-4aa1-ac8a-1cb60ed86c20" providerId="ADAL" clId="{6CA2C20D-FD10-7042-9ED8-23D77B622455}" dt="2023-05-20T10:33:30.993" v="509"/>
          <ac:inkMkLst>
            <pc:docMk/>
            <pc:sldMk cId="0" sldId="318"/>
            <ac:inkMk id="42" creationId="{A6877D8B-78D7-1099-64C5-13EC9FA8E012}"/>
          </ac:inkMkLst>
        </pc:inkChg>
        <pc:inkChg chg="add del">
          <ac:chgData name="شادن القحطاني ID 443200677" userId="2d5f3d4d-8466-4aa1-ac8a-1cb60ed86c20" providerId="ADAL" clId="{6CA2C20D-FD10-7042-9ED8-23D77B622455}" dt="2023-05-20T10:33:30.993" v="509"/>
          <ac:inkMkLst>
            <pc:docMk/>
            <pc:sldMk cId="0" sldId="318"/>
            <ac:inkMk id="43" creationId="{15E3276F-2CBA-478E-98E7-8E59EB26AECF}"/>
          </ac:inkMkLst>
        </pc:inkChg>
        <pc:inkChg chg="add del">
          <ac:chgData name="شادن القحطاني ID 443200677" userId="2d5f3d4d-8466-4aa1-ac8a-1cb60ed86c20" providerId="ADAL" clId="{6CA2C20D-FD10-7042-9ED8-23D77B622455}" dt="2023-05-20T10:33:30.993" v="509"/>
          <ac:inkMkLst>
            <pc:docMk/>
            <pc:sldMk cId="0" sldId="318"/>
            <ac:inkMk id="44" creationId="{56F4F46E-C848-A8F0-3924-4A7014473415}"/>
          </ac:inkMkLst>
        </pc:inkChg>
        <pc:inkChg chg="add del">
          <ac:chgData name="شادن القحطاني ID 443200677" userId="2d5f3d4d-8466-4aa1-ac8a-1cb60ed86c20" providerId="ADAL" clId="{6CA2C20D-FD10-7042-9ED8-23D77B622455}" dt="2023-05-20T10:33:30.993" v="509"/>
          <ac:inkMkLst>
            <pc:docMk/>
            <pc:sldMk cId="0" sldId="318"/>
            <ac:inkMk id="45" creationId="{12958D8A-2D91-7ED4-86A8-0697DF492DF8}"/>
          </ac:inkMkLst>
        </pc:inkChg>
        <pc:inkChg chg="add del">
          <ac:chgData name="شادن القحطاني ID 443200677" userId="2d5f3d4d-8466-4aa1-ac8a-1cb60ed86c20" providerId="ADAL" clId="{6CA2C20D-FD10-7042-9ED8-23D77B622455}" dt="2023-05-20T10:33:30.993" v="509"/>
          <ac:inkMkLst>
            <pc:docMk/>
            <pc:sldMk cId="0" sldId="318"/>
            <ac:inkMk id="46" creationId="{5828D9F3-6C53-2986-F580-BBA01D8F9602}"/>
          </ac:inkMkLst>
        </pc:inkChg>
        <pc:inkChg chg="add reco">
          <ac:chgData name="شادن القحطاني ID 443200677" userId="2d5f3d4d-8466-4aa1-ac8a-1cb60ed86c20" providerId="ADAL" clId="{6CA2C20D-FD10-7042-9ED8-23D77B622455}" dt="2023-05-20T10:33:30.993" v="509"/>
          <ac:inkMkLst>
            <pc:docMk/>
            <pc:sldMk cId="0" sldId="318"/>
            <ac:inkMk id="47" creationId="{4A2B808B-ED84-21AA-9EC0-0014880E1109}"/>
          </ac:inkMkLst>
        </pc:inkChg>
        <pc:inkChg chg="add del">
          <ac:chgData name="شادن القحطاني ID 443200677" userId="2d5f3d4d-8466-4aa1-ac8a-1cb60ed86c20" providerId="ADAL" clId="{6CA2C20D-FD10-7042-9ED8-23D77B622455}" dt="2023-05-20T10:33:36.828" v="511"/>
          <ac:inkMkLst>
            <pc:docMk/>
            <pc:sldMk cId="0" sldId="318"/>
            <ac:inkMk id="48" creationId="{4EC1926A-4B95-8C46-2A18-C28D2A7F73C9}"/>
          </ac:inkMkLst>
        </pc:inkChg>
        <pc:inkChg chg="add">
          <ac:chgData name="شادن القحطاني ID 443200677" userId="2d5f3d4d-8466-4aa1-ac8a-1cb60ed86c20" providerId="ADAL" clId="{6CA2C20D-FD10-7042-9ED8-23D77B622455}" dt="2023-05-20T10:33:39.670" v="512"/>
          <ac:inkMkLst>
            <pc:docMk/>
            <pc:sldMk cId="0" sldId="318"/>
            <ac:inkMk id="49" creationId="{2558D52E-5135-05D7-763D-7B00E17008FC}"/>
          </ac:inkMkLst>
        </pc:inkChg>
        <pc:inkChg chg="add del">
          <ac:chgData name="شادن القحطاني ID 443200677" userId="2d5f3d4d-8466-4aa1-ac8a-1cb60ed86c20" providerId="ADAL" clId="{6CA2C20D-FD10-7042-9ED8-23D77B622455}" dt="2023-05-20T10:33:44.247" v="515"/>
          <ac:inkMkLst>
            <pc:docMk/>
            <pc:sldMk cId="0" sldId="318"/>
            <ac:inkMk id="50" creationId="{9E2DEE9D-D421-F632-6255-4F814A6791EA}"/>
          </ac:inkMkLst>
        </pc:inkChg>
        <pc:inkChg chg="add del">
          <ac:chgData name="شادن القحطاني ID 443200677" userId="2d5f3d4d-8466-4aa1-ac8a-1cb60ed86c20" providerId="ADAL" clId="{6CA2C20D-FD10-7042-9ED8-23D77B622455}" dt="2023-05-20T10:33:44.247" v="515"/>
          <ac:inkMkLst>
            <pc:docMk/>
            <pc:sldMk cId="0" sldId="318"/>
            <ac:inkMk id="51" creationId="{702513D2-C052-BFFD-86A6-53836B99E732}"/>
          </ac:inkMkLst>
        </pc:inkChg>
        <pc:inkChg chg="add reco">
          <ac:chgData name="شادن القحطاني ID 443200677" userId="2d5f3d4d-8466-4aa1-ac8a-1cb60ed86c20" providerId="ADAL" clId="{6CA2C20D-FD10-7042-9ED8-23D77B622455}" dt="2023-05-20T10:33:44.247" v="515"/>
          <ac:inkMkLst>
            <pc:docMk/>
            <pc:sldMk cId="0" sldId="318"/>
            <ac:inkMk id="52" creationId="{1CCBB061-70EF-ABBF-53F0-BCF9AE4040EF}"/>
          </ac:inkMkLst>
        </pc:inkChg>
        <pc:inkChg chg="add">
          <ac:chgData name="شادن القحطاني ID 443200677" userId="2d5f3d4d-8466-4aa1-ac8a-1cb60ed86c20" providerId="ADAL" clId="{6CA2C20D-FD10-7042-9ED8-23D77B622455}" dt="2023-05-20T10:33:45.180" v="516"/>
          <ac:inkMkLst>
            <pc:docMk/>
            <pc:sldMk cId="0" sldId="318"/>
            <ac:inkMk id="53" creationId="{A0604B0A-CB04-45D4-1F1E-82FE084BD60A}"/>
          </ac:inkMkLst>
        </pc:inkChg>
        <pc:inkChg chg="add del">
          <ac:chgData name="شادن القحطاني ID 443200677" userId="2d5f3d4d-8466-4aa1-ac8a-1cb60ed86c20" providerId="ADAL" clId="{6CA2C20D-FD10-7042-9ED8-23D77B622455}" dt="2023-05-20T10:33:46.206" v="519"/>
          <ac:inkMkLst>
            <pc:docMk/>
            <pc:sldMk cId="0" sldId="318"/>
            <ac:inkMk id="54" creationId="{764CF3BD-03A5-9EBA-3207-8DB5A1A23B86}"/>
          </ac:inkMkLst>
        </pc:inkChg>
        <pc:inkChg chg="add del">
          <ac:chgData name="شادن القحطاني ID 443200677" userId="2d5f3d4d-8466-4aa1-ac8a-1cb60ed86c20" providerId="ADAL" clId="{6CA2C20D-FD10-7042-9ED8-23D77B622455}" dt="2023-05-20T10:33:46.206" v="519"/>
          <ac:inkMkLst>
            <pc:docMk/>
            <pc:sldMk cId="0" sldId="318"/>
            <ac:inkMk id="55" creationId="{8C65F403-42B8-71BE-1A4F-3F490747EAC8}"/>
          </ac:inkMkLst>
        </pc:inkChg>
        <pc:inkChg chg="add reco">
          <ac:chgData name="شادن القحطاني ID 443200677" userId="2d5f3d4d-8466-4aa1-ac8a-1cb60ed86c20" providerId="ADAL" clId="{6CA2C20D-FD10-7042-9ED8-23D77B622455}" dt="2023-05-20T10:33:46.206" v="519"/>
          <ac:inkMkLst>
            <pc:docMk/>
            <pc:sldMk cId="0" sldId="318"/>
            <ac:inkMk id="56" creationId="{92987782-34A5-1B22-D1E0-6F5F3E337F92}"/>
          </ac:inkMkLst>
        </pc:inkChg>
        <pc:inkChg chg="add del">
          <ac:chgData name="شادن القحطاني ID 443200677" userId="2d5f3d4d-8466-4aa1-ac8a-1cb60ed86c20" providerId="ADAL" clId="{6CA2C20D-FD10-7042-9ED8-23D77B622455}" dt="2023-05-20T10:34:23.986" v="528"/>
          <ac:inkMkLst>
            <pc:docMk/>
            <pc:sldMk cId="0" sldId="318"/>
            <ac:inkMk id="57" creationId="{9C94EFA7-B164-5CB1-0702-111EA2A1326A}"/>
          </ac:inkMkLst>
        </pc:inkChg>
        <pc:inkChg chg="add del">
          <ac:chgData name="شادن القحطاني ID 443200677" userId="2d5f3d4d-8466-4aa1-ac8a-1cb60ed86c20" providerId="ADAL" clId="{6CA2C20D-FD10-7042-9ED8-23D77B622455}" dt="2023-05-20T10:34:23.986" v="528"/>
          <ac:inkMkLst>
            <pc:docMk/>
            <pc:sldMk cId="0" sldId="318"/>
            <ac:inkMk id="58" creationId="{894BA9A3-DAAF-CBCA-C97F-0F7C56303BEA}"/>
          </ac:inkMkLst>
        </pc:inkChg>
        <pc:inkChg chg="add del">
          <ac:chgData name="شادن القحطاني ID 443200677" userId="2d5f3d4d-8466-4aa1-ac8a-1cb60ed86c20" providerId="ADAL" clId="{6CA2C20D-FD10-7042-9ED8-23D77B622455}" dt="2023-05-20T10:34:23.986" v="528"/>
          <ac:inkMkLst>
            <pc:docMk/>
            <pc:sldMk cId="0" sldId="318"/>
            <ac:inkMk id="59" creationId="{4E3E7283-CFCB-47A3-B05F-FECF72559263}"/>
          </ac:inkMkLst>
        </pc:inkChg>
        <pc:inkChg chg="add del">
          <ac:chgData name="شادن القحطاني ID 443200677" userId="2d5f3d4d-8466-4aa1-ac8a-1cb60ed86c20" providerId="ADAL" clId="{6CA2C20D-FD10-7042-9ED8-23D77B622455}" dt="2023-05-20T10:34:23.986" v="528"/>
          <ac:inkMkLst>
            <pc:docMk/>
            <pc:sldMk cId="0" sldId="318"/>
            <ac:inkMk id="60" creationId="{5004BE7C-5F01-C24A-B9ED-2CA207A81D1D}"/>
          </ac:inkMkLst>
        </pc:inkChg>
        <pc:inkChg chg="add del">
          <ac:chgData name="شادن القحطاني ID 443200677" userId="2d5f3d4d-8466-4aa1-ac8a-1cb60ed86c20" providerId="ADAL" clId="{6CA2C20D-FD10-7042-9ED8-23D77B622455}" dt="2023-05-20T10:34:23.986" v="528"/>
          <ac:inkMkLst>
            <pc:docMk/>
            <pc:sldMk cId="0" sldId="318"/>
            <ac:inkMk id="61" creationId="{F1E3508C-FA34-9A27-6305-A20472ACECDD}"/>
          </ac:inkMkLst>
        </pc:inkChg>
        <pc:inkChg chg="add del">
          <ac:chgData name="شادن القحطاني ID 443200677" userId="2d5f3d4d-8466-4aa1-ac8a-1cb60ed86c20" providerId="ADAL" clId="{6CA2C20D-FD10-7042-9ED8-23D77B622455}" dt="2023-05-20T10:34:23.986" v="528"/>
          <ac:inkMkLst>
            <pc:docMk/>
            <pc:sldMk cId="0" sldId="318"/>
            <ac:inkMk id="62" creationId="{B230ED76-DA41-A8F3-2482-BAF5C7871EC5}"/>
          </ac:inkMkLst>
        </pc:inkChg>
        <pc:inkChg chg="add del">
          <ac:chgData name="شادن القحطاني ID 443200677" userId="2d5f3d4d-8466-4aa1-ac8a-1cb60ed86c20" providerId="ADAL" clId="{6CA2C20D-FD10-7042-9ED8-23D77B622455}" dt="2023-05-20T10:34:23.986" v="528"/>
          <ac:inkMkLst>
            <pc:docMk/>
            <pc:sldMk cId="0" sldId="318"/>
            <ac:inkMk id="63" creationId="{6BBB71D6-F7C5-6EA3-FBC4-3BE77C6CDED7}"/>
          </ac:inkMkLst>
        </pc:inkChg>
        <pc:inkChg chg="add del">
          <ac:chgData name="شادن القحطاني ID 443200677" userId="2d5f3d4d-8466-4aa1-ac8a-1cb60ed86c20" providerId="ADAL" clId="{6CA2C20D-FD10-7042-9ED8-23D77B622455}" dt="2023-05-20T10:34:23.986" v="528"/>
          <ac:inkMkLst>
            <pc:docMk/>
            <pc:sldMk cId="0" sldId="318"/>
            <ac:inkMk id="38912" creationId="{F2ABD018-7148-B47C-5EC4-BBD97013C195}"/>
          </ac:inkMkLst>
        </pc:inkChg>
        <pc:inkChg chg="add reco">
          <ac:chgData name="شادن القحطاني ID 443200677" userId="2d5f3d4d-8466-4aa1-ac8a-1cb60ed86c20" providerId="ADAL" clId="{6CA2C20D-FD10-7042-9ED8-23D77B622455}" dt="2023-05-20T10:34:23.986" v="528"/>
          <ac:inkMkLst>
            <pc:docMk/>
            <pc:sldMk cId="0" sldId="318"/>
            <ac:inkMk id="38913" creationId="{EB51C150-A60F-87C3-0189-2BB09C7FBEDD}"/>
          </ac:inkMkLst>
        </pc:inkChg>
        <pc:inkChg chg="add del">
          <ac:chgData name="شادن القحطاني ID 443200677" userId="2d5f3d4d-8466-4aa1-ac8a-1cb60ed86c20" providerId="ADAL" clId="{6CA2C20D-FD10-7042-9ED8-23D77B622455}" dt="2023-05-20T10:34:39.796" v="540"/>
          <ac:inkMkLst>
            <pc:docMk/>
            <pc:sldMk cId="0" sldId="318"/>
            <ac:inkMk id="38914" creationId="{F7CA47DA-1856-B6F5-B96A-1C5C38AF7235}"/>
          </ac:inkMkLst>
        </pc:inkChg>
        <pc:inkChg chg="add del">
          <ac:chgData name="شادن القحطاني ID 443200677" userId="2d5f3d4d-8466-4aa1-ac8a-1cb60ed86c20" providerId="ADAL" clId="{6CA2C20D-FD10-7042-9ED8-23D77B622455}" dt="2023-05-20T10:34:39.796" v="540"/>
          <ac:inkMkLst>
            <pc:docMk/>
            <pc:sldMk cId="0" sldId="318"/>
            <ac:inkMk id="38915" creationId="{3A39E7B8-A740-BFBF-887E-F8609E61343F}"/>
          </ac:inkMkLst>
        </pc:inkChg>
        <pc:inkChg chg="add del">
          <ac:chgData name="شادن القحطاني ID 443200677" userId="2d5f3d4d-8466-4aa1-ac8a-1cb60ed86c20" providerId="ADAL" clId="{6CA2C20D-FD10-7042-9ED8-23D77B622455}" dt="2023-05-20T10:34:39.796" v="540"/>
          <ac:inkMkLst>
            <pc:docMk/>
            <pc:sldMk cId="0" sldId="318"/>
            <ac:inkMk id="38916" creationId="{215923D1-8A5D-38FF-B249-111E19558707}"/>
          </ac:inkMkLst>
        </pc:inkChg>
        <pc:inkChg chg="add del">
          <ac:chgData name="شادن القحطاني ID 443200677" userId="2d5f3d4d-8466-4aa1-ac8a-1cb60ed86c20" providerId="ADAL" clId="{6CA2C20D-FD10-7042-9ED8-23D77B622455}" dt="2023-05-20T10:34:39.796" v="540"/>
          <ac:inkMkLst>
            <pc:docMk/>
            <pc:sldMk cId="0" sldId="318"/>
            <ac:inkMk id="38917" creationId="{34670D5E-4EA5-73F4-11B1-2C524C1629B9}"/>
          </ac:inkMkLst>
        </pc:inkChg>
        <pc:inkChg chg="add del">
          <ac:chgData name="شادن القحطاني ID 443200677" userId="2d5f3d4d-8466-4aa1-ac8a-1cb60ed86c20" providerId="ADAL" clId="{6CA2C20D-FD10-7042-9ED8-23D77B622455}" dt="2023-05-20T10:34:39.796" v="540"/>
          <ac:inkMkLst>
            <pc:docMk/>
            <pc:sldMk cId="0" sldId="318"/>
            <ac:inkMk id="38918" creationId="{665DC937-3F26-0508-22EE-6AFFF70F2787}"/>
          </ac:inkMkLst>
        </pc:inkChg>
        <pc:inkChg chg="add del">
          <ac:chgData name="شادن القحطاني ID 443200677" userId="2d5f3d4d-8466-4aa1-ac8a-1cb60ed86c20" providerId="ADAL" clId="{6CA2C20D-FD10-7042-9ED8-23D77B622455}" dt="2023-05-20T10:34:39.796" v="540"/>
          <ac:inkMkLst>
            <pc:docMk/>
            <pc:sldMk cId="0" sldId="318"/>
            <ac:inkMk id="38919" creationId="{03037295-5FAE-411E-0C40-4D214B53CF04}"/>
          </ac:inkMkLst>
        </pc:inkChg>
        <pc:inkChg chg="add del">
          <ac:chgData name="شادن القحطاني ID 443200677" userId="2d5f3d4d-8466-4aa1-ac8a-1cb60ed86c20" providerId="ADAL" clId="{6CA2C20D-FD10-7042-9ED8-23D77B622455}" dt="2023-05-20T10:34:39.796" v="540"/>
          <ac:inkMkLst>
            <pc:docMk/>
            <pc:sldMk cId="0" sldId="318"/>
            <ac:inkMk id="38921" creationId="{E1AF8540-497C-4FFC-8B9A-35FB699C34CB}"/>
          </ac:inkMkLst>
        </pc:inkChg>
        <pc:inkChg chg="add del">
          <ac:chgData name="شادن القحطاني ID 443200677" userId="2d5f3d4d-8466-4aa1-ac8a-1cb60ed86c20" providerId="ADAL" clId="{6CA2C20D-FD10-7042-9ED8-23D77B622455}" dt="2023-05-20T10:34:39.796" v="540"/>
          <ac:inkMkLst>
            <pc:docMk/>
            <pc:sldMk cId="0" sldId="318"/>
            <ac:inkMk id="38922" creationId="{8CEE75D6-5724-A137-1A31-3E51A3566B6E}"/>
          </ac:inkMkLst>
        </pc:inkChg>
        <pc:inkChg chg="add del">
          <ac:chgData name="شادن القحطاني ID 443200677" userId="2d5f3d4d-8466-4aa1-ac8a-1cb60ed86c20" providerId="ADAL" clId="{6CA2C20D-FD10-7042-9ED8-23D77B622455}" dt="2023-05-20T10:34:39.796" v="540"/>
          <ac:inkMkLst>
            <pc:docMk/>
            <pc:sldMk cId="0" sldId="318"/>
            <ac:inkMk id="38923" creationId="{ADB43B88-40A5-BC7F-35F5-A75C08F34D6F}"/>
          </ac:inkMkLst>
        </pc:inkChg>
        <pc:inkChg chg="add del">
          <ac:chgData name="شادن القحطاني ID 443200677" userId="2d5f3d4d-8466-4aa1-ac8a-1cb60ed86c20" providerId="ADAL" clId="{6CA2C20D-FD10-7042-9ED8-23D77B622455}" dt="2023-05-20T10:34:39.796" v="540"/>
          <ac:inkMkLst>
            <pc:docMk/>
            <pc:sldMk cId="0" sldId="318"/>
            <ac:inkMk id="38924" creationId="{890AE9B3-71F7-B5CE-2ECD-B7BB51CF1489}"/>
          </ac:inkMkLst>
        </pc:inkChg>
        <pc:inkChg chg="add del">
          <ac:chgData name="شادن القحطاني ID 443200677" userId="2d5f3d4d-8466-4aa1-ac8a-1cb60ed86c20" providerId="ADAL" clId="{6CA2C20D-FD10-7042-9ED8-23D77B622455}" dt="2023-05-20T10:34:39.796" v="540"/>
          <ac:inkMkLst>
            <pc:docMk/>
            <pc:sldMk cId="0" sldId="318"/>
            <ac:inkMk id="38925" creationId="{1A5E0037-DB77-5DDA-A48E-32C93F83E99F}"/>
          </ac:inkMkLst>
        </pc:inkChg>
        <pc:inkChg chg="add reco">
          <ac:chgData name="شادن القحطاني ID 443200677" userId="2d5f3d4d-8466-4aa1-ac8a-1cb60ed86c20" providerId="ADAL" clId="{6CA2C20D-FD10-7042-9ED8-23D77B622455}" dt="2023-05-20T10:34:39.796" v="540"/>
          <ac:inkMkLst>
            <pc:docMk/>
            <pc:sldMk cId="0" sldId="318"/>
            <ac:inkMk id="38926" creationId="{0B0E650F-65CC-14DF-28F2-9F47EAEB40F5}"/>
          </ac:inkMkLst>
        </pc:inkChg>
        <pc:inkChg chg="add del">
          <ac:chgData name="شادن القحطاني ID 443200677" userId="2d5f3d4d-8466-4aa1-ac8a-1cb60ed86c20" providerId="ADAL" clId="{6CA2C20D-FD10-7042-9ED8-23D77B622455}" dt="2023-05-20T10:34:41.197" v="543"/>
          <ac:inkMkLst>
            <pc:docMk/>
            <pc:sldMk cId="0" sldId="318"/>
            <ac:inkMk id="38927" creationId="{9F3BCF38-720E-1D72-7668-ED5F9A53F6F8}"/>
          </ac:inkMkLst>
        </pc:inkChg>
        <pc:inkChg chg="add del">
          <ac:chgData name="شادن القحطاني ID 443200677" userId="2d5f3d4d-8466-4aa1-ac8a-1cb60ed86c20" providerId="ADAL" clId="{6CA2C20D-FD10-7042-9ED8-23D77B622455}" dt="2023-05-20T10:34:41.197" v="543"/>
          <ac:inkMkLst>
            <pc:docMk/>
            <pc:sldMk cId="0" sldId="318"/>
            <ac:inkMk id="38928" creationId="{DBB07C50-3E82-BC8F-E701-61321169412D}"/>
          </ac:inkMkLst>
        </pc:inkChg>
        <pc:inkChg chg="add reco">
          <ac:chgData name="شادن القحطاني ID 443200677" userId="2d5f3d4d-8466-4aa1-ac8a-1cb60ed86c20" providerId="ADAL" clId="{6CA2C20D-FD10-7042-9ED8-23D77B622455}" dt="2023-05-20T10:34:41.197" v="543"/>
          <ac:inkMkLst>
            <pc:docMk/>
            <pc:sldMk cId="0" sldId="318"/>
            <ac:inkMk id="38929" creationId="{DC654608-EF3E-CD36-5851-5D10ACC89CFF}"/>
          </ac:inkMkLst>
        </pc:inkChg>
      </pc:sldChg>
      <pc:sldChg chg="addSp delSp">
        <pc:chgData name="شادن القحطاني ID 443200677" userId="2d5f3d4d-8466-4aa1-ac8a-1cb60ed86c20" providerId="ADAL" clId="{6CA2C20D-FD10-7042-9ED8-23D77B622455}" dt="2023-05-20T12:40:40.203" v="798"/>
        <pc:sldMkLst>
          <pc:docMk/>
          <pc:sldMk cId="0" sldId="319"/>
        </pc:sldMkLst>
        <pc:inkChg chg="add del">
          <ac:chgData name="شادن القحطاني ID 443200677" userId="2d5f3d4d-8466-4aa1-ac8a-1cb60ed86c20" providerId="ADAL" clId="{6CA2C20D-FD10-7042-9ED8-23D77B622455}" dt="2023-05-20T12:33:06.488" v="557"/>
          <ac:inkMkLst>
            <pc:docMk/>
            <pc:sldMk cId="0" sldId="319"/>
            <ac:inkMk id="2" creationId="{82F0EE66-337C-DADA-88B1-AE979A20529F}"/>
          </ac:inkMkLst>
        </pc:inkChg>
        <pc:inkChg chg="add del">
          <ac:chgData name="شادن القحطاني ID 443200677" userId="2d5f3d4d-8466-4aa1-ac8a-1cb60ed86c20" providerId="ADAL" clId="{6CA2C20D-FD10-7042-9ED8-23D77B622455}" dt="2023-05-20T12:33:06.488" v="557"/>
          <ac:inkMkLst>
            <pc:docMk/>
            <pc:sldMk cId="0" sldId="319"/>
            <ac:inkMk id="3" creationId="{61479E8B-9B5D-8F2F-F723-AE2E9BC944F7}"/>
          </ac:inkMkLst>
        </pc:inkChg>
        <pc:inkChg chg="add del">
          <ac:chgData name="شادن القحطاني ID 443200677" userId="2d5f3d4d-8466-4aa1-ac8a-1cb60ed86c20" providerId="ADAL" clId="{6CA2C20D-FD10-7042-9ED8-23D77B622455}" dt="2023-05-20T12:33:06.488" v="557"/>
          <ac:inkMkLst>
            <pc:docMk/>
            <pc:sldMk cId="0" sldId="319"/>
            <ac:inkMk id="4" creationId="{895107D6-F241-7224-29E6-51E924803A2B}"/>
          </ac:inkMkLst>
        </pc:inkChg>
        <pc:inkChg chg="add del">
          <ac:chgData name="شادن القحطاني ID 443200677" userId="2d5f3d4d-8466-4aa1-ac8a-1cb60ed86c20" providerId="ADAL" clId="{6CA2C20D-FD10-7042-9ED8-23D77B622455}" dt="2023-05-20T12:33:06.488" v="557"/>
          <ac:inkMkLst>
            <pc:docMk/>
            <pc:sldMk cId="0" sldId="319"/>
            <ac:inkMk id="5" creationId="{F34E54A7-EDA6-829D-B828-43917E3F5843}"/>
          </ac:inkMkLst>
        </pc:inkChg>
        <pc:inkChg chg="add del">
          <ac:chgData name="شادن القحطاني ID 443200677" userId="2d5f3d4d-8466-4aa1-ac8a-1cb60ed86c20" providerId="ADAL" clId="{6CA2C20D-FD10-7042-9ED8-23D77B622455}" dt="2023-05-20T12:33:06.488" v="557"/>
          <ac:inkMkLst>
            <pc:docMk/>
            <pc:sldMk cId="0" sldId="319"/>
            <ac:inkMk id="8" creationId="{CE641F81-32AF-EA77-C652-00428A619EDE}"/>
          </ac:inkMkLst>
        </pc:inkChg>
        <pc:inkChg chg="add del">
          <ac:chgData name="شادن القحطاني ID 443200677" userId="2d5f3d4d-8466-4aa1-ac8a-1cb60ed86c20" providerId="ADAL" clId="{6CA2C20D-FD10-7042-9ED8-23D77B622455}" dt="2023-05-20T12:33:06.488" v="557"/>
          <ac:inkMkLst>
            <pc:docMk/>
            <pc:sldMk cId="0" sldId="319"/>
            <ac:inkMk id="10" creationId="{137E90EE-0FC7-02F0-111B-1D57A63BDD72}"/>
          </ac:inkMkLst>
        </pc:inkChg>
        <pc:inkChg chg="add del">
          <ac:chgData name="شادن القحطاني ID 443200677" userId="2d5f3d4d-8466-4aa1-ac8a-1cb60ed86c20" providerId="ADAL" clId="{6CA2C20D-FD10-7042-9ED8-23D77B622455}" dt="2023-05-20T12:33:06.488" v="557"/>
          <ac:inkMkLst>
            <pc:docMk/>
            <pc:sldMk cId="0" sldId="319"/>
            <ac:inkMk id="11" creationId="{7A06164F-9C65-E90D-28CC-BCEDEDCEBB92}"/>
          </ac:inkMkLst>
        </pc:inkChg>
        <pc:inkChg chg="add del">
          <ac:chgData name="شادن القحطاني ID 443200677" userId="2d5f3d4d-8466-4aa1-ac8a-1cb60ed86c20" providerId="ADAL" clId="{6CA2C20D-FD10-7042-9ED8-23D77B622455}" dt="2023-05-20T12:33:06.488" v="557"/>
          <ac:inkMkLst>
            <pc:docMk/>
            <pc:sldMk cId="0" sldId="319"/>
            <ac:inkMk id="12" creationId="{56F8903E-DA3C-8344-3C4A-B54892DE9A60}"/>
          </ac:inkMkLst>
        </pc:inkChg>
        <pc:inkChg chg="add del">
          <ac:chgData name="شادن القحطاني ID 443200677" userId="2d5f3d4d-8466-4aa1-ac8a-1cb60ed86c20" providerId="ADAL" clId="{6CA2C20D-FD10-7042-9ED8-23D77B622455}" dt="2023-05-20T12:33:06.488" v="557"/>
          <ac:inkMkLst>
            <pc:docMk/>
            <pc:sldMk cId="0" sldId="319"/>
            <ac:inkMk id="13" creationId="{C25AB6B8-233E-58E5-C00C-80705F3DA41B}"/>
          </ac:inkMkLst>
        </pc:inkChg>
        <pc:inkChg chg="add del">
          <ac:chgData name="شادن القحطاني ID 443200677" userId="2d5f3d4d-8466-4aa1-ac8a-1cb60ed86c20" providerId="ADAL" clId="{6CA2C20D-FD10-7042-9ED8-23D77B622455}" dt="2023-05-20T12:33:06.488" v="557"/>
          <ac:inkMkLst>
            <pc:docMk/>
            <pc:sldMk cId="0" sldId="319"/>
            <ac:inkMk id="14" creationId="{1D1D644C-FBB0-FB2E-70DF-14D3B5DD4F7B}"/>
          </ac:inkMkLst>
        </pc:inkChg>
        <pc:inkChg chg="add del">
          <ac:chgData name="شادن القحطاني ID 443200677" userId="2d5f3d4d-8466-4aa1-ac8a-1cb60ed86c20" providerId="ADAL" clId="{6CA2C20D-FD10-7042-9ED8-23D77B622455}" dt="2023-05-20T12:33:06.488" v="557"/>
          <ac:inkMkLst>
            <pc:docMk/>
            <pc:sldMk cId="0" sldId="319"/>
            <ac:inkMk id="15" creationId="{348425CF-47DD-8BDA-74F2-767759475176}"/>
          </ac:inkMkLst>
        </pc:inkChg>
        <pc:inkChg chg="add del">
          <ac:chgData name="شادن القحطاني ID 443200677" userId="2d5f3d4d-8466-4aa1-ac8a-1cb60ed86c20" providerId="ADAL" clId="{6CA2C20D-FD10-7042-9ED8-23D77B622455}" dt="2023-05-20T12:33:06.488" v="557"/>
          <ac:inkMkLst>
            <pc:docMk/>
            <pc:sldMk cId="0" sldId="319"/>
            <ac:inkMk id="16" creationId="{75AB331F-FD0C-E609-062A-A66D67BBF98D}"/>
          </ac:inkMkLst>
        </pc:inkChg>
        <pc:inkChg chg="add del">
          <ac:chgData name="شادن القحطاني ID 443200677" userId="2d5f3d4d-8466-4aa1-ac8a-1cb60ed86c20" providerId="ADAL" clId="{6CA2C20D-FD10-7042-9ED8-23D77B622455}" dt="2023-05-20T12:33:06.488" v="557"/>
          <ac:inkMkLst>
            <pc:docMk/>
            <pc:sldMk cId="0" sldId="319"/>
            <ac:inkMk id="17" creationId="{075440C0-4779-9C38-36CC-25186D12704C}"/>
          </ac:inkMkLst>
        </pc:inkChg>
        <pc:inkChg chg="add reco">
          <ac:chgData name="شادن القحطاني ID 443200677" userId="2d5f3d4d-8466-4aa1-ac8a-1cb60ed86c20" providerId="ADAL" clId="{6CA2C20D-FD10-7042-9ED8-23D77B622455}" dt="2023-05-20T12:33:06.488" v="557"/>
          <ac:inkMkLst>
            <pc:docMk/>
            <pc:sldMk cId="0" sldId="319"/>
            <ac:inkMk id="18" creationId="{46BD27F3-C496-22C2-E3AC-B8C20BF8DEBC}"/>
          </ac:inkMkLst>
        </pc:inkChg>
        <pc:inkChg chg="add del">
          <ac:chgData name="شادن القحطاني ID 443200677" userId="2d5f3d4d-8466-4aa1-ac8a-1cb60ed86c20" providerId="ADAL" clId="{6CA2C20D-FD10-7042-9ED8-23D77B622455}" dt="2023-05-20T12:33:48.138" v="563"/>
          <ac:inkMkLst>
            <pc:docMk/>
            <pc:sldMk cId="0" sldId="319"/>
            <ac:inkMk id="19" creationId="{A9D7C16B-2F4B-B8FE-60BE-6A004879A54A}"/>
          </ac:inkMkLst>
        </pc:inkChg>
        <pc:inkChg chg="add del">
          <ac:chgData name="شادن القحطاني ID 443200677" userId="2d5f3d4d-8466-4aa1-ac8a-1cb60ed86c20" providerId="ADAL" clId="{6CA2C20D-FD10-7042-9ED8-23D77B622455}" dt="2023-05-20T12:33:48.138" v="563"/>
          <ac:inkMkLst>
            <pc:docMk/>
            <pc:sldMk cId="0" sldId="319"/>
            <ac:inkMk id="20" creationId="{BB011F37-995F-FC58-19B3-E872B6A1470F}"/>
          </ac:inkMkLst>
        </pc:inkChg>
        <pc:inkChg chg="add del">
          <ac:chgData name="شادن القحطاني ID 443200677" userId="2d5f3d4d-8466-4aa1-ac8a-1cb60ed86c20" providerId="ADAL" clId="{6CA2C20D-FD10-7042-9ED8-23D77B622455}" dt="2023-05-20T12:33:48.138" v="563"/>
          <ac:inkMkLst>
            <pc:docMk/>
            <pc:sldMk cId="0" sldId="319"/>
            <ac:inkMk id="21" creationId="{61EDE66B-7F37-E750-1373-9DA7E38A0B07}"/>
          </ac:inkMkLst>
        </pc:inkChg>
        <pc:inkChg chg="add del">
          <ac:chgData name="شادن القحطاني ID 443200677" userId="2d5f3d4d-8466-4aa1-ac8a-1cb60ed86c20" providerId="ADAL" clId="{6CA2C20D-FD10-7042-9ED8-23D77B622455}" dt="2023-05-20T12:33:48.138" v="563"/>
          <ac:inkMkLst>
            <pc:docMk/>
            <pc:sldMk cId="0" sldId="319"/>
            <ac:inkMk id="22" creationId="{5139C391-CC09-1F7C-B384-A077CEC11418}"/>
          </ac:inkMkLst>
        </pc:inkChg>
        <pc:inkChg chg="add del reco">
          <ac:chgData name="شادن القحطاني ID 443200677" userId="2d5f3d4d-8466-4aa1-ac8a-1cb60ed86c20" providerId="ADAL" clId="{6CA2C20D-FD10-7042-9ED8-23D77B622455}" dt="2023-05-20T12:33:48.138" v="563"/>
          <ac:inkMkLst>
            <pc:docMk/>
            <pc:sldMk cId="0" sldId="319"/>
            <ac:inkMk id="23" creationId="{E1976D00-6192-C8DD-DAF9-708E4EAD4C0C}"/>
          </ac:inkMkLst>
        </pc:inkChg>
        <pc:inkChg chg="add del">
          <ac:chgData name="شادن القحطاني ID 443200677" userId="2d5f3d4d-8466-4aa1-ac8a-1cb60ed86c20" providerId="ADAL" clId="{6CA2C20D-FD10-7042-9ED8-23D77B622455}" dt="2023-05-20T12:33:53.469" v="571"/>
          <ac:inkMkLst>
            <pc:docMk/>
            <pc:sldMk cId="0" sldId="319"/>
            <ac:inkMk id="24" creationId="{7A90A6C3-C41B-BBB6-3F1A-320CED6B6AB1}"/>
          </ac:inkMkLst>
        </pc:inkChg>
        <pc:inkChg chg="add del">
          <ac:chgData name="شادن القحطاني ID 443200677" userId="2d5f3d4d-8466-4aa1-ac8a-1cb60ed86c20" providerId="ADAL" clId="{6CA2C20D-FD10-7042-9ED8-23D77B622455}" dt="2023-05-20T12:33:53.469" v="571"/>
          <ac:inkMkLst>
            <pc:docMk/>
            <pc:sldMk cId="0" sldId="319"/>
            <ac:inkMk id="25" creationId="{706EF6B6-F49E-F207-5047-514F1569D620}"/>
          </ac:inkMkLst>
        </pc:inkChg>
        <pc:inkChg chg="add del">
          <ac:chgData name="شادن القحطاني ID 443200677" userId="2d5f3d4d-8466-4aa1-ac8a-1cb60ed86c20" providerId="ADAL" clId="{6CA2C20D-FD10-7042-9ED8-23D77B622455}" dt="2023-05-20T12:33:53.469" v="571"/>
          <ac:inkMkLst>
            <pc:docMk/>
            <pc:sldMk cId="0" sldId="319"/>
            <ac:inkMk id="26" creationId="{D3D11399-9838-A014-78E9-B3F7C70FB5E6}"/>
          </ac:inkMkLst>
        </pc:inkChg>
        <pc:inkChg chg="add del">
          <ac:chgData name="شادن القحطاني ID 443200677" userId="2d5f3d4d-8466-4aa1-ac8a-1cb60ed86c20" providerId="ADAL" clId="{6CA2C20D-FD10-7042-9ED8-23D77B622455}" dt="2023-05-20T12:33:53.469" v="571"/>
          <ac:inkMkLst>
            <pc:docMk/>
            <pc:sldMk cId="0" sldId="319"/>
            <ac:inkMk id="27" creationId="{DB17A066-81E4-CBE3-5D3C-3F3EEE628767}"/>
          </ac:inkMkLst>
        </pc:inkChg>
        <pc:inkChg chg="add del">
          <ac:chgData name="شادن القحطاني ID 443200677" userId="2d5f3d4d-8466-4aa1-ac8a-1cb60ed86c20" providerId="ADAL" clId="{6CA2C20D-FD10-7042-9ED8-23D77B622455}" dt="2023-05-20T12:33:53.469" v="571"/>
          <ac:inkMkLst>
            <pc:docMk/>
            <pc:sldMk cId="0" sldId="319"/>
            <ac:inkMk id="28" creationId="{E28D1978-66DF-2C4B-AE75-4C30A49A5990}"/>
          </ac:inkMkLst>
        </pc:inkChg>
        <pc:inkChg chg="add del">
          <ac:chgData name="شادن القحطاني ID 443200677" userId="2d5f3d4d-8466-4aa1-ac8a-1cb60ed86c20" providerId="ADAL" clId="{6CA2C20D-FD10-7042-9ED8-23D77B622455}" dt="2023-05-20T12:33:53.469" v="571"/>
          <ac:inkMkLst>
            <pc:docMk/>
            <pc:sldMk cId="0" sldId="319"/>
            <ac:inkMk id="29" creationId="{E11631D1-8AC7-D1C4-B9BB-154ABF480907}"/>
          </ac:inkMkLst>
        </pc:inkChg>
        <pc:inkChg chg="add del">
          <ac:chgData name="شادن القحطاني ID 443200677" userId="2d5f3d4d-8466-4aa1-ac8a-1cb60ed86c20" providerId="ADAL" clId="{6CA2C20D-FD10-7042-9ED8-23D77B622455}" dt="2023-05-20T12:33:53.469" v="571"/>
          <ac:inkMkLst>
            <pc:docMk/>
            <pc:sldMk cId="0" sldId="319"/>
            <ac:inkMk id="30" creationId="{C2D91BDD-AE48-A9ED-4270-F2A78DF8E37D}"/>
          </ac:inkMkLst>
        </pc:inkChg>
        <pc:inkChg chg="add reco">
          <ac:chgData name="شادن القحطاني ID 443200677" userId="2d5f3d4d-8466-4aa1-ac8a-1cb60ed86c20" providerId="ADAL" clId="{6CA2C20D-FD10-7042-9ED8-23D77B622455}" dt="2023-05-20T12:33:53.469" v="571"/>
          <ac:inkMkLst>
            <pc:docMk/>
            <pc:sldMk cId="0" sldId="319"/>
            <ac:inkMk id="31" creationId="{F8B735EE-F6CB-BA30-0A51-61C258F3D5FB}"/>
          </ac:inkMkLst>
        </pc:inkChg>
        <pc:inkChg chg="add del">
          <ac:chgData name="شادن القحطاني ID 443200677" userId="2d5f3d4d-8466-4aa1-ac8a-1cb60ed86c20" providerId="ADAL" clId="{6CA2C20D-FD10-7042-9ED8-23D77B622455}" dt="2023-05-20T12:34:09.250" v="583"/>
          <ac:inkMkLst>
            <pc:docMk/>
            <pc:sldMk cId="0" sldId="319"/>
            <ac:inkMk id="32" creationId="{6C7F2F85-89F0-ACF5-E8BE-1C490769F782}"/>
          </ac:inkMkLst>
        </pc:inkChg>
        <pc:inkChg chg="add del">
          <ac:chgData name="شادن القحطاني ID 443200677" userId="2d5f3d4d-8466-4aa1-ac8a-1cb60ed86c20" providerId="ADAL" clId="{6CA2C20D-FD10-7042-9ED8-23D77B622455}" dt="2023-05-20T12:34:09.250" v="583"/>
          <ac:inkMkLst>
            <pc:docMk/>
            <pc:sldMk cId="0" sldId="319"/>
            <ac:inkMk id="33" creationId="{912CFD3F-C934-5B6E-42EB-5BA5B3E82F30}"/>
          </ac:inkMkLst>
        </pc:inkChg>
        <pc:inkChg chg="add del">
          <ac:chgData name="شادن القحطاني ID 443200677" userId="2d5f3d4d-8466-4aa1-ac8a-1cb60ed86c20" providerId="ADAL" clId="{6CA2C20D-FD10-7042-9ED8-23D77B622455}" dt="2023-05-20T12:34:09.250" v="583"/>
          <ac:inkMkLst>
            <pc:docMk/>
            <pc:sldMk cId="0" sldId="319"/>
            <ac:inkMk id="34" creationId="{69082EE3-3F3B-379A-99A7-425CEF7F8BD2}"/>
          </ac:inkMkLst>
        </pc:inkChg>
        <pc:inkChg chg="add del">
          <ac:chgData name="شادن القحطاني ID 443200677" userId="2d5f3d4d-8466-4aa1-ac8a-1cb60ed86c20" providerId="ADAL" clId="{6CA2C20D-FD10-7042-9ED8-23D77B622455}" dt="2023-05-20T12:34:09.250" v="583"/>
          <ac:inkMkLst>
            <pc:docMk/>
            <pc:sldMk cId="0" sldId="319"/>
            <ac:inkMk id="35" creationId="{52DD3002-6999-8ABB-54EA-C31E7255B546}"/>
          </ac:inkMkLst>
        </pc:inkChg>
        <pc:inkChg chg="add del">
          <ac:chgData name="شادن القحطاني ID 443200677" userId="2d5f3d4d-8466-4aa1-ac8a-1cb60ed86c20" providerId="ADAL" clId="{6CA2C20D-FD10-7042-9ED8-23D77B622455}" dt="2023-05-20T12:34:09.250" v="583"/>
          <ac:inkMkLst>
            <pc:docMk/>
            <pc:sldMk cId="0" sldId="319"/>
            <ac:inkMk id="36" creationId="{C751D117-908C-CCEA-A42E-2E6A86DA3909}"/>
          </ac:inkMkLst>
        </pc:inkChg>
        <pc:inkChg chg="add del">
          <ac:chgData name="شادن القحطاني ID 443200677" userId="2d5f3d4d-8466-4aa1-ac8a-1cb60ed86c20" providerId="ADAL" clId="{6CA2C20D-FD10-7042-9ED8-23D77B622455}" dt="2023-05-20T12:34:09.250" v="583"/>
          <ac:inkMkLst>
            <pc:docMk/>
            <pc:sldMk cId="0" sldId="319"/>
            <ac:inkMk id="37" creationId="{4C66D11B-A4F9-7A85-6147-4D049D1EB0B8}"/>
          </ac:inkMkLst>
        </pc:inkChg>
        <pc:inkChg chg="add del">
          <ac:chgData name="شادن القحطاني ID 443200677" userId="2d5f3d4d-8466-4aa1-ac8a-1cb60ed86c20" providerId="ADAL" clId="{6CA2C20D-FD10-7042-9ED8-23D77B622455}" dt="2023-05-20T12:34:09.250" v="583"/>
          <ac:inkMkLst>
            <pc:docMk/>
            <pc:sldMk cId="0" sldId="319"/>
            <ac:inkMk id="38" creationId="{0A94E319-A0B3-E002-4398-F7475B25D620}"/>
          </ac:inkMkLst>
        </pc:inkChg>
        <pc:inkChg chg="add del">
          <ac:chgData name="شادن القحطاني ID 443200677" userId="2d5f3d4d-8466-4aa1-ac8a-1cb60ed86c20" providerId="ADAL" clId="{6CA2C20D-FD10-7042-9ED8-23D77B622455}" dt="2023-05-20T12:34:09.250" v="583"/>
          <ac:inkMkLst>
            <pc:docMk/>
            <pc:sldMk cId="0" sldId="319"/>
            <ac:inkMk id="39" creationId="{E89369D6-7A29-0A82-422E-6461BD5DB71E}"/>
          </ac:inkMkLst>
        </pc:inkChg>
        <pc:inkChg chg="add del">
          <ac:chgData name="شادن القحطاني ID 443200677" userId="2d5f3d4d-8466-4aa1-ac8a-1cb60ed86c20" providerId="ADAL" clId="{6CA2C20D-FD10-7042-9ED8-23D77B622455}" dt="2023-05-20T12:34:09.250" v="583"/>
          <ac:inkMkLst>
            <pc:docMk/>
            <pc:sldMk cId="0" sldId="319"/>
            <ac:inkMk id="40" creationId="{7AAEA1F6-34D9-91CD-D9CF-9C56C355085D}"/>
          </ac:inkMkLst>
        </pc:inkChg>
        <pc:inkChg chg="add del">
          <ac:chgData name="شادن القحطاني ID 443200677" userId="2d5f3d4d-8466-4aa1-ac8a-1cb60ed86c20" providerId="ADAL" clId="{6CA2C20D-FD10-7042-9ED8-23D77B622455}" dt="2023-05-20T12:34:09.250" v="583"/>
          <ac:inkMkLst>
            <pc:docMk/>
            <pc:sldMk cId="0" sldId="319"/>
            <ac:inkMk id="41" creationId="{FB032843-660A-30CA-4FEA-DD1FFC143CC2}"/>
          </ac:inkMkLst>
        </pc:inkChg>
        <pc:inkChg chg="add del">
          <ac:chgData name="شادن القحطاني ID 443200677" userId="2d5f3d4d-8466-4aa1-ac8a-1cb60ed86c20" providerId="ADAL" clId="{6CA2C20D-FD10-7042-9ED8-23D77B622455}" dt="2023-05-20T12:34:09.250" v="583"/>
          <ac:inkMkLst>
            <pc:docMk/>
            <pc:sldMk cId="0" sldId="319"/>
            <ac:inkMk id="42" creationId="{4D7738A1-F9DB-7A90-F1F7-6D62073B8BC5}"/>
          </ac:inkMkLst>
        </pc:inkChg>
        <pc:inkChg chg="add reco">
          <ac:chgData name="شادن القحطاني ID 443200677" userId="2d5f3d4d-8466-4aa1-ac8a-1cb60ed86c20" providerId="ADAL" clId="{6CA2C20D-FD10-7042-9ED8-23D77B622455}" dt="2023-05-20T12:34:09.250" v="583"/>
          <ac:inkMkLst>
            <pc:docMk/>
            <pc:sldMk cId="0" sldId="319"/>
            <ac:inkMk id="43" creationId="{8425D767-FB01-2DA9-835C-1AF7115C7964}"/>
          </ac:inkMkLst>
        </pc:inkChg>
        <pc:inkChg chg="add reco">
          <ac:chgData name="شادن القحطاني ID 443200677" userId="2d5f3d4d-8466-4aa1-ac8a-1cb60ed86c20" providerId="ADAL" clId="{6CA2C20D-FD10-7042-9ED8-23D77B622455}" dt="2023-05-20T12:34:09.250" v="583"/>
          <ac:inkMkLst>
            <pc:docMk/>
            <pc:sldMk cId="0" sldId="319"/>
            <ac:inkMk id="44" creationId="{627962C9-2CBC-2C9C-8321-C2E221AD987C}"/>
          </ac:inkMkLst>
        </pc:inkChg>
        <pc:inkChg chg="add">
          <ac:chgData name="شادن القحطاني ID 443200677" userId="2d5f3d4d-8466-4aa1-ac8a-1cb60ed86c20" providerId="ADAL" clId="{6CA2C20D-FD10-7042-9ED8-23D77B622455}" dt="2023-05-20T12:34:15.264" v="584"/>
          <ac:inkMkLst>
            <pc:docMk/>
            <pc:sldMk cId="0" sldId="319"/>
            <ac:inkMk id="45" creationId="{B1DD1E34-68D5-36C1-36F2-71628F65F304}"/>
          </ac:inkMkLst>
        </pc:inkChg>
        <pc:inkChg chg="add del">
          <ac:chgData name="شادن القحطاني ID 443200677" userId="2d5f3d4d-8466-4aa1-ac8a-1cb60ed86c20" providerId="ADAL" clId="{6CA2C20D-FD10-7042-9ED8-23D77B622455}" dt="2023-05-20T12:34:18.202" v="588"/>
          <ac:inkMkLst>
            <pc:docMk/>
            <pc:sldMk cId="0" sldId="319"/>
            <ac:inkMk id="46" creationId="{E28DA927-187E-7859-4B33-CE2E4F2497FD}"/>
          </ac:inkMkLst>
        </pc:inkChg>
        <pc:inkChg chg="add del">
          <ac:chgData name="شادن القحطاني ID 443200677" userId="2d5f3d4d-8466-4aa1-ac8a-1cb60ed86c20" providerId="ADAL" clId="{6CA2C20D-FD10-7042-9ED8-23D77B622455}" dt="2023-05-20T12:34:18.202" v="588"/>
          <ac:inkMkLst>
            <pc:docMk/>
            <pc:sldMk cId="0" sldId="319"/>
            <ac:inkMk id="47" creationId="{135D9440-A613-3DE0-B953-5C9DA2652848}"/>
          </ac:inkMkLst>
        </pc:inkChg>
        <pc:inkChg chg="add del">
          <ac:chgData name="شادن القحطاني ID 443200677" userId="2d5f3d4d-8466-4aa1-ac8a-1cb60ed86c20" providerId="ADAL" clId="{6CA2C20D-FD10-7042-9ED8-23D77B622455}" dt="2023-05-20T12:34:18.202" v="588"/>
          <ac:inkMkLst>
            <pc:docMk/>
            <pc:sldMk cId="0" sldId="319"/>
            <ac:inkMk id="48" creationId="{D041DEF0-72E8-FBF6-E0F7-7A1FDDA14540}"/>
          </ac:inkMkLst>
        </pc:inkChg>
        <pc:inkChg chg="add reco">
          <ac:chgData name="شادن القحطاني ID 443200677" userId="2d5f3d4d-8466-4aa1-ac8a-1cb60ed86c20" providerId="ADAL" clId="{6CA2C20D-FD10-7042-9ED8-23D77B622455}" dt="2023-05-20T12:34:18.202" v="588"/>
          <ac:inkMkLst>
            <pc:docMk/>
            <pc:sldMk cId="0" sldId="319"/>
            <ac:inkMk id="49" creationId="{A5220609-3A6E-9773-B0DC-7411260ECC09}"/>
          </ac:inkMkLst>
        </pc:inkChg>
        <pc:inkChg chg="add del">
          <ac:chgData name="شادن القحطاني ID 443200677" userId="2d5f3d4d-8466-4aa1-ac8a-1cb60ed86c20" providerId="ADAL" clId="{6CA2C20D-FD10-7042-9ED8-23D77B622455}" dt="2023-05-20T12:34:20.782" v="593"/>
          <ac:inkMkLst>
            <pc:docMk/>
            <pc:sldMk cId="0" sldId="319"/>
            <ac:inkMk id="50" creationId="{E09F8F3A-4D24-7FE1-BA7B-9F7519F2FB14}"/>
          </ac:inkMkLst>
        </pc:inkChg>
        <pc:inkChg chg="add del">
          <ac:chgData name="شادن القحطاني ID 443200677" userId="2d5f3d4d-8466-4aa1-ac8a-1cb60ed86c20" providerId="ADAL" clId="{6CA2C20D-FD10-7042-9ED8-23D77B622455}" dt="2023-05-20T12:34:20.782" v="593"/>
          <ac:inkMkLst>
            <pc:docMk/>
            <pc:sldMk cId="0" sldId="319"/>
            <ac:inkMk id="51" creationId="{845A8576-D4F1-41EF-7B39-65A2834B69B5}"/>
          </ac:inkMkLst>
        </pc:inkChg>
        <pc:inkChg chg="add del">
          <ac:chgData name="شادن القحطاني ID 443200677" userId="2d5f3d4d-8466-4aa1-ac8a-1cb60ed86c20" providerId="ADAL" clId="{6CA2C20D-FD10-7042-9ED8-23D77B622455}" dt="2023-05-20T12:34:20.782" v="593"/>
          <ac:inkMkLst>
            <pc:docMk/>
            <pc:sldMk cId="0" sldId="319"/>
            <ac:inkMk id="52" creationId="{A60E1348-98E7-F017-03AE-33587018B837}"/>
          </ac:inkMkLst>
        </pc:inkChg>
        <pc:inkChg chg="add del">
          <ac:chgData name="شادن القحطاني ID 443200677" userId="2d5f3d4d-8466-4aa1-ac8a-1cb60ed86c20" providerId="ADAL" clId="{6CA2C20D-FD10-7042-9ED8-23D77B622455}" dt="2023-05-20T12:34:22.407" v="596"/>
          <ac:inkMkLst>
            <pc:docMk/>
            <pc:sldMk cId="0" sldId="319"/>
            <ac:inkMk id="53" creationId="{7A7660F9-708C-CC69-A6AB-1C4622BC5FC0}"/>
          </ac:inkMkLst>
        </pc:inkChg>
        <pc:inkChg chg="add reco">
          <ac:chgData name="شادن القحطاني ID 443200677" userId="2d5f3d4d-8466-4aa1-ac8a-1cb60ed86c20" providerId="ADAL" clId="{6CA2C20D-FD10-7042-9ED8-23D77B622455}" dt="2023-05-20T12:34:20.782" v="593"/>
          <ac:inkMkLst>
            <pc:docMk/>
            <pc:sldMk cId="0" sldId="319"/>
            <ac:inkMk id="54" creationId="{C58E5765-8EC6-4623-E5C2-EE2067046E13}"/>
          </ac:inkMkLst>
        </pc:inkChg>
        <pc:inkChg chg="add del">
          <ac:chgData name="شادن القحطاني ID 443200677" userId="2d5f3d4d-8466-4aa1-ac8a-1cb60ed86c20" providerId="ADAL" clId="{6CA2C20D-FD10-7042-9ED8-23D77B622455}" dt="2023-05-20T12:34:23.528" v="599"/>
          <ac:inkMkLst>
            <pc:docMk/>
            <pc:sldMk cId="0" sldId="319"/>
            <ac:inkMk id="55" creationId="{F6B6D72E-6257-8D63-0292-8AE2D4150BBA}"/>
          </ac:inkMkLst>
        </pc:inkChg>
        <pc:inkChg chg="add del">
          <ac:chgData name="شادن القحطاني ID 443200677" userId="2d5f3d4d-8466-4aa1-ac8a-1cb60ed86c20" providerId="ADAL" clId="{6CA2C20D-FD10-7042-9ED8-23D77B622455}" dt="2023-05-20T12:34:22.407" v="596"/>
          <ac:inkMkLst>
            <pc:docMk/>
            <pc:sldMk cId="0" sldId="319"/>
            <ac:inkMk id="56" creationId="{737EDA03-46D6-9C27-CF51-5996F7A1D560}"/>
          </ac:inkMkLst>
        </pc:inkChg>
        <pc:inkChg chg="add reco">
          <ac:chgData name="شادن القحطاني ID 443200677" userId="2d5f3d4d-8466-4aa1-ac8a-1cb60ed86c20" providerId="ADAL" clId="{6CA2C20D-FD10-7042-9ED8-23D77B622455}" dt="2023-05-20T12:34:22.407" v="596"/>
          <ac:inkMkLst>
            <pc:docMk/>
            <pc:sldMk cId="0" sldId="319"/>
            <ac:inkMk id="57" creationId="{A3BC4035-B063-940C-8F86-9C3B09EA00BC}"/>
          </ac:inkMkLst>
        </pc:inkChg>
        <pc:inkChg chg="add del">
          <ac:chgData name="شادن القحطاني ID 443200677" userId="2d5f3d4d-8466-4aa1-ac8a-1cb60ed86c20" providerId="ADAL" clId="{6CA2C20D-FD10-7042-9ED8-23D77B622455}" dt="2023-05-20T12:34:23.528" v="599"/>
          <ac:inkMkLst>
            <pc:docMk/>
            <pc:sldMk cId="0" sldId="319"/>
            <ac:inkMk id="58" creationId="{A92B8AF8-DE4C-2261-94FD-CA424498AD13}"/>
          </ac:inkMkLst>
        </pc:inkChg>
        <pc:inkChg chg="add del">
          <ac:chgData name="شادن القحطاني ID 443200677" userId="2d5f3d4d-8466-4aa1-ac8a-1cb60ed86c20" providerId="ADAL" clId="{6CA2C20D-FD10-7042-9ED8-23D77B622455}" dt="2023-05-20T12:34:23.528" v="599"/>
          <ac:inkMkLst>
            <pc:docMk/>
            <pc:sldMk cId="0" sldId="319"/>
            <ac:inkMk id="59" creationId="{CDBC2574-9F21-94ED-3701-61AB5A186A03}"/>
          </ac:inkMkLst>
        </pc:inkChg>
        <pc:inkChg chg="add reco">
          <ac:chgData name="شادن القحطاني ID 443200677" userId="2d5f3d4d-8466-4aa1-ac8a-1cb60ed86c20" providerId="ADAL" clId="{6CA2C20D-FD10-7042-9ED8-23D77B622455}" dt="2023-05-20T12:34:23.528" v="599"/>
          <ac:inkMkLst>
            <pc:docMk/>
            <pc:sldMk cId="0" sldId="319"/>
            <ac:inkMk id="60" creationId="{E0966A2F-464C-36DF-7EF2-BBBABB8E3718}"/>
          </ac:inkMkLst>
        </pc:inkChg>
        <pc:inkChg chg="add del">
          <ac:chgData name="شادن القحطاني ID 443200677" userId="2d5f3d4d-8466-4aa1-ac8a-1cb60ed86c20" providerId="ADAL" clId="{6CA2C20D-FD10-7042-9ED8-23D77B622455}" dt="2023-05-20T12:34:38.532" v="608"/>
          <ac:inkMkLst>
            <pc:docMk/>
            <pc:sldMk cId="0" sldId="319"/>
            <ac:inkMk id="61" creationId="{DD1842D8-F598-26CD-EA65-654FF15716DA}"/>
          </ac:inkMkLst>
        </pc:inkChg>
        <pc:inkChg chg="add del">
          <ac:chgData name="شادن القحطاني ID 443200677" userId="2d5f3d4d-8466-4aa1-ac8a-1cb60ed86c20" providerId="ADAL" clId="{6CA2C20D-FD10-7042-9ED8-23D77B622455}" dt="2023-05-20T12:34:38.532" v="608"/>
          <ac:inkMkLst>
            <pc:docMk/>
            <pc:sldMk cId="0" sldId="319"/>
            <ac:inkMk id="62" creationId="{58A7054F-F4A5-AED5-350C-DA35363D81E1}"/>
          </ac:inkMkLst>
        </pc:inkChg>
        <pc:inkChg chg="add del">
          <ac:chgData name="شادن القحطاني ID 443200677" userId="2d5f3d4d-8466-4aa1-ac8a-1cb60ed86c20" providerId="ADAL" clId="{6CA2C20D-FD10-7042-9ED8-23D77B622455}" dt="2023-05-20T12:34:38.532" v="608"/>
          <ac:inkMkLst>
            <pc:docMk/>
            <pc:sldMk cId="0" sldId="319"/>
            <ac:inkMk id="63" creationId="{E605BB34-3A00-EA0C-A7A6-306C1D0F3282}"/>
          </ac:inkMkLst>
        </pc:inkChg>
        <pc:inkChg chg="add del">
          <ac:chgData name="شادن القحطاني ID 443200677" userId="2d5f3d4d-8466-4aa1-ac8a-1cb60ed86c20" providerId="ADAL" clId="{6CA2C20D-FD10-7042-9ED8-23D77B622455}" dt="2023-05-20T12:34:38.532" v="608"/>
          <ac:inkMkLst>
            <pc:docMk/>
            <pc:sldMk cId="0" sldId="319"/>
            <ac:inkMk id="40960" creationId="{373B264C-FC00-BBE1-1F33-701A1481BB97}"/>
          </ac:inkMkLst>
        </pc:inkChg>
        <pc:inkChg chg="add del">
          <ac:chgData name="شادن القحطاني ID 443200677" userId="2d5f3d4d-8466-4aa1-ac8a-1cb60ed86c20" providerId="ADAL" clId="{6CA2C20D-FD10-7042-9ED8-23D77B622455}" dt="2023-05-20T12:34:38.532" v="608"/>
          <ac:inkMkLst>
            <pc:docMk/>
            <pc:sldMk cId="0" sldId="319"/>
            <ac:inkMk id="40961" creationId="{4E44409F-C6F1-7E67-E42B-0BB4CABDF400}"/>
          </ac:inkMkLst>
        </pc:inkChg>
        <pc:inkChg chg="add del">
          <ac:chgData name="شادن القحطاني ID 443200677" userId="2d5f3d4d-8466-4aa1-ac8a-1cb60ed86c20" providerId="ADAL" clId="{6CA2C20D-FD10-7042-9ED8-23D77B622455}" dt="2023-05-20T12:34:38.532" v="608"/>
          <ac:inkMkLst>
            <pc:docMk/>
            <pc:sldMk cId="0" sldId="319"/>
            <ac:inkMk id="40962" creationId="{C2BC21B1-0C0D-F30B-8AE1-FB2ED0BE8A7A}"/>
          </ac:inkMkLst>
        </pc:inkChg>
        <pc:inkChg chg="add del">
          <ac:chgData name="شادن القحطاني ID 443200677" userId="2d5f3d4d-8466-4aa1-ac8a-1cb60ed86c20" providerId="ADAL" clId="{6CA2C20D-FD10-7042-9ED8-23D77B622455}" dt="2023-05-20T12:34:38.532" v="608"/>
          <ac:inkMkLst>
            <pc:docMk/>
            <pc:sldMk cId="0" sldId="319"/>
            <ac:inkMk id="40963" creationId="{719AD276-B043-8E62-E69E-841D821540BD}"/>
          </ac:inkMkLst>
        </pc:inkChg>
        <pc:inkChg chg="add del">
          <ac:chgData name="شادن القحطاني ID 443200677" userId="2d5f3d4d-8466-4aa1-ac8a-1cb60ed86c20" providerId="ADAL" clId="{6CA2C20D-FD10-7042-9ED8-23D77B622455}" dt="2023-05-20T12:34:38.532" v="608"/>
          <ac:inkMkLst>
            <pc:docMk/>
            <pc:sldMk cId="0" sldId="319"/>
            <ac:inkMk id="40964" creationId="{5C66A9D9-02FA-B1CF-C12E-4607A3C130FC}"/>
          </ac:inkMkLst>
        </pc:inkChg>
        <pc:inkChg chg="add reco">
          <ac:chgData name="شادن القحطاني ID 443200677" userId="2d5f3d4d-8466-4aa1-ac8a-1cb60ed86c20" providerId="ADAL" clId="{6CA2C20D-FD10-7042-9ED8-23D77B622455}" dt="2023-05-20T12:34:38.532" v="608"/>
          <ac:inkMkLst>
            <pc:docMk/>
            <pc:sldMk cId="0" sldId="319"/>
            <ac:inkMk id="40965" creationId="{D592D42B-7C05-B412-D4DA-B3150AB93CA4}"/>
          </ac:inkMkLst>
        </pc:inkChg>
        <pc:inkChg chg="add">
          <ac:chgData name="شادن القحطاني ID 443200677" userId="2d5f3d4d-8466-4aa1-ac8a-1cb60ed86c20" providerId="ADAL" clId="{6CA2C20D-FD10-7042-9ED8-23D77B622455}" dt="2023-05-20T12:34:48.445" v="609"/>
          <ac:inkMkLst>
            <pc:docMk/>
            <pc:sldMk cId="0" sldId="319"/>
            <ac:inkMk id="40966" creationId="{8C891CBD-E02C-4D79-9782-3350150A9414}"/>
          </ac:inkMkLst>
        </pc:inkChg>
        <pc:inkChg chg="add del">
          <ac:chgData name="شادن القحطاني ID 443200677" userId="2d5f3d4d-8466-4aa1-ac8a-1cb60ed86c20" providerId="ADAL" clId="{6CA2C20D-FD10-7042-9ED8-23D77B622455}" dt="2023-05-20T12:34:52.386" v="611"/>
          <ac:inkMkLst>
            <pc:docMk/>
            <pc:sldMk cId="0" sldId="319"/>
            <ac:inkMk id="40967" creationId="{B1097EE4-CE92-6A58-501C-24425E69432E}"/>
          </ac:inkMkLst>
        </pc:inkChg>
        <pc:inkChg chg="add del">
          <ac:chgData name="شادن القحطاني ID 443200677" userId="2d5f3d4d-8466-4aa1-ac8a-1cb60ed86c20" providerId="ADAL" clId="{6CA2C20D-FD10-7042-9ED8-23D77B622455}" dt="2023-05-20T12:35:01.007" v="626"/>
          <ac:inkMkLst>
            <pc:docMk/>
            <pc:sldMk cId="0" sldId="319"/>
            <ac:inkMk id="40969" creationId="{EC0DB938-7732-6E17-3A79-6EA6F40813B3}"/>
          </ac:inkMkLst>
        </pc:inkChg>
        <pc:inkChg chg="add del">
          <ac:chgData name="شادن القحطاني ID 443200677" userId="2d5f3d4d-8466-4aa1-ac8a-1cb60ed86c20" providerId="ADAL" clId="{6CA2C20D-FD10-7042-9ED8-23D77B622455}" dt="2023-05-20T12:35:01.007" v="626"/>
          <ac:inkMkLst>
            <pc:docMk/>
            <pc:sldMk cId="0" sldId="319"/>
            <ac:inkMk id="40970" creationId="{D54D1666-7BB7-A384-E94D-12D57D90080E}"/>
          </ac:inkMkLst>
        </pc:inkChg>
        <pc:inkChg chg="add del">
          <ac:chgData name="شادن القحطاني ID 443200677" userId="2d5f3d4d-8466-4aa1-ac8a-1cb60ed86c20" providerId="ADAL" clId="{6CA2C20D-FD10-7042-9ED8-23D77B622455}" dt="2023-05-20T12:35:01.007" v="626"/>
          <ac:inkMkLst>
            <pc:docMk/>
            <pc:sldMk cId="0" sldId="319"/>
            <ac:inkMk id="40971" creationId="{73CA77BD-8711-CA83-608A-BC67112C7268}"/>
          </ac:inkMkLst>
        </pc:inkChg>
        <pc:inkChg chg="add del">
          <ac:chgData name="شادن القحطاني ID 443200677" userId="2d5f3d4d-8466-4aa1-ac8a-1cb60ed86c20" providerId="ADAL" clId="{6CA2C20D-FD10-7042-9ED8-23D77B622455}" dt="2023-05-20T12:35:01.007" v="626"/>
          <ac:inkMkLst>
            <pc:docMk/>
            <pc:sldMk cId="0" sldId="319"/>
            <ac:inkMk id="40972" creationId="{17F0E8D6-3C12-9588-1BA1-88E26C935E54}"/>
          </ac:inkMkLst>
        </pc:inkChg>
        <pc:inkChg chg="add del">
          <ac:chgData name="شادن القحطاني ID 443200677" userId="2d5f3d4d-8466-4aa1-ac8a-1cb60ed86c20" providerId="ADAL" clId="{6CA2C20D-FD10-7042-9ED8-23D77B622455}" dt="2023-05-20T12:35:01.007" v="626"/>
          <ac:inkMkLst>
            <pc:docMk/>
            <pc:sldMk cId="0" sldId="319"/>
            <ac:inkMk id="40973" creationId="{8A4F98EB-8936-7298-E7FE-5099CBD73A5D}"/>
          </ac:inkMkLst>
        </pc:inkChg>
        <pc:inkChg chg="add del">
          <ac:chgData name="شادن القحطاني ID 443200677" userId="2d5f3d4d-8466-4aa1-ac8a-1cb60ed86c20" providerId="ADAL" clId="{6CA2C20D-FD10-7042-9ED8-23D77B622455}" dt="2023-05-20T12:35:01.007" v="626"/>
          <ac:inkMkLst>
            <pc:docMk/>
            <pc:sldMk cId="0" sldId="319"/>
            <ac:inkMk id="40974" creationId="{F9074184-3310-3742-04C2-2AB03CD3421A}"/>
          </ac:inkMkLst>
        </pc:inkChg>
        <pc:inkChg chg="add del">
          <ac:chgData name="شادن القحطاني ID 443200677" userId="2d5f3d4d-8466-4aa1-ac8a-1cb60ed86c20" providerId="ADAL" clId="{6CA2C20D-FD10-7042-9ED8-23D77B622455}" dt="2023-05-20T12:35:01.007" v="626"/>
          <ac:inkMkLst>
            <pc:docMk/>
            <pc:sldMk cId="0" sldId="319"/>
            <ac:inkMk id="40975" creationId="{8BFF489C-9C01-F250-B334-53E9840B82F3}"/>
          </ac:inkMkLst>
        </pc:inkChg>
        <pc:inkChg chg="add del">
          <ac:chgData name="شادن القحطاني ID 443200677" userId="2d5f3d4d-8466-4aa1-ac8a-1cb60ed86c20" providerId="ADAL" clId="{6CA2C20D-FD10-7042-9ED8-23D77B622455}" dt="2023-05-20T12:35:01.007" v="626"/>
          <ac:inkMkLst>
            <pc:docMk/>
            <pc:sldMk cId="0" sldId="319"/>
            <ac:inkMk id="40976" creationId="{2B277ACF-0A49-BEAD-64DF-3B52B524665E}"/>
          </ac:inkMkLst>
        </pc:inkChg>
        <pc:inkChg chg="add del">
          <ac:chgData name="شادن القحطاني ID 443200677" userId="2d5f3d4d-8466-4aa1-ac8a-1cb60ed86c20" providerId="ADAL" clId="{6CA2C20D-FD10-7042-9ED8-23D77B622455}" dt="2023-05-20T12:35:01.007" v="626"/>
          <ac:inkMkLst>
            <pc:docMk/>
            <pc:sldMk cId="0" sldId="319"/>
            <ac:inkMk id="40977" creationId="{EFB8BC27-8C1E-1431-53A3-EC060010289A}"/>
          </ac:inkMkLst>
        </pc:inkChg>
        <pc:inkChg chg="add del">
          <ac:chgData name="شادن القحطاني ID 443200677" userId="2d5f3d4d-8466-4aa1-ac8a-1cb60ed86c20" providerId="ADAL" clId="{6CA2C20D-FD10-7042-9ED8-23D77B622455}" dt="2023-05-20T12:35:01.007" v="626"/>
          <ac:inkMkLst>
            <pc:docMk/>
            <pc:sldMk cId="0" sldId="319"/>
            <ac:inkMk id="40978" creationId="{908C0744-0809-6487-1458-BC70F5427E93}"/>
          </ac:inkMkLst>
        </pc:inkChg>
        <pc:inkChg chg="add del">
          <ac:chgData name="شادن القحطاني ID 443200677" userId="2d5f3d4d-8466-4aa1-ac8a-1cb60ed86c20" providerId="ADAL" clId="{6CA2C20D-FD10-7042-9ED8-23D77B622455}" dt="2023-05-20T12:35:03.186" v="628"/>
          <ac:inkMkLst>
            <pc:docMk/>
            <pc:sldMk cId="0" sldId="319"/>
            <ac:inkMk id="40979" creationId="{D09A74DB-1D28-484E-191A-6A24A35A9B52}"/>
          </ac:inkMkLst>
        </pc:inkChg>
        <pc:inkChg chg="add del">
          <ac:chgData name="شادن القحطاني ID 443200677" userId="2d5f3d4d-8466-4aa1-ac8a-1cb60ed86c20" providerId="ADAL" clId="{6CA2C20D-FD10-7042-9ED8-23D77B622455}" dt="2023-05-20T12:35:01.634" v="627"/>
          <ac:inkMkLst>
            <pc:docMk/>
            <pc:sldMk cId="0" sldId="319"/>
            <ac:inkMk id="40980" creationId="{62488B5A-84B0-54D1-683E-39FE1CC03766}"/>
          </ac:inkMkLst>
        </pc:inkChg>
        <pc:inkChg chg="add del">
          <ac:chgData name="شادن القحطاني ID 443200677" userId="2d5f3d4d-8466-4aa1-ac8a-1cb60ed86c20" providerId="ADAL" clId="{6CA2C20D-FD10-7042-9ED8-23D77B622455}" dt="2023-05-20T12:35:01.007" v="626"/>
          <ac:inkMkLst>
            <pc:docMk/>
            <pc:sldMk cId="0" sldId="319"/>
            <ac:inkMk id="40981" creationId="{0A3D0411-F2AB-9D52-9DF6-3EB340C3B204}"/>
          </ac:inkMkLst>
        </pc:inkChg>
        <pc:inkChg chg="add del reco">
          <ac:chgData name="شادن القحطاني ID 443200677" userId="2d5f3d4d-8466-4aa1-ac8a-1cb60ed86c20" providerId="ADAL" clId="{6CA2C20D-FD10-7042-9ED8-23D77B622455}" dt="2023-05-20T12:35:01.007" v="626"/>
          <ac:inkMkLst>
            <pc:docMk/>
            <pc:sldMk cId="0" sldId="319"/>
            <ac:inkMk id="40982" creationId="{8D1763EE-1E97-C507-B3DE-B81ED7DE969A}"/>
          </ac:inkMkLst>
        </pc:inkChg>
        <pc:inkChg chg="add del">
          <ac:chgData name="شادن القحطاني ID 443200677" userId="2d5f3d4d-8466-4aa1-ac8a-1cb60ed86c20" providerId="ADAL" clId="{6CA2C20D-FD10-7042-9ED8-23D77B622455}" dt="2023-05-20T12:35:06.867" v="638"/>
          <ac:inkMkLst>
            <pc:docMk/>
            <pc:sldMk cId="0" sldId="319"/>
            <ac:inkMk id="40983" creationId="{8AC8EE65-E372-5233-95C5-559A1A0BBD73}"/>
          </ac:inkMkLst>
        </pc:inkChg>
        <pc:inkChg chg="add del">
          <ac:chgData name="شادن القحطاني ID 443200677" userId="2d5f3d4d-8466-4aa1-ac8a-1cb60ed86c20" providerId="ADAL" clId="{6CA2C20D-FD10-7042-9ED8-23D77B622455}" dt="2023-05-20T12:35:06.867" v="638"/>
          <ac:inkMkLst>
            <pc:docMk/>
            <pc:sldMk cId="0" sldId="319"/>
            <ac:inkMk id="40984" creationId="{7EB77F01-0DC4-F03B-7E0E-B242466661FC}"/>
          </ac:inkMkLst>
        </pc:inkChg>
        <pc:inkChg chg="add del">
          <ac:chgData name="شادن القحطاني ID 443200677" userId="2d5f3d4d-8466-4aa1-ac8a-1cb60ed86c20" providerId="ADAL" clId="{6CA2C20D-FD10-7042-9ED8-23D77B622455}" dt="2023-05-20T12:35:06.867" v="638"/>
          <ac:inkMkLst>
            <pc:docMk/>
            <pc:sldMk cId="0" sldId="319"/>
            <ac:inkMk id="40985" creationId="{E1D1A750-CE28-A39E-FA90-B9060B5A3EC1}"/>
          </ac:inkMkLst>
        </pc:inkChg>
        <pc:inkChg chg="add del">
          <ac:chgData name="شادن القحطاني ID 443200677" userId="2d5f3d4d-8466-4aa1-ac8a-1cb60ed86c20" providerId="ADAL" clId="{6CA2C20D-FD10-7042-9ED8-23D77B622455}" dt="2023-05-20T12:35:06.867" v="638"/>
          <ac:inkMkLst>
            <pc:docMk/>
            <pc:sldMk cId="0" sldId="319"/>
            <ac:inkMk id="40986" creationId="{FF58FBC4-9E0A-B46D-A587-FF747D956FA4}"/>
          </ac:inkMkLst>
        </pc:inkChg>
        <pc:inkChg chg="add del">
          <ac:chgData name="شادن القحطاني ID 443200677" userId="2d5f3d4d-8466-4aa1-ac8a-1cb60ed86c20" providerId="ADAL" clId="{6CA2C20D-FD10-7042-9ED8-23D77B622455}" dt="2023-05-20T12:35:06.867" v="638"/>
          <ac:inkMkLst>
            <pc:docMk/>
            <pc:sldMk cId="0" sldId="319"/>
            <ac:inkMk id="40987" creationId="{4513BAF7-B1EA-06E8-68CD-47A9B790206D}"/>
          </ac:inkMkLst>
        </pc:inkChg>
        <pc:inkChg chg="add del">
          <ac:chgData name="شادن القحطاني ID 443200677" userId="2d5f3d4d-8466-4aa1-ac8a-1cb60ed86c20" providerId="ADAL" clId="{6CA2C20D-FD10-7042-9ED8-23D77B622455}" dt="2023-05-20T12:35:06.867" v="638"/>
          <ac:inkMkLst>
            <pc:docMk/>
            <pc:sldMk cId="0" sldId="319"/>
            <ac:inkMk id="40988" creationId="{B840444F-9CE1-2FF6-082D-7E4A324E0019}"/>
          </ac:inkMkLst>
        </pc:inkChg>
        <pc:inkChg chg="add del">
          <ac:chgData name="شادن القحطاني ID 443200677" userId="2d5f3d4d-8466-4aa1-ac8a-1cb60ed86c20" providerId="ADAL" clId="{6CA2C20D-FD10-7042-9ED8-23D77B622455}" dt="2023-05-20T12:35:06.867" v="638"/>
          <ac:inkMkLst>
            <pc:docMk/>
            <pc:sldMk cId="0" sldId="319"/>
            <ac:inkMk id="40989" creationId="{216A1C83-F430-6C7F-43F9-00F8F91A15D9}"/>
          </ac:inkMkLst>
        </pc:inkChg>
        <pc:inkChg chg="add del">
          <ac:chgData name="شادن القحطاني ID 443200677" userId="2d5f3d4d-8466-4aa1-ac8a-1cb60ed86c20" providerId="ADAL" clId="{6CA2C20D-FD10-7042-9ED8-23D77B622455}" dt="2023-05-20T12:35:06.867" v="638"/>
          <ac:inkMkLst>
            <pc:docMk/>
            <pc:sldMk cId="0" sldId="319"/>
            <ac:inkMk id="40990" creationId="{0556E1CB-1F62-AFE5-DBC8-73509BBFCDB3}"/>
          </ac:inkMkLst>
        </pc:inkChg>
        <pc:inkChg chg="add del">
          <ac:chgData name="شادن القحطاني ID 443200677" userId="2d5f3d4d-8466-4aa1-ac8a-1cb60ed86c20" providerId="ADAL" clId="{6CA2C20D-FD10-7042-9ED8-23D77B622455}" dt="2023-05-20T12:35:06.867" v="638"/>
          <ac:inkMkLst>
            <pc:docMk/>
            <pc:sldMk cId="0" sldId="319"/>
            <ac:inkMk id="40991" creationId="{4F70A3D4-2237-F9DB-E218-55DEE5A9B603}"/>
          </ac:inkMkLst>
        </pc:inkChg>
        <pc:inkChg chg="add reco">
          <ac:chgData name="شادن القحطاني ID 443200677" userId="2d5f3d4d-8466-4aa1-ac8a-1cb60ed86c20" providerId="ADAL" clId="{6CA2C20D-FD10-7042-9ED8-23D77B622455}" dt="2023-05-20T12:35:06.867" v="638"/>
          <ac:inkMkLst>
            <pc:docMk/>
            <pc:sldMk cId="0" sldId="319"/>
            <ac:inkMk id="40992" creationId="{41BD5C15-6309-91BC-3070-1ED72ACC5CCA}"/>
          </ac:inkMkLst>
        </pc:inkChg>
        <pc:inkChg chg="add del">
          <ac:chgData name="شادن القحطاني ID 443200677" userId="2d5f3d4d-8466-4aa1-ac8a-1cb60ed86c20" providerId="ADAL" clId="{6CA2C20D-FD10-7042-9ED8-23D77B622455}" dt="2023-05-20T12:35:08.018" v="640"/>
          <ac:inkMkLst>
            <pc:docMk/>
            <pc:sldMk cId="0" sldId="319"/>
            <ac:inkMk id="40993" creationId="{243C6DAF-A6D9-CDB2-E31E-0F2DD9C07532}"/>
          </ac:inkMkLst>
        </pc:inkChg>
        <pc:inkChg chg="add del">
          <ac:chgData name="شادن القحطاني ID 443200677" userId="2d5f3d4d-8466-4aa1-ac8a-1cb60ed86c20" providerId="ADAL" clId="{6CA2C20D-FD10-7042-9ED8-23D77B622455}" dt="2023-05-20T12:35:13.480" v="651"/>
          <ac:inkMkLst>
            <pc:docMk/>
            <pc:sldMk cId="0" sldId="319"/>
            <ac:inkMk id="40994" creationId="{6F195943-7B6E-38D0-6BC9-D13D76E51D2C}"/>
          </ac:inkMkLst>
        </pc:inkChg>
        <pc:inkChg chg="add del">
          <ac:chgData name="شادن القحطاني ID 443200677" userId="2d5f3d4d-8466-4aa1-ac8a-1cb60ed86c20" providerId="ADAL" clId="{6CA2C20D-FD10-7042-9ED8-23D77B622455}" dt="2023-05-20T12:35:13.480" v="651"/>
          <ac:inkMkLst>
            <pc:docMk/>
            <pc:sldMk cId="0" sldId="319"/>
            <ac:inkMk id="40995" creationId="{2C305682-8091-B214-5EDA-00A17D54C29C}"/>
          </ac:inkMkLst>
        </pc:inkChg>
        <pc:inkChg chg="add del">
          <ac:chgData name="شادن القحطاني ID 443200677" userId="2d5f3d4d-8466-4aa1-ac8a-1cb60ed86c20" providerId="ADAL" clId="{6CA2C20D-FD10-7042-9ED8-23D77B622455}" dt="2023-05-20T12:35:13.480" v="651"/>
          <ac:inkMkLst>
            <pc:docMk/>
            <pc:sldMk cId="0" sldId="319"/>
            <ac:inkMk id="40996" creationId="{26B39726-A376-659A-6B97-3667E05ED3CF}"/>
          </ac:inkMkLst>
        </pc:inkChg>
        <pc:inkChg chg="add del">
          <ac:chgData name="شادن القحطاني ID 443200677" userId="2d5f3d4d-8466-4aa1-ac8a-1cb60ed86c20" providerId="ADAL" clId="{6CA2C20D-FD10-7042-9ED8-23D77B622455}" dt="2023-05-20T12:35:13.480" v="651"/>
          <ac:inkMkLst>
            <pc:docMk/>
            <pc:sldMk cId="0" sldId="319"/>
            <ac:inkMk id="40997" creationId="{FB448F19-441D-2D5A-1C8A-F5BEB14C971A}"/>
          </ac:inkMkLst>
        </pc:inkChg>
        <pc:inkChg chg="add del">
          <ac:chgData name="شادن القحطاني ID 443200677" userId="2d5f3d4d-8466-4aa1-ac8a-1cb60ed86c20" providerId="ADAL" clId="{6CA2C20D-FD10-7042-9ED8-23D77B622455}" dt="2023-05-20T12:35:13.480" v="651"/>
          <ac:inkMkLst>
            <pc:docMk/>
            <pc:sldMk cId="0" sldId="319"/>
            <ac:inkMk id="40998" creationId="{6C28106D-2677-6B1C-03E6-EE5D02300ECF}"/>
          </ac:inkMkLst>
        </pc:inkChg>
        <pc:inkChg chg="add del">
          <ac:chgData name="شادن القحطاني ID 443200677" userId="2d5f3d4d-8466-4aa1-ac8a-1cb60ed86c20" providerId="ADAL" clId="{6CA2C20D-FD10-7042-9ED8-23D77B622455}" dt="2023-05-20T12:35:13.480" v="651"/>
          <ac:inkMkLst>
            <pc:docMk/>
            <pc:sldMk cId="0" sldId="319"/>
            <ac:inkMk id="40999" creationId="{C3464601-82B3-E2D2-B4B2-A91E841D4050}"/>
          </ac:inkMkLst>
        </pc:inkChg>
        <pc:inkChg chg="add del">
          <ac:chgData name="شادن القحطاني ID 443200677" userId="2d5f3d4d-8466-4aa1-ac8a-1cb60ed86c20" providerId="ADAL" clId="{6CA2C20D-FD10-7042-9ED8-23D77B622455}" dt="2023-05-20T12:35:13.480" v="651"/>
          <ac:inkMkLst>
            <pc:docMk/>
            <pc:sldMk cId="0" sldId="319"/>
            <ac:inkMk id="41000" creationId="{0AED4D90-EE93-533D-CE0B-8065247C7899}"/>
          </ac:inkMkLst>
        </pc:inkChg>
        <pc:inkChg chg="add del">
          <ac:chgData name="شادن القحطاني ID 443200677" userId="2d5f3d4d-8466-4aa1-ac8a-1cb60ed86c20" providerId="ADAL" clId="{6CA2C20D-FD10-7042-9ED8-23D77B622455}" dt="2023-05-20T12:35:13.480" v="651"/>
          <ac:inkMkLst>
            <pc:docMk/>
            <pc:sldMk cId="0" sldId="319"/>
            <ac:inkMk id="41001" creationId="{F996D376-5CB9-16D2-49F8-5E0B7BFF9F7A}"/>
          </ac:inkMkLst>
        </pc:inkChg>
        <pc:inkChg chg="add del">
          <ac:chgData name="شادن القحطاني ID 443200677" userId="2d5f3d4d-8466-4aa1-ac8a-1cb60ed86c20" providerId="ADAL" clId="{6CA2C20D-FD10-7042-9ED8-23D77B622455}" dt="2023-05-20T12:35:13.480" v="651"/>
          <ac:inkMkLst>
            <pc:docMk/>
            <pc:sldMk cId="0" sldId="319"/>
            <ac:inkMk id="41002" creationId="{8CCC6B4E-991D-C1AC-272F-6981BB16E0DA}"/>
          </ac:inkMkLst>
        </pc:inkChg>
        <pc:inkChg chg="add del">
          <ac:chgData name="شادن القحطاني ID 443200677" userId="2d5f3d4d-8466-4aa1-ac8a-1cb60ed86c20" providerId="ADAL" clId="{6CA2C20D-FD10-7042-9ED8-23D77B622455}" dt="2023-05-20T12:35:13.480" v="651"/>
          <ac:inkMkLst>
            <pc:docMk/>
            <pc:sldMk cId="0" sldId="319"/>
            <ac:inkMk id="41003" creationId="{76A1EB7D-D529-DFBD-4E0D-CBFB340AA6B7}"/>
          </ac:inkMkLst>
        </pc:inkChg>
        <pc:inkChg chg="add reco">
          <ac:chgData name="شادن القحطاني ID 443200677" userId="2d5f3d4d-8466-4aa1-ac8a-1cb60ed86c20" providerId="ADAL" clId="{6CA2C20D-FD10-7042-9ED8-23D77B622455}" dt="2023-05-20T12:35:13.480" v="651"/>
          <ac:inkMkLst>
            <pc:docMk/>
            <pc:sldMk cId="0" sldId="319"/>
            <ac:inkMk id="41004" creationId="{FACB5309-899B-01B5-2A20-A447AB5F82D9}"/>
          </ac:inkMkLst>
        </pc:inkChg>
        <pc:inkChg chg="add del">
          <ac:chgData name="شادن القحطاني ID 443200677" userId="2d5f3d4d-8466-4aa1-ac8a-1cb60ed86c20" providerId="ADAL" clId="{6CA2C20D-FD10-7042-9ED8-23D77B622455}" dt="2023-05-20T12:38:08.439" v="656"/>
          <ac:inkMkLst>
            <pc:docMk/>
            <pc:sldMk cId="0" sldId="319"/>
            <ac:inkMk id="41005" creationId="{12C36165-ABFF-42F2-D5CB-19CB1938726B}"/>
          </ac:inkMkLst>
        </pc:inkChg>
        <pc:inkChg chg="add del">
          <ac:chgData name="شادن القحطاني ID 443200677" userId="2d5f3d4d-8466-4aa1-ac8a-1cb60ed86c20" providerId="ADAL" clId="{6CA2C20D-FD10-7042-9ED8-23D77B622455}" dt="2023-05-20T12:38:08.439" v="656"/>
          <ac:inkMkLst>
            <pc:docMk/>
            <pc:sldMk cId="0" sldId="319"/>
            <ac:inkMk id="41006" creationId="{3AFC51F3-0399-FC59-C60E-0AE15AECAF94}"/>
          </ac:inkMkLst>
        </pc:inkChg>
        <pc:inkChg chg="add del">
          <ac:chgData name="شادن القحطاني ID 443200677" userId="2d5f3d4d-8466-4aa1-ac8a-1cb60ed86c20" providerId="ADAL" clId="{6CA2C20D-FD10-7042-9ED8-23D77B622455}" dt="2023-05-20T12:38:08.439" v="656"/>
          <ac:inkMkLst>
            <pc:docMk/>
            <pc:sldMk cId="0" sldId="319"/>
            <ac:inkMk id="41007" creationId="{4343F9C0-780E-7262-950D-ED2AABF259A6}"/>
          </ac:inkMkLst>
        </pc:inkChg>
        <pc:inkChg chg="add del">
          <ac:chgData name="شادن القحطاني ID 443200677" userId="2d5f3d4d-8466-4aa1-ac8a-1cb60ed86c20" providerId="ADAL" clId="{6CA2C20D-FD10-7042-9ED8-23D77B622455}" dt="2023-05-20T12:38:08.439" v="656"/>
          <ac:inkMkLst>
            <pc:docMk/>
            <pc:sldMk cId="0" sldId="319"/>
            <ac:inkMk id="41008" creationId="{0AFEE92C-FC5B-46B9-A499-00938CFB9FAA}"/>
          </ac:inkMkLst>
        </pc:inkChg>
        <pc:inkChg chg="add reco">
          <ac:chgData name="شادن القحطاني ID 443200677" userId="2d5f3d4d-8466-4aa1-ac8a-1cb60ed86c20" providerId="ADAL" clId="{6CA2C20D-FD10-7042-9ED8-23D77B622455}" dt="2023-05-20T12:38:08.439" v="656"/>
          <ac:inkMkLst>
            <pc:docMk/>
            <pc:sldMk cId="0" sldId="319"/>
            <ac:inkMk id="41009" creationId="{52D4944A-42D4-D530-2BA6-2DD193B600D3}"/>
          </ac:inkMkLst>
        </pc:inkChg>
        <pc:inkChg chg="add del">
          <ac:chgData name="شادن القحطاني ID 443200677" userId="2d5f3d4d-8466-4aa1-ac8a-1cb60ed86c20" providerId="ADAL" clId="{6CA2C20D-FD10-7042-9ED8-23D77B622455}" dt="2023-05-20T12:38:11.760" v="665"/>
          <ac:inkMkLst>
            <pc:docMk/>
            <pc:sldMk cId="0" sldId="319"/>
            <ac:inkMk id="41010" creationId="{06889B53-CD2F-5B5D-5B27-9C014F73FF0A}"/>
          </ac:inkMkLst>
        </pc:inkChg>
        <pc:inkChg chg="add del">
          <ac:chgData name="شادن القحطاني ID 443200677" userId="2d5f3d4d-8466-4aa1-ac8a-1cb60ed86c20" providerId="ADAL" clId="{6CA2C20D-FD10-7042-9ED8-23D77B622455}" dt="2023-05-20T12:38:11.760" v="665"/>
          <ac:inkMkLst>
            <pc:docMk/>
            <pc:sldMk cId="0" sldId="319"/>
            <ac:inkMk id="41011" creationId="{F5311FC3-6E95-53BE-3FD0-7DEBAF516648}"/>
          </ac:inkMkLst>
        </pc:inkChg>
        <pc:inkChg chg="add del">
          <ac:chgData name="شادن القحطاني ID 443200677" userId="2d5f3d4d-8466-4aa1-ac8a-1cb60ed86c20" providerId="ADAL" clId="{6CA2C20D-FD10-7042-9ED8-23D77B622455}" dt="2023-05-20T12:38:11.760" v="665"/>
          <ac:inkMkLst>
            <pc:docMk/>
            <pc:sldMk cId="0" sldId="319"/>
            <ac:inkMk id="41012" creationId="{3D0B8D42-79C9-F268-B674-EF6D5145E7DE}"/>
          </ac:inkMkLst>
        </pc:inkChg>
        <pc:inkChg chg="add del">
          <ac:chgData name="شادن القحطاني ID 443200677" userId="2d5f3d4d-8466-4aa1-ac8a-1cb60ed86c20" providerId="ADAL" clId="{6CA2C20D-FD10-7042-9ED8-23D77B622455}" dt="2023-05-20T12:38:11.760" v="665"/>
          <ac:inkMkLst>
            <pc:docMk/>
            <pc:sldMk cId="0" sldId="319"/>
            <ac:inkMk id="41013" creationId="{1C956369-FDAB-FE59-CFC8-3C9165B0D5FD}"/>
          </ac:inkMkLst>
        </pc:inkChg>
        <pc:inkChg chg="add del">
          <ac:chgData name="شادن القحطاني ID 443200677" userId="2d5f3d4d-8466-4aa1-ac8a-1cb60ed86c20" providerId="ADAL" clId="{6CA2C20D-FD10-7042-9ED8-23D77B622455}" dt="2023-05-20T12:38:11.760" v="665"/>
          <ac:inkMkLst>
            <pc:docMk/>
            <pc:sldMk cId="0" sldId="319"/>
            <ac:inkMk id="41014" creationId="{84148D0C-D6D8-26B7-BBFB-F67E3F358D05}"/>
          </ac:inkMkLst>
        </pc:inkChg>
        <pc:inkChg chg="add del">
          <ac:chgData name="شادن القحطاني ID 443200677" userId="2d5f3d4d-8466-4aa1-ac8a-1cb60ed86c20" providerId="ADAL" clId="{6CA2C20D-FD10-7042-9ED8-23D77B622455}" dt="2023-05-20T12:38:11.760" v="665"/>
          <ac:inkMkLst>
            <pc:docMk/>
            <pc:sldMk cId="0" sldId="319"/>
            <ac:inkMk id="41015" creationId="{9F1CEABA-25F8-0C2B-DED4-38440311F739}"/>
          </ac:inkMkLst>
        </pc:inkChg>
        <pc:inkChg chg="add del">
          <ac:chgData name="شادن القحطاني ID 443200677" userId="2d5f3d4d-8466-4aa1-ac8a-1cb60ed86c20" providerId="ADAL" clId="{6CA2C20D-FD10-7042-9ED8-23D77B622455}" dt="2023-05-20T12:38:11.760" v="665"/>
          <ac:inkMkLst>
            <pc:docMk/>
            <pc:sldMk cId="0" sldId="319"/>
            <ac:inkMk id="41016" creationId="{B431E2ED-1288-9E66-CA44-46CE08070676}"/>
          </ac:inkMkLst>
        </pc:inkChg>
        <pc:inkChg chg="add del">
          <ac:chgData name="شادن القحطاني ID 443200677" userId="2d5f3d4d-8466-4aa1-ac8a-1cb60ed86c20" providerId="ADAL" clId="{6CA2C20D-FD10-7042-9ED8-23D77B622455}" dt="2023-05-20T12:38:11.760" v="665"/>
          <ac:inkMkLst>
            <pc:docMk/>
            <pc:sldMk cId="0" sldId="319"/>
            <ac:inkMk id="41017" creationId="{88379B2D-DCE7-6775-3CC9-D2DC0371A786}"/>
          </ac:inkMkLst>
        </pc:inkChg>
        <pc:inkChg chg="add reco">
          <ac:chgData name="شادن القحطاني ID 443200677" userId="2d5f3d4d-8466-4aa1-ac8a-1cb60ed86c20" providerId="ADAL" clId="{6CA2C20D-FD10-7042-9ED8-23D77B622455}" dt="2023-05-20T12:38:11.760" v="665"/>
          <ac:inkMkLst>
            <pc:docMk/>
            <pc:sldMk cId="0" sldId="319"/>
            <ac:inkMk id="41018" creationId="{4D89A5BE-ECFB-8F8C-B38D-DBDA131C8282}"/>
          </ac:inkMkLst>
        </pc:inkChg>
        <pc:inkChg chg="add del">
          <ac:chgData name="شادن القحطاني ID 443200677" userId="2d5f3d4d-8466-4aa1-ac8a-1cb60ed86c20" providerId="ADAL" clId="{6CA2C20D-FD10-7042-9ED8-23D77B622455}" dt="2023-05-20T12:38:48.903" v="668"/>
          <ac:inkMkLst>
            <pc:docMk/>
            <pc:sldMk cId="0" sldId="319"/>
            <ac:inkMk id="41019" creationId="{89AA2994-ED41-AFC3-CF7D-8444CEA29F64}"/>
          </ac:inkMkLst>
        </pc:inkChg>
        <pc:inkChg chg="add del">
          <ac:chgData name="شادن القحطاني ID 443200677" userId="2d5f3d4d-8466-4aa1-ac8a-1cb60ed86c20" providerId="ADAL" clId="{6CA2C20D-FD10-7042-9ED8-23D77B622455}" dt="2023-05-20T12:38:48.903" v="668"/>
          <ac:inkMkLst>
            <pc:docMk/>
            <pc:sldMk cId="0" sldId="319"/>
            <ac:inkMk id="41020" creationId="{6F6D30C8-E982-DB97-D5DD-CA358D308867}"/>
          </ac:inkMkLst>
        </pc:inkChg>
        <pc:inkChg chg="add reco">
          <ac:chgData name="شادن القحطاني ID 443200677" userId="2d5f3d4d-8466-4aa1-ac8a-1cb60ed86c20" providerId="ADAL" clId="{6CA2C20D-FD10-7042-9ED8-23D77B622455}" dt="2023-05-20T12:38:48.903" v="668"/>
          <ac:inkMkLst>
            <pc:docMk/>
            <pc:sldMk cId="0" sldId="319"/>
            <ac:inkMk id="41021" creationId="{673D974D-63BC-A0CF-3E6B-1456258E469E}"/>
          </ac:inkMkLst>
        </pc:inkChg>
        <pc:inkChg chg="add del">
          <ac:chgData name="شادن القحطاني ID 443200677" userId="2d5f3d4d-8466-4aa1-ac8a-1cb60ed86c20" providerId="ADAL" clId="{6CA2C20D-FD10-7042-9ED8-23D77B622455}" dt="2023-05-20T12:38:54.007" v="672"/>
          <ac:inkMkLst>
            <pc:docMk/>
            <pc:sldMk cId="0" sldId="319"/>
            <ac:inkMk id="41022" creationId="{7DE14E84-80B9-FC09-DB65-4141F704C51E}"/>
          </ac:inkMkLst>
        </pc:inkChg>
        <pc:inkChg chg="add del">
          <ac:chgData name="شادن القحطاني ID 443200677" userId="2d5f3d4d-8466-4aa1-ac8a-1cb60ed86c20" providerId="ADAL" clId="{6CA2C20D-FD10-7042-9ED8-23D77B622455}" dt="2023-05-20T12:38:54.007" v="672"/>
          <ac:inkMkLst>
            <pc:docMk/>
            <pc:sldMk cId="0" sldId="319"/>
            <ac:inkMk id="41023" creationId="{AD3CED1F-EFB2-C8E5-10F8-DC7A2239C825}"/>
          </ac:inkMkLst>
        </pc:inkChg>
        <pc:inkChg chg="add del">
          <ac:chgData name="شادن القحطاني ID 443200677" userId="2d5f3d4d-8466-4aa1-ac8a-1cb60ed86c20" providerId="ADAL" clId="{6CA2C20D-FD10-7042-9ED8-23D77B622455}" dt="2023-05-20T12:38:54.007" v="672"/>
          <ac:inkMkLst>
            <pc:docMk/>
            <pc:sldMk cId="0" sldId="319"/>
            <ac:inkMk id="41024" creationId="{60DA4E8D-2246-C8DC-E936-9690DCD071D9}"/>
          </ac:inkMkLst>
        </pc:inkChg>
        <pc:inkChg chg="add reco">
          <ac:chgData name="شادن القحطاني ID 443200677" userId="2d5f3d4d-8466-4aa1-ac8a-1cb60ed86c20" providerId="ADAL" clId="{6CA2C20D-FD10-7042-9ED8-23D77B622455}" dt="2023-05-20T12:38:54.007" v="672"/>
          <ac:inkMkLst>
            <pc:docMk/>
            <pc:sldMk cId="0" sldId="319"/>
            <ac:inkMk id="41025" creationId="{D1E64143-1694-7DB6-9B1D-8C6B0A2DF219}"/>
          </ac:inkMkLst>
        </pc:inkChg>
        <pc:inkChg chg="add del">
          <ac:chgData name="شادن القحطاني ID 443200677" userId="2d5f3d4d-8466-4aa1-ac8a-1cb60ed86c20" providerId="ADAL" clId="{6CA2C20D-FD10-7042-9ED8-23D77B622455}" dt="2023-05-20T12:38:59.080" v="681"/>
          <ac:inkMkLst>
            <pc:docMk/>
            <pc:sldMk cId="0" sldId="319"/>
            <ac:inkMk id="41026" creationId="{97093AEE-B6C0-D08C-42C4-082A933829CF}"/>
          </ac:inkMkLst>
        </pc:inkChg>
        <pc:inkChg chg="add del">
          <ac:chgData name="شادن القحطاني ID 443200677" userId="2d5f3d4d-8466-4aa1-ac8a-1cb60ed86c20" providerId="ADAL" clId="{6CA2C20D-FD10-7042-9ED8-23D77B622455}" dt="2023-05-20T12:38:59.080" v="681"/>
          <ac:inkMkLst>
            <pc:docMk/>
            <pc:sldMk cId="0" sldId="319"/>
            <ac:inkMk id="41027" creationId="{F5F16117-B60A-F817-E8EA-C742B74766C7}"/>
          </ac:inkMkLst>
        </pc:inkChg>
        <pc:inkChg chg="add del">
          <ac:chgData name="شادن القحطاني ID 443200677" userId="2d5f3d4d-8466-4aa1-ac8a-1cb60ed86c20" providerId="ADAL" clId="{6CA2C20D-FD10-7042-9ED8-23D77B622455}" dt="2023-05-20T12:38:59.080" v="681"/>
          <ac:inkMkLst>
            <pc:docMk/>
            <pc:sldMk cId="0" sldId="319"/>
            <ac:inkMk id="41028" creationId="{FF9415B9-D052-635A-6BDC-DB3E83AEDF2C}"/>
          </ac:inkMkLst>
        </pc:inkChg>
        <pc:inkChg chg="add del">
          <ac:chgData name="شادن القحطاني ID 443200677" userId="2d5f3d4d-8466-4aa1-ac8a-1cb60ed86c20" providerId="ADAL" clId="{6CA2C20D-FD10-7042-9ED8-23D77B622455}" dt="2023-05-20T12:38:59.080" v="681"/>
          <ac:inkMkLst>
            <pc:docMk/>
            <pc:sldMk cId="0" sldId="319"/>
            <ac:inkMk id="41029" creationId="{9E8369F0-5C8A-26FF-5654-FE44564198DA}"/>
          </ac:inkMkLst>
        </pc:inkChg>
        <pc:inkChg chg="add del">
          <ac:chgData name="شادن القحطاني ID 443200677" userId="2d5f3d4d-8466-4aa1-ac8a-1cb60ed86c20" providerId="ADAL" clId="{6CA2C20D-FD10-7042-9ED8-23D77B622455}" dt="2023-05-20T12:38:59.080" v="681"/>
          <ac:inkMkLst>
            <pc:docMk/>
            <pc:sldMk cId="0" sldId="319"/>
            <ac:inkMk id="41030" creationId="{684E51ED-58B2-42A1-807B-CCF759DA5EBA}"/>
          </ac:inkMkLst>
        </pc:inkChg>
        <pc:inkChg chg="add del">
          <ac:chgData name="شادن القحطاني ID 443200677" userId="2d5f3d4d-8466-4aa1-ac8a-1cb60ed86c20" providerId="ADAL" clId="{6CA2C20D-FD10-7042-9ED8-23D77B622455}" dt="2023-05-20T12:38:59.080" v="681"/>
          <ac:inkMkLst>
            <pc:docMk/>
            <pc:sldMk cId="0" sldId="319"/>
            <ac:inkMk id="41031" creationId="{C0535432-2538-133B-5878-935B3EE30A8E}"/>
          </ac:inkMkLst>
        </pc:inkChg>
        <pc:inkChg chg="add del">
          <ac:chgData name="شادن القحطاني ID 443200677" userId="2d5f3d4d-8466-4aa1-ac8a-1cb60ed86c20" providerId="ADAL" clId="{6CA2C20D-FD10-7042-9ED8-23D77B622455}" dt="2023-05-20T12:38:59.080" v="681"/>
          <ac:inkMkLst>
            <pc:docMk/>
            <pc:sldMk cId="0" sldId="319"/>
            <ac:inkMk id="41032" creationId="{8D5221B4-2058-8057-41F8-D008F44EA913}"/>
          </ac:inkMkLst>
        </pc:inkChg>
        <pc:inkChg chg="add del">
          <ac:chgData name="شادن القحطاني ID 443200677" userId="2d5f3d4d-8466-4aa1-ac8a-1cb60ed86c20" providerId="ADAL" clId="{6CA2C20D-FD10-7042-9ED8-23D77B622455}" dt="2023-05-20T12:38:59.080" v="681"/>
          <ac:inkMkLst>
            <pc:docMk/>
            <pc:sldMk cId="0" sldId="319"/>
            <ac:inkMk id="41033" creationId="{5FAB1D45-B932-EC5B-53E1-2183ACBABD90}"/>
          </ac:inkMkLst>
        </pc:inkChg>
        <pc:inkChg chg="add reco">
          <ac:chgData name="شادن القحطاني ID 443200677" userId="2d5f3d4d-8466-4aa1-ac8a-1cb60ed86c20" providerId="ADAL" clId="{6CA2C20D-FD10-7042-9ED8-23D77B622455}" dt="2023-05-20T12:38:59.080" v="681"/>
          <ac:inkMkLst>
            <pc:docMk/>
            <pc:sldMk cId="0" sldId="319"/>
            <ac:inkMk id="41034" creationId="{95C14019-1CD3-9D6A-E382-A2BE89B7966C}"/>
          </ac:inkMkLst>
        </pc:inkChg>
        <pc:inkChg chg="add del">
          <ac:chgData name="شادن القحطاني ID 443200677" userId="2d5f3d4d-8466-4aa1-ac8a-1cb60ed86c20" providerId="ADAL" clId="{6CA2C20D-FD10-7042-9ED8-23D77B622455}" dt="2023-05-20T12:39:04.271" v="692"/>
          <ac:inkMkLst>
            <pc:docMk/>
            <pc:sldMk cId="0" sldId="319"/>
            <ac:inkMk id="41035" creationId="{59DC2869-50C9-FED5-567B-ED9BAEA77E17}"/>
          </ac:inkMkLst>
        </pc:inkChg>
        <pc:inkChg chg="add del">
          <ac:chgData name="شادن القحطاني ID 443200677" userId="2d5f3d4d-8466-4aa1-ac8a-1cb60ed86c20" providerId="ADAL" clId="{6CA2C20D-FD10-7042-9ED8-23D77B622455}" dt="2023-05-20T12:39:04.271" v="692"/>
          <ac:inkMkLst>
            <pc:docMk/>
            <pc:sldMk cId="0" sldId="319"/>
            <ac:inkMk id="41036" creationId="{3B2521A7-40B5-F0FF-372F-1BC26A2DBF96}"/>
          </ac:inkMkLst>
        </pc:inkChg>
        <pc:inkChg chg="add del">
          <ac:chgData name="شادن القحطاني ID 443200677" userId="2d5f3d4d-8466-4aa1-ac8a-1cb60ed86c20" providerId="ADAL" clId="{6CA2C20D-FD10-7042-9ED8-23D77B622455}" dt="2023-05-20T12:39:04.271" v="692"/>
          <ac:inkMkLst>
            <pc:docMk/>
            <pc:sldMk cId="0" sldId="319"/>
            <ac:inkMk id="41037" creationId="{C839B8BB-6CC5-3349-BEBA-23DBB027129E}"/>
          </ac:inkMkLst>
        </pc:inkChg>
        <pc:inkChg chg="add del">
          <ac:chgData name="شادن القحطاني ID 443200677" userId="2d5f3d4d-8466-4aa1-ac8a-1cb60ed86c20" providerId="ADAL" clId="{6CA2C20D-FD10-7042-9ED8-23D77B622455}" dt="2023-05-20T12:39:04.271" v="692"/>
          <ac:inkMkLst>
            <pc:docMk/>
            <pc:sldMk cId="0" sldId="319"/>
            <ac:inkMk id="41038" creationId="{FDB66CBD-22AD-4FC6-D8EE-A3FA13EBEDA5}"/>
          </ac:inkMkLst>
        </pc:inkChg>
        <pc:inkChg chg="add del">
          <ac:chgData name="شادن القحطاني ID 443200677" userId="2d5f3d4d-8466-4aa1-ac8a-1cb60ed86c20" providerId="ADAL" clId="{6CA2C20D-FD10-7042-9ED8-23D77B622455}" dt="2023-05-20T12:39:04.271" v="692"/>
          <ac:inkMkLst>
            <pc:docMk/>
            <pc:sldMk cId="0" sldId="319"/>
            <ac:inkMk id="41039" creationId="{CE1984C8-CC44-30EE-E63C-E71243E88AAA}"/>
          </ac:inkMkLst>
        </pc:inkChg>
        <pc:inkChg chg="add del">
          <ac:chgData name="شادن القحطاني ID 443200677" userId="2d5f3d4d-8466-4aa1-ac8a-1cb60ed86c20" providerId="ADAL" clId="{6CA2C20D-FD10-7042-9ED8-23D77B622455}" dt="2023-05-20T12:39:04.271" v="692"/>
          <ac:inkMkLst>
            <pc:docMk/>
            <pc:sldMk cId="0" sldId="319"/>
            <ac:inkMk id="41040" creationId="{9DC54375-558E-1AC2-6AD3-3AD0BDCC985E}"/>
          </ac:inkMkLst>
        </pc:inkChg>
        <pc:inkChg chg="add del">
          <ac:chgData name="شادن القحطاني ID 443200677" userId="2d5f3d4d-8466-4aa1-ac8a-1cb60ed86c20" providerId="ADAL" clId="{6CA2C20D-FD10-7042-9ED8-23D77B622455}" dt="2023-05-20T12:39:04.271" v="692"/>
          <ac:inkMkLst>
            <pc:docMk/>
            <pc:sldMk cId="0" sldId="319"/>
            <ac:inkMk id="41041" creationId="{85D83E09-4589-EEF5-1997-B3D8AF5D1A76}"/>
          </ac:inkMkLst>
        </pc:inkChg>
        <pc:inkChg chg="add del">
          <ac:chgData name="شادن القحطاني ID 443200677" userId="2d5f3d4d-8466-4aa1-ac8a-1cb60ed86c20" providerId="ADAL" clId="{6CA2C20D-FD10-7042-9ED8-23D77B622455}" dt="2023-05-20T12:39:04.271" v="692"/>
          <ac:inkMkLst>
            <pc:docMk/>
            <pc:sldMk cId="0" sldId="319"/>
            <ac:inkMk id="41042" creationId="{FB1A27C3-2121-D127-D7CF-3E3BBBF1916F}"/>
          </ac:inkMkLst>
        </pc:inkChg>
        <pc:inkChg chg="add del">
          <ac:chgData name="شادن القحطاني ID 443200677" userId="2d5f3d4d-8466-4aa1-ac8a-1cb60ed86c20" providerId="ADAL" clId="{6CA2C20D-FD10-7042-9ED8-23D77B622455}" dt="2023-05-20T12:39:04.271" v="692"/>
          <ac:inkMkLst>
            <pc:docMk/>
            <pc:sldMk cId="0" sldId="319"/>
            <ac:inkMk id="41043" creationId="{F21691CD-DAFF-FC3B-B1F6-5FE805F83EF6}"/>
          </ac:inkMkLst>
        </pc:inkChg>
        <pc:inkChg chg="add del">
          <ac:chgData name="شادن القحطاني ID 443200677" userId="2d5f3d4d-8466-4aa1-ac8a-1cb60ed86c20" providerId="ADAL" clId="{6CA2C20D-FD10-7042-9ED8-23D77B622455}" dt="2023-05-20T12:39:04.271" v="692"/>
          <ac:inkMkLst>
            <pc:docMk/>
            <pc:sldMk cId="0" sldId="319"/>
            <ac:inkMk id="41044" creationId="{2AC73DF9-7E5F-D747-924A-F378F9EF0B73}"/>
          </ac:inkMkLst>
        </pc:inkChg>
        <pc:inkChg chg="add reco">
          <ac:chgData name="شادن القحطاني ID 443200677" userId="2d5f3d4d-8466-4aa1-ac8a-1cb60ed86c20" providerId="ADAL" clId="{6CA2C20D-FD10-7042-9ED8-23D77B622455}" dt="2023-05-20T12:39:04.271" v="692"/>
          <ac:inkMkLst>
            <pc:docMk/>
            <pc:sldMk cId="0" sldId="319"/>
            <ac:inkMk id="41045" creationId="{B3827FFD-413D-F429-DBB2-78716E339BCE}"/>
          </ac:inkMkLst>
        </pc:inkChg>
        <pc:inkChg chg="add">
          <ac:chgData name="شادن القحطاني ID 443200677" userId="2d5f3d4d-8466-4aa1-ac8a-1cb60ed86c20" providerId="ADAL" clId="{6CA2C20D-FD10-7042-9ED8-23D77B622455}" dt="2023-05-20T12:39:28.603" v="693"/>
          <ac:inkMkLst>
            <pc:docMk/>
            <pc:sldMk cId="0" sldId="319"/>
            <ac:inkMk id="41046" creationId="{7CB7A423-32E8-C8BB-E305-B70789B26A8A}"/>
          </ac:inkMkLst>
        </pc:inkChg>
        <pc:inkChg chg="add">
          <ac:chgData name="شادن القحطاني ID 443200677" userId="2d5f3d4d-8466-4aa1-ac8a-1cb60ed86c20" providerId="ADAL" clId="{6CA2C20D-FD10-7042-9ED8-23D77B622455}" dt="2023-05-20T12:39:30.249" v="694"/>
          <ac:inkMkLst>
            <pc:docMk/>
            <pc:sldMk cId="0" sldId="319"/>
            <ac:inkMk id="41047" creationId="{9596A6A2-6328-4CDD-4B2B-FFCE3C340ED0}"/>
          </ac:inkMkLst>
        </pc:inkChg>
        <pc:inkChg chg="add del">
          <ac:chgData name="شادن القحطاني ID 443200677" userId="2d5f3d4d-8466-4aa1-ac8a-1cb60ed86c20" providerId="ADAL" clId="{6CA2C20D-FD10-7042-9ED8-23D77B622455}" dt="2023-05-20T12:39:43.567" v="707"/>
          <ac:inkMkLst>
            <pc:docMk/>
            <pc:sldMk cId="0" sldId="319"/>
            <ac:inkMk id="41048" creationId="{D9113673-50D0-62B3-ED6C-B2C7B92A3A04}"/>
          </ac:inkMkLst>
        </pc:inkChg>
        <pc:inkChg chg="add del">
          <ac:chgData name="شادن القحطاني ID 443200677" userId="2d5f3d4d-8466-4aa1-ac8a-1cb60ed86c20" providerId="ADAL" clId="{6CA2C20D-FD10-7042-9ED8-23D77B622455}" dt="2023-05-20T12:39:43.567" v="707"/>
          <ac:inkMkLst>
            <pc:docMk/>
            <pc:sldMk cId="0" sldId="319"/>
            <ac:inkMk id="41049" creationId="{2EDCE76D-752C-7D94-A5B2-DB5B8CA3FE14}"/>
          </ac:inkMkLst>
        </pc:inkChg>
        <pc:inkChg chg="add del">
          <ac:chgData name="شادن القحطاني ID 443200677" userId="2d5f3d4d-8466-4aa1-ac8a-1cb60ed86c20" providerId="ADAL" clId="{6CA2C20D-FD10-7042-9ED8-23D77B622455}" dt="2023-05-20T12:39:43.567" v="707"/>
          <ac:inkMkLst>
            <pc:docMk/>
            <pc:sldMk cId="0" sldId="319"/>
            <ac:inkMk id="41050" creationId="{B75CB108-5D03-10DA-DA02-FE6C67697B6F}"/>
          </ac:inkMkLst>
        </pc:inkChg>
        <pc:inkChg chg="add del">
          <ac:chgData name="شادن القحطاني ID 443200677" userId="2d5f3d4d-8466-4aa1-ac8a-1cb60ed86c20" providerId="ADAL" clId="{6CA2C20D-FD10-7042-9ED8-23D77B622455}" dt="2023-05-20T12:39:43.567" v="707"/>
          <ac:inkMkLst>
            <pc:docMk/>
            <pc:sldMk cId="0" sldId="319"/>
            <ac:inkMk id="41051" creationId="{F7465B9F-3CB1-6A3B-0288-D7CD93CBAD5E}"/>
          </ac:inkMkLst>
        </pc:inkChg>
        <pc:inkChg chg="add del">
          <ac:chgData name="شادن القحطاني ID 443200677" userId="2d5f3d4d-8466-4aa1-ac8a-1cb60ed86c20" providerId="ADAL" clId="{6CA2C20D-FD10-7042-9ED8-23D77B622455}" dt="2023-05-20T12:39:43.567" v="707"/>
          <ac:inkMkLst>
            <pc:docMk/>
            <pc:sldMk cId="0" sldId="319"/>
            <ac:inkMk id="41052" creationId="{4D2CABD1-7CAA-C395-9FB5-757105EAC29D}"/>
          </ac:inkMkLst>
        </pc:inkChg>
        <pc:inkChg chg="add del">
          <ac:chgData name="شادن القحطاني ID 443200677" userId="2d5f3d4d-8466-4aa1-ac8a-1cb60ed86c20" providerId="ADAL" clId="{6CA2C20D-FD10-7042-9ED8-23D77B622455}" dt="2023-05-20T12:39:43.567" v="707"/>
          <ac:inkMkLst>
            <pc:docMk/>
            <pc:sldMk cId="0" sldId="319"/>
            <ac:inkMk id="41053" creationId="{41F78C5C-7F76-6D26-AB10-D0F2C2669072}"/>
          </ac:inkMkLst>
        </pc:inkChg>
        <pc:inkChg chg="add del">
          <ac:chgData name="شادن القحطاني ID 443200677" userId="2d5f3d4d-8466-4aa1-ac8a-1cb60ed86c20" providerId="ADAL" clId="{6CA2C20D-FD10-7042-9ED8-23D77B622455}" dt="2023-05-20T12:39:43.567" v="707"/>
          <ac:inkMkLst>
            <pc:docMk/>
            <pc:sldMk cId="0" sldId="319"/>
            <ac:inkMk id="41054" creationId="{7AEBDFDC-16FC-D192-D8E7-3EA4B498842A}"/>
          </ac:inkMkLst>
        </pc:inkChg>
        <pc:inkChg chg="add del">
          <ac:chgData name="شادن القحطاني ID 443200677" userId="2d5f3d4d-8466-4aa1-ac8a-1cb60ed86c20" providerId="ADAL" clId="{6CA2C20D-FD10-7042-9ED8-23D77B622455}" dt="2023-05-20T12:39:43.567" v="707"/>
          <ac:inkMkLst>
            <pc:docMk/>
            <pc:sldMk cId="0" sldId="319"/>
            <ac:inkMk id="41055" creationId="{F2964C52-6F87-EE27-251E-3A443DD506F3}"/>
          </ac:inkMkLst>
        </pc:inkChg>
        <pc:inkChg chg="add del">
          <ac:chgData name="شادن القحطاني ID 443200677" userId="2d5f3d4d-8466-4aa1-ac8a-1cb60ed86c20" providerId="ADAL" clId="{6CA2C20D-FD10-7042-9ED8-23D77B622455}" dt="2023-05-20T12:39:43.567" v="707"/>
          <ac:inkMkLst>
            <pc:docMk/>
            <pc:sldMk cId="0" sldId="319"/>
            <ac:inkMk id="41056" creationId="{8183CE14-858B-157D-15BC-68E0860D1702}"/>
          </ac:inkMkLst>
        </pc:inkChg>
        <pc:inkChg chg="add del">
          <ac:chgData name="شادن القحطاني ID 443200677" userId="2d5f3d4d-8466-4aa1-ac8a-1cb60ed86c20" providerId="ADAL" clId="{6CA2C20D-FD10-7042-9ED8-23D77B622455}" dt="2023-05-20T12:39:43.567" v="707"/>
          <ac:inkMkLst>
            <pc:docMk/>
            <pc:sldMk cId="0" sldId="319"/>
            <ac:inkMk id="41057" creationId="{EBE0F821-E2DE-3318-E707-AF38A057DB62}"/>
          </ac:inkMkLst>
        </pc:inkChg>
        <pc:inkChg chg="add del">
          <ac:chgData name="شادن القحطاني ID 443200677" userId="2d5f3d4d-8466-4aa1-ac8a-1cb60ed86c20" providerId="ADAL" clId="{6CA2C20D-FD10-7042-9ED8-23D77B622455}" dt="2023-05-20T12:39:43.567" v="707"/>
          <ac:inkMkLst>
            <pc:docMk/>
            <pc:sldMk cId="0" sldId="319"/>
            <ac:inkMk id="41058" creationId="{55746169-0D66-5E77-9D01-B04A0A2A01CA}"/>
          </ac:inkMkLst>
        </pc:inkChg>
        <pc:inkChg chg="add del">
          <ac:chgData name="شادن القحطاني ID 443200677" userId="2d5f3d4d-8466-4aa1-ac8a-1cb60ed86c20" providerId="ADAL" clId="{6CA2C20D-FD10-7042-9ED8-23D77B622455}" dt="2023-05-20T12:39:43.567" v="707"/>
          <ac:inkMkLst>
            <pc:docMk/>
            <pc:sldMk cId="0" sldId="319"/>
            <ac:inkMk id="41059" creationId="{657D5B95-1B8A-2C91-FF08-5C8AA51954AF}"/>
          </ac:inkMkLst>
        </pc:inkChg>
        <pc:inkChg chg="add reco">
          <ac:chgData name="شادن القحطاني ID 443200677" userId="2d5f3d4d-8466-4aa1-ac8a-1cb60ed86c20" providerId="ADAL" clId="{6CA2C20D-FD10-7042-9ED8-23D77B622455}" dt="2023-05-20T12:39:43.567" v="707"/>
          <ac:inkMkLst>
            <pc:docMk/>
            <pc:sldMk cId="0" sldId="319"/>
            <ac:inkMk id="41060" creationId="{103728BE-99C0-0E70-97E7-CD290CDD1285}"/>
          </ac:inkMkLst>
        </pc:inkChg>
        <pc:inkChg chg="add del">
          <ac:chgData name="شادن القحطاني ID 443200677" userId="2d5f3d4d-8466-4aa1-ac8a-1cb60ed86c20" providerId="ADAL" clId="{6CA2C20D-FD10-7042-9ED8-23D77B622455}" dt="2023-05-20T12:39:47.079" v="714"/>
          <ac:inkMkLst>
            <pc:docMk/>
            <pc:sldMk cId="0" sldId="319"/>
            <ac:inkMk id="41061" creationId="{B7C40A8E-91DA-52B2-4E19-17AEC8E36349}"/>
          </ac:inkMkLst>
        </pc:inkChg>
        <pc:inkChg chg="add del">
          <ac:chgData name="شادن القحطاني ID 443200677" userId="2d5f3d4d-8466-4aa1-ac8a-1cb60ed86c20" providerId="ADAL" clId="{6CA2C20D-FD10-7042-9ED8-23D77B622455}" dt="2023-05-20T12:39:46.296" v="713"/>
          <ac:inkMkLst>
            <pc:docMk/>
            <pc:sldMk cId="0" sldId="319"/>
            <ac:inkMk id="41062" creationId="{25B30316-B631-1AF3-D7F5-3C4C4286A903}"/>
          </ac:inkMkLst>
        </pc:inkChg>
        <pc:inkChg chg="add del">
          <ac:chgData name="شادن القحطاني ID 443200677" userId="2d5f3d4d-8466-4aa1-ac8a-1cb60ed86c20" providerId="ADAL" clId="{6CA2C20D-FD10-7042-9ED8-23D77B622455}" dt="2023-05-20T12:39:45.865" v="712"/>
          <ac:inkMkLst>
            <pc:docMk/>
            <pc:sldMk cId="0" sldId="319"/>
            <ac:inkMk id="41063" creationId="{9CD72542-1406-737D-821E-462D1C19B086}"/>
          </ac:inkMkLst>
        </pc:inkChg>
        <pc:inkChg chg="add del reco">
          <ac:chgData name="شادن القحطاني ID 443200677" userId="2d5f3d4d-8466-4aa1-ac8a-1cb60ed86c20" providerId="ADAL" clId="{6CA2C20D-FD10-7042-9ED8-23D77B622455}" dt="2023-05-20T12:39:45.865" v="712"/>
          <ac:inkMkLst>
            <pc:docMk/>
            <pc:sldMk cId="0" sldId="319"/>
            <ac:inkMk id="41064" creationId="{14F3530F-1AD2-8DD9-815E-0CFF81683611}"/>
          </ac:inkMkLst>
        </pc:inkChg>
        <pc:inkChg chg="add del">
          <ac:chgData name="شادن القحطاني ID 443200677" userId="2d5f3d4d-8466-4aa1-ac8a-1cb60ed86c20" providerId="ADAL" clId="{6CA2C20D-FD10-7042-9ED8-23D77B622455}" dt="2023-05-20T12:39:49.744" v="717"/>
          <ac:inkMkLst>
            <pc:docMk/>
            <pc:sldMk cId="0" sldId="319"/>
            <ac:inkMk id="41065" creationId="{07140EB3-95E8-1728-07B9-B7442B840CA6}"/>
          </ac:inkMkLst>
        </pc:inkChg>
        <pc:inkChg chg="add del">
          <ac:chgData name="شادن القحطاني ID 443200677" userId="2d5f3d4d-8466-4aa1-ac8a-1cb60ed86c20" providerId="ADAL" clId="{6CA2C20D-FD10-7042-9ED8-23D77B622455}" dt="2023-05-20T12:39:49.744" v="717"/>
          <ac:inkMkLst>
            <pc:docMk/>
            <pc:sldMk cId="0" sldId="319"/>
            <ac:inkMk id="41066" creationId="{0673DC83-88BE-BEAA-BAEF-F399AF2A7BA1}"/>
          </ac:inkMkLst>
        </pc:inkChg>
        <pc:inkChg chg="add reco">
          <ac:chgData name="شادن القحطاني ID 443200677" userId="2d5f3d4d-8466-4aa1-ac8a-1cb60ed86c20" providerId="ADAL" clId="{6CA2C20D-FD10-7042-9ED8-23D77B622455}" dt="2023-05-20T12:39:49.744" v="717"/>
          <ac:inkMkLst>
            <pc:docMk/>
            <pc:sldMk cId="0" sldId="319"/>
            <ac:inkMk id="41067" creationId="{83899E3F-8DC2-2031-3E53-4122AB8B55B0}"/>
          </ac:inkMkLst>
        </pc:inkChg>
        <pc:inkChg chg="add del">
          <ac:chgData name="شادن القحطاني ID 443200677" userId="2d5f3d4d-8466-4aa1-ac8a-1cb60ed86c20" providerId="ADAL" clId="{6CA2C20D-FD10-7042-9ED8-23D77B622455}" dt="2023-05-20T12:39:57.081" v="732"/>
          <ac:inkMkLst>
            <pc:docMk/>
            <pc:sldMk cId="0" sldId="319"/>
            <ac:inkMk id="41068" creationId="{3137CBC7-DB61-3F1A-DF08-8CB8EBCE636F}"/>
          </ac:inkMkLst>
        </pc:inkChg>
        <pc:inkChg chg="add del">
          <ac:chgData name="شادن القحطاني ID 443200677" userId="2d5f3d4d-8466-4aa1-ac8a-1cb60ed86c20" providerId="ADAL" clId="{6CA2C20D-FD10-7042-9ED8-23D77B622455}" dt="2023-05-20T12:39:57.081" v="732"/>
          <ac:inkMkLst>
            <pc:docMk/>
            <pc:sldMk cId="0" sldId="319"/>
            <ac:inkMk id="41069" creationId="{29E1A527-C021-7E4B-C115-92B4FF608265}"/>
          </ac:inkMkLst>
        </pc:inkChg>
        <pc:inkChg chg="add del">
          <ac:chgData name="شادن القحطاني ID 443200677" userId="2d5f3d4d-8466-4aa1-ac8a-1cb60ed86c20" providerId="ADAL" clId="{6CA2C20D-FD10-7042-9ED8-23D77B622455}" dt="2023-05-20T12:39:57.081" v="732"/>
          <ac:inkMkLst>
            <pc:docMk/>
            <pc:sldMk cId="0" sldId="319"/>
            <ac:inkMk id="41070" creationId="{AEBFC14B-AF80-EDC7-E2B4-E940D7C8FED4}"/>
          </ac:inkMkLst>
        </pc:inkChg>
        <pc:inkChg chg="add del">
          <ac:chgData name="شادن القحطاني ID 443200677" userId="2d5f3d4d-8466-4aa1-ac8a-1cb60ed86c20" providerId="ADAL" clId="{6CA2C20D-FD10-7042-9ED8-23D77B622455}" dt="2023-05-20T12:39:57.081" v="732"/>
          <ac:inkMkLst>
            <pc:docMk/>
            <pc:sldMk cId="0" sldId="319"/>
            <ac:inkMk id="41071" creationId="{1FCE727B-861B-844A-2497-2F479477B5C9}"/>
          </ac:inkMkLst>
        </pc:inkChg>
        <pc:inkChg chg="add del">
          <ac:chgData name="شادن القحطاني ID 443200677" userId="2d5f3d4d-8466-4aa1-ac8a-1cb60ed86c20" providerId="ADAL" clId="{6CA2C20D-FD10-7042-9ED8-23D77B622455}" dt="2023-05-20T12:39:52.910" v="725"/>
          <ac:inkMkLst>
            <pc:docMk/>
            <pc:sldMk cId="0" sldId="319"/>
            <ac:inkMk id="41072" creationId="{B79A8DEA-4A47-ADF2-1169-C5EEEB6B87F3}"/>
          </ac:inkMkLst>
        </pc:inkChg>
        <pc:inkChg chg="add del">
          <ac:chgData name="شادن القحطاني ID 443200677" userId="2d5f3d4d-8466-4aa1-ac8a-1cb60ed86c20" providerId="ADAL" clId="{6CA2C20D-FD10-7042-9ED8-23D77B622455}" dt="2023-05-20T12:39:52.711" v="724"/>
          <ac:inkMkLst>
            <pc:docMk/>
            <pc:sldMk cId="0" sldId="319"/>
            <ac:inkMk id="41073" creationId="{26AE274A-075A-436F-EB32-CA544A76C904}"/>
          </ac:inkMkLst>
        </pc:inkChg>
        <pc:inkChg chg="add del">
          <ac:chgData name="شادن القحطاني ID 443200677" userId="2d5f3d4d-8466-4aa1-ac8a-1cb60ed86c20" providerId="ADAL" clId="{6CA2C20D-FD10-7042-9ED8-23D77B622455}" dt="2023-05-20T12:39:57.081" v="732"/>
          <ac:inkMkLst>
            <pc:docMk/>
            <pc:sldMk cId="0" sldId="319"/>
            <ac:inkMk id="41074" creationId="{5813054A-5BBF-E0AF-90E8-3E4C7D8DD2AE}"/>
          </ac:inkMkLst>
        </pc:inkChg>
        <pc:inkChg chg="add del">
          <ac:chgData name="شادن القحطاني ID 443200677" userId="2d5f3d4d-8466-4aa1-ac8a-1cb60ed86c20" providerId="ADAL" clId="{6CA2C20D-FD10-7042-9ED8-23D77B622455}" dt="2023-05-20T12:39:57.081" v="732"/>
          <ac:inkMkLst>
            <pc:docMk/>
            <pc:sldMk cId="0" sldId="319"/>
            <ac:inkMk id="41075" creationId="{E7756F49-C64A-C508-4554-BBBDB881AAAA}"/>
          </ac:inkMkLst>
        </pc:inkChg>
        <pc:inkChg chg="add del">
          <ac:chgData name="شادن القحطاني ID 443200677" userId="2d5f3d4d-8466-4aa1-ac8a-1cb60ed86c20" providerId="ADAL" clId="{6CA2C20D-FD10-7042-9ED8-23D77B622455}" dt="2023-05-20T12:39:57.081" v="732"/>
          <ac:inkMkLst>
            <pc:docMk/>
            <pc:sldMk cId="0" sldId="319"/>
            <ac:inkMk id="41076" creationId="{24BB32E0-EFD5-7553-05D0-928D903F9563}"/>
          </ac:inkMkLst>
        </pc:inkChg>
        <pc:inkChg chg="add del">
          <ac:chgData name="شادن القحطاني ID 443200677" userId="2d5f3d4d-8466-4aa1-ac8a-1cb60ed86c20" providerId="ADAL" clId="{6CA2C20D-FD10-7042-9ED8-23D77B622455}" dt="2023-05-20T12:39:57.081" v="732"/>
          <ac:inkMkLst>
            <pc:docMk/>
            <pc:sldMk cId="0" sldId="319"/>
            <ac:inkMk id="41077" creationId="{BF5985DD-6137-ACB5-0DE5-072A4204182B}"/>
          </ac:inkMkLst>
        </pc:inkChg>
        <pc:inkChg chg="add del">
          <ac:chgData name="شادن القحطاني ID 443200677" userId="2d5f3d4d-8466-4aa1-ac8a-1cb60ed86c20" providerId="ADAL" clId="{6CA2C20D-FD10-7042-9ED8-23D77B622455}" dt="2023-05-20T12:39:57.081" v="732"/>
          <ac:inkMkLst>
            <pc:docMk/>
            <pc:sldMk cId="0" sldId="319"/>
            <ac:inkMk id="41078" creationId="{54CC4BDA-C499-AC9C-9E39-E18F894AC18B}"/>
          </ac:inkMkLst>
        </pc:inkChg>
        <pc:inkChg chg="add del">
          <ac:chgData name="شادن القحطاني ID 443200677" userId="2d5f3d4d-8466-4aa1-ac8a-1cb60ed86c20" providerId="ADAL" clId="{6CA2C20D-FD10-7042-9ED8-23D77B622455}" dt="2023-05-20T12:39:57.081" v="732"/>
          <ac:inkMkLst>
            <pc:docMk/>
            <pc:sldMk cId="0" sldId="319"/>
            <ac:inkMk id="41079" creationId="{2380EB4C-58BC-90B1-B0C5-F38ABC983249}"/>
          </ac:inkMkLst>
        </pc:inkChg>
        <pc:inkChg chg="add reco">
          <ac:chgData name="شادن القحطاني ID 443200677" userId="2d5f3d4d-8466-4aa1-ac8a-1cb60ed86c20" providerId="ADAL" clId="{6CA2C20D-FD10-7042-9ED8-23D77B622455}" dt="2023-05-20T12:39:57.081" v="732"/>
          <ac:inkMkLst>
            <pc:docMk/>
            <pc:sldMk cId="0" sldId="319"/>
            <ac:inkMk id="41080" creationId="{3B84FFC1-A9A9-D36C-92E7-9F66F66E53E0}"/>
          </ac:inkMkLst>
        </pc:inkChg>
        <pc:inkChg chg="add del">
          <ac:chgData name="شادن القحطاني ID 443200677" userId="2d5f3d4d-8466-4aa1-ac8a-1cb60ed86c20" providerId="ADAL" clId="{6CA2C20D-FD10-7042-9ED8-23D77B622455}" dt="2023-05-20T12:40:03.402" v="746"/>
          <ac:inkMkLst>
            <pc:docMk/>
            <pc:sldMk cId="0" sldId="319"/>
            <ac:inkMk id="41081" creationId="{6A7825FE-11E2-66C4-CBB8-56364CBCA8EA}"/>
          </ac:inkMkLst>
        </pc:inkChg>
        <pc:inkChg chg="add del">
          <ac:chgData name="شادن القحطاني ID 443200677" userId="2d5f3d4d-8466-4aa1-ac8a-1cb60ed86c20" providerId="ADAL" clId="{6CA2C20D-FD10-7042-9ED8-23D77B622455}" dt="2023-05-20T12:40:03.402" v="746"/>
          <ac:inkMkLst>
            <pc:docMk/>
            <pc:sldMk cId="0" sldId="319"/>
            <ac:inkMk id="41082" creationId="{9E816CB1-0B83-69F6-C624-09FCA69BDD28}"/>
          </ac:inkMkLst>
        </pc:inkChg>
        <pc:inkChg chg="add del">
          <ac:chgData name="شادن القحطاني ID 443200677" userId="2d5f3d4d-8466-4aa1-ac8a-1cb60ed86c20" providerId="ADAL" clId="{6CA2C20D-FD10-7042-9ED8-23D77B622455}" dt="2023-05-20T12:40:03.402" v="746"/>
          <ac:inkMkLst>
            <pc:docMk/>
            <pc:sldMk cId="0" sldId="319"/>
            <ac:inkMk id="41083" creationId="{91DE1EC6-F7AC-4BCA-5467-A2D85E17B3A0}"/>
          </ac:inkMkLst>
        </pc:inkChg>
        <pc:inkChg chg="add del">
          <ac:chgData name="شادن القحطاني ID 443200677" userId="2d5f3d4d-8466-4aa1-ac8a-1cb60ed86c20" providerId="ADAL" clId="{6CA2C20D-FD10-7042-9ED8-23D77B622455}" dt="2023-05-20T12:40:03.402" v="746"/>
          <ac:inkMkLst>
            <pc:docMk/>
            <pc:sldMk cId="0" sldId="319"/>
            <ac:inkMk id="41084" creationId="{AA7FC4C4-AE5A-4985-984F-44B6A4E0A1D3}"/>
          </ac:inkMkLst>
        </pc:inkChg>
        <pc:inkChg chg="add del">
          <ac:chgData name="شادن القحطاني ID 443200677" userId="2d5f3d4d-8466-4aa1-ac8a-1cb60ed86c20" providerId="ADAL" clId="{6CA2C20D-FD10-7042-9ED8-23D77B622455}" dt="2023-05-20T12:40:03.402" v="746"/>
          <ac:inkMkLst>
            <pc:docMk/>
            <pc:sldMk cId="0" sldId="319"/>
            <ac:inkMk id="41085" creationId="{8984D33E-3EC3-DB1C-C80E-441ED6002071}"/>
          </ac:inkMkLst>
        </pc:inkChg>
        <pc:inkChg chg="add del">
          <ac:chgData name="شادن القحطاني ID 443200677" userId="2d5f3d4d-8466-4aa1-ac8a-1cb60ed86c20" providerId="ADAL" clId="{6CA2C20D-FD10-7042-9ED8-23D77B622455}" dt="2023-05-20T12:40:03.402" v="746"/>
          <ac:inkMkLst>
            <pc:docMk/>
            <pc:sldMk cId="0" sldId="319"/>
            <ac:inkMk id="41086" creationId="{BE2C2D37-90B2-1CEE-A937-02C3EE1C162E}"/>
          </ac:inkMkLst>
        </pc:inkChg>
        <pc:inkChg chg="add del">
          <ac:chgData name="شادن القحطاني ID 443200677" userId="2d5f3d4d-8466-4aa1-ac8a-1cb60ed86c20" providerId="ADAL" clId="{6CA2C20D-FD10-7042-9ED8-23D77B622455}" dt="2023-05-20T12:40:03.402" v="746"/>
          <ac:inkMkLst>
            <pc:docMk/>
            <pc:sldMk cId="0" sldId="319"/>
            <ac:inkMk id="41087" creationId="{98F3C90E-88EE-CDB7-9103-84B4837698F4}"/>
          </ac:inkMkLst>
        </pc:inkChg>
        <pc:inkChg chg="add del">
          <ac:chgData name="شادن القحطاني ID 443200677" userId="2d5f3d4d-8466-4aa1-ac8a-1cb60ed86c20" providerId="ADAL" clId="{6CA2C20D-FD10-7042-9ED8-23D77B622455}" dt="2023-05-20T12:40:03.402" v="746"/>
          <ac:inkMkLst>
            <pc:docMk/>
            <pc:sldMk cId="0" sldId="319"/>
            <ac:inkMk id="41088" creationId="{BF77EB0E-B759-DE28-E2CB-434870846F2D}"/>
          </ac:inkMkLst>
        </pc:inkChg>
        <pc:inkChg chg="add del">
          <ac:chgData name="شادن القحطاني ID 443200677" userId="2d5f3d4d-8466-4aa1-ac8a-1cb60ed86c20" providerId="ADAL" clId="{6CA2C20D-FD10-7042-9ED8-23D77B622455}" dt="2023-05-20T12:40:03.402" v="746"/>
          <ac:inkMkLst>
            <pc:docMk/>
            <pc:sldMk cId="0" sldId="319"/>
            <ac:inkMk id="41089" creationId="{AF3F0426-1C19-832D-941A-C908E74DA8DD}"/>
          </ac:inkMkLst>
        </pc:inkChg>
        <pc:inkChg chg="add del">
          <ac:chgData name="شادن القحطاني ID 443200677" userId="2d5f3d4d-8466-4aa1-ac8a-1cb60ed86c20" providerId="ADAL" clId="{6CA2C20D-FD10-7042-9ED8-23D77B622455}" dt="2023-05-20T12:40:03.402" v="746"/>
          <ac:inkMkLst>
            <pc:docMk/>
            <pc:sldMk cId="0" sldId="319"/>
            <ac:inkMk id="41090" creationId="{8FC9F5E4-C627-3156-EF9A-D859E67D105C}"/>
          </ac:inkMkLst>
        </pc:inkChg>
        <pc:inkChg chg="add del">
          <ac:chgData name="شادن القحطاني ID 443200677" userId="2d5f3d4d-8466-4aa1-ac8a-1cb60ed86c20" providerId="ADAL" clId="{6CA2C20D-FD10-7042-9ED8-23D77B622455}" dt="2023-05-20T12:40:03.402" v="746"/>
          <ac:inkMkLst>
            <pc:docMk/>
            <pc:sldMk cId="0" sldId="319"/>
            <ac:inkMk id="41091" creationId="{AC4571B4-DF8E-3AD6-9D14-916EFB6BE36A}"/>
          </ac:inkMkLst>
        </pc:inkChg>
        <pc:inkChg chg="add del">
          <ac:chgData name="شادن القحطاني ID 443200677" userId="2d5f3d4d-8466-4aa1-ac8a-1cb60ed86c20" providerId="ADAL" clId="{6CA2C20D-FD10-7042-9ED8-23D77B622455}" dt="2023-05-20T12:40:03.402" v="746"/>
          <ac:inkMkLst>
            <pc:docMk/>
            <pc:sldMk cId="0" sldId="319"/>
            <ac:inkMk id="41092" creationId="{42998457-3B41-37A5-66D1-33D7D7B8B54A}"/>
          </ac:inkMkLst>
        </pc:inkChg>
        <pc:inkChg chg="add del">
          <ac:chgData name="شادن القحطاني ID 443200677" userId="2d5f3d4d-8466-4aa1-ac8a-1cb60ed86c20" providerId="ADAL" clId="{6CA2C20D-FD10-7042-9ED8-23D77B622455}" dt="2023-05-20T12:40:03.402" v="746"/>
          <ac:inkMkLst>
            <pc:docMk/>
            <pc:sldMk cId="0" sldId="319"/>
            <ac:inkMk id="41093" creationId="{FFEF64FE-139B-5E60-0559-97F721A15FB0}"/>
          </ac:inkMkLst>
        </pc:inkChg>
        <pc:inkChg chg="add reco">
          <ac:chgData name="شادن القحطاني ID 443200677" userId="2d5f3d4d-8466-4aa1-ac8a-1cb60ed86c20" providerId="ADAL" clId="{6CA2C20D-FD10-7042-9ED8-23D77B622455}" dt="2023-05-20T12:40:03.402" v="746"/>
          <ac:inkMkLst>
            <pc:docMk/>
            <pc:sldMk cId="0" sldId="319"/>
            <ac:inkMk id="41094" creationId="{7F0DF946-FD5B-C5EC-7238-797D98B3D304}"/>
          </ac:inkMkLst>
        </pc:inkChg>
        <pc:inkChg chg="add del">
          <ac:chgData name="شادن القحطاني ID 443200677" userId="2d5f3d4d-8466-4aa1-ac8a-1cb60ed86c20" providerId="ADAL" clId="{6CA2C20D-FD10-7042-9ED8-23D77B622455}" dt="2023-05-20T12:40:12.654" v="759"/>
          <ac:inkMkLst>
            <pc:docMk/>
            <pc:sldMk cId="0" sldId="319"/>
            <ac:inkMk id="41095" creationId="{12018339-9347-573C-5103-F179A0B64408}"/>
          </ac:inkMkLst>
        </pc:inkChg>
        <pc:inkChg chg="add del">
          <ac:chgData name="شادن القحطاني ID 443200677" userId="2d5f3d4d-8466-4aa1-ac8a-1cb60ed86c20" providerId="ADAL" clId="{6CA2C20D-FD10-7042-9ED8-23D77B622455}" dt="2023-05-20T12:40:12.654" v="759"/>
          <ac:inkMkLst>
            <pc:docMk/>
            <pc:sldMk cId="0" sldId="319"/>
            <ac:inkMk id="41096" creationId="{84740EF8-DF66-39D0-B891-63B7F2021425}"/>
          </ac:inkMkLst>
        </pc:inkChg>
        <pc:inkChg chg="add del">
          <ac:chgData name="شادن القحطاني ID 443200677" userId="2d5f3d4d-8466-4aa1-ac8a-1cb60ed86c20" providerId="ADAL" clId="{6CA2C20D-FD10-7042-9ED8-23D77B622455}" dt="2023-05-20T12:40:12.654" v="759"/>
          <ac:inkMkLst>
            <pc:docMk/>
            <pc:sldMk cId="0" sldId="319"/>
            <ac:inkMk id="41097" creationId="{7BBCAD1E-E07F-F268-D52E-A57EBE3FACC9}"/>
          </ac:inkMkLst>
        </pc:inkChg>
        <pc:inkChg chg="add del">
          <ac:chgData name="شادن القحطاني ID 443200677" userId="2d5f3d4d-8466-4aa1-ac8a-1cb60ed86c20" providerId="ADAL" clId="{6CA2C20D-FD10-7042-9ED8-23D77B622455}" dt="2023-05-20T12:40:12.654" v="759"/>
          <ac:inkMkLst>
            <pc:docMk/>
            <pc:sldMk cId="0" sldId="319"/>
            <ac:inkMk id="41098" creationId="{F71C1A9B-65CF-6910-932F-41FE330AC573}"/>
          </ac:inkMkLst>
        </pc:inkChg>
        <pc:inkChg chg="add del">
          <ac:chgData name="شادن القحطاني ID 443200677" userId="2d5f3d4d-8466-4aa1-ac8a-1cb60ed86c20" providerId="ADAL" clId="{6CA2C20D-FD10-7042-9ED8-23D77B622455}" dt="2023-05-20T12:40:12.654" v="759"/>
          <ac:inkMkLst>
            <pc:docMk/>
            <pc:sldMk cId="0" sldId="319"/>
            <ac:inkMk id="41099" creationId="{6B7DBD18-9D3F-1928-9E14-DDB463D68CBC}"/>
          </ac:inkMkLst>
        </pc:inkChg>
        <pc:inkChg chg="add del">
          <ac:chgData name="شادن القحطاني ID 443200677" userId="2d5f3d4d-8466-4aa1-ac8a-1cb60ed86c20" providerId="ADAL" clId="{6CA2C20D-FD10-7042-9ED8-23D77B622455}" dt="2023-05-20T12:40:12.654" v="759"/>
          <ac:inkMkLst>
            <pc:docMk/>
            <pc:sldMk cId="0" sldId="319"/>
            <ac:inkMk id="41100" creationId="{AF905E70-E4A8-3493-B85F-550F5F6928B4}"/>
          </ac:inkMkLst>
        </pc:inkChg>
        <pc:inkChg chg="add del">
          <ac:chgData name="شادن القحطاني ID 443200677" userId="2d5f3d4d-8466-4aa1-ac8a-1cb60ed86c20" providerId="ADAL" clId="{6CA2C20D-FD10-7042-9ED8-23D77B622455}" dt="2023-05-20T12:40:12.654" v="759"/>
          <ac:inkMkLst>
            <pc:docMk/>
            <pc:sldMk cId="0" sldId="319"/>
            <ac:inkMk id="41101" creationId="{338F53C8-27D4-3EF8-E55F-0175C032A051}"/>
          </ac:inkMkLst>
        </pc:inkChg>
        <pc:inkChg chg="add del">
          <ac:chgData name="شادن القحطاني ID 443200677" userId="2d5f3d4d-8466-4aa1-ac8a-1cb60ed86c20" providerId="ADAL" clId="{6CA2C20D-FD10-7042-9ED8-23D77B622455}" dt="2023-05-20T12:40:12.654" v="759"/>
          <ac:inkMkLst>
            <pc:docMk/>
            <pc:sldMk cId="0" sldId="319"/>
            <ac:inkMk id="41102" creationId="{60A88B85-F932-7207-B68C-9143B2765EBC}"/>
          </ac:inkMkLst>
        </pc:inkChg>
        <pc:inkChg chg="add del">
          <ac:chgData name="شادن القحطاني ID 443200677" userId="2d5f3d4d-8466-4aa1-ac8a-1cb60ed86c20" providerId="ADAL" clId="{6CA2C20D-FD10-7042-9ED8-23D77B622455}" dt="2023-05-20T12:40:12.654" v="759"/>
          <ac:inkMkLst>
            <pc:docMk/>
            <pc:sldMk cId="0" sldId="319"/>
            <ac:inkMk id="41103" creationId="{C9B90637-BA8F-449F-2698-F063507ACA2B}"/>
          </ac:inkMkLst>
        </pc:inkChg>
        <pc:inkChg chg="add del">
          <ac:chgData name="شادن القحطاني ID 443200677" userId="2d5f3d4d-8466-4aa1-ac8a-1cb60ed86c20" providerId="ADAL" clId="{6CA2C20D-FD10-7042-9ED8-23D77B622455}" dt="2023-05-20T12:40:12.654" v="759"/>
          <ac:inkMkLst>
            <pc:docMk/>
            <pc:sldMk cId="0" sldId="319"/>
            <ac:inkMk id="41104" creationId="{14376980-F198-CA66-5732-3A2CA723B8F5}"/>
          </ac:inkMkLst>
        </pc:inkChg>
        <pc:inkChg chg="add del">
          <ac:chgData name="شادن القحطاني ID 443200677" userId="2d5f3d4d-8466-4aa1-ac8a-1cb60ed86c20" providerId="ADAL" clId="{6CA2C20D-FD10-7042-9ED8-23D77B622455}" dt="2023-05-20T12:40:12.654" v="759"/>
          <ac:inkMkLst>
            <pc:docMk/>
            <pc:sldMk cId="0" sldId="319"/>
            <ac:inkMk id="41105" creationId="{1C435553-BE77-CE73-16E8-03D793279103}"/>
          </ac:inkMkLst>
        </pc:inkChg>
        <pc:inkChg chg="add del">
          <ac:chgData name="شادن القحطاني ID 443200677" userId="2d5f3d4d-8466-4aa1-ac8a-1cb60ed86c20" providerId="ADAL" clId="{6CA2C20D-FD10-7042-9ED8-23D77B622455}" dt="2023-05-20T12:40:12.654" v="759"/>
          <ac:inkMkLst>
            <pc:docMk/>
            <pc:sldMk cId="0" sldId="319"/>
            <ac:inkMk id="41106" creationId="{166436CF-9080-0FF3-5DF9-F6D89132527E}"/>
          </ac:inkMkLst>
        </pc:inkChg>
        <pc:inkChg chg="add reco">
          <ac:chgData name="شادن القحطاني ID 443200677" userId="2d5f3d4d-8466-4aa1-ac8a-1cb60ed86c20" providerId="ADAL" clId="{6CA2C20D-FD10-7042-9ED8-23D77B622455}" dt="2023-05-20T12:40:12.654" v="759"/>
          <ac:inkMkLst>
            <pc:docMk/>
            <pc:sldMk cId="0" sldId="319"/>
            <ac:inkMk id="41107" creationId="{18730D31-8A95-0F5B-F0F4-BC255D7D1AF0}"/>
          </ac:inkMkLst>
        </pc:inkChg>
        <pc:inkChg chg="add del">
          <ac:chgData name="شادن القحطاني ID 443200677" userId="2d5f3d4d-8466-4aa1-ac8a-1cb60ed86c20" providerId="ADAL" clId="{6CA2C20D-FD10-7042-9ED8-23D77B622455}" dt="2023-05-20T12:40:15.977" v="766"/>
          <ac:inkMkLst>
            <pc:docMk/>
            <pc:sldMk cId="0" sldId="319"/>
            <ac:inkMk id="41108" creationId="{CDE63922-4D7A-91C5-6898-9DE1EC25551E}"/>
          </ac:inkMkLst>
        </pc:inkChg>
        <pc:inkChg chg="add del">
          <ac:chgData name="شادن القحطاني ID 443200677" userId="2d5f3d4d-8466-4aa1-ac8a-1cb60ed86c20" providerId="ADAL" clId="{6CA2C20D-FD10-7042-9ED8-23D77B622455}" dt="2023-05-20T12:40:15.977" v="766"/>
          <ac:inkMkLst>
            <pc:docMk/>
            <pc:sldMk cId="0" sldId="319"/>
            <ac:inkMk id="41109" creationId="{6CBFB477-F2C5-9C8A-805F-E1DAFFCEA211}"/>
          </ac:inkMkLst>
        </pc:inkChg>
        <pc:inkChg chg="add del">
          <ac:chgData name="شادن القحطاني ID 443200677" userId="2d5f3d4d-8466-4aa1-ac8a-1cb60ed86c20" providerId="ADAL" clId="{6CA2C20D-FD10-7042-9ED8-23D77B622455}" dt="2023-05-20T12:40:15.977" v="766"/>
          <ac:inkMkLst>
            <pc:docMk/>
            <pc:sldMk cId="0" sldId="319"/>
            <ac:inkMk id="41110" creationId="{E9B96A2B-BECA-707F-C106-CCDA99F6B490}"/>
          </ac:inkMkLst>
        </pc:inkChg>
        <pc:inkChg chg="add del">
          <ac:chgData name="شادن القحطاني ID 443200677" userId="2d5f3d4d-8466-4aa1-ac8a-1cb60ed86c20" providerId="ADAL" clId="{6CA2C20D-FD10-7042-9ED8-23D77B622455}" dt="2023-05-20T12:40:15.977" v="766"/>
          <ac:inkMkLst>
            <pc:docMk/>
            <pc:sldMk cId="0" sldId="319"/>
            <ac:inkMk id="41111" creationId="{BB089490-251B-3A7E-A2F5-1112EF6E43F1}"/>
          </ac:inkMkLst>
        </pc:inkChg>
        <pc:inkChg chg="add del">
          <ac:chgData name="شادن القحطاني ID 443200677" userId="2d5f3d4d-8466-4aa1-ac8a-1cb60ed86c20" providerId="ADAL" clId="{6CA2C20D-FD10-7042-9ED8-23D77B622455}" dt="2023-05-20T12:40:15.977" v="766"/>
          <ac:inkMkLst>
            <pc:docMk/>
            <pc:sldMk cId="0" sldId="319"/>
            <ac:inkMk id="41112" creationId="{C06BD2DF-2AD9-7310-6F56-756F6A282CE3}"/>
          </ac:inkMkLst>
        </pc:inkChg>
        <pc:inkChg chg="add del">
          <ac:chgData name="شادن القحطاني ID 443200677" userId="2d5f3d4d-8466-4aa1-ac8a-1cb60ed86c20" providerId="ADAL" clId="{6CA2C20D-FD10-7042-9ED8-23D77B622455}" dt="2023-05-20T12:40:15.977" v="766"/>
          <ac:inkMkLst>
            <pc:docMk/>
            <pc:sldMk cId="0" sldId="319"/>
            <ac:inkMk id="41113" creationId="{D87CC181-ED72-11CA-2C56-866EAF404494}"/>
          </ac:inkMkLst>
        </pc:inkChg>
        <pc:inkChg chg="add reco">
          <ac:chgData name="شادن القحطاني ID 443200677" userId="2d5f3d4d-8466-4aa1-ac8a-1cb60ed86c20" providerId="ADAL" clId="{6CA2C20D-FD10-7042-9ED8-23D77B622455}" dt="2023-05-20T12:40:15.977" v="766"/>
          <ac:inkMkLst>
            <pc:docMk/>
            <pc:sldMk cId="0" sldId="319"/>
            <ac:inkMk id="41114" creationId="{B58ABDF6-3B29-D551-878F-4F576EF0EE47}"/>
          </ac:inkMkLst>
        </pc:inkChg>
        <pc:inkChg chg="add del">
          <ac:chgData name="شادن القحطاني ID 443200677" userId="2d5f3d4d-8466-4aa1-ac8a-1cb60ed86c20" providerId="ADAL" clId="{6CA2C20D-FD10-7042-9ED8-23D77B622455}" dt="2023-05-20T12:40:19.067" v="769"/>
          <ac:inkMkLst>
            <pc:docMk/>
            <pc:sldMk cId="0" sldId="319"/>
            <ac:inkMk id="41115" creationId="{5C82D6A9-6613-83CA-2C88-1F34B64FDFE2}"/>
          </ac:inkMkLst>
        </pc:inkChg>
        <pc:inkChg chg="add del">
          <ac:chgData name="شادن القحطاني ID 443200677" userId="2d5f3d4d-8466-4aa1-ac8a-1cb60ed86c20" providerId="ADAL" clId="{6CA2C20D-FD10-7042-9ED8-23D77B622455}" dt="2023-05-20T12:40:19.067" v="769"/>
          <ac:inkMkLst>
            <pc:docMk/>
            <pc:sldMk cId="0" sldId="319"/>
            <ac:inkMk id="41116" creationId="{FC8862E5-0D4B-EFB0-334C-C2D6F8B6E03C}"/>
          </ac:inkMkLst>
        </pc:inkChg>
        <pc:inkChg chg="add reco">
          <ac:chgData name="شادن القحطاني ID 443200677" userId="2d5f3d4d-8466-4aa1-ac8a-1cb60ed86c20" providerId="ADAL" clId="{6CA2C20D-FD10-7042-9ED8-23D77B622455}" dt="2023-05-20T12:40:19.067" v="769"/>
          <ac:inkMkLst>
            <pc:docMk/>
            <pc:sldMk cId="0" sldId="319"/>
            <ac:inkMk id="41117" creationId="{6CBD4034-8473-1143-3B1D-84E8F52D97E5}"/>
          </ac:inkMkLst>
        </pc:inkChg>
        <pc:inkChg chg="add del">
          <ac:chgData name="شادن القحطاني ID 443200677" userId="2d5f3d4d-8466-4aa1-ac8a-1cb60ed86c20" providerId="ADAL" clId="{6CA2C20D-FD10-7042-9ED8-23D77B622455}" dt="2023-05-20T12:40:22.951" v="777"/>
          <ac:inkMkLst>
            <pc:docMk/>
            <pc:sldMk cId="0" sldId="319"/>
            <ac:inkMk id="41118" creationId="{E5DD44AB-BE39-8C8A-504F-90FE21DAC46F}"/>
          </ac:inkMkLst>
        </pc:inkChg>
        <pc:inkChg chg="add del">
          <ac:chgData name="شادن القحطاني ID 443200677" userId="2d5f3d4d-8466-4aa1-ac8a-1cb60ed86c20" providerId="ADAL" clId="{6CA2C20D-FD10-7042-9ED8-23D77B622455}" dt="2023-05-20T12:40:22.951" v="777"/>
          <ac:inkMkLst>
            <pc:docMk/>
            <pc:sldMk cId="0" sldId="319"/>
            <ac:inkMk id="41119" creationId="{693F5A05-A70B-EFD5-8B39-3BDED4AAD1B0}"/>
          </ac:inkMkLst>
        </pc:inkChg>
        <pc:inkChg chg="add del">
          <ac:chgData name="شادن القحطاني ID 443200677" userId="2d5f3d4d-8466-4aa1-ac8a-1cb60ed86c20" providerId="ADAL" clId="{6CA2C20D-FD10-7042-9ED8-23D77B622455}" dt="2023-05-20T12:40:22.951" v="777"/>
          <ac:inkMkLst>
            <pc:docMk/>
            <pc:sldMk cId="0" sldId="319"/>
            <ac:inkMk id="41120" creationId="{B643D9D4-8A13-33BA-0C20-D38C9E6F7568}"/>
          </ac:inkMkLst>
        </pc:inkChg>
        <pc:inkChg chg="add del">
          <ac:chgData name="شادن القحطاني ID 443200677" userId="2d5f3d4d-8466-4aa1-ac8a-1cb60ed86c20" providerId="ADAL" clId="{6CA2C20D-FD10-7042-9ED8-23D77B622455}" dt="2023-05-20T12:40:22.951" v="777"/>
          <ac:inkMkLst>
            <pc:docMk/>
            <pc:sldMk cId="0" sldId="319"/>
            <ac:inkMk id="41121" creationId="{9EBE795A-F8FC-2482-6FC2-B9004BDB8ECC}"/>
          </ac:inkMkLst>
        </pc:inkChg>
        <pc:inkChg chg="add del">
          <ac:chgData name="شادن القحطاني ID 443200677" userId="2d5f3d4d-8466-4aa1-ac8a-1cb60ed86c20" providerId="ADAL" clId="{6CA2C20D-FD10-7042-9ED8-23D77B622455}" dt="2023-05-20T12:40:22.951" v="777"/>
          <ac:inkMkLst>
            <pc:docMk/>
            <pc:sldMk cId="0" sldId="319"/>
            <ac:inkMk id="41122" creationId="{4E0A9AA8-9F3C-2D03-00C3-C8B5A86E415D}"/>
          </ac:inkMkLst>
        </pc:inkChg>
        <pc:inkChg chg="add del">
          <ac:chgData name="شادن القحطاني ID 443200677" userId="2d5f3d4d-8466-4aa1-ac8a-1cb60ed86c20" providerId="ADAL" clId="{6CA2C20D-FD10-7042-9ED8-23D77B622455}" dt="2023-05-20T12:40:22.951" v="777"/>
          <ac:inkMkLst>
            <pc:docMk/>
            <pc:sldMk cId="0" sldId="319"/>
            <ac:inkMk id="41123" creationId="{703FD242-8B31-F732-4264-4F1E80E7CB2F}"/>
          </ac:inkMkLst>
        </pc:inkChg>
        <pc:inkChg chg="add del">
          <ac:chgData name="شادن القحطاني ID 443200677" userId="2d5f3d4d-8466-4aa1-ac8a-1cb60ed86c20" providerId="ADAL" clId="{6CA2C20D-FD10-7042-9ED8-23D77B622455}" dt="2023-05-20T12:40:22.951" v="777"/>
          <ac:inkMkLst>
            <pc:docMk/>
            <pc:sldMk cId="0" sldId="319"/>
            <ac:inkMk id="41124" creationId="{0889ABC1-C5F4-AA7B-C5CE-1C8FDEEBDE3E}"/>
          </ac:inkMkLst>
        </pc:inkChg>
        <pc:inkChg chg="add reco">
          <ac:chgData name="شادن القحطاني ID 443200677" userId="2d5f3d4d-8466-4aa1-ac8a-1cb60ed86c20" providerId="ADAL" clId="{6CA2C20D-FD10-7042-9ED8-23D77B622455}" dt="2023-05-20T12:40:22.951" v="777"/>
          <ac:inkMkLst>
            <pc:docMk/>
            <pc:sldMk cId="0" sldId="319"/>
            <ac:inkMk id="41125" creationId="{364F54B1-5D8B-B782-0476-D4AB34FD6E43}"/>
          </ac:inkMkLst>
        </pc:inkChg>
        <pc:inkChg chg="add del">
          <ac:chgData name="شادن القحطاني ID 443200677" userId="2d5f3d4d-8466-4aa1-ac8a-1cb60ed86c20" providerId="ADAL" clId="{6CA2C20D-FD10-7042-9ED8-23D77B622455}" dt="2023-05-20T12:40:26.452" v="781"/>
          <ac:inkMkLst>
            <pc:docMk/>
            <pc:sldMk cId="0" sldId="319"/>
            <ac:inkMk id="41126" creationId="{EC71C77D-0E8B-FF6E-28CF-9393982351D4}"/>
          </ac:inkMkLst>
        </pc:inkChg>
        <pc:inkChg chg="add del">
          <ac:chgData name="شادن القحطاني ID 443200677" userId="2d5f3d4d-8466-4aa1-ac8a-1cb60ed86c20" providerId="ADAL" clId="{6CA2C20D-FD10-7042-9ED8-23D77B622455}" dt="2023-05-20T12:40:26.452" v="781"/>
          <ac:inkMkLst>
            <pc:docMk/>
            <pc:sldMk cId="0" sldId="319"/>
            <ac:inkMk id="41127" creationId="{E444D2AB-1878-8237-0F51-0FDB492B698C}"/>
          </ac:inkMkLst>
        </pc:inkChg>
        <pc:inkChg chg="add del">
          <ac:chgData name="شادن القحطاني ID 443200677" userId="2d5f3d4d-8466-4aa1-ac8a-1cb60ed86c20" providerId="ADAL" clId="{6CA2C20D-FD10-7042-9ED8-23D77B622455}" dt="2023-05-20T12:40:26.452" v="781"/>
          <ac:inkMkLst>
            <pc:docMk/>
            <pc:sldMk cId="0" sldId="319"/>
            <ac:inkMk id="41128" creationId="{B1F0088A-AFCE-C310-B6EE-E060AFF2B440}"/>
          </ac:inkMkLst>
        </pc:inkChg>
        <pc:inkChg chg="add reco">
          <ac:chgData name="شادن القحطاني ID 443200677" userId="2d5f3d4d-8466-4aa1-ac8a-1cb60ed86c20" providerId="ADAL" clId="{6CA2C20D-FD10-7042-9ED8-23D77B622455}" dt="2023-05-20T12:40:26.452" v="781"/>
          <ac:inkMkLst>
            <pc:docMk/>
            <pc:sldMk cId="0" sldId="319"/>
            <ac:inkMk id="41129" creationId="{2CAB54E4-202C-583E-124B-86B9AEA908DC}"/>
          </ac:inkMkLst>
        </pc:inkChg>
        <pc:inkChg chg="add del">
          <ac:chgData name="شادن القحطاني ID 443200677" userId="2d5f3d4d-8466-4aa1-ac8a-1cb60ed86c20" providerId="ADAL" clId="{6CA2C20D-FD10-7042-9ED8-23D77B622455}" dt="2023-05-20T12:40:34.541" v="787"/>
          <ac:inkMkLst>
            <pc:docMk/>
            <pc:sldMk cId="0" sldId="319"/>
            <ac:inkMk id="41130" creationId="{6BF49741-5119-1C5A-7904-736D03C0742E}"/>
          </ac:inkMkLst>
        </pc:inkChg>
        <pc:inkChg chg="add del">
          <ac:chgData name="شادن القحطاني ID 443200677" userId="2d5f3d4d-8466-4aa1-ac8a-1cb60ed86c20" providerId="ADAL" clId="{6CA2C20D-FD10-7042-9ED8-23D77B622455}" dt="2023-05-20T12:40:34.541" v="787"/>
          <ac:inkMkLst>
            <pc:docMk/>
            <pc:sldMk cId="0" sldId="319"/>
            <ac:inkMk id="41131" creationId="{84B94A54-E11A-68A5-71D9-AAC4CB70B977}"/>
          </ac:inkMkLst>
        </pc:inkChg>
        <pc:inkChg chg="add del">
          <ac:chgData name="شادن القحطاني ID 443200677" userId="2d5f3d4d-8466-4aa1-ac8a-1cb60ed86c20" providerId="ADAL" clId="{6CA2C20D-FD10-7042-9ED8-23D77B622455}" dt="2023-05-20T12:40:34.541" v="787"/>
          <ac:inkMkLst>
            <pc:docMk/>
            <pc:sldMk cId="0" sldId="319"/>
            <ac:inkMk id="41132" creationId="{2B723171-5A25-DC0E-CC7D-0B9DFC99B665}"/>
          </ac:inkMkLst>
        </pc:inkChg>
        <pc:inkChg chg="add del">
          <ac:chgData name="شادن القحطاني ID 443200677" userId="2d5f3d4d-8466-4aa1-ac8a-1cb60ed86c20" providerId="ADAL" clId="{6CA2C20D-FD10-7042-9ED8-23D77B622455}" dt="2023-05-20T12:40:34.541" v="787"/>
          <ac:inkMkLst>
            <pc:docMk/>
            <pc:sldMk cId="0" sldId="319"/>
            <ac:inkMk id="41133" creationId="{6A2A2332-00B9-021D-B66A-6D3407E05D09}"/>
          </ac:inkMkLst>
        </pc:inkChg>
        <pc:inkChg chg="add del">
          <ac:chgData name="شادن القحطاني ID 443200677" userId="2d5f3d4d-8466-4aa1-ac8a-1cb60ed86c20" providerId="ADAL" clId="{6CA2C20D-FD10-7042-9ED8-23D77B622455}" dt="2023-05-20T12:40:34.541" v="787"/>
          <ac:inkMkLst>
            <pc:docMk/>
            <pc:sldMk cId="0" sldId="319"/>
            <ac:inkMk id="41134" creationId="{614E3258-3377-9567-D1AB-4572533E90B4}"/>
          </ac:inkMkLst>
        </pc:inkChg>
        <pc:inkChg chg="add reco">
          <ac:chgData name="شادن القحطاني ID 443200677" userId="2d5f3d4d-8466-4aa1-ac8a-1cb60ed86c20" providerId="ADAL" clId="{6CA2C20D-FD10-7042-9ED8-23D77B622455}" dt="2023-05-20T12:40:34.541" v="787"/>
          <ac:inkMkLst>
            <pc:docMk/>
            <pc:sldMk cId="0" sldId="319"/>
            <ac:inkMk id="41135" creationId="{E80BDA27-EA6C-EA8D-FFD3-DDB82BBFD05D}"/>
          </ac:inkMkLst>
        </pc:inkChg>
        <pc:inkChg chg="add del">
          <ac:chgData name="شادن القحطاني ID 443200677" userId="2d5f3d4d-8466-4aa1-ac8a-1cb60ed86c20" providerId="ADAL" clId="{6CA2C20D-FD10-7042-9ED8-23D77B622455}" dt="2023-05-20T12:40:36.903" v="792"/>
          <ac:inkMkLst>
            <pc:docMk/>
            <pc:sldMk cId="0" sldId="319"/>
            <ac:inkMk id="41136" creationId="{617D64CF-779A-80F5-9294-88F7B5A305A9}"/>
          </ac:inkMkLst>
        </pc:inkChg>
        <pc:inkChg chg="add del">
          <ac:chgData name="شادن القحطاني ID 443200677" userId="2d5f3d4d-8466-4aa1-ac8a-1cb60ed86c20" providerId="ADAL" clId="{6CA2C20D-FD10-7042-9ED8-23D77B622455}" dt="2023-05-20T12:40:36.903" v="792"/>
          <ac:inkMkLst>
            <pc:docMk/>
            <pc:sldMk cId="0" sldId="319"/>
            <ac:inkMk id="41137" creationId="{D17F3455-FED3-BA8E-3118-45C49A4A4D10}"/>
          </ac:inkMkLst>
        </pc:inkChg>
        <pc:inkChg chg="add del">
          <ac:chgData name="شادن القحطاني ID 443200677" userId="2d5f3d4d-8466-4aa1-ac8a-1cb60ed86c20" providerId="ADAL" clId="{6CA2C20D-FD10-7042-9ED8-23D77B622455}" dt="2023-05-20T12:40:36.903" v="792"/>
          <ac:inkMkLst>
            <pc:docMk/>
            <pc:sldMk cId="0" sldId="319"/>
            <ac:inkMk id="41138" creationId="{56C5A9A8-C45B-13CA-C60F-1863387060E5}"/>
          </ac:inkMkLst>
        </pc:inkChg>
        <pc:inkChg chg="add del">
          <ac:chgData name="شادن القحطاني ID 443200677" userId="2d5f3d4d-8466-4aa1-ac8a-1cb60ed86c20" providerId="ADAL" clId="{6CA2C20D-FD10-7042-9ED8-23D77B622455}" dt="2023-05-20T12:40:36.903" v="792"/>
          <ac:inkMkLst>
            <pc:docMk/>
            <pc:sldMk cId="0" sldId="319"/>
            <ac:inkMk id="41139" creationId="{3C6A4D56-ED97-4A97-412B-DFE112D21465}"/>
          </ac:inkMkLst>
        </pc:inkChg>
        <pc:inkChg chg="add reco">
          <ac:chgData name="شادن القحطاني ID 443200677" userId="2d5f3d4d-8466-4aa1-ac8a-1cb60ed86c20" providerId="ADAL" clId="{6CA2C20D-FD10-7042-9ED8-23D77B622455}" dt="2023-05-20T12:40:36.903" v="792"/>
          <ac:inkMkLst>
            <pc:docMk/>
            <pc:sldMk cId="0" sldId="319"/>
            <ac:inkMk id="41140" creationId="{67FEDD67-3E06-D746-5F7B-4AD56A7D175B}"/>
          </ac:inkMkLst>
        </pc:inkChg>
        <pc:inkChg chg="add del">
          <ac:chgData name="شادن القحطاني ID 443200677" userId="2d5f3d4d-8466-4aa1-ac8a-1cb60ed86c20" providerId="ADAL" clId="{6CA2C20D-FD10-7042-9ED8-23D77B622455}" dt="2023-05-20T12:40:40.203" v="798"/>
          <ac:inkMkLst>
            <pc:docMk/>
            <pc:sldMk cId="0" sldId="319"/>
            <ac:inkMk id="41141" creationId="{05721CAC-D215-5E4B-68FE-BCAC9BACF9E1}"/>
          </ac:inkMkLst>
        </pc:inkChg>
        <pc:inkChg chg="add del">
          <ac:chgData name="شادن القحطاني ID 443200677" userId="2d5f3d4d-8466-4aa1-ac8a-1cb60ed86c20" providerId="ADAL" clId="{6CA2C20D-FD10-7042-9ED8-23D77B622455}" dt="2023-05-20T12:40:40.203" v="798"/>
          <ac:inkMkLst>
            <pc:docMk/>
            <pc:sldMk cId="0" sldId="319"/>
            <ac:inkMk id="41142" creationId="{6A936232-3CE0-D955-66AD-CC1EE06D90A7}"/>
          </ac:inkMkLst>
        </pc:inkChg>
        <pc:inkChg chg="add del">
          <ac:chgData name="شادن القحطاني ID 443200677" userId="2d5f3d4d-8466-4aa1-ac8a-1cb60ed86c20" providerId="ADAL" clId="{6CA2C20D-FD10-7042-9ED8-23D77B622455}" dt="2023-05-20T12:40:40.203" v="798"/>
          <ac:inkMkLst>
            <pc:docMk/>
            <pc:sldMk cId="0" sldId="319"/>
            <ac:inkMk id="41143" creationId="{492009E1-4142-92EA-14D1-7A0BD0EDC61D}"/>
          </ac:inkMkLst>
        </pc:inkChg>
        <pc:inkChg chg="add del">
          <ac:chgData name="شادن القحطاني ID 443200677" userId="2d5f3d4d-8466-4aa1-ac8a-1cb60ed86c20" providerId="ADAL" clId="{6CA2C20D-FD10-7042-9ED8-23D77B622455}" dt="2023-05-20T12:40:40.203" v="798"/>
          <ac:inkMkLst>
            <pc:docMk/>
            <pc:sldMk cId="0" sldId="319"/>
            <ac:inkMk id="41144" creationId="{60F4C6D6-854E-AA61-CE77-0CEEEDF97643}"/>
          </ac:inkMkLst>
        </pc:inkChg>
        <pc:inkChg chg="add del">
          <ac:chgData name="شادن القحطاني ID 443200677" userId="2d5f3d4d-8466-4aa1-ac8a-1cb60ed86c20" providerId="ADAL" clId="{6CA2C20D-FD10-7042-9ED8-23D77B622455}" dt="2023-05-20T12:40:40.203" v="798"/>
          <ac:inkMkLst>
            <pc:docMk/>
            <pc:sldMk cId="0" sldId="319"/>
            <ac:inkMk id="41145" creationId="{E913F1F5-884E-47C3-BA18-0EE17205B746}"/>
          </ac:inkMkLst>
        </pc:inkChg>
        <pc:inkChg chg="add reco">
          <ac:chgData name="شادن القحطاني ID 443200677" userId="2d5f3d4d-8466-4aa1-ac8a-1cb60ed86c20" providerId="ADAL" clId="{6CA2C20D-FD10-7042-9ED8-23D77B622455}" dt="2023-05-20T12:40:40.203" v="798"/>
          <ac:inkMkLst>
            <pc:docMk/>
            <pc:sldMk cId="0" sldId="319"/>
            <ac:inkMk id="41146" creationId="{0425A617-8E30-C7E9-3405-2015ABE4AEE6}"/>
          </ac:inkMkLst>
        </pc:inkChg>
      </pc:sldChg>
      <pc:sldChg chg="addSp delSp">
        <pc:chgData name="شادن القحطاني ID 443200677" userId="2d5f3d4d-8466-4aa1-ac8a-1cb60ed86c20" providerId="ADAL" clId="{6CA2C20D-FD10-7042-9ED8-23D77B622455}" dt="2023-05-20T12:54:49.637" v="987"/>
        <pc:sldMkLst>
          <pc:docMk/>
          <pc:sldMk cId="0" sldId="320"/>
        </pc:sldMkLst>
        <pc:inkChg chg="add">
          <ac:chgData name="شادن القحطاني ID 443200677" userId="2d5f3d4d-8466-4aa1-ac8a-1cb60ed86c20" providerId="ADAL" clId="{6CA2C20D-FD10-7042-9ED8-23D77B622455}" dt="2023-05-20T12:41:06.713" v="799"/>
          <ac:inkMkLst>
            <pc:docMk/>
            <pc:sldMk cId="0" sldId="320"/>
            <ac:inkMk id="2" creationId="{CDFF3B6B-0459-DE7B-0855-6F799B564E3E}"/>
          </ac:inkMkLst>
        </pc:inkChg>
        <pc:inkChg chg="add del">
          <ac:chgData name="شادن القحطاني ID 443200677" userId="2d5f3d4d-8466-4aa1-ac8a-1cb60ed86c20" providerId="ADAL" clId="{6CA2C20D-FD10-7042-9ED8-23D77B622455}" dt="2023-05-20T12:41:28.274" v="803"/>
          <ac:inkMkLst>
            <pc:docMk/>
            <pc:sldMk cId="0" sldId="320"/>
            <ac:inkMk id="3" creationId="{1918F493-49F4-1BE5-AEB9-8A5DB40EC5C1}"/>
          </ac:inkMkLst>
        </pc:inkChg>
        <pc:inkChg chg="add del">
          <ac:chgData name="شادن القحطاني ID 443200677" userId="2d5f3d4d-8466-4aa1-ac8a-1cb60ed86c20" providerId="ADAL" clId="{6CA2C20D-FD10-7042-9ED8-23D77B622455}" dt="2023-05-20T12:41:26.520" v="802"/>
          <ac:inkMkLst>
            <pc:docMk/>
            <pc:sldMk cId="0" sldId="320"/>
            <ac:inkMk id="4" creationId="{A4EFC0A8-45AD-C8EC-C218-D6B927989C87}"/>
          </ac:inkMkLst>
        </pc:inkChg>
        <pc:inkChg chg="add del">
          <ac:chgData name="شادن القحطاني ID 443200677" userId="2d5f3d4d-8466-4aa1-ac8a-1cb60ed86c20" providerId="ADAL" clId="{6CA2C20D-FD10-7042-9ED8-23D77B622455}" dt="2023-05-20T12:41:35.423" v="813"/>
          <ac:inkMkLst>
            <pc:docMk/>
            <pc:sldMk cId="0" sldId="320"/>
            <ac:inkMk id="5" creationId="{D2D73F55-98A2-0829-E2F7-15A4EF8F51E7}"/>
          </ac:inkMkLst>
        </pc:inkChg>
        <pc:inkChg chg="add del">
          <ac:chgData name="شادن القحطاني ID 443200677" userId="2d5f3d4d-8466-4aa1-ac8a-1cb60ed86c20" providerId="ADAL" clId="{6CA2C20D-FD10-7042-9ED8-23D77B622455}" dt="2023-05-20T12:41:35.423" v="813"/>
          <ac:inkMkLst>
            <pc:docMk/>
            <pc:sldMk cId="0" sldId="320"/>
            <ac:inkMk id="8" creationId="{FFAB5788-55A4-07C5-B129-2B54D0CA04F9}"/>
          </ac:inkMkLst>
        </pc:inkChg>
        <pc:inkChg chg="add del">
          <ac:chgData name="شادن القحطاني ID 443200677" userId="2d5f3d4d-8466-4aa1-ac8a-1cb60ed86c20" providerId="ADAL" clId="{6CA2C20D-FD10-7042-9ED8-23D77B622455}" dt="2023-05-20T12:41:35.423" v="813"/>
          <ac:inkMkLst>
            <pc:docMk/>
            <pc:sldMk cId="0" sldId="320"/>
            <ac:inkMk id="10" creationId="{7090C23A-D782-CD82-BA53-BAEDC92A6183}"/>
          </ac:inkMkLst>
        </pc:inkChg>
        <pc:inkChg chg="add del">
          <ac:chgData name="شادن القحطاني ID 443200677" userId="2d5f3d4d-8466-4aa1-ac8a-1cb60ed86c20" providerId="ADAL" clId="{6CA2C20D-FD10-7042-9ED8-23D77B622455}" dt="2023-05-20T12:41:35.423" v="813"/>
          <ac:inkMkLst>
            <pc:docMk/>
            <pc:sldMk cId="0" sldId="320"/>
            <ac:inkMk id="11" creationId="{292C4848-5D19-1EC1-3368-C84897035BF4}"/>
          </ac:inkMkLst>
        </pc:inkChg>
        <pc:inkChg chg="add del">
          <ac:chgData name="شادن القحطاني ID 443200677" userId="2d5f3d4d-8466-4aa1-ac8a-1cb60ed86c20" providerId="ADAL" clId="{6CA2C20D-FD10-7042-9ED8-23D77B622455}" dt="2023-05-20T12:41:35.423" v="813"/>
          <ac:inkMkLst>
            <pc:docMk/>
            <pc:sldMk cId="0" sldId="320"/>
            <ac:inkMk id="12" creationId="{63E4E6A2-2BEB-7B0D-27FF-213D7598F92D}"/>
          </ac:inkMkLst>
        </pc:inkChg>
        <pc:inkChg chg="add del">
          <ac:chgData name="شادن القحطاني ID 443200677" userId="2d5f3d4d-8466-4aa1-ac8a-1cb60ed86c20" providerId="ADAL" clId="{6CA2C20D-FD10-7042-9ED8-23D77B622455}" dt="2023-05-20T12:41:35.423" v="813"/>
          <ac:inkMkLst>
            <pc:docMk/>
            <pc:sldMk cId="0" sldId="320"/>
            <ac:inkMk id="13" creationId="{67DC8C89-7D6C-2855-F13C-97AB4CD231FC}"/>
          </ac:inkMkLst>
        </pc:inkChg>
        <pc:inkChg chg="add del">
          <ac:chgData name="شادن القحطاني ID 443200677" userId="2d5f3d4d-8466-4aa1-ac8a-1cb60ed86c20" providerId="ADAL" clId="{6CA2C20D-FD10-7042-9ED8-23D77B622455}" dt="2023-05-20T12:41:35.423" v="813"/>
          <ac:inkMkLst>
            <pc:docMk/>
            <pc:sldMk cId="0" sldId="320"/>
            <ac:inkMk id="14" creationId="{836CBD03-A50B-354A-974F-EBDEC6E41C11}"/>
          </ac:inkMkLst>
        </pc:inkChg>
        <pc:inkChg chg="add del">
          <ac:chgData name="شادن القحطاني ID 443200677" userId="2d5f3d4d-8466-4aa1-ac8a-1cb60ed86c20" providerId="ADAL" clId="{6CA2C20D-FD10-7042-9ED8-23D77B622455}" dt="2023-05-20T12:41:35.423" v="813"/>
          <ac:inkMkLst>
            <pc:docMk/>
            <pc:sldMk cId="0" sldId="320"/>
            <ac:inkMk id="15" creationId="{C28F413B-3852-2FA9-47F9-ECD930022C70}"/>
          </ac:inkMkLst>
        </pc:inkChg>
        <pc:inkChg chg="add del">
          <ac:chgData name="شادن القحطاني ID 443200677" userId="2d5f3d4d-8466-4aa1-ac8a-1cb60ed86c20" providerId="ADAL" clId="{6CA2C20D-FD10-7042-9ED8-23D77B622455}" dt="2023-05-20T12:41:35.423" v="813"/>
          <ac:inkMkLst>
            <pc:docMk/>
            <pc:sldMk cId="0" sldId="320"/>
            <ac:inkMk id="16" creationId="{5DAB8C64-90C8-FA71-BD46-7021043DC642}"/>
          </ac:inkMkLst>
        </pc:inkChg>
        <pc:inkChg chg="add reco">
          <ac:chgData name="شادن القحطاني ID 443200677" userId="2d5f3d4d-8466-4aa1-ac8a-1cb60ed86c20" providerId="ADAL" clId="{6CA2C20D-FD10-7042-9ED8-23D77B622455}" dt="2023-05-20T12:41:35.423" v="813"/>
          <ac:inkMkLst>
            <pc:docMk/>
            <pc:sldMk cId="0" sldId="320"/>
            <ac:inkMk id="17" creationId="{11277F17-3EE9-C041-F6CA-C06EA225BD17}"/>
          </ac:inkMkLst>
        </pc:inkChg>
        <pc:inkChg chg="add del">
          <ac:chgData name="شادن القحطاني ID 443200677" userId="2d5f3d4d-8466-4aa1-ac8a-1cb60ed86c20" providerId="ADAL" clId="{6CA2C20D-FD10-7042-9ED8-23D77B622455}" dt="2023-05-20T12:41:38.810" v="819"/>
          <ac:inkMkLst>
            <pc:docMk/>
            <pc:sldMk cId="0" sldId="320"/>
            <ac:inkMk id="18" creationId="{A7FE5CE9-9E5C-01BF-70B4-D118B739E5EF}"/>
          </ac:inkMkLst>
        </pc:inkChg>
        <pc:inkChg chg="add del">
          <ac:chgData name="شادن القحطاني ID 443200677" userId="2d5f3d4d-8466-4aa1-ac8a-1cb60ed86c20" providerId="ADAL" clId="{6CA2C20D-FD10-7042-9ED8-23D77B622455}" dt="2023-05-20T12:41:38.810" v="819"/>
          <ac:inkMkLst>
            <pc:docMk/>
            <pc:sldMk cId="0" sldId="320"/>
            <ac:inkMk id="19" creationId="{ABF6A279-9F66-B962-2364-A64346CAA28E}"/>
          </ac:inkMkLst>
        </pc:inkChg>
        <pc:inkChg chg="add del">
          <ac:chgData name="شادن القحطاني ID 443200677" userId="2d5f3d4d-8466-4aa1-ac8a-1cb60ed86c20" providerId="ADAL" clId="{6CA2C20D-FD10-7042-9ED8-23D77B622455}" dt="2023-05-20T12:41:38.810" v="819"/>
          <ac:inkMkLst>
            <pc:docMk/>
            <pc:sldMk cId="0" sldId="320"/>
            <ac:inkMk id="20" creationId="{4F20AB57-89A1-AB34-7869-CDA85FA9270E}"/>
          </ac:inkMkLst>
        </pc:inkChg>
        <pc:inkChg chg="add del">
          <ac:chgData name="شادن القحطاني ID 443200677" userId="2d5f3d4d-8466-4aa1-ac8a-1cb60ed86c20" providerId="ADAL" clId="{6CA2C20D-FD10-7042-9ED8-23D77B622455}" dt="2023-05-20T12:41:38.810" v="819"/>
          <ac:inkMkLst>
            <pc:docMk/>
            <pc:sldMk cId="0" sldId="320"/>
            <ac:inkMk id="21" creationId="{AA9F7B91-C1B8-0FE4-0FED-AC4C98C524EB}"/>
          </ac:inkMkLst>
        </pc:inkChg>
        <pc:inkChg chg="add del">
          <ac:chgData name="شادن القحطاني ID 443200677" userId="2d5f3d4d-8466-4aa1-ac8a-1cb60ed86c20" providerId="ADAL" clId="{6CA2C20D-FD10-7042-9ED8-23D77B622455}" dt="2023-05-20T12:41:38.810" v="819"/>
          <ac:inkMkLst>
            <pc:docMk/>
            <pc:sldMk cId="0" sldId="320"/>
            <ac:inkMk id="22" creationId="{06691ABC-4297-72E7-3A5D-4780C623C8C0}"/>
          </ac:inkMkLst>
        </pc:inkChg>
        <pc:inkChg chg="add reco">
          <ac:chgData name="شادن القحطاني ID 443200677" userId="2d5f3d4d-8466-4aa1-ac8a-1cb60ed86c20" providerId="ADAL" clId="{6CA2C20D-FD10-7042-9ED8-23D77B622455}" dt="2023-05-20T12:41:38.810" v="819"/>
          <ac:inkMkLst>
            <pc:docMk/>
            <pc:sldMk cId="0" sldId="320"/>
            <ac:inkMk id="23" creationId="{22EBD7D7-1A21-3512-256E-93503C17B04D}"/>
          </ac:inkMkLst>
        </pc:inkChg>
        <pc:inkChg chg="add">
          <ac:chgData name="شادن القحطاني ID 443200677" userId="2d5f3d4d-8466-4aa1-ac8a-1cb60ed86c20" providerId="ADAL" clId="{6CA2C20D-FD10-7042-9ED8-23D77B622455}" dt="2023-05-20T12:41:44.296" v="820"/>
          <ac:inkMkLst>
            <pc:docMk/>
            <pc:sldMk cId="0" sldId="320"/>
            <ac:inkMk id="24" creationId="{4999EFF1-64F3-8709-D090-AF2C91E93694}"/>
          </ac:inkMkLst>
        </pc:inkChg>
        <pc:inkChg chg="add del">
          <ac:chgData name="شادن القحطاني ID 443200677" userId="2d5f3d4d-8466-4aa1-ac8a-1cb60ed86c20" providerId="ADAL" clId="{6CA2C20D-FD10-7042-9ED8-23D77B622455}" dt="2023-05-20T12:42:42.222" v="827"/>
          <ac:inkMkLst>
            <pc:docMk/>
            <pc:sldMk cId="0" sldId="320"/>
            <ac:inkMk id="25" creationId="{039D644D-C567-E553-1863-5B84A629FDD9}"/>
          </ac:inkMkLst>
        </pc:inkChg>
        <pc:inkChg chg="add del">
          <ac:chgData name="شادن القحطاني ID 443200677" userId="2d5f3d4d-8466-4aa1-ac8a-1cb60ed86c20" providerId="ADAL" clId="{6CA2C20D-FD10-7042-9ED8-23D77B622455}" dt="2023-05-20T12:42:42.222" v="827"/>
          <ac:inkMkLst>
            <pc:docMk/>
            <pc:sldMk cId="0" sldId="320"/>
            <ac:inkMk id="26" creationId="{EE557DF0-5E9C-3551-A277-22458C2B1817}"/>
          </ac:inkMkLst>
        </pc:inkChg>
        <pc:inkChg chg="add del">
          <ac:chgData name="شادن القحطاني ID 443200677" userId="2d5f3d4d-8466-4aa1-ac8a-1cb60ed86c20" providerId="ADAL" clId="{6CA2C20D-FD10-7042-9ED8-23D77B622455}" dt="2023-05-20T12:42:42.222" v="827"/>
          <ac:inkMkLst>
            <pc:docMk/>
            <pc:sldMk cId="0" sldId="320"/>
            <ac:inkMk id="27" creationId="{177BB269-1138-E0E9-F014-00D10813F581}"/>
          </ac:inkMkLst>
        </pc:inkChg>
        <pc:inkChg chg="add del">
          <ac:chgData name="شادن القحطاني ID 443200677" userId="2d5f3d4d-8466-4aa1-ac8a-1cb60ed86c20" providerId="ADAL" clId="{6CA2C20D-FD10-7042-9ED8-23D77B622455}" dt="2023-05-20T12:42:42.222" v="827"/>
          <ac:inkMkLst>
            <pc:docMk/>
            <pc:sldMk cId="0" sldId="320"/>
            <ac:inkMk id="28" creationId="{E3ABC149-99B9-4F6B-7D48-E9CD80F41C13}"/>
          </ac:inkMkLst>
        </pc:inkChg>
        <pc:inkChg chg="add del">
          <ac:chgData name="شادن القحطاني ID 443200677" userId="2d5f3d4d-8466-4aa1-ac8a-1cb60ed86c20" providerId="ADAL" clId="{6CA2C20D-FD10-7042-9ED8-23D77B622455}" dt="2023-05-20T12:42:42.222" v="827"/>
          <ac:inkMkLst>
            <pc:docMk/>
            <pc:sldMk cId="0" sldId="320"/>
            <ac:inkMk id="29" creationId="{4A80A5BA-E597-1840-20AA-37CB1FA438A7}"/>
          </ac:inkMkLst>
        </pc:inkChg>
        <pc:inkChg chg="add del">
          <ac:chgData name="شادن القحطاني ID 443200677" userId="2d5f3d4d-8466-4aa1-ac8a-1cb60ed86c20" providerId="ADAL" clId="{6CA2C20D-FD10-7042-9ED8-23D77B622455}" dt="2023-05-20T12:42:42.222" v="827"/>
          <ac:inkMkLst>
            <pc:docMk/>
            <pc:sldMk cId="0" sldId="320"/>
            <ac:inkMk id="30" creationId="{CF06B4A1-1488-9FB7-EB65-27C926410D15}"/>
          </ac:inkMkLst>
        </pc:inkChg>
        <pc:inkChg chg="add reco">
          <ac:chgData name="شادن القحطاني ID 443200677" userId="2d5f3d4d-8466-4aa1-ac8a-1cb60ed86c20" providerId="ADAL" clId="{6CA2C20D-FD10-7042-9ED8-23D77B622455}" dt="2023-05-20T12:42:42.222" v="827"/>
          <ac:inkMkLst>
            <pc:docMk/>
            <pc:sldMk cId="0" sldId="320"/>
            <ac:inkMk id="31" creationId="{991CF8B4-4560-07D9-7FFC-90170884065C}"/>
          </ac:inkMkLst>
        </pc:inkChg>
        <pc:inkChg chg="add del">
          <ac:chgData name="شادن القحطاني ID 443200677" userId="2d5f3d4d-8466-4aa1-ac8a-1cb60ed86c20" providerId="ADAL" clId="{6CA2C20D-FD10-7042-9ED8-23D77B622455}" dt="2023-05-20T12:42:43.573" v="830"/>
          <ac:inkMkLst>
            <pc:docMk/>
            <pc:sldMk cId="0" sldId="320"/>
            <ac:inkMk id="32" creationId="{D7092622-E836-FF5B-A129-7914179F864B}"/>
          </ac:inkMkLst>
        </pc:inkChg>
        <pc:inkChg chg="add del">
          <ac:chgData name="شادن القحطاني ID 443200677" userId="2d5f3d4d-8466-4aa1-ac8a-1cb60ed86c20" providerId="ADAL" clId="{6CA2C20D-FD10-7042-9ED8-23D77B622455}" dt="2023-05-20T12:42:43.573" v="830"/>
          <ac:inkMkLst>
            <pc:docMk/>
            <pc:sldMk cId="0" sldId="320"/>
            <ac:inkMk id="33" creationId="{E3AFFBA3-53B0-C3EE-8D9D-0AB85C6FAD18}"/>
          </ac:inkMkLst>
        </pc:inkChg>
        <pc:inkChg chg="add reco">
          <ac:chgData name="شادن القحطاني ID 443200677" userId="2d5f3d4d-8466-4aa1-ac8a-1cb60ed86c20" providerId="ADAL" clId="{6CA2C20D-FD10-7042-9ED8-23D77B622455}" dt="2023-05-20T12:42:43.573" v="830"/>
          <ac:inkMkLst>
            <pc:docMk/>
            <pc:sldMk cId="0" sldId="320"/>
            <ac:inkMk id="34" creationId="{89313EE7-094A-A763-D805-2E6A86BC08B4}"/>
          </ac:inkMkLst>
        </pc:inkChg>
        <pc:inkChg chg="add del">
          <ac:chgData name="شادن القحطاني ID 443200677" userId="2d5f3d4d-8466-4aa1-ac8a-1cb60ed86c20" providerId="ADAL" clId="{6CA2C20D-FD10-7042-9ED8-23D77B622455}" dt="2023-05-20T12:42:48.303" v="837"/>
          <ac:inkMkLst>
            <pc:docMk/>
            <pc:sldMk cId="0" sldId="320"/>
            <ac:inkMk id="35" creationId="{DCF26703-E33B-ED12-6332-D37BBC1E53D8}"/>
          </ac:inkMkLst>
        </pc:inkChg>
        <pc:inkChg chg="add del">
          <ac:chgData name="شادن القحطاني ID 443200677" userId="2d5f3d4d-8466-4aa1-ac8a-1cb60ed86c20" providerId="ADAL" clId="{6CA2C20D-FD10-7042-9ED8-23D77B622455}" dt="2023-05-20T12:42:48.303" v="837"/>
          <ac:inkMkLst>
            <pc:docMk/>
            <pc:sldMk cId="0" sldId="320"/>
            <ac:inkMk id="36" creationId="{0B6DB7AE-DC54-D5ED-B149-95E4FD2F38C3}"/>
          </ac:inkMkLst>
        </pc:inkChg>
        <pc:inkChg chg="add del">
          <ac:chgData name="شادن القحطاني ID 443200677" userId="2d5f3d4d-8466-4aa1-ac8a-1cb60ed86c20" providerId="ADAL" clId="{6CA2C20D-FD10-7042-9ED8-23D77B622455}" dt="2023-05-20T12:42:48.303" v="837"/>
          <ac:inkMkLst>
            <pc:docMk/>
            <pc:sldMk cId="0" sldId="320"/>
            <ac:inkMk id="37" creationId="{0C1DB8E7-0E53-625A-D968-7DC4E79EC9DB}"/>
          </ac:inkMkLst>
        </pc:inkChg>
        <pc:inkChg chg="add del">
          <ac:chgData name="شادن القحطاني ID 443200677" userId="2d5f3d4d-8466-4aa1-ac8a-1cb60ed86c20" providerId="ADAL" clId="{6CA2C20D-FD10-7042-9ED8-23D77B622455}" dt="2023-05-20T12:42:48.303" v="837"/>
          <ac:inkMkLst>
            <pc:docMk/>
            <pc:sldMk cId="0" sldId="320"/>
            <ac:inkMk id="38" creationId="{1745FA5D-E14E-7A3D-63B3-647D1CB3213E}"/>
          </ac:inkMkLst>
        </pc:inkChg>
        <pc:inkChg chg="add del">
          <ac:chgData name="شادن القحطاني ID 443200677" userId="2d5f3d4d-8466-4aa1-ac8a-1cb60ed86c20" providerId="ADAL" clId="{6CA2C20D-FD10-7042-9ED8-23D77B622455}" dt="2023-05-20T12:42:48.303" v="837"/>
          <ac:inkMkLst>
            <pc:docMk/>
            <pc:sldMk cId="0" sldId="320"/>
            <ac:inkMk id="39" creationId="{6A39354B-FB2B-737E-C7D8-8BF1FFDB5658}"/>
          </ac:inkMkLst>
        </pc:inkChg>
        <pc:inkChg chg="add del">
          <ac:chgData name="شادن القحطاني ID 443200677" userId="2d5f3d4d-8466-4aa1-ac8a-1cb60ed86c20" providerId="ADAL" clId="{6CA2C20D-FD10-7042-9ED8-23D77B622455}" dt="2023-05-20T12:42:48.303" v="837"/>
          <ac:inkMkLst>
            <pc:docMk/>
            <pc:sldMk cId="0" sldId="320"/>
            <ac:inkMk id="40" creationId="{49060BB7-3F43-FE06-208F-B17633775AE1}"/>
          </ac:inkMkLst>
        </pc:inkChg>
        <pc:inkChg chg="add reco">
          <ac:chgData name="شادن القحطاني ID 443200677" userId="2d5f3d4d-8466-4aa1-ac8a-1cb60ed86c20" providerId="ADAL" clId="{6CA2C20D-FD10-7042-9ED8-23D77B622455}" dt="2023-05-20T12:42:48.303" v="837"/>
          <ac:inkMkLst>
            <pc:docMk/>
            <pc:sldMk cId="0" sldId="320"/>
            <ac:inkMk id="41" creationId="{C3536825-EB59-AB25-1ED7-0C783BC09CCE}"/>
          </ac:inkMkLst>
        </pc:inkChg>
        <pc:inkChg chg="add del">
          <ac:chgData name="شادن القحطاني ID 443200677" userId="2d5f3d4d-8466-4aa1-ac8a-1cb60ed86c20" providerId="ADAL" clId="{6CA2C20D-FD10-7042-9ED8-23D77B622455}" dt="2023-05-20T12:45:58.753" v="840"/>
          <ac:inkMkLst>
            <pc:docMk/>
            <pc:sldMk cId="0" sldId="320"/>
            <ac:inkMk id="42" creationId="{6AA066B6-BFBC-002E-03FA-367B63521A76}"/>
          </ac:inkMkLst>
        </pc:inkChg>
        <pc:inkChg chg="add del">
          <ac:chgData name="شادن القحطاني ID 443200677" userId="2d5f3d4d-8466-4aa1-ac8a-1cb60ed86c20" providerId="ADAL" clId="{6CA2C20D-FD10-7042-9ED8-23D77B622455}" dt="2023-05-20T12:45:58.760" v="841"/>
          <ac:inkMkLst>
            <pc:docMk/>
            <pc:sldMk cId="0" sldId="320"/>
            <ac:inkMk id="43" creationId="{2565F57E-D191-9FD5-464C-32B17327637A}"/>
          </ac:inkMkLst>
        </pc:inkChg>
        <pc:inkChg chg="add del">
          <ac:chgData name="شادن القحطاني ID 443200677" userId="2d5f3d4d-8466-4aa1-ac8a-1cb60ed86c20" providerId="ADAL" clId="{6CA2C20D-FD10-7042-9ED8-23D77B622455}" dt="2023-05-20T12:47:07.238" v="847"/>
          <ac:inkMkLst>
            <pc:docMk/>
            <pc:sldMk cId="0" sldId="320"/>
            <ac:inkMk id="44" creationId="{D9450D49-1B32-1A41-E4A0-EE2961D8C4BF}"/>
          </ac:inkMkLst>
        </pc:inkChg>
        <pc:inkChg chg="add del">
          <ac:chgData name="شادن القحطاني ID 443200677" userId="2d5f3d4d-8466-4aa1-ac8a-1cb60ed86c20" providerId="ADAL" clId="{6CA2C20D-FD10-7042-9ED8-23D77B622455}" dt="2023-05-20T12:47:07.238" v="847"/>
          <ac:inkMkLst>
            <pc:docMk/>
            <pc:sldMk cId="0" sldId="320"/>
            <ac:inkMk id="45" creationId="{B9916A25-863B-A687-AB3E-83E56D6A4009}"/>
          </ac:inkMkLst>
        </pc:inkChg>
        <pc:inkChg chg="add del">
          <ac:chgData name="شادن القحطاني ID 443200677" userId="2d5f3d4d-8466-4aa1-ac8a-1cb60ed86c20" providerId="ADAL" clId="{6CA2C20D-FD10-7042-9ED8-23D77B622455}" dt="2023-05-20T12:47:07.238" v="847"/>
          <ac:inkMkLst>
            <pc:docMk/>
            <pc:sldMk cId="0" sldId="320"/>
            <ac:inkMk id="46" creationId="{7F04A96F-7828-E03E-753D-EE08BC5E9456}"/>
          </ac:inkMkLst>
        </pc:inkChg>
        <pc:inkChg chg="add del">
          <ac:chgData name="شادن القحطاني ID 443200677" userId="2d5f3d4d-8466-4aa1-ac8a-1cb60ed86c20" providerId="ADAL" clId="{6CA2C20D-FD10-7042-9ED8-23D77B622455}" dt="2023-05-20T12:47:07.238" v="847"/>
          <ac:inkMkLst>
            <pc:docMk/>
            <pc:sldMk cId="0" sldId="320"/>
            <ac:inkMk id="47" creationId="{49CDED20-6E6B-8AE8-E645-53FC3C83DEAA}"/>
          </ac:inkMkLst>
        </pc:inkChg>
        <pc:inkChg chg="add del">
          <ac:chgData name="شادن القحطاني ID 443200677" userId="2d5f3d4d-8466-4aa1-ac8a-1cb60ed86c20" providerId="ADAL" clId="{6CA2C20D-FD10-7042-9ED8-23D77B622455}" dt="2023-05-20T12:47:07.238" v="847"/>
          <ac:inkMkLst>
            <pc:docMk/>
            <pc:sldMk cId="0" sldId="320"/>
            <ac:inkMk id="48" creationId="{9DCD15AC-CA9E-271B-F1F6-6D39B70C606D}"/>
          </ac:inkMkLst>
        </pc:inkChg>
        <pc:inkChg chg="add reco">
          <ac:chgData name="شادن القحطاني ID 443200677" userId="2d5f3d4d-8466-4aa1-ac8a-1cb60ed86c20" providerId="ADAL" clId="{6CA2C20D-FD10-7042-9ED8-23D77B622455}" dt="2023-05-20T12:47:07.238" v="847"/>
          <ac:inkMkLst>
            <pc:docMk/>
            <pc:sldMk cId="0" sldId="320"/>
            <ac:inkMk id="49" creationId="{EE891F99-B53F-8C92-051B-58B6A960456F}"/>
          </ac:inkMkLst>
        </pc:inkChg>
        <pc:inkChg chg="add">
          <ac:chgData name="شادن القحطاني ID 443200677" userId="2d5f3d4d-8466-4aa1-ac8a-1cb60ed86c20" providerId="ADAL" clId="{6CA2C20D-FD10-7042-9ED8-23D77B622455}" dt="2023-05-20T12:47:09.731" v="848"/>
          <ac:inkMkLst>
            <pc:docMk/>
            <pc:sldMk cId="0" sldId="320"/>
            <ac:inkMk id="50" creationId="{4DB1E299-45D4-7F90-A7B7-E7902674CBD2}"/>
          </ac:inkMkLst>
        </pc:inkChg>
        <pc:inkChg chg="add del">
          <ac:chgData name="شادن القحطاني ID 443200677" userId="2d5f3d4d-8466-4aa1-ac8a-1cb60ed86c20" providerId="ADAL" clId="{6CA2C20D-FD10-7042-9ED8-23D77B622455}" dt="2023-05-20T12:47:15.451" v="853"/>
          <ac:inkMkLst>
            <pc:docMk/>
            <pc:sldMk cId="0" sldId="320"/>
            <ac:inkMk id="51" creationId="{EAEF6FFF-C6C6-39F6-2F8F-D20344BE7004}"/>
          </ac:inkMkLst>
        </pc:inkChg>
        <pc:inkChg chg="add del">
          <ac:chgData name="شادن القحطاني ID 443200677" userId="2d5f3d4d-8466-4aa1-ac8a-1cb60ed86c20" providerId="ADAL" clId="{6CA2C20D-FD10-7042-9ED8-23D77B622455}" dt="2023-05-20T12:47:15.451" v="853"/>
          <ac:inkMkLst>
            <pc:docMk/>
            <pc:sldMk cId="0" sldId="320"/>
            <ac:inkMk id="52" creationId="{F5F17FA4-61AC-0895-7F95-9092BB7BD7B6}"/>
          </ac:inkMkLst>
        </pc:inkChg>
        <pc:inkChg chg="add del">
          <ac:chgData name="شادن القحطاني ID 443200677" userId="2d5f3d4d-8466-4aa1-ac8a-1cb60ed86c20" providerId="ADAL" clId="{6CA2C20D-FD10-7042-9ED8-23D77B622455}" dt="2023-05-20T12:47:15.451" v="853"/>
          <ac:inkMkLst>
            <pc:docMk/>
            <pc:sldMk cId="0" sldId="320"/>
            <ac:inkMk id="53" creationId="{7903E472-735D-A3F1-1A77-8A3043B4C7F9}"/>
          </ac:inkMkLst>
        </pc:inkChg>
        <pc:inkChg chg="add del">
          <ac:chgData name="شادن القحطاني ID 443200677" userId="2d5f3d4d-8466-4aa1-ac8a-1cb60ed86c20" providerId="ADAL" clId="{6CA2C20D-FD10-7042-9ED8-23D77B622455}" dt="2023-05-20T12:47:15.451" v="853"/>
          <ac:inkMkLst>
            <pc:docMk/>
            <pc:sldMk cId="0" sldId="320"/>
            <ac:inkMk id="54" creationId="{368619FE-F2FD-9FBD-5D52-E3A80F8083A5}"/>
          </ac:inkMkLst>
        </pc:inkChg>
        <pc:inkChg chg="add reco">
          <ac:chgData name="شادن القحطاني ID 443200677" userId="2d5f3d4d-8466-4aa1-ac8a-1cb60ed86c20" providerId="ADAL" clId="{6CA2C20D-FD10-7042-9ED8-23D77B622455}" dt="2023-05-20T12:47:15.451" v="853"/>
          <ac:inkMkLst>
            <pc:docMk/>
            <pc:sldMk cId="0" sldId="320"/>
            <ac:inkMk id="55" creationId="{C1E5B82A-E1D0-A13E-1394-CF2CD33CFC70}"/>
          </ac:inkMkLst>
        </pc:inkChg>
        <pc:inkChg chg="add del">
          <ac:chgData name="شادن القحطاني ID 443200677" userId="2d5f3d4d-8466-4aa1-ac8a-1cb60ed86c20" providerId="ADAL" clId="{6CA2C20D-FD10-7042-9ED8-23D77B622455}" dt="2023-05-20T12:47:16.519" v="856"/>
          <ac:inkMkLst>
            <pc:docMk/>
            <pc:sldMk cId="0" sldId="320"/>
            <ac:inkMk id="56" creationId="{60C3CC32-0CE4-9FF1-2AF3-1FF6FC44C8D6}"/>
          </ac:inkMkLst>
        </pc:inkChg>
        <pc:inkChg chg="add del">
          <ac:chgData name="شادن القحطاني ID 443200677" userId="2d5f3d4d-8466-4aa1-ac8a-1cb60ed86c20" providerId="ADAL" clId="{6CA2C20D-FD10-7042-9ED8-23D77B622455}" dt="2023-05-20T12:47:16.519" v="856"/>
          <ac:inkMkLst>
            <pc:docMk/>
            <pc:sldMk cId="0" sldId="320"/>
            <ac:inkMk id="57" creationId="{9DA6945D-986A-01F2-5039-B1E04F3EE2B3}"/>
          </ac:inkMkLst>
        </pc:inkChg>
        <pc:inkChg chg="add reco">
          <ac:chgData name="شادن القحطاني ID 443200677" userId="2d5f3d4d-8466-4aa1-ac8a-1cb60ed86c20" providerId="ADAL" clId="{6CA2C20D-FD10-7042-9ED8-23D77B622455}" dt="2023-05-20T12:47:16.519" v="856"/>
          <ac:inkMkLst>
            <pc:docMk/>
            <pc:sldMk cId="0" sldId="320"/>
            <ac:inkMk id="58" creationId="{EE1DC21A-B84B-E87C-65E4-E187D7FE685F}"/>
          </ac:inkMkLst>
        </pc:inkChg>
        <pc:inkChg chg="add del">
          <ac:chgData name="شادن القحطاني ID 443200677" userId="2d5f3d4d-8466-4aa1-ac8a-1cb60ed86c20" providerId="ADAL" clId="{6CA2C20D-FD10-7042-9ED8-23D77B622455}" dt="2023-05-20T12:47:20.200" v="863"/>
          <ac:inkMkLst>
            <pc:docMk/>
            <pc:sldMk cId="0" sldId="320"/>
            <ac:inkMk id="59" creationId="{19241FF8-AACA-7AC6-F771-7BEEE72146E3}"/>
          </ac:inkMkLst>
        </pc:inkChg>
        <pc:inkChg chg="add del">
          <ac:chgData name="شادن القحطاني ID 443200677" userId="2d5f3d4d-8466-4aa1-ac8a-1cb60ed86c20" providerId="ADAL" clId="{6CA2C20D-FD10-7042-9ED8-23D77B622455}" dt="2023-05-20T12:47:20.200" v="863"/>
          <ac:inkMkLst>
            <pc:docMk/>
            <pc:sldMk cId="0" sldId="320"/>
            <ac:inkMk id="60" creationId="{3A2DBB11-EDA9-6038-EA65-1D269175245B}"/>
          </ac:inkMkLst>
        </pc:inkChg>
        <pc:inkChg chg="add del">
          <ac:chgData name="شادن القحطاني ID 443200677" userId="2d5f3d4d-8466-4aa1-ac8a-1cb60ed86c20" providerId="ADAL" clId="{6CA2C20D-FD10-7042-9ED8-23D77B622455}" dt="2023-05-20T12:47:20.200" v="863"/>
          <ac:inkMkLst>
            <pc:docMk/>
            <pc:sldMk cId="0" sldId="320"/>
            <ac:inkMk id="61" creationId="{AD8BCC13-7E47-F3D3-C568-64AC1CDF9171}"/>
          </ac:inkMkLst>
        </pc:inkChg>
        <pc:inkChg chg="add del">
          <ac:chgData name="شادن القحطاني ID 443200677" userId="2d5f3d4d-8466-4aa1-ac8a-1cb60ed86c20" providerId="ADAL" clId="{6CA2C20D-FD10-7042-9ED8-23D77B622455}" dt="2023-05-20T12:47:20.200" v="863"/>
          <ac:inkMkLst>
            <pc:docMk/>
            <pc:sldMk cId="0" sldId="320"/>
            <ac:inkMk id="62" creationId="{5869B3D2-EC0E-4EDE-A2F5-A507035616A9}"/>
          </ac:inkMkLst>
        </pc:inkChg>
        <pc:inkChg chg="add del">
          <ac:chgData name="شادن القحطاني ID 443200677" userId="2d5f3d4d-8466-4aa1-ac8a-1cb60ed86c20" providerId="ADAL" clId="{6CA2C20D-FD10-7042-9ED8-23D77B622455}" dt="2023-05-20T12:47:20.200" v="863"/>
          <ac:inkMkLst>
            <pc:docMk/>
            <pc:sldMk cId="0" sldId="320"/>
            <ac:inkMk id="63" creationId="{6EDF9744-EA82-141B-149C-5F92B29870C3}"/>
          </ac:inkMkLst>
        </pc:inkChg>
        <pc:inkChg chg="add del">
          <ac:chgData name="شادن القحطاني ID 443200677" userId="2d5f3d4d-8466-4aa1-ac8a-1cb60ed86c20" providerId="ADAL" clId="{6CA2C20D-FD10-7042-9ED8-23D77B622455}" dt="2023-05-20T12:47:20.200" v="863"/>
          <ac:inkMkLst>
            <pc:docMk/>
            <pc:sldMk cId="0" sldId="320"/>
            <ac:inkMk id="43008" creationId="{908A5355-9A3F-7A6B-DEA4-424E2D760889}"/>
          </ac:inkMkLst>
        </pc:inkChg>
        <pc:inkChg chg="add reco">
          <ac:chgData name="شادن القحطاني ID 443200677" userId="2d5f3d4d-8466-4aa1-ac8a-1cb60ed86c20" providerId="ADAL" clId="{6CA2C20D-FD10-7042-9ED8-23D77B622455}" dt="2023-05-20T12:47:20.200" v="863"/>
          <ac:inkMkLst>
            <pc:docMk/>
            <pc:sldMk cId="0" sldId="320"/>
            <ac:inkMk id="43009" creationId="{50BDE22A-1B28-5034-11B6-9CEF390ACB69}"/>
          </ac:inkMkLst>
        </pc:inkChg>
        <pc:inkChg chg="add del">
          <ac:chgData name="شادن القحطاني ID 443200677" userId="2d5f3d4d-8466-4aa1-ac8a-1cb60ed86c20" providerId="ADAL" clId="{6CA2C20D-FD10-7042-9ED8-23D77B622455}" dt="2023-05-20T12:47:24.691" v="872"/>
          <ac:inkMkLst>
            <pc:docMk/>
            <pc:sldMk cId="0" sldId="320"/>
            <ac:inkMk id="43010" creationId="{3BAA5194-7089-8FC0-3D42-E90D98AC5F84}"/>
          </ac:inkMkLst>
        </pc:inkChg>
        <pc:inkChg chg="add del">
          <ac:chgData name="شادن القحطاني ID 443200677" userId="2d5f3d4d-8466-4aa1-ac8a-1cb60ed86c20" providerId="ADAL" clId="{6CA2C20D-FD10-7042-9ED8-23D77B622455}" dt="2023-05-20T12:47:24.691" v="872"/>
          <ac:inkMkLst>
            <pc:docMk/>
            <pc:sldMk cId="0" sldId="320"/>
            <ac:inkMk id="43011" creationId="{1F1F0767-249C-0ABA-4781-8F6A2A2A9732}"/>
          </ac:inkMkLst>
        </pc:inkChg>
        <pc:inkChg chg="add del">
          <ac:chgData name="شادن القحطاني ID 443200677" userId="2d5f3d4d-8466-4aa1-ac8a-1cb60ed86c20" providerId="ADAL" clId="{6CA2C20D-FD10-7042-9ED8-23D77B622455}" dt="2023-05-20T12:47:24.691" v="872"/>
          <ac:inkMkLst>
            <pc:docMk/>
            <pc:sldMk cId="0" sldId="320"/>
            <ac:inkMk id="43012" creationId="{70D0E907-AD30-3842-3A1D-37B188CE0329}"/>
          </ac:inkMkLst>
        </pc:inkChg>
        <pc:inkChg chg="add del">
          <ac:chgData name="شادن القحطاني ID 443200677" userId="2d5f3d4d-8466-4aa1-ac8a-1cb60ed86c20" providerId="ADAL" clId="{6CA2C20D-FD10-7042-9ED8-23D77B622455}" dt="2023-05-20T12:47:24.691" v="872"/>
          <ac:inkMkLst>
            <pc:docMk/>
            <pc:sldMk cId="0" sldId="320"/>
            <ac:inkMk id="43013" creationId="{8BB741C0-8C41-3DC0-34F2-68C6C8CC745F}"/>
          </ac:inkMkLst>
        </pc:inkChg>
        <pc:inkChg chg="add del">
          <ac:chgData name="شادن القحطاني ID 443200677" userId="2d5f3d4d-8466-4aa1-ac8a-1cb60ed86c20" providerId="ADAL" clId="{6CA2C20D-FD10-7042-9ED8-23D77B622455}" dt="2023-05-20T12:47:24.691" v="872"/>
          <ac:inkMkLst>
            <pc:docMk/>
            <pc:sldMk cId="0" sldId="320"/>
            <ac:inkMk id="43014" creationId="{04B12AA4-A57F-D2B0-64B9-261C27B5F05E}"/>
          </ac:inkMkLst>
        </pc:inkChg>
        <pc:inkChg chg="add del">
          <ac:chgData name="شادن القحطاني ID 443200677" userId="2d5f3d4d-8466-4aa1-ac8a-1cb60ed86c20" providerId="ADAL" clId="{6CA2C20D-FD10-7042-9ED8-23D77B622455}" dt="2023-05-20T12:47:24.691" v="872"/>
          <ac:inkMkLst>
            <pc:docMk/>
            <pc:sldMk cId="0" sldId="320"/>
            <ac:inkMk id="43015" creationId="{9C27D8FA-B371-F38A-ECE9-A0583A1FF4B9}"/>
          </ac:inkMkLst>
        </pc:inkChg>
        <pc:inkChg chg="add del">
          <ac:chgData name="شادن القحطاني ID 443200677" userId="2d5f3d4d-8466-4aa1-ac8a-1cb60ed86c20" providerId="ADAL" clId="{6CA2C20D-FD10-7042-9ED8-23D77B622455}" dt="2023-05-20T12:47:24.691" v="872"/>
          <ac:inkMkLst>
            <pc:docMk/>
            <pc:sldMk cId="0" sldId="320"/>
            <ac:inkMk id="43017" creationId="{AAE1BE84-9291-727E-05D0-A19A73EBA251}"/>
          </ac:inkMkLst>
        </pc:inkChg>
        <pc:inkChg chg="add del">
          <ac:chgData name="شادن القحطاني ID 443200677" userId="2d5f3d4d-8466-4aa1-ac8a-1cb60ed86c20" providerId="ADAL" clId="{6CA2C20D-FD10-7042-9ED8-23D77B622455}" dt="2023-05-20T12:47:24.691" v="872"/>
          <ac:inkMkLst>
            <pc:docMk/>
            <pc:sldMk cId="0" sldId="320"/>
            <ac:inkMk id="43018" creationId="{0705069B-0F6F-7FC3-5224-877F44694094}"/>
          </ac:inkMkLst>
        </pc:inkChg>
        <pc:inkChg chg="add reco">
          <ac:chgData name="شادن القحطاني ID 443200677" userId="2d5f3d4d-8466-4aa1-ac8a-1cb60ed86c20" providerId="ADAL" clId="{6CA2C20D-FD10-7042-9ED8-23D77B622455}" dt="2023-05-20T12:47:24.691" v="872"/>
          <ac:inkMkLst>
            <pc:docMk/>
            <pc:sldMk cId="0" sldId="320"/>
            <ac:inkMk id="43019" creationId="{F31A25DB-B96C-B486-5C33-B19A2C9C4FE4}"/>
          </ac:inkMkLst>
        </pc:inkChg>
        <pc:inkChg chg="add del">
          <ac:chgData name="شادن القحطاني ID 443200677" userId="2d5f3d4d-8466-4aa1-ac8a-1cb60ed86c20" providerId="ADAL" clId="{6CA2C20D-FD10-7042-9ED8-23D77B622455}" dt="2023-05-20T12:47:33.636" v="877"/>
          <ac:inkMkLst>
            <pc:docMk/>
            <pc:sldMk cId="0" sldId="320"/>
            <ac:inkMk id="43020" creationId="{D30E4B69-E393-F779-55C2-D602A08235BD}"/>
          </ac:inkMkLst>
        </pc:inkChg>
        <pc:inkChg chg="add del">
          <ac:chgData name="شادن القحطاني ID 443200677" userId="2d5f3d4d-8466-4aa1-ac8a-1cb60ed86c20" providerId="ADAL" clId="{6CA2C20D-FD10-7042-9ED8-23D77B622455}" dt="2023-05-20T12:47:33.636" v="877"/>
          <ac:inkMkLst>
            <pc:docMk/>
            <pc:sldMk cId="0" sldId="320"/>
            <ac:inkMk id="43021" creationId="{805F8B04-3C9C-75D1-99C9-7011EB5C49E6}"/>
          </ac:inkMkLst>
        </pc:inkChg>
        <pc:inkChg chg="add del">
          <ac:chgData name="شادن القحطاني ID 443200677" userId="2d5f3d4d-8466-4aa1-ac8a-1cb60ed86c20" providerId="ADAL" clId="{6CA2C20D-FD10-7042-9ED8-23D77B622455}" dt="2023-05-20T12:47:33.636" v="877"/>
          <ac:inkMkLst>
            <pc:docMk/>
            <pc:sldMk cId="0" sldId="320"/>
            <ac:inkMk id="43022" creationId="{CF67083D-858E-9A5A-5574-D01C5319915B}"/>
          </ac:inkMkLst>
        </pc:inkChg>
        <pc:inkChg chg="add del">
          <ac:chgData name="شادن القحطاني ID 443200677" userId="2d5f3d4d-8466-4aa1-ac8a-1cb60ed86c20" providerId="ADAL" clId="{6CA2C20D-FD10-7042-9ED8-23D77B622455}" dt="2023-05-20T12:47:33.636" v="877"/>
          <ac:inkMkLst>
            <pc:docMk/>
            <pc:sldMk cId="0" sldId="320"/>
            <ac:inkMk id="43023" creationId="{E96AC558-6B03-C9F5-AFC5-C40A2C4796F6}"/>
          </ac:inkMkLst>
        </pc:inkChg>
        <pc:inkChg chg="add reco">
          <ac:chgData name="شادن القحطاني ID 443200677" userId="2d5f3d4d-8466-4aa1-ac8a-1cb60ed86c20" providerId="ADAL" clId="{6CA2C20D-FD10-7042-9ED8-23D77B622455}" dt="2023-05-20T12:47:33.636" v="877"/>
          <ac:inkMkLst>
            <pc:docMk/>
            <pc:sldMk cId="0" sldId="320"/>
            <ac:inkMk id="43024" creationId="{59059876-DE69-488E-8F8B-DD6B70D14ED4}"/>
          </ac:inkMkLst>
        </pc:inkChg>
        <pc:inkChg chg="add del">
          <ac:chgData name="شادن القحطاني ID 443200677" userId="2d5f3d4d-8466-4aa1-ac8a-1cb60ed86c20" providerId="ADAL" clId="{6CA2C20D-FD10-7042-9ED8-23D77B622455}" dt="2023-05-20T12:47:44.262" v="885"/>
          <ac:inkMkLst>
            <pc:docMk/>
            <pc:sldMk cId="0" sldId="320"/>
            <ac:inkMk id="43025" creationId="{6CCC6F82-D0A3-57DD-1A53-C7B020A57F99}"/>
          </ac:inkMkLst>
        </pc:inkChg>
        <pc:inkChg chg="add del">
          <ac:chgData name="شادن القحطاني ID 443200677" userId="2d5f3d4d-8466-4aa1-ac8a-1cb60ed86c20" providerId="ADAL" clId="{6CA2C20D-FD10-7042-9ED8-23D77B622455}" dt="2023-05-20T12:47:44.262" v="885"/>
          <ac:inkMkLst>
            <pc:docMk/>
            <pc:sldMk cId="0" sldId="320"/>
            <ac:inkMk id="43026" creationId="{9536E66D-8F03-EE33-FCC9-99EFAF43E58D}"/>
          </ac:inkMkLst>
        </pc:inkChg>
        <pc:inkChg chg="add del">
          <ac:chgData name="شادن القحطاني ID 443200677" userId="2d5f3d4d-8466-4aa1-ac8a-1cb60ed86c20" providerId="ADAL" clId="{6CA2C20D-FD10-7042-9ED8-23D77B622455}" dt="2023-05-20T12:47:44.262" v="885"/>
          <ac:inkMkLst>
            <pc:docMk/>
            <pc:sldMk cId="0" sldId="320"/>
            <ac:inkMk id="43027" creationId="{94A9C79F-5496-5713-B50C-B6A9895E3C6E}"/>
          </ac:inkMkLst>
        </pc:inkChg>
        <pc:inkChg chg="add del">
          <ac:chgData name="شادن القحطاني ID 443200677" userId="2d5f3d4d-8466-4aa1-ac8a-1cb60ed86c20" providerId="ADAL" clId="{6CA2C20D-FD10-7042-9ED8-23D77B622455}" dt="2023-05-20T12:47:44.262" v="885"/>
          <ac:inkMkLst>
            <pc:docMk/>
            <pc:sldMk cId="0" sldId="320"/>
            <ac:inkMk id="43028" creationId="{852E681C-016E-A0FB-DDFB-B0EA4DECA95E}"/>
          </ac:inkMkLst>
        </pc:inkChg>
        <pc:inkChg chg="add del">
          <ac:chgData name="شادن القحطاني ID 443200677" userId="2d5f3d4d-8466-4aa1-ac8a-1cb60ed86c20" providerId="ADAL" clId="{6CA2C20D-FD10-7042-9ED8-23D77B622455}" dt="2023-05-20T12:47:44.262" v="885"/>
          <ac:inkMkLst>
            <pc:docMk/>
            <pc:sldMk cId="0" sldId="320"/>
            <ac:inkMk id="43029" creationId="{94ACC6FA-95B9-D542-5CC5-D63C328E20CA}"/>
          </ac:inkMkLst>
        </pc:inkChg>
        <pc:inkChg chg="add del">
          <ac:chgData name="شادن القحطاني ID 443200677" userId="2d5f3d4d-8466-4aa1-ac8a-1cb60ed86c20" providerId="ADAL" clId="{6CA2C20D-FD10-7042-9ED8-23D77B622455}" dt="2023-05-20T12:47:44.262" v="885"/>
          <ac:inkMkLst>
            <pc:docMk/>
            <pc:sldMk cId="0" sldId="320"/>
            <ac:inkMk id="43030" creationId="{D98761B7-D4D3-0142-1C2A-E55FC7C447D5}"/>
          </ac:inkMkLst>
        </pc:inkChg>
        <pc:inkChg chg="add del">
          <ac:chgData name="شادن القحطاني ID 443200677" userId="2d5f3d4d-8466-4aa1-ac8a-1cb60ed86c20" providerId="ADAL" clId="{6CA2C20D-FD10-7042-9ED8-23D77B622455}" dt="2023-05-20T12:47:44.262" v="885"/>
          <ac:inkMkLst>
            <pc:docMk/>
            <pc:sldMk cId="0" sldId="320"/>
            <ac:inkMk id="43031" creationId="{411DA8F7-D018-6BF7-25A0-9AA46B71656B}"/>
          </ac:inkMkLst>
        </pc:inkChg>
        <pc:inkChg chg="add reco">
          <ac:chgData name="شادن القحطاني ID 443200677" userId="2d5f3d4d-8466-4aa1-ac8a-1cb60ed86c20" providerId="ADAL" clId="{6CA2C20D-FD10-7042-9ED8-23D77B622455}" dt="2023-05-20T12:47:44.262" v="885"/>
          <ac:inkMkLst>
            <pc:docMk/>
            <pc:sldMk cId="0" sldId="320"/>
            <ac:inkMk id="43032" creationId="{8D782998-3D0A-D8D6-69C2-E91507204893}"/>
          </ac:inkMkLst>
        </pc:inkChg>
        <pc:inkChg chg="add del">
          <ac:chgData name="شادن القحطاني ID 443200677" userId="2d5f3d4d-8466-4aa1-ac8a-1cb60ed86c20" providerId="ADAL" clId="{6CA2C20D-FD10-7042-9ED8-23D77B622455}" dt="2023-05-20T12:47:50.052" v="888"/>
          <ac:inkMkLst>
            <pc:docMk/>
            <pc:sldMk cId="0" sldId="320"/>
            <ac:inkMk id="43033" creationId="{46EC2F07-EFE7-4B9E-3911-851873FA32F6}"/>
          </ac:inkMkLst>
        </pc:inkChg>
        <pc:inkChg chg="add del">
          <ac:chgData name="شادن القحطاني ID 443200677" userId="2d5f3d4d-8466-4aa1-ac8a-1cb60ed86c20" providerId="ADAL" clId="{6CA2C20D-FD10-7042-9ED8-23D77B622455}" dt="2023-05-20T12:47:50.052" v="888"/>
          <ac:inkMkLst>
            <pc:docMk/>
            <pc:sldMk cId="0" sldId="320"/>
            <ac:inkMk id="43034" creationId="{0E244C19-8945-7498-3206-849703781A31}"/>
          </ac:inkMkLst>
        </pc:inkChg>
        <pc:inkChg chg="add reco">
          <ac:chgData name="شادن القحطاني ID 443200677" userId="2d5f3d4d-8466-4aa1-ac8a-1cb60ed86c20" providerId="ADAL" clId="{6CA2C20D-FD10-7042-9ED8-23D77B622455}" dt="2023-05-20T12:47:50.052" v="888"/>
          <ac:inkMkLst>
            <pc:docMk/>
            <pc:sldMk cId="0" sldId="320"/>
            <ac:inkMk id="43035" creationId="{D12F62F8-909F-5579-0CEB-FA26D7CCC281}"/>
          </ac:inkMkLst>
        </pc:inkChg>
        <pc:inkChg chg="add del">
          <ac:chgData name="شادن القحطاني ID 443200677" userId="2d5f3d4d-8466-4aa1-ac8a-1cb60ed86c20" providerId="ADAL" clId="{6CA2C20D-FD10-7042-9ED8-23D77B622455}" dt="2023-05-20T12:47:55.454" v="894"/>
          <ac:inkMkLst>
            <pc:docMk/>
            <pc:sldMk cId="0" sldId="320"/>
            <ac:inkMk id="43036" creationId="{0EE049C6-C277-53E9-5436-32EB5BD2B5D4}"/>
          </ac:inkMkLst>
        </pc:inkChg>
        <pc:inkChg chg="add del">
          <ac:chgData name="شادن القحطاني ID 443200677" userId="2d5f3d4d-8466-4aa1-ac8a-1cb60ed86c20" providerId="ADAL" clId="{6CA2C20D-FD10-7042-9ED8-23D77B622455}" dt="2023-05-20T12:47:55.454" v="894"/>
          <ac:inkMkLst>
            <pc:docMk/>
            <pc:sldMk cId="0" sldId="320"/>
            <ac:inkMk id="43037" creationId="{E018779D-0D7D-2369-971D-A5C31D9B2DC4}"/>
          </ac:inkMkLst>
        </pc:inkChg>
        <pc:inkChg chg="add del">
          <ac:chgData name="شادن القحطاني ID 443200677" userId="2d5f3d4d-8466-4aa1-ac8a-1cb60ed86c20" providerId="ADAL" clId="{6CA2C20D-FD10-7042-9ED8-23D77B622455}" dt="2023-05-20T12:47:55.454" v="894"/>
          <ac:inkMkLst>
            <pc:docMk/>
            <pc:sldMk cId="0" sldId="320"/>
            <ac:inkMk id="43038" creationId="{A446EFC6-20C9-0C93-7378-E375CC7BC70A}"/>
          </ac:inkMkLst>
        </pc:inkChg>
        <pc:inkChg chg="add del">
          <ac:chgData name="شادن القحطاني ID 443200677" userId="2d5f3d4d-8466-4aa1-ac8a-1cb60ed86c20" providerId="ADAL" clId="{6CA2C20D-FD10-7042-9ED8-23D77B622455}" dt="2023-05-20T12:47:55.454" v="894"/>
          <ac:inkMkLst>
            <pc:docMk/>
            <pc:sldMk cId="0" sldId="320"/>
            <ac:inkMk id="43039" creationId="{A9DD9011-63BC-DC3F-C1A9-7B05834041AB}"/>
          </ac:inkMkLst>
        </pc:inkChg>
        <pc:inkChg chg="add del">
          <ac:chgData name="شادن القحطاني ID 443200677" userId="2d5f3d4d-8466-4aa1-ac8a-1cb60ed86c20" providerId="ADAL" clId="{6CA2C20D-FD10-7042-9ED8-23D77B622455}" dt="2023-05-20T12:47:55.454" v="894"/>
          <ac:inkMkLst>
            <pc:docMk/>
            <pc:sldMk cId="0" sldId="320"/>
            <ac:inkMk id="43040" creationId="{E23396DE-20FB-37CF-341C-DF441B022C2D}"/>
          </ac:inkMkLst>
        </pc:inkChg>
        <pc:inkChg chg="add reco">
          <ac:chgData name="شادن القحطاني ID 443200677" userId="2d5f3d4d-8466-4aa1-ac8a-1cb60ed86c20" providerId="ADAL" clId="{6CA2C20D-FD10-7042-9ED8-23D77B622455}" dt="2023-05-20T12:47:55.454" v="894"/>
          <ac:inkMkLst>
            <pc:docMk/>
            <pc:sldMk cId="0" sldId="320"/>
            <ac:inkMk id="43041" creationId="{4A6A5AE8-7126-B20E-8EEC-9F0F1627974C}"/>
          </ac:inkMkLst>
        </pc:inkChg>
        <pc:inkChg chg="add del">
          <ac:chgData name="شادن القحطاني ID 443200677" userId="2d5f3d4d-8466-4aa1-ac8a-1cb60ed86c20" providerId="ADAL" clId="{6CA2C20D-FD10-7042-9ED8-23D77B622455}" dt="2023-05-20T12:47:58.795" v="899"/>
          <ac:inkMkLst>
            <pc:docMk/>
            <pc:sldMk cId="0" sldId="320"/>
            <ac:inkMk id="43042" creationId="{F6D9B6B3-F452-B3CE-6555-CE89CE2AA0E2}"/>
          </ac:inkMkLst>
        </pc:inkChg>
        <pc:inkChg chg="add del">
          <ac:chgData name="شادن القحطاني ID 443200677" userId="2d5f3d4d-8466-4aa1-ac8a-1cb60ed86c20" providerId="ADAL" clId="{6CA2C20D-FD10-7042-9ED8-23D77B622455}" dt="2023-05-20T12:47:58.795" v="899"/>
          <ac:inkMkLst>
            <pc:docMk/>
            <pc:sldMk cId="0" sldId="320"/>
            <ac:inkMk id="43043" creationId="{00EFEDB1-CEB6-8CE1-2668-34542B7C78B7}"/>
          </ac:inkMkLst>
        </pc:inkChg>
        <pc:inkChg chg="add del">
          <ac:chgData name="شادن القحطاني ID 443200677" userId="2d5f3d4d-8466-4aa1-ac8a-1cb60ed86c20" providerId="ADAL" clId="{6CA2C20D-FD10-7042-9ED8-23D77B622455}" dt="2023-05-20T12:47:58.795" v="899"/>
          <ac:inkMkLst>
            <pc:docMk/>
            <pc:sldMk cId="0" sldId="320"/>
            <ac:inkMk id="43044" creationId="{B1FEF0A0-D1B3-9B88-C7F2-6B5F7B5B9B84}"/>
          </ac:inkMkLst>
        </pc:inkChg>
        <pc:inkChg chg="add del">
          <ac:chgData name="شادن القحطاني ID 443200677" userId="2d5f3d4d-8466-4aa1-ac8a-1cb60ed86c20" providerId="ADAL" clId="{6CA2C20D-FD10-7042-9ED8-23D77B622455}" dt="2023-05-20T12:47:58.795" v="899"/>
          <ac:inkMkLst>
            <pc:docMk/>
            <pc:sldMk cId="0" sldId="320"/>
            <ac:inkMk id="43045" creationId="{9057D292-67B1-F563-6AF1-39EC331F9581}"/>
          </ac:inkMkLst>
        </pc:inkChg>
        <pc:inkChg chg="add reco">
          <ac:chgData name="شادن القحطاني ID 443200677" userId="2d5f3d4d-8466-4aa1-ac8a-1cb60ed86c20" providerId="ADAL" clId="{6CA2C20D-FD10-7042-9ED8-23D77B622455}" dt="2023-05-20T12:47:58.795" v="899"/>
          <ac:inkMkLst>
            <pc:docMk/>
            <pc:sldMk cId="0" sldId="320"/>
            <ac:inkMk id="43046" creationId="{9ED0C1CF-E0EA-7BA9-FB45-166E1D0519F7}"/>
          </ac:inkMkLst>
        </pc:inkChg>
        <pc:inkChg chg="add del">
          <ac:chgData name="شادن القحطاني ID 443200677" userId="2d5f3d4d-8466-4aa1-ac8a-1cb60ed86c20" providerId="ADAL" clId="{6CA2C20D-FD10-7042-9ED8-23D77B622455}" dt="2023-05-20T12:48:06.368" v="903"/>
          <ac:inkMkLst>
            <pc:docMk/>
            <pc:sldMk cId="0" sldId="320"/>
            <ac:inkMk id="43047" creationId="{BDEAC024-6F63-7A11-5161-E1525AA24B33}"/>
          </ac:inkMkLst>
        </pc:inkChg>
        <pc:inkChg chg="add del">
          <ac:chgData name="شادن القحطاني ID 443200677" userId="2d5f3d4d-8466-4aa1-ac8a-1cb60ed86c20" providerId="ADAL" clId="{6CA2C20D-FD10-7042-9ED8-23D77B622455}" dt="2023-05-20T12:48:06.368" v="903"/>
          <ac:inkMkLst>
            <pc:docMk/>
            <pc:sldMk cId="0" sldId="320"/>
            <ac:inkMk id="43048" creationId="{38A63369-E735-48DF-62FE-2FB8911A004E}"/>
          </ac:inkMkLst>
        </pc:inkChg>
        <pc:inkChg chg="add del">
          <ac:chgData name="شادن القحطاني ID 443200677" userId="2d5f3d4d-8466-4aa1-ac8a-1cb60ed86c20" providerId="ADAL" clId="{6CA2C20D-FD10-7042-9ED8-23D77B622455}" dt="2023-05-20T12:48:06.368" v="903"/>
          <ac:inkMkLst>
            <pc:docMk/>
            <pc:sldMk cId="0" sldId="320"/>
            <ac:inkMk id="43049" creationId="{E7511963-6806-B5F5-E616-88464D1A123C}"/>
          </ac:inkMkLst>
        </pc:inkChg>
        <pc:inkChg chg="add reco">
          <ac:chgData name="شادن القحطاني ID 443200677" userId="2d5f3d4d-8466-4aa1-ac8a-1cb60ed86c20" providerId="ADAL" clId="{6CA2C20D-FD10-7042-9ED8-23D77B622455}" dt="2023-05-20T12:48:06.368" v="903"/>
          <ac:inkMkLst>
            <pc:docMk/>
            <pc:sldMk cId="0" sldId="320"/>
            <ac:inkMk id="43050" creationId="{7DD2A212-7AF6-61C4-7513-1C94BF1B143E}"/>
          </ac:inkMkLst>
        </pc:inkChg>
        <pc:inkChg chg="add del">
          <ac:chgData name="شادن القحطاني ID 443200677" userId="2d5f3d4d-8466-4aa1-ac8a-1cb60ed86c20" providerId="ADAL" clId="{6CA2C20D-FD10-7042-9ED8-23D77B622455}" dt="2023-05-20T12:48:13.986" v="910"/>
          <ac:inkMkLst>
            <pc:docMk/>
            <pc:sldMk cId="0" sldId="320"/>
            <ac:inkMk id="43051" creationId="{EEDBF288-A2D6-E1A3-F657-F2D7E8DA335C}"/>
          </ac:inkMkLst>
        </pc:inkChg>
        <pc:inkChg chg="add del">
          <ac:chgData name="شادن القحطاني ID 443200677" userId="2d5f3d4d-8466-4aa1-ac8a-1cb60ed86c20" providerId="ADAL" clId="{6CA2C20D-FD10-7042-9ED8-23D77B622455}" dt="2023-05-20T12:48:13.986" v="910"/>
          <ac:inkMkLst>
            <pc:docMk/>
            <pc:sldMk cId="0" sldId="320"/>
            <ac:inkMk id="43052" creationId="{07425A4E-F9A6-5982-DAF8-9FEB3D51EF09}"/>
          </ac:inkMkLst>
        </pc:inkChg>
        <pc:inkChg chg="add del">
          <ac:chgData name="شادن القحطاني ID 443200677" userId="2d5f3d4d-8466-4aa1-ac8a-1cb60ed86c20" providerId="ADAL" clId="{6CA2C20D-FD10-7042-9ED8-23D77B622455}" dt="2023-05-20T12:48:13.986" v="910"/>
          <ac:inkMkLst>
            <pc:docMk/>
            <pc:sldMk cId="0" sldId="320"/>
            <ac:inkMk id="43053" creationId="{2B3EE1A5-83B8-8991-FFF1-168B7C4C8FBC}"/>
          </ac:inkMkLst>
        </pc:inkChg>
        <pc:inkChg chg="add del">
          <ac:chgData name="شادن القحطاني ID 443200677" userId="2d5f3d4d-8466-4aa1-ac8a-1cb60ed86c20" providerId="ADAL" clId="{6CA2C20D-FD10-7042-9ED8-23D77B622455}" dt="2023-05-20T12:48:14.291" v="911"/>
          <ac:inkMkLst>
            <pc:docMk/>
            <pc:sldMk cId="0" sldId="320"/>
            <ac:inkMk id="43054" creationId="{A9D41AA6-4006-7D84-6820-F4F06DB0D483}"/>
          </ac:inkMkLst>
        </pc:inkChg>
        <pc:inkChg chg="add del">
          <ac:chgData name="شادن القحطاني ID 443200677" userId="2d5f3d4d-8466-4aa1-ac8a-1cb60ed86c20" providerId="ADAL" clId="{6CA2C20D-FD10-7042-9ED8-23D77B622455}" dt="2023-05-20T12:48:13.986" v="910"/>
          <ac:inkMkLst>
            <pc:docMk/>
            <pc:sldMk cId="0" sldId="320"/>
            <ac:inkMk id="43055" creationId="{3F2659C7-A046-520E-0563-7756BF9E404E}"/>
          </ac:inkMkLst>
        </pc:inkChg>
        <pc:inkChg chg="add del reco">
          <ac:chgData name="شادن القحطاني ID 443200677" userId="2d5f3d4d-8466-4aa1-ac8a-1cb60ed86c20" providerId="ADAL" clId="{6CA2C20D-FD10-7042-9ED8-23D77B622455}" dt="2023-05-20T12:48:13.986" v="910"/>
          <ac:inkMkLst>
            <pc:docMk/>
            <pc:sldMk cId="0" sldId="320"/>
            <ac:inkMk id="43056" creationId="{B5E81C8E-48C2-0579-62F9-132D231A3DE1}"/>
          </ac:inkMkLst>
        </pc:inkChg>
        <pc:inkChg chg="add del">
          <ac:chgData name="شادن القحطاني ID 443200677" userId="2d5f3d4d-8466-4aa1-ac8a-1cb60ed86c20" providerId="ADAL" clId="{6CA2C20D-FD10-7042-9ED8-23D77B622455}" dt="2023-05-20T12:48:19.759" v="920"/>
          <ac:inkMkLst>
            <pc:docMk/>
            <pc:sldMk cId="0" sldId="320"/>
            <ac:inkMk id="43057" creationId="{10996668-07DC-F30D-B2EF-C4E60D7FFF6B}"/>
          </ac:inkMkLst>
        </pc:inkChg>
        <pc:inkChg chg="add del">
          <ac:chgData name="شادن القحطاني ID 443200677" userId="2d5f3d4d-8466-4aa1-ac8a-1cb60ed86c20" providerId="ADAL" clId="{6CA2C20D-FD10-7042-9ED8-23D77B622455}" dt="2023-05-20T12:48:19.759" v="920"/>
          <ac:inkMkLst>
            <pc:docMk/>
            <pc:sldMk cId="0" sldId="320"/>
            <ac:inkMk id="43058" creationId="{A5DEE9BD-11A5-803D-CE6B-54F645A2B3C5}"/>
          </ac:inkMkLst>
        </pc:inkChg>
        <pc:inkChg chg="add del">
          <ac:chgData name="شادن القحطاني ID 443200677" userId="2d5f3d4d-8466-4aa1-ac8a-1cb60ed86c20" providerId="ADAL" clId="{6CA2C20D-FD10-7042-9ED8-23D77B622455}" dt="2023-05-20T12:48:19.759" v="920"/>
          <ac:inkMkLst>
            <pc:docMk/>
            <pc:sldMk cId="0" sldId="320"/>
            <ac:inkMk id="43059" creationId="{C97EDDFC-5155-4590-8F62-AE935E4A352E}"/>
          </ac:inkMkLst>
        </pc:inkChg>
        <pc:inkChg chg="add del">
          <ac:chgData name="شادن القحطاني ID 443200677" userId="2d5f3d4d-8466-4aa1-ac8a-1cb60ed86c20" providerId="ADAL" clId="{6CA2C20D-FD10-7042-9ED8-23D77B622455}" dt="2023-05-20T12:48:19.759" v="920"/>
          <ac:inkMkLst>
            <pc:docMk/>
            <pc:sldMk cId="0" sldId="320"/>
            <ac:inkMk id="43060" creationId="{C7676AC5-251C-54AA-3BC4-3F693AAAD911}"/>
          </ac:inkMkLst>
        </pc:inkChg>
        <pc:inkChg chg="add del">
          <ac:chgData name="شادن القحطاني ID 443200677" userId="2d5f3d4d-8466-4aa1-ac8a-1cb60ed86c20" providerId="ADAL" clId="{6CA2C20D-FD10-7042-9ED8-23D77B622455}" dt="2023-05-20T12:48:19.759" v="920"/>
          <ac:inkMkLst>
            <pc:docMk/>
            <pc:sldMk cId="0" sldId="320"/>
            <ac:inkMk id="43061" creationId="{5B7B3C26-2B0B-AFE0-98B8-FAF34CED3BFB}"/>
          </ac:inkMkLst>
        </pc:inkChg>
        <pc:inkChg chg="add del">
          <ac:chgData name="شادن القحطاني ID 443200677" userId="2d5f3d4d-8466-4aa1-ac8a-1cb60ed86c20" providerId="ADAL" clId="{6CA2C20D-FD10-7042-9ED8-23D77B622455}" dt="2023-05-20T12:48:19.759" v="920"/>
          <ac:inkMkLst>
            <pc:docMk/>
            <pc:sldMk cId="0" sldId="320"/>
            <ac:inkMk id="43062" creationId="{837F4596-1CCC-9E1D-07F0-29D20BECF5CA}"/>
          </ac:inkMkLst>
        </pc:inkChg>
        <pc:inkChg chg="add del">
          <ac:chgData name="شادن القحطاني ID 443200677" userId="2d5f3d4d-8466-4aa1-ac8a-1cb60ed86c20" providerId="ADAL" clId="{6CA2C20D-FD10-7042-9ED8-23D77B622455}" dt="2023-05-20T12:48:19.759" v="920"/>
          <ac:inkMkLst>
            <pc:docMk/>
            <pc:sldMk cId="0" sldId="320"/>
            <ac:inkMk id="43063" creationId="{27DA75FE-F264-36DD-42B7-320613DD749A}"/>
          </ac:inkMkLst>
        </pc:inkChg>
        <pc:inkChg chg="add del">
          <ac:chgData name="شادن القحطاني ID 443200677" userId="2d5f3d4d-8466-4aa1-ac8a-1cb60ed86c20" providerId="ADAL" clId="{6CA2C20D-FD10-7042-9ED8-23D77B622455}" dt="2023-05-20T12:48:19.759" v="920"/>
          <ac:inkMkLst>
            <pc:docMk/>
            <pc:sldMk cId="0" sldId="320"/>
            <ac:inkMk id="43064" creationId="{525653CB-05AA-25A0-F750-41F117C657A0}"/>
          </ac:inkMkLst>
        </pc:inkChg>
        <pc:inkChg chg="add reco">
          <ac:chgData name="شادن القحطاني ID 443200677" userId="2d5f3d4d-8466-4aa1-ac8a-1cb60ed86c20" providerId="ADAL" clId="{6CA2C20D-FD10-7042-9ED8-23D77B622455}" dt="2023-05-20T12:48:19.759" v="920"/>
          <ac:inkMkLst>
            <pc:docMk/>
            <pc:sldMk cId="0" sldId="320"/>
            <ac:inkMk id="43065" creationId="{83E46DF1-01AD-8BB4-3305-01A87CE44BA1}"/>
          </ac:inkMkLst>
        </pc:inkChg>
        <pc:inkChg chg="add del">
          <ac:chgData name="شادن القحطاني ID 443200677" userId="2d5f3d4d-8466-4aa1-ac8a-1cb60ed86c20" providerId="ADAL" clId="{6CA2C20D-FD10-7042-9ED8-23D77B622455}" dt="2023-05-20T12:48:25.440" v="930"/>
          <ac:inkMkLst>
            <pc:docMk/>
            <pc:sldMk cId="0" sldId="320"/>
            <ac:inkMk id="43066" creationId="{27A12668-5DE4-8B2C-2D8C-410DFB6EE49E}"/>
          </ac:inkMkLst>
        </pc:inkChg>
        <pc:inkChg chg="add del">
          <ac:chgData name="شادن القحطاني ID 443200677" userId="2d5f3d4d-8466-4aa1-ac8a-1cb60ed86c20" providerId="ADAL" clId="{6CA2C20D-FD10-7042-9ED8-23D77B622455}" dt="2023-05-20T12:48:25.440" v="930"/>
          <ac:inkMkLst>
            <pc:docMk/>
            <pc:sldMk cId="0" sldId="320"/>
            <ac:inkMk id="43067" creationId="{72A3A55B-938F-2081-28FB-837EC479BB36}"/>
          </ac:inkMkLst>
        </pc:inkChg>
        <pc:inkChg chg="add del">
          <ac:chgData name="شادن القحطاني ID 443200677" userId="2d5f3d4d-8466-4aa1-ac8a-1cb60ed86c20" providerId="ADAL" clId="{6CA2C20D-FD10-7042-9ED8-23D77B622455}" dt="2023-05-20T12:48:25.440" v="930"/>
          <ac:inkMkLst>
            <pc:docMk/>
            <pc:sldMk cId="0" sldId="320"/>
            <ac:inkMk id="43068" creationId="{D88B7F94-BEA2-36B1-77E2-61C37BF37E69}"/>
          </ac:inkMkLst>
        </pc:inkChg>
        <pc:inkChg chg="add del">
          <ac:chgData name="شادن القحطاني ID 443200677" userId="2d5f3d4d-8466-4aa1-ac8a-1cb60ed86c20" providerId="ADAL" clId="{6CA2C20D-FD10-7042-9ED8-23D77B622455}" dt="2023-05-20T12:48:25.440" v="930"/>
          <ac:inkMkLst>
            <pc:docMk/>
            <pc:sldMk cId="0" sldId="320"/>
            <ac:inkMk id="43069" creationId="{5DB10356-D7DD-2E24-9948-460ED034A9EF}"/>
          </ac:inkMkLst>
        </pc:inkChg>
        <pc:inkChg chg="add del">
          <ac:chgData name="شادن القحطاني ID 443200677" userId="2d5f3d4d-8466-4aa1-ac8a-1cb60ed86c20" providerId="ADAL" clId="{6CA2C20D-FD10-7042-9ED8-23D77B622455}" dt="2023-05-20T12:48:22.857" v="926"/>
          <ac:inkMkLst>
            <pc:docMk/>
            <pc:sldMk cId="0" sldId="320"/>
            <ac:inkMk id="43070" creationId="{3F1D05D4-31D1-EF29-B69B-59B8B284F48C}"/>
          </ac:inkMkLst>
        </pc:inkChg>
        <pc:inkChg chg="add del">
          <ac:chgData name="شادن القحطاني ID 443200677" userId="2d5f3d4d-8466-4aa1-ac8a-1cb60ed86c20" providerId="ADAL" clId="{6CA2C20D-FD10-7042-9ED8-23D77B622455}" dt="2023-05-20T12:48:25.440" v="930"/>
          <ac:inkMkLst>
            <pc:docMk/>
            <pc:sldMk cId="0" sldId="320"/>
            <ac:inkMk id="43071" creationId="{E8B7FAFD-A760-F0D7-A278-7FCBB8D2FA57}"/>
          </ac:inkMkLst>
        </pc:inkChg>
        <pc:inkChg chg="add del">
          <ac:chgData name="شادن القحطاني ID 443200677" userId="2d5f3d4d-8466-4aa1-ac8a-1cb60ed86c20" providerId="ADAL" clId="{6CA2C20D-FD10-7042-9ED8-23D77B622455}" dt="2023-05-20T12:48:25.440" v="930"/>
          <ac:inkMkLst>
            <pc:docMk/>
            <pc:sldMk cId="0" sldId="320"/>
            <ac:inkMk id="43072" creationId="{D747AB94-B8B3-2079-E555-7A7B47018A5C}"/>
          </ac:inkMkLst>
        </pc:inkChg>
        <pc:inkChg chg="add del">
          <ac:chgData name="شادن القحطاني ID 443200677" userId="2d5f3d4d-8466-4aa1-ac8a-1cb60ed86c20" providerId="ADAL" clId="{6CA2C20D-FD10-7042-9ED8-23D77B622455}" dt="2023-05-20T12:48:25.440" v="930"/>
          <ac:inkMkLst>
            <pc:docMk/>
            <pc:sldMk cId="0" sldId="320"/>
            <ac:inkMk id="43073" creationId="{AC7E4D90-C673-554E-CAE8-98B113C65808}"/>
          </ac:inkMkLst>
        </pc:inkChg>
        <pc:inkChg chg="add reco">
          <ac:chgData name="شادن القحطاني ID 443200677" userId="2d5f3d4d-8466-4aa1-ac8a-1cb60ed86c20" providerId="ADAL" clId="{6CA2C20D-FD10-7042-9ED8-23D77B622455}" dt="2023-05-20T12:48:25.440" v="930"/>
          <ac:inkMkLst>
            <pc:docMk/>
            <pc:sldMk cId="0" sldId="320"/>
            <ac:inkMk id="43074" creationId="{22923961-2721-D950-BFC5-EA05C7945D7C}"/>
          </ac:inkMkLst>
        </pc:inkChg>
        <pc:inkChg chg="add">
          <ac:chgData name="شادن القحطاني ID 443200677" userId="2d5f3d4d-8466-4aa1-ac8a-1cb60ed86c20" providerId="ADAL" clId="{6CA2C20D-FD10-7042-9ED8-23D77B622455}" dt="2023-05-20T12:48:52.932" v="931"/>
          <ac:inkMkLst>
            <pc:docMk/>
            <pc:sldMk cId="0" sldId="320"/>
            <ac:inkMk id="43075" creationId="{779B0658-FA11-7BCB-14D4-12A534431479}"/>
          </ac:inkMkLst>
        </pc:inkChg>
        <pc:inkChg chg="add del">
          <ac:chgData name="شادن القحطاني ID 443200677" userId="2d5f3d4d-8466-4aa1-ac8a-1cb60ed86c20" providerId="ADAL" clId="{6CA2C20D-FD10-7042-9ED8-23D77B622455}" dt="2023-05-20T12:49:25.973" v="934"/>
          <ac:inkMkLst>
            <pc:docMk/>
            <pc:sldMk cId="0" sldId="320"/>
            <ac:inkMk id="43076" creationId="{7358AB2C-8CA0-FAEB-B755-A7A860DE5A5A}"/>
          </ac:inkMkLst>
        </pc:inkChg>
        <pc:inkChg chg="add del">
          <ac:chgData name="شادن القحطاني ID 443200677" userId="2d5f3d4d-8466-4aa1-ac8a-1cb60ed86c20" providerId="ADAL" clId="{6CA2C20D-FD10-7042-9ED8-23D77B622455}" dt="2023-05-20T12:49:25.973" v="934"/>
          <ac:inkMkLst>
            <pc:docMk/>
            <pc:sldMk cId="0" sldId="320"/>
            <ac:inkMk id="43077" creationId="{29CE47FB-E132-CD4F-7A68-A76AA8C29EA5}"/>
          </ac:inkMkLst>
        </pc:inkChg>
        <pc:inkChg chg="add reco">
          <ac:chgData name="شادن القحطاني ID 443200677" userId="2d5f3d4d-8466-4aa1-ac8a-1cb60ed86c20" providerId="ADAL" clId="{6CA2C20D-FD10-7042-9ED8-23D77B622455}" dt="2023-05-20T12:49:25.973" v="934"/>
          <ac:inkMkLst>
            <pc:docMk/>
            <pc:sldMk cId="0" sldId="320"/>
            <ac:inkMk id="43078" creationId="{3A9B1379-C106-C77F-74A9-D36CE4EB148A}"/>
          </ac:inkMkLst>
        </pc:inkChg>
        <pc:inkChg chg="add del">
          <ac:chgData name="شادن القحطاني ID 443200677" userId="2d5f3d4d-8466-4aa1-ac8a-1cb60ed86c20" providerId="ADAL" clId="{6CA2C20D-FD10-7042-9ED8-23D77B622455}" dt="2023-05-20T12:49:27.133" v="938"/>
          <ac:inkMkLst>
            <pc:docMk/>
            <pc:sldMk cId="0" sldId="320"/>
            <ac:inkMk id="43079" creationId="{88546168-968E-33CF-2BAA-70EA910011EE}"/>
          </ac:inkMkLst>
        </pc:inkChg>
        <pc:inkChg chg="add del">
          <ac:chgData name="شادن القحطاني ID 443200677" userId="2d5f3d4d-8466-4aa1-ac8a-1cb60ed86c20" providerId="ADAL" clId="{6CA2C20D-FD10-7042-9ED8-23D77B622455}" dt="2023-05-20T12:49:27.133" v="938"/>
          <ac:inkMkLst>
            <pc:docMk/>
            <pc:sldMk cId="0" sldId="320"/>
            <ac:inkMk id="43080" creationId="{02043033-46CB-5625-4926-03821BDACCEA}"/>
          </ac:inkMkLst>
        </pc:inkChg>
        <pc:inkChg chg="add del">
          <ac:chgData name="شادن القحطاني ID 443200677" userId="2d5f3d4d-8466-4aa1-ac8a-1cb60ed86c20" providerId="ADAL" clId="{6CA2C20D-FD10-7042-9ED8-23D77B622455}" dt="2023-05-20T12:49:27.133" v="938"/>
          <ac:inkMkLst>
            <pc:docMk/>
            <pc:sldMk cId="0" sldId="320"/>
            <ac:inkMk id="43081" creationId="{D59D4331-CA10-C4A9-4773-5444E03E1BBB}"/>
          </ac:inkMkLst>
        </pc:inkChg>
        <pc:inkChg chg="add reco">
          <ac:chgData name="شادن القحطاني ID 443200677" userId="2d5f3d4d-8466-4aa1-ac8a-1cb60ed86c20" providerId="ADAL" clId="{6CA2C20D-FD10-7042-9ED8-23D77B622455}" dt="2023-05-20T12:49:27.133" v="938"/>
          <ac:inkMkLst>
            <pc:docMk/>
            <pc:sldMk cId="0" sldId="320"/>
            <ac:inkMk id="43082" creationId="{B8C2A75D-E3B4-3662-2617-B2FA4D85EC98}"/>
          </ac:inkMkLst>
        </pc:inkChg>
        <pc:inkChg chg="add">
          <ac:chgData name="شادن القحطاني ID 443200677" userId="2d5f3d4d-8466-4aa1-ac8a-1cb60ed86c20" providerId="ADAL" clId="{6CA2C20D-FD10-7042-9ED8-23D77B622455}" dt="2023-05-20T12:49:29.836" v="939"/>
          <ac:inkMkLst>
            <pc:docMk/>
            <pc:sldMk cId="0" sldId="320"/>
            <ac:inkMk id="43083" creationId="{51EC06FC-BE9F-B9FA-4F88-9B10590AD392}"/>
          </ac:inkMkLst>
        </pc:inkChg>
        <pc:inkChg chg="add del">
          <ac:chgData name="شادن القحطاني ID 443200677" userId="2d5f3d4d-8466-4aa1-ac8a-1cb60ed86c20" providerId="ADAL" clId="{6CA2C20D-FD10-7042-9ED8-23D77B622455}" dt="2023-05-20T12:49:42.806" v="943"/>
          <ac:inkMkLst>
            <pc:docMk/>
            <pc:sldMk cId="0" sldId="320"/>
            <ac:inkMk id="43084" creationId="{C50A55FB-CFE5-58E2-852C-F90241E55374}"/>
          </ac:inkMkLst>
        </pc:inkChg>
        <pc:inkChg chg="add del">
          <ac:chgData name="شادن القحطاني ID 443200677" userId="2d5f3d4d-8466-4aa1-ac8a-1cb60ed86c20" providerId="ADAL" clId="{6CA2C20D-FD10-7042-9ED8-23D77B622455}" dt="2023-05-20T12:49:42.806" v="943"/>
          <ac:inkMkLst>
            <pc:docMk/>
            <pc:sldMk cId="0" sldId="320"/>
            <ac:inkMk id="43085" creationId="{EC6BEE2A-C378-E64E-44DB-EA2C396A700F}"/>
          </ac:inkMkLst>
        </pc:inkChg>
        <pc:inkChg chg="add del">
          <ac:chgData name="شادن القحطاني ID 443200677" userId="2d5f3d4d-8466-4aa1-ac8a-1cb60ed86c20" providerId="ADAL" clId="{6CA2C20D-FD10-7042-9ED8-23D77B622455}" dt="2023-05-20T12:49:42.806" v="943"/>
          <ac:inkMkLst>
            <pc:docMk/>
            <pc:sldMk cId="0" sldId="320"/>
            <ac:inkMk id="43086" creationId="{0686A557-F655-D1FA-0806-BD6D4E11C12B}"/>
          </ac:inkMkLst>
        </pc:inkChg>
        <pc:inkChg chg="add reco">
          <ac:chgData name="شادن القحطاني ID 443200677" userId="2d5f3d4d-8466-4aa1-ac8a-1cb60ed86c20" providerId="ADAL" clId="{6CA2C20D-FD10-7042-9ED8-23D77B622455}" dt="2023-05-20T12:49:42.806" v="943"/>
          <ac:inkMkLst>
            <pc:docMk/>
            <pc:sldMk cId="0" sldId="320"/>
            <ac:inkMk id="43087" creationId="{29DB73AE-4927-E0B2-4E64-019F4FBED929}"/>
          </ac:inkMkLst>
        </pc:inkChg>
        <pc:inkChg chg="add">
          <ac:chgData name="شادن القحطاني ID 443200677" userId="2d5f3d4d-8466-4aa1-ac8a-1cb60ed86c20" providerId="ADAL" clId="{6CA2C20D-FD10-7042-9ED8-23D77B622455}" dt="2023-05-20T12:49:42.875" v="944"/>
          <ac:inkMkLst>
            <pc:docMk/>
            <pc:sldMk cId="0" sldId="320"/>
            <ac:inkMk id="43088" creationId="{6F5DD40B-CEF2-401B-1772-EC6CD255295C}"/>
          </ac:inkMkLst>
        </pc:inkChg>
        <pc:inkChg chg="add">
          <ac:chgData name="شادن القحطاني ID 443200677" userId="2d5f3d4d-8466-4aa1-ac8a-1cb60ed86c20" providerId="ADAL" clId="{6CA2C20D-FD10-7042-9ED8-23D77B622455}" dt="2023-05-20T12:49:43.719" v="945"/>
          <ac:inkMkLst>
            <pc:docMk/>
            <pc:sldMk cId="0" sldId="320"/>
            <ac:inkMk id="43089" creationId="{C556EDA0-68C7-6A0F-088F-52D353874391}"/>
          </ac:inkMkLst>
        </pc:inkChg>
        <pc:inkChg chg="add del">
          <ac:chgData name="شادن القحطاني ID 443200677" userId="2d5f3d4d-8466-4aa1-ac8a-1cb60ed86c20" providerId="ADAL" clId="{6CA2C20D-FD10-7042-9ED8-23D77B622455}" dt="2023-05-20T12:49:47.763" v="950"/>
          <ac:inkMkLst>
            <pc:docMk/>
            <pc:sldMk cId="0" sldId="320"/>
            <ac:inkMk id="43090" creationId="{3B698879-BC35-7B7F-CB83-971F3D1F9B51}"/>
          </ac:inkMkLst>
        </pc:inkChg>
        <pc:inkChg chg="add del">
          <ac:chgData name="شادن القحطاني ID 443200677" userId="2d5f3d4d-8466-4aa1-ac8a-1cb60ed86c20" providerId="ADAL" clId="{6CA2C20D-FD10-7042-9ED8-23D77B622455}" dt="2023-05-20T12:49:47.763" v="950"/>
          <ac:inkMkLst>
            <pc:docMk/>
            <pc:sldMk cId="0" sldId="320"/>
            <ac:inkMk id="43091" creationId="{45FFBDF2-FD1C-67ED-9127-1EB25E9E7A3B}"/>
          </ac:inkMkLst>
        </pc:inkChg>
        <pc:inkChg chg="add del">
          <ac:chgData name="شادن القحطاني ID 443200677" userId="2d5f3d4d-8466-4aa1-ac8a-1cb60ed86c20" providerId="ADAL" clId="{6CA2C20D-FD10-7042-9ED8-23D77B622455}" dt="2023-05-20T12:49:47.763" v="950"/>
          <ac:inkMkLst>
            <pc:docMk/>
            <pc:sldMk cId="0" sldId="320"/>
            <ac:inkMk id="43092" creationId="{4FF7A2DA-630B-3295-D03D-03F9269C4FA5}"/>
          </ac:inkMkLst>
        </pc:inkChg>
        <pc:inkChg chg="add del">
          <ac:chgData name="شادن القحطاني ID 443200677" userId="2d5f3d4d-8466-4aa1-ac8a-1cb60ed86c20" providerId="ADAL" clId="{6CA2C20D-FD10-7042-9ED8-23D77B622455}" dt="2023-05-20T12:49:47.763" v="950"/>
          <ac:inkMkLst>
            <pc:docMk/>
            <pc:sldMk cId="0" sldId="320"/>
            <ac:inkMk id="43093" creationId="{2F16650E-DDAA-9901-39AE-648BB2A843BC}"/>
          </ac:inkMkLst>
        </pc:inkChg>
        <pc:inkChg chg="add reco">
          <ac:chgData name="شادن القحطاني ID 443200677" userId="2d5f3d4d-8466-4aa1-ac8a-1cb60ed86c20" providerId="ADAL" clId="{6CA2C20D-FD10-7042-9ED8-23D77B622455}" dt="2023-05-20T12:49:47.763" v="950"/>
          <ac:inkMkLst>
            <pc:docMk/>
            <pc:sldMk cId="0" sldId="320"/>
            <ac:inkMk id="43094" creationId="{33C03B56-300C-3268-8CB3-E18709D2B6C6}"/>
          </ac:inkMkLst>
        </pc:inkChg>
        <pc:inkChg chg="add reco">
          <ac:chgData name="شادن القحطاني ID 443200677" userId="2d5f3d4d-8466-4aa1-ac8a-1cb60ed86c20" providerId="ADAL" clId="{6CA2C20D-FD10-7042-9ED8-23D77B622455}" dt="2023-05-20T12:49:47.763" v="950"/>
          <ac:inkMkLst>
            <pc:docMk/>
            <pc:sldMk cId="0" sldId="320"/>
            <ac:inkMk id="43095" creationId="{D3ECFC02-22CD-C170-74B4-F90512821B37}"/>
          </ac:inkMkLst>
        </pc:inkChg>
        <pc:inkChg chg="add">
          <ac:chgData name="شادن القحطاني ID 443200677" userId="2d5f3d4d-8466-4aa1-ac8a-1cb60ed86c20" providerId="ADAL" clId="{6CA2C20D-FD10-7042-9ED8-23D77B622455}" dt="2023-05-20T12:50:00.944" v="951"/>
          <ac:inkMkLst>
            <pc:docMk/>
            <pc:sldMk cId="0" sldId="320"/>
            <ac:inkMk id="43096" creationId="{6C2B5978-9B44-3573-57C9-AA35BC460B1C}"/>
          </ac:inkMkLst>
        </pc:inkChg>
        <pc:inkChg chg="add del">
          <ac:chgData name="شادن القحطاني ID 443200677" userId="2d5f3d4d-8466-4aa1-ac8a-1cb60ed86c20" providerId="ADAL" clId="{6CA2C20D-FD10-7042-9ED8-23D77B622455}" dt="2023-05-20T12:50:39.990" v="959"/>
          <ac:inkMkLst>
            <pc:docMk/>
            <pc:sldMk cId="0" sldId="320"/>
            <ac:inkMk id="43097" creationId="{B3EC9C4A-D5FF-B1E7-8EE8-A8EEB886BC12}"/>
          </ac:inkMkLst>
        </pc:inkChg>
        <pc:inkChg chg="add del">
          <ac:chgData name="شادن القحطاني ID 443200677" userId="2d5f3d4d-8466-4aa1-ac8a-1cb60ed86c20" providerId="ADAL" clId="{6CA2C20D-FD10-7042-9ED8-23D77B622455}" dt="2023-05-20T12:50:39.990" v="959"/>
          <ac:inkMkLst>
            <pc:docMk/>
            <pc:sldMk cId="0" sldId="320"/>
            <ac:inkMk id="43098" creationId="{0BE01440-FBFB-6440-75AB-434D9D444D89}"/>
          </ac:inkMkLst>
        </pc:inkChg>
        <pc:inkChg chg="add del">
          <ac:chgData name="شادن القحطاني ID 443200677" userId="2d5f3d4d-8466-4aa1-ac8a-1cb60ed86c20" providerId="ADAL" clId="{6CA2C20D-FD10-7042-9ED8-23D77B622455}" dt="2023-05-20T12:50:39.990" v="959"/>
          <ac:inkMkLst>
            <pc:docMk/>
            <pc:sldMk cId="0" sldId="320"/>
            <ac:inkMk id="43099" creationId="{24278ECC-F178-4173-51CF-9F2A02A7E557}"/>
          </ac:inkMkLst>
        </pc:inkChg>
        <pc:inkChg chg="add del">
          <ac:chgData name="شادن القحطاني ID 443200677" userId="2d5f3d4d-8466-4aa1-ac8a-1cb60ed86c20" providerId="ADAL" clId="{6CA2C20D-FD10-7042-9ED8-23D77B622455}" dt="2023-05-20T12:50:39.990" v="959"/>
          <ac:inkMkLst>
            <pc:docMk/>
            <pc:sldMk cId="0" sldId="320"/>
            <ac:inkMk id="43100" creationId="{834433D5-9032-DF2B-BBB5-45FA852023FD}"/>
          </ac:inkMkLst>
        </pc:inkChg>
        <pc:inkChg chg="add del">
          <ac:chgData name="شادن القحطاني ID 443200677" userId="2d5f3d4d-8466-4aa1-ac8a-1cb60ed86c20" providerId="ADAL" clId="{6CA2C20D-FD10-7042-9ED8-23D77B622455}" dt="2023-05-20T12:50:39.990" v="959"/>
          <ac:inkMkLst>
            <pc:docMk/>
            <pc:sldMk cId="0" sldId="320"/>
            <ac:inkMk id="43101" creationId="{EE10CDFB-2183-0AFE-BD5E-E0FE49901EDC}"/>
          </ac:inkMkLst>
        </pc:inkChg>
        <pc:inkChg chg="add del">
          <ac:chgData name="شادن القحطاني ID 443200677" userId="2d5f3d4d-8466-4aa1-ac8a-1cb60ed86c20" providerId="ADAL" clId="{6CA2C20D-FD10-7042-9ED8-23D77B622455}" dt="2023-05-20T12:50:39.990" v="959"/>
          <ac:inkMkLst>
            <pc:docMk/>
            <pc:sldMk cId="0" sldId="320"/>
            <ac:inkMk id="43102" creationId="{2AE7C592-54C9-54B3-3241-71F99F0B86DC}"/>
          </ac:inkMkLst>
        </pc:inkChg>
        <pc:inkChg chg="add del">
          <ac:chgData name="شادن القحطاني ID 443200677" userId="2d5f3d4d-8466-4aa1-ac8a-1cb60ed86c20" providerId="ADAL" clId="{6CA2C20D-FD10-7042-9ED8-23D77B622455}" dt="2023-05-20T12:50:39.990" v="959"/>
          <ac:inkMkLst>
            <pc:docMk/>
            <pc:sldMk cId="0" sldId="320"/>
            <ac:inkMk id="43103" creationId="{A15860C3-1C5A-B144-922A-61BFD0052B43}"/>
          </ac:inkMkLst>
        </pc:inkChg>
        <pc:inkChg chg="add reco">
          <ac:chgData name="شادن القحطاني ID 443200677" userId="2d5f3d4d-8466-4aa1-ac8a-1cb60ed86c20" providerId="ADAL" clId="{6CA2C20D-FD10-7042-9ED8-23D77B622455}" dt="2023-05-20T12:50:39.990" v="959"/>
          <ac:inkMkLst>
            <pc:docMk/>
            <pc:sldMk cId="0" sldId="320"/>
            <ac:inkMk id="43104" creationId="{334F2FD4-E973-D283-87D6-2729F06DFB21}"/>
          </ac:inkMkLst>
        </pc:inkChg>
        <pc:inkChg chg="add del">
          <ac:chgData name="شادن القحطاني ID 443200677" userId="2d5f3d4d-8466-4aa1-ac8a-1cb60ed86c20" providerId="ADAL" clId="{6CA2C20D-FD10-7042-9ED8-23D77B622455}" dt="2023-05-20T12:50:43.230" v="966"/>
          <ac:inkMkLst>
            <pc:docMk/>
            <pc:sldMk cId="0" sldId="320"/>
            <ac:inkMk id="43105" creationId="{CD1E0696-C5C8-2009-4364-FAF279752D9D}"/>
          </ac:inkMkLst>
        </pc:inkChg>
        <pc:inkChg chg="add del">
          <ac:chgData name="شادن القحطاني ID 443200677" userId="2d5f3d4d-8466-4aa1-ac8a-1cb60ed86c20" providerId="ADAL" clId="{6CA2C20D-FD10-7042-9ED8-23D77B622455}" dt="2023-05-20T12:50:43.230" v="966"/>
          <ac:inkMkLst>
            <pc:docMk/>
            <pc:sldMk cId="0" sldId="320"/>
            <ac:inkMk id="43106" creationId="{4326426F-F9C2-DBEC-2B04-127DE86EE14C}"/>
          </ac:inkMkLst>
        </pc:inkChg>
        <pc:inkChg chg="add">
          <ac:chgData name="شادن القحطاني ID 443200677" userId="2d5f3d4d-8466-4aa1-ac8a-1cb60ed86c20" providerId="ADAL" clId="{6CA2C20D-FD10-7042-9ED8-23D77B622455}" dt="2023-05-20T12:50:40.930" v="962"/>
          <ac:inkMkLst>
            <pc:docMk/>
            <pc:sldMk cId="0" sldId="320"/>
            <ac:inkMk id="43107" creationId="{B3AE0697-58AD-8A7C-CD10-8B8FBBF6448E}"/>
          </ac:inkMkLst>
        </pc:inkChg>
        <pc:inkChg chg="add del">
          <ac:chgData name="شادن القحطاني ID 443200677" userId="2d5f3d4d-8466-4aa1-ac8a-1cb60ed86c20" providerId="ADAL" clId="{6CA2C20D-FD10-7042-9ED8-23D77B622455}" dt="2023-05-20T12:50:43.230" v="966"/>
          <ac:inkMkLst>
            <pc:docMk/>
            <pc:sldMk cId="0" sldId="320"/>
            <ac:inkMk id="43108" creationId="{28BF070E-12AB-1015-85B9-15CD6BBB1DB9}"/>
          </ac:inkMkLst>
        </pc:inkChg>
        <pc:inkChg chg="add del">
          <ac:chgData name="شادن القحطاني ID 443200677" userId="2d5f3d4d-8466-4aa1-ac8a-1cb60ed86c20" providerId="ADAL" clId="{6CA2C20D-FD10-7042-9ED8-23D77B622455}" dt="2023-05-20T12:50:43.230" v="966"/>
          <ac:inkMkLst>
            <pc:docMk/>
            <pc:sldMk cId="0" sldId="320"/>
            <ac:inkMk id="43109" creationId="{461E7140-A36C-26C9-4A2C-4BE69767CB01}"/>
          </ac:inkMkLst>
        </pc:inkChg>
        <pc:inkChg chg="add del">
          <ac:chgData name="شادن القحطاني ID 443200677" userId="2d5f3d4d-8466-4aa1-ac8a-1cb60ed86c20" providerId="ADAL" clId="{6CA2C20D-FD10-7042-9ED8-23D77B622455}" dt="2023-05-20T12:50:43.230" v="966"/>
          <ac:inkMkLst>
            <pc:docMk/>
            <pc:sldMk cId="0" sldId="320"/>
            <ac:inkMk id="43110" creationId="{5329D6D1-36B2-9C04-8D5D-5FF39C67B0A4}"/>
          </ac:inkMkLst>
        </pc:inkChg>
        <pc:inkChg chg="add reco">
          <ac:chgData name="شادن القحطاني ID 443200677" userId="2d5f3d4d-8466-4aa1-ac8a-1cb60ed86c20" providerId="ADAL" clId="{6CA2C20D-FD10-7042-9ED8-23D77B622455}" dt="2023-05-20T12:50:43.230" v="966"/>
          <ac:inkMkLst>
            <pc:docMk/>
            <pc:sldMk cId="0" sldId="320"/>
            <ac:inkMk id="43111" creationId="{F5841BB5-5050-B0DE-E0E0-A6009C79137C}"/>
          </ac:inkMkLst>
        </pc:inkChg>
        <pc:inkChg chg="add">
          <ac:chgData name="شادن القحطاني ID 443200677" userId="2d5f3d4d-8466-4aa1-ac8a-1cb60ed86c20" providerId="ADAL" clId="{6CA2C20D-FD10-7042-9ED8-23D77B622455}" dt="2023-05-20T12:52:06.966" v="967"/>
          <ac:inkMkLst>
            <pc:docMk/>
            <pc:sldMk cId="0" sldId="320"/>
            <ac:inkMk id="43112" creationId="{4C161800-B940-F642-870E-B37030402A9D}"/>
          </ac:inkMkLst>
        </pc:inkChg>
        <pc:inkChg chg="add del">
          <ac:chgData name="شادن القحطاني ID 443200677" userId="2d5f3d4d-8466-4aa1-ac8a-1cb60ed86c20" providerId="ADAL" clId="{6CA2C20D-FD10-7042-9ED8-23D77B622455}" dt="2023-05-20T12:53:44.187" v="979"/>
          <ac:inkMkLst>
            <pc:docMk/>
            <pc:sldMk cId="0" sldId="320"/>
            <ac:inkMk id="43113" creationId="{9EE697E4-69A7-F34D-67F4-54CA7296A871}"/>
          </ac:inkMkLst>
        </pc:inkChg>
        <pc:inkChg chg="add del">
          <ac:chgData name="شادن القحطاني ID 443200677" userId="2d5f3d4d-8466-4aa1-ac8a-1cb60ed86c20" providerId="ADAL" clId="{6CA2C20D-FD10-7042-9ED8-23D77B622455}" dt="2023-05-20T12:53:44.187" v="979"/>
          <ac:inkMkLst>
            <pc:docMk/>
            <pc:sldMk cId="0" sldId="320"/>
            <ac:inkMk id="43114" creationId="{1D1C7234-8F59-1D62-4FB5-BB9A882F4FC5}"/>
          </ac:inkMkLst>
        </pc:inkChg>
        <pc:inkChg chg="add del">
          <ac:chgData name="شادن القحطاني ID 443200677" userId="2d5f3d4d-8466-4aa1-ac8a-1cb60ed86c20" providerId="ADAL" clId="{6CA2C20D-FD10-7042-9ED8-23D77B622455}" dt="2023-05-20T12:53:44.187" v="979"/>
          <ac:inkMkLst>
            <pc:docMk/>
            <pc:sldMk cId="0" sldId="320"/>
            <ac:inkMk id="43115" creationId="{541F8E7A-200A-D607-7D53-80758E7F9732}"/>
          </ac:inkMkLst>
        </pc:inkChg>
        <pc:inkChg chg="add del">
          <ac:chgData name="شادن القحطاني ID 443200677" userId="2d5f3d4d-8466-4aa1-ac8a-1cb60ed86c20" providerId="ADAL" clId="{6CA2C20D-FD10-7042-9ED8-23D77B622455}" dt="2023-05-20T12:53:44.187" v="979"/>
          <ac:inkMkLst>
            <pc:docMk/>
            <pc:sldMk cId="0" sldId="320"/>
            <ac:inkMk id="43116" creationId="{438E6FDC-3D6F-FA46-144B-7D5FE66FC892}"/>
          </ac:inkMkLst>
        </pc:inkChg>
        <pc:inkChg chg="add del">
          <ac:chgData name="شادن القحطاني ID 443200677" userId="2d5f3d4d-8466-4aa1-ac8a-1cb60ed86c20" providerId="ADAL" clId="{6CA2C20D-FD10-7042-9ED8-23D77B622455}" dt="2023-05-20T12:53:44.187" v="979"/>
          <ac:inkMkLst>
            <pc:docMk/>
            <pc:sldMk cId="0" sldId="320"/>
            <ac:inkMk id="43117" creationId="{ECD59499-1B49-08EC-7110-B270EDCC6A0F}"/>
          </ac:inkMkLst>
        </pc:inkChg>
        <pc:inkChg chg="add del">
          <ac:chgData name="شادن القحطاني ID 443200677" userId="2d5f3d4d-8466-4aa1-ac8a-1cb60ed86c20" providerId="ADAL" clId="{6CA2C20D-FD10-7042-9ED8-23D77B622455}" dt="2023-05-20T12:53:44.187" v="979"/>
          <ac:inkMkLst>
            <pc:docMk/>
            <pc:sldMk cId="0" sldId="320"/>
            <ac:inkMk id="43118" creationId="{C2DCFF66-CC8A-2491-5B09-9A899F330532}"/>
          </ac:inkMkLst>
        </pc:inkChg>
        <pc:inkChg chg="add del">
          <ac:chgData name="شادن القحطاني ID 443200677" userId="2d5f3d4d-8466-4aa1-ac8a-1cb60ed86c20" providerId="ADAL" clId="{6CA2C20D-FD10-7042-9ED8-23D77B622455}" dt="2023-05-20T12:53:44.187" v="979"/>
          <ac:inkMkLst>
            <pc:docMk/>
            <pc:sldMk cId="0" sldId="320"/>
            <ac:inkMk id="43119" creationId="{C4586B9E-27C2-6E92-9D0D-ABD1F1C7B339}"/>
          </ac:inkMkLst>
        </pc:inkChg>
        <pc:inkChg chg="add del">
          <ac:chgData name="شادن القحطاني ID 443200677" userId="2d5f3d4d-8466-4aa1-ac8a-1cb60ed86c20" providerId="ADAL" clId="{6CA2C20D-FD10-7042-9ED8-23D77B622455}" dt="2023-05-20T12:53:44.187" v="979"/>
          <ac:inkMkLst>
            <pc:docMk/>
            <pc:sldMk cId="0" sldId="320"/>
            <ac:inkMk id="43120" creationId="{342EA35E-BE72-CBBC-22FF-3CB2C7EFA9AE}"/>
          </ac:inkMkLst>
        </pc:inkChg>
        <pc:inkChg chg="add del">
          <ac:chgData name="شادن القحطاني ID 443200677" userId="2d5f3d4d-8466-4aa1-ac8a-1cb60ed86c20" providerId="ADAL" clId="{6CA2C20D-FD10-7042-9ED8-23D77B622455}" dt="2023-05-20T12:53:44.187" v="979"/>
          <ac:inkMkLst>
            <pc:docMk/>
            <pc:sldMk cId="0" sldId="320"/>
            <ac:inkMk id="43121" creationId="{2872C54C-C4EC-F474-E80C-F3E76B39D9D1}"/>
          </ac:inkMkLst>
        </pc:inkChg>
        <pc:inkChg chg="add del">
          <ac:chgData name="شادن القحطاني ID 443200677" userId="2d5f3d4d-8466-4aa1-ac8a-1cb60ed86c20" providerId="ADAL" clId="{6CA2C20D-FD10-7042-9ED8-23D77B622455}" dt="2023-05-20T12:53:44.187" v="979"/>
          <ac:inkMkLst>
            <pc:docMk/>
            <pc:sldMk cId="0" sldId="320"/>
            <ac:inkMk id="43122" creationId="{4E1FF17E-FCD3-B898-68C5-BDB91E514A3A}"/>
          </ac:inkMkLst>
        </pc:inkChg>
        <pc:inkChg chg="add del">
          <ac:chgData name="شادن القحطاني ID 443200677" userId="2d5f3d4d-8466-4aa1-ac8a-1cb60ed86c20" providerId="ADAL" clId="{6CA2C20D-FD10-7042-9ED8-23D77B622455}" dt="2023-05-20T12:53:44.187" v="979"/>
          <ac:inkMkLst>
            <pc:docMk/>
            <pc:sldMk cId="0" sldId="320"/>
            <ac:inkMk id="43123" creationId="{7F526EDF-7E50-B3EB-0EA9-4DF86D7B9168}"/>
          </ac:inkMkLst>
        </pc:inkChg>
        <pc:inkChg chg="add reco">
          <ac:chgData name="شادن القحطاني ID 443200677" userId="2d5f3d4d-8466-4aa1-ac8a-1cb60ed86c20" providerId="ADAL" clId="{6CA2C20D-FD10-7042-9ED8-23D77B622455}" dt="2023-05-20T12:53:44.187" v="979"/>
          <ac:inkMkLst>
            <pc:docMk/>
            <pc:sldMk cId="0" sldId="320"/>
            <ac:inkMk id="43124" creationId="{AC367DD8-FBBA-1DA4-922A-17157817375D}"/>
          </ac:inkMkLst>
        </pc:inkChg>
        <pc:inkChg chg="add del">
          <ac:chgData name="شادن القحطاني ID 443200677" userId="2d5f3d4d-8466-4aa1-ac8a-1cb60ed86c20" providerId="ADAL" clId="{6CA2C20D-FD10-7042-9ED8-23D77B622455}" dt="2023-05-20T12:53:49.249" v="986"/>
          <ac:inkMkLst>
            <pc:docMk/>
            <pc:sldMk cId="0" sldId="320"/>
            <ac:inkMk id="43125" creationId="{A337CD30-584F-1F1B-E0D5-36C4ECD6FC5A}"/>
          </ac:inkMkLst>
        </pc:inkChg>
        <pc:inkChg chg="add del">
          <ac:chgData name="شادن القحطاني ID 443200677" userId="2d5f3d4d-8466-4aa1-ac8a-1cb60ed86c20" providerId="ADAL" clId="{6CA2C20D-FD10-7042-9ED8-23D77B622455}" dt="2023-05-20T12:53:49.249" v="986"/>
          <ac:inkMkLst>
            <pc:docMk/>
            <pc:sldMk cId="0" sldId="320"/>
            <ac:inkMk id="43126" creationId="{03185433-3D31-7046-635E-5B633003917E}"/>
          </ac:inkMkLst>
        </pc:inkChg>
        <pc:inkChg chg="add del">
          <ac:chgData name="شادن القحطاني ID 443200677" userId="2d5f3d4d-8466-4aa1-ac8a-1cb60ed86c20" providerId="ADAL" clId="{6CA2C20D-FD10-7042-9ED8-23D77B622455}" dt="2023-05-20T12:53:49.249" v="986"/>
          <ac:inkMkLst>
            <pc:docMk/>
            <pc:sldMk cId="0" sldId="320"/>
            <ac:inkMk id="43127" creationId="{F3D6725E-EF52-3219-18E5-D1D2E8E047BA}"/>
          </ac:inkMkLst>
        </pc:inkChg>
        <pc:inkChg chg="add del">
          <ac:chgData name="شادن القحطاني ID 443200677" userId="2d5f3d4d-8466-4aa1-ac8a-1cb60ed86c20" providerId="ADAL" clId="{6CA2C20D-FD10-7042-9ED8-23D77B622455}" dt="2023-05-20T12:53:49.249" v="986"/>
          <ac:inkMkLst>
            <pc:docMk/>
            <pc:sldMk cId="0" sldId="320"/>
            <ac:inkMk id="43128" creationId="{A4C15815-D10C-B1BC-9417-D1F2B51E0343}"/>
          </ac:inkMkLst>
        </pc:inkChg>
        <pc:inkChg chg="add del">
          <ac:chgData name="شادن القحطاني ID 443200677" userId="2d5f3d4d-8466-4aa1-ac8a-1cb60ed86c20" providerId="ADAL" clId="{6CA2C20D-FD10-7042-9ED8-23D77B622455}" dt="2023-05-20T12:53:49.249" v="986"/>
          <ac:inkMkLst>
            <pc:docMk/>
            <pc:sldMk cId="0" sldId="320"/>
            <ac:inkMk id="43129" creationId="{E0CD9742-E516-5B91-88FA-D13AF40F2CD6}"/>
          </ac:inkMkLst>
        </pc:inkChg>
        <pc:inkChg chg="add del">
          <ac:chgData name="شادن القحطاني ID 443200677" userId="2d5f3d4d-8466-4aa1-ac8a-1cb60ed86c20" providerId="ADAL" clId="{6CA2C20D-FD10-7042-9ED8-23D77B622455}" dt="2023-05-20T12:53:49.249" v="986"/>
          <ac:inkMkLst>
            <pc:docMk/>
            <pc:sldMk cId="0" sldId="320"/>
            <ac:inkMk id="43130" creationId="{CFD873D4-8A15-979F-B26A-8ABD101EC56A}"/>
          </ac:inkMkLst>
        </pc:inkChg>
        <pc:inkChg chg="add reco">
          <ac:chgData name="شادن القحطاني ID 443200677" userId="2d5f3d4d-8466-4aa1-ac8a-1cb60ed86c20" providerId="ADAL" clId="{6CA2C20D-FD10-7042-9ED8-23D77B622455}" dt="2023-05-20T12:53:49.249" v="986"/>
          <ac:inkMkLst>
            <pc:docMk/>
            <pc:sldMk cId="0" sldId="320"/>
            <ac:inkMk id="43131" creationId="{402C630F-AB9B-0731-0081-4B2BA2BB950B}"/>
          </ac:inkMkLst>
        </pc:inkChg>
        <pc:inkChg chg="add">
          <ac:chgData name="شادن القحطاني ID 443200677" userId="2d5f3d4d-8466-4aa1-ac8a-1cb60ed86c20" providerId="ADAL" clId="{6CA2C20D-FD10-7042-9ED8-23D77B622455}" dt="2023-05-20T12:54:49.637" v="987"/>
          <ac:inkMkLst>
            <pc:docMk/>
            <pc:sldMk cId="0" sldId="320"/>
            <ac:inkMk id="43132" creationId="{A71664CF-46E7-7ADE-78E0-9C0F8CA5086D}"/>
          </ac:inkMkLst>
        </pc:inkChg>
      </pc:sldChg>
      <pc:sldChg chg="addSp delSp modSp">
        <pc:chgData name="شادن القحطاني ID 443200677" userId="2d5f3d4d-8466-4aa1-ac8a-1cb60ed86c20" providerId="ADAL" clId="{6CA2C20D-FD10-7042-9ED8-23D77B622455}" dt="2023-06-16T19:05:04.825" v="3172"/>
        <pc:sldMkLst>
          <pc:docMk/>
          <pc:sldMk cId="0" sldId="321"/>
        </pc:sldMkLst>
        <pc:spChg chg="mod">
          <ac:chgData name="شادن القحطاني ID 443200677" userId="2d5f3d4d-8466-4aa1-ac8a-1cb60ed86c20" providerId="ADAL" clId="{6CA2C20D-FD10-7042-9ED8-23D77B622455}" dt="2023-06-16T19:04:49.229" v="3163" actId="1076"/>
          <ac:spMkLst>
            <pc:docMk/>
            <pc:sldMk cId="0" sldId="321"/>
            <ac:spMk id="45064" creationId="{00000000-0000-0000-0000-000000000000}"/>
          </ac:spMkLst>
        </pc:spChg>
        <pc:inkChg chg="add del">
          <ac:chgData name="شادن القحطاني ID 443200677" userId="2d5f3d4d-8466-4aa1-ac8a-1cb60ed86c20" providerId="ADAL" clId="{6CA2C20D-FD10-7042-9ED8-23D77B622455}" dt="2023-05-20T12:59:39.642" v="990"/>
          <ac:inkMkLst>
            <pc:docMk/>
            <pc:sldMk cId="0" sldId="321"/>
            <ac:inkMk id="2" creationId="{91D45EA9-5E70-BFBB-B6E4-27676C174FFA}"/>
          </ac:inkMkLst>
        </pc:inkChg>
        <pc:inkChg chg="add del">
          <ac:chgData name="شادن القحطاني ID 443200677" userId="2d5f3d4d-8466-4aa1-ac8a-1cb60ed86c20" providerId="ADAL" clId="{6CA2C20D-FD10-7042-9ED8-23D77B622455}" dt="2023-06-16T19:04:48.809" v="3162"/>
          <ac:inkMkLst>
            <pc:docMk/>
            <pc:sldMk cId="0" sldId="321"/>
            <ac:inkMk id="2" creationId="{F5A8BD02-98EB-E1F0-F653-2C688EB79A05}"/>
          </ac:inkMkLst>
        </pc:inkChg>
        <pc:inkChg chg="add del">
          <ac:chgData name="شادن القحطاني ID 443200677" userId="2d5f3d4d-8466-4aa1-ac8a-1cb60ed86c20" providerId="ADAL" clId="{6CA2C20D-FD10-7042-9ED8-23D77B622455}" dt="2023-05-20T12:59:39.642" v="990"/>
          <ac:inkMkLst>
            <pc:docMk/>
            <pc:sldMk cId="0" sldId="321"/>
            <ac:inkMk id="3" creationId="{238A6796-80E2-77C7-49AF-CFFC9B51185E}"/>
          </ac:inkMkLst>
        </pc:inkChg>
        <pc:inkChg chg="add del">
          <ac:chgData name="شادن القحطاني ID 443200677" userId="2d5f3d4d-8466-4aa1-ac8a-1cb60ed86c20" providerId="ADAL" clId="{6CA2C20D-FD10-7042-9ED8-23D77B622455}" dt="2023-06-16T19:04:48.512" v="3161"/>
          <ac:inkMkLst>
            <pc:docMk/>
            <pc:sldMk cId="0" sldId="321"/>
            <ac:inkMk id="3" creationId="{3A880EE1-3D72-A872-FC4A-D9A479788B85}"/>
          </ac:inkMkLst>
        </pc:inkChg>
        <pc:inkChg chg="add reco">
          <ac:chgData name="شادن القحطاني ID 443200677" userId="2d5f3d4d-8466-4aa1-ac8a-1cb60ed86c20" providerId="ADAL" clId="{6CA2C20D-FD10-7042-9ED8-23D77B622455}" dt="2023-05-20T12:59:39.642" v="990"/>
          <ac:inkMkLst>
            <pc:docMk/>
            <pc:sldMk cId="0" sldId="321"/>
            <ac:inkMk id="4" creationId="{8FC52C1E-7453-85F2-4AA2-DC989742FE95}"/>
          </ac:inkMkLst>
        </pc:inkChg>
        <pc:inkChg chg="add del">
          <ac:chgData name="شادن القحطاني ID 443200677" userId="2d5f3d4d-8466-4aa1-ac8a-1cb60ed86c20" providerId="ADAL" clId="{6CA2C20D-FD10-7042-9ED8-23D77B622455}" dt="2023-06-16T19:04:38.864" v="3152"/>
          <ac:inkMkLst>
            <pc:docMk/>
            <pc:sldMk cId="0" sldId="321"/>
            <ac:inkMk id="5" creationId="{28C2863C-F778-660B-AC80-ECF127A70CB7}"/>
          </ac:inkMkLst>
        </pc:inkChg>
        <pc:inkChg chg="add del">
          <ac:chgData name="شادن القحطاني ID 443200677" userId="2d5f3d4d-8466-4aa1-ac8a-1cb60ed86c20" providerId="ADAL" clId="{6CA2C20D-FD10-7042-9ED8-23D77B622455}" dt="2023-05-20T12:59:42.289" v="995"/>
          <ac:inkMkLst>
            <pc:docMk/>
            <pc:sldMk cId="0" sldId="321"/>
            <ac:inkMk id="5" creationId="{F8AAC521-6DE9-8046-2414-54F9A4C32464}"/>
          </ac:inkMkLst>
        </pc:inkChg>
        <pc:inkChg chg="add del">
          <ac:chgData name="شادن القحطاني ID 443200677" userId="2d5f3d4d-8466-4aa1-ac8a-1cb60ed86c20" providerId="ADAL" clId="{6CA2C20D-FD10-7042-9ED8-23D77B622455}" dt="2023-06-16T19:04:38.091" v="3151"/>
          <ac:inkMkLst>
            <pc:docMk/>
            <pc:sldMk cId="0" sldId="321"/>
            <ac:inkMk id="8" creationId="{28099C30-819C-77E4-6436-8A1F91BEEF52}"/>
          </ac:inkMkLst>
        </pc:inkChg>
        <pc:inkChg chg="add del">
          <ac:chgData name="شادن القحطاني ID 443200677" userId="2d5f3d4d-8466-4aa1-ac8a-1cb60ed86c20" providerId="ADAL" clId="{6CA2C20D-FD10-7042-9ED8-23D77B622455}" dt="2023-05-20T12:59:42.289" v="995"/>
          <ac:inkMkLst>
            <pc:docMk/>
            <pc:sldMk cId="0" sldId="321"/>
            <ac:inkMk id="8" creationId="{A3909903-813E-C9E8-5B43-681ABD791477}"/>
          </ac:inkMkLst>
        </pc:inkChg>
        <pc:inkChg chg="add del">
          <ac:chgData name="شادن القحطاني ID 443200677" userId="2d5f3d4d-8466-4aa1-ac8a-1cb60ed86c20" providerId="ADAL" clId="{6CA2C20D-FD10-7042-9ED8-23D77B622455}" dt="2023-06-16T19:04:38.017" v="3150"/>
          <ac:inkMkLst>
            <pc:docMk/>
            <pc:sldMk cId="0" sldId="321"/>
            <ac:inkMk id="10" creationId="{7F29C9F7-DD29-8F3E-AD9D-12E226DB9D4D}"/>
          </ac:inkMkLst>
        </pc:inkChg>
        <pc:inkChg chg="add del">
          <ac:chgData name="شادن القحطاني ID 443200677" userId="2d5f3d4d-8466-4aa1-ac8a-1cb60ed86c20" providerId="ADAL" clId="{6CA2C20D-FD10-7042-9ED8-23D77B622455}" dt="2023-05-20T12:59:42.289" v="995"/>
          <ac:inkMkLst>
            <pc:docMk/>
            <pc:sldMk cId="0" sldId="321"/>
            <ac:inkMk id="10" creationId="{9A5BFDF4-3236-3204-9F81-00A0F281F1B6}"/>
          </ac:inkMkLst>
        </pc:inkChg>
        <pc:inkChg chg="add del">
          <ac:chgData name="شادن القحطاني ID 443200677" userId="2d5f3d4d-8466-4aa1-ac8a-1cb60ed86c20" providerId="ADAL" clId="{6CA2C20D-FD10-7042-9ED8-23D77B622455}" dt="2023-05-20T12:59:42.289" v="995"/>
          <ac:inkMkLst>
            <pc:docMk/>
            <pc:sldMk cId="0" sldId="321"/>
            <ac:inkMk id="11" creationId="{2D1503DC-D5BA-590C-5B5B-1FF55272C7D5}"/>
          </ac:inkMkLst>
        </pc:inkChg>
        <pc:inkChg chg="add del">
          <ac:chgData name="شادن القحطاني ID 443200677" userId="2d5f3d4d-8466-4aa1-ac8a-1cb60ed86c20" providerId="ADAL" clId="{6CA2C20D-FD10-7042-9ED8-23D77B622455}" dt="2023-06-16T19:04:14.123" v="3147"/>
          <ac:inkMkLst>
            <pc:docMk/>
            <pc:sldMk cId="0" sldId="321"/>
            <ac:inkMk id="11" creationId="{81987C09-0560-7BE2-07D0-9A9E4E2B3C71}"/>
          </ac:inkMkLst>
        </pc:inkChg>
        <pc:inkChg chg="add reco">
          <ac:chgData name="شادن القحطاني ID 443200677" userId="2d5f3d4d-8466-4aa1-ac8a-1cb60ed86c20" providerId="ADAL" clId="{6CA2C20D-FD10-7042-9ED8-23D77B622455}" dt="2023-05-20T12:59:42.289" v="995"/>
          <ac:inkMkLst>
            <pc:docMk/>
            <pc:sldMk cId="0" sldId="321"/>
            <ac:inkMk id="12" creationId="{256ADF2D-6BB9-D85B-74F4-EDE8EB3DA631}"/>
          </ac:inkMkLst>
        </pc:inkChg>
        <pc:inkChg chg="add reco">
          <ac:chgData name="شادن القحطاني ID 443200677" userId="2d5f3d4d-8466-4aa1-ac8a-1cb60ed86c20" providerId="ADAL" clId="{6CA2C20D-FD10-7042-9ED8-23D77B622455}" dt="2023-05-20T12:59:42.289" v="995"/>
          <ac:inkMkLst>
            <pc:docMk/>
            <pc:sldMk cId="0" sldId="321"/>
            <ac:inkMk id="13" creationId="{511B9055-82C3-CBB4-40D9-8DC5A6D91847}"/>
          </ac:inkMkLst>
        </pc:inkChg>
        <pc:inkChg chg="add del reco">
          <ac:chgData name="شادن القحطاني ID 443200677" userId="2d5f3d4d-8466-4aa1-ac8a-1cb60ed86c20" providerId="ADAL" clId="{6CA2C20D-FD10-7042-9ED8-23D77B622455}" dt="2023-06-16T19:04:14.123" v="3147"/>
          <ac:inkMkLst>
            <pc:docMk/>
            <pc:sldMk cId="0" sldId="321"/>
            <ac:inkMk id="14" creationId="{3B6DF4A3-A1A9-F535-4B69-AB266303E692}"/>
          </ac:inkMkLst>
        </pc:inkChg>
        <pc:inkChg chg="add del">
          <ac:chgData name="شادن القحطاني ID 443200677" userId="2d5f3d4d-8466-4aa1-ac8a-1cb60ed86c20" providerId="ADAL" clId="{6CA2C20D-FD10-7042-9ED8-23D77B622455}" dt="2023-05-20T12:59:49.629" v="1006"/>
          <ac:inkMkLst>
            <pc:docMk/>
            <pc:sldMk cId="0" sldId="321"/>
            <ac:inkMk id="14" creationId="{B2E65231-4508-27F8-403A-71717332497A}"/>
          </ac:inkMkLst>
        </pc:inkChg>
        <pc:inkChg chg="add">
          <ac:chgData name="شادن القحطاني ID 443200677" userId="2d5f3d4d-8466-4aa1-ac8a-1cb60ed86c20" providerId="ADAL" clId="{6CA2C20D-FD10-7042-9ED8-23D77B622455}" dt="2023-06-16T19:04:51.630" v="3164"/>
          <ac:inkMkLst>
            <pc:docMk/>
            <pc:sldMk cId="0" sldId="321"/>
            <ac:inkMk id="15" creationId="{295A690E-7B6B-1491-363A-76B8DC7EA058}"/>
          </ac:inkMkLst>
        </pc:inkChg>
        <pc:inkChg chg="add del">
          <ac:chgData name="شادن القحطاني ID 443200677" userId="2d5f3d4d-8466-4aa1-ac8a-1cb60ed86c20" providerId="ADAL" clId="{6CA2C20D-FD10-7042-9ED8-23D77B622455}" dt="2023-05-20T12:59:49.629" v="1006"/>
          <ac:inkMkLst>
            <pc:docMk/>
            <pc:sldMk cId="0" sldId="321"/>
            <ac:inkMk id="15" creationId="{A720A040-1D27-FE82-C8E1-8E11A62220A2}"/>
          </ac:inkMkLst>
        </pc:inkChg>
        <pc:inkChg chg="add del">
          <ac:chgData name="شادن القحطاني ID 443200677" userId="2d5f3d4d-8466-4aa1-ac8a-1cb60ed86c20" providerId="ADAL" clId="{6CA2C20D-FD10-7042-9ED8-23D77B622455}" dt="2023-05-20T12:59:49.629" v="1006"/>
          <ac:inkMkLst>
            <pc:docMk/>
            <pc:sldMk cId="0" sldId="321"/>
            <ac:inkMk id="16" creationId="{B6364303-2C13-10DE-9FD5-CE6C726B6850}"/>
          </ac:inkMkLst>
        </pc:inkChg>
        <pc:inkChg chg="add">
          <ac:chgData name="شادن القحطاني ID 443200677" userId="2d5f3d4d-8466-4aa1-ac8a-1cb60ed86c20" providerId="ADAL" clId="{6CA2C20D-FD10-7042-9ED8-23D77B622455}" dt="2023-06-16T19:04:57.429" v="3165"/>
          <ac:inkMkLst>
            <pc:docMk/>
            <pc:sldMk cId="0" sldId="321"/>
            <ac:inkMk id="16" creationId="{D55A415D-9D23-4911-7B7C-8685648CDF78}"/>
          </ac:inkMkLst>
        </pc:inkChg>
        <pc:inkChg chg="add">
          <ac:chgData name="شادن القحطاني ID 443200677" userId="2d5f3d4d-8466-4aa1-ac8a-1cb60ed86c20" providerId="ADAL" clId="{6CA2C20D-FD10-7042-9ED8-23D77B622455}" dt="2023-06-16T19:04:59.029" v="3166"/>
          <ac:inkMkLst>
            <pc:docMk/>
            <pc:sldMk cId="0" sldId="321"/>
            <ac:inkMk id="17" creationId="{0F1CA3F7-B51C-E1BC-008E-A69A41537713}"/>
          </ac:inkMkLst>
        </pc:inkChg>
        <pc:inkChg chg="add del">
          <ac:chgData name="شادن القحطاني ID 443200677" userId="2d5f3d4d-8466-4aa1-ac8a-1cb60ed86c20" providerId="ADAL" clId="{6CA2C20D-FD10-7042-9ED8-23D77B622455}" dt="2023-05-20T12:59:49.629" v="1006"/>
          <ac:inkMkLst>
            <pc:docMk/>
            <pc:sldMk cId="0" sldId="321"/>
            <ac:inkMk id="17" creationId="{FB4742DF-1B41-766C-6C89-AB6A9144913C}"/>
          </ac:inkMkLst>
        </pc:inkChg>
        <pc:inkChg chg="add del">
          <ac:chgData name="شادن القحطاني ID 443200677" userId="2d5f3d4d-8466-4aa1-ac8a-1cb60ed86c20" providerId="ADAL" clId="{6CA2C20D-FD10-7042-9ED8-23D77B622455}" dt="2023-06-16T19:05:04.825" v="3172"/>
          <ac:inkMkLst>
            <pc:docMk/>
            <pc:sldMk cId="0" sldId="321"/>
            <ac:inkMk id="18" creationId="{39D62B14-C8BB-D694-AF54-BEF36B5ED71C}"/>
          </ac:inkMkLst>
        </pc:inkChg>
        <pc:inkChg chg="add del">
          <ac:chgData name="شادن القحطاني ID 443200677" userId="2d5f3d4d-8466-4aa1-ac8a-1cb60ed86c20" providerId="ADAL" clId="{6CA2C20D-FD10-7042-9ED8-23D77B622455}" dt="2023-05-20T12:59:49.629" v="1006"/>
          <ac:inkMkLst>
            <pc:docMk/>
            <pc:sldMk cId="0" sldId="321"/>
            <ac:inkMk id="18" creationId="{991F8B50-F228-4E7C-6FFC-AEEB15B4CD1C}"/>
          </ac:inkMkLst>
        </pc:inkChg>
        <pc:inkChg chg="add del">
          <ac:chgData name="شادن القحطاني ID 443200677" userId="2d5f3d4d-8466-4aa1-ac8a-1cb60ed86c20" providerId="ADAL" clId="{6CA2C20D-FD10-7042-9ED8-23D77B622455}" dt="2023-05-20T12:59:49.629" v="1006"/>
          <ac:inkMkLst>
            <pc:docMk/>
            <pc:sldMk cId="0" sldId="321"/>
            <ac:inkMk id="19" creationId="{1639B84D-AB04-6E21-E269-274F1F63C603}"/>
          </ac:inkMkLst>
        </pc:inkChg>
        <pc:inkChg chg="add del">
          <ac:chgData name="شادن القحطاني ID 443200677" userId="2d5f3d4d-8466-4aa1-ac8a-1cb60ed86c20" providerId="ADAL" clId="{6CA2C20D-FD10-7042-9ED8-23D77B622455}" dt="2023-06-16T19:05:04.825" v="3172"/>
          <ac:inkMkLst>
            <pc:docMk/>
            <pc:sldMk cId="0" sldId="321"/>
            <ac:inkMk id="19" creationId="{7A21F0F2-9E3E-FC85-2376-CEC5B9A707AA}"/>
          </ac:inkMkLst>
        </pc:inkChg>
        <pc:inkChg chg="add del">
          <ac:chgData name="شادن القحطاني ID 443200677" userId="2d5f3d4d-8466-4aa1-ac8a-1cb60ed86c20" providerId="ADAL" clId="{6CA2C20D-FD10-7042-9ED8-23D77B622455}" dt="2023-05-20T12:59:49.629" v="1006"/>
          <ac:inkMkLst>
            <pc:docMk/>
            <pc:sldMk cId="0" sldId="321"/>
            <ac:inkMk id="20" creationId="{432A53A7-A443-C272-0D2C-9C569E9FF8F0}"/>
          </ac:inkMkLst>
        </pc:inkChg>
        <pc:inkChg chg="add del">
          <ac:chgData name="شادن القحطاني ID 443200677" userId="2d5f3d4d-8466-4aa1-ac8a-1cb60ed86c20" providerId="ADAL" clId="{6CA2C20D-FD10-7042-9ED8-23D77B622455}" dt="2023-06-16T19:05:04.825" v="3172"/>
          <ac:inkMkLst>
            <pc:docMk/>
            <pc:sldMk cId="0" sldId="321"/>
            <ac:inkMk id="20" creationId="{5DEF9B67-D1CF-AEBF-233B-5E5BE7B2988D}"/>
          </ac:inkMkLst>
        </pc:inkChg>
        <pc:inkChg chg="add del">
          <ac:chgData name="شادن القحطاني ID 443200677" userId="2d5f3d4d-8466-4aa1-ac8a-1cb60ed86c20" providerId="ADAL" clId="{6CA2C20D-FD10-7042-9ED8-23D77B622455}" dt="2023-05-20T12:59:49.629" v="1006"/>
          <ac:inkMkLst>
            <pc:docMk/>
            <pc:sldMk cId="0" sldId="321"/>
            <ac:inkMk id="21" creationId="{7952DB93-B971-6CAA-86E3-DFDE9B7DDB3B}"/>
          </ac:inkMkLst>
        </pc:inkChg>
        <pc:inkChg chg="add del">
          <ac:chgData name="شادن القحطاني ID 443200677" userId="2d5f3d4d-8466-4aa1-ac8a-1cb60ed86c20" providerId="ADAL" clId="{6CA2C20D-FD10-7042-9ED8-23D77B622455}" dt="2023-06-16T19:05:04.825" v="3172"/>
          <ac:inkMkLst>
            <pc:docMk/>
            <pc:sldMk cId="0" sldId="321"/>
            <ac:inkMk id="21" creationId="{8D3F78EC-9E58-434A-E989-AA04FC4E212A}"/>
          </ac:inkMkLst>
        </pc:inkChg>
        <pc:inkChg chg="add del">
          <ac:chgData name="شادن القحطاني ID 443200677" userId="2d5f3d4d-8466-4aa1-ac8a-1cb60ed86c20" providerId="ADAL" clId="{6CA2C20D-FD10-7042-9ED8-23D77B622455}" dt="2023-06-16T19:05:04.825" v="3172"/>
          <ac:inkMkLst>
            <pc:docMk/>
            <pc:sldMk cId="0" sldId="321"/>
            <ac:inkMk id="22" creationId="{352720C9-64D1-17F1-2FF0-F4998C7F1A69}"/>
          </ac:inkMkLst>
        </pc:inkChg>
        <pc:inkChg chg="add del">
          <ac:chgData name="شادن القحطاني ID 443200677" userId="2d5f3d4d-8466-4aa1-ac8a-1cb60ed86c20" providerId="ADAL" clId="{6CA2C20D-FD10-7042-9ED8-23D77B622455}" dt="2023-05-20T12:59:49.629" v="1006"/>
          <ac:inkMkLst>
            <pc:docMk/>
            <pc:sldMk cId="0" sldId="321"/>
            <ac:inkMk id="22" creationId="{92F61A9D-CCB0-3931-17FA-036D6E230D78}"/>
          </ac:inkMkLst>
        </pc:inkChg>
        <pc:inkChg chg="add reco">
          <ac:chgData name="شادن القحطاني ID 443200677" userId="2d5f3d4d-8466-4aa1-ac8a-1cb60ed86c20" providerId="ADAL" clId="{6CA2C20D-FD10-7042-9ED8-23D77B622455}" dt="2023-06-16T19:05:04.825" v="3172"/>
          <ac:inkMkLst>
            <pc:docMk/>
            <pc:sldMk cId="0" sldId="321"/>
            <ac:inkMk id="23" creationId="{EC614ABE-6CCF-2060-6D65-86147157C090}"/>
          </ac:inkMkLst>
        </pc:inkChg>
        <pc:inkChg chg="add del">
          <ac:chgData name="شادن القحطاني ID 443200677" userId="2d5f3d4d-8466-4aa1-ac8a-1cb60ed86c20" providerId="ADAL" clId="{6CA2C20D-FD10-7042-9ED8-23D77B622455}" dt="2023-05-20T12:59:49.629" v="1006"/>
          <ac:inkMkLst>
            <pc:docMk/>
            <pc:sldMk cId="0" sldId="321"/>
            <ac:inkMk id="23" creationId="{EE2A1A74-1600-AA8F-53C4-7874E0BA4444}"/>
          </ac:inkMkLst>
        </pc:inkChg>
        <pc:inkChg chg="add reco">
          <ac:chgData name="شادن القحطاني ID 443200677" userId="2d5f3d4d-8466-4aa1-ac8a-1cb60ed86c20" providerId="ADAL" clId="{6CA2C20D-FD10-7042-9ED8-23D77B622455}" dt="2023-05-20T12:59:49.629" v="1006"/>
          <ac:inkMkLst>
            <pc:docMk/>
            <pc:sldMk cId="0" sldId="321"/>
            <ac:inkMk id="24" creationId="{48F6A7BF-B47D-4690-B6DF-9DC8E5E4DDD9}"/>
          </ac:inkMkLst>
        </pc:inkChg>
        <pc:inkChg chg="add reco">
          <ac:chgData name="شادن القحطاني ID 443200677" userId="2d5f3d4d-8466-4aa1-ac8a-1cb60ed86c20" providerId="ADAL" clId="{6CA2C20D-FD10-7042-9ED8-23D77B622455}" dt="2023-05-20T12:59:49.629" v="1006"/>
          <ac:inkMkLst>
            <pc:docMk/>
            <pc:sldMk cId="0" sldId="321"/>
            <ac:inkMk id="25" creationId="{8A0D3B11-496C-39B6-901B-FDF306FBCA3B}"/>
          </ac:inkMkLst>
        </pc:inkChg>
        <pc:inkChg chg="add">
          <ac:chgData name="شادن القحطاني ID 443200677" userId="2d5f3d4d-8466-4aa1-ac8a-1cb60ed86c20" providerId="ADAL" clId="{6CA2C20D-FD10-7042-9ED8-23D77B622455}" dt="2023-05-20T12:59:59.157" v="1007"/>
          <ac:inkMkLst>
            <pc:docMk/>
            <pc:sldMk cId="0" sldId="321"/>
            <ac:inkMk id="26" creationId="{416C091A-FFFC-3D6B-9C3E-930C186928A2}"/>
          </ac:inkMkLst>
        </pc:inkChg>
        <pc:inkChg chg="add del">
          <ac:chgData name="شادن القحطاني ID 443200677" userId="2d5f3d4d-8466-4aa1-ac8a-1cb60ed86c20" providerId="ADAL" clId="{6CA2C20D-FD10-7042-9ED8-23D77B622455}" dt="2023-05-20T13:00:13.075" v="1009"/>
          <ac:inkMkLst>
            <pc:docMk/>
            <pc:sldMk cId="0" sldId="321"/>
            <ac:inkMk id="27" creationId="{814F1251-1CC1-2CF0-AE25-B1D4E97B2F59}"/>
          </ac:inkMkLst>
        </pc:inkChg>
        <pc:inkChg chg="add del">
          <ac:chgData name="شادن القحطاني ID 443200677" userId="2d5f3d4d-8466-4aa1-ac8a-1cb60ed86c20" providerId="ADAL" clId="{6CA2C20D-FD10-7042-9ED8-23D77B622455}" dt="2023-05-20T13:00:50.533" v="1011"/>
          <ac:inkMkLst>
            <pc:docMk/>
            <pc:sldMk cId="0" sldId="321"/>
            <ac:inkMk id="28" creationId="{158C2C39-BF3C-E501-7AF9-1C77A6B8A232}"/>
          </ac:inkMkLst>
        </pc:inkChg>
        <pc:inkChg chg="add del">
          <ac:chgData name="شادن القحطاني ID 443200677" userId="2d5f3d4d-8466-4aa1-ac8a-1cb60ed86c20" providerId="ADAL" clId="{6CA2C20D-FD10-7042-9ED8-23D77B622455}" dt="2023-05-20T13:01:08.039" v="1017"/>
          <ac:inkMkLst>
            <pc:docMk/>
            <pc:sldMk cId="0" sldId="321"/>
            <ac:inkMk id="29" creationId="{9095ED0B-AF10-9EC8-4BF2-AA2DFAAF5189}"/>
          </ac:inkMkLst>
        </pc:inkChg>
        <pc:inkChg chg="add del">
          <ac:chgData name="شادن القحطاني ID 443200677" userId="2d5f3d4d-8466-4aa1-ac8a-1cb60ed86c20" providerId="ADAL" clId="{6CA2C20D-FD10-7042-9ED8-23D77B622455}" dt="2023-05-20T13:01:08.039" v="1017"/>
          <ac:inkMkLst>
            <pc:docMk/>
            <pc:sldMk cId="0" sldId="321"/>
            <ac:inkMk id="30" creationId="{1B1772B5-1F32-189E-9D71-6203E9239FE8}"/>
          </ac:inkMkLst>
        </pc:inkChg>
        <pc:inkChg chg="add del">
          <ac:chgData name="شادن القحطاني ID 443200677" userId="2d5f3d4d-8466-4aa1-ac8a-1cb60ed86c20" providerId="ADAL" clId="{6CA2C20D-FD10-7042-9ED8-23D77B622455}" dt="2023-05-20T13:01:08.039" v="1017"/>
          <ac:inkMkLst>
            <pc:docMk/>
            <pc:sldMk cId="0" sldId="321"/>
            <ac:inkMk id="31" creationId="{4EC2BA49-790F-4E55-B1DF-C6F4BF25D2DC}"/>
          </ac:inkMkLst>
        </pc:inkChg>
        <pc:inkChg chg="add del">
          <ac:chgData name="شادن القحطاني ID 443200677" userId="2d5f3d4d-8466-4aa1-ac8a-1cb60ed86c20" providerId="ADAL" clId="{6CA2C20D-FD10-7042-9ED8-23D77B622455}" dt="2023-05-20T13:01:08.039" v="1017"/>
          <ac:inkMkLst>
            <pc:docMk/>
            <pc:sldMk cId="0" sldId="321"/>
            <ac:inkMk id="32" creationId="{F201FD28-0FDE-34CE-EC03-B5313684D89F}"/>
          </ac:inkMkLst>
        </pc:inkChg>
        <pc:inkChg chg="add del">
          <ac:chgData name="شادن القحطاني ID 443200677" userId="2d5f3d4d-8466-4aa1-ac8a-1cb60ed86c20" providerId="ADAL" clId="{6CA2C20D-FD10-7042-9ED8-23D77B622455}" dt="2023-05-20T13:01:08.039" v="1017"/>
          <ac:inkMkLst>
            <pc:docMk/>
            <pc:sldMk cId="0" sldId="321"/>
            <ac:inkMk id="33" creationId="{59B10FE2-B6B3-0DA2-D9D0-E21588E4001C}"/>
          </ac:inkMkLst>
        </pc:inkChg>
        <pc:inkChg chg="add del reco">
          <ac:chgData name="شادن القحطاني ID 443200677" userId="2d5f3d4d-8466-4aa1-ac8a-1cb60ed86c20" providerId="ADAL" clId="{6CA2C20D-FD10-7042-9ED8-23D77B622455}" dt="2023-05-20T13:01:09.818" v="1019"/>
          <ac:inkMkLst>
            <pc:docMk/>
            <pc:sldMk cId="0" sldId="321"/>
            <ac:inkMk id="34" creationId="{4153756E-DC7B-E622-6256-3D81BA4C10A4}"/>
          </ac:inkMkLst>
        </pc:inkChg>
        <pc:inkChg chg="add del">
          <ac:chgData name="شادن القحطاني ID 443200677" userId="2d5f3d4d-8466-4aa1-ac8a-1cb60ed86c20" providerId="ADAL" clId="{6CA2C20D-FD10-7042-9ED8-23D77B622455}" dt="2023-05-20T13:01:09.822" v="1020"/>
          <ac:inkMkLst>
            <pc:docMk/>
            <pc:sldMk cId="0" sldId="321"/>
            <ac:inkMk id="35" creationId="{327D9A83-B720-BBEE-E771-5564D06A29E7}"/>
          </ac:inkMkLst>
        </pc:inkChg>
        <pc:inkChg chg="add">
          <ac:chgData name="شادن القحطاني ID 443200677" userId="2d5f3d4d-8466-4aa1-ac8a-1cb60ed86c20" providerId="ADAL" clId="{6CA2C20D-FD10-7042-9ED8-23D77B622455}" dt="2023-05-20T13:01:25.351" v="1021"/>
          <ac:inkMkLst>
            <pc:docMk/>
            <pc:sldMk cId="0" sldId="321"/>
            <ac:inkMk id="36" creationId="{1F6F9E0E-09E8-E929-6F62-B59FFBD691FC}"/>
          </ac:inkMkLst>
        </pc:inkChg>
        <pc:inkChg chg="add del">
          <ac:chgData name="شادن القحطاني ID 443200677" userId="2d5f3d4d-8466-4aa1-ac8a-1cb60ed86c20" providerId="ADAL" clId="{6CA2C20D-FD10-7042-9ED8-23D77B622455}" dt="2023-05-20T13:01:47.097" v="1034"/>
          <ac:inkMkLst>
            <pc:docMk/>
            <pc:sldMk cId="0" sldId="321"/>
            <ac:inkMk id="37" creationId="{921D1AD0-AA02-E665-36AD-0C1456974D10}"/>
          </ac:inkMkLst>
        </pc:inkChg>
        <pc:inkChg chg="add del">
          <ac:chgData name="شادن القحطاني ID 443200677" userId="2d5f3d4d-8466-4aa1-ac8a-1cb60ed86c20" providerId="ADAL" clId="{6CA2C20D-FD10-7042-9ED8-23D77B622455}" dt="2023-05-20T13:01:47.097" v="1034"/>
          <ac:inkMkLst>
            <pc:docMk/>
            <pc:sldMk cId="0" sldId="321"/>
            <ac:inkMk id="38" creationId="{04E53E1B-7432-324A-4AEC-C667E926FAA5}"/>
          </ac:inkMkLst>
        </pc:inkChg>
        <pc:inkChg chg="add del">
          <ac:chgData name="شادن القحطاني ID 443200677" userId="2d5f3d4d-8466-4aa1-ac8a-1cb60ed86c20" providerId="ADAL" clId="{6CA2C20D-FD10-7042-9ED8-23D77B622455}" dt="2023-05-20T13:01:47.097" v="1034"/>
          <ac:inkMkLst>
            <pc:docMk/>
            <pc:sldMk cId="0" sldId="321"/>
            <ac:inkMk id="39" creationId="{FE428F61-2058-291F-E812-672D3393636F}"/>
          </ac:inkMkLst>
        </pc:inkChg>
        <pc:inkChg chg="add del">
          <ac:chgData name="شادن القحطاني ID 443200677" userId="2d5f3d4d-8466-4aa1-ac8a-1cb60ed86c20" providerId="ADAL" clId="{6CA2C20D-FD10-7042-9ED8-23D77B622455}" dt="2023-05-20T13:01:47.097" v="1034"/>
          <ac:inkMkLst>
            <pc:docMk/>
            <pc:sldMk cId="0" sldId="321"/>
            <ac:inkMk id="40" creationId="{2B59944D-7C59-9CE0-43D2-AA558DF2C71B}"/>
          </ac:inkMkLst>
        </pc:inkChg>
        <pc:inkChg chg="add del">
          <ac:chgData name="شادن القحطاني ID 443200677" userId="2d5f3d4d-8466-4aa1-ac8a-1cb60ed86c20" providerId="ADAL" clId="{6CA2C20D-FD10-7042-9ED8-23D77B622455}" dt="2023-05-20T13:01:47.097" v="1034"/>
          <ac:inkMkLst>
            <pc:docMk/>
            <pc:sldMk cId="0" sldId="321"/>
            <ac:inkMk id="41" creationId="{6F35AACF-44F6-2534-F4F6-13C34A8E2E6B}"/>
          </ac:inkMkLst>
        </pc:inkChg>
        <pc:inkChg chg="add del">
          <ac:chgData name="شادن القحطاني ID 443200677" userId="2d5f3d4d-8466-4aa1-ac8a-1cb60ed86c20" providerId="ADAL" clId="{6CA2C20D-FD10-7042-9ED8-23D77B622455}" dt="2023-05-20T13:01:47.097" v="1034"/>
          <ac:inkMkLst>
            <pc:docMk/>
            <pc:sldMk cId="0" sldId="321"/>
            <ac:inkMk id="42" creationId="{813EDF54-ECCF-03C3-07EC-BA750149DE9C}"/>
          </ac:inkMkLst>
        </pc:inkChg>
        <pc:inkChg chg="add del">
          <ac:chgData name="شادن القحطاني ID 443200677" userId="2d5f3d4d-8466-4aa1-ac8a-1cb60ed86c20" providerId="ADAL" clId="{6CA2C20D-FD10-7042-9ED8-23D77B622455}" dt="2023-05-20T13:01:47.097" v="1034"/>
          <ac:inkMkLst>
            <pc:docMk/>
            <pc:sldMk cId="0" sldId="321"/>
            <ac:inkMk id="43" creationId="{64D80616-55D5-D656-F463-70468B14E22A}"/>
          </ac:inkMkLst>
        </pc:inkChg>
        <pc:inkChg chg="add del">
          <ac:chgData name="شادن القحطاني ID 443200677" userId="2d5f3d4d-8466-4aa1-ac8a-1cb60ed86c20" providerId="ADAL" clId="{6CA2C20D-FD10-7042-9ED8-23D77B622455}" dt="2023-05-20T13:01:47.097" v="1034"/>
          <ac:inkMkLst>
            <pc:docMk/>
            <pc:sldMk cId="0" sldId="321"/>
            <ac:inkMk id="44" creationId="{65619A28-AA53-FCEC-91EF-756CEA487040}"/>
          </ac:inkMkLst>
        </pc:inkChg>
        <pc:inkChg chg="add del">
          <ac:chgData name="شادن القحطاني ID 443200677" userId="2d5f3d4d-8466-4aa1-ac8a-1cb60ed86c20" providerId="ADAL" clId="{6CA2C20D-FD10-7042-9ED8-23D77B622455}" dt="2023-05-20T13:01:47.097" v="1034"/>
          <ac:inkMkLst>
            <pc:docMk/>
            <pc:sldMk cId="0" sldId="321"/>
            <ac:inkMk id="45" creationId="{806F0CE8-597F-381B-C83A-FED5575F05BB}"/>
          </ac:inkMkLst>
        </pc:inkChg>
        <pc:inkChg chg="add del">
          <ac:chgData name="شادن القحطاني ID 443200677" userId="2d5f3d4d-8466-4aa1-ac8a-1cb60ed86c20" providerId="ADAL" clId="{6CA2C20D-FD10-7042-9ED8-23D77B622455}" dt="2023-05-20T13:01:47.097" v="1034"/>
          <ac:inkMkLst>
            <pc:docMk/>
            <pc:sldMk cId="0" sldId="321"/>
            <ac:inkMk id="46" creationId="{D7CED533-E88E-41C2-3BC7-8E556BA0D2D6}"/>
          </ac:inkMkLst>
        </pc:inkChg>
        <pc:inkChg chg="add del">
          <ac:chgData name="شادن القحطاني ID 443200677" userId="2d5f3d4d-8466-4aa1-ac8a-1cb60ed86c20" providerId="ADAL" clId="{6CA2C20D-FD10-7042-9ED8-23D77B622455}" dt="2023-05-20T13:01:47.097" v="1034"/>
          <ac:inkMkLst>
            <pc:docMk/>
            <pc:sldMk cId="0" sldId="321"/>
            <ac:inkMk id="47" creationId="{684C7ED7-F88B-2529-9496-DF4F44287A1C}"/>
          </ac:inkMkLst>
        </pc:inkChg>
        <pc:inkChg chg="add del">
          <ac:chgData name="شادن القحطاني ID 443200677" userId="2d5f3d4d-8466-4aa1-ac8a-1cb60ed86c20" providerId="ADAL" clId="{6CA2C20D-FD10-7042-9ED8-23D77B622455}" dt="2023-05-20T13:01:47.097" v="1034"/>
          <ac:inkMkLst>
            <pc:docMk/>
            <pc:sldMk cId="0" sldId="321"/>
            <ac:inkMk id="48" creationId="{67F74C04-D7C9-A92A-771B-B582ECA5E4A7}"/>
          </ac:inkMkLst>
        </pc:inkChg>
        <pc:inkChg chg="add reco">
          <ac:chgData name="شادن القحطاني ID 443200677" userId="2d5f3d4d-8466-4aa1-ac8a-1cb60ed86c20" providerId="ADAL" clId="{6CA2C20D-FD10-7042-9ED8-23D77B622455}" dt="2023-05-20T13:01:47.097" v="1034"/>
          <ac:inkMkLst>
            <pc:docMk/>
            <pc:sldMk cId="0" sldId="321"/>
            <ac:inkMk id="49" creationId="{ECD4BD3B-0E95-E08E-5E29-0F241D72511F}"/>
          </ac:inkMkLst>
        </pc:inkChg>
        <pc:inkChg chg="add del">
          <ac:chgData name="شادن القحطاني ID 443200677" userId="2d5f3d4d-8466-4aa1-ac8a-1cb60ed86c20" providerId="ADAL" clId="{6CA2C20D-FD10-7042-9ED8-23D77B622455}" dt="2023-05-20T13:01:50.005" v="1042"/>
          <ac:inkMkLst>
            <pc:docMk/>
            <pc:sldMk cId="0" sldId="321"/>
            <ac:inkMk id="50" creationId="{ED388BF6-98EB-07EA-1096-3D131FB5ABC0}"/>
          </ac:inkMkLst>
        </pc:inkChg>
        <pc:inkChg chg="add del">
          <ac:chgData name="شادن القحطاني ID 443200677" userId="2d5f3d4d-8466-4aa1-ac8a-1cb60ed86c20" providerId="ADAL" clId="{6CA2C20D-FD10-7042-9ED8-23D77B622455}" dt="2023-05-20T13:01:50.005" v="1042"/>
          <ac:inkMkLst>
            <pc:docMk/>
            <pc:sldMk cId="0" sldId="321"/>
            <ac:inkMk id="51" creationId="{9A624CD3-DE5D-F598-DCBB-27D0475554B8}"/>
          </ac:inkMkLst>
        </pc:inkChg>
        <pc:inkChg chg="add del">
          <ac:chgData name="شادن القحطاني ID 443200677" userId="2d5f3d4d-8466-4aa1-ac8a-1cb60ed86c20" providerId="ADAL" clId="{6CA2C20D-FD10-7042-9ED8-23D77B622455}" dt="2023-05-20T13:01:50.005" v="1042"/>
          <ac:inkMkLst>
            <pc:docMk/>
            <pc:sldMk cId="0" sldId="321"/>
            <ac:inkMk id="52" creationId="{8B10ED7E-EE9D-2CD7-3329-E36EB1E83D66}"/>
          </ac:inkMkLst>
        </pc:inkChg>
        <pc:inkChg chg="add del">
          <ac:chgData name="شادن القحطاني ID 443200677" userId="2d5f3d4d-8466-4aa1-ac8a-1cb60ed86c20" providerId="ADAL" clId="{6CA2C20D-FD10-7042-9ED8-23D77B622455}" dt="2023-05-20T13:01:50.005" v="1042"/>
          <ac:inkMkLst>
            <pc:docMk/>
            <pc:sldMk cId="0" sldId="321"/>
            <ac:inkMk id="53" creationId="{7722DB2F-8FFA-98F4-1758-94A94559CB8D}"/>
          </ac:inkMkLst>
        </pc:inkChg>
        <pc:inkChg chg="add del">
          <ac:chgData name="شادن القحطاني ID 443200677" userId="2d5f3d4d-8466-4aa1-ac8a-1cb60ed86c20" providerId="ADAL" clId="{6CA2C20D-FD10-7042-9ED8-23D77B622455}" dt="2023-05-20T13:01:50.005" v="1042"/>
          <ac:inkMkLst>
            <pc:docMk/>
            <pc:sldMk cId="0" sldId="321"/>
            <ac:inkMk id="54" creationId="{6970F11B-8B6E-7F1E-1A80-9CCA9B978869}"/>
          </ac:inkMkLst>
        </pc:inkChg>
        <pc:inkChg chg="add del">
          <ac:chgData name="شادن القحطاني ID 443200677" userId="2d5f3d4d-8466-4aa1-ac8a-1cb60ed86c20" providerId="ADAL" clId="{6CA2C20D-FD10-7042-9ED8-23D77B622455}" dt="2023-05-20T13:01:50.005" v="1042"/>
          <ac:inkMkLst>
            <pc:docMk/>
            <pc:sldMk cId="0" sldId="321"/>
            <ac:inkMk id="55" creationId="{9ACFDEC2-F48A-7947-6738-2498C726D3B9}"/>
          </ac:inkMkLst>
        </pc:inkChg>
        <pc:inkChg chg="add del">
          <ac:chgData name="شادن القحطاني ID 443200677" userId="2d5f3d4d-8466-4aa1-ac8a-1cb60ed86c20" providerId="ADAL" clId="{6CA2C20D-FD10-7042-9ED8-23D77B622455}" dt="2023-05-20T13:01:50.005" v="1042"/>
          <ac:inkMkLst>
            <pc:docMk/>
            <pc:sldMk cId="0" sldId="321"/>
            <ac:inkMk id="56" creationId="{9895C8E1-1ED4-3B03-E45E-E17157C1149C}"/>
          </ac:inkMkLst>
        </pc:inkChg>
        <pc:inkChg chg="add reco">
          <ac:chgData name="شادن القحطاني ID 443200677" userId="2d5f3d4d-8466-4aa1-ac8a-1cb60ed86c20" providerId="ADAL" clId="{6CA2C20D-FD10-7042-9ED8-23D77B622455}" dt="2023-05-20T13:01:50.005" v="1042"/>
          <ac:inkMkLst>
            <pc:docMk/>
            <pc:sldMk cId="0" sldId="321"/>
            <ac:inkMk id="57" creationId="{EF47566E-56E8-5F70-B7B8-4C473EB66F2F}"/>
          </ac:inkMkLst>
        </pc:inkChg>
        <pc:inkChg chg="add del">
          <ac:chgData name="شادن القحطاني ID 443200677" userId="2d5f3d4d-8466-4aa1-ac8a-1cb60ed86c20" providerId="ADAL" clId="{6CA2C20D-FD10-7042-9ED8-23D77B622455}" dt="2023-05-20T13:01:55.707" v="1049"/>
          <ac:inkMkLst>
            <pc:docMk/>
            <pc:sldMk cId="0" sldId="321"/>
            <ac:inkMk id="58" creationId="{7C36D917-3C92-214B-534D-EF094832CECE}"/>
          </ac:inkMkLst>
        </pc:inkChg>
        <pc:inkChg chg="add del">
          <ac:chgData name="شادن القحطاني ID 443200677" userId="2d5f3d4d-8466-4aa1-ac8a-1cb60ed86c20" providerId="ADAL" clId="{6CA2C20D-FD10-7042-9ED8-23D77B622455}" dt="2023-05-20T13:01:54.040" v="1048"/>
          <ac:inkMkLst>
            <pc:docMk/>
            <pc:sldMk cId="0" sldId="321"/>
            <ac:inkMk id="59" creationId="{38AAAD28-29E1-FC76-BBE6-4AC5C5DA8F02}"/>
          </ac:inkMkLst>
        </pc:inkChg>
        <pc:inkChg chg="add del">
          <ac:chgData name="شادن القحطاني ID 443200677" userId="2d5f3d4d-8466-4aa1-ac8a-1cb60ed86c20" providerId="ADAL" clId="{6CA2C20D-FD10-7042-9ED8-23D77B622455}" dt="2023-05-20T13:01:53.630" v="1047"/>
          <ac:inkMkLst>
            <pc:docMk/>
            <pc:sldMk cId="0" sldId="321"/>
            <ac:inkMk id="60" creationId="{A28CCAC6-3582-D95B-657C-E5F8FD001A45}"/>
          </ac:inkMkLst>
        </pc:inkChg>
        <pc:inkChg chg="add del reco">
          <ac:chgData name="شادن القحطاني ID 443200677" userId="2d5f3d4d-8466-4aa1-ac8a-1cb60ed86c20" providerId="ADAL" clId="{6CA2C20D-FD10-7042-9ED8-23D77B622455}" dt="2023-05-20T13:01:53.630" v="1047"/>
          <ac:inkMkLst>
            <pc:docMk/>
            <pc:sldMk cId="0" sldId="321"/>
            <ac:inkMk id="61" creationId="{1DA6C552-DF27-4D99-9503-82DF6231C89A}"/>
          </ac:inkMkLst>
        </pc:inkChg>
        <pc:inkChg chg="add del">
          <ac:chgData name="شادن القحطاني ID 443200677" userId="2d5f3d4d-8466-4aa1-ac8a-1cb60ed86c20" providerId="ADAL" clId="{6CA2C20D-FD10-7042-9ED8-23D77B622455}" dt="2023-05-20T13:02:06.790" v="1066"/>
          <ac:inkMkLst>
            <pc:docMk/>
            <pc:sldMk cId="0" sldId="321"/>
            <ac:inkMk id="62" creationId="{32968E60-6BBB-4A17-1681-6E6782FBFD46}"/>
          </ac:inkMkLst>
        </pc:inkChg>
        <pc:inkChg chg="add del">
          <ac:chgData name="شادن القحطاني ID 443200677" userId="2d5f3d4d-8466-4aa1-ac8a-1cb60ed86c20" providerId="ADAL" clId="{6CA2C20D-FD10-7042-9ED8-23D77B622455}" dt="2023-05-20T13:02:06.790" v="1066"/>
          <ac:inkMkLst>
            <pc:docMk/>
            <pc:sldMk cId="0" sldId="321"/>
            <ac:inkMk id="63" creationId="{C67659E9-397C-DC95-A03D-1C0C9350D974}"/>
          </ac:inkMkLst>
        </pc:inkChg>
        <pc:inkChg chg="add del">
          <ac:chgData name="شادن القحطاني ID 443200677" userId="2d5f3d4d-8466-4aa1-ac8a-1cb60ed86c20" providerId="ADAL" clId="{6CA2C20D-FD10-7042-9ED8-23D77B622455}" dt="2023-05-20T13:02:06.790" v="1066"/>
          <ac:inkMkLst>
            <pc:docMk/>
            <pc:sldMk cId="0" sldId="321"/>
            <ac:inkMk id="45056" creationId="{28E74E52-19BA-AF14-8C41-88AC33E65B71}"/>
          </ac:inkMkLst>
        </pc:inkChg>
        <pc:inkChg chg="add del">
          <ac:chgData name="شادن القحطاني ID 443200677" userId="2d5f3d4d-8466-4aa1-ac8a-1cb60ed86c20" providerId="ADAL" clId="{6CA2C20D-FD10-7042-9ED8-23D77B622455}" dt="2023-05-20T13:02:06.790" v="1066"/>
          <ac:inkMkLst>
            <pc:docMk/>
            <pc:sldMk cId="0" sldId="321"/>
            <ac:inkMk id="45057" creationId="{B20483A0-B15D-C5FB-073F-BE6EA2BBD682}"/>
          </ac:inkMkLst>
        </pc:inkChg>
        <pc:inkChg chg="add del">
          <ac:chgData name="شادن القحطاني ID 443200677" userId="2d5f3d4d-8466-4aa1-ac8a-1cb60ed86c20" providerId="ADAL" clId="{6CA2C20D-FD10-7042-9ED8-23D77B622455}" dt="2023-05-20T13:02:06.790" v="1066"/>
          <ac:inkMkLst>
            <pc:docMk/>
            <pc:sldMk cId="0" sldId="321"/>
            <ac:inkMk id="45058" creationId="{8A74244F-735D-D165-EFBD-5C97C0972D2B}"/>
          </ac:inkMkLst>
        </pc:inkChg>
        <pc:inkChg chg="add del">
          <ac:chgData name="شادن القحطاني ID 443200677" userId="2d5f3d4d-8466-4aa1-ac8a-1cb60ed86c20" providerId="ADAL" clId="{6CA2C20D-FD10-7042-9ED8-23D77B622455}" dt="2023-05-20T13:02:06.790" v="1066"/>
          <ac:inkMkLst>
            <pc:docMk/>
            <pc:sldMk cId="0" sldId="321"/>
            <ac:inkMk id="45059" creationId="{C3AC5971-308A-6AE0-F529-3B8FAE472E87}"/>
          </ac:inkMkLst>
        </pc:inkChg>
        <pc:inkChg chg="add del">
          <ac:chgData name="شادن القحطاني ID 443200677" userId="2d5f3d4d-8466-4aa1-ac8a-1cb60ed86c20" providerId="ADAL" clId="{6CA2C20D-FD10-7042-9ED8-23D77B622455}" dt="2023-05-20T13:02:06.790" v="1066"/>
          <ac:inkMkLst>
            <pc:docMk/>
            <pc:sldMk cId="0" sldId="321"/>
            <ac:inkMk id="45060" creationId="{47E1916D-918C-5BC2-F9AB-2A1F72E65BAA}"/>
          </ac:inkMkLst>
        </pc:inkChg>
        <pc:inkChg chg="add del">
          <ac:chgData name="شادن القحطاني ID 443200677" userId="2d5f3d4d-8466-4aa1-ac8a-1cb60ed86c20" providerId="ADAL" clId="{6CA2C20D-FD10-7042-9ED8-23D77B622455}" dt="2023-05-20T13:02:06.790" v="1066"/>
          <ac:inkMkLst>
            <pc:docMk/>
            <pc:sldMk cId="0" sldId="321"/>
            <ac:inkMk id="45061" creationId="{BB7D7941-8BD5-FE2D-D25F-2D2A2F7139D9}"/>
          </ac:inkMkLst>
        </pc:inkChg>
        <pc:inkChg chg="add del">
          <ac:chgData name="شادن القحطاني ID 443200677" userId="2d5f3d4d-8466-4aa1-ac8a-1cb60ed86c20" providerId="ADAL" clId="{6CA2C20D-FD10-7042-9ED8-23D77B622455}" dt="2023-05-20T13:02:06.790" v="1066"/>
          <ac:inkMkLst>
            <pc:docMk/>
            <pc:sldMk cId="0" sldId="321"/>
            <ac:inkMk id="45062" creationId="{3CB57744-D053-DD30-A9C0-4F249494AB5D}"/>
          </ac:inkMkLst>
        </pc:inkChg>
        <pc:inkChg chg="add del">
          <ac:chgData name="شادن القحطاني ID 443200677" userId="2d5f3d4d-8466-4aa1-ac8a-1cb60ed86c20" providerId="ADAL" clId="{6CA2C20D-FD10-7042-9ED8-23D77B622455}" dt="2023-05-20T13:02:06.790" v="1066"/>
          <ac:inkMkLst>
            <pc:docMk/>
            <pc:sldMk cId="0" sldId="321"/>
            <ac:inkMk id="45063" creationId="{2462F9B9-62B6-FF97-D308-C7D78AED14C4}"/>
          </ac:inkMkLst>
        </pc:inkChg>
        <pc:inkChg chg="add del">
          <ac:chgData name="شادن القحطاني ID 443200677" userId="2d5f3d4d-8466-4aa1-ac8a-1cb60ed86c20" providerId="ADAL" clId="{6CA2C20D-FD10-7042-9ED8-23D77B622455}" dt="2023-05-20T13:02:06.790" v="1066"/>
          <ac:inkMkLst>
            <pc:docMk/>
            <pc:sldMk cId="0" sldId="321"/>
            <ac:inkMk id="45065" creationId="{AA5CC8BF-40C7-218C-DB4B-8E982527F73E}"/>
          </ac:inkMkLst>
        </pc:inkChg>
        <pc:inkChg chg="add del">
          <ac:chgData name="شادن القحطاني ID 443200677" userId="2d5f3d4d-8466-4aa1-ac8a-1cb60ed86c20" providerId="ADAL" clId="{6CA2C20D-FD10-7042-9ED8-23D77B622455}" dt="2023-05-20T13:02:06.790" v="1066"/>
          <ac:inkMkLst>
            <pc:docMk/>
            <pc:sldMk cId="0" sldId="321"/>
            <ac:inkMk id="45066" creationId="{9F433610-CC79-FC3F-6232-ECB18704BE2E}"/>
          </ac:inkMkLst>
        </pc:inkChg>
        <pc:inkChg chg="add del">
          <ac:chgData name="شادن القحطاني ID 443200677" userId="2d5f3d4d-8466-4aa1-ac8a-1cb60ed86c20" providerId="ADAL" clId="{6CA2C20D-FD10-7042-9ED8-23D77B622455}" dt="2023-05-20T13:02:06.790" v="1066"/>
          <ac:inkMkLst>
            <pc:docMk/>
            <pc:sldMk cId="0" sldId="321"/>
            <ac:inkMk id="45067" creationId="{B1B76128-8B27-69B4-298D-67364906BDE1}"/>
          </ac:inkMkLst>
        </pc:inkChg>
        <pc:inkChg chg="add del">
          <ac:chgData name="شادن القحطاني ID 443200677" userId="2d5f3d4d-8466-4aa1-ac8a-1cb60ed86c20" providerId="ADAL" clId="{6CA2C20D-FD10-7042-9ED8-23D77B622455}" dt="2023-05-20T13:02:06.790" v="1066"/>
          <ac:inkMkLst>
            <pc:docMk/>
            <pc:sldMk cId="0" sldId="321"/>
            <ac:inkMk id="45068" creationId="{CE920612-19E7-E800-4DCF-E0E9EAE4243A}"/>
          </ac:inkMkLst>
        </pc:inkChg>
        <pc:inkChg chg="add del">
          <ac:chgData name="شادن القحطاني ID 443200677" userId="2d5f3d4d-8466-4aa1-ac8a-1cb60ed86c20" providerId="ADAL" clId="{6CA2C20D-FD10-7042-9ED8-23D77B622455}" dt="2023-05-20T13:02:06.790" v="1066"/>
          <ac:inkMkLst>
            <pc:docMk/>
            <pc:sldMk cId="0" sldId="321"/>
            <ac:inkMk id="45069" creationId="{CFE3C9EC-FDF5-0EA5-0C32-A7C7F635918B}"/>
          </ac:inkMkLst>
        </pc:inkChg>
        <pc:inkChg chg="add del">
          <ac:chgData name="شادن القحطاني ID 443200677" userId="2d5f3d4d-8466-4aa1-ac8a-1cb60ed86c20" providerId="ADAL" clId="{6CA2C20D-FD10-7042-9ED8-23D77B622455}" dt="2023-05-20T13:02:06.790" v="1066"/>
          <ac:inkMkLst>
            <pc:docMk/>
            <pc:sldMk cId="0" sldId="321"/>
            <ac:inkMk id="45070" creationId="{65648847-7AF5-BC9F-E1E5-F6F26BA08422}"/>
          </ac:inkMkLst>
        </pc:inkChg>
        <pc:inkChg chg="add reco">
          <ac:chgData name="شادن القحطاني ID 443200677" userId="2d5f3d4d-8466-4aa1-ac8a-1cb60ed86c20" providerId="ADAL" clId="{6CA2C20D-FD10-7042-9ED8-23D77B622455}" dt="2023-05-20T13:02:06.790" v="1066"/>
          <ac:inkMkLst>
            <pc:docMk/>
            <pc:sldMk cId="0" sldId="321"/>
            <ac:inkMk id="45071" creationId="{79948930-013C-89E5-0F9B-C121C0BEB265}"/>
          </ac:inkMkLst>
        </pc:inkChg>
        <pc:inkChg chg="add">
          <ac:chgData name="شادن القحطاني ID 443200677" userId="2d5f3d4d-8466-4aa1-ac8a-1cb60ed86c20" providerId="ADAL" clId="{6CA2C20D-FD10-7042-9ED8-23D77B622455}" dt="2023-05-20T13:02:16.545" v="1067"/>
          <ac:inkMkLst>
            <pc:docMk/>
            <pc:sldMk cId="0" sldId="321"/>
            <ac:inkMk id="45072" creationId="{219229A1-A6B5-20C2-BFF2-E145CF11F8DC}"/>
          </ac:inkMkLst>
        </pc:inkChg>
        <pc:inkChg chg="add del">
          <ac:chgData name="شادن القحطاني ID 443200677" userId="2d5f3d4d-8466-4aa1-ac8a-1cb60ed86c20" providerId="ADAL" clId="{6CA2C20D-FD10-7042-9ED8-23D77B622455}" dt="2023-05-20T13:02:40.136" v="1076"/>
          <ac:inkMkLst>
            <pc:docMk/>
            <pc:sldMk cId="0" sldId="321"/>
            <ac:inkMk id="45073" creationId="{A842AFE3-D2C4-7A61-A473-3CACC542C8A9}"/>
          </ac:inkMkLst>
        </pc:inkChg>
        <pc:inkChg chg="add del">
          <ac:chgData name="شادن القحطاني ID 443200677" userId="2d5f3d4d-8466-4aa1-ac8a-1cb60ed86c20" providerId="ADAL" clId="{6CA2C20D-FD10-7042-9ED8-23D77B622455}" dt="2023-05-20T13:02:40.136" v="1076"/>
          <ac:inkMkLst>
            <pc:docMk/>
            <pc:sldMk cId="0" sldId="321"/>
            <ac:inkMk id="45074" creationId="{87B9934B-DB24-F14B-0274-7CF39A1AEDF0}"/>
          </ac:inkMkLst>
        </pc:inkChg>
        <pc:inkChg chg="add del">
          <ac:chgData name="شادن القحطاني ID 443200677" userId="2d5f3d4d-8466-4aa1-ac8a-1cb60ed86c20" providerId="ADAL" clId="{6CA2C20D-FD10-7042-9ED8-23D77B622455}" dt="2023-05-20T13:02:40.136" v="1076"/>
          <ac:inkMkLst>
            <pc:docMk/>
            <pc:sldMk cId="0" sldId="321"/>
            <ac:inkMk id="45075" creationId="{F530F952-CC49-7549-F57B-E69082EA4AE5}"/>
          </ac:inkMkLst>
        </pc:inkChg>
        <pc:inkChg chg="add del">
          <ac:chgData name="شادن القحطاني ID 443200677" userId="2d5f3d4d-8466-4aa1-ac8a-1cb60ed86c20" providerId="ADAL" clId="{6CA2C20D-FD10-7042-9ED8-23D77B622455}" dt="2023-05-20T13:02:40.136" v="1076"/>
          <ac:inkMkLst>
            <pc:docMk/>
            <pc:sldMk cId="0" sldId="321"/>
            <ac:inkMk id="45076" creationId="{BF64D0AE-BC19-DFCD-9A0E-0142AC1D06D9}"/>
          </ac:inkMkLst>
        </pc:inkChg>
        <pc:inkChg chg="add del">
          <ac:chgData name="شادن القحطاني ID 443200677" userId="2d5f3d4d-8466-4aa1-ac8a-1cb60ed86c20" providerId="ADAL" clId="{6CA2C20D-FD10-7042-9ED8-23D77B622455}" dt="2023-05-20T13:02:40.136" v="1076"/>
          <ac:inkMkLst>
            <pc:docMk/>
            <pc:sldMk cId="0" sldId="321"/>
            <ac:inkMk id="45077" creationId="{06D1CE2B-B1A2-E4EC-006B-EA6B5CCD0310}"/>
          </ac:inkMkLst>
        </pc:inkChg>
        <pc:inkChg chg="add del">
          <ac:chgData name="شادن القحطاني ID 443200677" userId="2d5f3d4d-8466-4aa1-ac8a-1cb60ed86c20" providerId="ADAL" clId="{6CA2C20D-FD10-7042-9ED8-23D77B622455}" dt="2023-05-20T13:02:40.136" v="1076"/>
          <ac:inkMkLst>
            <pc:docMk/>
            <pc:sldMk cId="0" sldId="321"/>
            <ac:inkMk id="45078" creationId="{E20CC7F6-8F4A-8504-6BE6-F42BA129675A}"/>
          </ac:inkMkLst>
        </pc:inkChg>
        <pc:inkChg chg="add del">
          <ac:chgData name="شادن القحطاني ID 443200677" userId="2d5f3d4d-8466-4aa1-ac8a-1cb60ed86c20" providerId="ADAL" clId="{6CA2C20D-FD10-7042-9ED8-23D77B622455}" dt="2023-05-20T13:02:40.136" v="1076"/>
          <ac:inkMkLst>
            <pc:docMk/>
            <pc:sldMk cId="0" sldId="321"/>
            <ac:inkMk id="45079" creationId="{EE5B7129-97E4-C721-5129-9B3C1F8DF6B0}"/>
          </ac:inkMkLst>
        </pc:inkChg>
        <pc:inkChg chg="add del">
          <ac:chgData name="شادن القحطاني ID 443200677" userId="2d5f3d4d-8466-4aa1-ac8a-1cb60ed86c20" providerId="ADAL" clId="{6CA2C20D-FD10-7042-9ED8-23D77B622455}" dt="2023-05-20T13:02:40.136" v="1076"/>
          <ac:inkMkLst>
            <pc:docMk/>
            <pc:sldMk cId="0" sldId="321"/>
            <ac:inkMk id="45080" creationId="{E612C97A-B874-61BD-C0ED-D0B21B563496}"/>
          </ac:inkMkLst>
        </pc:inkChg>
        <pc:inkChg chg="add reco">
          <ac:chgData name="شادن القحطاني ID 443200677" userId="2d5f3d4d-8466-4aa1-ac8a-1cb60ed86c20" providerId="ADAL" clId="{6CA2C20D-FD10-7042-9ED8-23D77B622455}" dt="2023-05-20T13:02:40.136" v="1076"/>
          <ac:inkMkLst>
            <pc:docMk/>
            <pc:sldMk cId="0" sldId="321"/>
            <ac:inkMk id="45081" creationId="{D68F47EA-23FB-E01F-BBA0-8D7A5132A94F}"/>
          </ac:inkMkLst>
        </pc:inkChg>
        <pc:inkChg chg="add del">
          <ac:chgData name="شادن القحطاني ID 443200677" userId="2d5f3d4d-8466-4aa1-ac8a-1cb60ed86c20" providerId="ADAL" clId="{6CA2C20D-FD10-7042-9ED8-23D77B622455}" dt="2023-05-20T13:02:44.283" v="1083"/>
          <ac:inkMkLst>
            <pc:docMk/>
            <pc:sldMk cId="0" sldId="321"/>
            <ac:inkMk id="45082" creationId="{55C95D99-1940-D9DA-890C-E539F136C81F}"/>
          </ac:inkMkLst>
        </pc:inkChg>
        <pc:inkChg chg="add del">
          <ac:chgData name="شادن القحطاني ID 443200677" userId="2d5f3d4d-8466-4aa1-ac8a-1cb60ed86c20" providerId="ADAL" clId="{6CA2C20D-FD10-7042-9ED8-23D77B622455}" dt="2023-05-20T13:02:44.218" v="1082"/>
          <ac:inkMkLst>
            <pc:docMk/>
            <pc:sldMk cId="0" sldId="321"/>
            <ac:inkMk id="45083" creationId="{4197AFD6-25E0-8879-E0DB-C956CA304BE8}"/>
          </ac:inkMkLst>
        </pc:inkChg>
        <pc:inkChg chg="add del">
          <ac:chgData name="شادن القحطاني ID 443200677" userId="2d5f3d4d-8466-4aa1-ac8a-1cb60ed86c20" providerId="ADAL" clId="{6CA2C20D-FD10-7042-9ED8-23D77B622455}" dt="2023-05-20T13:02:44.093" v="1081"/>
          <ac:inkMkLst>
            <pc:docMk/>
            <pc:sldMk cId="0" sldId="321"/>
            <ac:inkMk id="45084" creationId="{055F5A4B-4B01-EF00-3DAF-FC086B380717}"/>
          </ac:inkMkLst>
        </pc:inkChg>
        <pc:inkChg chg="add del reco">
          <ac:chgData name="شادن القحطاني ID 443200677" userId="2d5f3d4d-8466-4aa1-ac8a-1cb60ed86c20" providerId="ADAL" clId="{6CA2C20D-FD10-7042-9ED8-23D77B622455}" dt="2023-05-20T13:02:44.093" v="1081"/>
          <ac:inkMkLst>
            <pc:docMk/>
            <pc:sldMk cId="0" sldId="321"/>
            <ac:inkMk id="45085" creationId="{6A14CB5C-514F-605B-67BA-7570F6F98F19}"/>
          </ac:inkMkLst>
        </pc:inkChg>
        <pc:inkChg chg="add del">
          <ac:chgData name="شادن القحطاني ID 443200677" userId="2d5f3d4d-8466-4aa1-ac8a-1cb60ed86c20" providerId="ADAL" clId="{6CA2C20D-FD10-7042-9ED8-23D77B622455}" dt="2023-05-20T13:02:53.131" v="1088"/>
          <ac:inkMkLst>
            <pc:docMk/>
            <pc:sldMk cId="0" sldId="321"/>
            <ac:inkMk id="45086" creationId="{772D584F-22E7-48FB-D32C-CCF93496453A}"/>
          </ac:inkMkLst>
        </pc:inkChg>
        <pc:inkChg chg="add del">
          <ac:chgData name="شادن القحطاني ID 443200677" userId="2d5f3d4d-8466-4aa1-ac8a-1cb60ed86c20" providerId="ADAL" clId="{6CA2C20D-FD10-7042-9ED8-23D77B622455}" dt="2023-05-20T13:02:53.131" v="1088"/>
          <ac:inkMkLst>
            <pc:docMk/>
            <pc:sldMk cId="0" sldId="321"/>
            <ac:inkMk id="45087" creationId="{13144381-B5D5-ADDF-010A-017179CDBC41}"/>
          </ac:inkMkLst>
        </pc:inkChg>
        <pc:inkChg chg="add del">
          <ac:chgData name="شادن القحطاني ID 443200677" userId="2d5f3d4d-8466-4aa1-ac8a-1cb60ed86c20" providerId="ADAL" clId="{6CA2C20D-FD10-7042-9ED8-23D77B622455}" dt="2023-05-20T13:02:53.131" v="1088"/>
          <ac:inkMkLst>
            <pc:docMk/>
            <pc:sldMk cId="0" sldId="321"/>
            <ac:inkMk id="45088" creationId="{53152AE6-51DB-0E71-4312-D5625D6DF260}"/>
          </ac:inkMkLst>
        </pc:inkChg>
        <pc:inkChg chg="add del">
          <ac:chgData name="شادن القحطاني ID 443200677" userId="2d5f3d4d-8466-4aa1-ac8a-1cb60ed86c20" providerId="ADAL" clId="{6CA2C20D-FD10-7042-9ED8-23D77B622455}" dt="2023-05-20T13:02:53.131" v="1088"/>
          <ac:inkMkLst>
            <pc:docMk/>
            <pc:sldMk cId="0" sldId="321"/>
            <ac:inkMk id="45089" creationId="{F19BC718-FDA8-DEA5-7F03-BE6BD1BF7E24}"/>
          </ac:inkMkLst>
        </pc:inkChg>
        <pc:inkChg chg="add reco">
          <ac:chgData name="شادن القحطاني ID 443200677" userId="2d5f3d4d-8466-4aa1-ac8a-1cb60ed86c20" providerId="ADAL" clId="{6CA2C20D-FD10-7042-9ED8-23D77B622455}" dt="2023-05-20T13:02:53.131" v="1088"/>
          <ac:inkMkLst>
            <pc:docMk/>
            <pc:sldMk cId="0" sldId="321"/>
            <ac:inkMk id="45090" creationId="{35ACE8CB-D28F-7841-5C2C-BF5DD3394F3C}"/>
          </ac:inkMkLst>
        </pc:inkChg>
        <pc:inkChg chg="add del">
          <ac:chgData name="شادن القحطاني ID 443200677" userId="2d5f3d4d-8466-4aa1-ac8a-1cb60ed86c20" providerId="ADAL" clId="{6CA2C20D-FD10-7042-9ED8-23D77B622455}" dt="2023-05-20T13:02:59.240" v="1100"/>
          <ac:inkMkLst>
            <pc:docMk/>
            <pc:sldMk cId="0" sldId="321"/>
            <ac:inkMk id="45091" creationId="{A1B4E132-B419-C7D9-268D-643FCAA73FF2}"/>
          </ac:inkMkLst>
        </pc:inkChg>
        <pc:inkChg chg="add del">
          <ac:chgData name="شادن القحطاني ID 443200677" userId="2d5f3d4d-8466-4aa1-ac8a-1cb60ed86c20" providerId="ADAL" clId="{6CA2C20D-FD10-7042-9ED8-23D77B622455}" dt="2023-05-20T13:02:59.240" v="1100"/>
          <ac:inkMkLst>
            <pc:docMk/>
            <pc:sldMk cId="0" sldId="321"/>
            <ac:inkMk id="45092" creationId="{F3DCD3E9-ACB0-633A-2BCF-8D804F358C53}"/>
          </ac:inkMkLst>
        </pc:inkChg>
        <pc:inkChg chg="add del">
          <ac:chgData name="شادن القحطاني ID 443200677" userId="2d5f3d4d-8466-4aa1-ac8a-1cb60ed86c20" providerId="ADAL" clId="{6CA2C20D-FD10-7042-9ED8-23D77B622455}" dt="2023-05-20T13:02:59.240" v="1100"/>
          <ac:inkMkLst>
            <pc:docMk/>
            <pc:sldMk cId="0" sldId="321"/>
            <ac:inkMk id="45093" creationId="{A2BB5A9D-B35C-69CE-A337-3C0FF3CD69CD}"/>
          </ac:inkMkLst>
        </pc:inkChg>
        <pc:inkChg chg="add del">
          <ac:chgData name="شادن القحطاني ID 443200677" userId="2d5f3d4d-8466-4aa1-ac8a-1cb60ed86c20" providerId="ADAL" clId="{6CA2C20D-FD10-7042-9ED8-23D77B622455}" dt="2023-05-20T13:02:59.240" v="1100"/>
          <ac:inkMkLst>
            <pc:docMk/>
            <pc:sldMk cId="0" sldId="321"/>
            <ac:inkMk id="45094" creationId="{CB35EF49-A89D-032F-CC16-5174B995F499}"/>
          </ac:inkMkLst>
        </pc:inkChg>
        <pc:inkChg chg="add del">
          <ac:chgData name="شادن القحطاني ID 443200677" userId="2d5f3d4d-8466-4aa1-ac8a-1cb60ed86c20" providerId="ADAL" clId="{6CA2C20D-FD10-7042-9ED8-23D77B622455}" dt="2023-05-20T13:02:59.240" v="1100"/>
          <ac:inkMkLst>
            <pc:docMk/>
            <pc:sldMk cId="0" sldId="321"/>
            <ac:inkMk id="45095" creationId="{EA44DA06-70F2-DB10-5616-CCD9EC32F198}"/>
          </ac:inkMkLst>
        </pc:inkChg>
        <pc:inkChg chg="add del">
          <ac:chgData name="شادن القحطاني ID 443200677" userId="2d5f3d4d-8466-4aa1-ac8a-1cb60ed86c20" providerId="ADAL" clId="{6CA2C20D-FD10-7042-9ED8-23D77B622455}" dt="2023-05-20T13:02:59.240" v="1100"/>
          <ac:inkMkLst>
            <pc:docMk/>
            <pc:sldMk cId="0" sldId="321"/>
            <ac:inkMk id="45096" creationId="{CB7369C5-ED74-6735-42BD-B189F2CF1DB0}"/>
          </ac:inkMkLst>
        </pc:inkChg>
        <pc:inkChg chg="add del">
          <ac:chgData name="شادن القحطاني ID 443200677" userId="2d5f3d4d-8466-4aa1-ac8a-1cb60ed86c20" providerId="ADAL" clId="{6CA2C20D-FD10-7042-9ED8-23D77B622455}" dt="2023-05-20T13:02:59.240" v="1100"/>
          <ac:inkMkLst>
            <pc:docMk/>
            <pc:sldMk cId="0" sldId="321"/>
            <ac:inkMk id="45097" creationId="{BD25B85C-2E74-6884-4BE4-2C3D4951912E}"/>
          </ac:inkMkLst>
        </pc:inkChg>
        <pc:inkChg chg="add del">
          <ac:chgData name="شادن القحطاني ID 443200677" userId="2d5f3d4d-8466-4aa1-ac8a-1cb60ed86c20" providerId="ADAL" clId="{6CA2C20D-FD10-7042-9ED8-23D77B622455}" dt="2023-05-20T13:02:59.240" v="1100"/>
          <ac:inkMkLst>
            <pc:docMk/>
            <pc:sldMk cId="0" sldId="321"/>
            <ac:inkMk id="45098" creationId="{17AF1EEA-027C-2240-48E9-869A8BBCFE7B}"/>
          </ac:inkMkLst>
        </pc:inkChg>
        <pc:inkChg chg="add del">
          <ac:chgData name="شادن القحطاني ID 443200677" userId="2d5f3d4d-8466-4aa1-ac8a-1cb60ed86c20" providerId="ADAL" clId="{6CA2C20D-FD10-7042-9ED8-23D77B622455}" dt="2023-05-20T13:02:59.240" v="1100"/>
          <ac:inkMkLst>
            <pc:docMk/>
            <pc:sldMk cId="0" sldId="321"/>
            <ac:inkMk id="45099" creationId="{BA9BE4F8-C907-83FF-3C27-0DCE72DBDD1D}"/>
          </ac:inkMkLst>
        </pc:inkChg>
        <pc:inkChg chg="add del">
          <ac:chgData name="شادن القحطاني ID 443200677" userId="2d5f3d4d-8466-4aa1-ac8a-1cb60ed86c20" providerId="ADAL" clId="{6CA2C20D-FD10-7042-9ED8-23D77B622455}" dt="2023-05-20T13:02:59.240" v="1100"/>
          <ac:inkMkLst>
            <pc:docMk/>
            <pc:sldMk cId="0" sldId="321"/>
            <ac:inkMk id="45100" creationId="{CBAC404F-5ECF-E9FB-903A-34FFD30CE7CB}"/>
          </ac:inkMkLst>
        </pc:inkChg>
        <pc:inkChg chg="add del">
          <ac:chgData name="شادن القحطاني ID 443200677" userId="2d5f3d4d-8466-4aa1-ac8a-1cb60ed86c20" providerId="ADAL" clId="{6CA2C20D-FD10-7042-9ED8-23D77B622455}" dt="2023-05-20T13:02:59.240" v="1100"/>
          <ac:inkMkLst>
            <pc:docMk/>
            <pc:sldMk cId="0" sldId="321"/>
            <ac:inkMk id="45101" creationId="{D3708BF1-4A7E-EE32-84BE-8F276DFFA4CC}"/>
          </ac:inkMkLst>
        </pc:inkChg>
        <pc:inkChg chg="add reco">
          <ac:chgData name="شادن القحطاني ID 443200677" userId="2d5f3d4d-8466-4aa1-ac8a-1cb60ed86c20" providerId="ADAL" clId="{6CA2C20D-FD10-7042-9ED8-23D77B622455}" dt="2023-05-20T13:02:59.240" v="1100"/>
          <ac:inkMkLst>
            <pc:docMk/>
            <pc:sldMk cId="0" sldId="321"/>
            <ac:inkMk id="45102" creationId="{38241554-290C-E655-A923-5CD3D5FC7BE9}"/>
          </ac:inkMkLst>
        </pc:inkChg>
        <pc:inkChg chg="add del">
          <ac:chgData name="شادن القحطاني ID 443200677" userId="2d5f3d4d-8466-4aa1-ac8a-1cb60ed86c20" providerId="ADAL" clId="{6CA2C20D-FD10-7042-9ED8-23D77B622455}" dt="2023-05-20T13:03:05.686" v="1108"/>
          <ac:inkMkLst>
            <pc:docMk/>
            <pc:sldMk cId="0" sldId="321"/>
            <ac:inkMk id="45103" creationId="{D1C132A3-B6EA-D8E0-030E-20497DCA3100}"/>
          </ac:inkMkLst>
        </pc:inkChg>
        <pc:inkChg chg="add del">
          <ac:chgData name="شادن القحطاني ID 443200677" userId="2d5f3d4d-8466-4aa1-ac8a-1cb60ed86c20" providerId="ADAL" clId="{6CA2C20D-FD10-7042-9ED8-23D77B622455}" dt="2023-05-20T13:03:05.686" v="1108"/>
          <ac:inkMkLst>
            <pc:docMk/>
            <pc:sldMk cId="0" sldId="321"/>
            <ac:inkMk id="45104" creationId="{75BCAA2F-99EC-F2E5-FE6B-E8908DAE0A98}"/>
          </ac:inkMkLst>
        </pc:inkChg>
        <pc:inkChg chg="add del">
          <ac:chgData name="شادن القحطاني ID 443200677" userId="2d5f3d4d-8466-4aa1-ac8a-1cb60ed86c20" providerId="ADAL" clId="{6CA2C20D-FD10-7042-9ED8-23D77B622455}" dt="2023-05-20T13:03:05.686" v="1108"/>
          <ac:inkMkLst>
            <pc:docMk/>
            <pc:sldMk cId="0" sldId="321"/>
            <ac:inkMk id="45105" creationId="{16F885CA-0D0E-9B82-F5FB-10CD0C6CC57A}"/>
          </ac:inkMkLst>
        </pc:inkChg>
        <pc:inkChg chg="add del">
          <ac:chgData name="شادن القحطاني ID 443200677" userId="2d5f3d4d-8466-4aa1-ac8a-1cb60ed86c20" providerId="ADAL" clId="{6CA2C20D-FD10-7042-9ED8-23D77B622455}" dt="2023-05-20T13:03:05.686" v="1108"/>
          <ac:inkMkLst>
            <pc:docMk/>
            <pc:sldMk cId="0" sldId="321"/>
            <ac:inkMk id="45106" creationId="{BA9A88A7-862C-7B1D-D69D-C7BAA55A53AE}"/>
          </ac:inkMkLst>
        </pc:inkChg>
        <pc:inkChg chg="add del">
          <ac:chgData name="شادن القحطاني ID 443200677" userId="2d5f3d4d-8466-4aa1-ac8a-1cb60ed86c20" providerId="ADAL" clId="{6CA2C20D-FD10-7042-9ED8-23D77B622455}" dt="2023-05-20T13:03:05.686" v="1108"/>
          <ac:inkMkLst>
            <pc:docMk/>
            <pc:sldMk cId="0" sldId="321"/>
            <ac:inkMk id="45107" creationId="{7D344981-D452-0A6C-3469-E46E1BC7F80C}"/>
          </ac:inkMkLst>
        </pc:inkChg>
        <pc:inkChg chg="add del">
          <ac:chgData name="شادن القحطاني ID 443200677" userId="2d5f3d4d-8466-4aa1-ac8a-1cb60ed86c20" providerId="ADAL" clId="{6CA2C20D-FD10-7042-9ED8-23D77B622455}" dt="2023-05-20T13:03:05.686" v="1108"/>
          <ac:inkMkLst>
            <pc:docMk/>
            <pc:sldMk cId="0" sldId="321"/>
            <ac:inkMk id="45108" creationId="{9ABC3154-3653-A316-D44E-B38FC37A4EF5}"/>
          </ac:inkMkLst>
        </pc:inkChg>
        <pc:inkChg chg="add del">
          <ac:chgData name="شادن القحطاني ID 443200677" userId="2d5f3d4d-8466-4aa1-ac8a-1cb60ed86c20" providerId="ADAL" clId="{6CA2C20D-FD10-7042-9ED8-23D77B622455}" dt="2023-05-20T13:03:05.686" v="1108"/>
          <ac:inkMkLst>
            <pc:docMk/>
            <pc:sldMk cId="0" sldId="321"/>
            <ac:inkMk id="45109" creationId="{B0B3C228-7FC9-2A2A-3943-BED73D745673}"/>
          </ac:inkMkLst>
        </pc:inkChg>
        <pc:inkChg chg="add reco">
          <ac:chgData name="شادن القحطاني ID 443200677" userId="2d5f3d4d-8466-4aa1-ac8a-1cb60ed86c20" providerId="ADAL" clId="{6CA2C20D-FD10-7042-9ED8-23D77B622455}" dt="2023-05-20T13:03:05.686" v="1108"/>
          <ac:inkMkLst>
            <pc:docMk/>
            <pc:sldMk cId="0" sldId="321"/>
            <ac:inkMk id="45110" creationId="{C40D67B6-F12B-10D3-AC99-9035024855B8}"/>
          </ac:inkMkLst>
        </pc:inkChg>
        <pc:inkChg chg="add del">
          <ac:chgData name="شادن القحطاني ID 443200677" userId="2d5f3d4d-8466-4aa1-ac8a-1cb60ed86c20" providerId="ADAL" clId="{6CA2C20D-FD10-7042-9ED8-23D77B622455}" dt="2023-05-20T13:03:09.991" v="1113"/>
          <ac:inkMkLst>
            <pc:docMk/>
            <pc:sldMk cId="0" sldId="321"/>
            <ac:inkMk id="45111" creationId="{3214961C-1A1C-AEB8-AE5B-8390062DC0F8}"/>
          </ac:inkMkLst>
        </pc:inkChg>
        <pc:inkChg chg="add del">
          <ac:chgData name="شادن القحطاني ID 443200677" userId="2d5f3d4d-8466-4aa1-ac8a-1cb60ed86c20" providerId="ADAL" clId="{6CA2C20D-FD10-7042-9ED8-23D77B622455}" dt="2023-05-20T13:03:09.991" v="1113"/>
          <ac:inkMkLst>
            <pc:docMk/>
            <pc:sldMk cId="0" sldId="321"/>
            <ac:inkMk id="45112" creationId="{B26CD5BF-24F6-3E60-D5EF-4479F3EB6A57}"/>
          </ac:inkMkLst>
        </pc:inkChg>
        <pc:inkChg chg="add del">
          <ac:chgData name="شادن القحطاني ID 443200677" userId="2d5f3d4d-8466-4aa1-ac8a-1cb60ed86c20" providerId="ADAL" clId="{6CA2C20D-FD10-7042-9ED8-23D77B622455}" dt="2023-05-20T13:03:09.991" v="1113"/>
          <ac:inkMkLst>
            <pc:docMk/>
            <pc:sldMk cId="0" sldId="321"/>
            <ac:inkMk id="45113" creationId="{E82291BF-A635-3B73-D24D-E6C5FD2A20AC}"/>
          </ac:inkMkLst>
        </pc:inkChg>
        <pc:inkChg chg="add del">
          <ac:chgData name="شادن القحطاني ID 443200677" userId="2d5f3d4d-8466-4aa1-ac8a-1cb60ed86c20" providerId="ADAL" clId="{6CA2C20D-FD10-7042-9ED8-23D77B622455}" dt="2023-05-20T13:03:09.991" v="1113"/>
          <ac:inkMkLst>
            <pc:docMk/>
            <pc:sldMk cId="0" sldId="321"/>
            <ac:inkMk id="45114" creationId="{ADB73240-1287-871F-F688-8A891BE10B59}"/>
          </ac:inkMkLst>
        </pc:inkChg>
        <pc:inkChg chg="add reco">
          <ac:chgData name="شادن القحطاني ID 443200677" userId="2d5f3d4d-8466-4aa1-ac8a-1cb60ed86c20" providerId="ADAL" clId="{6CA2C20D-FD10-7042-9ED8-23D77B622455}" dt="2023-05-20T13:03:09.991" v="1113"/>
          <ac:inkMkLst>
            <pc:docMk/>
            <pc:sldMk cId="0" sldId="321"/>
            <ac:inkMk id="45115" creationId="{CA60AF28-9DA7-0713-A83C-27B9C497F9C1}"/>
          </ac:inkMkLst>
        </pc:inkChg>
        <pc:inkChg chg="add del">
          <ac:chgData name="شادن القحطاني ID 443200677" userId="2d5f3d4d-8466-4aa1-ac8a-1cb60ed86c20" providerId="ADAL" clId="{6CA2C20D-FD10-7042-9ED8-23D77B622455}" dt="2023-05-20T13:03:24.011" v="1119"/>
          <ac:inkMkLst>
            <pc:docMk/>
            <pc:sldMk cId="0" sldId="321"/>
            <ac:inkMk id="45116" creationId="{1E1812E3-D7BF-6C44-1EE0-D8D4C71B07AE}"/>
          </ac:inkMkLst>
        </pc:inkChg>
        <pc:inkChg chg="add del">
          <ac:chgData name="شادن القحطاني ID 443200677" userId="2d5f3d4d-8466-4aa1-ac8a-1cb60ed86c20" providerId="ADAL" clId="{6CA2C20D-FD10-7042-9ED8-23D77B622455}" dt="2023-05-20T13:03:24.011" v="1119"/>
          <ac:inkMkLst>
            <pc:docMk/>
            <pc:sldMk cId="0" sldId="321"/>
            <ac:inkMk id="45117" creationId="{5379BA7D-734B-99DB-3638-29C0D04AF030}"/>
          </ac:inkMkLst>
        </pc:inkChg>
        <pc:inkChg chg="add del">
          <ac:chgData name="شادن القحطاني ID 443200677" userId="2d5f3d4d-8466-4aa1-ac8a-1cb60ed86c20" providerId="ADAL" clId="{6CA2C20D-FD10-7042-9ED8-23D77B622455}" dt="2023-05-20T13:03:24.011" v="1119"/>
          <ac:inkMkLst>
            <pc:docMk/>
            <pc:sldMk cId="0" sldId="321"/>
            <ac:inkMk id="45118" creationId="{B25AFBB0-C086-F448-EBF0-FAAA32916B21}"/>
          </ac:inkMkLst>
        </pc:inkChg>
        <pc:inkChg chg="add del">
          <ac:chgData name="شادن القحطاني ID 443200677" userId="2d5f3d4d-8466-4aa1-ac8a-1cb60ed86c20" providerId="ADAL" clId="{6CA2C20D-FD10-7042-9ED8-23D77B622455}" dt="2023-05-20T13:03:24.011" v="1119"/>
          <ac:inkMkLst>
            <pc:docMk/>
            <pc:sldMk cId="0" sldId="321"/>
            <ac:inkMk id="45119" creationId="{8D664392-2841-18F3-7C46-0C75440FCCCD}"/>
          </ac:inkMkLst>
        </pc:inkChg>
        <pc:inkChg chg="add del">
          <ac:chgData name="شادن القحطاني ID 443200677" userId="2d5f3d4d-8466-4aa1-ac8a-1cb60ed86c20" providerId="ADAL" clId="{6CA2C20D-FD10-7042-9ED8-23D77B622455}" dt="2023-05-20T13:03:24.011" v="1119"/>
          <ac:inkMkLst>
            <pc:docMk/>
            <pc:sldMk cId="0" sldId="321"/>
            <ac:inkMk id="45120" creationId="{6EC29BF7-9FB2-BF02-1B78-51E0172B1132}"/>
          </ac:inkMkLst>
        </pc:inkChg>
        <pc:inkChg chg="add reco">
          <ac:chgData name="شادن القحطاني ID 443200677" userId="2d5f3d4d-8466-4aa1-ac8a-1cb60ed86c20" providerId="ADAL" clId="{6CA2C20D-FD10-7042-9ED8-23D77B622455}" dt="2023-05-20T13:03:24.011" v="1119"/>
          <ac:inkMkLst>
            <pc:docMk/>
            <pc:sldMk cId="0" sldId="321"/>
            <ac:inkMk id="45121" creationId="{754C3319-8A02-EE89-E723-E44511C48298}"/>
          </ac:inkMkLst>
        </pc:inkChg>
        <pc:inkChg chg="add">
          <ac:chgData name="شادن القحطاني ID 443200677" userId="2d5f3d4d-8466-4aa1-ac8a-1cb60ed86c20" providerId="ADAL" clId="{6CA2C20D-FD10-7042-9ED8-23D77B622455}" dt="2023-05-20T13:03:34.590" v="1120"/>
          <ac:inkMkLst>
            <pc:docMk/>
            <pc:sldMk cId="0" sldId="321"/>
            <ac:inkMk id="45122" creationId="{D6BC9DB9-93BC-274E-3AD9-4A0EF51AEB66}"/>
          </ac:inkMkLst>
        </pc:inkChg>
        <pc:inkChg chg="add del">
          <ac:chgData name="شادن القحطاني ID 443200677" userId="2d5f3d4d-8466-4aa1-ac8a-1cb60ed86c20" providerId="ADAL" clId="{6CA2C20D-FD10-7042-9ED8-23D77B622455}" dt="2023-05-20T13:03:54.773" v="1129"/>
          <ac:inkMkLst>
            <pc:docMk/>
            <pc:sldMk cId="0" sldId="321"/>
            <ac:inkMk id="45123" creationId="{874CA02A-E44A-D25A-50B1-062A626DE705}"/>
          </ac:inkMkLst>
        </pc:inkChg>
        <pc:inkChg chg="add del">
          <ac:chgData name="شادن القحطاني ID 443200677" userId="2d5f3d4d-8466-4aa1-ac8a-1cb60ed86c20" providerId="ADAL" clId="{6CA2C20D-FD10-7042-9ED8-23D77B622455}" dt="2023-05-20T13:03:54.773" v="1129"/>
          <ac:inkMkLst>
            <pc:docMk/>
            <pc:sldMk cId="0" sldId="321"/>
            <ac:inkMk id="45124" creationId="{C699C546-A1D3-A457-ACB9-1C4AD2C7F13E}"/>
          </ac:inkMkLst>
        </pc:inkChg>
        <pc:inkChg chg="add del">
          <ac:chgData name="شادن القحطاني ID 443200677" userId="2d5f3d4d-8466-4aa1-ac8a-1cb60ed86c20" providerId="ADAL" clId="{6CA2C20D-FD10-7042-9ED8-23D77B622455}" dt="2023-05-20T13:03:54.773" v="1129"/>
          <ac:inkMkLst>
            <pc:docMk/>
            <pc:sldMk cId="0" sldId="321"/>
            <ac:inkMk id="45125" creationId="{1F1BE45A-37EF-39E9-1BEE-C5583C7B1C11}"/>
          </ac:inkMkLst>
        </pc:inkChg>
        <pc:inkChg chg="add del">
          <ac:chgData name="شادن القحطاني ID 443200677" userId="2d5f3d4d-8466-4aa1-ac8a-1cb60ed86c20" providerId="ADAL" clId="{6CA2C20D-FD10-7042-9ED8-23D77B622455}" dt="2023-05-20T13:03:54.773" v="1129"/>
          <ac:inkMkLst>
            <pc:docMk/>
            <pc:sldMk cId="0" sldId="321"/>
            <ac:inkMk id="45126" creationId="{1C65A493-ECAF-B25E-B60D-02622C19DABA}"/>
          </ac:inkMkLst>
        </pc:inkChg>
        <pc:inkChg chg="add del">
          <ac:chgData name="شادن القحطاني ID 443200677" userId="2d5f3d4d-8466-4aa1-ac8a-1cb60ed86c20" providerId="ADAL" clId="{6CA2C20D-FD10-7042-9ED8-23D77B622455}" dt="2023-05-20T13:03:54.773" v="1129"/>
          <ac:inkMkLst>
            <pc:docMk/>
            <pc:sldMk cId="0" sldId="321"/>
            <ac:inkMk id="45127" creationId="{511E8A59-AFAF-01AA-6907-B91B6B427B65}"/>
          </ac:inkMkLst>
        </pc:inkChg>
        <pc:inkChg chg="add del">
          <ac:chgData name="شادن القحطاني ID 443200677" userId="2d5f3d4d-8466-4aa1-ac8a-1cb60ed86c20" providerId="ADAL" clId="{6CA2C20D-FD10-7042-9ED8-23D77B622455}" dt="2023-05-20T13:03:54.773" v="1129"/>
          <ac:inkMkLst>
            <pc:docMk/>
            <pc:sldMk cId="0" sldId="321"/>
            <ac:inkMk id="45128" creationId="{3508B4A6-E762-80F0-8286-7C1CA62D95C0}"/>
          </ac:inkMkLst>
        </pc:inkChg>
        <pc:inkChg chg="add del">
          <ac:chgData name="شادن القحطاني ID 443200677" userId="2d5f3d4d-8466-4aa1-ac8a-1cb60ed86c20" providerId="ADAL" clId="{6CA2C20D-FD10-7042-9ED8-23D77B622455}" dt="2023-05-20T13:03:54.773" v="1129"/>
          <ac:inkMkLst>
            <pc:docMk/>
            <pc:sldMk cId="0" sldId="321"/>
            <ac:inkMk id="45129" creationId="{6F246775-3E39-DF81-3EBC-3D0FB193A1DA}"/>
          </ac:inkMkLst>
        </pc:inkChg>
        <pc:inkChg chg="add del">
          <ac:chgData name="شادن القحطاني ID 443200677" userId="2d5f3d4d-8466-4aa1-ac8a-1cb60ed86c20" providerId="ADAL" clId="{6CA2C20D-FD10-7042-9ED8-23D77B622455}" dt="2023-05-20T13:03:54.773" v="1129"/>
          <ac:inkMkLst>
            <pc:docMk/>
            <pc:sldMk cId="0" sldId="321"/>
            <ac:inkMk id="45130" creationId="{EA273E35-C2A0-F44D-C917-51B104606FB8}"/>
          </ac:inkMkLst>
        </pc:inkChg>
        <pc:inkChg chg="add reco">
          <ac:chgData name="شادن القحطاني ID 443200677" userId="2d5f3d4d-8466-4aa1-ac8a-1cb60ed86c20" providerId="ADAL" clId="{6CA2C20D-FD10-7042-9ED8-23D77B622455}" dt="2023-05-20T13:03:54.773" v="1129"/>
          <ac:inkMkLst>
            <pc:docMk/>
            <pc:sldMk cId="0" sldId="321"/>
            <ac:inkMk id="45131" creationId="{6F6C79F5-2928-6EFA-B6D8-1C42CB4BDC1D}"/>
          </ac:inkMkLst>
        </pc:inkChg>
        <pc:inkChg chg="add del">
          <ac:chgData name="شادن القحطاني ID 443200677" userId="2d5f3d4d-8466-4aa1-ac8a-1cb60ed86c20" providerId="ADAL" clId="{6CA2C20D-FD10-7042-9ED8-23D77B622455}" dt="2023-05-20T13:04:02.983" v="1143"/>
          <ac:inkMkLst>
            <pc:docMk/>
            <pc:sldMk cId="0" sldId="321"/>
            <ac:inkMk id="45132" creationId="{2992C27C-7267-721F-EF45-D477747468B1}"/>
          </ac:inkMkLst>
        </pc:inkChg>
        <pc:inkChg chg="add del">
          <ac:chgData name="شادن القحطاني ID 443200677" userId="2d5f3d4d-8466-4aa1-ac8a-1cb60ed86c20" providerId="ADAL" clId="{6CA2C20D-FD10-7042-9ED8-23D77B622455}" dt="2023-05-20T13:04:02.983" v="1143"/>
          <ac:inkMkLst>
            <pc:docMk/>
            <pc:sldMk cId="0" sldId="321"/>
            <ac:inkMk id="45133" creationId="{0B1E8DDA-3D1E-7BEA-F57C-F0F02B767D81}"/>
          </ac:inkMkLst>
        </pc:inkChg>
        <pc:inkChg chg="add del">
          <ac:chgData name="شادن القحطاني ID 443200677" userId="2d5f3d4d-8466-4aa1-ac8a-1cb60ed86c20" providerId="ADAL" clId="{6CA2C20D-FD10-7042-9ED8-23D77B622455}" dt="2023-05-20T13:04:02.983" v="1143"/>
          <ac:inkMkLst>
            <pc:docMk/>
            <pc:sldMk cId="0" sldId="321"/>
            <ac:inkMk id="45134" creationId="{DDAD7CF2-556E-771D-514D-11FDAF85AB62}"/>
          </ac:inkMkLst>
        </pc:inkChg>
        <pc:inkChg chg="add del">
          <ac:chgData name="شادن القحطاني ID 443200677" userId="2d5f3d4d-8466-4aa1-ac8a-1cb60ed86c20" providerId="ADAL" clId="{6CA2C20D-FD10-7042-9ED8-23D77B622455}" dt="2023-05-20T13:04:02.983" v="1143"/>
          <ac:inkMkLst>
            <pc:docMk/>
            <pc:sldMk cId="0" sldId="321"/>
            <ac:inkMk id="45135" creationId="{617819AC-6C6B-B1D7-1969-AB9EE081C55B}"/>
          </ac:inkMkLst>
        </pc:inkChg>
        <pc:inkChg chg="add del">
          <ac:chgData name="شادن القحطاني ID 443200677" userId="2d5f3d4d-8466-4aa1-ac8a-1cb60ed86c20" providerId="ADAL" clId="{6CA2C20D-FD10-7042-9ED8-23D77B622455}" dt="2023-05-20T13:04:02.983" v="1143"/>
          <ac:inkMkLst>
            <pc:docMk/>
            <pc:sldMk cId="0" sldId="321"/>
            <ac:inkMk id="45136" creationId="{BCA6B0A9-5661-6700-DB79-44C3BBDFEBAB}"/>
          </ac:inkMkLst>
        </pc:inkChg>
        <pc:inkChg chg="add del">
          <ac:chgData name="شادن القحطاني ID 443200677" userId="2d5f3d4d-8466-4aa1-ac8a-1cb60ed86c20" providerId="ADAL" clId="{6CA2C20D-FD10-7042-9ED8-23D77B622455}" dt="2023-05-20T13:04:02.983" v="1143"/>
          <ac:inkMkLst>
            <pc:docMk/>
            <pc:sldMk cId="0" sldId="321"/>
            <ac:inkMk id="45137" creationId="{9408D1BC-0DBA-E429-6D67-90F2666A286E}"/>
          </ac:inkMkLst>
        </pc:inkChg>
        <pc:inkChg chg="add del">
          <ac:chgData name="شادن القحطاني ID 443200677" userId="2d5f3d4d-8466-4aa1-ac8a-1cb60ed86c20" providerId="ADAL" clId="{6CA2C20D-FD10-7042-9ED8-23D77B622455}" dt="2023-05-20T13:04:02.983" v="1143"/>
          <ac:inkMkLst>
            <pc:docMk/>
            <pc:sldMk cId="0" sldId="321"/>
            <ac:inkMk id="45138" creationId="{C4450E77-E379-183D-0ECE-810D45D0C17A}"/>
          </ac:inkMkLst>
        </pc:inkChg>
        <pc:inkChg chg="add del">
          <ac:chgData name="شادن القحطاني ID 443200677" userId="2d5f3d4d-8466-4aa1-ac8a-1cb60ed86c20" providerId="ADAL" clId="{6CA2C20D-FD10-7042-9ED8-23D77B622455}" dt="2023-05-20T13:04:02.983" v="1143"/>
          <ac:inkMkLst>
            <pc:docMk/>
            <pc:sldMk cId="0" sldId="321"/>
            <ac:inkMk id="45139" creationId="{F1F8566D-065F-E493-9FE4-A78889FDF251}"/>
          </ac:inkMkLst>
        </pc:inkChg>
        <pc:inkChg chg="add del">
          <ac:chgData name="شادن القحطاني ID 443200677" userId="2d5f3d4d-8466-4aa1-ac8a-1cb60ed86c20" providerId="ADAL" clId="{6CA2C20D-FD10-7042-9ED8-23D77B622455}" dt="2023-05-20T13:04:02.983" v="1143"/>
          <ac:inkMkLst>
            <pc:docMk/>
            <pc:sldMk cId="0" sldId="321"/>
            <ac:inkMk id="45140" creationId="{8E3D17F1-F60E-7BA4-F618-35F3A4E7D95F}"/>
          </ac:inkMkLst>
        </pc:inkChg>
        <pc:inkChg chg="add del">
          <ac:chgData name="شادن القحطاني ID 443200677" userId="2d5f3d4d-8466-4aa1-ac8a-1cb60ed86c20" providerId="ADAL" clId="{6CA2C20D-FD10-7042-9ED8-23D77B622455}" dt="2023-05-20T13:04:02.983" v="1143"/>
          <ac:inkMkLst>
            <pc:docMk/>
            <pc:sldMk cId="0" sldId="321"/>
            <ac:inkMk id="45141" creationId="{11338F62-F6FB-F691-BA41-BB261153F0B5}"/>
          </ac:inkMkLst>
        </pc:inkChg>
        <pc:inkChg chg="add del">
          <ac:chgData name="شادن القحطاني ID 443200677" userId="2d5f3d4d-8466-4aa1-ac8a-1cb60ed86c20" providerId="ADAL" clId="{6CA2C20D-FD10-7042-9ED8-23D77B622455}" dt="2023-05-20T13:04:02.983" v="1143"/>
          <ac:inkMkLst>
            <pc:docMk/>
            <pc:sldMk cId="0" sldId="321"/>
            <ac:inkMk id="45142" creationId="{066618DF-EC01-6A53-C038-B0E0089C3776}"/>
          </ac:inkMkLst>
        </pc:inkChg>
        <pc:inkChg chg="add del">
          <ac:chgData name="شادن القحطاني ID 443200677" userId="2d5f3d4d-8466-4aa1-ac8a-1cb60ed86c20" providerId="ADAL" clId="{6CA2C20D-FD10-7042-9ED8-23D77B622455}" dt="2023-05-20T13:04:02.983" v="1143"/>
          <ac:inkMkLst>
            <pc:docMk/>
            <pc:sldMk cId="0" sldId="321"/>
            <ac:inkMk id="45143" creationId="{53A6DF53-6C78-85D9-1569-88BA6F09231E}"/>
          </ac:inkMkLst>
        </pc:inkChg>
        <pc:inkChg chg="add del">
          <ac:chgData name="شادن القحطاني ID 443200677" userId="2d5f3d4d-8466-4aa1-ac8a-1cb60ed86c20" providerId="ADAL" clId="{6CA2C20D-FD10-7042-9ED8-23D77B622455}" dt="2023-05-20T13:04:02.983" v="1143"/>
          <ac:inkMkLst>
            <pc:docMk/>
            <pc:sldMk cId="0" sldId="321"/>
            <ac:inkMk id="45144" creationId="{CCBE2E04-7FAF-D15A-30E9-C980D26BD87C}"/>
          </ac:inkMkLst>
        </pc:inkChg>
        <pc:inkChg chg="add reco">
          <ac:chgData name="شادن القحطاني ID 443200677" userId="2d5f3d4d-8466-4aa1-ac8a-1cb60ed86c20" providerId="ADAL" clId="{6CA2C20D-FD10-7042-9ED8-23D77B622455}" dt="2023-05-20T13:04:02.983" v="1143"/>
          <ac:inkMkLst>
            <pc:docMk/>
            <pc:sldMk cId="0" sldId="321"/>
            <ac:inkMk id="45145" creationId="{BEBE3427-7AFC-E03D-FADA-1855C0DD7988}"/>
          </ac:inkMkLst>
        </pc:inkChg>
        <pc:inkChg chg="add">
          <ac:chgData name="شادن القحطاني ID 443200677" userId="2d5f3d4d-8466-4aa1-ac8a-1cb60ed86c20" providerId="ADAL" clId="{6CA2C20D-FD10-7042-9ED8-23D77B622455}" dt="2023-05-20T13:04:09.931" v="1144"/>
          <ac:inkMkLst>
            <pc:docMk/>
            <pc:sldMk cId="0" sldId="321"/>
            <ac:inkMk id="45146" creationId="{D2B42056-0BFA-E6F6-296A-B69E8DFACC4E}"/>
          </ac:inkMkLst>
        </pc:inkChg>
        <pc:inkChg chg="add del">
          <ac:chgData name="شادن القحطاني ID 443200677" userId="2d5f3d4d-8466-4aa1-ac8a-1cb60ed86c20" providerId="ADAL" clId="{6CA2C20D-FD10-7042-9ED8-23D77B622455}" dt="2023-05-20T13:04:12.597" v="1148"/>
          <ac:inkMkLst>
            <pc:docMk/>
            <pc:sldMk cId="0" sldId="321"/>
            <ac:inkMk id="45147" creationId="{C56AB59B-5095-598A-96BC-9E239E2823EC}"/>
          </ac:inkMkLst>
        </pc:inkChg>
        <pc:inkChg chg="add del">
          <ac:chgData name="شادن القحطاني ID 443200677" userId="2d5f3d4d-8466-4aa1-ac8a-1cb60ed86c20" providerId="ADAL" clId="{6CA2C20D-FD10-7042-9ED8-23D77B622455}" dt="2023-05-20T13:04:12.597" v="1148"/>
          <ac:inkMkLst>
            <pc:docMk/>
            <pc:sldMk cId="0" sldId="321"/>
            <ac:inkMk id="45148" creationId="{CBF746F4-BA95-D75C-84FF-5C2310F07D27}"/>
          </ac:inkMkLst>
        </pc:inkChg>
        <pc:inkChg chg="add del">
          <ac:chgData name="شادن القحطاني ID 443200677" userId="2d5f3d4d-8466-4aa1-ac8a-1cb60ed86c20" providerId="ADAL" clId="{6CA2C20D-FD10-7042-9ED8-23D77B622455}" dt="2023-05-20T13:04:12.597" v="1148"/>
          <ac:inkMkLst>
            <pc:docMk/>
            <pc:sldMk cId="0" sldId="321"/>
            <ac:inkMk id="45149" creationId="{EBC8E048-0584-850F-FECB-58D7EBB62ACD}"/>
          </ac:inkMkLst>
        </pc:inkChg>
        <pc:inkChg chg="add reco">
          <ac:chgData name="شادن القحطاني ID 443200677" userId="2d5f3d4d-8466-4aa1-ac8a-1cb60ed86c20" providerId="ADAL" clId="{6CA2C20D-FD10-7042-9ED8-23D77B622455}" dt="2023-05-20T13:04:12.597" v="1148"/>
          <ac:inkMkLst>
            <pc:docMk/>
            <pc:sldMk cId="0" sldId="321"/>
            <ac:inkMk id="45150" creationId="{D4441453-FF98-258F-20A5-24B5E1A9F35B}"/>
          </ac:inkMkLst>
        </pc:inkChg>
        <pc:inkChg chg="add">
          <ac:chgData name="شادن القحطاني ID 443200677" userId="2d5f3d4d-8466-4aa1-ac8a-1cb60ed86c20" providerId="ADAL" clId="{6CA2C20D-FD10-7042-9ED8-23D77B622455}" dt="2023-05-20T13:04:13.314" v="1149"/>
          <ac:inkMkLst>
            <pc:docMk/>
            <pc:sldMk cId="0" sldId="321"/>
            <ac:inkMk id="45151" creationId="{AD47BA35-BE97-F327-677E-384DB20761AA}"/>
          </ac:inkMkLst>
        </pc:inkChg>
      </pc:sldChg>
      <pc:sldChg chg="addSp delSp">
        <pc:chgData name="شادن القحطاني ID 443200677" userId="2d5f3d4d-8466-4aa1-ac8a-1cb60ed86c20" providerId="ADAL" clId="{6CA2C20D-FD10-7042-9ED8-23D77B622455}" dt="2023-06-16T19:09:22.873" v="3181"/>
        <pc:sldMkLst>
          <pc:docMk/>
          <pc:sldMk cId="0" sldId="322"/>
        </pc:sldMkLst>
        <pc:inkChg chg="add">
          <ac:chgData name="شادن القحطاني ID 443200677" userId="2d5f3d4d-8466-4aa1-ac8a-1cb60ed86c20" providerId="ADAL" clId="{6CA2C20D-FD10-7042-9ED8-23D77B622455}" dt="2023-05-20T13:05:19.303" v="1150"/>
          <ac:inkMkLst>
            <pc:docMk/>
            <pc:sldMk cId="0" sldId="322"/>
            <ac:inkMk id="2" creationId="{0B955E9C-EF72-9F0C-67E5-DAB4B341CF4A}"/>
          </ac:inkMkLst>
        </pc:inkChg>
        <pc:inkChg chg="add del">
          <ac:chgData name="شادن القحطاني ID 443200677" userId="2d5f3d4d-8466-4aa1-ac8a-1cb60ed86c20" providerId="ADAL" clId="{6CA2C20D-FD10-7042-9ED8-23D77B622455}" dt="2023-05-20T13:05:24.071" v="1156"/>
          <ac:inkMkLst>
            <pc:docMk/>
            <pc:sldMk cId="0" sldId="322"/>
            <ac:inkMk id="3" creationId="{72ADE713-00A3-CE01-E13A-C6179C3736EE}"/>
          </ac:inkMkLst>
        </pc:inkChg>
        <pc:inkChg chg="add">
          <ac:chgData name="شادن القحطاني ID 443200677" userId="2d5f3d4d-8466-4aa1-ac8a-1cb60ed86c20" providerId="ADAL" clId="{6CA2C20D-FD10-7042-9ED8-23D77B622455}" dt="2023-06-16T19:07:18.999" v="3173"/>
          <ac:inkMkLst>
            <pc:docMk/>
            <pc:sldMk cId="0" sldId="322"/>
            <ac:inkMk id="3" creationId="{FD7E27CC-76C1-56FA-7695-67C098659A47}"/>
          </ac:inkMkLst>
        </pc:inkChg>
        <pc:inkChg chg="add del">
          <ac:chgData name="شادن القحطاني ID 443200677" userId="2d5f3d4d-8466-4aa1-ac8a-1cb60ed86c20" providerId="ADAL" clId="{6CA2C20D-FD10-7042-9ED8-23D77B622455}" dt="2023-05-20T13:05:24.071" v="1156"/>
          <ac:inkMkLst>
            <pc:docMk/>
            <pc:sldMk cId="0" sldId="322"/>
            <ac:inkMk id="4" creationId="{41A88C82-10AD-A1D5-AB77-1A45B8828844}"/>
          </ac:inkMkLst>
        </pc:inkChg>
        <pc:inkChg chg="add del">
          <ac:chgData name="شادن القحطاني ID 443200677" userId="2d5f3d4d-8466-4aa1-ac8a-1cb60ed86c20" providerId="ADAL" clId="{6CA2C20D-FD10-7042-9ED8-23D77B622455}" dt="2023-06-16T19:07:22.125" v="3176"/>
          <ac:inkMkLst>
            <pc:docMk/>
            <pc:sldMk cId="0" sldId="322"/>
            <ac:inkMk id="4" creationId="{B6B20024-A8A6-EAA2-C99E-FED50345D412}"/>
          </ac:inkMkLst>
        </pc:inkChg>
        <pc:inkChg chg="add del">
          <ac:chgData name="شادن القحطاني ID 443200677" userId="2d5f3d4d-8466-4aa1-ac8a-1cb60ed86c20" providerId="ADAL" clId="{6CA2C20D-FD10-7042-9ED8-23D77B622455}" dt="2023-05-20T13:05:24.071" v="1156"/>
          <ac:inkMkLst>
            <pc:docMk/>
            <pc:sldMk cId="0" sldId="322"/>
            <ac:inkMk id="5" creationId="{502B5152-4F4D-ACF5-BD6F-AF6F13D8EBD3}"/>
          </ac:inkMkLst>
        </pc:inkChg>
        <pc:inkChg chg="add del">
          <ac:chgData name="شادن القحطاني ID 443200677" userId="2d5f3d4d-8466-4aa1-ac8a-1cb60ed86c20" providerId="ADAL" clId="{6CA2C20D-FD10-7042-9ED8-23D77B622455}" dt="2023-06-16T19:07:22.125" v="3176"/>
          <ac:inkMkLst>
            <pc:docMk/>
            <pc:sldMk cId="0" sldId="322"/>
            <ac:inkMk id="5" creationId="{BE418162-3249-A688-8343-A8D6773CECCC}"/>
          </ac:inkMkLst>
        </pc:inkChg>
        <pc:inkChg chg="add reco">
          <ac:chgData name="شادن القحطاني ID 443200677" userId="2d5f3d4d-8466-4aa1-ac8a-1cb60ed86c20" providerId="ADAL" clId="{6CA2C20D-FD10-7042-9ED8-23D77B622455}" dt="2023-06-16T19:07:22.125" v="3176"/>
          <ac:inkMkLst>
            <pc:docMk/>
            <pc:sldMk cId="0" sldId="322"/>
            <ac:inkMk id="8" creationId="{AE21F725-560E-DA7C-AB5D-82D45E57D5D3}"/>
          </ac:inkMkLst>
        </pc:inkChg>
        <pc:inkChg chg="add del">
          <ac:chgData name="شادن القحطاني ID 443200677" userId="2d5f3d4d-8466-4aa1-ac8a-1cb60ed86c20" providerId="ADAL" clId="{6CA2C20D-FD10-7042-9ED8-23D77B622455}" dt="2023-05-20T13:05:24.071" v="1156"/>
          <ac:inkMkLst>
            <pc:docMk/>
            <pc:sldMk cId="0" sldId="322"/>
            <ac:inkMk id="8" creationId="{BF7B8F0E-34CA-E102-22A9-7199152B57A3}"/>
          </ac:inkMkLst>
        </pc:inkChg>
        <pc:inkChg chg="add del">
          <ac:chgData name="شادن القحطاني ID 443200677" userId="2d5f3d4d-8466-4aa1-ac8a-1cb60ed86c20" providerId="ADAL" clId="{6CA2C20D-FD10-7042-9ED8-23D77B622455}" dt="2023-05-20T13:05:24.071" v="1156"/>
          <ac:inkMkLst>
            <pc:docMk/>
            <pc:sldMk cId="0" sldId="322"/>
            <ac:inkMk id="9" creationId="{518EDDCD-5223-5B84-299B-17669B17CB98}"/>
          </ac:inkMkLst>
        </pc:inkChg>
        <pc:inkChg chg="add del">
          <ac:chgData name="شادن القحطاني ID 443200677" userId="2d5f3d4d-8466-4aa1-ac8a-1cb60ed86c20" providerId="ADAL" clId="{6CA2C20D-FD10-7042-9ED8-23D77B622455}" dt="2023-06-16T19:07:31.064" v="3179"/>
          <ac:inkMkLst>
            <pc:docMk/>
            <pc:sldMk cId="0" sldId="322"/>
            <ac:inkMk id="9" creationId="{832EEAA4-8CD6-0894-6736-4357BAAC4A7A}"/>
          </ac:inkMkLst>
        </pc:inkChg>
        <pc:inkChg chg="add reco">
          <ac:chgData name="شادن القحطاني ID 443200677" userId="2d5f3d4d-8466-4aa1-ac8a-1cb60ed86c20" providerId="ADAL" clId="{6CA2C20D-FD10-7042-9ED8-23D77B622455}" dt="2023-05-20T13:05:24.071" v="1156"/>
          <ac:inkMkLst>
            <pc:docMk/>
            <pc:sldMk cId="0" sldId="322"/>
            <ac:inkMk id="10" creationId="{EFC1F393-AFE9-A12D-3127-2DFA6EB8A7B0}"/>
          </ac:inkMkLst>
        </pc:inkChg>
        <pc:inkChg chg="add del">
          <ac:chgData name="شادن القحطاني ID 443200677" userId="2d5f3d4d-8466-4aa1-ac8a-1cb60ed86c20" providerId="ADAL" clId="{6CA2C20D-FD10-7042-9ED8-23D77B622455}" dt="2023-06-16T19:07:31.064" v="3179"/>
          <ac:inkMkLst>
            <pc:docMk/>
            <pc:sldMk cId="0" sldId="322"/>
            <ac:inkMk id="11" creationId="{2CEDED0C-EAB0-6F4C-27DB-AFB080598536}"/>
          </ac:inkMkLst>
        </pc:inkChg>
        <pc:inkChg chg="add del">
          <ac:chgData name="شادن القحطاني ID 443200677" userId="2d5f3d4d-8466-4aa1-ac8a-1cb60ed86c20" providerId="ADAL" clId="{6CA2C20D-FD10-7042-9ED8-23D77B622455}" dt="2023-05-20T13:05:36.969" v="1162"/>
          <ac:inkMkLst>
            <pc:docMk/>
            <pc:sldMk cId="0" sldId="322"/>
            <ac:inkMk id="11" creationId="{2EFD1D6F-BF6B-62CD-F0A3-1053D6087D13}"/>
          </ac:inkMkLst>
        </pc:inkChg>
        <pc:inkChg chg="add reco">
          <ac:chgData name="شادن القحطاني ID 443200677" userId="2d5f3d4d-8466-4aa1-ac8a-1cb60ed86c20" providerId="ADAL" clId="{6CA2C20D-FD10-7042-9ED8-23D77B622455}" dt="2023-06-16T19:07:31.064" v="3179"/>
          <ac:inkMkLst>
            <pc:docMk/>
            <pc:sldMk cId="0" sldId="322"/>
            <ac:inkMk id="12" creationId="{1B821D44-E33A-109C-25E2-454BD92EAFB1}"/>
          </ac:inkMkLst>
        </pc:inkChg>
        <pc:inkChg chg="add del">
          <ac:chgData name="شادن القحطاني ID 443200677" userId="2d5f3d4d-8466-4aa1-ac8a-1cb60ed86c20" providerId="ADAL" clId="{6CA2C20D-FD10-7042-9ED8-23D77B622455}" dt="2023-05-20T13:05:36.969" v="1162"/>
          <ac:inkMkLst>
            <pc:docMk/>
            <pc:sldMk cId="0" sldId="322"/>
            <ac:inkMk id="12" creationId="{4CCDB6D6-14D2-EBE3-16BC-EAC2D2956C2C}"/>
          </ac:inkMkLst>
        </pc:inkChg>
        <pc:inkChg chg="add del">
          <ac:chgData name="شادن القحطاني ID 443200677" userId="2d5f3d4d-8466-4aa1-ac8a-1cb60ed86c20" providerId="ADAL" clId="{6CA2C20D-FD10-7042-9ED8-23D77B622455}" dt="2023-05-20T13:05:36.969" v="1162"/>
          <ac:inkMkLst>
            <pc:docMk/>
            <pc:sldMk cId="0" sldId="322"/>
            <ac:inkMk id="13" creationId="{13B39FD6-5E30-8CD2-C051-0281DFC9FFAC}"/>
          </ac:inkMkLst>
        </pc:inkChg>
        <pc:inkChg chg="add">
          <ac:chgData name="شادن القحطاني ID 443200677" userId="2d5f3d4d-8466-4aa1-ac8a-1cb60ed86c20" providerId="ADAL" clId="{6CA2C20D-FD10-7042-9ED8-23D77B622455}" dt="2023-06-16T19:09:20.602" v="3180"/>
          <ac:inkMkLst>
            <pc:docMk/>
            <pc:sldMk cId="0" sldId="322"/>
            <ac:inkMk id="13" creationId="{C2713D7E-EC92-91AF-A73E-9212E108826F}"/>
          </ac:inkMkLst>
        </pc:inkChg>
        <pc:inkChg chg="add del">
          <ac:chgData name="شادن القحطاني ID 443200677" userId="2d5f3d4d-8466-4aa1-ac8a-1cb60ed86c20" providerId="ADAL" clId="{6CA2C20D-FD10-7042-9ED8-23D77B622455}" dt="2023-05-20T13:05:36.969" v="1162"/>
          <ac:inkMkLst>
            <pc:docMk/>
            <pc:sldMk cId="0" sldId="322"/>
            <ac:inkMk id="14" creationId="{2842A9D4-4742-634C-6891-AE1977ADD2A9}"/>
          </ac:inkMkLst>
        </pc:inkChg>
        <pc:inkChg chg="add">
          <ac:chgData name="شادن القحطاني ID 443200677" userId="2d5f3d4d-8466-4aa1-ac8a-1cb60ed86c20" providerId="ADAL" clId="{6CA2C20D-FD10-7042-9ED8-23D77B622455}" dt="2023-06-16T19:09:22.873" v="3181"/>
          <ac:inkMkLst>
            <pc:docMk/>
            <pc:sldMk cId="0" sldId="322"/>
            <ac:inkMk id="14" creationId="{BD4D58B1-BB47-21DB-7416-FD6CED3630BE}"/>
          </ac:inkMkLst>
        </pc:inkChg>
        <pc:inkChg chg="add del">
          <ac:chgData name="شادن القحطاني ID 443200677" userId="2d5f3d4d-8466-4aa1-ac8a-1cb60ed86c20" providerId="ADAL" clId="{6CA2C20D-FD10-7042-9ED8-23D77B622455}" dt="2023-05-20T13:05:36.969" v="1162"/>
          <ac:inkMkLst>
            <pc:docMk/>
            <pc:sldMk cId="0" sldId="322"/>
            <ac:inkMk id="15" creationId="{67604DD2-4361-9351-EBE8-68ADF194B36A}"/>
          </ac:inkMkLst>
        </pc:inkChg>
        <pc:inkChg chg="add reco">
          <ac:chgData name="شادن القحطاني ID 443200677" userId="2d5f3d4d-8466-4aa1-ac8a-1cb60ed86c20" providerId="ADAL" clId="{6CA2C20D-FD10-7042-9ED8-23D77B622455}" dt="2023-05-20T13:05:36.969" v="1162"/>
          <ac:inkMkLst>
            <pc:docMk/>
            <pc:sldMk cId="0" sldId="322"/>
            <ac:inkMk id="16" creationId="{6CF71CA9-ABD7-15EC-F4C8-EF932FFC5A6E}"/>
          </ac:inkMkLst>
        </pc:inkChg>
        <pc:inkChg chg="add del">
          <ac:chgData name="شادن القحطاني ID 443200677" userId="2d5f3d4d-8466-4aa1-ac8a-1cb60ed86c20" providerId="ADAL" clId="{6CA2C20D-FD10-7042-9ED8-23D77B622455}" dt="2023-05-20T13:05:38.631" v="1166"/>
          <ac:inkMkLst>
            <pc:docMk/>
            <pc:sldMk cId="0" sldId="322"/>
            <ac:inkMk id="17" creationId="{B27B0346-7CE5-2023-A993-D86E3DC6BBB5}"/>
          </ac:inkMkLst>
        </pc:inkChg>
        <pc:inkChg chg="add del">
          <ac:chgData name="شادن القحطاني ID 443200677" userId="2d5f3d4d-8466-4aa1-ac8a-1cb60ed86c20" providerId="ADAL" clId="{6CA2C20D-FD10-7042-9ED8-23D77B622455}" dt="2023-05-20T13:05:38.631" v="1166"/>
          <ac:inkMkLst>
            <pc:docMk/>
            <pc:sldMk cId="0" sldId="322"/>
            <ac:inkMk id="18" creationId="{32C7C3B1-44F9-7018-CB08-D969E03238E4}"/>
          </ac:inkMkLst>
        </pc:inkChg>
        <pc:inkChg chg="add del">
          <ac:chgData name="شادن القحطاني ID 443200677" userId="2d5f3d4d-8466-4aa1-ac8a-1cb60ed86c20" providerId="ADAL" clId="{6CA2C20D-FD10-7042-9ED8-23D77B622455}" dt="2023-05-20T13:05:38.631" v="1166"/>
          <ac:inkMkLst>
            <pc:docMk/>
            <pc:sldMk cId="0" sldId="322"/>
            <ac:inkMk id="19" creationId="{627F84E9-9570-B7CC-835A-68D920529548}"/>
          </ac:inkMkLst>
        </pc:inkChg>
        <pc:inkChg chg="add reco">
          <ac:chgData name="شادن القحطاني ID 443200677" userId="2d5f3d4d-8466-4aa1-ac8a-1cb60ed86c20" providerId="ADAL" clId="{6CA2C20D-FD10-7042-9ED8-23D77B622455}" dt="2023-05-20T13:05:38.631" v="1166"/>
          <ac:inkMkLst>
            <pc:docMk/>
            <pc:sldMk cId="0" sldId="322"/>
            <ac:inkMk id="20" creationId="{73C289F5-4642-A074-1424-5361FF4172AE}"/>
          </ac:inkMkLst>
        </pc:inkChg>
        <pc:inkChg chg="add">
          <ac:chgData name="شادن القحطاني ID 443200677" userId="2d5f3d4d-8466-4aa1-ac8a-1cb60ed86c20" providerId="ADAL" clId="{6CA2C20D-FD10-7042-9ED8-23D77B622455}" dt="2023-05-20T13:05:44.902" v="1167"/>
          <ac:inkMkLst>
            <pc:docMk/>
            <pc:sldMk cId="0" sldId="322"/>
            <ac:inkMk id="21" creationId="{F82C6D90-585B-3C8D-9C5E-BF2FAA25C23B}"/>
          </ac:inkMkLst>
        </pc:inkChg>
        <pc:inkChg chg="add">
          <ac:chgData name="شادن القحطاني ID 443200677" userId="2d5f3d4d-8466-4aa1-ac8a-1cb60ed86c20" providerId="ADAL" clId="{6CA2C20D-FD10-7042-9ED8-23D77B622455}" dt="2023-05-20T13:05:46.124" v="1168"/>
          <ac:inkMkLst>
            <pc:docMk/>
            <pc:sldMk cId="0" sldId="322"/>
            <ac:inkMk id="22" creationId="{3B2DDB8C-9F51-92AB-7E42-967BF03E7B6A}"/>
          </ac:inkMkLst>
        </pc:inkChg>
        <pc:inkChg chg="add">
          <ac:chgData name="شادن القحطاني ID 443200677" userId="2d5f3d4d-8466-4aa1-ac8a-1cb60ed86c20" providerId="ADAL" clId="{6CA2C20D-FD10-7042-9ED8-23D77B622455}" dt="2023-05-20T13:05:47.374" v="1169"/>
          <ac:inkMkLst>
            <pc:docMk/>
            <pc:sldMk cId="0" sldId="322"/>
            <ac:inkMk id="23" creationId="{90AC824C-19B9-B477-E73B-530F5990B6F7}"/>
          </ac:inkMkLst>
        </pc:inkChg>
        <pc:inkChg chg="add del">
          <ac:chgData name="شادن القحطاني ID 443200677" userId="2d5f3d4d-8466-4aa1-ac8a-1cb60ed86c20" providerId="ADAL" clId="{6CA2C20D-FD10-7042-9ED8-23D77B622455}" dt="2023-05-20T13:06:07.070" v="1171"/>
          <ac:inkMkLst>
            <pc:docMk/>
            <pc:sldMk cId="0" sldId="322"/>
            <ac:inkMk id="24" creationId="{36581CE2-B477-2270-5D93-1149DC3648A4}"/>
          </ac:inkMkLst>
        </pc:inkChg>
        <pc:inkChg chg="add del">
          <ac:chgData name="شادن القحطاني ID 443200677" userId="2d5f3d4d-8466-4aa1-ac8a-1cb60ed86c20" providerId="ADAL" clId="{6CA2C20D-FD10-7042-9ED8-23D77B622455}" dt="2023-05-20T13:06:12.078" v="1178"/>
          <ac:inkMkLst>
            <pc:docMk/>
            <pc:sldMk cId="0" sldId="322"/>
            <ac:inkMk id="25" creationId="{2149AB56-4F3C-0E88-89C6-521736F0B816}"/>
          </ac:inkMkLst>
        </pc:inkChg>
        <pc:inkChg chg="add del">
          <ac:chgData name="شادن القحطاني ID 443200677" userId="2d5f3d4d-8466-4aa1-ac8a-1cb60ed86c20" providerId="ADAL" clId="{6CA2C20D-FD10-7042-9ED8-23D77B622455}" dt="2023-05-20T13:06:12.078" v="1178"/>
          <ac:inkMkLst>
            <pc:docMk/>
            <pc:sldMk cId="0" sldId="322"/>
            <ac:inkMk id="26" creationId="{EB9E3BF1-C86F-6B6E-04DE-10C8E44808C9}"/>
          </ac:inkMkLst>
        </pc:inkChg>
        <pc:inkChg chg="add del">
          <ac:chgData name="شادن القحطاني ID 443200677" userId="2d5f3d4d-8466-4aa1-ac8a-1cb60ed86c20" providerId="ADAL" clId="{6CA2C20D-FD10-7042-9ED8-23D77B622455}" dt="2023-05-20T13:06:12.078" v="1178"/>
          <ac:inkMkLst>
            <pc:docMk/>
            <pc:sldMk cId="0" sldId="322"/>
            <ac:inkMk id="27" creationId="{23C0ABF3-4586-4067-F30F-7CB87466BAC8}"/>
          </ac:inkMkLst>
        </pc:inkChg>
        <pc:inkChg chg="add del">
          <ac:chgData name="شادن القحطاني ID 443200677" userId="2d5f3d4d-8466-4aa1-ac8a-1cb60ed86c20" providerId="ADAL" clId="{6CA2C20D-FD10-7042-9ED8-23D77B622455}" dt="2023-05-20T13:06:12.078" v="1178"/>
          <ac:inkMkLst>
            <pc:docMk/>
            <pc:sldMk cId="0" sldId="322"/>
            <ac:inkMk id="28" creationId="{4A36F2AB-FE8C-107C-B0E1-5805B87DAC7D}"/>
          </ac:inkMkLst>
        </pc:inkChg>
        <pc:inkChg chg="add del">
          <ac:chgData name="شادن القحطاني ID 443200677" userId="2d5f3d4d-8466-4aa1-ac8a-1cb60ed86c20" providerId="ADAL" clId="{6CA2C20D-FD10-7042-9ED8-23D77B622455}" dt="2023-05-20T13:06:12.078" v="1178"/>
          <ac:inkMkLst>
            <pc:docMk/>
            <pc:sldMk cId="0" sldId="322"/>
            <ac:inkMk id="29" creationId="{FA6BF1EC-E23D-E697-78EB-541600C9F613}"/>
          </ac:inkMkLst>
        </pc:inkChg>
        <pc:inkChg chg="add del">
          <ac:chgData name="شادن القحطاني ID 443200677" userId="2d5f3d4d-8466-4aa1-ac8a-1cb60ed86c20" providerId="ADAL" clId="{6CA2C20D-FD10-7042-9ED8-23D77B622455}" dt="2023-05-20T13:06:12.078" v="1178"/>
          <ac:inkMkLst>
            <pc:docMk/>
            <pc:sldMk cId="0" sldId="322"/>
            <ac:inkMk id="30" creationId="{1647D6BE-7FA2-D414-8730-AEF6A760FCD3}"/>
          </ac:inkMkLst>
        </pc:inkChg>
        <pc:inkChg chg="add reco">
          <ac:chgData name="شادن القحطاني ID 443200677" userId="2d5f3d4d-8466-4aa1-ac8a-1cb60ed86c20" providerId="ADAL" clId="{6CA2C20D-FD10-7042-9ED8-23D77B622455}" dt="2023-05-20T13:06:12.078" v="1178"/>
          <ac:inkMkLst>
            <pc:docMk/>
            <pc:sldMk cId="0" sldId="322"/>
            <ac:inkMk id="31" creationId="{53DAB95A-90AE-B489-0ACA-639F964F6114}"/>
          </ac:inkMkLst>
        </pc:inkChg>
        <pc:inkChg chg="add del">
          <ac:chgData name="شادن القحطاني ID 443200677" userId="2d5f3d4d-8466-4aa1-ac8a-1cb60ed86c20" providerId="ADAL" clId="{6CA2C20D-FD10-7042-9ED8-23D77B622455}" dt="2023-05-20T13:06:14.042" v="1182"/>
          <ac:inkMkLst>
            <pc:docMk/>
            <pc:sldMk cId="0" sldId="322"/>
            <ac:inkMk id="32" creationId="{0F90A118-90C9-CB73-ACCC-598A77773008}"/>
          </ac:inkMkLst>
        </pc:inkChg>
        <pc:inkChg chg="add del">
          <ac:chgData name="شادن القحطاني ID 443200677" userId="2d5f3d4d-8466-4aa1-ac8a-1cb60ed86c20" providerId="ADAL" clId="{6CA2C20D-FD10-7042-9ED8-23D77B622455}" dt="2023-05-20T13:06:14.042" v="1182"/>
          <ac:inkMkLst>
            <pc:docMk/>
            <pc:sldMk cId="0" sldId="322"/>
            <ac:inkMk id="33" creationId="{7498256F-AF46-9169-47AD-7BBE69961C41}"/>
          </ac:inkMkLst>
        </pc:inkChg>
        <pc:inkChg chg="add del reco">
          <ac:chgData name="شادن القحطاني ID 443200677" userId="2d5f3d4d-8466-4aa1-ac8a-1cb60ed86c20" providerId="ADAL" clId="{6CA2C20D-FD10-7042-9ED8-23D77B622455}" dt="2023-05-20T13:06:14.042" v="1182"/>
          <ac:inkMkLst>
            <pc:docMk/>
            <pc:sldMk cId="0" sldId="322"/>
            <ac:inkMk id="34" creationId="{40E77FDA-9618-BC30-AE6A-E4C403BCDD4A}"/>
          </ac:inkMkLst>
        </pc:inkChg>
        <pc:inkChg chg="add del">
          <ac:chgData name="شادن القحطاني ID 443200677" userId="2d5f3d4d-8466-4aa1-ac8a-1cb60ed86c20" providerId="ADAL" clId="{6CA2C20D-FD10-7042-9ED8-23D77B622455}" dt="2023-05-20T13:06:19.218" v="1189"/>
          <ac:inkMkLst>
            <pc:docMk/>
            <pc:sldMk cId="0" sldId="322"/>
            <ac:inkMk id="35" creationId="{6C7FC1DF-6BAE-1B29-2CC2-D2230E208E19}"/>
          </ac:inkMkLst>
        </pc:inkChg>
        <pc:inkChg chg="add del">
          <ac:chgData name="شادن القحطاني ID 443200677" userId="2d5f3d4d-8466-4aa1-ac8a-1cb60ed86c20" providerId="ADAL" clId="{6CA2C20D-FD10-7042-9ED8-23D77B622455}" dt="2023-05-20T13:06:19.218" v="1189"/>
          <ac:inkMkLst>
            <pc:docMk/>
            <pc:sldMk cId="0" sldId="322"/>
            <ac:inkMk id="36" creationId="{09B0EC6A-B984-0589-1961-68D5056C8F73}"/>
          </ac:inkMkLst>
        </pc:inkChg>
        <pc:inkChg chg="add del">
          <ac:chgData name="شادن القحطاني ID 443200677" userId="2d5f3d4d-8466-4aa1-ac8a-1cb60ed86c20" providerId="ADAL" clId="{6CA2C20D-FD10-7042-9ED8-23D77B622455}" dt="2023-05-20T13:06:19.218" v="1189"/>
          <ac:inkMkLst>
            <pc:docMk/>
            <pc:sldMk cId="0" sldId="322"/>
            <ac:inkMk id="37" creationId="{41D4DF84-79CA-EBBC-DCFE-FB6CA868B733}"/>
          </ac:inkMkLst>
        </pc:inkChg>
        <pc:inkChg chg="add del">
          <ac:chgData name="شادن القحطاني ID 443200677" userId="2d5f3d4d-8466-4aa1-ac8a-1cb60ed86c20" providerId="ADAL" clId="{6CA2C20D-FD10-7042-9ED8-23D77B622455}" dt="2023-05-20T13:06:19.218" v="1189"/>
          <ac:inkMkLst>
            <pc:docMk/>
            <pc:sldMk cId="0" sldId="322"/>
            <ac:inkMk id="38" creationId="{C368D834-6FA8-8BA0-0BE3-81E1012CDE44}"/>
          </ac:inkMkLst>
        </pc:inkChg>
        <pc:inkChg chg="add del">
          <ac:chgData name="شادن القحطاني ID 443200677" userId="2d5f3d4d-8466-4aa1-ac8a-1cb60ed86c20" providerId="ADAL" clId="{6CA2C20D-FD10-7042-9ED8-23D77B622455}" dt="2023-05-20T13:06:19.218" v="1189"/>
          <ac:inkMkLst>
            <pc:docMk/>
            <pc:sldMk cId="0" sldId="322"/>
            <ac:inkMk id="39" creationId="{32DB5006-AC1D-A1BE-2988-4B8734AF2783}"/>
          </ac:inkMkLst>
        </pc:inkChg>
        <pc:inkChg chg="add del">
          <ac:chgData name="شادن القحطاني ID 443200677" userId="2d5f3d4d-8466-4aa1-ac8a-1cb60ed86c20" providerId="ADAL" clId="{6CA2C20D-FD10-7042-9ED8-23D77B622455}" dt="2023-05-20T13:06:19.218" v="1189"/>
          <ac:inkMkLst>
            <pc:docMk/>
            <pc:sldMk cId="0" sldId="322"/>
            <ac:inkMk id="40" creationId="{0DF7AE4A-74CF-2A09-7D97-301C4E30B393}"/>
          </ac:inkMkLst>
        </pc:inkChg>
        <pc:inkChg chg="add reco">
          <ac:chgData name="شادن القحطاني ID 443200677" userId="2d5f3d4d-8466-4aa1-ac8a-1cb60ed86c20" providerId="ADAL" clId="{6CA2C20D-FD10-7042-9ED8-23D77B622455}" dt="2023-05-20T13:06:19.218" v="1189"/>
          <ac:inkMkLst>
            <pc:docMk/>
            <pc:sldMk cId="0" sldId="322"/>
            <ac:inkMk id="41" creationId="{82D015CC-F3E5-6B4B-2B8F-4650A262C917}"/>
          </ac:inkMkLst>
        </pc:inkChg>
        <pc:inkChg chg="add del">
          <ac:chgData name="شادن القحطاني ID 443200677" userId="2d5f3d4d-8466-4aa1-ac8a-1cb60ed86c20" providerId="ADAL" clId="{6CA2C20D-FD10-7042-9ED8-23D77B622455}" dt="2023-05-20T13:06:29.366" v="1196"/>
          <ac:inkMkLst>
            <pc:docMk/>
            <pc:sldMk cId="0" sldId="322"/>
            <ac:inkMk id="42" creationId="{88C9ACFA-3A79-A9E4-0727-936CE47AE17F}"/>
          </ac:inkMkLst>
        </pc:inkChg>
        <pc:inkChg chg="add del">
          <ac:chgData name="شادن القحطاني ID 443200677" userId="2d5f3d4d-8466-4aa1-ac8a-1cb60ed86c20" providerId="ADAL" clId="{6CA2C20D-FD10-7042-9ED8-23D77B622455}" dt="2023-05-20T13:06:29.366" v="1196"/>
          <ac:inkMkLst>
            <pc:docMk/>
            <pc:sldMk cId="0" sldId="322"/>
            <ac:inkMk id="43" creationId="{83CC2692-C61E-F5B0-0AE5-4321B09211FE}"/>
          </ac:inkMkLst>
        </pc:inkChg>
        <pc:inkChg chg="add del">
          <ac:chgData name="شادن القحطاني ID 443200677" userId="2d5f3d4d-8466-4aa1-ac8a-1cb60ed86c20" providerId="ADAL" clId="{6CA2C20D-FD10-7042-9ED8-23D77B622455}" dt="2023-05-20T13:06:29.366" v="1196"/>
          <ac:inkMkLst>
            <pc:docMk/>
            <pc:sldMk cId="0" sldId="322"/>
            <ac:inkMk id="44" creationId="{EF58F8BE-B95B-A85E-C798-64EBEBD5E31E}"/>
          </ac:inkMkLst>
        </pc:inkChg>
        <pc:inkChg chg="add del">
          <ac:chgData name="شادن القحطاني ID 443200677" userId="2d5f3d4d-8466-4aa1-ac8a-1cb60ed86c20" providerId="ADAL" clId="{6CA2C20D-FD10-7042-9ED8-23D77B622455}" dt="2023-05-20T13:06:29.366" v="1196"/>
          <ac:inkMkLst>
            <pc:docMk/>
            <pc:sldMk cId="0" sldId="322"/>
            <ac:inkMk id="45" creationId="{049645E4-7501-A718-DF71-BEE4D47D4E72}"/>
          </ac:inkMkLst>
        </pc:inkChg>
        <pc:inkChg chg="add del">
          <ac:chgData name="شادن القحطاني ID 443200677" userId="2d5f3d4d-8466-4aa1-ac8a-1cb60ed86c20" providerId="ADAL" clId="{6CA2C20D-FD10-7042-9ED8-23D77B622455}" dt="2023-05-20T13:06:29.366" v="1196"/>
          <ac:inkMkLst>
            <pc:docMk/>
            <pc:sldMk cId="0" sldId="322"/>
            <ac:inkMk id="46" creationId="{5AC9321B-1AF9-35CC-D471-F926683104E2}"/>
          </ac:inkMkLst>
        </pc:inkChg>
        <pc:inkChg chg="add del">
          <ac:chgData name="شادن القحطاني ID 443200677" userId="2d5f3d4d-8466-4aa1-ac8a-1cb60ed86c20" providerId="ADAL" clId="{6CA2C20D-FD10-7042-9ED8-23D77B622455}" dt="2023-05-20T13:06:29.366" v="1196"/>
          <ac:inkMkLst>
            <pc:docMk/>
            <pc:sldMk cId="0" sldId="322"/>
            <ac:inkMk id="47" creationId="{BF6E26F1-89A9-9B0A-C8C1-CE8E59BA9912}"/>
          </ac:inkMkLst>
        </pc:inkChg>
        <pc:inkChg chg="add reco">
          <ac:chgData name="شادن القحطاني ID 443200677" userId="2d5f3d4d-8466-4aa1-ac8a-1cb60ed86c20" providerId="ADAL" clId="{6CA2C20D-FD10-7042-9ED8-23D77B622455}" dt="2023-05-20T13:06:29.366" v="1196"/>
          <ac:inkMkLst>
            <pc:docMk/>
            <pc:sldMk cId="0" sldId="322"/>
            <ac:inkMk id="48" creationId="{D3356091-46E6-E59F-30D7-1A934D4D6AB4}"/>
          </ac:inkMkLst>
        </pc:inkChg>
        <pc:inkChg chg="add del">
          <ac:chgData name="شادن القحطاني ID 443200677" userId="2d5f3d4d-8466-4aa1-ac8a-1cb60ed86c20" providerId="ADAL" clId="{6CA2C20D-FD10-7042-9ED8-23D77B622455}" dt="2023-05-20T13:06:32.217" v="1198"/>
          <ac:inkMkLst>
            <pc:docMk/>
            <pc:sldMk cId="0" sldId="322"/>
            <ac:inkMk id="49" creationId="{B4B668AD-EEA0-5730-A19B-6DAAA03D6CD5}"/>
          </ac:inkMkLst>
        </pc:inkChg>
        <pc:inkChg chg="add del">
          <ac:chgData name="شادن القحطاني ID 443200677" userId="2d5f3d4d-8466-4aa1-ac8a-1cb60ed86c20" providerId="ADAL" clId="{6CA2C20D-FD10-7042-9ED8-23D77B622455}" dt="2023-05-20T13:06:36.691" v="1206"/>
          <ac:inkMkLst>
            <pc:docMk/>
            <pc:sldMk cId="0" sldId="322"/>
            <ac:inkMk id="50" creationId="{CA8047AB-23B3-5895-27F5-2BF012C50B21}"/>
          </ac:inkMkLst>
        </pc:inkChg>
        <pc:inkChg chg="add del">
          <ac:chgData name="شادن القحطاني ID 443200677" userId="2d5f3d4d-8466-4aa1-ac8a-1cb60ed86c20" providerId="ADAL" clId="{6CA2C20D-FD10-7042-9ED8-23D77B622455}" dt="2023-05-20T13:06:36.691" v="1206"/>
          <ac:inkMkLst>
            <pc:docMk/>
            <pc:sldMk cId="0" sldId="322"/>
            <ac:inkMk id="51" creationId="{847627BB-F09E-2781-AB67-CA42E48C0DA4}"/>
          </ac:inkMkLst>
        </pc:inkChg>
        <pc:inkChg chg="add del">
          <ac:chgData name="شادن القحطاني ID 443200677" userId="2d5f3d4d-8466-4aa1-ac8a-1cb60ed86c20" providerId="ADAL" clId="{6CA2C20D-FD10-7042-9ED8-23D77B622455}" dt="2023-05-20T13:06:36.691" v="1206"/>
          <ac:inkMkLst>
            <pc:docMk/>
            <pc:sldMk cId="0" sldId="322"/>
            <ac:inkMk id="52" creationId="{4D0B989C-CF8C-ECFE-D656-54CF5DFFD7AB}"/>
          </ac:inkMkLst>
        </pc:inkChg>
        <pc:inkChg chg="add del">
          <ac:chgData name="شادن القحطاني ID 443200677" userId="2d5f3d4d-8466-4aa1-ac8a-1cb60ed86c20" providerId="ADAL" clId="{6CA2C20D-FD10-7042-9ED8-23D77B622455}" dt="2023-05-20T13:06:36.691" v="1206"/>
          <ac:inkMkLst>
            <pc:docMk/>
            <pc:sldMk cId="0" sldId="322"/>
            <ac:inkMk id="53" creationId="{46AC9BB3-4F29-3121-2E70-4EA32E5C3EF1}"/>
          </ac:inkMkLst>
        </pc:inkChg>
        <pc:inkChg chg="add del">
          <ac:chgData name="شادن القحطاني ID 443200677" userId="2d5f3d4d-8466-4aa1-ac8a-1cb60ed86c20" providerId="ADAL" clId="{6CA2C20D-FD10-7042-9ED8-23D77B622455}" dt="2023-05-20T13:06:36.691" v="1206"/>
          <ac:inkMkLst>
            <pc:docMk/>
            <pc:sldMk cId="0" sldId="322"/>
            <ac:inkMk id="54" creationId="{9721D133-10A6-4314-1EC5-41B2BB8C7669}"/>
          </ac:inkMkLst>
        </pc:inkChg>
        <pc:inkChg chg="add del">
          <ac:chgData name="شادن القحطاني ID 443200677" userId="2d5f3d4d-8466-4aa1-ac8a-1cb60ed86c20" providerId="ADAL" clId="{6CA2C20D-FD10-7042-9ED8-23D77B622455}" dt="2023-05-20T13:06:36.691" v="1206"/>
          <ac:inkMkLst>
            <pc:docMk/>
            <pc:sldMk cId="0" sldId="322"/>
            <ac:inkMk id="55" creationId="{15FD4E5B-188D-47E9-C683-BCD2EB5EF697}"/>
          </ac:inkMkLst>
        </pc:inkChg>
        <pc:inkChg chg="add del">
          <ac:chgData name="شادن القحطاني ID 443200677" userId="2d5f3d4d-8466-4aa1-ac8a-1cb60ed86c20" providerId="ADAL" clId="{6CA2C20D-FD10-7042-9ED8-23D77B622455}" dt="2023-05-20T13:06:36.691" v="1206"/>
          <ac:inkMkLst>
            <pc:docMk/>
            <pc:sldMk cId="0" sldId="322"/>
            <ac:inkMk id="56" creationId="{CE6E6F43-C9A9-7062-F251-E24074F7818B}"/>
          </ac:inkMkLst>
        </pc:inkChg>
        <pc:inkChg chg="add reco">
          <ac:chgData name="شادن القحطاني ID 443200677" userId="2d5f3d4d-8466-4aa1-ac8a-1cb60ed86c20" providerId="ADAL" clId="{6CA2C20D-FD10-7042-9ED8-23D77B622455}" dt="2023-05-20T13:06:36.691" v="1206"/>
          <ac:inkMkLst>
            <pc:docMk/>
            <pc:sldMk cId="0" sldId="322"/>
            <ac:inkMk id="57" creationId="{5CE114A3-F12E-22BD-A7CE-90910FD352F4}"/>
          </ac:inkMkLst>
        </pc:inkChg>
        <pc:inkChg chg="add del">
          <ac:chgData name="شادن القحطاني ID 443200677" userId="2d5f3d4d-8466-4aa1-ac8a-1cb60ed86c20" providerId="ADAL" clId="{6CA2C20D-FD10-7042-9ED8-23D77B622455}" dt="2023-05-20T13:06:59.751" v="1215"/>
          <ac:inkMkLst>
            <pc:docMk/>
            <pc:sldMk cId="0" sldId="322"/>
            <ac:inkMk id="58" creationId="{D96FA53C-8E00-0A30-5175-8B01DAB057C1}"/>
          </ac:inkMkLst>
        </pc:inkChg>
        <pc:inkChg chg="add del">
          <ac:chgData name="شادن القحطاني ID 443200677" userId="2d5f3d4d-8466-4aa1-ac8a-1cb60ed86c20" providerId="ADAL" clId="{6CA2C20D-FD10-7042-9ED8-23D77B622455}" dt="2023-05-20T13:06:59.751" v="1215"/>
          <ac:inkMkLst>
            <pc:docMk/>
            <pc:sldMk cId="0" sldId="322"/>
            <ac:inkMk id="59" creationId="{C55A1DAB-6D59-60E0-5A86-3B9291191C7D}"/>
          </ac:inkMkLst>
        </pc:inkChg>
        <pc:inkChg chg="add del">
          <ac:chgData name="شادن القحطاني ID 443200677" userId="2d5f3d4d-8466-4aa1-ac8a-1cb60ed86c20" providerId="ADAL" clId="{6CA2C20D-FD10-7042-9ED8-23D77B622455}" dt="2023-05-20T13:06:59.751" v="1215"/>
          <ac:inkMkLst>
            <pc:docMk/>
            <pc:sldMk cId="0" sldId="322"/>
            <ac:inkMk id="60" creationId="{63EF76F6-20D3-BF6C-8D6C-F8853043CFD3}"/>
          </ac:inkMkLst>
        </pc:inkChg>
        <pc:inkChg chg="add del">
          <ac:chgData name="شادن القحطاني ID 443200677" userId="2d5f3d4d-8466-4aa1-ac8a-1cb60ed86c20" providerId="ADAL" clId="{6CA2C20D-FD10-7042-9ED8-23D77B622455}" dt="2023-05-20T13:06:59.751" v="1215"/>
          <ac:inkMkLst>
            <pc:docMk/>
            <pc:sldMk cId="0" sldId="322"/>
            <ac:inkMk id="61" creationId="{6B849C46-1865-9C16-C242-A8F74CDFAA32}"/>
          </ac:inkMkLst>
        </pc:inkChg>
        <pc:inkChg chg="add del">
          <ac:chgData name="شادن القحطاني ID 443200677" userId="2d5f3d4d-8466-4aa1-ac8a-1cb60ed86c20" providerId="ADAL" clId="{6CA2C20D-FD10-7042-9ED8-23D77B622455}" dt="2023-05-20T13:06:59.751" v="1215"/>
          <ac:inkMkLst>
            <pc:docMk/>
            <pc:sldMk cId="0" sldId="322"/>
            <ac:inkMk id="62" creationId="{E8B30A6B-1B11-761E-22C1-9F7542ABF8BB}"/>
          </ac:inkMkLst>
        </pc:inkChg>
        <pc:inkChg chg="add del">
          <ac:chgData name="شادن القحطاني ID 443200677" userId="2d5f3d4d-8466-4aa1-ac8a-1cb60ed86c20" providerId="ADAL" clId="{6CA2C20D-FD10-7042-9ED8-23D77B622455}" dt="2023-05-20T13:06:59.751" v="1215"/>
          <ac:inkMkLst>
            <pc:docMk/>
            <pc:sldMk cId="0" sldId="322"/>
            <ac:inkMk id="63" creationId="{A75BB4C5-7F75-4CB5-B522-5252C7C8D31E}"/>
          </ac:inkMkLst>
        </pc:inkChg>
        <pc:inkChg chg="add del">
          <ac:chgData name="شادن القحطاني ID 443200677" userId="2d5f3d4d-8466-4aa1-ac8a-1cb60ed86c20" providerId="ADAL" clId="{6CA2C20D-FD10-7042-9ED8-23D77B622455}" dt="2023-05-20T13:06:59.751" v="1215"/>
          <ac:inkMkLst>
            <pc:docMk/>
            <pc:sldMk cId="0" sldId="322"/>
            <ac:inkMk id="47104" creationId="{5B94F064-C598-0587-5BB1-8867D9313D15}"/>
          </ac:inkMkLst>
        </pc:inkChg>
        <pc:inkChg chg="add del">
          <ac:chgData name="شادن القحطاني ID 443200677" userId="2d5f3d4d-8466-4aa1-ac8a-1cb60ed86c20" providerId="ADAL" clId="{6CA2C20D-FD10-7042-9ED8-23D77B622455}" dt="2023-05-20T13:06:59.751" v="1215"/>
          <ac:inkMkLst>
            <pc:docMk/>
            <pc:sldMk cId="0" sldId="322"/>
            <ac:inkMk id="47106" creationId="{D29F7B40-DCF9-4861-D016-725E02EB8FAF}"/>
          </ac:inkMkLst>
        </pc:inkChg>
        <pc:inkChg chg="add reco">
          <ac:chgData name="شادن القحطاني ID 443200677" userId="2d5f3d4d-8466-4aa1-ac8a-1cb60ed86c20" providerId="ADAL" clId="{6CA2C20D-FD10-7042-9ED8-23D77B622455}" dt="2023-05-20T13:06:59.751" v="1215"/>
          <ac:inkMkLst>
            <pc:docMk/>
            <pc:sldMk cId="0" sldId="322"/>
            <ac:inkMk id="47107" creationId="{1A6E7620-10A7-AB89-14EA-4CDE97D158D8}"/>
          </ac:inkMkLst>
        </pc:inkChg>
        <pc:inkChg chg="add del">
          <ac:chgData name="شادن القحطاني ID 443200677" userId="2d5f3d4d-8466-4aa1-ac8a-1cb60ed86c20" providerId="ADAL" clId="{6CA2C20D-FD10-7042-9ED8-23D77B622455}" dt="2023-05-20T13:07:07.237" v="1231"/>
          <ac:inkMkLst>
            <pc:docMk/>
            <pc:sldMk cId="0" sldId="322"/>
            <ac:inkMk id="47108" creationId="{2FDE0383-A287-0FA3-1481-3CAD0711273C}"/>
          </ac:inkMkLst>
        </pc:inkChg>
        <pc:inkChg chg="add del">
          <ac:chgData name="شادن القحطاني ID 443200677" userId="2d5f3d4d-8466-4aa1-ac8a-1cb60ed86c20" providerId="ADAL" clId="{6CA2C20D-FD10-7042-9ED8-23D77B622455}" dt="2023-05-20T13:07:07.237" v="1231"/>
          <ac:inkMkLst>
            <pc:docMk/>
            <pc:sldMk cId="0" sldId="322"/>
            <ac:inkMk id="47109" creationId="{84181DEA-D2AF-55EE-7AC5-33CA2978D800}"/>
          </ac:inkMkLst>
        </pc:inkChg>
        <pc:inkChg chg="add del">
          <ac:chgData name="شادن القحطاني ID 443200677" userId="2d5f3d4d-8466-4aa1-ac8a-1cb60ed86c20" providerId="ADAL" clId="{6CA2C20D-FD10-7042-9ED8-23D77B622455}" dt="2023-05-20T13:07:07.237" v="1231"/>
          <ac:inkMkLst>
            <pc:docMk/>
            <pc:sldMk cId="0" sldId="322"/>
            <ac:inkMk id="47110" creationId="{750583CA-DE29-0233-728A-BD492110ACF7}"/>
          </ac:inkMkLst>
        </pc:inkChg>
        <pc:inkChg chg="add del">
          <ac:chgData name="شادن القحطاني ID 443200677" userId="2d5f3d4d-8466-4aa1-ac8a-1cb60ed86c20" providerId="ADAL" clId="{6CA2C20D-FD10-7042-9ED8-23D77B622455}" dt="2023-05-20T13:07:07.237" v="1231"/>
          <ac:inkMkLst>
            <pc:docMk/>
            <pc:sldMk cId="0" sldId="322"/>
            <ac:inkMk id="47111" creationId="{A850FD0C-F904-FA86-7DE0-641D54720E70}"/>
          </ac:inkMkLst>
        </pc:inkChg>
        <pc:inkChg chg="add del">
          <ac:chgData name="شادن القحطاني ID 443200677" userId="2d5f3d4d-8466-4aa1-ac8a-1cb60ed86c20" providerId="ADAL" clId="{6CA2C20D-FD10-7042-9ED8-23D77B622455}" dt="2023-05-20T13:07:07.237" v="1231"/>
          <ac:inkMkLst>
            <pc:docMk/>
            <pc:sldMk cId="0" sldId="322"/>
            <ac:inkMk id="47113" creationId="{8D623069-4134-DDD3-6224-DB945A2FC764}"/>
          </ac:inkMkLst>
        </pc:inkChg>
        <pc:inkChg chg="add del">
          <ac:chgData name="شادن القحطاني ID 443200677" userId="2d5f3d4d-8466-4aa1-ac8a-1cb60ed86c20" providerId="ADAL" clId="{6CA2C20D-FD10-7042-9ED8-23D77B622455}" dt="2023-05-20T13:07:07.237" v="1231"/>
          <ac:inkMkLst>
            <pc:docMk/>
            <pc:sldMk cId="0" sldId="322"/>
            <ac:inkMk id="47114" creationId="{961D8890-01E5-1122-C26C-64472074F2CA}"/>
          </ac:inkMkLst>
        </pc:inkChg>
        <pc:inkChg chg="add del">
          <ac:chgData name="شادن القحطاني ID 443200677" userId="2d5f3d4d-8466-4aa1-ac8a-1cb60ed86c20" providerId="ADAL" clId="{6CA2C20D-FD10-7042-9ED8-23D77B622455}" dt="2023-05-20T13:07:07.237" v="1231"/>
          <ac:inkMkLst>
            <pc:docMk/>
            <pc:sldMk cId="0" sldId="322"/>
            <ac:inkMk id="47115" creationId="{985C69C4-D4FE-F11C-B562-E6DA0E2B812F}"/>
          </ac:inkMkLst>
        </pc:inkChg>
        <pc:inkChg chg="add del">
          <ac:chgData name="شادن القحطاني ID 443200677" userId="2d5f3d4d-8466-4aa1-ac8a-1cb60ed86c20" providerId="ADAL" clId="{6CA2C20D-FD10-7042-9ED8-23D77B622455}" dt="2023-05-20T13:07:07.237" v="1231"/>
          <ac:inkMkLst>
            <pc:docMk/>
            <pc:sldMk cId="0" sldId="322"/>
            <ac:inkMk id="47116" creationId="{1DAA2EDB-D68C-643A-5D47-F812EFF43061}"/>
          </ac:inkMkLst>
        </pc:inkChg>
        <pc:inkChg chg="add del">
          <ac:chgData name="شادن القحطاني ID 443200677" userId="2d5f3d4d-8466-4aa1-ac8a-1cb60ed86c20" providerId="ADAL" clId="{6CA2C20D-FD10-7042-9ED8-23D77B622455}" dt="2023-05-20T13:07:07.237" v="1231"/>
          <ac:inkMkLst>
            <pc:docMk/>
            <pc:sldMk cId="0" sldId="322"/>
            <ac:inkMk id="47117" creationId="{26CD362E-CB32-EF5A-9FA3-C0E082B137E0}"/>
          </ac:inkMkLst>
        </pc:inkChg>
        <pc:inkChg chg="add del">
          <ac:chgData name="شادن القحطاني ID 443200677" userId="2d5f3d4d-8466-4aa1-ac8a-1cb60ed86c20" providerId="ADAL" clId="{6CA2C20D-FD10-7042-9ED8-23D77B622455}" dt="2023-05-20T13:07:07.237" v="1231"/>
          <ac:inkMkLst>
            <pc:docMk/>
            <pc:sldMk cId="0" sldId="322"/>
            <ac:inkMk id="47118" creationId="{3D8B0889-DD48-6AC3-0701-30D734CCDC85}"/>
          </ac:inkMkLst>
        </pc:inkChg>
        <pc:inkChg chg="add del">
          <ac:chgData name="شادن القحطاني ID 443200677" userId="2d5f3d4d-8466-4aa1-ac8a-1cb60ed86c20" providerId="ADAL" clId="{6CA2C20D-FD10-7042-9ED8-23D77B622455}" dt="2023-05-20T13:07:07.237" v="1231"/>
          <ac:inkMkLst>
            <pc:docMk/>
            <pc:sldMk cId="0" sldId="322"/>
            <ac:inkMk id="47119" creationId="{94042E59-1886-1641-5AE8-408D4726BCE8}"/>
          </ac:inkMkLst>
        </pc:inkChg>
        <pc:inkChg chg="add del">
          <ac:chgData name="شادن القحطاني ID 443200677" userId="2d5f3d4d-8466-4aa1-ac8a-1cb60ed86c20" providerId="ADAL" clId="{6CA2C20D-FD10-7042-9ED8-23D77B622455}" dt="2023-05-20T13:07:07.237" v="1231"/>
          <ac:inkMkLst>
            <pc:docMk/>
            <pc:sldMk cId="0" sldId="322"/>
            <ac:inkMk id="47120" creationId="{EA067EDE-E580-5474-3DB3-4751949134AC}"/>
          </ac:inkMkLst>
        </pc:inkChg>
        <pc:inkChg chg="add del">
          <ac:chgData name="شادن القحطاني ID 443200677" userId="2d5f3d4d-8466-4aa1-ac8a-1cb60ed86c20" providerId="ADAL" clId="{6CA2C20D-FD10-7042-9ED8-23D77B622455}" dt="2023-05-20T13:07:07.237" v="1231"/>
          <ac:inkMkLst>
            <pc:docMk/>
            <pc:sldMk cId="0" sldId="322"/>
            <ac:inkMk id="47121" creationId="{BE0704C2-AF7E-2E88-6260-455E520E90A7}"/>
          </ac:inkMkLst>
        </pc:inkChg>
        <pc:inkChg chg="add del">
          <ac:chgData name="شادن القحطاني ID 443200677" userId="2d5f3d4d-8466-4aa1-ac8a-1cb60ed86c20" providerId="ADAL" clId="{6CA2C20D-FD10-7042-9ED8-23D77B622455}" dt="2023-05-20T13:07:07.237" v="1231"/>
          <ac:inkMkLst>
            <pc:docMk/>
            <pc:sldMk cId="0" sldId="322"/>
            <ac:inkMk id="47122" creationId="{A196A8E1-C9F4-B558-3834-4853425E818B}"/>
          </ac:inkMkLst>
        </pc:inkChg>
        <pc:inkChg chg="add del">
          <ac:chgData name="شادن القحطاني ID 443200677" userId="2d5f3d4d-8466-4aa1-ac8a-1cb60ed86c20" providerId="ADAL" clId="{6CA2C20D-FD10-7042-9ED8-23D77B622455}" dt="2023-05-20T13:07:07.237" v="1231"/>
          <ac:inkMkLst>
            <pc:docMk/>
            <pc:sldMk cId="0" sldId="322"/>
            <ac:inkMk id="47123" creationId="{70B49B77-7EF9-6AA5-5F42-C135726A9AA5}"/>
          </ac:inkMkLst>
        </pc:inkChg>
        <pc:inkChg chg="add reco">
          <ac:chgData name="شادن القحطاني ID 443200677" userId="2d5f3d4d-8466-4aa1-ac8a-1cb60ed86c20" providerId="ADAL" clId="{6CA2C20D-FD10-7042-9ED8-23D77B622455}" dt="2023-05-20T13:07:07.237" v="1231"/>
          <ac:inkMkLst>
            <pc:docMk/>
            <pc:sldMk cId="0" sldId="322"/>
            <ac:inkMk id="47124" creationId="{B9947A0C-044F-003F-4282-782AD09FC005}"/>
          </ac:inkMkLst>
        </pc:inkChg>
      </pc:sldChg>
      <pc:sldChg chg="addSp delSp">
        <pc:chgData name="شادن القحطاني ID 443200677" userId="2d5f3d4d-8466-4aa1-ac8a-1cb60ed86c20" providerId="ADAL" clId="{6CA2C20D-FD10-7042-9ED8-23D77B622455}" dt="2023-06-16T19:20:38.690" v="3211"/>
        <pc:sldMkLst>
          <pc:docMk/>
          <pc:sldMk cId="0" sldId="324"/>
        </pc:sldMkLst>
        <pc:inkChg chg="add">
          <ac:chgData name="شادن القحطاني ID 443200677" userId="2d5f3d4d-8466-4aa1-ac8a-1cb60ed86c20" providerId="ADAL" clId="{6CA2C20D-FD10-7042-9ED8-23D77B622455}" dt="2023-05-20T13:33:29.059" v="1232" actId="7634"/>
          <ac:inkMkLst>
            <pc:docMk/>
            <pc:sldMk cId="0" sldId="324"/>
            <ac:inkMk id="3" creationId="{AA6EC9D9-A82C-A319-EB44-8C7F91C28CC1}"/>
          </ac:inkMkLst>
        </pc:inkChg>
        <pc:inkChg chg="add del">
          <ac:chgData name="شادن القحطاني ID 443200677" userId="2d5f3d4d-8466-4aa1-ac8a-1cb60ed86c20" providerId="ADAL" clId="{6CA2C20D-FD10-7042-9ED8-23D77B622455}" dt="2023-06-16T19:20:13.007" v="3192"/>
          <ac:inkMkLst>
            <pc:docMk/>
            <pc:sldMk cId="0" sldId="324"/>
            <ac:inkMk id="4" creationId="{A6C49815-2465-C431-A999-E17ADEE47043}"/>
          </ac:inkMkLst>
        </pc:inkChg>
        <pc:inkChg chg="add del">
          <ac:chgData name="شادن القحطاني ID 443200677" userId="2d5f3d4d-8466-4aa1-ac8a-1cb60ed86c20" providerId="ADAL" clId="{6CA2C20D-FD10-7042-9ED8-23D77B622455}" dt="2023-06-16T19:20:13.007" v="3192"/>
          <ac:inkMkLst>
            <pc:docMk/>
            <pc:sldMk cId="0" sldId="324"/>
            <ac:inkMk id="5" creationId="{D0EA64A8-6B36-DC62-E2D6-4EEE89AF7169}"/>
          </ac:inkMkLst>
        </pc:inkChg>
        <pc:inkChg chg="add del">
          <ac:chgData name="شادن القحطاني ID 443200677" userId="2d5f3d4d-8466-4aa1-ac8a-1cb60ed86c20" providerId="ADAL" clId="{6CA2C20D-FD10-7042-9ED8-23D77B622455}" dt="2023-06-16T19:20:13.007" v="3192"/>
          <ac:inkMkLst>
            <pc:docMk/>
            <pc:sldMk cId="0" sldId="324"/>
            <ac:inkMk id="8" creationId="{B71EBC91-6E62-14EB-72AE-6CE4C1498B15}"/>
          </ac:inkMkLst>
        </pc:inkChg>
        <pc:inkChg chg="add del">
          <ac:chgData name="شادن القحطاني ID 443200677" userId="2d5f3d4d-8466-4aa1-ac8a-1cb60ed86c20" providerId="ADAL" clId="{6CA2C20D-FD10-7042-9ED8-23D77B622455}" dt="2023-06-16T19:20:13.007" v="3192"/>
          <ac:inkMkLst>
            <pc:docMk/>
            <pc:sldMk cId="0" sldId="324"/>
            <ac:inkMk id="9" creationId="{9A941CC4-A93B-0B07-139E-8DED582824B9}"/>
          </ac:inkMkLst>
        </pc:inkChg>
        <pc:inkChg chg="add del">
          <ac:chgData name="شادن القحطاني ID 443200677" userId="2d5f3d4d-8466-4aa1-ac8a-1cb60ed86c20" providerId="ADAL" clId="{6CA2C20D-FD10-7042-9ED8-23D77B622455}" dt="2023-06-16T19:20:13.007" v="3192"/>
          <ac:inkMkLst>
            <pc:docMk/>
            <pc:sldMk cId="0" sldId="324"/>
            <ac:inkMk id="10" creationId="{C51CC7E7-418B-2536-DC1D-C9D25A79287A}"/>
          </ac:inkMkLst>
        </pc:inkChg>
        <pc:inkChg chg="add del">
          <ac:chgData name="شادن القحطاني ID 443200677" userId="2d5f3d4d-8466-4aa1-ac8a-1cb60ed86c20" providerId="ADAL" clId="{6CA2C20D-FD10-7042-9ED8-23D77B622455}" dt="2023-06-16T19:20:13.007" v="3192"/>
          <ac:inkMkLst>
            <pc:docMk/>
            <pc:sldMk cId="0" sldId="324"/>
            <ac:inkMk id="11" creationId="{51C708B6-2F6B-7599-F883-F6C45D17425A}"/>
          </ac:inkMkLst>
        </pc:inkChg>
        <pc:inkChg chg="add del">
          <ac:chgData name="شادن القحطاني ID 443200677" userId="2d5f3d4d-8466-4aa1-ac8a-1cb60ed86c20" providerId="ADAL" clId="{6CA2C20D-FD10-7042-9ED8-23D77B622455}" dt="2023-06-16T19:20:13.007" v="3192"/>
          <ac:inkMkLst>
            <pc:docMk/>
            <pc:sldMk cId="0" sldId="324"/>
            <ac:inkMk id="12" creationId="{C09B9D42-ED75-2FC3-EC65-A9F26EDE0B5A}"/>
          </ac:inkMkLst>
        </pc:inkChg>
        <pc:inkChg chg="add del">
          <ac:chgData name="شادن القحطاني ID 443200677" userId="2d5f3d4d-8466-4aa1-ac8a-1cb60ed86c20" providerId="ADAL" clId="{6CA2C20D-FD10-7042-9ED8-23D77B622455}" dt="2023-06-16T19:20:13.007" v="3192"/>
          <ac:inkMkLst>
            <pc:docMk/>
            <pc:sldMk cId="0" sldId="324"/>
            <ac:inkMk id="13" creationId="{A3A61952-7FC7-9F06-28B7-02C7CEB8CEDA}"/>
          </ac:inkMkLst>
        </pc:inkChg>
        <pc:inkChg chg="add del">
          <ac:chgData name="شادن القحطاني ID 443200677" userId="2d5f3d4d-8466-4aa1-ac8a-1cb60ed86c20" providerId="ADAL" clId="{6CA2C20D-FD10-7042-9ED8-23D77B622455}" dt="2023-06-16T19:20:13.007" v="3192"/>
          <ac:inkMkLst>
            <pc:docMk/>
            <pc:sldMk cId="0" sldId="324"/>
            <ac:inkMk id="14" creationId="{6783F90D-D811-DD2A-DC8E-B74EEDCDE0D5}"/>
          </ac:inkMkLst>
        </pc:inkChg>
        <pc:inkChg chg="add del">
          <ac:chgData name="شادن القحطاني ID 443200677" userId="2d5f3d4d-8466-4aa1-ac8a-1cb60ed86c20" providerId="ADAL" clId="{6CA2C20D-FD10-7042-9ED8-23D77B622455}" dt="2023-06-16T19:20:13.007" v="3192"/>
          <ac:inkMkLst>
            <pc:docMk/>
            <pc:sldMk cId="0" sldId="324"/>
            <ac:inkMk id="15" creationId="{52FE267F-BC99-D859-56B8-57466FE91571}"/>
          </ac:inkMkLst>
        </pc:inkChg>
        <pc:inkChg chg="add reco">
          <ac:chgData name="شادن القحطاني ID 443200677" userId="2d5f3d4d-8466-4aa1-ac8a-1cb60ed86c20" providerId="ADAL" clId="{6CA2C20D-FD10-7042-9ED8-23D77B622455}" dt="2023-06-16T19:20:13.007" v="3192"/>
          <ac:inkMkLst>
            <pc:docMk/>
            <pc:sldMk cId="0" sldId="324"/>
            <ac:inkMk id="16" creationId="{4099619E-2D24-1BCC-4E25-BAE1FFCE44B4}"/>
          </ac:inkMkLst>
        </pc:inkChg>
        <pc:inkChg chg="add del">
          <ac:chgData name="شادن القحطاني ID 443200677" userId="2d5f3d4d-8466-4aa1-ac8a-1cb60ed86c20" providerId="ADAL" clId="{6CA2C20D-FD10-7042-9ED8-23D77B622455}" dt="2023-06-16T19:20:22.079" v="3196"/>
          <ac:inkMkLst>
            <pc:docMk/>
            <pc:sldMk cId="0" sldId="324"/>
            <ac:inkMk id="17" creationId="{4C3139FA-6AF3-783B-9FE2-5FF748D6EDB2}"/>
          </ac:inkMkLst>
        </pc:inkChg>
        <pc:inkChg chg="add del">
          <ac:chgData name="شادن القحطاني ID 443200677" userId="2d5f3d4d-8466-4aa1-ac8a-1cb60ed86c20" providerId="ADAL" clId="{6CA2C20D-FD10-7042-9ED8-23D77B622455}" dt="2023-06-16T19:20:22.079" v="3196"/>
          <ac:inkMkLst>
            <pc:docMk/>
            <pc:sldMk cId="0" sldId="324"/>
            <ac:inkMk id="18" creationId="{9AE658D7-DC96-5D47-60FF-79C51EFCD61B}"/>
          </ac:inkMkLst>
        </pc:inkChg>
        <pc:inkChg chg="add del reco">
          <ac:chgData name="شادن القحطاني ID 443200677" userId="2d5f3d4d-8466-4aa1-ac8a-1cb60ed86c20" providerId="ADAL" clId="{6CA2C20D-FD10-7042-9ED8-23D77B622455}" dt="2023-06-16T19:20:22.079" v="3196"/>
          <ac:inkMkLst>
            <pc:docMk/>
            <pc:sldMk cId="0" sldId="324"/>
            <ac:inkMk id="19" creationId="{4E5EF79D-356D-F166-16EB-88E17320F17B}"/>
          </ac:inkMkLst>
        </pc:inkChg>
        <pc:inkChg chg="add del">
          <ac:chgData name="شادن القحطاني ID 443200677" userId="2d5f3d4d-8466-4aa1-ac8a-1cb60ed86c20" providerId="ADAL" clId="{6CA2C20D-FD10-7042-9ED8-23D77B622455}" dt="2023-06-16T19:20:27.069" v="3202"/>
          <ac:inkMkLst>
            <pc:docMk/>
            <pc:sldMk cId="0" sldId="324"/>
            <ac:inkMk id="20" creationId="{5A1B775B-86E6-79AD-9BA8-C3928F4C131A}"/>
          </ac:inkMkLst>
        </pc:inkChg>
        <pc:inkChg chg="add del">
          <ac:chgData name="شادن القحطاني ID 443200677" userId="2d5f3d4d-8466-4aa1-ac8a-1cb60ed86c20" providerId="ADAL" clId="{6CA2C20D-FD10-7042-9ED8-23D77B622455}" dt="2023-06-16T19:20:27.069" v="3202"/>
          <ac:inkMkLst>
            <pc:docMk/>
            <pc:sldMk cId="0" sldId="324"/>
            <ac:inkMk id="21" creationId="{B0374E5C-B93E-94C1-193D-2593572D373C}"/>
          </ac:inkMkLst>
        </pc:inkChg>
        <pc:inkChg chg="add del">
          <ac:chgData name="شادن القحطاني ID 443200677" userId="2d5f3d4d-8466-4aa1-ac8a-1cb60ed86c20" providerId="ADAL" clId="{6CA2C20D-FD10-7042-9ED8-23D77B622455}" dt="2023-06-16T19:20:27.069" v="3202"/>
          <ac:inkMkLst>
            <pc:docMk/>
            <pc:sldMk cId="0" sldId="324"/>
            <ac:inkMk id="22" creationId="{2DDE5E84-175B-16B1-CF46-9A26FC09E65B}"/>
          </ac:inkMkLst>
        </pc:inkChg>
        <pc:inkChg chg="add del">
          <ac:chgData name="شادن القحطاني ID 443200677" userId="2d5f3d4d-8466-4aa1-ac8a-1cb60ed86c20" providerId="ADAL" clId="{6CA2C20D-FD10-7042-9ED8-23D77B622455}" dt="2023-06-16T19:20:27.069" v="3202"/>
          <ac:inkMkLst>
            <pc:docMk/>
            <pc:sldMk cId="0" sldId="324"/>
            <ac:inkMk id="23" creationId="{7CF4B5AB-63B0-2CF0-0553-81CB7C22B546}"/>
          </ac:inkMkLst>
        </pc:inkChg>
        <pc:inkChg chg="add del">
          <ac:chgData name="شادن القحطاني ID 443200677" userId="2d5f3d4d-8466-4aa1-ac8a-1cb60ed86c20" providerId="ADAL" clId="{6CA2C20D-FD10-7042-9ED8-23D77B622455}" dt="2023-06-16T19:20:27.069" v="3202"/>
          <ac:inkMkLst>
            <pc:docMk/>
            <pc:sldMk cId="0" sldId="324"/>
            <ac:inkMk id="24" creationId="{D6CC8B5B-7E2B-A2ED-79B5-B8BB2D92B5A7}"/>
          </ac:inkMkLst>
        </pc:inkChg>
        <pc:inkChg chg="add reco">
          <ac:chgData name="شادن القحطاني ID 443200677" userId="2d5f3d4d-8466-4aa1-ac8a-1cb60ed86c20" providerId="ADAL" clId="{6CA2C20D-FD10-7042-9ED8-23D77B622455}" dt="2023-06-16T19:20:27.069" v="3202"/>
          <ac:inkMkLst>
            <pc:docMk/>
            <pc:sldMk cId="0" sldId="324"/>
            <ac:inkMk id="25" creationId="{AAA1550D-48ED-CC22-96B1-59DC75972E7B}"/>
          </ac:inkMkLst>
        </pc:inkChg>
        <pc:inkChg chg="add del">
          <ac:chgData name="شادن القحطاني ID 443200677" userId="2d5f3d4d-8466-4aa1-ac8a-1cb60ed86c20" providerId="ADAL" clId="{6CA2C20D-FD10-7042-9ED8-23D77B622455}" dt="2023-06-16T19:20:38.690" v="3211"/>
          <ac:inkMkLst>
            <pc:docMk/>
            <pc:sldMk cId="0" sldId="324"/>
            <ac:inkMk id="26" creationId="{44CEEE41-1647-2DFC-ADE8-F9FC0319D4DF}"/>
          </ac:inkMkLst>
        </pc:inkChg>
        <pc:inkChg chg="add del">
          <ac:chgData name="شادن القحطاني ID 443200677" userId="2d5f3d4d-8466-4aa1-ac8a-1cb60ed86c20" providerId="ADAL" clId="{6CA2C20D-FD10-7042-9ED8-23D77B622455}" dt="2023-06-16T19:20:38.690" v="3211"/>
          <ac:inkMkLst>
            <pc:docMk/>
            <pc:sldMk cId="0" sldId="324"/>
            <ac:inkMk id="27" creationId="{50E8B74E-8686-0839-1E6C-81B08EFE8C46}"/>
          </ac:inkMkLst>
        </pc:inkChg>
        <pc:inkChg chg="add del">
          <ac:chgData name="شادن القحطاني ID 443200677" userId="2d5f3d4d-8466-4aa1-ac8a-1cb60ed86c20" providerId="ADAL" clId="{6CA2C20D-FD10-7042-9ED8-23D77B622455}" dt="2023-06-16T19:20:38.690" v="3211"/>
          <ac:inkMkLst>
            <pc:docMk/>
            <pc:sldMk cId="0" sldId="324"/>
            <ac:inkMk id="28" creationId="{1B57D163-0655-36D6-7963-277AB40EC6DE}"/>
          </ac:inkMkLst>
        </pc:inkChg>
        <pc:inkChg chg="add del">
          <ac:chgData name="شادن القحطاني ID 443200677" userId="2d5f3d4d-8466-4aa1-ac8a-1cb60ed86c20" providerId="ADAL" clId="{6CA2C20D-FD10-7042-9ED8-23D77B622455}" dt="2023-06-16T19:20:38.690" v="3211"/>
          <ac:inkMkLst>
            <pc:docMk/>
            <pc:sldMk cId="0" sldId="324"/>
            <ac:inkMk id="29" creationId="{346CEFEF-C7B5-8674-CA7A-5E37461473B5}"/>
          </ac:inkMkLst>
        </pc:inkChg>
        <pc:inkChg chg="add del">
          <ac:chgData name="شادن القحطاني ID 443200677" userId="2d5f3d4d-8466-4aa1-ac8a-1cb60ed86c20" providerId="ADAL" clId="{6CA2C20D-FD10-7042-9ED8-23D77B622455}" dt="2023-06-16T19:20:38.690" v="3211"/>
          <ac:inkMkLst>
            <pc:docMk/>
            <pc:sldMk cId="0" sldId="324"/>
            <ac:inkMk id="30" creationId="{4EC7C58D-F0FD-68BE-ABB0-6781B3C682CB}"/>
          </ac:inkMkLst>
        </pc:inkChg>
        <pc:inkChg chg="add del">
          <ac:chgData name="شادن القحطاني ID 443200677" userId="2d5f3d4d-8466-4aa1-ac8a-1cb60ed86c20" providerId="ADAL" clId="{6CA2C20D-FD10-7042-9ED8-23D77B622455}" dt="2023-06-16T19:20:38.690" v="3211"/>
          <ac:inkMkLst>
            <pc:docMk/>
            <pc:sldMk cId="0" sldId="324"/>
            <ac:inkMk id="31" creationId="{70E047E7-95FC-9482-E32B-E04A0A5B1BE2}"/>
          </ac:inkMkLst>
        </pc:inkChg>
        <pc:inkChg chg="add del">
          <ac:chgData name="شادن القحطاني ID 443200677" userId="2d5f3d4d-8466-4aa1-ac8a-1cb60ed86c20" providerId="ADAL" clId="{6CA2C20D-FD10-7042-9ED8-23D77B622455}" dt="2023-06-16T19:20:38.690" v="3211"/>
          <ac:inkMkLst>
            <pc:docMk/>
            <pc:sldMk cId="0" sldId="324"/>
            <ac:inkMk id="32" creationId="{FE452A9A-1FBE-4BB4-8A34-9CF645646BC3}"/>
          </ac:inkMkLst>
        </pc:inkChg>
        <pc:inkChg chg="add del">
          <ac:chgData name="شادن القحطاني ID 443200677" userId="2d5f3d4d-8466-4aa1-ac8a-1cb60ed86c20" providerId="ADAL" clId="{6CA2C20D-FD10-7042-9ED8-23D77B622455}" dt="2023-06-16T19:20:38.690" v="3211"/>
          <ac:inkMkLst>
            <pc:docMk/>
            <pc:sldMk cId="0" sldId="324"/>
            <ac:inkMk id="33" creationId="{1A002155-0E94-8D56-3E94-95E07AE2B264}"/>
          </ac:inkMkLst>
        </pc:inkChg>
        <pc:inkChg chg="add reco">
          <ac:chgData name="شادن القحطاني ID 443200677" userId="2d5f3d4d-8466-4aa1-ac8a-1cb60ed86c20" providerId="ADAL" clId="{6CA2C20D-FD10-7042-9ED8-23D77B622455}" dt="2023-06-16T19:20:38.690" v="3211"/>
          <ac:inkMkLst>
            <pc:docMk/>
            <pc:sldMk cId="0" sldId="324"/>
            <ac:inkMk id="34" creationId="{5576BB0D-673B-47D3-D437-0558C2A481B5}"/>
          </ac:inkMkLst>
        </pc:inkChg>
      </pc:sldChg>
      <pc:sldChg chg="addSp delSp">
        <pc:chgData name="شادن القحطاني ID 443200677" userId="2d5f3d4d-8466-4aa1-ac8a-1cb60ed86c20" providerId="ADAL" clId="{6CA2C20D-FD10-7042-9ED8-23D77B622455}" dt="2023-06-16T19:27:23.226" v="3273"/>
        <pc:sldMkLst>
          <pc:docMk/>
          <pc:sldMk cId="0" sldId="325"/>
        </pc:sldMkLst>
        <pc:inkChg chg="add">
          <ac:chgData name="شادن القحطاني ID 443200677" userId="2d5f3d4d-8466-4aa1-ac8a-1cb60ed86c20" providerId="ADAL" clId="{6CA2C20D-FD10-7042-9ED8-23D77B622455}" dt="2023-05-20T13:33:29.059" v="1232" actId="7634"/>
          <ac:inkMkLst>
            <pc:docMk/>
            <pc:sldMk cId="0" sldId="325"/>
            <ac:inkMk id="2" creationId="{347D0627-CCF3-AF01-75F5-5A4A92CCAF2F}"/>
          </ac:inkMkLst>
        </pc:inkChg>
        <pc:inkChg chg="add del">
          <ac:chgData name="شادن القحطاني ID 443200677" userId="2d5f3d4d-8466-4aa1-ac8a-1cb60ed86c20" providerId="ADAL" clId="{6CA2C20D-FD10-7042-9ED8-23D77B622455}" dt="2023-05-20T13:33:56.941" v="1246"/>
          <ac:inkMkLst>
            <pc:docMk/>
            <pc:sldMk cId="0" sldId="325"/>
            <ac:inkMk id="3" creationId="{04FCC5FA-DDE7-A72D-8FDB-6A3BCC772F5F}"/>
          </ac:inkMkLst>
        </pc:inkChg>
        <pc:inkChg chg="add del">
          <ac:chgData name="شادن القحطاني ID 443200677" userId="2d5f3d4d-8466-4aa1-ac8a-1cb60ed86c20" providerId="ADAL" clId="{6CA2C20D-FD10-7042-9ED8-23D77B622455}" dt="2023-06-16T19:23:12.580" v="3215"/>
          <ac:inkMkLst>
            <pc:docMk/>
            <pc:sldMk cId="0" sldId="325"/>
            <ac:inkMk id="3" creationId="{AFF23CAE-2DD0-0D7B-9EF1-453E8DF0902F}"/>
          </ac:inkMkLst>
        </pc:inkChg>
        <pc:inkChg chg="add del">
          <ac:chgData name="شادن القحطاني ID 443200677" userId="2d5f3d4d-8466-4aa1-ac8a-1cb60ed86c20" providerId="ADAL" clId="{6CA2C20D-FD10-7042-9ED8-23D77B622455}" dt="2023-06-16T19:23:12.580" v="3215"/>
          <ac:inkMkLst>
            <pc:docMk/>
            <pc:sldMk cId="0" sldId="325"/>
            <ac:inkMk id="4" creationId="{AFEB3A74-144D-059E-0468-0F12752B3806}"/>
          </ac:inkMkLst>
        </pc:inkChg>
        <pc:inkChg chg="add del">
          <ac:chgData name="شادن القحطاني ID 443200677" userId="2d5f3d4d-8466-4aa1-ac8a-1cb60ed86c20" providerId="ADAL" clId="{6CA2C20D-FD10-7042-9ED8-23D77B622455}" dt="2023-05-20T13:33:56.941" v="1246"/>
          <ac:inkMkLst>
            <pc:docMk/>
            <pc:sldMk cId="0" sldId="325"/>
            <ac:inkMk id="4" creationId="{EE8B3F2F-FB3A-CA94-3861-97CDD24A990F}"/>
          </ac:inkMkLst>
        </pc:inkChg>
        <pc:inkChg chg="add del">
          <ac:chgData name="شادن القحطاني ID 443200677" userId="2d5f3d4d-8466-4aa1-ac8a-1cb60ed86c20" providerId="ADAL" clId="{6CA2C20D-FD10-7042-9ED8-23D77B622455}" dt="2023-06-16T19:23:12.580" v="3215"/>
          <ac:inkMkLst>
            <pc:docMk/>
            <pc:sldMk cId="0" sldId="325"/>
            <ac:inkMk id="5" creationId="{562BC7A5-E159-386D-6299-89613260BEB3}"/>
          </ac:inkMkLst>
        </pc:inkChg>
        <pc:inkChg chg="add del">
          <ac:chgData name="شادن القحطاني ID 443200677" userId="2d5f3d4d-8466-4aa1-ac8a-1cb60ed86c20" providerId="ADAL" clId="{6CA2C20D-FD10-7042-9ED8-23D77B622455}" dt="2023-05-20T13:33:56.941" v="1246"/>
          <ac:inkMkLst>
            <pc:docMk/>
            <pc:sldMk cId="0" sldId="325"/>
            <ac:inkMk id="5" creationId="{65FD6250-2D99-9C8F-3BF1-3D8B989B8665}"/>
          </ac:inkMkLst>
        </pc:inkChg>
        <pc:inkChg chg="add reco">
          <ac:chgData name="شادن القحطاني ID 443200677" userId="2d5f3d4d-8466-4aa1-ac8a-1cb60ed86c20" providerId="ADAL" clId="{6CA2C20D-FD10-7042-9ED8-23D77B622455}" dt="2023-06-16T19:23:12.580" v="3215"/>
          <ac:inkMkLst>
            <pc:docMk/>
            <pc:sldMk cId="0" sldId="325"/>
            <ac:inkMk id="8" creationId="{161957A5-0E1C-1A8E-61C6-8F7D1C54D61A}"/>
          </ac:inkMkLst>
        </pc:inkChg>
        <pc:inkChg chg="add del">
          <ac:chgData name="شادن القحطاني ID 443200677" userId="2d5f3d4d-8466-4aa1-ac8a-1cb60ed86c20" providerId="ADAL" clId="{6CA2C20D-FD10-7042-9ED8-23D77B622455}" dt="2023-05-20T13:33:56.941" v="1246"/>
          <ac:inkMkLst>
            <pc:docMk/>
            <pc:sldMk cId="0" sldId="325"/>
            <ac:inkMk id="8" creationId="{F2FE3970-DA34-DD26-12A6-2E2D99688EDB}"/>
          </ac:inkMkLst>
        </pc:inkChg>
        <pc:inkChg chg="add del">
          <ac:chgData name="شادن القحطاني ID 443200677" userId="2d5f3d4d-8466-4aa1-ac8a-1cb60ed86c20" providerId="ADAL" clId="{6CA2C20D-FD10-7042-9ED8-23D77B622455}" dt="2023-06-16T19:23:18.901" v="3218"/>
          <ac:inkMkLst>
            <pc:docMk/>
            <pc:sldMk cId="0" sldId="325"/>
            <ac:inkMk id="10" creationId="{386B8C1A-EA70-D9C7-9FA3-3C041E6127DA}"/>
          </ac:inkMkLst>
        </pc:inkChg>
        <pc:inkChg chg="add del">
          <ac:chgData name="شادن القحطاني ID 443200677" userId="2d5f3d4d-8466-4aa1-ac8a-1cb60ed86c20" providerId="ADAL" clId="{6CA2C20D-FD10-7042-9ED8-23D77B622455}" dt="2023-05-20T13:33:56.941" v="1246"/>
          <ac:inkMkLst>
            <pc:docMk/>
            <pc:sldMk cId="0" sldId="325"/>
            <ac:inkMk id="10" creationId="{40167FAC-6DB3-79AA-28C0-FAF2C57D41E5}"/>
          </ac:inkMkLst>
        </pc:inkChg>
        <pc:inkChg chg="add del">
          <ac:chgData name="شادن القحطاني ID 443200677" userId="2d5f3d4d-8466-4aa1-ac8a-1cb60ed86c20" providerId="ADAL" clId="{6CA2C20D-FD10-7042-9ED8-23D77B622455}" dt="2023-05-20T13:33:56.941" v="1246"/>
          <ac:inkMkLst>
            <pc:docMk/>
            <pc:sldMk cId="0" sldId="325"/>
            <ac:inkMk id="11" creationId="{2D8C5C2E-7447-202F-F9B1-64C658998ABC}"/>
          </ac:inkMkLst>
        </pc:inkChg>
        <pc:inkChg chg="add del">
          <ac:chgData name="شادن القحطاني ID 443200677" userId="2d5f3d4d-8466-4aa1-ac8a-1cb60ed86c20" providerId="ADAL" clId="{6CA2C20D-FD10-7042-9ED8-23D77B622455}" dt="2023-06-16T19:23:18.901" v="3218"/>
          <ac:inkMkLst>
            <pc:docMk/>
            <pc:sldMk cId="0" sldId="325"/>
            <ac:inkMk id="11" creationId="{C01DAC25-9D96-D5FA-1846-5D678A814689}"/>
          </ac:inkMkLst>
        </pc:inkChg>
        <pc:inkChg chg="add del">
          <ac:chgData name="شادن القحطاني ID 443200677" userId="2d5f3d4d-8466-4aa1-ac8a-1cb60ed86c20" providerId="ADAL" clId="{6CA2C20D-FD10-7042-9ED8-23D77B622455}" dt="2023-05-20T13:33:56.941" v="1246"/>
          <ac:inkMkLst>
            <pc:docMk/>
            <pc:sldMk cId="0" sldId="325"/>
            <ac:inkMk id="12" creationId="{83BAA19B-A0F3-2638-3FBE-CD08825F28AB}"/>
          </ac:inkMkLst>
        </pc:inkChg>
        <pc:inkChg chg="add reco">
          <ac:chgData name="شادن القحطاني ID 443200677" userId="2d5f3d4d-8466-4aa1-ac8a-1cb60ed86c20" providerId="ADAL" clId="{6CA2C20D-FD10-7042-9ED8-23D77B622455}" dt="2023-06-16T19:23:18.901" v="3218"/>
          <ac:inkMkLst>
            <pc:docMk/>
            <pc:sldMk cId="0" sldId="325"/>
            <ac:inkMk id="12" creationId="{99EE4BBA-50FF-0AE2-DABE-36B6D36DE8B7}"/>
          </ac:inkMkLst>
        </pc:inkChg>
        <pc:inkChg chg="add">
          <ac:chgData name="شادن القحطاني ID 443200677" userId="2d5f3d4d-8466-4aa1-ac8a-1cb60ed86c20" providerId="ADAL" clId="{6CA2C20D-FD10-7042-9ED8-23D77B622455}" dt="2023-06-16T19:23:27.927" v="3219"/>
          <ac:inkMkLst>
            <pc:docMk/>
            <pc:sldMk cId="0" sldId="325"/>
            <ac:inkMk id="13" creationId="{0CBBBA5F-61BD-6CB6-473A-8EBB42DC7BF2}"/>
          </ac:inkMkLst>
        </pc:inkChg>
        <pc:inkChg chg="add del">
          <ac:chgData name="شادن القحطاني ID 443200677" userId="2d5f3d4d-8466-4aa1-ac8a-1cb60ed86c20" providerId="ADAL" clId="{6CA2C20D-FD10-7042-9ED8-23D77B622455}" dt="2023-05-20T13:33:56.941" v="1246"/>
          <ac:inkMkLst>
            <pc:docMk/>
            <pc:sldMk cId="0" sldId="325"/>
            <ac:inkMk id="13" creationId="{AFDDBC18-83FE-69C9-2C7E-3C956F036249}"/>
          </ac:inkMkLst>
        </pc:inkChg>
        <pc:inkChg chg="add">
          <ac:chgData name="شادن القحطاني ID 443200677" userId="2d5f3d4d-8466-4aa1-ac8a-1cb60ed86c20" providerId="ADAL" clId="{6CA2C20D-FD10-7042-9ED8-23D77B622455}" dt="2023-06-16T19:23:32.493" v="3220"/>
          <ac:inkMkLst>
            <pc:docMk/>
            <pc:sldMk cId="0" sldId="325"/>
            <ac:inkMk id="15" creationId="{859A12A7-0D70-86E5-EAF8-3D68B653BA52}"/>
          </ac:inkMkLst>
        </pc:inkChg>
        <pc:inkChg chg="add del">
          <ac:chgData name="شادن القحطاني ID 443200677" userId="2d5f3d4d-8466-4aa1-ac8a-1cb60ed86c20" providerId="ADAL" clId="{6CA2C20D-FD10-7042-9ED8-23D77B622455}" dt="2023-05-20T13:33:56.941" v="1246"/>
          <ac:inkMkLst>
            <pc:docMk/>
            <pc:sldMk cId="0" sldId="325"/>
            <ac:inkMk id="15" creationId="{AC6BB87C-E77A-E2BB-0A74-C209B3633C3E}"/>
          </ac:inkMkLst>
        </pc:inkChg>
        <pc:inkChg chg="add del">
          <ac:chgData name="شادن القحطاني ID 443200677" userId="2d5f3d4d-8466-4aa1-ac8a-1cb60ed86c20" providerId="ADAL" clId="{6CA2C20D-FD10-7042-9ED8-23D77B622455}" dt="2023-05-20T13:33:56.941" v="1246"/>
          <ac:inkMkLst>
            <pc:docMk/>
            <pc:sldMk cId="0" sldId="325"/>
            <ac:inkMk id="16" creationId="{39346B53-667E-29C5-9ED2-47E5CE6E00A0}"/>
          </ac:inkMkLst>
        </pc:inkChg>
        <pc:inkChg chg="add del">
          <ac:chgData name="شادن القحطاني ID 443200677" userId="2d5f3d4d-8466-4aa1-ac8a-1cb60ed86c20" providerId="ADAL" clId="{6CA2C20D-FD10-7042-9ED8-23D77B622455}" dt="2023-06-16T19:23:40.602" v="3226"/>
          <ac:inkMkLst>
            <pc:docMk/>
            <pc:sldMk cId="0" sldId="325"/>
            <ac:inkMk id="16" creationId="{C7C93A4C-078F-3AC8-4EB4-760F9FB6863F}"/>
          </ac:inkMkLst>
        </pc:inkChg>
        <pc:inkChg chg="add del">
          <ac:chgData name="شادن القحطاني ID 443200677" userId="2d5f3d4d-8466-4aa1-ac8a-1cb60ed86c20" providerId="ADAL" clId="{6CA2C20D-FD10-7042-9ED8-23D77B622455}" dt="2023-05-20T13:33:56.941" v="1246"/>
          <ac:inkMkLst>
            <pc:docMk/>
            <pc:sldMk cId="0" sldId="325"/>
            <ac:inkMk id="17" creationId="{E35C07BF-7D92-D524-BF39-4635C5807C3E}"/>
          </ac:inkMkLst>
        </pc:inkChg>
        <pc:inkChg chg="add del">
          <ac:chgData name="شادن القحطاني ID 443200677" userId="2d5f3d4d-8466-4aa1-ac8a-1cb60ed86c20" providerId="ADAL" clId="{6CA2C20D-FD10-7042-9ED8-23D77B622455}" dt="2023-06-16T19:23:40.602" v="3226"/>
          <ac:inkMkLst>
            <pc:docMk/>
            <pc:sldMk cId="0" sldId="325"/>
            <ac:inkMk id="17" creationId="{E6310137-1586-DEEA-E5FE-565AEE3947B3}"/>
          </ac:inkMkLst>
        </pc:inkChg>
        <pc:inkChg chg="add del">
          <ac:chgData name="شادن القحطاني ID 443200677" userId="2d5f3d4d-8466-4aa1-ac8a-1cb60ed86c20" providerId="ADAL" clId="{6CA2C20D-FD10-7042-9ED8-23D77B622455}" dt="2023-06-16T19:23:40.602" v="3226"/>
          <ac:inkMkLst>
            <pc:docMk/>
            <pc:sldMk cId="0" sldId="325"/>
            <ac:inkMk id="18" creationId="{92CF01DA-B9F3-74BB-180D-FAA2C6861849}"/>
          </ac:inkMkLst>
        </pc:inkChg>
        <pc:inkChg chg="add del">
          <ac:chgData name="شادن القحطاني ID 443200677" userId="2d5f3d4d-8466-4aa1-ac8a-1cb60ed86c20" providerId="ADAL" clId="{6CA2C20D-FD10-7042-9ED8-23D77B622455}" dt="2023-05-20T13:33:56.941" v="1246"/>
          <ac:inkMkLst>
            <pc:docMk/>
            <pc:sldMk cId="0" sldId="325"/>
            <ac:inkMk id="18" creationId="{D22ACCBB-9D15-82EE-8E4A-97729C532A81}"/>
          </ac:inkMkLst>
        </pc:inkChg>
        <pc:inkChg chg="add del">
          <ac:chgData name="شادن القحطاني ID 443200677" userId="2d5f3d4d-8466-4aa1-ac8a-1cb60ed86c20" providerId="ADAL" clId="{6CA2C20D-FD10-7042-9ED8-23D77B622455}" dt="2023-06-16T19:23:40.602" v="3226"/>
          <ac:inkMkLst>
            <pc:docMk/>
            <pc:sldMk cId="0" sldId="325"/>
            <ac:inkMk id="19" creationId="{2C23C029-74C8-0C4D-54F2-349DF1F05444}"/>
          </ac:inkMkLst>
        </pc:inkChg>
        <pc:inkChg chg="add del">
          <ac:chgData name="شادن القحطاني ID 443200677" userId="2d5f3d4d-8466-4aa1-ac8a-1cb60ed86c20" providerId="ADAL" clId="{6CA2C20D-FD10-7042-9ED8-23D77B622455}" dt="2023-05-20T13:33:56.941" v="1246"/>
          <ac:inkMkLst>
            <pc:docMk/>
            <pc:sldMk cId="0" sldId="325"/>
            <ac:inkMk id="19" creationId="{B255F2D4-CFCD-A53E-8F2E-89CE935C3544}"/>
          </ac:inkMkLst>
        </pc:inkChg>
        <pc:inkChg chg="add reco">
          <ac:chgData name="شادن القحطاني ID 443200677" userId="2d5f3d4d-8466-4aa1-ac8a-1cb60ed86c20" providerId="ADAL" clId="{6CA2C20D-FD10-7042-9ED8-23D77B622455}" dt="2023-05-20T13:33:56.941" v="1246"/>
          <ac:inkMkLst>
            <pc:docMk/>
            <pc:sldMk cId="0" sldId="325"/>
            <ac:inkMk id="20" creationId="{DB9770A8-9B46-1222-A9C4-059A56E3968A}"/>
          </ac:inkMkLst>
        </pc:inkChg>
        <pc:inkChg chg="add del">
          <ac:chgData name="شادن القحطاني ID 443200677" userId="2d5f3d4d-8466-4aa1-ac8a-1cb60ed86c20" providerId="ADAL" clId="{6CA2C20D-FD10-7042-9ED8-23D77B622455}" dt="2023-06-16T19:23:40.602" v="3226"/>
          <ac:inkMkLst>
            <pc:docMk/>
            <pc:sldMk cId="0" sldId="325"/>
            <ac:inkMk id="21" creationId="{402B2B61-F6DF-E6E7-B7EE-F37F7B79481B}"/>
          </ac:inkMkLst>
        </pc:inkChg>
        <pc:inkChg chg="add del">
          <ac:chgData name="شادن القحطاني ID 443200677" userId="2d5f3d4d-8466-4aa1-ac8a-1cb60ed86c20" providerId="ADAL" clId="{6CA2C20D-FD10-7042-9ED8-23D77B622455}" dt="2023-05-20T13:34:03.157" v="1258"/>
          <ac:inkMkLst>
            <pc:docMk/>
            <pc:sldMk cId="0" sldId="325"/>
            <ac:inkMk id="21" creationId="{84D4588B-B5F5-D497-9912-2BE4041B7794}"/>
          </ac:inkMkLst>
        </pc:inkChg>
        <pc:inkChg chg="add del">
          <ac:chgData name="شادن القحطاني ID 443200677" userId="2d5f3d4d-8466-4aa1-ac8a-1cb60ed86c20" providerId="ADAL" clId="{6CA2C20D-FD10-7042-9ED8-23D77B622455}" dt="2023-05-20T13:34:03.157" v="1258"/>
          <ac:inkMkLst>
            <pc:docMk/>
            <pc:sldMk cId="0" sldId="325"/>
            <ac:inkMk id="22" creationId="{2B1A5C45-5F1D-0415-64F4-9DC87AB1CD76}"/>
          </ac:inkMkLst>
        </pc:inkChg>
        <pc:inkChg chg="add reco">
          <ac:chgData name="شادن القحطاني ID 443200677" userId="2d5f3d4d-8466-4aa1-ac8a-1cb60ed86c20" providerId="ADAL" clId="{6CA2C20D-FD10-7042-9ED8-23D77B622455}" dt="2023-06-16T19:23:40.602" v="3226"/>
          <ac:inkMkLst>
            <pc:docMk/>
            <pc:sldMk cId="0" sldId="325"/>
            <ac:inkMk id="22" creationId="{9F9EB9D6-914C-4893-E309-4FDE3831355E}"/>
          </ac:inkMkLst>
        </pc:inkChg>
        <pc:inkChg chg="add">
          <ac:chgData name="شادن القحطاني ID 443200677" userId="2d5f3d4d-8466-4aa1-ac8a-1cb60ed86c20" providerId="ADAL" clId="{6CA2C20D-FD10-7042-9ED8-23D77B622455}" dt="2023-06-16T19:23:47.375" v="3227"/>
          <ac:inkMkLst>
            <pc:docMk/>
            <pc:sldMk cId="0" sldId="325"/>
            <ac:inkMk id="23" creationId="{31E40979-0413-3AE1-8032-4CD6866F2A18}"/>
          </ac:inkMkLst>
        </pc:inkChg>
        <pc:inkChg chg="add del">
          <ac:chgData name="شادن القحطاني ID 443200677" userId="2d5f3d4d-8466-4aa1-ac8a-1cb60ed86c20" providerId="ADAL" clId="{6CA2C20D-FD10-7042-9ED8-23D77B622455}" dt="2023-05-20T13:34:03.157" v="1258"/>
          <ac:inkMkLst>
            <pc:docMk/>
            <pc:sldMk cId="0" sldId="325"/>
            <ac:inkMk id="23" creationId="{A78FECB7-3F5C-F353-20B2-F917F83F095C}"/>
          </ac:inkMkLst>
        </pc:inkChg>
        <pc:inkChg chg="add del">
          <ac:chgData name="شادن القحطاني ID 443200677" userId="2d5f3d4d-8466-4aa1-ac8a-1cb60ed86c20" providerId="ADAL" clId="{6CA2C20D-FD10-7042-9ED8-23D77B622455}" dt="2023-05-20T13:34:03.157" v="1258"/>
          <ac:inkMkLst>
            <pc:docMk/>
            <pc:sldMk cId="0" sldId="325"/>
            <ac:inkMk id="24" creationId="{A3D36C2B-D265-7409-4C67-3A305D14D414}"/>
          </ac:inkMkLst>
        </pc:inkChg>
        <pc:inkChg chg="add">
          <ac:chgData name="شادن القحطاني ID 443200677" userId="2d5f3d4d-8466-4aa1-ac8a-1cb60ed86c20" providerId="ADAL" clId="{6CA2C20D-FD10-7042-9ED8-23D77B622455}" dt="2023-06-16T19:23:51.967" v="3228"/>
          <ac:inkMkLst>
            <pc:docMk/>
            <pc:sldMk cId="0" sldId="325"/>
            <ac:inkMk id="24" creationId="{E7DBF833-A0CA-AD9F-8AEF-F1EFA8493DAB}"/>
          </ac:inkMkLst>
        </pc:inkChg>
        <pc:inkChg chg="add del">
          <ac:chgData name="شادن القحطاني ID 443200677" userId="2d5f3d4d-8466-4aa1-ac8a-1cb60ed86c20" providerId="ADAL" clId="{6CA2C20D-FD10-7042-9ED8-23D77B622455}" dt="2023-05-20T13:34:03.157" v="1258"/>
          <ac:inkMkLst>
            <pc:docMk/>
            <pc:sldMk cId="0" sldId="325"/>
            <ac:inkMk id="25" creationId="{0B010C86-CE32-BF90-E908-77D9A1447F0B}"/>
          </ac:inkMkLst>
        </pc:inkChg>
        <pc:inkChg chg="add del">
          <ac:chgData name="شادن القحطاني ID 443200677" userId="2d5f3d4d-8466-4aa1-ac8a-1cb60ed86c20" providerId="ADAL" clId="{6CA2C20D-FD10-7042-9ED8-23D77B622455}" dt="2023-06-16T19:26:58.551" v="3237"/>
          <ac:inkMkLst>
            <pc:docMk/>
            <pc:sldMk cId="0" sldId="325"/>
            <ac:inkMk id="25" creationId="{30F64FE8-474D-41A2-6843-DB9796E5F362}"/>
          </ac:inkMkLst>
        </pc:inkChg>
        <pc:inkChg chg="add del">
          <ac:chgData name="شادن القحطاني ID 443200677" userId="2d5f3d4d-8466-4aa1-ac8a-1cb60ed86c20" providerId="ADAL" clId="{6CA2C20D-FD10-7042-9ED8-23D77B622455}" dt="2023-06-16T19:26:58.551" v="3237"/>
          <ac:inkMkLst>
            <pc:docMk/>
            <pc:sldMk cId="0" sldId="325"/>
            <ac:inkMk id="26" creationId="{1A0CA795-BF6B-E004-1113-0EFE65AA9A01}"/>
          </ac:inkMkLst>
        </pc:inkChg>
        <pc:inkChg chg="add del">
          <ac:chgData name="شادن القحطاني ID 443200677" userId="2d5f3d4d-8466-4aa1-ac8a-1cb60ed86c20" providerId="ADAL" clId="{6CA2C20D-FD10-7042-9ED8-23D77B622455}" dt="2023-05-20T13:34:03.157" v="1258"/>
          <ac:inkMkLst>
            <pc:docMk/>
            <pc:sldMk cId="0" sldId="325"/>
            <ac:inkMk id="26" creationId="{900CB1F4-12D1-EA6B-9A02-3A5648D5B0A1}"/>
          </ac:inkMkLst>
        </pc:inkChg>
        <pc:inkChg chg="add del">
          <ac:chgData name="شادن القحطاني ID 443200677" userId="2d5f3d4d-8466-4aa1-ac8a-1cb60ed86c20" providerId="ADAL" clId="{6CA2C20D-FD10-7042-9ED8-23D77B622455}" dt="2023-05-20T13:34:03.157" v="1258"/>
          <ac:inkMkLst>
            <pc:docMk/>
            <pc:sldMk cId="0" sldId="325"/>
            <ac:inkMk id="27" creationId="{31F5163D-71C9-01B5-630C-EB8E4120489D}"/>
          </ac:inkMkLst>
        </pc:inkChg>
        <pc:inkChg chg="add del">
          <ac:chgData name="شادن القحطاني ID 443200677" userId="2d5f3d4d-8466-4aa1-ac8a-1cb60ed86c20" providerId="ADAL" clId="{6CA2C20D-FD10-7042-9ED8-23D77B622455}" dt="2023-06-16T19:26:58.551" v="3237"/>
          <ac:inkMkLst>
            <pc:docMk/>
            <pc:sldMk cId="0" sldId="325"/>
            <ac:inkMk id="27" creationId="{EC082A6C-7C1C-CD72-333F-C6D31F970649}"/>
          </ac:inkMkLst>
        </pc:inkChg>
        <pc:inkChg chg="add del">
          <ac:chgData name="شادن القحطاني ID 443200677" userId="2d5f3d4d-8466-4aa1-ac8a-1cb60ed86c20" providerId="ADAL" clId="{6CA2C20D-FD10-7042-9ED8-23D77B622455}" dt="2023-06-16T19:26:58.551" v="3237"/>
          <ac:inkMkLst>
            <pc:docMk/>
            <pc:sldMk cId="0" sldId="325"/>
            <ac:inkMk id="28" creationId="{75F3736C-EDAF-29E8-A583-F6768D775E3A}"/>
          </ac:inkMkLst>
        </pc:inkChg>
        <pc:inkChg chg="add del">
          <ac:chgData name="شادن القحطاني ID 443200677" userId="2d5f3d4d-8466-4aa1-ac8a-1cb60ed86c20" providerId="ADAL" clId="{6CA2C20D-FD10-7042-9ED8-23D77B622455}" dt="2023-05-20T13:34:03.157" v="1258"/>
          <ac:inkMkLst>
            <pc:docMk/>
            <pc:sldMk cId="0" sldId="325"/>
            <ac:inkMk id="28" creationId="{EA01EC0E-2009-E89F-9551-C8D3B00085CB}"/>
          </ac:inkMkLst>
        </pc:inkChg>
        <pc:inkChg chg="add del">
          <ac:chgData name="شادن القحطاني ID 443200677" userId="2d5f3d4d-8466-4aa1-ac8a-1cb60ed86c20" providerId="ADAL" clId="{6CA2C20D-FD10-7042-9ED8-23D77B622455}" dt="2023-06-16T19:26:58.551" v="3237"/>
          <ac:inkMkLst>
            <pc:docMk/>
            <pc:sldMk cId="0" sldId="325"/>
            <ac:inkMk id="29" creationId="{A2A8888E-0608-8D22-E05E-EFCF8FF570A4}"/>
          </ac:inkMkLst>
        </pc:inkChg>
        <pc:inkChg chg="add del">
          <ac:chgData name="شادن القحطاني ID 443200677" userId="2d5f3d4d-8466-4aa1-ac8a-1cb60ed86c20" providerId="ADAL" clId="{6CA2C20D-FD10-7042-9ED8-23D77B622455}" dt="2023-05-20T13:34:03.157" v="1258"/>
          <ac:inkMkLst>
            <pc:docMk/>
            <pc:sldMk cId="0" sldId="325"/>
            <ac:inkMk id="29" creationId="{D91281E0-90F5-AF12-79A3-7FA3BD57B947}"/>
          </ac:inkMkLst>
        </pc:inkChg>
        <pc:inkChg chg="add del">
          <ac:chgData name="شادن القحطاني ID 443200677" userId="2d5f3d4d-8466-4aa1-ac8a-1cb60ed86c20" providerId="ADAL" clId="{6CA2C20D-FD10-7042-9ED8-23D77B622455}" dt="2023-06-16T19:26:58.551" v="3237"/>
          <ac:inkMkLst>
            <pc:docMk/>
            <pc:sldMk cId="0" sldId="325"/>
            <ac:inkMk id="30" creationId="{97BD699E-14FB-170B-B091-39470E8D394A}"/>
          </ac:inkMkLst>
        </pc:inkChg>
        <pc:inkChg chg="add del">
          <ac:chgData name="شادن القحطاني ID 443200677" userId="2d5f3d4d-8466-4aa1-ac8a-1cb60ed86c20" providerId="ADAL" clId="{6CA2C20D-FD10-7042-9ED8-23D77B622455}" dt="2023-05-20T13:34:03.157" v="1258"/>
          <ac:inkMkLst>
            <pc:docMk/>
            <pc:sldMk cId="0" sldId="325"/>
            <ac:inkMk id="30" creationId="{B5001927-7FF5-0232-6A88-D96D7C45CB02}"/>
          </ac:inkMkLst>
        </pc:inkChg>
        <pc:inkChg chg="add del">
          <ac:chgData name="شادن القحطاني ID 443200677" userId="2d5f3d4d-8466-4aa1-ac8a-1cb60ed86c20" providerId="ADAL" clId="{6CA2C20D-FD10-7042-9ED8-23D77B622455}" dt="2023-05-20T13:34:03.157" v="1258"/>
          <ac:inkMkLst>
            <pc:docMk/>
            <pc:sldMk cId="0" sldId="325"/>
            <ac:inkMk id="31" creationId="{64F17D93-E632-9C9B-3D8B-CBE9329EE14C}"/>
          </ac:inkMkLst>
        </pc:inkChg>
        <pc:inkChg chg="add del">
          <ac:chgData name="شادن القحطاني ID 443200677" userId="2d5f3d4d-8466-4aa1-ac8a-1cb60ed86c20" providerId="ADAL" clId="{6CA2C20D-FD10-7042-9ED8-23D77B622455}" dt="2023-06-16T19:26:58.551" v="3237"/>
          <ac:inkMkLst>
            <pc:docMk/>
            <pc:sldMk cId="0" sldId="325"/>
            <ac:inkMk id="31" creationId="{83D2FC23-9F0C-0885-4A1D-58FE1D3DB1BB}"/>
          </ac:inkMkLst>
        </pc:inkChg>
        <pc:inkChg chg="add reco">
          <ac:chgData name="شادن القحطاني ID 443200677" userId="2d5f3d4d-8466-4aa1-ac8a-1cb60ed86c20" providerId="ADAL" clId="{6CA2C20D-FD10-7042-9ED8-23D77B622455}" dt="2023-05-20T13:34:03.157" v="1258"/>
          <ac:inkMkLst>
            <pc:docMk/>
            <pc:sldMk cId="0" sldId="325"/>
            <ac:inkMk id="32" creationId="{2D44DB9F-B864-7563-7E25-A2DF09BBCE49}"/>
          </ac:inkMkLst>
        </pc:inkChg>
        <pc:inkChg chg="add">
          <ac:chgData name="شادن القحطاني ID 443200677" userId="2d5f3d4d-8466-4aa1-ac8a-1cb60ed86c20" providerId="ADAL" clId="{6CA2C20D-FD10-7042-9ED8-23D77B622455}" dt="2023-05-20T13:34:41.823" v="1259"/>
          <ac:inkMkLst>
            <pc:docMk/>
            <pc:sldMk cId="0" sldId="325"/>
            <ac:inkMk id="33" creationId="{EAF53AB0-2474-631A-3223-7CB6A261CF9D}"/>
          </ac:inkMkLst>
        </pc:inkChg>
        <pc:inkChg chg="add del">
          <ac:chgData name="شادن القحطاني ID 443200677" userId="2d5f3d4d-8466-4aa1-ac8a-1cb60ed86c20" providerId="ADAL" clId="{6CA2C20D-FD10-7042-9ED8-23D77B622455}" dt="2023-06-16T19:26:58.551" v="3237"/>
          <ac:inkMkLst>
            <pc:docMk/>
            <pc:sldMk cId="0" sldId="325"/>
            <ac:inkMk id="34" creationId="{2ABDEC2C-7550-68AB-9881-383B8C980AD9}"/>
          </ac:inkMkLst>
        </pc:inkChg>
        <pc:inkChg chg="add del">
          <ac:chgData name="شادن القحطاني ID 443200677" userId="2d5f3d4d-8466-4aa1-ac8a-1cb60ed86c20" providerId="ADAL" clId="{6CA2C20D-FD10-7042-9ED8-23D77B622455}" dt="2023-05-20T13:34:46.480" v="1267"/>
          <ac:inkMkLst>
            <pc:docMk/>
            <pc:sldMk cId="0" sldId="325"/>
            <ac:inkMk id="34" creationId="{9B6FF82B-964B-DC36-9076-B457F2FEA761}"/>
          </ac:inkMkLst>
        </pc:inkChg>
        <pc:inkChg chg="add reco">
          <ac:chgData name="شادن القحطاني ID 443200677" userId="2d5f3d4d-8466-4aa1-ac8a-1cb60ed86c20" providerId="ADAL" clId="{6CA2C20D-FD10-7042-9ED8-23D77B622455}" dt="2023-06-16T19:26:58.551" v="3237"/>
          <ac:inkMkLst>
            <pc:docMk/>
            <pc:sldMk cId="0" sldId="325"/>
            <ac:inkMk id="35" creationId="{169866C0-844E-0CB2-8EE4-D5ABAF64447C}"/>
          </ac:inkMkLst>
        </pc:inkChg>
        <pc:inkChg chg="add del">
          <ac:chgData name="شادن القحطاني ID 443200677" userId="2d5f3d4d-8466-4aa1-ac8a-1cb60ed86c20" providerId="ADAL" clId="{6CA2C20D-FD10-7042-9ED8-23D77B622455}" dt="2023-05-20T13:34:46.480" v="1267"/>
          <ac:inkMkLst>
            <pc:docMk/>
            <pc:sldMk cId="0" sldId="325"/>
            <ac:inkMk id="35" creationId="{E8CA05FB-C8C8-3D08-B7AF-A892424C3718}"/>
          </ac:inkMkLst>
        </pc:inkChg>
        <pc:inkChg chg="add del">
          <ac:chgData name="شادن القحطاني ID 443200677" userId="2d5f3d4d-8466-4aa1-ac8a-1cb60ed86c20" providerId="ADAL" clId="{6CA2C20D-FD10-7042-9ED8-23D77B622455}" dt="2023-05-20T13:34:46.480" v="1267"/>
          <ac:inkMkLst>
            <pc:docMk/>
            <pc:sldMk cId="0" sldId="325"/>
            <ac:inkMk id="36" creationId="{8284A136-883C-AE30-33BE-9CD3F1FF9AAF}"/>
          </ac:inkMkLst>
        </pc:inkChg>
        <pc:inkChg chg="add reco">
          <ac:chgData name="شادن القحطاني ID 443200677" userId="2d5f3d4d-8466-4aa1-ac8a-1cb60ed86c20" providerId="ADAL" clId="{6CA2C20D-FD10-7042-9ED8-23D77B622455}" dt="2023-06-16T19:26:58.551" v="3237"/>
          <ac:inkMkLst>
            <pc:docMk/>
            <pc:sldMk cId="0" sldId="325"/>
            <ac:inkMk id="36" creationId="{BDD5DBD3-276C-2754-D7C9-1BA3668F5B90}"/>
          </ac:inkMkLst>
        </pc:inkChg>
        <pc:inkChg chg="add del">
          <ac:chgData name="شادن القحطاني ID 443200677" userId="2d5f3d4d-8466-4aa1-ac8a-1cb60ed86c20" providerId="ADAL" clId="{6CA2C20D-FD10-7042-9ED8-23D77B622455}" dt="2023-05-20T13:34:46.480" v="1267"/>
          <ac:inkMkLst>
            <pc:docMk/>
            <pc:sldMk cId="0" sldId="325"/>
            <ac:inkMk id="37" creationId="{11D6D2E2-95E5-CA21-D594-F5E2814EF524}"/>
          </ac:inkMkLst>
        </pc:inkChg>
        <pc:inkChg chg="add del">
          <ac:chgData name="شادن القحطاني ID 443200677" userId="2d5f3d4d-8466-4aa1-ac8a-1cb60ed86c20" providerId="ADAL" clId="{6CA2C20D-FD10-7042-9ED8-23D77B622455}" dt="2023-06-16T19:27:10.734" v="3256"/>
          <ac:inkMkLst>
            <pc:docMk/>
            <pc:sldMk cId="0" sldId="325"/>
            <ac:inkMk id="37" creationId="{8726EDD3-5CA6-9FD0-6DA4-21B0CFE770A8}"/>
          </ac:inkMkLst>
        </pc:inkChg>
        <pc:inkChg chg="add del">
          <ac:chgData name="شادن القحطاني ID 443200677" userId="2d5f3d4d-8466-4aa1-ac8a-1cb60ed86c20" providerId="ADAL" clId="{6CA2C20D-FD10-7042-9ED8-23D77B622455}" dt="2023-06-16T19:27:10.734" v="3256"/>
          <ac:inkMkLst>
            <pc:docMk/>
            <pc:sldMk cId="0" sldId="325"/>
            <ac:inkMk id="38" creationId="{6839BC2F-3730-111C-969F-B00BFCCF5D01}"/>
          </ac:inkMkLst>
        </pc:inkChg>
        <pc:inkChg chg="add del">
          <ac:chgData name="شادن القحطاني ID 443200677" userId="2d5f3d4d-8466-4aa1-ac8a-1cb60ed86c20" providerId="ADAL" clId="{6CA2C20D-FD10-7042-9ED8-23D77B622455}" dt="2023-05-20T13:34:46.480" v="1267"/>
          <ac:inkMkLst>
            <pc:docMk/>
            <pc:sldMk cId="0" sldId="325"/>
            <ac:inkMk id="38" creationId="{DB831EF8-CF99-22FE-F2C5-6FCB7879CDCF}"/>
          </ac:inkMkLst>
        </pc:inkChg>
        <pc:inkChg chg="add del">
          <ac:chgData name="شادن القحطاني ID 443200677" userId="2d5f3d4d-8466-4aa1-ac8a-1cb60ed86c20" providerId="ADAL" clId="{6CA2C20D-FD10-7042-9ED8-23D77B622455}" dt="2023-06-16T19:27:10.734" v="3256"/>
          <ac:inkMkLst>
            <pc:docMk/>
            <pc:sldMk cId="0" sldId="325"/>
            <ac:inkMk id="39" creationId="{1E07AF4F-D29F-EDAB-00DF-ACBD9364BCEA}"/>
          </ac:inkMkLst>
        </pc:inkChg>
        <pc:inkChg chg="add del">
          <ac:chgData name="شادن القحطاني ID 443200677" userId="2d5f3d4d-8466-4aa1-ac8a-1cb60ed86c20" providerId="ADAL" clId="{6CA2C20D-FD10-7042-9ED8-23D77B622455}" dt="2023-05-20T13:34:46.480" v="1267"/>
          <ac:inkMkLst>
            <pc:docMk/>
            <pc:sldMk cId="0" sldId="325"/>
            <ac:inkMk id="39" creationId="{5075F6B6-0F00-9D05-E8CA-C7087E92ADBB}"/>
          </ac:inkMkLst>
        </pc:inkChg>
        <pc:inkChg chg="add del">
          <ac:chgData name="شادن القحطاني ID 443200677" userId="2d5f3d4d-8466-4aa1-ac8a-1cb60ed86c20" providerId="ADAL" clId="{6CA2C20D-FD10-7042-9ED8-23D77B622455}" dt="2023-06-16T19:27:10.734" v="3256"/>
          <ac:inkMkLst>
            <pc:docMk/>
            <pc:sldMk cId="0" sldId="325"/>
            <ac:inkMk id="40" creationId="{70CA375C-585D-CACF-1022-4C192F2251AF}"/>
          </ac:inkMkLst>
        </pc:inkChg>
        <pc:inkChg chg="add del">
          <ac:chgData name="شادن القحطاني ID 443200677" userId="2d5f3d4d-8466-4aa1-ac8a-1cb60ed86c20" providerId="ADAL" clId="{6CA2C20D-FD10-7042-9ED8-23D77B622455}" dt="2023-05-20T13:34:46.480" v="1267"/>
          <ac:inkMkLst>
            <pc:docMk/>
            <pc:sldMk cId="0" sldId="325"/>
            <ac:inkMk id="40" creationId="{E57CAA97-795D-C6E9-D15F-FF708D391E5E}"/>
          </ac:inkMkLst>
        </pc:inkChg>
        <pc:inkChg chg="add reco">
          <ac:chgData name="شادن القحطاني ID 443200677" userId="2d5f3d4d-8466-4aa1-ac8a-1cb60ed86c20" providerId="ADAL" clId="{6CA2C20D-FD10-7042-9ED8-23D77B622455}" dt="2023-05-20T13:34:46.480" v="1267"/>
          <ac:inkMkLst>
            <pc:docMk/>
            <pc:sldMk cId="0" sldId="325"/>
            <ac:inkMk id="41" creationId="{C38650D0-4BD8-B765-F786-3C5C083D15E3}"/>
          </ac:inkMkLst>
        </pc:inkChg>
        <pc:inkChg chg="add">
          <ac:chgData name="شادن القحطاني ID 443200677" userId="2d5f3d4d-8466-4aa1-ac8a-1cb60ed86c20" providerId="ADAL" clId="{6CA2C20D-FD10-7042-9ED8-23D77B622455}" dt="2023-05-20T13:34:55.308" v="1268"/>
          <ac:inkMkLst>
            <pc:docMk/>
            <pc:sldMk cId="0" sldId="325"/>
            <ac:inkMk id="42" creationId="{DEA2A854-4E2F-A91D-44C0-BA40F1A332A8}"/>
          </ac:inkMkLst>
        </pc:inkChg>
        <pc:inkChg chg="add del">
          <ac:chgData name="شادن القحطاني ID 443200677" userId="2d5f3d4d-8466-4aa1-ac8a-1cb60ed86c20" providerId="ADAL" clId="{6CA2C20D-FD10-7042-9ED8-23D77B622455}" dt="2023-06-16T19:27:10.734" v="3256"/>
          <ac:inkMkLst>
            <pc:docMk/>
            <pc:sldMk cId="0" sldId="325"/>
            <ac:inkMk id="43" creationId="{99DE4671-687A-1FD9-4604-00D7EE74B4E5}"/>
          </ac:inkMkLst>
        </pc:inkChg>
        <pc:inkChg chg="add del">
          <ac:chgData name="شادن القحطاني ID 443200677" userId="2d5f3d4d-8466-4aa1-ac8a-1cb60ed86c20" providerId="ADAL" clId="{6CA2C20D-FD10-7042-9ED8-23D77B622455}" dt="2023-05-20T13:34:59.546" v="1275"/>
          <ac:inkMkLst>
            <pc:docMk/>
            <pc:sldMk cId="0" sldId="325"/>
            <ac:inkMk id="43" creationId="{DDBD12A9-B1E5-2E4F-A09F-3397B788C6FF}"/>
          </ac:inkMkLst>
        </pc:inkChg>
        <pc:inkChg chg="add del">
          <ac:chgData name="شادن القحطاني ID 443200677" userId="2d5f3d4d-8466-4aa1-ac8a-1cb60ed86c20" providerId="ADAL" clId="{6CA2C20D-FD10-7042-9ED8-23D77B622455}" dt="2023-05-20T13:34:59.546" v="1275"/>
          <ac:inkMkLst>
            <pc:docMk/>
            <pc:sldMk cId="0" sldId="325"/>
            <ac:inkMk id="44" creationId="{EA8D73EE-8C05-BF47-20D8-89F3B7628BD2}"/>
          </ac:inkMkLst>
        </pc:inkChg>
        <pc:inkChg chg="add del">
          <ac:chgData name="شادن القحطاني ID 443200677" userId="2d5f3d4d-8466-4aa1-ac8a-1cb60ed86c20" providerId="ADAL" clId="{6CA2C20D-FD10-7042-9ED8-23D77B622455}" dt="2023-06-16T19:27:10.734" v="3256"/>
          <ac:inkMkLst>
            <pc:docMk/>
            <pc:sldMk cId="0" sldId="325"/>
            <ac:inkMk id="44" creationId="{F2F948C0-A8CD-452D-1BF8-20EC5117438E}"/>
          </ac:inkMkLst>
        </pc:inkChg>
        <pc:inkChg chg="add del">
          <ac:chgData name="شادن القحطاني ID 443200677" userId="2d5f3d4d-8466-4aa1-ac8a-1cb60ed86c20" providerId="ADAL" clId="{6CA2C20D-FD10-7042-9ED8-23D77B622455}" dt="2023-05-20T13:34:59.546" v="1275"/>
          <ac:inkMkLst>
            <pc:docMk/>
            <pc:sldMk cId="0" sldId="325"/>
            <ac:inkMk id="45" creationId="{73061471-80A8-67F5-0D76-D3160BA3D759}"/>
          </ac:inkMkLst>
        </pc:inkChg>
        <pc:inkChg chg="add del">
          <ac:chgData name="شادن القحطاني ID 443200677" userId="2d5f3d4d-8466-4aa1-ac8a-1cb60ed86c20" providerId="ADAL" clId="{6CA2C20D-FD10-7042-9ED8-23D77B622455}" dt="2023-06-16T19:27:10.734" v="3256"/>
          <ac:inkMkLst>
            <pc:docMk/>
            <pc:sldMk cId="0" sldId="325"/>
            <ac:inkMk id="45" creationId="{B8739563-4981-3CF1-7FCE-6462DFF2137E}"/>
          </ac:inkMkLst>
        </pc:inkChg>
        <pc:inkChg chg="add del">
          <ac:chgData name="شادن القحطاني ID 443200677" userId="2d5f3d4d-8466-4aa1-ac8a-1cb60ed86c20" providerId="ADAL" clId="{6CA2C20D-FD10-7042-9ED8-23D77B622455}" dt="2023-05-20T13:34:59.546" v="1275"/>
          <ac:inkMkLst>
            <pc:docMk/>
            <pc:sldMk cId="0" sldId="325"/>
            <ac:inkMk id="46" creationId="{53B87D74-662A-9141-7276-680A18629E45}"/>
          </ac:inkMkLst>
        </pc:inkChg>
        <pc:inkChg chg="add del">
          <ac:chgData name="شادن القحطاني ID 443200677" userId="2d5f3d4d-8466-4aa1-ac8a-1cb60ed86c20" providerId="ADAL" clId="{6CA2C20D-FD10-7042-9ED8-23D77B622455}" dt="2023-06-16T19:27:10.734" v="3256"/>
          <ac:inkMkLst>
            <pc:docMk/>
            <pc:sldMk cId="0" sldId="325"/>
            <ac:inkMk id="46" creationId="{68322C5B-D6E0-610C-AC8D-BCC449059543}"/>
          </ac:inkMkLst>
        </pc:inkChg>
        <pc:inkChg chg="add del">
          <ac:chgData name="شادن القحطاني ID 443200677" userId="2d5f3d4d-8466-4aa1-ac8a-1cb60ed86c20" providerId="ADAL" clId="{6CA2C20D-FD10-7042-9ED8-23D77B622455}" dt="2023-05-20T13:34:59.546" v="1275"/>
          <ac:inkMkLst>
            <pc:docMk/>
            <pc:sldMk cId="0" sldId="325"/>
            <ac:inkMk id="47" creationId="{2137AF91-FD4F-7F6F-1C66-FED6E63EB0FD}"/>
          </ac:inkMkLst>
        </pc:inkChg>
        <pc:inkChg chg="add del">
          <ac:chgData name="شادن القحطاني ID 443200677" userId="2d5f3d4d-8466-4aa1-ac8a-1cb60ed86c20" providerId="ADAL" clId="{6CA2C20D-FD10-7042-9ED8-23D77B622455}" dt="2023-06-16T19:27:10.734" v="3256"/>
          <ac:inkMkLst>
            <pc:docMk/>
            <pc:sldMk cId="0" sldId="325"/>
            <ac:inkMk id="47" creationId="{7E121CB0-9320-E487-3DD1-0850681CA1CA}"/>
          </ac:inkMkLst>
        </pc:inkChg>
        <pc:inkChg chg="add del">
          <ac:chgData name="شادن القحطاني ID 443200677" userId="2d5f3d4d-8466-4aa1-ac8a-1cb60ed86c20" providerId="ADAL" clId="{6CA2C20D-FD10-7042-9ED8-23D77B622455}" dt="2023-05-20T13:34:59.546" v="1275"/>
          <ac:inkMkLst>
            <pc:docMk/>
            <pc:sldMk cId="0" sldId="325"/>
            <ac:inkMk id="48" creationId="{AB957E33-CEDC-A8FC-B514-924B169B5FBF}"/>
          </ac:inkMkLst>
        </pc:inkChg>
        <pc:inkChg chg="add del">
          <ac:chgData name="شادن القحطاني ID 443200677" userId="2d5f3d4d-8466-4aa1-ac8a-1cb60ed86c20" providerId="ADAL" clId="{6CA2C20D-FD10-7042-9ED8-23D77B622455}" dt="2023-06-16T19:27:10.734" v="3256"/>
          <ac:inkMkLst>
            <pc:docMk/>
            <pc:sldMk cId="0" sldId="325"/>
            <ac:inkMk id="48" creationId="{CA5F27A6-B9E4-2E19-7392-4AFF1E029EAC}"/>
          </ac:inkMkLst>
        </pc:inkChg>
        <pc:inkChg chg="add reco">
          <ac:chgData name="شادن القحطاني ID 443200677" userId="2d5f3d4d-8466-4aa1-ac8a-1cb60ed86c20" providerId="ADAL" clId="{6CA2C20D-FD10-7042-9ED8-23D77B622455}" dt="2023-05-20T13:34:59.546" v="1275"/>
          <ac:inkMkLst>
            <pc:docMk/>
            <pc:sldMk cId="0" sldId="325"/>
            <ac:inkMk id="49" creationId="{32A1C8BD-EE64-47C2-3FCC-398ADFBFD218}"/>
          </ac:inkMkLst>
        </pc:inkChg>
        <pc:inkChg chg="add del">
          <ac:chgData name="شادن القحطاني ID 443200677" userId="2d5f3d4d-8466-4aa1-ac8a-1cb60ed86c20" providerId="ADAL" clId="{6CA2C20D-FD10-7042-9ED8-23D77B622455}" dt="2023-06-16T19:27:10.734" v="3256"/>
          <ac:inkMkLst>
            <pc:docMk/>
            <pc:sldMk cId="0" sldId="325"/>
            <ac:inkMk id="50" creationId="{1C103B78-B9BD-B37A-97ED-8555181AEE3F}"/>
          </ac:inkMkLst>
        </pc:inkChg>
        <pc:inkChg chg="add del">
          <ac:chgData name="شادن القحطاني ID 443200677" userId="2d5f3d4d-8466-4aa1-ac8a-1cb60ed86c20" providerId="ADAL" clId="{6CA2C20D-FD10-7042-9ED8-23D77B622455}" dt="2023-05-20T13:35:11.014" v="1278"/>
          <ac:inkMkLst>
            <pc:docMk/>
            <pc:sldMk cId="0" sldId="325"/>
            <ac:inkMk id="50" creationId="{32B44145-AA83-AE3D-E13A-4F1CA4900EFA}"/>
          </ac:inkMkLst>
        </pc:inkChg>
        <pc:inkChg chg="add del">
          <ac:chgData name="شادن القحطاني ID 443200677" userId="2d5f3d4d-8466-4aa1-ac8a-1cb60ed86c20" providerId="ADAL" clId="{6CA2C20D-FD10-7042-9ED8-23D77B622455}" dt="2023-05-20T13:35:11.014" v="1278"/>
          <ac:inkMkLst>
            <pc:docMk/>
            <pc:sldMk cId="0" sldId="325"/>
            <ac:inkMk id="51" creationId="{120C5A19-E907-DBAF-DC1B-B504439AB639}"/>
          </ac:inkMkLst>
        </pc:inkChg>
        <pc:inkChg chg="add del">
          <ac:chgData name="شادن القحطاني ID 443200677" userId="2d5f3d4d-8466-4aa1-ac8a-1cb60ed86c20" providerId="ADAL" clId="{6CA2C20D-FD10-7042-9ED8-23D77B622455}" dt="2023-06-16T19:27:10.734" v="3256"/>
          <ac:inkMkLst>
            <pc:docMk/>
            <pc:sldMk cId="0" sldId="325"/>
            <ac:inkMk id="51" creationId="{A4E4FAE8-CEA6-CA7F-9069-1FC6C547E8DA}"/>
          </ac:inkMkLst>
        </pc:inkChg>
        <pc:inkChg chg="add reco">
          <ac:chgData name="شادن القحطاني ID 443200677" userId="2d5f3d4d-8466-4aa1-ac8a-1cb60ed86c20" providerId="ADAL" clId="{6CA2C20D-FD10-7042-9ED8-23D77B622455}" dt="2023-05-20T13:35:11.014" v="1278"/>
          <ac:inkMkLst>
            <pc:docMk/>
            <pc:sldMk cId="0" sldId="325"/>
            <ac:inkMk id="52" creationId="{B1E98C01-EF58-0E9D-AEB5-6EF9BB6E558F}"/>
          </ac:inkMkLst>
        </pc:inkChg>
        <pc:inkChg chg="add">
          <ac:chgData name="شادن القحطاني ID 443200677" userId="2d5f3d4d-8466-4aa1-ac8a-1cb60ed86c20" providerId="ADAL" clId="{6CA2C20D-FD10-7042-9ED8-23D77B622455}" dt="2023-05-20T13:35:11.233" v="1279"/>
          <ac:inkMkLst>
            <pc:docMk/>
            <pc:sldMk cId="0" sldId="325"/>
            <ac:inkMk id="53" creationId="{C7498987-D88C-92C4-D45F-DE70241987D4}"/>
          </ac:inkMkLst>
        </pc:inkChg>
        <pc:inkChg chg="add del">
          <ac:chgData name="شادن القحطاني ID 443200677" userId="2d5f3d4d-8466-4aa1-ac8a-1cb60ed86c20" providerId="ADAL" clId="{6CA2C20D-FD10-7042-9ED8-23D77B622455}" dt="2023-05-20T13:35:26.632" v="1306"/>
          <ac:inkMkLst>
            <pc:docMk/>
            <pc:sldMk cId="0" sldId="325"/>
            <ac:inkMk id="54" creationId="{E6CBC677-2024-DE14-61FD-3606CA45D616}"/>
          </ac:inkMkLst>
        </pc:inkChg>
        <pc:inkChg chg="add del">
          <ac:chgData name="شادن القحطاني ID 443200677" userId="2d5f3d4d-8466-4aa1-ac8a-1cb60ed86c20" providerId="ADAL" clId="{6CA2C20D-FD10-7042-9ED8-23D77B622455}" dt="2023-05-20T13:35:26.632" v="1306"/>
          <ac:inkMkLst>
            <pc:docMk/>
            <pc:sldMk cId="0" sldId="325"/>
            <ac:inkMk id="55" creationId="{F6D31CB2-8D38-C5DA-19D8-51B294C5387C}"/>
          </ac:inkMkLst>
        </pc:inkChg>
        <pc:inkChg chg="add del">
          <ac:chgData name="شادن القحطاني ID 443200677" userId="2d5f3d4d-8466-4aa1-ac8a-1cb60ed86c20" providerId="ADAL" clId="{6CA2C20D-FD10-7042-9ED8-23D77B622455}" dt="2023-05-20T13:35:26.632" v="1306"/>
          <ac:inkMkLst>
            <pc:docMk/>
            <pc:sldMk cId="0" sldId="325"/>
            <ac:inkMk id="56" creationId="{46A75222-C1C6-6709-9168-7F86AFE63AA8}"/>
          </ac:inkMkLst>
        </pc:inkChg>
        <pc:inkChg chg="add del">
          <ac:chgData name="شادن القحطاني ID 443200677" userId="2d5f3d4d-8466-4aa1-ac8a-1cb60ed86c20" providerId="ADAL" clId="{6CA2C20D-FD10-7042-9ED8-23D77B622455}" dt="2023-05-20T13:35:26.632" v="1306"/>
          <ac:inkMkLst>
            <pc:docMk/>
            <pc:sldMk cId="0" sldId="325"/>
            <ac:inkMk id="57" creationId="{0EC20032-D038-EA43-895C-40E15D74EBD5}"/>
          </ac:inkMkLst>
        </pc:inkChg>
        <pc:inkChg chg="add del">
          <ac:chgData name="شادن القحطاني ID 443200677" userId="2d5f3d4d-8466-4aa1-ac8a-1cb60ed86c20" providerId="ADAL" clId="{6CA2C20D-FD10-7042-9ED8-23D77B622455}" dt="2023-05-20T13:35:26.632" v="1306"/>
          <ac:inkMkLst>
            <pc:docMk/>
            <pc:sldMk cId="0" sldId="325"/>
            <ac:inkMk id="58" creationId="{C83AA3C3-96D2-339F-5F64-BC5D97D577A1}"/>
          </ac:inkMkLst>
        </pc:inkChg>
        <pc:inkChg chg="add del">
          <ac:chgData name="شادن القحطاني ID 443200677" userId="2d5f3d4d-8466-4aa1-ac8a-1cb60ed86c20" providerId="ADAL" clId="{6CA2C20D-FD10-7042-9ED8-23D77B622455}" dt="2023-05-20T13:35:26.632" v="1306"/>
          <ac:inkMkLst>
            <pc:docMk/>
            <pc:sldMk cId="0" sldId="325"/>
            <ac:inkMk id="59" creationId="{A6D14D71-AFCA-20D1-EB61-97E650801809}"/>
          </ac:inkMkLst>
        </pc:inkChg>
        <pc:inkChg chg="add del">
          <ac:chgData name="شادن القحطاني ID 443200677" userId="2d5f3d4d-8466-4aa1-ac8a-1cb60ed86c20" providerId="ADAL" clId="{6CA2C20D-FD10-7042-9ED8-23D77B622455}" dt="2023-05-20T13:35:26.632" v="1306"/>
          <ac:inkMkLst>
            <pc:docMk/>
            <pc:sldMk cId="0" sldId="325"/>
            <ac:inkMk id="60" creationId="{C045CB06-04DB-9B5B-B8E2-5B14D37F66CD}"/>
          </ac:inkMkLst>
        </pc:inkChg>
        <pc:inkChg chg="add del">
          <ac:chgData name="شادن القحطاني ID 443200677" userId="2d5f3d4d-8466-4aa1-ac8a-1cb60ed86c20" providerId="ADAL" clId="{6CA2C20D-FD10-7042-9ED8-23D77B622455}" dt="2023-05-20T13:35:26.632" v="1306"/>
          <ac:inkMkLst>
            <pc:docMk/>
            <pc:sldMk cId="0" sldId="325"/>
            <ac:inkMk id="61" creationId="{C16C0287-C221-5CAC-4A0D-C37CFE89500B}"/>
          </ac:inkMkLst>
        </pc:inkChg>
        <pc:inkChg chg="add del">
          <ac:chgData name="شادن القحطاني ID 443200677" userId="2d5f3d4d-8466-4aa1-ac8a-1cb60ed86c20" providerId="ADAL" clId="{6CA2C20D-FD10-7042-9ED8-23D77B622455}" dt="2023-05-20T13:35:26.632" v="1306"/>
          <ac:inkMkLst>
            <pc:docMk/>
            <pc:sldMk cId="0" sldId="325"/>
            <ac:inkMk id="62" creationId="{00EBA81E-66C1-835F-3BF8-A5EACCE08D5C}"/>
          </ac:inkMkLst>
        </pc:inkChg>
        <pc:inkChg chg="add del">
          <ac:chgData name="شادن القحطاني ID 443200677" userId="2d5f3d4d-8466-4aa1-ac8a-1cb60ed86c20" providerId="ADAL" clId="{6CA2C20D-FD10-7042-9ED8-23D77B622455}" dt="2023-05-20T13:35:26.632" v="1306"/>
          <ac:inkMkLst>
            <pc:docMk/>
            <pc:sldMk cId="0" sldId="325"/>
            <ac:inkMk id="63" creationId="{4FC3C9F3-1311-35D9-C37B-A56C15AB6DD8}"/>
          </ac:inkMkLst>
        </pc:inkChg>
        <pc:inkChg chg="add del">
          <ac:chgData name="شادن القحطاني ID 443200677" userId="2d5f3d4d-8466-4aa1-ac8a-1cb60ed86c20" providerId="ADAL" clId="{6CA2C20D-FD10-7042-9ED8-23D77B622455}" dt="2023-05-20T13:35:26.632" v="1306"/>
          <ac:inkMkLst>
            <pc:docMk/>
            <pc:sldMk cId="0" sldId="325"/>
            <ac:inkMk id="64" creationId="{39ECB5BD-59ED-5D12-64E4-6D135C5131C1}"/>
          </ac:inkMkLst>
        </pc:inkChg>
        <pc:inkChg chg="add del">
          <ac:chgData name="شادن القحطاني ID 443200677" userId="2d5f3d4d-8466-4aa1-ac8a-1cb60ed86c20" providerId="ADAL" clId="{6CA2C20D-FD10-7042-9ED8-23D77B622455}" dt="2023-05-20T13:35:26.632" v="1306"/>
          <ac:inkMkLst>
            <pc:docMk/>
            <pc:sldMk cId="0" sldId="325"/>
            <ac:inkMk id="65" creationId="{21AE62B8-B9E5-A5CF-75F3-422DDC0539A2}"/>
          </ac:inkMkLst>
        </pc:inkChg>
        <pc:inkChg chg="add del">
          <ac:chgData name="شادن القحطاني ID 443200677" userId="2d5f3d4d-8466-4aa1-ac8a-1cb60ed86c20" providerId="ADAL" clId="{6CA2C20D-FD10-7042-9ED8-23D77B622455}" dt="2023-05-20T13:35:26.632" v="1306"/>
          <ac:inkMkLst>
            <pc:docMk/>
            <pc:sldMk cId="0" sldId="325"/>
            <ac:inkMk id="66" creationId="{8B77F7BD-31BC-E0C9-C58D-B2E264150663}"/>
          </ac:inkMkLst>
        </pc:inkChg>
        <pc:inkChg chg="add del">
          <ac:chgData name="شادن القحطاني ID 443200677" userId="2d5f3d4d-8466-4aa1-ac8a-1cb60ed86c20" providerId="ADAL" clId="{6CA2C20D-FD10-7042-9ED8-23D77B622455}" dt="2023-05-20T13:35:26.632" v="1306"/>
          <ac:inkMkLst>
            <pc:docMk/>
            <pc:sldMk cId="0" sldId="325"/>
            <ac:inkMk id="67" creationId="{AF4F8C71-31D7-AB58-1261-DEA8B445282A}"/>
          </ac:inkMkLst>
        </pc:inkChg>
        <pc:inkChg chg="add del">
          <ac:chgData name="شادن القحطاني ID 443200677" userId="2d5f3d4d-8466-4aa1-ac8a-1cb60ed86c20" providerId="ADAL" clId="{6CA2C20D-FD10-7042-9ED8-23D77B622455}" dt="2023-05-20T13:35:26.632" v="1306"/>
          <ac:inkMkLst>
            <pc:docMk/>
            <pc:sldMk cId="0" sldId="325"/>
            <ac:inkMk id="68" creationId="{6C499E92-A68A-A9B8-3538-56299BABB997}"/>
          </ac:inkMkLst>
        </pc:inkChg>
        <pc:inkChg chg="add del">
          <ac:chgData name="شادن القحطاني ID 443200677" userId="2d5f3d4d-8466-4aa1-ac8a-1cb60ed86c20" providerId="ADAL" clId="{6CA2C20D-FD10-7042-9ED8-23D77B622455}" dt="2023-05-20T13:35:26.632" v="1306"/>
          <ac:inkMkLst>
            <pc:docMk/>
            <pc:sldMk cId="0" sldId="325"/>
            <ac:inkMk id="69" creationId="{27B06274-5EB6-A0EC-6B21-2D4C552894AA}"/>
          </ac:inkMkLst>
        </pc:inkChg>
        <pc:inkChg chg="add del">
          <ac:chgData name="شادن القحطاني ID 443200677" userId="2d5f3d4d-8466-4aa1-ac8a-1cb60ed86c20" providerId="ADAL" clId="{6CA2C20D-FD10-7042-9ED8-23D77B622455}" dt="2023-05-20T13:35:26.632" v="1306"/>
          <ac:inkMkLst>
            <pc:docMk/>
            <pc:sldMk cId="0" sldId="325"/>
            <ac:inkMk id="70" creationId="{6A05483D-87B0-1F34-585B-6B946ECCA99E}"/>
          </ac:inkMkLst>
        </pc:inkChg>
        <pc:inkChg chg="add del">
          <ac:chgData name="شادن القحطاني ID 443200677" userId="2d5f3d4d-8466-4aa1-ac8a-1cb60ed86c20" providerId="ADAL" clId="{6CA2C20D-FD10-7042-9ED8-23D77B622455}" dt="2023-05-20T13:35:26.632" v="1306"/>
          <ac:inkMkLst>
            <pc:docMk/>
            <pc:sldMk cId="0" sldId="325"/>
            <ac:inkMk id="71" creationId="{E4E53B95-0009-DFF6-2CB5-F1BB6ABEE1B0}"/>
          </ac:inkMkLst>
        </pc:inkChg>
        <pc:inkChg chg="add del">
          <ac:chgData name="شادن القحطاني ID 443200677" userId="2d5f3d4d-8466-4aa1-ac8a-1cb60ed86c20" providerId="ADAL" clId="{6CA2C20D-FD10-7042-9ED8-23D77B622455}" dt="2023-05-20T13:35:26.632" v="1306"/>
          <ac:inkMkLst>
            <pc:docMk/>
            <pc:sldMk cId="0" sldId="325"/>
            <ac:inkMk id="72" creationId="{117ABF60-BAD3-0C73-F838-E7ABA3A83CD1}"/>
          </ac:inkMkLst>
        </pc:inkChg>
        <pc:inkChg chg="add del">
          <ac:chgData name="شادن القحطاني ID 443200677" userId="2d5f3d4d-8466-4aa1-ac8a-1cb60ed86c20" providerId="ADAL" clId="{6CA2C20D-FD10-7042-9ED8-23D77B622455}" dt="2023-05-20T13:35:26.632" v="1306"/>
          <ac:inkMkLst>
            <pc:docMk/>
            <pc:sldMk cId="0" sldId="325"/>
            <ac:inkMk id="73" creationId="{B5AF3121-19E0-2237-E5BC-1699941A7B2B}"/>
          </ac:inkMkLst>
        </pc:inkChg>
        <pc:inkChg chg="add del">
          <ac:chgData name="شادن القحطاني ID 443200677" userId="2d5f3d4d-8466-4aa1-ac8a-1cb60ed86c20" providerId="ADAL" clId="{6CA2C20D-FD10-7042-9ED8-23D77B622455}" dt="2023-05-20T13:35:26.632" v="1306"/>
          <ac:inkMkLst>
            <pc:docMk/>
            <pc:sldMk cId="0" sldId="325"/>
            <ac:inkMk id="74" creationId="{5FD5FD08-A65D-CC94-3E5A-D55B96952EEE}"/>
          </ac:inkMkLst>
        </pc:inkChg>
        <pc:inkChg chg="add del">
          <ac:chgData name="شادن القحطاني ID 443200677" userId="2d5f3d4d-8466-4aa1-ac8a-1cb60ed86c20" providerId="ADAL" clId="{6CA2C20D-FD10-7042-9ED8-23D77B622455}" dt="2023-05-20T13:35:26.632" v="1306"/>
          <ac:inkMkLst>
            <pc:docMk/>
            <pc:sldMk cId="0" sldId="325"/>
            <ac:inkMk id="75" creationId="{DA84FCDD-BDC9-6F3D-B8BB-81F542FB8CC6}"/>
          </ac:inkMkLst>
        </pc:inkChg>
        <pc:inkChg chg="add del">
          <ac:chgData name="شادن القحطاني ID 443200677" userId="2d5f3d4d-8466-4aa1-ac8a-1cb60ed86c20" providerId="ADAL" clId="{6CA2C20D-FD10-7042-9ED8-23D77B622455}" dt="2023-05-20T13:35:26.632" v="1306"/>
          <ac:inkMkLst>
            <pc:docMk/>
            <pc:sldMk cId="0" sldId="325"/>
            <ac:inkMk id="76" creationId="{D2BB9475-51AB-FED3-302A-349B65A306B8}"/>
          </ac:inkMkLst>
        </pc:inkChg>
        <pc:inkChg chg="add del">
          <ac:chgData name="شادن القحطاني ID 443200677" userId="2d5f3d4d-8466-4aa1-ac8a-1cb60ed86c20" providerId="ADAL" clId="{6CA2C20D-FD10-7042-9ED8-23D77B622455}" dt="2023-05-20T13:35:26.632" v="1306"/>
          <ac:inkMkLst>
            <pc:docMk/>
            <pc:sldMk cId="0" sldId="325"/>
            <ac:inkMk id="77" creationId="{D307E5F5-5817-4746-D654-F8535A33BEFB}"/>
          </ac:inkMkLst>
        </pc:inkChg>
        <pc:inkChg chg="add del">
          <ac:chgData name="شادن القحطاني ID 443200677" userId="2d5f3d4d-8466-4aa1-ac8a-1cb60ed86c20" providerId="ADAL" clId="{6CA2C20D-FD10-7042-9ED8-23D77B622455}" dt="2023-05-20T13:35:26.632" v="1306"/>
          <ac:inkMkLst>
            <pc:docMk/>
            <pc:sldMk cId="0" sldId="325"/>
            <ac:inkMk id="78" creationId="{266B7ED7-9B85-C8A7-2763-CAE6965F7312}"/>
          </ac:inkMkLst>
        </pc:inkChg>
        <pc:inkChg chg="add del">
          <ac:chgData name="شادن القحطاني ID 443200677" userId="2d5f3d4d-8466-4aa1-ac8a-1cb60ed86c20" providerId="ADAL" clId="{6CA2C20D-FD10-7042-9ED8-23D77B622455}" dt="2023-06-16T19:27:10.734" v="3256"/>
          <ac:inkMkLst>
            <pc:docMk/>
            <pc:sldMk cId="0" sldId="325"/>
            <ac:inkMk id="78" creationId="{B7400612-9926-A522-B689-676EC769611C}"/>
          </ac:inkMkLst>
        </pc:inkChg>
        <pc:inkChg chg="add del reco">
          <ac:chgData name="شادن القحطاني ID 443200677" userId="2d5f3d4d-8466-4aa1-ac8a-1cb60ed86c20" providerId="ADAL" clId="{6CA2C20D-FD10-7042-9ED8-23D77B622455}" dt="2023-05-20T13:35:26.632" v="1306"/>
          <ac:inkMkLst>
            <pc:docMk/>
            <pc:sldMk cId="0" sldId="325"/>
            <ac:inkMk id="79" creationId="{0963ABCE-D65A-EA30-7E55-DA2C15E3B0ED}"/>
          </ac:inkMkLst>
        </pc:inkChg>
        <pc:inkChg chg="add del">
          <ac:chgData name="شادن القحطاني ID 443200677" userId="2d5f3d4d-8466-4aa1-ac8a-1cb60ed86c20" providerId="ADAL" clId="{6CA2C20D-FD10-7042-9ED8-23D77B622455}" dt="2023-06-16T19:27:10.734" v="3256"/>
          <ac:inkMkLst>
            <pc:docMk/>
            <pc:sldMk cId="0" sldId="325"/>
            <ac:inkMk id="79" creationId="{2EEEF413-F378-3754-B844-C38D27D934AD}"/>
          </ac:inkMkLst>
        </pc:inkChg>
        <pc:inkChg chg="add del">
          <ac:chgData name="شادن القحطاني ID 443200677" userId="2d5f3d4d-8466-4aa1-ac8a-1cb60ed86c20" providerId="ADAL" clId="{6CA2C20D-FD10-7042-9ED8-23D77B622455}" dt="2023-05-20T13:35:29.720" v="1310"/>
          <ac:inkMkLst>
            <pc:docMk/>
            <pc:sldMk cId="0" sldId="325"/>
            <ac:inkMk id="80" creationId="{0D4DF5D0-9DF4-4875-0179-5B8F80394930}"/>
          </ac:inkMkLst>
        </pc:inkChg>
        <pc:inkChg chg="add del">
          <ac:chgData name="شادن القحطاني ID 443200677" userId="2d5f3d4d-8466-4aa1-ac8a-1cb60ed86c20" providerId="ADAL" clId="{6CA2C20D-FD10-7042-9ED8-23D77B622455}" dt="2023-06-16T19:27:10.734" v="3256"/>
          <ac:inkMkLst>
            <pc:docMk/>
            <pc:sldMk cId="0" sldId="325"/>
            <ac:inkMk id="80" creationId="{6362CC5A-AF5C-CE4F-D78B-615A44E12194}"/>
          </ac:inkMkLst>
        </pc:inkChg>
        <pc:inkChg chg="add del">
          <ac:chgData name="شادن القحطاني ID 443200677" userId="2d5f3d4d-8466-4aa1-ac8a-1cb60ed86c20" providerId="ADAL" clId="{6CA2C20D-FD10-7042-9ED8-23D77B622455}" dt="2023-05-20T13:35:29.720" v="1310"/>
          <ac:inkMkLst>
            <pc:docMk/>
            <pc:sldMk cId="0" sldId="325"/>
            <ac:inkMk id="81" creationId="{5E8CA807-F965-A3A6-2E26-E0F7DBB777DA}"/>
          </ac:inkMkLst>
        </pc:inkChg>
        <pc:inkChg chg="add del">
          <ac:chgData name="شادن القحطاني ID 443200677" userId="2d5f3d4d-8466-4aa1-ac8a-1cb60ed86c20" providerId="ADAL" clId="{6CA2C20D-FD10-7042-9ED8-23D77B622455}" dt="2023-06-16T19:27:10.734" v="3256"/>
          <ac:inkMkLst>
            <pc:docMk/>
            <pc:sldMk cId="0" sldId="325"/>
            <ac:inkMk id="81" creationId="{D36E0098-370D-842F-97D7-8522E46F6276}"/>
          </ac:inkMkLst>
        </pc:inkChg>
        <pc:inkChg chg="add">
          <ac:chgData name="شادن القحطاني ID 443200677" userId="2d5f3d4d-8466-4aa1-ac8a-1cb60ed86c20" providerId="ADAL" clId="{6CA2C20D-FD10-7042-9ED8-23D77B622455}" dt="2023-05-20T13:35:28.715" v="1309"/>
          <ac:inkMkLst>
            <pc:docMk/>
            <pc:sldMk cId="0" sldId="325"/>
            <ac:inkMk id="82" creationId="{A995DB68-EFFE-387A-90E3-9C3057787A6D}"/>
          </ac:inkMkLst>
        </pc:inkChg>
        <pc:inkChg chg="add reco">
          <ac:chgData name="شادن القحطاني ID 443200677" userId="2d5f3d4d-8466-4aa1-ac8a-1cb60ed86c20" providerId="ADAL" clId="{6CA2C20D-FD10-7042-9ED8-23D77B622455}" dt="2023-05-20T13:35:29.720" v="1310"/>
          <ac:inkMkLst>
            <pc:docMk/>
            <pc:sldMk cId="0" sldId="325"/>
            <ac:inkMk id="83" creationId="{886DA542-B83D-07B1-D0DB-DF91C676BB76}"/>
          </ac:inkMkLst>
        </pc:inkChg>
        <pc:inkChg chg="add del">
          <ac:chgData name="شادن القحطاني ID 443200677" userId="2d5f3d4d-8466-4aa1-ac8a-1cb60ed86c20" providerId="ADAL" clId="{6CA2C20D-FD10-7042-9ED8-23D77B622455}" dt="2023-06-16T19:27:10.734" v="3256"/>
          <ac:inkMkLst>
            <pc:docMk/>
            <pc:sldMk cId="0" sldId="325"/>
            <ac:inkMk id="84" creationId="{F3596092-F4DF-1EF2-62FA-0C43F6B971C3}"/>
          </ac:inkMkLst>
        </pc:inkChg>
        <pc:inkChg chg="add del">
          <ac:chgData name="شادن القحطاني ID 443200677" userId="2d5f3d4d-8466-4aa1-ac8a-1cb60ed86c20" providerId="ADAL" clId="{6CA2C20D-FD10-7042-9ED8-23D77B622455}" dt="2023-06-16T19:27:10.734" v="3256"/>
          <ac:inkMkLst>
            <pc:docMk/>
            <pc:sldMk cId="0" sldId="325"/>
            <ac:inkMk id="85" creationId="{CCF940BA-3495-64E4-FDDC-9F172372BFA4}"/>
          </ac:inkMkLst>
        </pc:inkChg>
        <pc:inkChg chg="add reco">
          <ac:chgData name="شادن القحطاني ID 443200677" userId="2d5f3d4d-8466-4aa1-ac8a-1cb60ed86c20" providerId="ADAL" clId="{6CA2C20D-FD10-7042-9ED8-23D77B622455}" dt="2023-06-16T19:27:10.734" v="3256"/>
          <ac:inkMkLst>
            <pc:docMk/>
            <pc:sldMk cId="0" sldId="325"/>
            <ac:inkMk id="86" creationId="{35CFB049-93EA-A0BF-DA9A-D702A816096A}"/>
          </ac:inkMkLst>
        </pc:inkChg>
        <pc:inkChg chg="add">
          <ac:chgData name="شادن القحطاني ID 443200677" userId="2d5f3d4d-8466-4aa1-ac8a-1cb60ed86c20" providerId="ADAL" clId="{6CA2C20D-FD10-7042-9ED8-23D77B622455}" dt="2023-06-16T19:27:11.720" v="3257"/>
          <ac:inkMkLst>
            <pc:docMk/>
            <pc:sldMk cId="0" sldId="325"/>
            <ac:inkMk id="87" creationId="{8B0BE0C7-6872-0891-62E8-2C41A1D75F11}"/>
          </ac:inkMkLst>
        </pc:inkChg>
        <pc:inkChg chg="add del">
          <ac:chgData name="شادن القحطاني ID 443200677" userId="2d5f3d4d-8466-4aa1-ac8a-1cb60ed86c20" providerId="ADAL" clId="{6CA2C20D-FD10-7042-9ED8-23D77B622455}" dt="2023-06-16T19:27:23.226" v="3273"/>
          <ac:inkMkLst>
            <pc:docMk/>
            <pc:sldMk cId="0" sldId="325"/>
            <ac:inkMk id="88" creationId="{8407163D-0A55-9505-B751-855B51106BA5}"/>
          </ac:inkMkLst>
        </pc:inkChg>
        <pc:inkChg chg="add del">
          <ac:chgData name="شادن القحطاني ID 443200677" userId="2d5f3d4d-8466-4aa1-ac8a-1cb60ed86c20" providerId="ADAL" clId="{6CA2C20D-FD10-7042-9ED8-23D77B622455}" dt="2023-06-16T19:27:23.226" v="3273"/>
          <ac:inkMkLst>
            <pc:docMk/>
            <pc:sldMk cId="0" sldId="325"/>
            <ac:inkMk id="89" creationId="{B6F10329-B315-4E85-413C-E56E296C0533}"/>
          </ac:inkMkLst>
        </pc:inkChg>
        <pc:inkChg chg="add del">
          <ac:chgData name="شادن القحطاني ID 443200677" userId="2d5f3d4d-8466-4aa1-ac8a-1cb60ed86c20" providerId="ADAL" clId="{6CA2C20D-FD10-7042-9ED8-23D77B622455}" dt="2023-06-16T19:27:23.226" v="3273"/>
          <ac:inkMkLst>
            <pc:docMk/>
            <pc:sldMk cId="0" sldId="325"/>
            <ac:inkMk id="90" creationId="{1B360B3A-433B-1F80-92CD-F848C9CFA012}"/>
          </ac:inkMkLst>
        </pc:inkChg>
        <pc:inkChg chg="add del">
          <ac:chgData name="شادن القحطاني ID 443200677" userId="2d5f3d4d-8466-4aa1-ac8a-1cb60ed86c20" providerId="ADAL" clId="{6CA2C20D-FD10-7042-9ED8-23D77B622455}" dt="2023-06-16T19:27:23.226" v="3273"/>
          <ac:inkMkLst>
            <pc:docMk/>
            <pc:sldMk cId="0" sldId="325"/>
            <ac:inkMk id="91" creationId="{AD853A3A-DED6-F618-C3FB-314966E1B6EB}"/>
          </ac:inkMkLst>
        </pc:inkChg>
        <pc:inkChg chg="add del">
          <ac:chgData name="شادن القحطاني ID 443200677" userId="2d5f3d4d-8466-4aa1-ac8a-1cb60ed86c20" providerId="ADAL" clId="{6CA2C20D-FD10-7042-9ED8-23D77B622455}" dt="2023-06-16T19:27:23.226" v="3273"/>
          <ac:inkMkLst>
            <pc:docMk/>
            <pc:sldMk cId="0" sldId="325"/>
            <ac:inkMk id="92" creationId="{1CA4CD19-5076-E4F7-C774-1BF3F8A08C57}"/>
          </ac:inkMkLst>
        </pc:inkChg>
        <pc:inkChg chg="add del">
          <ac:chgData name="شادن القحطاني ID 443200677" userId="2d5f3d4d-8466-4aa1-ac8a-1cb60ed86c20" providerId="ADAL" clId="{6CA2C20D-FD10-7042-9ED8-23D77B622455}" dt="2023-06-16T19:27:23.226" v="3273"/>
          <ac:inkMkLst>
            <pc:docMk/>
            <pc:sldMk cId="0" sldId="325"/>
            <ac:inkMk id="93" creationId="{68439D04-43F9-50AB-1312-607CCC2826B5}"/>
          </ac:inkMkLst>
        </pc:inkChg>
        <pc:inkChg chg="add del">
          <ac:chgData name="شادن القحطاني ID 443200677" userId="2d5f3d4d-8466-4aa1-ac8a-1cb60ed86c20" providerId="ADAL" clId="{6CA2C20D-FD10-7042-9ED8-23D77B622455}" dt="2023-06-16T19:27:23.226" v="3273"/>
          <ac:inkMkLst>
            <pc:docMk/>
            <pc:sldMk cId="0" sldId="325"/>
            <ac:inkMk id="94" creationId="{BE266B3D-3C4C-ABCE-81A3-83479A83822F}"/>
          </ac:inkMkLst>
        </pc:inkChg>
        <pc:inkChg chg="add del">
          <ac:chgData name="شادن القحطاني ID 443200677" userId="2d5f3d4d-8466-4aa1-ac8a-1cb60ed86c20" providerId="ADAL" clId="{6CA2C20D-FD10-7042-9ED8-23D77B622455}" dt="2023-06-16T19:27:23.226" v="3273"/>
          <ac:inkMkLst>
            <pc:docMk/>
            <pc:sldMk cId="0" sldId="325"/>
            <ac:inkMk id="95" creationId="{475292E0-AFD0-3DCC-9C54-6150C800B2DD}"/>
          </ac:inkMkLst>
        </pc:inkChg>
        <pc:inkChg chg="add del">
          <ac:chgData name="شادن القحطاني ID 443200677" userId="2d5f3d4d-8466-4aa1-ac8a-1cb60ed86c20" providerId="ADAL" clId="{6CA2C20D-FD10-7042-9ED8-23D77B622455}" dt="2023-06-16T19:27:23.226" v="3273"/>
          <ac:inkMkLst>
            <pc:docMk/>
            <pc:sldMk cId="0" sldId="325"/>
            <ac:inkMk id="96" creationId="{FDEF20C5-9144-7072-4B73-BAB4F5046305}"/>
          </ac:inkMkLst>
        </pc:inkChg>
        <pc:inkChg chg="add del">
          <ac:chgData name="شادن القحطاني ID 443200677" userId="2d5f3d4d-8466-4aa1-ac8a-1cb60ed86c20" providerId="ADAL" clId="{6CA2C20D-FD10-7042-9ED8-23D77B622455}" dt="2023-06-16T19:27:23.226" v="3273"/>
          <ac:inkMkLst>
            <pc:docMk/>
            <pc:sldMk cId="0" sldId="325"/>
            <ac:inkMk id="97" creationId="{BA84AC04-0EF0-B5E8-6D38-48A3B7801A1F}"/>
          </ac:inkMkLst>
        </pc:inkChg>
        <pc:inkChg chg="add del">
          <ac:chgData name="شادن القحطاني ID 443200677" userId="2d5f3d4d-8466-4aa1-ac8a-1cb60ed86c20" providerId="ADAL" clId="{6CA2C20D-FD10-7042-9ED8-23D77B622455}" dt="2023-06-16T19:27:23.226" v="3273"/>
          <ac:inkMkLst>
            <pc:docMk/>
            <pc:sldMk cId="0" sldId="325"/>
            <ac:inkMk id="98" creationId="{5FC5DBA6-82B4-8781-AEB0-F4946755451A}"/>
          </ac:inkMkLst>
        </pc:inkChg>
        <pc:inkChg chg="add del">
          <ac:chgData name="شادن القحطاني ID 443200677" userId="2d5f3d4d-8466-4aa1-ac8a-1cb60ed86c20" providerId="ADAL" clId="{6CA2C20D-FD10-7042-9ED8-23D77B622455}" dt="2023-06-16T19:27:23.226" v="3273"/>
          <ac:inkMkLst>
            <pc:docMk/>
            <pc:sldMk cId="0" sldId="325"/>
            <ac:inkMk id="99" creationId="{582D919B-E5AE-3263-F775-4E5D3C202224}"/>
          </ac:inkMkLst>
        </pc:inkChg>
        <pc:inkChg chg="add del">
          <ac:chgData name="شادن القحطاني ID 443200677" userId="2d5f3d4d-8466-4aa1-ac8a-1cb60ed86c20" providerId="ADAL" clId="{6CA2C20D-FD10-7042-9ED8-23D77B622455}" dt="2023-06-16T19:27:23.226" v="3273"/>
          <ac:inkMkLst>
            <pc:docMk/>
            <pc:sldMk cId="0" sldId="325"/>
            <ac:inkMk id="100" creationId="{35FBB76E-6470-09E3-D80F-7FBBC6401BED}"/>
          </ac:inkMkLst>
        </pc:inkChg>
        <pc:inkChg chg="add del">
          <ac:chgData name="شادن القحطاني ID 443200677" userId="2d5f3d4d-8466-4aa1-ac8a-1cb60ed86c20" providerId="ADAL" clId="{6CA2C20D-FD10-7042-9ED8-23D77B622455}" dt="2023-06-16T19:27:23.226" v="3273"/>
          <ac:inkMkLst>
            <pc:docMk/>
            <pc:sldMk cId="0" sldId="325"/>
            <ac:inkMk id="101" creationId="{15D97A90-CE91-F5C7-750E-64126B063A80}"/>
          </ac:inkMkLst>
        </pc:inkChg>
        <pc:inkChg chg="add del">
          <ac:chgData name="شادن القحطاني ID 443200677" userId="2d5f3d4d-8466-4aa1-ac8a-1cb60ed86c20" providerId="ADAL" clId="{6CA2C20D-FD10-7042-9ED8-23D77B622455}" dt="2023-06-16T19:27:23.226" v="3273"/>
          <ac:inkMkLst>
            <pc:docMk/>
            <pc:sldMk cId="0" sldId="325"/>
            <ac:inkMk id="102" creationId="{0B98CF8F-603E-A16A-38F0-3BBFCB50707D}"/>
          </ac:inkMkLst>
        </pc:inkChg>
        <pc:inkChg chg="add reco">
          <ac:chgData name="شادن القحطاني ID 443200677" userId="2d5f3d4d-8466-4aa1-ac8a-1cb60ed86c20" providerId="ADAL" clId="{6CA2C20D-FD10-7042-9ED8-23D77B622455}" dt="2023-06-16T19:27:23.226" v="3273"/>
          <ac:inkMkLst>
            <pc:docMk/>
            <pc:sldMk cId="0" sldId="325"/>
            <ac:inkMk id="103" creationId="{3E3E7AA7-C483-468C-E877-7DD8F317701F}"/>
          </ac:inkMkLst>
        </pc:inkChg>
      </pc:sldChg>
      <pc:sldChg chg="addSp delSp">
        <pc:chgData name="شادن القحطاني ID 443200677" userId="2d5f3d4d-8466-4aa1-ac8a-1cb60ed86c20" providerId="ADAL" clId="{6CA2C20D-FD10-7042-9ED8-23D77B622455}" dt="2023-06-16T19:32:19.356" v="3305"/>
        <pc:sldMkLst>
          <pc:docMk/>
          <pc:sldMk cId="0" sldId="327"/>
        </pc:sldMkLst>
        <pc:inkChg chg="add del">
          <ac:chgData name="شادن القحطاني ID 443200677" userId="2d5f3d4d-8466-4aa1-ac8a-1cb60ed86c20" providerId="ADAL" clId="{6CA2C20D-FD10-7042-9ED8-23D77B622455}" dt="2023-05-20T13:44:23.078" v="1328"/>
          <ac:inkMkLst>
            <pc:docMk/>
            <pc:sldMk cId="0" sldId="327"/>
            <ac:inkMk id="2" creationId="{EC71F9C0-A5F1-1770-84A5-FDA4FF3A3CB8}"/>
          </ac:inkMkLst>
        </pc:inkChg>
        <pc:inkChg chg="add del">
          <ac:chgData name="شادن القحطاني ID 443200677" userId="2d5f3d4d-8466-4aa1-ac8a-1cb60ed86c20" providerId="ADAL" clId="{6CA2C20D-FD10-7042-9ED8-23D77B622455}" dt="2023-05-20T13:44:23.078" v="1328"/>
          <ac:inkMkLst>
            <pc:docMk/>
            <pc:sldMk cId="0" sldId="327"/>
            <ac:inkMk id="3" creationId="{A5A9E7C8-BDB7-A8F9-FF6B-ACB209C34113}"/>
          </ac:inkMkLst>
        </pc:inkChg>
        <pc:inkChg chg="add del">
          <ac:chgData name="شادن القحطاني ID 443200677" userId="2d5f3d4d-8466-4aa1-ac8a-1cb60ed86c20" providerId="ADAL" clId="{6CA2C20D-FD10-7042-9ED8-23D77B622455}" dt="2023-05-20T13:44:23.078" v="1328"/>
          <ac:inkMkLst>
            <pc:docMk/>
            <pc:sldMk cId="0" sldId="327"/>
            <ac:inkMk id="4" creationId="{FC4416EE-0FF9-1D3A-F477-3C105E4C2AD0}"/>
          </ac:inkMkLst>
        </pc:inkChg>
        <pc:inkChg chg="add del">
          <ac:chgData name="شادن القحطاني ID 443200677" userId="2d5f3d4d-8466-4aa1-ac8a-1cb60ed86c20" providerId="ADAL" clId="{6CA2C20D-FD10-7042-9ED8-23D77B622455}" dt="2023-05-20T13:44:23.078" v="1328"/>
          <ac:inkMkLst>
            <pc:docMk/>
            <pc:sldMk cId="0" sldId="327"/>
            <ac:inkMk id="5" creationId="{9B7AB4EA-C4CF-86D1-0F73-5145B14021F2}"/>
          </ac:inkMkLst>
        </pc:inkChg>
        <pc:inkChg chg="add del">
          <ac:chgData name="شادن القحطاني ID 443200677" userId="2d5f3d4d-8466-4aa1-ac8a-1cb60ed86c20" providerId="ADAL" clId="{6CA2C20D-FD10-7042-9ED8-23D77B622455}" dt="2023-05-20T13:44:23.078" v="1328"/>
          <ac:inkMkLst>
            <pc:docMk/>
            <pc:sldMk cId="0" sldId="327"/>
            <ac:inkMk id="8" creationId="{4C4C7B12-5822-3576-0A21-29ED754288A8}"/>
          </ac:inkMkLst>
        </pc:inkChg>
        <pc:inkChg chg="add del">
          <ac:chgData name="شادن القحطاني ID 443200677" userId="2d5f3d4d-8466-4aa1-ac8a-1cb60ed86c20" providerId="ADAL" clId="{6CA2C20D-FD10-7042-9ED8-23D77B622455}" dt="2023-05-20T13:44:23.078" v="1328"/>
          <ac:inkMkLst>
            <pc:docMk/>
            <pc:sldMk cId="0" sldId="327"/>
            <ac:inkMk id="10" creationId="{727E1B09-6898-D4A1-D7E3-9D369C24100B}"/>
          </ac:inkMkLst>
        </pc:inkChg>
        <pc:inkChg chg="add del">
          <ac:chgData name="شادن القحطاني ID 443200677" userId="2d5f3d4d-8466-4aa1-ac8a-1cb60ed86c20" providerId="ADAL" clId="{6CA2C20D-FD10-7042-9ED8-23D77B622455}" dt="2023-05-20T13:44:23.078" v="1328"/>
          <ac:inkMkLst>
            <pc:docMk/>
            <pc:sldMk cId="0" sldId="327"/>
            <ac:inkMk id="11" creationId="{DC64BFD9-5742-E665-6F14-9B7A4D274C70}"/>
          </ac:inkMkLst>
        </pc:inkChg>
        <pc:inkChg chg="add del">
          <ac:chgData name="شادن القحطاني ID 443200677" userId="2d5f3d4d-8466-4aa1-ac8a-1cb60ed86c20" providerId="ADAL" clId="{6CA2C20D-FD10-7042-9ED8-23D77B622455}" dt="2023-05-20T13:44:23.078" v="1328"/>
          <ac:inkMkLst>
            <pc:docMk/>
            <pc:sldMk cId="0" sldId="327"/>
            <ac:inkMk id="12" creationId="{DB5AB09C-DA86-E176-253B-47D9FE4757E2}"/>
          </ac:inkMkLst>
        </pc:inkChg>
        <pc:inkChg chg="add del">
          <ac:chgData name="شادن القحطاني ID 443200677" userId="2d5f3d4d-8466-4aa1-ac8a-1cb60ed86c20" providerId="ADAL" clId="{6CA2C20D-FD10-7042-9ED8-23D77B622455}" dt="2023-05-20T13:44:23.078" v="1328"/>
          <ac:inkMkLst>
            <pc:docMk/>
            <pc:sldMk cId="0" sldId="327"/>
            <ac:inkMk id="13" creationId="{39D17E2E-C4D6-E4EA-8379-A90D3303BD09}"/>
          </ac:inkMkLst>
        </pc:inkChg>
        <pc:inkChg chg="add del">
          <ac:chgData name="شادن القحطاني ID 443200677" userId="2d5f3d4d-8466-4aa1-ac8a-1cb60ed86c20" providerId="ADAL" clId="{6CA2C20D-FD10-7042-9ED8-23D77B622455}" dt="2023-05-20T13:44:23.078" v="1328"/>
          <ac:inkMkLst>
            <pc:docMk/>
            <pc:sldMk cId="0" sldId="327"/>
            <ac:inkMk id="14" creationId="{9C767958-BCB7-DFAD-C050-53D37BB5D5E2}"/>
          </ac:inkMkLst>
        </pc:inkChg>
        <pc:inkChg chg="add del">
          <ac:chgData name="شادن القحطاني ID 443200677" userId="2d5f3d4d-8466-4aa1-ac8a-1cb60ed86c20" providerId="ADAL" clId="{6CA2C20D-FD10-7042-9ED8-23D77B622455}" dt="2023-05-20T13:44:23.078" v="1328"/>
          <ac:inkMkLst>
            <pc:docMk/>
            <pc:sldMk cId="0" sldId="327"/>
            <ac:inkMk id="15" creationId="{A20CE7AA-F54A-58C3-3734-C3E413A35827}"/>
          </ac:inkMkLst>
        </pc:inkChg>
        <pc:inkChg chg="add del">
          <ac:chgData name="شادن القحطاني ID 443200677" userId="2d5f3d4d-8466-4aa1-ac8a-1cb60ed86c20" providerId="ADAL" clId="{6CA2C20D-FD10-7042-9ED8-23D77B622455}" dt="2023-05-20T13:44:23.078" v="1328"/>
          <ac:inkMkLst>
            <pc:docMk/>
            <pc:sldMk cId="0" sldId="327"/>
            <ac:inkMk id="16" creationId="{CF36D156-EA5B-1AD9-0E9D-F9711ED80469}"/>
          </ac:inkMkLst>
        </pc:inkChg>
        <pc:inkChg chg="add del">
          <ac:chgData name="شادن القحطاني ID 443200677" userId="2d5f3d4d-8466-4aa1-ac8a-1cb60ed86c20" providerId="ADAL" clId="{6CA2C20D-FD10-7042-9ED8-23D77B622455}" dt="2023-05-20T13:44:23.078" v="1328"/>
          <ac:inkMkLst>
            <pc:docMk/>
            <pc:sldMk cId="0" sldId="327"/>
            <ac:inkMk id="17" creationId="{E392012F-2398-21D8-96C4-D5B40B36192A}"/>
          </ac:inkMkLst>
        </pc:inkChg>
        <pc:inkChg chg="add del">
          <ac:chgData name="شادن القحطاني ID 443200677" userId="2d5f3d4d-8466-4aa1-ac8a-1cb60ed86c20" providerId="ADAL" clId="{6CA2C20D-FD10-7042-9ED8-23D77B622455}" dt="2023-05-20T13:44:23.078" v="1328"/>
          <ac:inkMkLst>
            <pc:docMk/>
            <pc:sldMk cId="0" sldId="327"/>
            <ac:inkMk id="18" creationId="{60CD5E9C-E7BC-0BD9-3A6D-1FCDA9BD9808}"/>
          </ac:inkMkLst>
        </pc:inkChg>
        <pc:inkChg chg="add del">
          <ac:chgData name="شادن القحطاني ID 443200677" userId="2d5f3d4d-8466-4aa1-ac8a-1cb60ed86c20" providerId="ADAL" clId="{6CA2C20D-FD10-7042-9ED8-23D77B622455}" dt="2023-05-20T13:44:23.078" v="1328"/>
          <ac:inkMkLst>
            <pc:docMk/>
            <pc:sldMk cId="0" sldId="327"/>
            <ac:inkMk id="19" creationId="{D6C63AB8-F286-37C2-F842-C8D1327EE0F5}"/>
          </ac:inkMkLst>
        </pc:inkChg>
        <pc:inkChg chg="add del">
          <ac:chgData name="شادن القحطاني ID 443200677" userId="2d5f3d4d-8466-4aa1-ac8a-1cb60ed86c20" providerId="ADAL" clId="{6CA2C20D-FD10-7042-9ED8-23D77B622455}" dt="2023-06-16T19:29:57.573" v="3278"/>
          <ac:inkMkLst>
            <pc:docMk/>
            <pc:sldMk cId="0" sldId="327"/>
            <ac:inkMk id="20" creationId="{30A0E814-A42E-E2DD-1AE4-DC1744645C44}"/>
          </ac:inkMkLst>
        </pc:inkChg>
        <pc:inkChg chg="add del">
          <ac:chgData name="شادن القحطاني ID 443200677" userId="2d5f3d4d-8466-4aa1-ac8a-1cb60ed86c20" providerId="ADAL" clId="{6CA2C20D-FD10-7042-9ED8-23D77B622455}" dt="2023-05-20T13:44:23.078" v="1328"/>
          <ac:inkMkLst>
            <pc:docMk/>
            <pc:sldMk cId="0" sldId="327"/>
            <ac:inkMk id="20" creationId="{55597B69-EE9C-E2C3-70E2-08AC4DA557DC}"/>
          </ac:inkMkLst>
        </pc:inkChg>
        <pc:inkChg chg="add del reco">
          <ac:chgData name="شادن القحطاني ID 443200677" userId="2d5f3d4d-8466-4aa1-ac8a-1cb60ed86c20" providerId="ADAL" clId="{6CA2C20D-FD10-7042-9ED8-23D77B622455}" dt="2023-05-20T13:44:23.078" v="1328"/>
          <ac:inkMkLst>
            <pc:docMk/>
            <pc:sldMk cId="0" sldId="327"/>
            <ac:inkMk id="21" creationId="{38DF215A-9D05-4BCD-F1AB-00ADAA2BF284}"/>
          </ac:inkMkLst>
        </pc:inkChg>
        <pc:inkChg chg="add del">
          <ac:chgData name="شادن القحطاني ID 443200677" userId="2d5f3d4d-8466-4aa1-ac8a-1cb60ed86c20" providerId="ADAL" clId="{6CA2C20D-FD10-7042-9ED8-23D77B622455}" dt="2023-06-16T19:29:57.573" v="3278"/>
          <ac:inkMkLst>
            <pc:docMk/>
            <pc:sldMk cId="0" sldId="327"/>
            <ac:inkMk id="21" creationId="{EBCADCE6-8A1F-3029-484D-2F0932E8583B}"/>
          </ac:inkMkLst>
        </pc:inkChg>
        <pc:inkChg chg="add del">
          <ac:chgData name="شادن القحطاني ID 443200677" userId="2d5f3d4d-8466-4aa1-ac8a-1cb60ed86c20" providerId="ADAL" clId="{6CA2C20D-FD10-7042-9ED8-23D77B622455}" dt="2023-06-16T19:29:57.573" v="3278"/>
          <ac:inkMkLst>
            <pc:docMk/>
            <pc:sldMk cId="0" sldId="327"/>
            <ac:inkMk id="22" creationId="{48F0E2B0-F138-D242-8BA2-3C0B4B033D71}"/>
          </ac:inkMkLst>
        </pc:inkChg>
        <pc:inkChg chg="add del">
          <ac:chgData name="شادن القحطاني ID 443200677" userId="2d5f3d4d-8466-4aa1-ac8a-1cb60ed86c20" providerId="ADAL" clId="{6CA2C20D-FD10-7042-9ED8-23D77B622455}" dt="2023-05-20T13:46:30.675" v="1342"/>
          <ac:inkMkLst>
            <pc:docMk/>
            <pc:sldMk cId="0" sldId="327"/>
            <ac:inkMk id="22" creationId="{7E713DEE-976F-AA8B-176C-7E7F4E46B71E}"/>
          </ac:inkMkLst>
        </pc:inkChg>
        <pc:inkChg chg="add del">
          <ac:chgData name="شادن القحطاني ID 443200677" userId="2d5f3d4d-8466-4aa1-ac8a-1cb60ed86c20" providerId="ADAL" clId="{6CA2C20D-FD10-7042-9ED8-23D77B622455}" dt="2023-06-16T19:29:57.573" v="3278"/>
          <ac:inkMkLst>
            <pc:docMk/>
            <pc:sldMk cId="0" sldId="327"/>
            <ac:inkMk id="23" creationId="{38577E53-565D-286B-7323-91D914F2A5BE}"/>
          </ac:inkMkLst>
        </pc:inkChg>
        <pc:inkChg chg="add del">
          <ac:chgData name="شادن القحطاني ID 443200677" userId="2d5f3d4d-8466-4aa1-ac8a-1cb60ed86c20" providerId="ADAL" clId="{6CA2C20D-FD10-7042-9ED8-23D77B622455}" dt="2023-05-20T13:46:30.675" v="1342"/>
          <ac:inkMkLst>
            <pc:docMk/>
            <pc:sldMk cId="0" sldId="327"/>
            <ac:inkMk id="23" creationId="{DC24C390-0E51-B6B9-C845-CA66E701D3D7}"/>
          </ac:inkMkLst>
        </pc:inkChg>
        <pc:inkChg chg="add del">
          <ac:chgData name="شادن القحطاني ID 443200677" userId="2d5f3d4d-8466-4aa1-ac8a-1cb60ed86c20" providerId="ADAL" clId="{6CA2C20D-FD10-7042-9ED8-23D77B622455}" dt="2023-05-20T13:46:30.675" v="1342"/>
          <ac:inkMkLst>
            <pc:docMk/>
            <pc:sldMk cId="0" sldId="327"/>
            <ac:inkMk id="24" creationId="{5573EAD6-919A-BC7E-75B9-2DE5DCB96B01}"/>
          </ac:inkMkLst>
        </pc:inkChg>
        <pc:inkChg chg="add reco">
          <ac:chgData name="شادن القحطاني ID 443200677" userId="2d5f3d4d-8466-4aa1-ac8a-1cb60ed86c20" providerId="ADAL" clId="{6CA2C20D-FD10-7042-9ED8-23D77B622455}" dt="2023-06-16T19:29:57.573" v="3278"/>
          <ac:inkMkLst>
            <pc:docMk/>
            <pc:sldMk cId="0" sldId="327"/>
            <ac:inkMk id="24" creationId="{6966A528-245C-197C-1C61-5F1DBA211EFE}"/>
          </ac:inkMkLst>
        </pc:inkChg>
        <pc:inkChg chg="add del">
          <ac:chgData name="شادن القحطاني ID 443200677" userId="2d5f3d4d-8466-4aa1-ac8a-1cb60ed86c20" providerId="ADAL" clId="{6CA2C20D-FD10-7042-9ED8-23D77B622455}" dt="2023-06-16T19:30:30.864" v="3280"/>
          <ac:inkMkLst>
            <pc:docMk/>
            <pc:sldMk cId="0" sldId="327"/>
            <ac:inkMk id="25" creationId="{0204D509-A734-40CC-313D-EDC2B9B502D6}"/>
          </ac:inkMkLst>
        </pc:inkChg>
        <pc:inkChg chg="add del">
          <ac:chgData name="شادن القحطاني ID 443200677" userId="2d5f3d4d-8466-4aa1-ac8a-1cb60ed86c20" providerId="ADAL" clId="{6CA2C20D-FD10-7042-9ED8-23D77B622455}" dt="2023-05-20T13:46:30.675" v="1342"/>
          <ac:inkMkLst>
            <pc:docMk/>
            <pc:sldMk cId="0" sldId="327"/>
            <ac:inkMk id="25" creationId="{2D4AD1C3-F43C-118E-FCA0-3197950CDD40}"/>
          </ac:inkMkLst>
        </pc:inkChg>
        <pc:inkChg chg="add del">
          <ac:chgData name="شادن القحطاني ID 443200677" userId="2d5f3d4d-8466-4aa1-ac8a-1cb60ed86c20" providerId="ADAL" clId="{6CA2C20D-FD10-7042-9ED8-23D77B622455}" dt="2023-05-20T13:46:30.675" v="1342"/>
          <ac:inkMkLst>
            <pc:docMk/>
            <pc:sldMk cId="0" sldId="327"/>
            <ac:inkMk id="26" creationId="{52BB5D00-5E1D-9267-5C42-BE500DA16DD1}"/>
          </ac:inkMkLst>
        </pc:inkChg>
        <pc:inkChg chg="add del">
          <ac:chgData name="شادن القحطاني ID 443200677" userId="2d5f3d4d-8466-4aa1-ac8a-1cb60ed86c20" providerId="ADAL" clId="{6CA2C20D-FD10-7042-9ED8-23D77B622455}" dt="2023-06-16T19:30:35.651" v="3284"/>
          <ac:inkMkLst>
            <pc:docMk/>
            <pc:sldMk cId="0" sldId="327"/>
            <ac:inkMk id="26" creationId="{C5A54CEE-8D88-A855-C31F-CF2AD5ACA1FD}"/>
          </ac:inkMkLst>
        </pc:inkChg>
        <pc:inkChg chg="add del">
          <ac:chgData name="شادن القحطاني ID 443200677" userId="2d5f3d4d-8466-4aa1-ac8a-1cb60ed86c20" providerId="ADAL" clId="{6CA2C20D-FD10-7042-9ED8-23D77B622455}" dt="2023-05-20T13:46:30.675" v="1342"/>
          <ac:inkMkLst>
            <pc:docMk/>
            <pc:sldMk cId="0" sldId="327"/>
            <ac:inkMk id="27" creationId="{D4CA821A-2A61-E7D1-FAD8-A894066B7BEB}"/>
          </ac:inkMkLst>
        </pc:inkChg>
        <pc:inkChg chg="add del">
          <ac:chgData name="شادن القحطاني ID 443200677" userId="2d5f3d4d-8466-4aa1-ac8a-1cb60ed86c20" providerId="ADAL" clId="{6CA2C20D-FD10-7042-9ED8-23D77B622455}" dt="2023-06-16T19:30:35.651" v="3284"/>
          <ac:inkMkLst>
            <pc:docMk/>
            <pc:sldMk cId="0" sldId="327"/>
            <ac:inkMk id="27" creationId="{F5D5466D-299E-44DE-3D95-CC085391599F}"/>
          </ac:inkMkLst>
        </pc:inkChg>
        <pc:inkChg chg="add del">
          <ac:chgData name="شادن القحطاني ID 443200677" userId="2d5f3d4d-8466-4aa1-ac8a-1cb60ed86c20" providerId="ADAL" clId="{6CA2C20D-FD10-7042-9ED8-23D77B622455}" dt="2023-05-20T13:46:30.675" v="1342"/>
          <ac:inkMkLst>
            <pc:docMk/>
            <pc:sldMk cId="0" sldId="327"/>
            <ac:inkMk id="28" creationId="{9F632398-407C-6A33-E123-5EC46E4A1D3F}"/>
          </ac:inkMkLst>
        </pc:inkChg>
        <pc:inkChg chg="add del">
          <ac:chgData name="شادن القحطاني ID 443200677" userId="2d5f3d4d-8466-4aa1-ac8a-1cb60ed86c20" providerId="ADAL" clId="{6CA2C20D-FD10-7042-9ED8-23D77B622455}" dt="2023-06-16T19:30:35.651" v="3284"/>
          <ac:inkMkLst>
            <pc:docMk/>
            <pc:sldMk cId="0" sldId="327"/>
            <ac:inkMk id="28" creationId="{E0110ECD-EFF7-8DC0-2341-B2C7741A0650}"/>
          </ac:inkMkLst>
        </pc:inkChg>
        <pc:inkChg chg="add reco">
          <ac:chgData name="شادن القحطاني ID 443200677" userId="2d5f3d4d-8466-4aa1-ac8a-1cb60ed86c20" providerId="ADAL" clId="{6CA2C20D-FD10-7042-9ED8-23D77B622455}" dt="2023-06-16T19:30:35.651" v="3284"/>
          <ac:inkMkLst>
            <pc:docMk/>
            <pc:sldMk cId="0" sldId="327"/>
            <ac:inkMk id="29" creationId="{9720D2EE-843B-4594-D793-628B9D4A3D08}"/>
          </ac:inkMkLst>
        </pc:inkChg>
        <pc:inkChg chg="add del">
          <ac:chgData name="شادن القحطاني ID 443200677" userId="2d5f3d4d-8466-4aa1-ac8a-1cb60ed86c20" providerId="ADAL" clId="{6CA2C20D-FD10-7042-9ED8-23D77B622455}" dt="2023-05-20T13:46:30.675" v="1342"/>
          <ac:inkMkLst>
            <pc:docMk/>
            <pc:sldMk cId="0" sldId="327"/>
            <ac:inkMk id="29" creationId="{F4C7FCBB-F285-DBA2-EB20-0235E8C14554}"/>
          </ac:inkMkLst>
        </pc:inkChg>
        <pc:inkChg chg="add del">
          <ac:chgData name="شادن القحطاني ID 443200677" userId="2d5f3d4d-8466-4aa1-ac8a-1cb60ed86c20" providerId="ADAL" clId="{6CA2C20D-FD10-7042-9ED8-23D77B622455}" dt="2023-05-20T13:46:30.675" v="1342"/>
          <ac:inkMkLst>
            <pc:docMk/>
            <pc:sldMk cId="0" sldId="327"/>
            <ac:inkMk id="30" creationId="{873480F8-8DE6-B630-9BAB-9557B585DB41}"/>
          </ac:inkMkLst>
        </pc:inkChg>
        <pc:inkChg chg="add">
          <ac:chgData name="شادن القحطاني ID 443200677" userId="2d5f3d4d-8466-4aa1-ac8a-1cb60ed86c20" providerId="ADAL" clId="{6CA2C20D-FD10-7042-9ED8-23D77B622455}" dt="2023-06-16T19:30:36.816" v="3285"/>
          <ac:inkMkLst>
            <pc:docMk/>
            <pc:sldMk cId="0" sldId="327"/>
            <ac:inkMk id="30" creationId="{CBC41061-4372-7F32-EC50-DF5B1720EDB1}"/>
          </ac:inkMkLst>
        </pc:inkChg>
        <pc:inkChg chg="add del">
          <ac:chgData name="شادن القحطاني ID 443200677" userId="2d5f3d4d-8466-4aa1-ac8a-1cb60ed86c20" providerId="ADAL" clId="{6CA2C20D-FD10-7042-9ED8-23D77B622455}" dt="2023-05-20T13:46:30.675" v="1342"/>
          <ac:inkMkLst>
            <pc:docMk/>
            <pc:sldMk cId="0" sldId="327"/>
            <ac:inkMk id="31" creationId="{799DDDA1-7B8B-7057-8D4D-E3602B2F698B}"/>
          </ac:inkMkLst>
        </pc:inkChg>
        <pc:inkChg chg="add del">
          <ac:chgData name="شادن القحطاني ID 443200677" userId="2d5f3d4d-8466-4aa1-ac8a-1cb60ed86c20" providerId="ADAL" clId="{6CA2C20D-FD10-7042-9ED8-23D77B622455}" dt="2023-06-16T19:32:00.805" v="3289"/>
          <ac:inkMkLst>
            <pc:docMk/>
            <pc:sldMk cId="0" sldId="327"/>
            <ac:inkMk id="31" creationId="{EE3E8F93-13AB-E00C-184B-85B6E813B265}"/>
          </ac:inkMkLst>
        </pc:inkChg>
        <pc:inkChg chg="add del">
          <ac:chgData name="شادن القحطاني ID 443200677" userId="2d5f3d4d-8466-4aa1-ac8a-1cb60ed86c20" providerId="ADAL" clId="{6CA2C20D-FD10-7042-9ED8-23D77B622455}" dt="2023-05-20T13:46:30.675" v="1342"/>
          <ac:inkMkLst>
            <pc:docMk/>
            <pc:sldMk cId="0" sldId="327"/>
            <ac:inkMk id="32" creationId="{3DED8720-453E-00B2-8F4C-3C0C24C52338}"/>
          </ac:inkMkLst>
        </pc:inkChg>
        <pc:inkChg chg="add del">
          <ac:chgData name="شادن القحطاني ID 443200677" userId="2d5f3d4d-8466-4aa1-ac8a-1cb60ed86c20" providerId="ADAL" clId="{6CA2C20D-FD10-7042-9ED8-23D77B622455}" dt="2023-06-16T19:32:00.805" v="3289"/>
          <ac:inkMkLst>
            <pc:docMk/>
            <pc:sldMk cId="0" sldId="327"/>
            <ac:inkMk id="32" creationId="{69EE99BA-1E5F-BAB7-DA74-2C840E2512BD}"/>
          </ac:inkMkLst>
        </pc:inkChg>
        <pc:inkChg chg="add del reco">
          <ac:chgData name="شادن القحطاني ID 443200677" userId="2d5f3d4d-8466-4aa1-ac8a-1cb60ed86c20" providerId="ADAL" clId="{6CA2C20D-FD10-7042-9ED8-23D77B622455}" dt="2023-06-16T19:32:00.805" v="3289"/>
          <ac:inkMkLst>
            <pc:docMk/>
            <pc:sldMk cId="0" sldId="327"/>
            <ac:inkMk id="33" creationId="{A44520EB-6CB3-6BD9-E8B2-FBA3D2174087}"/>
          </ac:inkMkLst>
        </pc:inkChg>
        <pc:inkChg chg="add del">
          <ac:chgData name="شادن القحطاني ID 443200677" userId="2d5f3d4d-8466-4aa1-ac8a-1cb60ed86c20" providerId="ADAL" clId="{6CA2C20D-FD10-7042-9ED8-23D77B622455}" dt="2023-05-20T13:46:30.675" v="1342"/>
          <ac:inkMkLst>
            <pc:docMk/>
            <pc:sldMk cId="0" sldId="327"/>
            <ac:inkMk id="33" creationId="{A454A077-D867-6B8C-1394-AAD01C0843BA}"/>
          </ac:inkMkLst>
        </pc:inkChg>
        <pc:inkChg chg="add del">
          <ac:chgData name="شادن القحطاني ID 443200677" userId="2d5f3d4d-8466-4aa1-ac8a-1cb60ed86c20" providerId="ADAL" clId="{6CA2C20D-FD10-7042-9ED8-23D77B622455}" dt="2023-06-16T19:32:11.026" v="3304"/>
          <ac:inkMkLst>
            <pc:docMk/>
            <pc:sldMk cId="0" sldId="327"/>
            <ac:inkMk id="34" creationId="{889269FE-67A6-5594-9B63-68328812B051}"/>
          </ac:inkMkLst>
        </pc:inkChg>
        <pc:inkChg chg="add del">
          <ac:chgData name="شادن القحطاني ID 443200677" userId="2d5f3d4d-8466-4aa1-ac8a-1cb60ed86c20" providerId="ADAL" clId="{6CA2C20D-FD10-7042-9ED8-23D77B622455}" dt="2023-05-20T13:46:30.675" v="1342"/>
          <ac:inkMkLst>
            <pc:docMk/>
            <pc:sldMk cId="0" sldId="327"/>
            <ac:inkMk id="34" creationId="{914F5D68-DBB6-7FC9-2959-0D8EF3B551C1}"/>
          </ac:inkMkLst>
        </pc:inkChg>
        <pc:inkChg chg="add reco">
          <ac:chgData name="شادن القحطاني ID 443200677" userId="2d5f3d4d-8466-4aa1-ac8a-1cb60ed86c20" providerId="ADAL" clId="{6CA2C20D-FD10-7042-9ED8-23D77B622455}" dt="2023-05-20T13:46:30.675" v="1342"/>
          <ac:inkMkLst>
            <pc:docMk/>
            <pc:sldMk cId="0" sldId="327"/>
            <ac:inkMk id="35" creationId="{A190BD24-9925-29CC-5E72-6B5B53325E8C}"/>
          </ac:inkMkLst>
        </pc:inkChg>
        <pc:inkChg chg="add del">
          <ac:chgData name="شادن القحطاني ID 443200677" userId="2d5f3d4d-8466-4aa1-ac8a-1cb60ed86c20" providerId="ADAL" clId="{6CA2C20D-FD10-7042-9ED8-23D77B622455}" dt="2023-05-20T13:46:35.790" v="1349"/>
          <ac:inkMkLst>
            <pc:docMk/>
            <pc:sldMk cId="0" sldId="327"/>
            <ac:inkMk id="36" creationId="{1449BC95-ADA3-59BC-3544-5884136DB606}"/>
          </ac:inkMkLst>
        </pc:inkChg>
        <pc:inkChg chg="add del">
          <ac:chgData name="شادن القحطاني ID 443200677" userId="2d5f3d4d-8466-4aa1-ac8a-1cb60ed86c20" providerId="ADAL" clId="{6CA2C20D-FD10-7042-9ED8-23D77B622455}" dt="2023-06-16T19:32:11.026" v="3304"/>
          <ac:inkMkLst>
            <pc:docMk/>
            <pc:sldMk cId="0" sldId="327"/>
            <ac:inkMk id="36" creationId="{187B0A87-4921-0074-BDB9-5BBD3A4B2567}"/>
          </ac:inkMkLst>
        </pc:inkChg>
        <pc:inkChg chg="add del">
          <ac:chgData name="شادن القحطاني ID 443200677" userId="2d5f3d4d-8466-4aa1-ac8a-1cb60ed86c20" providerId="ADAL" clId="{6CA2C20D-FD10-7042-9ED8-23D77B622455}" dt="2023-06-16T19:32:11.026" v="3304"/>
          <ac:inkMkLst>
            <pc:docMk/>
            <pc:sldMk cId="0" sldId="327"/>
            <ac:inkMk id="37" creationId="{06D17AF8-3B59-89A6-8BC4-FA7BE60969FE}"/>
          </ac:inkMkLst>
        </pc:inkChg>
        <pc:inkChg chg="add del">
          <ac:chgData name="شادن القحطاني ID 443200677" userId="2d5f3d4d-8466-4aa1-ac8a-1cb60ed86c20" providerId="ADAL" clId="{6CA2C20D-FD10-7042-9ED8-23D77B622455}" dt="2023-05-20T13:46:35.790" v="1349"/>
          <ac:inkMkLst>
            <pc:docMk/>
            <pc:sldMk cId="0" sldId="327"/>
            <ac:inkMk id="37" creationId="{30676793-753D-7803-5B18-F3D773CEC106}"/>
          </ac:inkMkLst>
        </pc:inkChg>
        <pc:inkChg chg="add del">
          <ac:chgData name="شادن القحطاني ID 443200677" userId="2d5f3d4d-8466-4aa1-ac8a-1cb60ed86c20" providerId="ADAL" clId="{6CA2C20D-FD10-7042-9ED8-23D77B622455}" dt="2023-06-16T19:32:11.026" v="3304"/>
          <ac:inkMkLst>
            <pc:docMk/>
            <pc:sldMk cId="0" sldId="327"/>
            <ac:inkMk id="38" creationId="{2580A398-A467-AA66-EE33-65A49E2BAA4F}"/>
          </ac:inkMkLst>
        </pc:inkChg>
        <pc:inkChg chg="add del">
          <ac:chgData name="شادن القحطاني ID 443200677" userId="2d5f3d4d-8466-4aa1-ac8a-1cb60ed86c20" providerId="ADAL" clId="{6CA2C20D-FD10-7042-9ED8-23D77B622455}" dt="2023-05-20T13:46:35.790" v="1349"/>
          <ac:inkMkLst>
            <pc:docMk/>
            <pc:sldMk cId="0" sldId="327"/>
            <ac:inkMk id="38" creationId="{9036B537-37B3-0FC3-AEC1-7F3EE05D4A51}"/>
          </ac:inkMkLst>
        </pc:inkChg>
        <pc:inkChg chg="add del">
          <ac:chgData name="شادن القحطاني ID 443200677" userId="2d5f3d4d-8466-4aa1-ac8a-1cb60ed86c20" providerId="ADAL" clId="{6CA2C20D-FD10-7042-9ED8-23D77B622455}" dt="2023-05-20T13:46:35.790" v="1349"/>
          <ac:inkMkLst>
            <pc:docMk/>
            <pc:sldMk cId="0" sldId="327"/>
            <ac:inkMk id="39" creationId="{CBD48EB2-7EC2-53D8-25D6-F3AFC265EC12}"/>
          </ac:inkMkLst>
        </pc:inkChg>
        <pc:inkChg chg="add del">
          <ac:chgData name="شادن القحطاني ID 443200677" userId="2d5f3d4d-8466-4aa1-ac8a-1cb60ed86c20" providerId="ADAL" clId="{6CA2C20D-FD10-7042-9ED8-23D77B622455}" dt="2023-06-16T19:32:11.026" v="3304"/>
          <ac:inkMkLst>
            <pc:docMk/>
            <pc:sldMk cId="0" sldId="327"/>
            <ac:inkMk id="39" creationId="{E66C523C-0AFE-1EC1-44E9-9440E3DBDC4C}"/>
          </ac:inkMkLst>
        </pc:inkChg>
        <pc:inkChg chg="add del">
          <ac:chgData name="شادن القحطاني ID 443200677" userId="2d5f3d4d-8466-4aa1-ac8a-1cb60ed86c20" providerId="ADAL" clId="{6CA2C20D-FD10-7042-9ED8-23D77B622455}" dt="2023-05-20T13:46:35.790" v="1349"/>
          <ac:inkMkLst>
            <pc:docMk/>
            <pc:sldMk cId="0" sldId="327"/>
            <ac:inkMk id="40" creationId="{159D1B45-C2CC-CC24-0074-27467954EF47}"/>
          </ac:inkMkLst>
        </pc:inkChg>
        <pc:inkChg chg="add del">
          <ac:chgData name="شادن القحطاني ID 443200677" userId="2d5f3d4d-8466-4aa1-ac8a-1cb60ed86c20" providerId="ADAL" clId="{6CA2C20D-FD10-7042-9ED8-23D77B622455}" dt="2023-06-16T19:32:11.026" v="3304"/>
          <ac:inkMkLst>
            <pc:docMk/>
            <pc:sldMk cId="0" sldId="327"/>
            <ac:inkMk id="40" creationId="{5FBDA859-4DED-1144-A039-87308CD675AB}"/>
          </ac:inkMkLst>
        </pc:inkChg>
        <pc:inkChg chg="add del">
          <ac:chgData name="شادن القحطاني ID 443200677" userId="2d5f3d4d-8466-4aa1-ac8a-1cb60ed86c20" providerId="ADAL" clId="{6CA2C20D-FD10-7042-9ED8-23D77B622455}" dt="2023-05-20T13:46:35.790" v="1349"/>
          <ac:inkMkLst>
            <pc:docMk/>
            <pc:sldMk cId="0" sldId="327"/>
            <ac:inkMk id="41" creationId="{11F0D212-5BF8-A143-6829-20308107608B}"/>
          </ac:inkMkLst>
        </pc:inkChg>
        <pc:inkChg chg="add del">
          <ac:chgData name="شادن القحطاني ID 443200677" userId="2d5f3d4d-8466-4aa1-ac8a-1cb60ed86c20" providerId="ADAL" clId="{6CA2C20D-FD10-7042-9ED8-23D77B622455}" dt="2023-06-16T19:32:11.026" v="3304"/>
          <ac:inkMkLst>
            <pc:docMk/>
            <pc:sldMk cId="0" sldId="327"/>
            <ac:inkMk id="41" creationId="{727DA6A2-1AF8-00E6-73F1-62E83A32B021}"/>
          </ac:inkMkLst>
        </pc:inkChg>
        <pc:inkChg chg="add reco">
          <ac:chgData name="شادن القحطاني ID 443200677" userId="2d5f3d4d-8466-4aa1-ac8a-1cb60ed86c20" providerId="ADAL" clId="{6CA2C20D-FD10-7042-9ED8-23D77B622455}" dt="2023-05-20T13:46:35.790" v="1349"/>
          <ac:inkMkLst>
            <pc:docMk/>
            <pc:sldMk cId="0" sldId="327"/>
            <ac:inkMk id="42" creationId="{9A8C0C5C-BC06-1E75-B2DC-94ECFA49659C}"/>
          </ac:inkMkLst>
        </pc:inkChg>
        <pc:inkChg chg="add del">
          <ac:chgData name="شادن القحطاني ID 443200677" userId="2d5f3d4d-8466-4aa1-ac8a-1cb60ed86c20" providerId="ADAL" clId="{6CA2C20D-FD10-7042-9ED8-23D77B622455}" dt="2023-05-20T13:46:42.124" v="1359"/>
          <ac:inkMkLst>
            <pc:docMk/>
            <pc:sldMk cId="0" sldId="327"/>
            <ac:inkMk id="43" creationId="{0D2C405C-7B48-4894-8B46-46A2C4786AA2}"/>
          </ac:inkMkLst>
        </pc:inkChg>
        <pc:inkChg chg="add del">
          <ac:chgData name="شادن القحطاني ID 443200677" userId="2d5f3d4d-8466-4aa1-ac8a-1cb60ed86c20" providerId="ADAL" clId="{6CA2C20D-FD10-7042-9ED8-23D77B622455}" dt="2023-06-16T19:32:11.026" v="3304"/>
          <ac:inkMkLst>
            <pc:docMk/>
            <pc:sldMk cId="0" sldId="327"/>
            <ac:inkMk id="43" creationId="{5BBB23AB-D581-6618-FACF-30B79BB16733}"/>
          </ac:inkMkLst>
        </pc:inkChg>
        <pc:inkChg chg="add del">
          <ac:chgData name="شادن القحطاني ID 443200677" userId="2d5f3d4d-8466-4aa1-ac8a-1cb60ed86c20" providerId="ADAL" clId="{6CA2C20D-FD10-7042-9ED8-23D77B622455}" dt="2023-06-16T19:32:11.026" v="3304"/>
          <ac:inkMkLst>
            <pc:docMk/>
            <pc:sldMk cId="0" sldId="327"/>
            <ac:inkMk id="44" creationId="{9D595F3B-9669-5EEA-B325-D57FC13250C9}"/>
          </ac:inkMkLst>
        </pc:inkChg>
        <pc:inkChg chg="add del">
          <ac:chgData name="شادن القحطاني ID 443200677" userId="2d5f3d4d-8466-4aa1-ac8a-1cb60ed86c20" providerId="ADAL" clId="{6CA2C20D-FD10-7042-9ED8-23D77B622455}" dt="2023-05-20T13:46:42.124" v="1359"/>
          <ac:inkMkLst>
            <pc:docMk/>
            <pc:sldMk cId="0" sldId="327"/>
            <ac:inkMk id="44" creationId="{B58E1CE0-B959-6086-E8A4-C90E586079DE}"/>
          </ac:inkMkLst>
        </pc:inkChg>
        <pc:inkChg chg="add del">
          <ac:chgData name="شادن القحطاني ID 443200677" userId="2d5f3d4d-8466-4aa1-ac8a-1cb60ed86c20" providerId="ADAL" clId="{6CA2C20D-FD10-7042-9ED8-23D77B622455}" dt="2023-05-20T13:46:42.124" v="1359"/>
          <ac:inkMkLst>
            <pc:docMk/>
            <pc:sldMk cId="0" sldId="327"/>
            <ac:inkMk id="45" creationId="{20A119C9-D374-D8FF-0C5F-CFE3EC1637D0}"/>
          </ac:inkMkLst>
        </pc:inkChg>
        <pc:inkChg chg="add del">
          <ac:chgData name="شادن القحطاني ID 443200677" userId="2d5f3d4d-8466-4aa1-ac8a-1cb60ed86c20" providerId="ADAL" clId="{6CA2C20D-FD10-7042-9ED8-23D77B622455}" dt="2023-06-16T19:32:11.026" v="3304"/>
          <ac:inkMkLst>
            <pc:docMk/>
            <pc:sldMk cId="0" sldId="327"/>
            <ac:inkMk id="45" creationId="{CD39AD15-E990-CEDD-AF16-2E12A3992E97}"/>
          </ac:inkMkLst>
        </pc:inkChg>
        <pc:inkChg chg="add del">
          <ac:chgData name="شادن القحطاني ID 443200677" userId="2d5f3d4d-8466-4aa1-ac8a-1cb60ed86c20" providerId="ADAL" clId="{6CA2C20D-FD10-7042-9ED8-23D77B622455}" dt="2023-05-20T13:46:42.124" v="1359"/>
          <ac:inkMkLst>
            <pc:docMk/>
            <pc:sldMk cId="0" sldId="327"/>
            <ac:inkMk id="46" creationId="{1835E9A6-4152-E793-2BFD-CEB981A12A0F}"/>
          </ac:inkMkLst>
        </pc:inkChg>
        <pc:inkChg chg="add del">
          <ac:chgData name="شادن القحطاني ID 443200677" userId="2d5f3d4d-8466-4aa1-ac8a-1cb60ed86c20" providerId="ADAL" clId="{6CA2C20D-FD10-7042-9ED8-23D77B622455}" dt="2023-06-16T19:32:11.026" v="3304"/>
          <ac:inkMkLst>
            <pc:docMk/>
            <pc:sldMk cId="0" sldId="327"/>
            <ac:inkMk id="46" creationId="{88672126-DD95-73A4-FFE5-9436F73F7AA1}"/>
          </ac:inkMkLst>
        </pc:inkChg>
        <pc:inkChg chg="add del">
          <ac:chgData name="شادن القحطاني ID 443200677" userId="2d5f3d4d-8466-4aa1-ac8a-1cb60ed86c20" providerId="ADAL" clId="{6CA2C20D-FD10-7042-9ED8-23D77B622455}" dt="2023-05-20T13:46:42.124" v="1359"/>
          <ac:inkMkLst>
            <pc:docMk/>
            <pc:sldMk cId="0" sldId="327"/>
            <ac:inkMk id="47" creationId="{50BFAFB1-ABD8-83D6-107B-213340084F2A}"/>
          </ac:inkMkLst>
        </pc:inkChg>
        <pc:inkChg chg="add del">
          <ac:chgData name="شادن القحطاني ID 443200677" userId="2d5f3d4d-8466-4aa1-ac8a-1cb60ed86c20" providerId="ADAL" clId="{6CA2C20D-FD10-7042-9ED8-23D77B622455}" dt="2023-06-16T19:32:11.026" v="3304"/>
          <ac:inkMkLst>
            <pc:docMk/>
            <pc:sldMk cId="0" sldId="327"/>
            <ac:inkMk id="47" creationId="{80456BF1-2604-0000-FE6A-39F3E51836C4}"/>
          </ac:inkMkLst>
        </pc:inkChg>
        <pc:inkChg chg="add del">
          <ac:chgData name="شادن القحطاني ID 443200677" userId="2d5f3d4d-8466-4aa1-ac8a-1cb60ed86c20" providerId="ADAL" clId="{6CA2C20D-FD10-7042-9ED8-23D77B622455}" dt="2023-06-16T19:32:11.026" v="3304"/>
          <ac:inkMkLst>
            <pc:docMk/>
            <pc:sldMk cId="0" sldId="327"/>
            <ac:inkMk id="48" creationId="{143E4589-E4B5-F863-AB10-5F4D79FB4F61}"/>
          </ac:inkMkLst>
        </pc:inkChg>
        <pc:inkChg chg="add del">
          <ac:chgData name="شادن القحطاني ID 443200677" userId="2d5f3d4d-8466-4aa1-ac8a-1cb60ed86c20" providerId="ADAL" clId="{6CA2C20D-FD10-7042-9ED8-23D77B622455}" dt="2023-05-20T13:46:42.124" v="1359"/>
          <ac:inkMkLst>
            <pc:docMk/>
            <pc:sldMk cId="0" sldId="327"/>
            <ac:inkMk id="48" creationId="{AC2CDEA8-73B9-010B-0DAF-D18E48932B1F}"/>
          </ac:inkMkLst>
        </pc:inkChg>
        <pc:inkChg chg="add del">
          <ac:chgData name="شادن القحطاني ID 443200677" userId="2d5f3d4d-8466-4aa1-ac8a-1cb60ed86c20" providerId="ADAL" clId="{6CA2C20D-FD10-7042-9ED8-23D77B622455}" dt="2023-06-16T19:32:11.026" v="3304"/>
          <ac:inkMkLst>
            <pc:docMk/>
            <pc:sldMk cId="0" sldId="327"/>
            <ac:inkMk id="49" creationId="{7915375E-C465-B195-6AB3-E47BAFC785B0}"/>
          </ac:inkMkLst>
        </pc:inkChg>
        <pc:inkChg chg="add del">
          <ac:chgData name="شادن القحطاني ID 443200677" userId="2d5f3d4d-8466-4aa1-ac8a-1cb60ed86c20" providerId="ADAL" clId="{6CA2C20D-FD10-7042-9ED8-23D77B622455}" dt="2023-05-20T13:46:42.124" v="1359"/>
          <ac:inkMkLst>
            <pc:docMk/>
            <pc:sldMk cId="0" sldId="327"/>
            <ac:inkMk id="49" creationId="{BA487878-23FB-28BE-43F4-8DB0559066A9}"/>
          </ac:inkMkLst>
        </pc:inkChg>
        <pc:inkChg chg="add reco">
          <ac:chgData name="شادن القحطاني ID 443200677" userId="2d5f3d4d-8466-4aa1-ac8a-1cb60ed86c20" providerId="ADAL" clId="{6CA2C20D-FD10-7042-9ED8-23D77B622455}" dt="2023-06-16T19:32:11.026" v="3304"/>
          <ac:inkMkLst>
            <pc:docMk/>
            <pc:sldMk cId="0" sldId="327"/>
            <ac:inkMk id="50" creationId="{942C3D04-46F5-E9D0-AF7A-0C82860A1A97}"/>
          </ac:inkMkLst>
        </pc:inkChg>
        <pc:inkChg chg="add del">
          <ac:chgData name="شادن القحطاني ID 443200677" userId="2d5f3d4d-8466-4aa1-ac8a-1cb60ed86c20" providerId="ADAL" clId="{6CA2C20D-FD10-7042-9ED8-23D77B622455}" dt="2023-05-20T13:46:42.124" v="1359"/>
          <ac:inkMkLst>
            <pc:docMk/>
            <pc:sldMk cId="0" sldId="327"/>
            <ac:inkMk id="50" creationId="{E0C428D8-FB25-39D4-47B2-EF913C6FDCF4}"/>
          </ac:inkMkLst>
        </pc:inkChg>
        <pc:inkChg chg="add del">
          <ac:chgData name="شادن القحطاني ID 443200677" userId="2d5f3d4d-8466-4aa1-ac8a-1cb60ed86c20" providerId="ADAL" clId="{6CA2C20D-FD10-7042-9ED8-23D77B622455}" dt="2023-05-20T13:46:42.124" v="1359"/>
          <ac:inkMkLst>
            <pc:docMk/>
            <pc:sldMk cId="0" sldId="327"/>
            <ac:inkMk id="51" creationId="{933B8099-D2CB-A669-967A-855E95AFAB17}"/>
          </ac:inkMkLst>
        </pc:inkChg>
        <pc:inkChg chg="add">
          <ac:chgData name="شادن القحطاني ID 443200677" userId="2d5f3d4d-8466-4aa1-ac8a-1cb60ed86c20" providerId="ADAL" clId="{6CA2C20D-FD10-7042-9ED8-23D77B622455}" dt="2023-06-16T19:32:19.356" v="3305"/>
          <ac:inkMkLst>
            <pc:docMk/>
            <pc:sldMk cId="0" sldId="327"/>
            <ac:inkMk id="51" creationId="{B098AAE8-6BC5-F7D2-791B-8C99F9451DD2}"/>
          </ac:inkMkLst>
        </pc:inkChg>
        <pc:inkChg chg="add reco">
          <ac:chgData name="شادن القحطاني ID 443200677" userId="2d5f3d4d-8466-4aa1-ac8a-1cb60ed86c20" providerId="ADAL" clId="{6CA2C20D-FD10-7042-9ED8-23D77B622455}" dt="2023-05-20T13:46:42.124" v="1359"/>
          <ac:inkMkLst>
            <pc:docMk/>
            <pc:sldMk cId="0" sldId="327"/>
            <ac:inkMk id="52" creationId="{4F4A104B-5059-D097-95D1-C469CC128EEE}"/>
          </ac:inkMkLst>
        </pc:inkChg>
        <pc:inkChg chg="add">
          <ac:chgData name="شادن القحطاني ID 443200677" userId="2d5f3d4d-8466-4aa1-ac8a-1cb60ed86c20" providerId="ADAL" clId="{6CA2C20D-FD10-7042-9ED8-23D77B622455}" dt="2023-05-20T13:46:49.061" v="1360"/>
          <ac:inkMkLst>
            <pc:docMk/>
            <pc:sldMk cId="0" sldId="327"/>
            <ac:inkMk id="53" creationId="{35B7377C-AA9D-51B5-969F-80B97783C5B3}"/>
          </ac:inkMkLst>
        </pc:inkChg>
        <pc:inkChg chg="add">
          <ac:chgData name="شادن القحطاني ID 443200677" userId="2d5f3d4d-8466-4aa1-ac8a-1cb60ed86c20" providerId="ADAL" clId="{6CA2C20D-FD10-7042-9ED8-23D77B622455}" dt="2023-05-20T13:46:51.201" v="1361"/>
          <ac:inkMkLst>
            <pc:docMk/>
            <pc:sldMk cId="0" sldId="327"/>
            <ac:inkMk id="54" creationId="{05ECC5A4-9BA1-047D-F25F-3FEF5D674A02}"/>
          </ac:inkMkLst>
        </pc:inkChg>
        <pc:inkChg chg="add del">
          <ac:chgData name="شادن القحطاني ID 443200677" userId="2d5f3d4d-8466-4aa1-ac8a-1cb60ed86c20" providerId="ADAL" clId="{6CA2C20D-FD10-7042-9ED8-23D77B622455}" dt="2023-05-20T13:47:01.517" v="1378"/>
          <ac:inkMkLst>
            <pc:docMk/>
            <pc:sldMk cId="0" sldId="327"/>
            <ac:inkMk id="55" creationId="{A2561C6F-3DB2-314A-E8F9-25B7A5DEC8BF}"/>
          </ac:inkMkLst>
        </pc:inkChg>
        <pc:inkChg chg="add del">
          <ac:chgData name="شادن القحطاني ID 443200677" userId="2d5f3d4d-8466-4aa1-ac8a-1cb60ed86c20" providerId="ADAL" clId="{6CA2C20D-FD10-7042-9ED8-23D77B622455}" dt="2023-05-20T13:47:01.517" v="1378"/>
          <ac:inkMkLst>
            <pc:docMk/>
            <pc:sldMk cId="0" sldId="327"/>
            <ac:inkMk id="56" creationId="{09A9B09E-2271-6446-1857-042323A8A7BB}"/>
          </ac:inkMkLst>
        </pc:inkChg>
        <pc:inkChg chg="add del">
          <ac:chgData name="شادن القحطاني ID 443200677" userId="2d5f3d4d-8466-4aa1-ac8a-1cb60ed86c20" providerId="ADAL" clId="{6CA2C20D-FD10-7042-9ED8-23D77B622455}" dt="2023-05-20T13:47:01.517" v="1378"/>
          <ac:inkMkLst>
            <pc:docMk/>
            <pc:sldMk cId="0" sldId="327"/>
            <ac:inkMk id="57" creationId="{56A72A4D-20CB-F305-ACE6-6932E9E87F9D}"/>
          </ac:inkMkLst>
        </pc:inkChg>
        <pc:inkChg chg="add del">
          <ac:chgData name="شادن القحطاني ID 443200677" userId="2d5f3d4d-8466-4aa1-ac8a-1cb60ed86c20" providerId="ADAL" clId="{6CA2C20D-FD10-7042-9ED8-23D77B622455}" dt="2023-05-20T13:47:01.517" v="1378"/>
          <ac:inkMkLst>
            <pc:docMk/>
            <pc:sldMk cId="0" sldId="327"/>
            <ac:inkMk id="58" creationId="{A72DAD65-351B-8663-E599-2345000427EE}"/>
          </ac:inkMkLst>
        </pc:inkChg>
        <pc:inkChg chg="add del">
          <ac:chgData name="شادن القحطاني ID 443200677" userId="2d5f3d4d-8466-4aa1-ac8a-1cb60ed86c20" providerId="ADAL" clId="{6CA2C20D-FD10-7042-9ED8-23D77B622455}" dt="2023-05-20T13:47:01.517" v="1378"/>
          <ac:inkMkLst>
            <pc:docMk/>
            <pc:sldMk cId="0" sldId="327"/>
            <ac:inkMk id="59" creationId="{3739C8D6-32C0-852E-7E83-5273AA4A314B}"/>
          </ac:inkMkLst>
        </pc:inkChg>
        <pc:inkChg chg="add del">
          <ac:chgData name="شادن القحطاني ID 443200677" userId="2d5f3d4d-8466-4aa1-ac8a-1cb60ed86c20" providerId="ADAL" clId="{6CA2C20D-FD10-7042-9ED8-23D77B622455}" dt="2023-05-20T13:47:01.517" v="1378"/>
          <ac:inkMkLst>
            <pc:docMk/>
            <pc:sldMk cId="0" sldId="327"/>
            <ac:inkMk id="60" creationId="{B20D469F-6258-9F09-42F1-DA8AD39FB21C}"/>
          </ac:inkMkLst>
        </pc:inkChg>
        <pc:inkChg chg="add del">
          <ac:chgData name="شادن القحطاني ID 443200677" userId="2d5f3d4d-8466-4aa1-ac8a-1cb60ed86c20" providerId="ADAL" clId="{6CA2C20D-FD10-7042-9ED8-23D77B622455}" dt="2023-05-20T13:47:01.517" v="1378"/>
          <ac:inkMkLst>
            <pc:docMk/>
            <pc:sldMk cId="0" sldId="327"/>
            <ac:inkMk id="61" creationId="{25F3B266-4D92-9976-9A3B-9F1C39AD64CF}"/>
          </ac:inkMkLst>
        </pc:inkChg>
        <pc:inkChg chg="add del">
          <ac:chgData name="شادن القحطاني ID 443200677" userId="2d5f3d4d-8466-4aa1-ac8a-1cb60ed86c20" providerId="ADAL" clId="{6CA2C20D-FD10-7042-9ED8-23D77B622455}" dt="2023-05-20T13:47:01.517" v="1378"/>
          <ac:inkMkLst>
            <pc:docMk/>
            <pc:sldMk cId="0" sldId="327"/>
            <ac:inkMk id="62" creationId="{F18CB1CE-F2B7-281B-1444-3B0F361833E5}"/>
          </ac:inkMkLst>
        </pc:inkChg>
        <pc:inkChg chg="add del">
          <ac:chgData name="شادن القحطاني ID 443200677" userId="2d5f3d4d-8466-4aa1-ac8a-1cb60ed86c20" providerId="ADAL" clId="{6CA2C20D-FD10-7042-9ED8-23D77B622455}" dt="2023-05-20T13:47:01.517" v="1378"/>
          <ac:inkMkLst>
            <pc:docMk/>
            <pc:sldMk cId="0" sldId="327"/>
            <ac:inkMk id="63" creationId="{8B9E2FD0-491F-3D79-36B2-455EF156490D}"/>
          </ac:inkMkLst>
        </pc:inkChg>
        <pc:inkChg chg="add del">
          <ac:chgData name="شادن القحطاني ID 443200677" userId="2d5f3d4d-8466-4aa1-ac8a-1cb60ed86c20" providerId="ADAL" clId="{6CA2C20D-FD10-7042-9ED8-23D77B622455}" dt="2023-05-20T13:47:01.517" v="1378"/>
          <ac:inkMkLst>
            <pc:docMk/>
            <pc:sldMk cId="0" sldId="327"/>
            <ac:inkMk id="55296" creationId="{0F9F8BB2-EB63-0A44-B1F5-1881B1F5CADA}"/>
          </ac:inkMkLst>
        </pc:inkChg>
        <pc:inkChg chg="add del">
          <ac:chgData name="شادن القحطاني ID 443200677" userId="2d5f3d4d-8466-4aa1-ac8a-1cb60ed86c20" providerId="ADAL" clId="{6CA2C20D-FD10-7042-9ED8-23D77B622455}" dt="2023-05-20T13:47:01.517" v="1378"/>
          <ac:inkMkLst>
            <pc:docMk/>
            <pc:sldMk cId="0" sldId="327"/>
            <ac:inkMk id="55297" creationId="{0A58C656-57EA-027F-2867-DC14BFAD6493}"/>
          </ac:inkMkLst>
        </pc:inkChg>
        <pc:inkChg chg="add del">
          <ac:chgData name="شادن القحطاني ID 443200677" userId="2d5f3d4d-8466-4aa1-ac8a-1cb60ed86c20" providerId="ADAL" clId="{6CA2C20D-FD10-7042-9ED8-23D77B622455}" dt="2023-05-20T13:47:01.517" v="1378"/>
          <ac:inkMkLst>
            <pc:docMk/>
            <pc:sldMk cId="0" sldId="327"/>
            <ac:inkMk id="55298" creationId="{9F02B528-6A51-4548-087F-4B06E2B852EB}"/>
          </ac:inkMkLst>
        </pc:inkChg>
        <pc:inkChg chg="add del">
          <ac:chgData name="شادن القحطاني ID 443200677" userId="2d5f3d4d-8466-4aa1-ac8a-1cb60ed86c20" providerId="ADAL" clId="{6CA2C20D-FD10-7042-9ED8-23D77B622455}" dt="2023-05-20T13:47:01.517" v="1378"/>
          <ac:inkMkLst>
            <pc:docMk/>
            <pc:sldMk cId="0" sldId="327"/>
            <ac:inkMk id="55299" creationId="{ADE42137-5282-F28C-18E2-5944E472472C}"/>
          </ac:inkMkLst>
        </pc:inkChg>
        <pc:inkChg chg="add del">
          <ac:chgData name="شادن القحطاني ID 443200677" userId="2d5f3d4d-8466-4aa1-ac8a-1cb60ed86c20" providerId="ADAL" clId="{6CA2C20D-FD10-7042-9ED8-23D77B622455}" dt="2023-05-20T13:47:01.517" v="1378"/>
          <ac:inkMkLst>
            <pc:docMk/>
            <pc:sldMk cId="0" sldId="327"/>
            <ac:inkMk id="55300" creationId="{23EB5B27-8AE6-EB2A-3210-224CD60AE7D1}"/>
          </ac:inkMkLst>
        </pc:inkChg>
        <pc:inkChg chg="add del">
          <ac:chgData name="شادن القحطاني ID 443200677" userId="2d5f3d4d-8466-4aa1-ac8a-1cb60ed86c20" providerId="ADAL" clId="{6CA2C20D-FD10-7042-9ED8-23D77B622455}" dt="2023-05-20T13:47:01.517" v="1378"/>
          <ac:inkMkLst>
            <pc:docMk/>
            <pc:sldMk cId="0" sldId="327"/>
            <ac:inkMk id="55301" creationId="{20A6B9ED-3447-401C-CEB6-8083881964A1}"/>
          </ac:inkMkLst>
        </pc:inkChg>
        <pc:inkChg chg="add del">
          <ac:chgData name="شادن القحطاني ID 443200677" userId="2d5f3d4d-8466-4aa1-ac8a-1cb60ed86c20" providerId="ADAL" clId="{6CA2C20D-FD10-7042-9ED8-23D77B622455}" dt="2023-05-20T13:47:01.517" v="1378"/>
          <ac:inkMkLst>
            <pc:docMk/>
            <pc:sldMk cId="0" sldId="327"/>
            <ac:inkMk id="55302" creationId="{A3EA4FFC-7A3A-9B3A-8E28-8D8968E9605F}"/>
          </ac:inkMkLst>
        </pc:inkChg>
        <pc:inkChg chg="add reco">
          <ac:chgData name="شادن القحطاني ID 443200677" userId="2d5f3d4d-8466-4aa1-ac8a-1cb60ed86c20" providerId="ADAL" clId="{6CA2C20D-FD10-7042-9ED8-23D77B622455}" dt="2023-05-20T13:47:01.517" v="1378"/>
          <ac:inkMkLst>
            <pc:docMk/>
            <pc:sldMk cId="0" sldId="327"/>
            <ac:inkMk id="55303" creationId="{A208E5E6-F8C6-231C-E40F-1BF5308BAB6C}"/>
          </ac:inkMkLst>
        </pc:inkChg>
        <pc:inkChg chg="add">
          <ac:chgData name="شادن القحطاني ID 443200677" userId="2d5f3d4d-8466-4aa1-ac8a-1cb60ed86c20" providerId="ADAL" clId="{6CA2C20D-FD10-7042-9ED8-23D77B622455}" dt="2023-05-20T13:47:10.736" v="1379"/>
          <ac:inkMkLst>
            <pc:docMk/>
            <pc:sldMk cId="0" sldId="327"/>
            <ac:inkMk id="55305" creationId="{17F2A46A-47FF-E229-80AA-E7A803F77DE1}"/>
          </ac:inkMkLst>
        </pc:inkChg>
        <pc:inkChg chg="add">
          <ac:chgData name="شادن القحطاني ID 443200677" userId="2d5f3d4d-8466-4aa1-ac8a-1cb60ed86c20" providerId="ADAL" clId="{6CA2C20D-FD10-7042-9ED8-23D77B622455}" dt="2023-05-20T13:47:12.284" v="1380"/>
          <ac:inkMkLst>
            <pc:docMk/>
            <pc:sldMk cId="0" sldId="327"/>
            <ac:inkMk id="55306" creationId="{DB70087D-E2B7-169D-F201-673A2C7D7F06}"/>
          </ac:inkMkLst>
        </pc:inkChg>
        <pc:inkChg chg="add del">
          <ac:chgData name="شادن القحطاني ID 443200677" userId="2d5f3d4d-8466-4aa1-ac8a-1cb60ed86c20" providerId="ADAL" clId="{6CA2C20D-FD10-7042-9ED8-23D77B622455}" dt="2023-05-20T13:47:22.971" v="1390"/>
          <ac:inkMkLst>
            <pc:docMk/>
            <pc:sldMk cId="0" sldId="327"/>
            <ac:inkMk id="55307" creationId="{6571D807-E63A-900D-2603-50908FBF5879}"/>
          </ac:inkMkLst>
        </pc:inkChg>
        <pc:inkChg chg="add del">
          <ac:chgData name="شادن القحطاني ID 443200677" userId="2d5f3d4d-8466-4aa1-ac8a-1cb60ed86c20" providerId="ADAL" clId="{6CA2C20D-FD10-7042-9ED8-23D77B622455}" dt="2023-05-20T13:47:22.971" v="1390"/>
          <ac:inkMkLst>
            <pc:docMk/>
            <pc:sldMk cId="0" sldId="327"/>
            <ac:inkMk id="55308" creationId="{42708000-6181-15E8-E8E6-2082C10DE1A6}"/>
          </ac:inkMkLst>
        </pc:inkChg>
        <pc:inkChg chg="add del">
          <ac:chgData name="شادن القحطاني ID 443200677" userId="2d5f3d4d-8466-4aa1-ac8a-1cb60ed86c20" providerId="ADAL" clId="{6CA2C20D-FD10-7042-9ED8-23D77B622455}" dt="2023-05-20T13:47:22.971" v="1390"/>
          <ac:inkMkLst>
            <pc:docMk/>
            <pc:sldMk cId="0" sldId="327"/>
            <ac:inkMk id="55309" creationId="{F2DA7BEF-45FC-2892-1D78-BAC27FE1F994}"/>
          </ac:inkMkLst>
        </pc:inkChg>
        <pc:inkChg chg="add del">
          <ac:chgData name="شادن القحطاني ID 443200677" userId="2d5f3d4d-8466-4aa1-ac8a-1cb60ed86c20" providerId="ADAL" clId="{6CA2C20D-FD10-7042-9ED8-23D77B622455}" dt="2023-05-20T13:47:22.971" v="1390"/>
          <ac:inkMkLst>
            <pc:docMk/>
            <pc:sldMk cId="0" sldId="327"/>
            <ac:inkMk id="55310" creationId="{3C85BA21-D4E0-63E9-3D42-96BEBBA1251F}"/>
          </ac:inkMkLst>
        </pc:inkChg>
        <pc:inkChg chg="add del">
          <ac:chgData name="شادن القحطاني ID 443200677" userId="2d5f3d4d-8466-4aa1-ac8a-1cb60ed86c20" providerId="ADAL" clId="{6CA2C20D-FD10-7042-9ED8-23D77B622455}" dt="2023-05-20T13:47:22.971" v="1390"/>
          <ac:inkMkLst>
            <pc:docMk/>
            <pc:sldMk cId="0" sldId="327"/>
            <ac:inkMk id="55311" creationId="{D99F0BEB-7250-7EE3-9510-19D48E5FA204}"/>
          </ac:inkMkLst>
        </pc:inkChg>
        <pc:inkChg chg="add del">
          <ac:chgData name="شادن القحطاني ID 443200677" userId="2d5f3d4d-8466-4aa1-ac8a-1cb60ed86c20" providerId="ADAL" clId="{6CA2C20D-FD10-7042-9ED8-23D77B622455}" dt="2023-05-20T13:47:22.971" v="1390"/>
          <ac:inkMkLst>
            <pc:docMk/>
            <pc:sldMk cId="0" sldId="327"/>
            <ac:inkMk id="55312" creationId="{FFE0F320-5311-308E-E15A-228B44F4FF99}"/>
          </ac:inkMkLst>
        </pc:inkChg>
        <pc:inkChg chg="add del">
          <ac:chgData name="شادن القحطاني ID 443200677" userId="2d5f3d4d-8466-4aa1-ac8a-1cb60ed86c20" providerId="ADAL" clId="{6CA2C20D-FD10-7042-9ED8-23D77B622455}" dt="2023-05-20T13:47:22.971" v="1390"/>
          <ac:inkMkLst>
            <pc:docMk/>
            <pc:sldMk cId="0" sldId="327"/>
            <ac:inkMk id="55313" creationId="{3984F64F-284A-D0CA-E6B8-5D7589CC40DD}"/>
          </ac:inkMkLst>
        </pc:inkChg>
        <pc:inkChg chg="add del">
          <ac:chgData name="شادن القحطاني ID 443200677" userId="2d5f3d4d-8466-4aa1-ac8a-1cb60ed86c20" providerId="ADAL" clId="{6CA2C20D-FD10-7042-9ED8-23D77B622455}" dt="2023-05-20T13:47:22.971" v="1390"/>
          <ac:inkMkLst>
            <pc:docMk/>
            <pc:sldMk cId="0" sldId="327"/>
            <ac:inkMk id="55314" creationId="{1FFC3E6C-D61D-BD0D-3C21-2E26E0A323BA}"/>
          </ac:inkMkLst>
        </pc:inkChg>
        <pc:inkChg chg="add del">
          <ac:chgData name="شادن القحطاني ID 443200677" userId="2d5f3d4d-8466-4aa1-ac8a-1cb60ed86c20" providerId="ADAL" clId="{6CA2C20D-FD10-7042-9ED8-23D77B622455}" dt="2023-05-20T13:47:22.971" v="1390"/>
          <ac:inkMkLst>
            <pc:docMk/>
            <pc:sldMk cId="0" sldId="327"/>
            <ac:inkMk id="55315" creationId="{E470F00B-0C53-7C81-6454-972333948C85}"/>
          </ac:inkMkLst>
        </pc:inkChg>
        <pc:inkChg chg="add reco">
          <ac:chgData name="شادن القحطاني ID 443200677" userId="2d5f3d4d-8466-4aa1-ac8a-1cb60ed86c20" providerId="ADAL" clId="{6CA2C20D-FD10-7042-9ED8-23D77B622455}" dt="2023-05-20T13:47:22.971" v="1390"/>
          <ac:inkMkLst>
            <pc:docMk/>
            <pc:sldMk cId="0" sldId="327"/>
            <ac:inkMk id="55316" creationId="{A1B4FE31-3748-6E23-00DD-CC42FE489D45}"/>
          </ac:inkMkLst>
        </pc:inkChg>
        <pc:inkChg chg="add del">
          <ac:chgData name="شادن القحطاني ID 443200677" userId="2d5f3d4d-8466-4aa1-ac8a-1cb60ed86c20" providerId="ADAL" clId="{6CA2C20D-FD10-7042-9ED8-23D77B622455}" dt="2023-05-20T13:47:31.249" v="1402"/>
          <ac:inkMkLst>
            <pc:docMk/>
            <pc:sldMk cId="0" sldId="327"/>
            <ac:inkMk id="55317" creationId="{D005C04E-01EC-41F1-B460-EFA887DBACE6}"/>
          </ac:inkMkLst>
        </pc:inkChg>
        <pc:inkChg chg="add del">
          <ac:chgData name="شادن القحطاني ID 443200677" userId="2d5f3d4d-8466-4aa1-ac8a-1cb60ed86c20" providerId="ADAL" clId="{6CA2C20D-FD10-7042-9ED8-23D77B622455}" dt="2023-05-20T13:47:31.249" v="1402"/>
          <ac:inkMkLst>
            <pc:docMk/>
            <pc:sldMk cId="0" sldId="327"/>
            <ac:inkMk id="55318" creationId="{0F1B520A-F0FE-2B53-32BA-CADDAE0A971B}"/>
          </ac:inkMkLst>
        </pc:inkChg>
        <pc:inkChg chg="add del">
          <ac:chgData name="شادن القحطاني ID 443200677" userId="2d5f3d4d-8466-4aa1-ac8a-1cb60ed86c20" providerId="ADAL" clId="{6CA2C20D-FD10-7042-9ED8-23D77B622455}" dt="2023-05-20T13:47:31.249" v="1402"/>
          <ac:inkMkLst>
            <pc:docMk/>
            <pc:sldMk cId="0" sldId="327"/>
            <ac:inkMk id="55319" creationId="{78F1BEB4-1D3A-8971-95ED-7432C710A151}"/>
          </ac:inkMkLst>
        </pc:inkChg>
        <pc:inkChg chg="add del">
          <ac:chgData name="شادن القحطاني ID 443200677" userId="2d5f3d4d-8466-4aa1-ac8a-1cb60ed86c20" providerId="ADAL" clId="{6CA2C20D-FD10-7042-9ED8-23D77B622455}" dt="2023-05-20T13:47:31.249" v="1402"/>
          <ac:inkMkLst>
            <pc:docMk/>
            <pc:sldMk cId="0" sldId="327"/>
            <ac:inkMk id="55320" creationId="{F5521541-8E48-1A8C-6D21-B44B17008835}"/>
          </ac:inkMkLst>
        </pc:inkChg>
        <pc:inkChg chg="add del">
          <ac:chgData name="شادن القحطاني ID 443200677" userId="2d5f3d4d-8466-4aa1-ac8a-1cb60ed86c20" providerId="ADAL" clId="{6CA2C20D-FD10-7042-9ED8-23D77B622455}" dt="2023-05-20T13:47:31.249" v="1402"/>
          <ac:inkMkLst>
            <pc:docMk/>
            <pc:sldMk cId="0" sldId="327"/>
            <ac:inkMk id="55321" creationId="{7E92BE63-48AB-8E23-943E-AF5FBB47FB9F}"/>
          </ac:inkMkLst>
        </pc:inkChg>
        <pc:inkChg chg="add del">
          <ac:chgData name="شادن القحطاني ID 443200677" userId="2d5f3d4d-8466-4aa1-ac8a-1cb60ed86c20" providerId="ADAL" clId="{6CA2C20D-FD10-7042-9ED8-23D77B622455}" dt="2023-05-20T13:47:31.249" v="1402"/>
          <ac:inkMkLst>
            <pc:docMk/>
            <pc:sldMk cId="0" sldId="327"/>
            <ac:inkMk id="55322" creationId="{8278652D-CB9E-BB6F-4D31-F6841B02C2BA}"/>
          </ac:inkMkLst>
        </pc:inkChg>
        <pc:inkChg chg="add del">
          <ac:chgData name="شادن القحطاني ID 443200677" userId="2d5f3d4d-8466-4aa1-ac8a-1cb60ed86c20" providerId="ADAL" clId="{6CA2C20D-FD10-7042-9ED8-23D77B622455}" dt="2023-05-20T13:47:31.249" v="1402"/>
          <ac:inkMkLst>
            <pc:docMk/>
            <pc:sldMk cId="0" sldId="327"/>
            <ac:inkMk id="55323" creationId="{BCD3E702-157B-A601-8D0A-E5895A4C192A}"/>
          </ac:inkMkLst>
        </pc:inkChg>
        <pc:inkChg chg="add del">
          <ac:chgData name="شادن القحطاني ID 443200677" userId="2d5f3d4d-8466-4aa1-ac8a-1cb60ed86c20" providerId="ADAL" clId="{6CA2C20D-FD10-7042-9ED8-23D77B622455}" dt="2023-05-20T13:47:31.249" v="1402"/>
          <ac:inkMkLst>
            <pc:docMk/>
            <pc:sldMk cId="0" sldId="327"/>
            <ac:inkMk id="55324" creationId="{D47C85B3-1B94-5868-4029-F404A438F009}"/>
          </ac:inkMkLst>
        </pc:inkChg>
        <pc:inkChg chg="add del">
          <ac:chgData name="شادن القحطاني ID 443200677" userId="2d5f3d4d-8466-4aa1-ac8a-1cb60ed86c20" providerId="ADAL" clId="{6CA2C20D-FD10-7042-9ED8-23D77B622455}" dt="2023-05-20T13:47:31.249" v="1402"/>
          <ac:inkMkLst>
            <pc:docMk/>
            <pc:sldMk cId="0" sldId="327"/>
            <ac:inkMk id="55325" creationId="{83EF890B-A1F0-9782-1826-3EE43334D482}"/>
          </ac:inkMkLst>
        </pc:inkChg>
        <pc:inkChg chg="add del">
          <ac:chgData name="شادن القحطاني ID 443200677" userId="2d5f3d4d-8466-4aa1-ac8a-1cb60ed86c20" providerId="ADAL" clId="{6CA2C20D-FD10-7042-9ED8-23D77B622455}" dt="2023-05-20T13:47:31.249" v="1402"/>
          <ac:inkMkLst>
            <pc:docMk/>
            <pc:sldMk cId="0" sldId="327"/>
            <ac:inkMk id="55326" creationId="{E6A16B66-AFD6-BA43-C412-42C3DA5E6195}"/>
          </ac:inkMkLst>
        </pc:inkChg>
        <pc:inkChg chg="add del">
          <ac:chgData name="شادن القحطاني ID 443200677" userId="2d5f3d4d-8466-4aa1-ac8a-1cb60ed86c20" providerId="ADAL" clId="{6CA2C20D-FD10-7042-9ED8-23D77B622455}" dt="2023-05-20T13:47:31.249" v="1402"/>
          <ac:inkMkLst>
            <pc:docMk/>
            <pc:sldMk cId="0" sldId="327"/>
            <ac:inkMk id="55327" creationId="{59D70E51-DF91-2A5E-A289-EF867B7BE282}"/>
          </ac:inkMkLst>
        </pc:inkChg>
        <pc:inkChg chg="add reco">
          <ac:chgData name="شادن القحطاني ID 443200677" userId="2d5f3d4d-8466-4aa1-ac8a-1cb60ed86c20" providerId="ADAL" clId="{6CA2C20D-FD10-7042-9ED8-23D77B622455}" dt="2023-05-20T13:47:31.249" v="1402"/>
          <ac:inkMkLst>
            <pc:docMk/>
            <pc:sldMk cId="0" sldId="327"/>
            <ac:inkMk id="55328" creationId="{FEEE6A5A-58FC-3BF1-11A5-4434B221823F}"/>
          </ac:inkMkLst>
        </pc:inkChg>
      </pc:sldChg>
      <pc:sldChg chg="addSp delSp">
        <pc:chgData name="شادن القحطاني ID 443200677" userId="2d5f3d4d-8466-4aa1-ac8a-1cb60ed86c20" providerId="ADAL" clId="{6CA2C20D-FD10-7042-9ED8-23D77B622455}" dt="2023-06-16T19:34:59.543" v="3321"/>
        <pc:sldMkLst>
          <pc:docMk/>
          <pc:sldMk cId="0" sldId="328"/>
        </pc:sldMkLst>
        <pc:inkChg chg="add">
          <ac:chgData name="شادن القحطاني ID 443200677" userId="2d5f3d4d-8466-4aa1-ac8a-1cb60ed86c20" providerId="ADAL" clId="{6CA2C20D-FD10-7042-9ED8-23D77B622455}" dt="2023-06-16T19:33:08.379" v="3306"/>
          <ac:inkMkLst>
            <pc:docMk/>
            <pc:sldMk cId="0" sldId="328"/>
            <ac:inkMk id="2" creationId="{7146DCE4-A07E-6ACD-646F-A262253638F2}"/>
          </ac:inkMkLst>
        </pc:inkChg>
        <pc:inkChg chg="add del">
          <ac:chgData name="شادن القحطاني ID 443200677" userId="2d5f3d4d-8466-4aa1-ac8a-1cb60ed86c20" providerId="ADAL" clId="{6CA2C20D-FD10-7042-9ED8-23D77B622455}" dt="2023-05-20T13:48:41.909" v="1411"/>
          <ac:inkMkLst>
            <pc:docMk/>
            <pc:sldMk cId="0" sldId="328"/>
            <ac:inkMk id="2" creationId="{7D7727C0-2F64-DC97-26FA-B5EAB97437CF}"/>
          </ac:inkMkLst>
        </pc:inkChg>
        <pc:inkChg chg="add">
          <ac:chgData name="شادن القحطاني ID 443200677" userId="2d5f3d4d-8466-4aa1-ac8a-1cb60ed86c20" providerId="ADAL" clId="{6CA2C20D-FD10-7042-9ED8-23D77B622455}" dt="2023-06-16T19:33:10.517" v="3307"/>
          <ac:inkMkLst>
            <pc:docMk/>
            <pc:sldMk cId="0" sldId="328"/>
            <ac:inkMk id="3" creationId="{38B2EDD5-4607-C12F-7490-21C3C95DC04E}"/>
          </ac:inkMkLst>
        </pc:inkChg>
        <pc:inkChg chg="add del">
          <ac:chgData name="شادن القحطاني ID 443200677" userId="2d5f3d4d-8466-4aa1-ac8a-1cb60ed86c20" providerId="ADAL" clId="{6CA2C20D-FD10-7042-9ED8-23D77B622455}" dt="2023-05-20T13:48:41.909" v="1411"/>
          <ac:inkMkLst>
            <pc:docMk/>
            <pc:sldMk cId="0" sldId="328"/>
            <ac:inkMk id="3" creationId="{E86EC527-D5C2-5FF7-2327-823EF4115B67}"/>
          </ac:inkMkLst>
        </pc:inkChg>
        <pc:inkChg chg="add del">
          <ac:chgData name="شادن القحطاني ID 443200677" userId="2d5f3d4d-8466-4aa1-ac8a-1cb60ed86c20" providerId="ADAL" clId="{6CA2C20D-FD10-7042-9ED8-23D77B622455}" dt="2023-05-20T13:48:41.909" v="1411"/>
          <ac:inkMkLst>
            <pc:docMk/>
            <pc:sldMk cId="0" sldId="328"/>
            <ac:inkMk id="4" creationId="{141949B9-C25E-FDFD-5CBF-0AFA0B4B6D24}"/>
          </ac:inkMkLst>
        </pc:inkChg>
        <pc:inkChg chg="add">
          <ac:chgData name="شادن القحطاني ID 443200677" userId="2d5f3d4d-8466-4aa1-ac8a-1cb60ed86c20" providerId="ADAL" clId="{6CA2C20D-FD10-7042-9ED8-23D77B622455}" dt="2023-06-16T19:34:52.706" v="3308"/>
          <ac:inkMkLst>
            <pc:docMk/>
            <pc:sldMk cId="0" sldId="328"/>
            <ac:inkMk id="4" creationId="{7DDB32D1-3393-9A98-D647-6A4389DE4135}"/>
          </ac:inkMkLst>
        </pc:inkChg>
        <pc:inkChg chg="add del">
          <ac:chgData name="شادن القحطاني ID 443200677" userId="2d5f3d4d-8466-4aa1-ac8a-1cb60ed86c20" providerId="ADAL" clId="{6CA2C20D-FD10-7042-9ED8-23D77B622455}" dt="2023-05-20T13:48:41.909" v="1411"/>
          <ac:inkMkLst>
            <pc:docMk/>
            <pc:sldMk cId="0" sldId="328"/>
            <ac:inkMk id="5" creationId="{BEA0A61D-2AEE-1472-D128-E1397A77BFAF}"/>
          </ac:inkMkLst>
        </pc:inkChg>
        <pc:inkChg chg="add del">
          <ac:chgData name="شادن القحطاني ID 443200677" userId="2d5f3d4d-8466-4aa1-ac8a-1cb60ed86c20" providerId="ADAL" clId="{6CA2C20D-FD10-7042-9ED8-23D77B622455}" dt="2023-06-16T19:34:59.543" v="3321"/>
          <ac:inkMkLst>
            <pc:docMk/>
            <pc:sldMk cId="0" sldId="328"/>
            <ac:inkMk id="5" creationId="{EE3F0F37-1383-C2DC-E3F7-83C0C6C99A56}"/>
          </ac:inkMkLst>
        </pc:inkChg>
        <pc:inkChg chg="add del">
          <ac:chgData name="شادن القحطاني ID 443200677" userId="2d5f3d4d-8466-4aa1-ac8a-1cb60ed86c20" providerId="ADAL" clId="{6CA2C20D-FD10-7042-9ED8-23D77B622455}" dt="2023-05-20T13:48:41.909" v="1411"/>
          <ac:inkMkLst>
            <pc:docMk/>
            <pc:sldMk cId="0" sldId="328"/>
            <ac:inkMk id="8" creationId="{D3CAEE79-7DE9-0C56-9E16-4D07B2641F56}"/>
          </ac:inkMkLst>
        </pc:inkChg>
        <pc:inkChg chg="add del">
          <ac:chgData name="شادن القحطاني ID 443200677" userId="2d5f3d4d-8466-4aa1-ac8a-1cb60ed86c20" providerId="ADAL" clId="{6CA2C20D-FD10-7042-9ED8-23D77B622455}" dt="2023-06-16T19:34:59.543" v="3321"/>
          <ac:inkMkLst>
            <pc:docMk/>
            <pc:sldMk cId="0" sldId="328"/>
            <ac:inkMk id="8" creationId="{DC2C0CEC-2105-3958-5420-041B797BDFF3}"/>
          </ac:inkMkLst>
        </pc:inkChg>
        <pc:inkChg chg="add del">
          <ac:chgData name="شادن القحطاني ID 443200677" userId="2d5f3d4d-8466-4aa1-ac8a-1cb60ed86c20" providerId="ADAL" clId="{6CA2C20D-FD10-7042-9ED8-23D77B622455}" dt="2023-05-20T13:48:41.909" v="1411"/>
          <ac:inkMkLst>
            <pc:docMk/>
            <pc:sldMk cId="0" sldId="328"/>
            <ac:inkMk id="10" creationId="{19FB0C04-78AB-6CBD-80CC-617B9C32D583}"/>
          </ac:inkMkLst>
        </pc:inkChg>
        <pc:inkChg chg="add del">
          <ac:chgData name="شادن القحطاني ID 443200677" userId="2d5f3d4d-8466-4aa1-ac8a-1cb60ed86c20" providerId="ADAL" clId="{6CA2C20D-FD10-7042-9ED8-23D77B622455}" dt="2023-06-16T19:34:59.543" v="3321"/>
          <ac:inkMkLst>
            <pc:docMk/>
            <pc:sldMk cId="0" sldId="328"/>
            <ac:inkMk id="10" creationId="{8F4AE85C-AA48-437E-F56F-3923E39BA556}"/>
          </ac:inkMkLst>
        </pc:inkChg>
        <pc:inkChg chg="add del">
          <ac:chgData name="شادن القحطاني ID 443200677" userId="2d5f3d4d-8466-4aa1-ac8a-1cb60ed86c20" providerId="ADAL" clId="{6CA2C20D-FD10-7042-9ED8-23D77B622455}" dt="2023-05-20T13:48:41.909" v="1411"/>
          <ac:inkMkLst>
            <pc:docMk/>
            <pc:sldMk cId="0" sldId="328"/>
            <ac:inkMk id="11" creationId="{09BC33D5-3CC6-84F2-EBD4-3EDA6DB6158B}"/>
          </ac:inkMkLst>
        </pc:inkChg>
        <pc:inkChg chg="add del">
          <ac:chgData name="شادن القحطاني ID 443200677" userId="2d5f3d4d-8466-4aa1-ac8a-1cb60ed86c20" providerId="ADAL" clId="{6CA2C20D-FD10-7042-9ED8-23D77B622455}" dt="2023-06-16T19:34:59.543" v="3321"/>
          <ac:inkMkLst>
            <pc:docMk/>
            <pc:sldMk cId="0" sldId="328"/>
            <ac:inkMk id="11" creationId="{7587DB46-7244-E774-61F7-5AD0749E53FA}"/>
          </ac:inkMkLst>
        </pc:inkChg>
        <pc:inkChg chg="add del">
          <ac:chgData name="شادن القحطاني ID 443200677" userId="2d5f3d4d-8466-4aa1-ac8a-1cb60ed86c20" providerId="ADAL" clId="{6CA2C20D-FD10-7042-9ED8-23D77B622455}" dt="2023-05-20T13:48:41.909" v="1411"/>
          <ac:inkMkLst>
            <pc:docMk/>
            <pc:sldMk cId="0" sldId="328"/>
            <ac:inkMk id="12" creationId="{52980F16-800F-D055-A849-B68E14709B06}"/>
          </ac:inkMkLst>
        </pc:inkChg>
        <pc:inkChg chg="add del">
          <ac:chgData name="شادن القحطاني ID 443200677" userId="2d5f3d4d-8466-4aa1-ac8a-1cb60ed86c20" providerId="ADAL" clId="{6CA2C20D-FD10-7042-9ED8-23D77B622455}" dt="2023-06-16T19:34:59.543" v="3321"/>
          <ac:inkMkLst>
            <pc:docMk/>
            <pc:sldMk cId="0" sldId="328"/>
            <ac:inkMk id="12" creationId="{99206367-250E-0869-40EF-FA4308C92CE7}"/>
          </ac:inkMkLst>
        </pc:inkChg>
        <pc:inkChg chg="add reco">
          <ac:chgData name="شادن القحطاني ID 443200677" userId="2d5f3d4d-8466-4aa1-ac8a-1cb60ed86c20" providerId="ADAL" clId="{6CA2C20D-FD10-7042-9ED8-23D77B622455}" dt="2023-05-20T13:48:41.909" v="1411"/>
          <ac:inkMkLst>
            <pc:docMk/>
            <pc:sldMk cId="0" sldId="328"/>
            <ac:inkMk id="13" creationId="{71F67CF3-3CD3-726D-ED04-36115D2F4F95}"/>
          </ac:inkMkLst>
        </pc:inkChg>
        <pc:inkChg chg="add del">
          <ac:chgData name="شادن القحطاني ID 443200677" userId="2d5f3d4d-8466-4aa1-ac8a-1cb60ed86c20" providerId="ADAL" clId="{6CA2C20D-FD10-7042-9ED8-23D77B622455}" dt="2023-06-16T19:34:59.543" v="3321"/>
          <ac:inkMkLst>
            <pc:docMk/>
            <pc:sldMk cId="0" sldId="328"/>
            <ac:inkMk id="14" creationId="{63DB00F9-1316-4579-6C1A-518304137951}"/>
          </ac:inkMkLst>
        </pc:inkChg>
        <pc:inkChg chg="add del">
          <ac:chgData name="شادن القحطاني ID 443200677" userId="2d5f3d4d-8466-4aa1-ac8a-1cb60ed86c20" providerId="ADAL" clId="{6CA2C20D-FD10-7042-9ED8-23D77B622455}" dt="2023-05-20T13:48:50.513" v="1427"/>
          <ac:inkMkLst>
            <pc:docMk/>
            <pc:sldMk cId="0" sldId="328"/>
            <ac:inkMk id="14" creationId="{EFFB7306-C4CA-CAC3-2F82-B64B174C90A1}"/>
          </ac:inkMkLst>
        </pc:inkChg>
        <pc:inkChg chg="add del">
          <ac:chgData name="شادن القحطاني ID 443200677" userId="2d5f3d4d-8466-4aa1-ac8a-1cb60ed86c20" providerId="ADAL" clId="{6CA2C20D-FD10-7042-9ED8-23D77B622455}" dt="2023-06-16T19:34:59.543" v="3321"/>
          <ac:inkMkLst>
            <pc:docMk/>
            <pc:sldMk cId="0" sldId="328"/>
            <ac:inkMk id="15" creationId="{1A4B1A3F-1A77-F347-EAAB-731DCB8D9ABA}"/>
          </ac:inkMkLst>
        </pc:inkChg>
        <pc:inkChg chg="add del">
          <ac:chgData name="شادن القحطاني ID 443200677" userId="2d5f3d4d-8466-4aa1-ac8a-1cb60ed86c20" providerId="ADAL" clId="{6CA2C20D-FD10-7042-9ED8-23D77B622455}" dt="2023-05-20T13:48:50.513" v="1427"/>
          <ac:inkMkLst>
            <pc:docMk/>
            <pc:sldMk cId="0" sldId="328"/>
            <ac:inkMk id="15" creationId="{C4B71341-2313-FCCA-620C-62835FB08CFB}"/>
          </ac:inkMkLst>
        </pc:inkChg>
        <pc:inkChg chg="add del">
          <ac:chgData name="شادن القحطاني ID 443200677" userId="2d5f3d4d-8466-4aa1-ac8a-1cb60ed86c20" providerId="ADAL" clId="{6CA2C20D-FD10-7042-9ED8-23D77B622455}" dt="2023-06-16T19:34:59.543" v="3321"/>
          <ac:inkMkLst>
            <pc:docMk/>
            <pc:sldMk cId="0" sldId="328"/>
            <ac:inkMk id="16" creationId="{5CD74803-B1FC-206B-5CB0-401C7ECC9669}"/>
          </ac:inkMkLst>
        </pc:inkChg>
        <pc:inkChg chg="add del">
          <ac:chgData name="شادن القحطاني ID 443200677" userId="2d5f3d4d-8466-4aa1-ac8a-1cb60ed86c20" providerId="ADAL" clId="{6CA2C20D-FD10-7042-9ED8-23D77B622455}" dt="2023-05-20T13:48:50.513" v="1427"/>
          <ac:inkMkLst>
            <pc:docMk/>
            <pc:sldMk cId="0" sldId="328"/>
            <ac:inkMk id="16" creationId="{7EC07115-937C-7A30-853D-3013F35ECBD6}"/>
          </ac:inkMkLst>
        </pc:inkChg>
        <pc:inkChg chg="add del">
          <ac:chgData name="شادن القحطاني ID 443200677" userId="2d5f3d4d-8466-4aa1-ac8a-1cb60ed86c20" providerId="ADAL" clId="{6CA2C20D-FD10-7042-9ED8-23D77B622455}" dt="2023-06-16T19:34:59.543" v="3321"/>
          <ac:inkMkLst>
            <pc:docMk/>
            <pc:sldMk cId="0" sldId="328"/>
            <ac:inkMk id="17" creationId="{26FF9D70-0222-2366-26E8-B36766BDB08E}"/>
          </ac:inkMkLst>
        </pc:inkChg>
        <pc:inkChg chg="add del">
          <ac:chgData name="شادن القحطاني ID 443200677" userId="2d5f3d4d-8466-4aa1-ac8a-1cb60ed86c20" providerId="ADAL" clId="{6CA2C20D-FD10-7042-9ED8-23D77B622455}" dt="2023-05-20T13:48:50.513" v="1427"/>
          <ac:inkMkLst>
            <pc:docMk/>
            <pc:sldMk cId="0" sldId="328"/>
            <ac:inkMk id="17" creationId="{DA2AEA79-A8AE-A0E0-6D60-2FC861C93BBC}"/>
          </ac:inkMkLst>
        </pc:inkChg>
        <pc:inkChg chg="add del">
          <ac:chgData name="شادن القحطاني ID 443200677" userId="2d5f3d4d-8466-4aa1-ac8a-1cb60ed86c20" providerId="ADAL" clId="{6CA2C20D-FD10-7042-9ED8-23D77B622455}" dt="2023-06-16T19:34:59.543" v="3321"/>
          <ac:inkMkLst>
            <pc:docMk/>
            <pc:sldMk cId="0" sldId="328"/>
            <ac:inkMk id="18" creationId="{922C2882-0FE4-7968-240D-A93978987CEE}"/>
          </ac:inkMkLst>
        </pc:inkChg>
        <pc:inkChg chg="add del">
          <ac:chgData name="شادن القحطاني ID 443200677" userId="2d5f3d4d-8466-4aa1-ac8a-1cb60ed86c20" providerId="ADAL" clId="{6CA2C20D-FD10-7042-9ED8-23D77B622455}" dt="2023-05-20T13:48:50.513" v="1427"/>
          <ac:inkMkLst>
            <pc:docMk/>
            <pc:sldMk cId="0" sldId="328"/>
            <ac:inkMk id="18" creationId="{F41844B4-F4D1-2CEC-F712-7AEAD17B0AC7}"/>
          </ac:inkMkLst>
        </pc:inkChg>
        <pc:inkChg chg="add del">
          <ac:chgData name="شادن القحطاني ID 443200677" userId="2d5f3d4d-8466-4aa1-ac8a-1cb60ed86c20" providerId="ADAL" clId="{6CA2C20D-FD10-7042-9ED8-23D77B622455}" dt="2023-06-16T19:34:59.543" v="3321"/>
          <ac:inkMkLst>
            <pc:docMk/>
            <pc:sldMk cId="0" sldId="328"/>
            <ac:inkMk id="19" creationId="{85FC1BF9-B42D-4986-EDAA-8EF8A9BA39E1}"/>
          </ac:inkMkLst>
        </pc:inkChg>
        <pc:inkChg chg="add del">
          <ac:chgData name="شادن القحطاني ID 443200677" userId="2d5f3d4d-8466-4aa1-ac8a-1cb60ed86c20" providerId="ADAL" clId="{6CA2C20D-FD10-7042-9ED8-23D77B622455}" dt="2023-05-20T13:48:50.513" v="1427"/>
          <ac:inkMkLst>
            <pc:docMk/>
            <pc:sldMk cId="0" sldId="328"/>
            <ac:inkMk id="19" creationId="{90021758-E3F9-4F24-E8F9-4823DAFA6C4F}"/>
          </ac:inkMkLst>
        </pc:inkChg>
        <pc:inkChg chg="add del">
          <ac:chgData name="شادن القحطاني ID 443200677" userId="2d5f3d4d-8466-4aa1-ac8a-1cb60ed86c20" providerId="ADAL" clId="{6CA2C20D-FD10-7042-9ED8-23D77B622455}" dt="2023-05-20T13:48:50.513" v="1427"/>
          <ac:inkMkLst>
            <pc:docMk/>
            <pc:sldMk cId="0" sldId="328"/>
            <ac:inkMk id="20" creationId="{20936BA4-BE0F-C6AC-0E38-EF0178B85C3D}"/>
          </ac:inkMkLst>
        </pc:inkChg>
        <pc:inkChg chg="add del">
          <ac:chgData name="شادن القحطاني ID 443200677" userId="2d5f3d4d-8466-4aa1-ac8a-1cb60ed86c20" providerId="ADAL" clId="{6CA2C20D-FD10-7042-9ED8-23D77B622455}" dt="2023-06-16T19:34:59.543" v="3321"/>
          <ac:inkMkLst>
            <pc:docMk/>
            <pc:sldMk cId="0" sldId="328"/>
            <ac:inkMk id="20" creationId="{F7562261-59B1-F2C8-BA36-67F0B4F8E11C}"/>
          </ac:inkMkLst>
        </pc:inkChg>
        <pc:inkChg chg="add del">
          <ac:chgData name="شادن القحطاني ID 443200677" userId="2d5f3d4d-8466-4aa1-ac8a-1cb60ed86c20" providerId="ADAL" clId="{6CA2C20D-FD10-7042-9ED8-23D77B622455}" dt="2023-05-20T13:48:50.513" v="1427"/>
          <ac:inkMkLst>
            <pc:docMk/>
            <pc:sldMk cId="0" sldId="328"/>
            <ac:inkMk id="21" creationId="{1A52CC3B-0447-7D79-E903-69D5D6844B8D}"/>
          </ac:inkMkLst>
        </pc:inkChg>
        <pc:inkChg chg="add reco">
          <ac:chgData name="شادن القحطاني ID 443200677" userId="2d5f3d4d-8466-4aa1-ac8a-1cb60ed86c20" providerId="ADAL" clId="{6CA2C20D-FD10-7042-9ED8-23D77B622455}" dt="2023-06-16T19:34:59.543" v="3321"/>
          <ac:inkMkLst>
            <pc:docMk/>
            <pc:sldMk cId="0" sldId="328"/>
            <ac:inkMk id="21" creationId="{A6619E45-B73D-D30E-D37B-67F187719EFF}"/>
          </ac:inkMkLst>
        </pc:inkChg>
        <pc:inkChg chg="add del">
          <ac:chgData name="شادن القحطاني ID 443200677" userId="2d5f3d4d-8466-4aa1-ac8a-1cb60ed86c20" providerId="ADAL" clId="{6CA2C20D-FD10-7042-9ED8-23D77B622455}" dt="2023-05-20T13:48:50.513" v="1427"/>
          <ac:inkMkLst>
            <pc:docMk/>
            <pc:sldMk cId="0" sldId="328"/>
            <ac:inkMk id="22" creationId="{02F74346-0305-1328-C254-B89BE27EB84A}"/>
          </ac:inkMkLst>
        </pc:inkChg>
        <pc:inkChg chg="add del">
          <ac:chgData name="شادن القحطاني ID 443200677" userId="2d5f3d4d-8466-4aa1-ac8a-1cb60ed86c20" providerId="ADAL" clId="{6CA2C20D-FD10-7042-9ED8-23D77B622455}" dt="2023-05-20T13:48:50.513" v="1427"/>
          <ac:inkMkLst>
            <pc:docMk/>
            <pc:sldMk cId="0" sldId="328"/>
            <ac:inkMk id="23" creationId="{0EDEB731-7F9B-3C46-CA28-EF8554C5BE7C}"/>
          </ac:inkMkLst>
        </pc:inkChg>
        <pc:inkChg chg="add del">
          <ac:chgData name="شادن القحطاني ID 443200677" userId="2d5f3d4d-8466-4aa1-ac8a-1cb60ed86c20" providerId="ADAL" clId="{6CA2C20D-FD10-7042-9ED8-23D77B622455}" dt="2023-05-20T13:48:50.513" v="1427"/>
          <ac:inkMkLst>
            <pc:docMk/>
            <pc:sldMk cId="0" sldId="328"/>
            <ac:inkMk id="24" creationId="{F1FDA586-34E1-6362-9EE2-9F5150F0E1E3}"/>
          </ac:inkMkLst>
        </pc:inkChg>
        <pc:inkChg chg="add del">
          <ac:chgData name="شادن القحطاني ID 443200677" userId="2d5f3d4d-8466-4aa1-ac8a-1cb60ed86c20" providerId="ADAL" clId="{6CA2C20D-FD10-7042-9ED8-23D77B622455}" dt="2023-05-20T13:48:50.513" v="1427"/>
          <ac:inkMkLst>
            <pc:docMk/>
            <pc:sldMk cId="0" sldId="328"/>
            <ac:inkMk id="25" creationId="{F40A3D63-6103-DCD4-8BA8-A0C2647F87AE}"/>
          </ac:inkMkLst>
        </pc:inkChg>
        <pc:inkChg chg="add del">
          <ac:chgData name="شادن القحطاني ID 443200677" userId="2d5f3d4d-8466-4aa1-ac8a-1cb60ed86c20" providerId="ADAL" clId="{6CA2C20D-FD10-7042-9ED8-23D77B622455}" dt="2023-05-20T13:48:50.513" v="1427"/>
          <ac:inkMkLst>
            <pc:docMk/>
            <pc:sldMk cId="0" sldId="328"/>
            <ac:inkMk id="26" creationId="{1ACFD6B7-4AC9-005E-BB76-A7F6C5FA4353}"/>
          </ac:inkMkLst>
        </pc:inkChg>
        <pc:inkChg chg="add del">
          <ac:chgData name="شادن القحطاني ID 443200677" userId="2d5f3d4d-8466-4aa1-ac8a-1cb60ed86c20" providerId="ADAL" clId="{6CA2C20D-FD10-7042-9ED8-23D77B622455}" dt="2023-05-20T13:48:50.513" v="1427"/>
          <ac:inkMkLst>
            <pc:docMk/>
            <pc:sldMk cId="0" sldId="328"/>
            <ac:inkMk id="27" creationId="{E9AFDA9F-6B8F-75FA-4790-BBB088EEF193}"/>
          </ac:inkMkLst>
        </pc:inkChg>
        <pc:inkChg chg="add del">
          <ac:chgData name="شادن القحطاني ID 443200677" userId="2d5f3d4d-8466-4aa1-ac8a-1cb60ed86c20" providerId="ADAL" clId="{6CA2C20D-FD10-7042-9ED8-23D77B622455}" dt="2023-05-20T13:48:50.513" v="1427"/>
          <ac:inkMkLst>
            <pc:docMk/>
            <pc:sldMk cId="0" sldId="328"/>
            <ac:inkMk id="28" creationId="{13AC3262-6697-98D8-BCC1-FFA0F85077BE}"/>
          </ac:inkMkLst>
        </pc:inkChg>
        <pc:inkChg chg="add reco">
          <ac:chgData name="شادن القحطاني ID 443200677" userId="2d5f3d4d-8466-4aa1-ac8a-1cb60ed86c20" providerId="ADAL" clId="{6CA2C20D-FD10-7042-9ED8-23D77B622455}" dt="2023-05-20T13:48:50.513" v="1427"/>
          <ac:inkMkLst>
            <pc:docMk/>
            <pc:sldMk cId="0" sldId="328"/>
            <ac:inkMk id="29" creationId="{67382EEC-703F-39D1-A93E-74975127C743}"/>
          </ac:inkMkLst>
        </pc:inkChg>
        <pc:inkChg chg="add del">
          <ac:chgData name="شادن القحطاني ID 443200677" userId="2d5f3d4d-8466-4aa1-ac8a-1cb60ed86c20" providerId="ADAL" clId="{6CA2C20D-FD10-7042-9ED8-23D77B622455}" dt="2023-05-20T13:48:52.144" v="1430"/>
          <ac:inkMkLst>
            <pc:docMk/>
            <pc:sldMk cId="0" sldId="328"/>
            <ac:inkMk id="30" creationId="{E4BEAAA6-7BE4-8946-2D53-38444C9E24FA}"/>
          </ac:inkMkLst>
        </pc:inkChg>
        <pc:inkChg chg="add del">
          <ac:chgData name="شادن القحطاني ID 443200677" userId="2d5f3d4d-8466-4aa1-ac8a-1cb60ed86c20" providerId="ADAL" clId="{6CA2C20D-FD10-7042-9ED8-23D77B622455}" dt="2023-05-20T13:48:52.144" v="1430"/>
          <ac:inkMkLst>
            <pc:docMk/>
            <pc:sldMk cId="0" sldId="328"/>
            <ac:inkMk id="31" creationId="{2240CE5C-F924-608C-48BD-434493624D2D}"/>
          </ac:inkMkLst>
        </pc:inkChg>
        <pc:inkChg chg="add reco">
          <ac:chgData name="شادن القحطاني ID 443200677" userId="2d5f3d4d-8466-4aa1-ac8a-1cb60ed86c20" providerId="ADAL" clId="{6CA2C20D-FD10-7042-9ED8-23D77B622455}" dt="2023-05-20T13:48:52.144" v="1430"/>
          <ac:inkMkLst>
            <pc:docMk/>
            <pc:sldMk cId="0" sldId="328"/>
            <ac:inkMk id="32" creationId="{164B6352-72DB-0D3D-8B46-95BADD74E22D}"/>
          </ac:inkMkLst>
        </pc:inkChg>
        <pc:inkChg chg="add">
          <ac:chgData name="شادن القحطاني ID 443200677" userId="2d5f3d4d-8466-4aa1-ac8a-1cb60ed86c20" providerId="ADAL" clId="{6CA2C20D-FD10-7042-9ED8-23D77B622455}" dt="2023-05-20T13:49:15.033" v="1431"/>
          <ac:inkMkLst>
            <pc:docMk/>
            <pc:sldMk cId="0" sldId="328"/>
            <ac:inkMk id="33" creationId="{448172CB-DB56-CEE3-BF4C-74666E6B8F00}"/>
          </ac:inkMkLst>
        </pc:inkChg>
        <pc:inkChg chg="add">
          <ac:chgData name="شادن القحطاني ID 443200677" userId="2d5f3d4d-8466-4aa1-ac8a-1cb60ed86c20" providerId="ADAL" clId="{6CA2C20D-FD10-7042-9ED8-23D77B622455}" dt="2023-05-20T13:49:26.481" v="1432"/>
          <ac:inkMkLst>
            <pc:docMk/>
            <pc:sldMk cId="0" sldId="328"/>
            <ac:inkMk id="34" creationId="{411A365D-6300-1696-151D-6E23562EBA90}"/>
          </ac:inkMkLst>
        </pc:inkChg>
        <pc:inkChg chg="add">
          <ac:chgData name="شادن القحطاني ID 443200677" userId="2d5f3d4d-8466-4aa1-ac8a-1cb60ed86c20" providerId="ADAL" clId="{6CA2C20D-FD10-7042-9ED8-23D77B622455}" dt="2023-05-20T13:49:27.075" v="1433"/>
          <ac:inkMkLst>
            <pc:docMk/>
            <pc:sldMk cId="0" sldId="328"/>
            <ac:inkMk id="35" creationId="{4325B995-3397-2B76-B31E-3303CF3401B1}"/>
          </ac:inkMkLst>
        </pc:inkChg>
      </pc:sldChg>
      <pc:sldChg chg="addSp delSp">
        <pc:chgData name="شادن القحطاني ID 443200677" userId="2d5f3d4d-8466-4aa1-ac8a-1cb60ed86c20" providerId="ADAL" clId="{6CA2C20D-FD10-7042-9ED8-23D77B622455}" dt="2023-06-16T21:32:59.385" v="3455"/>
        <pc:sldMkLst>
          <pc:docMk/>
          <pc:sldMk cId="0" sldId="333"/>
        </pc:sldMkLst>
        <pc:inkChg chg="add del">
          <ac:chgData name="شادن القحطاني ID 443200677" userId="2d5f3d4d-8466-4aa1-ac8a-1cb60ed86c20" providerId="ADAL" clId="{6CA2C20D-FD10-7042-9ED8-23D77B622455}" dt="2023-05-20T14:02:39.389" v="1622"/>
          <ac:inkMkLst>
            <pc:docMk/>
            <pc:sldMk cId="0" sldId="333"/>
            <ac:inkMk id="2" creationId="{840F5505-0AC9-BB82-439B-4A3FFE477EB7}"/>
          </ac:inkMkLst>
        </pc:inkChg>
        <pc:inkChg chg="add del">
          <ac:chgData name="شادن القحطاني ID 443200677" userId="2d5f3d4d-8466-4aa1-ac8a-1cb60ed86c20" providerId="ADAL" clId="{6CA2C20D-FD10-7042-9ED8-23D77B622455}" dt="2023-06-16T20:33:01.486" v="3353"/>
          <ac:inkMkLst>
            <pc:docMk/>
            <pc:sldMk cId="0" sldId="333"/>
            <ac:inkMk id="2" creationId="{ECFBBA74-3449-5A5F-B091-C2991D7A746D}"/>
          </ac:inkMkLst>
        </pc:inkChg>
        <pc:inkChg chg="add del">
          <ac:chgData name="شادن القحطاني ID 443200677" userId="2d5f3d4d-8466-4aa1-ac8a-1cb60ed86c20" providerId="ADAL" clId="{6CA2C20D-FD10-7042-9ED8-23D77B622455}" dt="2023-05-20T14:02:39.389" v="1622"/>
          <ac:inkMkLst>
            <pc:docMk/>
            <pc:sldMk cId="0" sldId="333"/>
            <ac:inkMk id="3" creationId="{0916D460-86CA-5B23-27AC-54054C1B196A}"/>
          </ac:inkMkLst>
        </pc:inkChg>
        <pc:inkChg chg="add del">
          <ac:chgData name="شادن القحطاني ID 443200677" userId="2d5f3d4d-8466-4aa1-ac8a-1cb60ed86c20" providerId="ADAL" clId="{6CA2C20D-FD10-7042-9ED8-23D77B622455}" dt="2023-06-16T20:33:01.486" v="3353"/>
          <ac:inkMkLst>
            <pc:docMk/>
            <pc:sldMk cId="0" sldId="333"/>
            <ac:inkMk id="3" creationId="{367582AD-FA15-CB48-5ACE-180849E5EB6E}"/>
          </ac:inkMkLst>
        </pc:inkChg>
        <pc:inkChg chg="add del">
          <ac:chgData name="شادن القحطاني ID 443200677" userId="2d5f3d4d-8466-4aa1-ac8a-1cb60ed86c20" providerId="ADAL" clId="{6CA2C20D-FD10-7042-9ED8-23D77B622455}" dt="2023-05-20T14:02:39.389" v="1622"/>
          <ac:inkMkLst>
            <pc:docMk/>
            <pc:sldMk cId="0" sldId="333"/>
            <ac:inkMk id="4" creationId="{2FA39FA0-B6CD-32D6-D01C-09846F1FCABA}"/>
          </ac:inkMkLst>
        </pc:inkChg>
        <pc:inkChg chg="add del">
          <ac:chgData name="شادن القحطاني ID 443200677" userId="2d5f3d4d-8466-4aa1-ac8a-1cb60ed86c20" providerId="ADAL" clId="{6CA2C20D-FD10-7042-9ED8-23D77B622455}" dt="2023-06-16T20:33:01.486" v="3353"/>
          <ac:inkMkLst>
            <pc:docMk/>
            <pc:sldMk cId="0" sldId="333"/>
            <ac:inkMk id="4" creationId="{628E8FDB-BECC-4FDE-B5C2-2165782FA1BF}"/>
          </ac:inkMkLst>
        </pc:inkChg>
        <pc:inkChg chg="add del">
          <ac:chgData name="شادن القحطاني ID 443200677" userId="2d5f3d4d-8466-4aa1-ac8a-1cb60ed86c20" providerId="ADAL" clId="{6CA2C20D-FD10-7042-9ED8-23D77B622455}" dt="2023-06-16T20:33:01.486" v="3353"/>
          <ac:inkMkLst>
            <pc:docMk/>
            <pc:sldMk cId="0" sldId="333"/>
            <ac:inkMk id="5" creationId="{86A908D4-01B9-AD55-EB10-FE8314496085}"/>
          </ac:inkMkLst>
        </pc:inkChg>
        <pc:inkChg chg="add del">
          <ac:chgData name="شادن القحطاني ID 443200677" userId="2d5f3d4d-8466-4aa1-ac8a-1cb60ed86c20" providerId="ADAL" clId="{6CA2C20D-FD10-7042-9ED8-23D77B622455}" dt="2023-05-20T14:02:39.389" v="1622"/>
          <ac:inkMkLst>
            <pc:docMk/>
            <pc:sldMk cId="0" sldId="333"/>
            <ac:inkMk id="5" creationId="{EBAFACF2-7C92-82A7-7649-620107086132}"/>
          </ac:inkMkLst>
        </pc:inkChg>
        <pc:inkChg chg="add del reco">
          <ac:chgData name="شادن القحطاني ID 443200677" userId="2d5f3d4d-8466-4aa1-ac8a-1cb60ed86c20" providerId="ADAL" clId="{6CA2C20D-FD10-7042-9ED8-23D77B622455}" dt="2023-06-16T20:33:01.486" v="3353"/>
          <ac:inkMkLst>
            <pc:docMk/>
            <pc:sldMk cId="0" sldId="333"/>
            <ac:inkMk id="8" creationId="{06814A49-D1BC-116B-1243-C5572635CDFD}"/>
          </ac:inkMkLst>
        </pc:inkChg>
        <pc:inkChg chg="add del">
          <ac:chgData name="شادن القحطاني ID 443200677" userId="2d5f3d4d-8466-4aa1-ac8a-1cb60ed86c20" providerId="ADAL" clId="{6CA2C20D-FD10-7042-9ED8-23D77B622455}" dt="2023-05-20T14:02:39.389" v="1622"/>
          <ac:inkMkLst>
            <pc:docMk/>
            <pc:sldMk cId="0" sldId="333"/>
            <ac:inkMk id="8" creationId="{0BC804BE-5AC7-B108-870D-F5C1D25161CB}"/>
          </ac:inkMkLst>
        </pc:inkChg>
        <pc:inkChg chg="add del">
          <ac:chgData name="شادن القحطاني ID 443200677" userId="2d5f3d4d-8466-4aa1-ac8a-1cb60ed86c20" providerId="ADAL" clId="{6CA2C20D-FD10-7042-9ED8-23D77B622455}" dt="2023-05-20T14:02:39.389" v="1622"/>
          <ac:inkMkLst>
            <pc:docMk/>
            <pc:sldMk cId="0" sldId="333"/>
            <ac:inkMk id="10" creationId="{061690EA-5304-0F71-B474-3DF466926CEB}"/>
          </ac:inkMkLst>
        </pc:inkChg>
        <pc:inkChg chg="add del">
          <ac:chgData name="شادن القحطاني ID 443200677" userId="2d5f3d4d-8466-4aa1-ac8a-1cb60ed86c20" providerId="ADAL" clId="{6CA2C20D-FD10-7042-9ED8-23D77B622455}" dt="2023-06-16T20:33:03.336" v="3355"/>
          <ac:inkMkLst>
            <pc:docMk/>
            <pc:sldMk cId="0" sldId="333"/>
            <ac:inkMk id="10" creationId="{28AB5DDB-A39B-57AF-1E75-207F3DC02A7F}"/>
          </ac:inkMkLst>
        </pc:inkChg>
        <pc:inkChg chg="add">
          <ac:chgData name="شادن القحطاني ID 443200677" userId="2d5f3d4d-8466-4aa1-ac8a-1cb60ed86c20" providerId="ADAL" clId="{6CA2C20D-FD10-7042-9ED8-23D77B622455}" dt="2023-06-16T20:33:04.409" v="3356"/>
          <ac:inkMkLst>
            <pc:docMk/>
            <pc:sldMk cId="0" sldId="333"/>
            <ac:inkMk id="11" creationId="{4E00C6DA-BCDF-EFDE-53D5-A943A4995F8D}"/>
          </ac:inkMkLst>
        </pc:inkChg>
        <pc:inkChg chg="add del">
          <ac:chgData name="شادن القحطاني ID 443200677" userId="2d5f3d4d-8466-4aa1-ac8a-1cb60ed86c20" providerId="ADAL" clId="{6CA2C20D-FD10-7042-9ED8-23D77B622455}" dt="2023-05-20T14:02:39.389" v="1622"/>
          <ac:inkMkLst>
            <pc:docMk/>
            <pc:sldMk cId="0" sldId="333"/>
            <ac:inkMk id="11" creationId="{692581AD-566C-3C69-8015-2F946D30DF74}"/>
          </ac:inkMkLst>
        </pc:inkChg>
        <pc:inkChg chg="add del">
          <ac:chgData name="شادن القحطاني ID 443200677" userId="2d5f3d4d-8466-4aa1-ac8a-1cb60ed86c20" providerId="ADAL" clId="{6CA2C20D-FD10-7042-9ED8-23D77B622455}" dt="2023-05-20T14:02:39.389" v="1622"/>
          <ac:inkMkLst>
            <pc:docMk/>
            <pc:sldMk cId="0" sldId="333"/>
            <ac:inkMk id="12" creationId="{0D0A4AC6-F5BF-C023-C32F-4F4A26ABC57D}"/>
          </ac:inkMkLst>
        </pc:inkChg>
        <pc:inkChg chg="add del">
          <ac:chgData name="شادن القحطاني ID 443200677" userId="2d5f3d4d-8466-4aa1-ac8a-1cb60ed86c20" providerId="ADAL" clId="{6CA2C20D-FD10-7042-9ED8-23D77B622455}" dt="2023-06-16T20:33:05.456" v="3359"/>
          <ac:inkMkLst>
            <pc:docMk/>
            <pc:sldMk cId="0" sldId="333"/>
            <ac:inkMk id="12" creationId="{CF145665-AF4F-D5C4-89E9-139355D66016}"/>
          </ac:inkMkLst>
        </pc:inkChg>
        <pc:inkChg chg="add del">
          <ac:chgData name="شادن القحطاني ID 443200677" userId="2d5f3d4d-8466-4aa1-ac8a-1cb60ed86c20" providerId="ADAL" clId="{6CA2C20D-FD10-7042-9ED8-23D77B622455}" dt="2023-05-20T14:02:39.389" v="1622"/>
          <ac:inkMkLst>
            <pc:docMk/>
            <pc:sldMk cId="0" sldId="333"/>
            <ac:inkMk id="13" creationId="{9E82334E-BB70-3773-C2DE-38F88A74EDA0}"/>
          </ac:inkMkLst>
        </pc:inkChg>
        <pc:inkChg chg="add del">
          <ac:chgData name="شادن القحطاني ID 443200677" userId="2d5f3d4d-8466-4aa1-ac8a-1cb60ed86c20" providerId="ADAL" clId="{6CA2C20D-FD10-7042-9ED8-23D77B622455}" dt="2023-06-16T20:33:05.456" v="3359"/>
          <ac:inkMkLst>
            <pc:docMk/>
            <pc:sldMk cId="0" sldId="333"/>
            <ac:inkMk id="13" creationId="{E436B741-2DC0-BC6D-8C7E-5D9F6CAFF334}"/>
          </ac:inkMkLst>
        </pc:inkChg>
        <pc:inkChg chg="add reco">
          <ac:chgData name="شادن القحطاني ID 443200677" userId="2d5f3d4d-8466-4aa1-ac8a-1cb60ed86c20" providerId="ADAL" clId="{6CA2C20D-FD10-7042-9ED8-23D77B622455}" dt="2023-06-16T20:33:05.456" v="3359"/>
          <ac:inkMkLst>
            <pc:docMk/>
            <pc:sldMk cId="0" sldId="333"/>
            <ac:inkMk id="14" creationId="{6E419948-64B4-5FF8-DC6A-DCAD28B11AF5}"/>
          </ac:inkMkLst>
        </pc:inkChg>
        <pc:inkChg chg="add del">
          <ac:chgData name="شادن القحطاني ID 443200677" userId="2d5f3d4d-8466-4aa1-ac8a-1cb60ed86c20" providerId="ADAL" clId="{6CA2C20D-FD10-7042-9ED8-23D77B622455}" dt="2023-05-20T14:02:39.389" v="1622"/>
          <ac:inkMkLst>
            <pc:docMk/>
            <pc:sldMk cId="0" sldId="333"/>
            <ac:inkMk id="14" creationId="{DC99CD92-CD3A-7E54-D18F-1448ABEE5AF1}"/>
          </ac:inkMkLst>
        </pc:inkChg>
        <pc:inkChg chg="add del">
          <ac:chgData name="شادن القحطاني ID 443200677" userId="2d5f3d4d-8466-4aa1-ac8a-1cb60ed86c20" providerId="ADAL" clId="{6CA2C20D-FD10-7042-9ED8-23D77B622455}" dt="2023-06-16T20:33:11.562" v="3366"/>
          <ac:inkMkLst>
            <pc:docMk/>
            <pc:sldMk cId="0" sldId="333"/>
            <ac:inkMk id="15" creationId="{BABD5CCC-50C2-292B-C909-12257A528C13}"/>
          </ac:inkMkLst>
        </pc:inkChg>
        <pc:inkChg chg="add del">
          <ac:chgData name="شادن القحطاني ID 443200677" userId="2d5f3d4d-8466-4aa1-ac8a-1cb60ed86c20" providerId="ADAL" clId="{6CA2C20D-FD10-7042-9ED8-23D77B622455}" dt="2023-05-20T14:02:39.389" v="1622"/>
          <ac:inkMkLst>
            <pc:docMk/>
            <pc:sldMk cId="0" sldId="333"/>
            <ac:inkMk id="15" creationId="{F969F966-45F2-F2EE-7E72-3B3F61BC4E46}"/>
          </ac:inkMkLst>
        </pc:inkChg>
        <pc:inkChg chg="add del">
          <ac:chgData name="شادن القحطاني ID 443200677" userId="2d5f3d4d-8466-4aa1-ac8a-1cb60ed86c20" providerId="ADAL" clId="{6CA2C20D-FD10-7042-9ED8-23D77B622455}" dt="2023-06-16T20:33:11.562" v="3366"/>
          <ac:inkMkLst>
            <pc:docMk/>
            <pc:sldMk cId="0" sldId="333"/>
            <ac:inkMk id="16" creationId="{95346121-15A8-0E72-17B9-CF595DDA508A}"/>
          </ac:inkMkLst>
        </pc:inkChg>
        <pc:inkChg chg="add del">
          <ac:chgData name="شادن القحطاني ID 443200677" userId="2d5f3d4d-8466-4aa1-ac8a-1cb60ed86c20" providerId="ADAL" clId="{6CA2C20D-FD10-7042-9ED8-23D77B622455}" dt="2023-05-20T14:02:39.389" v="1622"/>
          <ac:inkMkLst>
            <pc:docMk/>
            <pc:sldMk cId="0" sldId="333"/>
            <ac:inkMk id="16" creationId="{D4C43235-AA03-50D1-E805-D04C3ECE25B8}"/>
          </ac:inkMkLst>
        </pc:inkChg>
        <pc:inkChg chg="add del">
          <ac:chgData name="شادن القحطاني ID 443200677" userId="2d5f3d4d-8466-4aa1-ac8a-1cb60ed86c20" providerId="ADAL" clId="{6CA2C20D-FD10-7042-9ED8-23D77B622455}" dt="2023-06-16T20:33:11.562" v="3366"/>
          <ac:inkMkLst>
            <pc:docMk/>
            <pc:sldMk cId="0" sldId="333"/>
            <ac:inkMk id="17" creationId="{03C07A28-E8F0-B15E-F06C-CA290CB5EB3B}"/>
          </ac:inkMkLst>
        </pc:inkChg>
        <pc:inkChg chg="add del">
          <ac:chgData name="شادن القحطاني ID 443200677" userId="2d5f3d4d-8466-4aa1-ac8a-1cb60ed86c20" providerId="ADAL" clId="{6CA2C20D-FD10-7042-9ED8-23D77B622455}" dt="2023-05-20T14:02:39.389" v="1622"/>
          <ac:inkMkLst>
            <pc:docMk/>
            <pc:sldMk cId="0" sldId="333"/>
            <ac:inkMk id="17" creationId="{E9BC3615-5648-FC35-EA4B-34A25AE60DFF}"/>
          </ac:inkMkLst>
        </pc:inkChg>
        <pc:inkChg chg="add del">
          <ac:chgData name="شادن القحطاني ID 443200677" userId="2d5f3d4d-8466-4aa1-ac8a-1cb60ed86c20" providerId="ADAL" clId="{6CA2C20D-FD10-7042-9ED8-23D77B622455}" dt="2023-06-16T20:33:11.562" v="3366"/>
          <ac:inkMkLst>
            <pc:docMk/>
            <pc:sldMk cId="0" sldId="333"/>
            <ac:inkMk id="18" creationId="{965234B6-B26F-B7EF-8257-143D665EEB4C}"/>
          </ac:inkMkLst>
        </pc:inkChg>
        <pc:inkChg chg="add del">
          <ac:chgData name="شادن القحطاني ID 443200677" userId="2d5f3d4d-8466-4aa1-ac8a-1cb60ed86c20" providerId="ADAL" clId="{6CA2C20D-FD10-7042-9ED8-23D77B622455}" dt="2023-05-20T14:02:39.389" v="1622"/>
          <ac:inkMkLst>
            <pc:docMk/>
            <pc:sldMk cId="0" sldId="333"/>
            <ac:inkMk id="18" creationId="{DC391A98-E498-97BC-F137-96F62800F466}"/>
          </ac:inkMkLst>
        </pc:inkChg>
        <pc:inkChg chg="add del">
          <ac:chgData name="شادن القحطاني ID 443200677" userId="2d5f3d4d-8466-4aa1-ac8a-1cb60ed86c20" providerId="ADAL" clId="{6CA2C20D-FD10-7042-9ED8-23D77B622455}" dt="2023-05-20T14:02:39.389" v="1622"/>
          <ac:inkMkLst>
            <pc:docMk/>
            <pc:sldMk cId="0" sldId="333"/>
            <ac:inkMk id="19" creationId="{0B568BB4-083B-8D4E-6186-058C45D6CBF7}"/>
          </ac:inkMkLst>
        </pc:inkChg>
        <pc:inkChg chg="add del">
          <ac:chgData name="شادن القحطاني ID 443200677" userId="2d5f3d4d-8466-4aa1-ac8a-1cb60ed86c20" providerId="ADAL" clId="{6CA2C20D-FD10-7042-9ED8-23D77B622455}" dt="2023-06-16T20:33:11.562" v="3366"/>
          <ac:inkMkLst>
            <pc:docMk/>
            <pc:sldMk cId="0" sldId="333"/>
            <ac:inkMk id="19" creationId="{5C0ABCBD-CD41-BFBC-E8E3-1119627F0BDE}"/>
          </ac:inkMkLst>
        </pc:inkChg>
        <pc:inkChg chg="add reco">
          <ac:chgData name="شادن القحطاني ID 443200677" userId="2d5f3d4d-8466-4aa1-ac8a-1cb60ed86c20" providerId="ADAL" clId="{6CA2C20D-FD10-7042-9ED8-23D77B622455}" dt="2023-05-20T14:02:39.389" v="1622"/>
          <ac:inkMkLst>
            <pc:docMk/>
            <pc:sldMk cId="0" sldId="333"/>
            <ac:inkMk id="20" creationId="{CC6BE6FF-0836-F56C-DAFF-ECB43FF35C82}"/>
          </ac:inkMkLst>
        </pc:inkChg>
        <pc:inkChg chg="add del">
          <ac:chgData name="شادن القحطاني ID 443200677" userId="2d5f3d4d-8466-4aa1-ac8a-1cb60ed86c20" providerId="ADAL" clId="{6CA2C20D-FD10-7042-9ED8-23D77B622455}" dt="2023-05-20T14:02:45.250" v="1632"/>
          <ac:inkMkLst>
            <pc:docMk/>
            <pc:sldMk cId="0" sldId="333"/>
            <ac:inkMk id="21" creationId="{B98BDD75-698D-65AD-14CC-F559B8EE8B33}"/>
          </ac:inkMkLst>
        </pc:inkChg>
        <pc:inkChg chg="add del">
          <ac:chgData name="شادن القحطاني ID 443200677" userId="2d5f3d4d-8466-4aa1-ac8a-1cb60ed86c20" providerId="ADAL" clId="{6CA2C20D-FD10-7042-9ED8-23D77B622455}" dt="2023-05-20T14:02:45.250" v="1632"/>
          <ac:inkMkLst>
            <pc:docMk/>
            <pc:sldMk cId="0" sldId="333"/>
            <ac:inkMk id="22" creationId="{C45CFF53-3F72-F6FC-D889-32C5EA280AC3}"/>
          </ac:inkMkLst>
        </pc:inkChg>
        <pc:inkChg chg="add del">
          <ac:chgData name="شادن القحطاني ID 443200677" userId="2d5f3d4d-8466-4aa1-ac8a-1cb60ed86c20" providerId="ADAL" clId="{6CA2C20D-FD10-7042-9ED8-23D77B622455}" dt="2023-05-20T14:02:45.250" v="1632"/>
          <ac:inkMkLst>
            <pc:docMk/>
            <pc:sldMk cId="0" sldId="333"/>
            <ac:inkMk id="23" creationId="{4024D3A4-23D9-B7FF-9FB3-190A1DA3BCB6}"/>
          </ac:inkMkLst>
        </pc:inkChg>
        <pc:inkChg chg="add del">
          <ac:chgData name="شادن القحطاني ID 443200677" userId="2d5f3d4d-8466-4aa1-ac8a-1cb60ed86c20" providerId="ADAL" clId="{6CA2C20D-FD10-7042-9ED8-23D77B622455}" dt="2023-05-20T14:02:45.250" v="1632"/>
          <ac:inkMkLst>
            <pc:docMk/>
            <pc:sldMk cId="0" sldId="333"/>
            <ac:inkMk id="24" creationId="{6C54D496-22D7-3456-775B-869DBB30345E}"/>
          </ac:inkMkLst>
        </pc:inkChg>
        <pc:inkChg chg="add del">
          <ac:chgData name="شادن القحطاني ID 443200677" userId="2d5f3d4d-8466-4aa1-ac8a-1cb60ed86c20" providerId="ADAL" clId="{6CA2C20D-FD10-7042-9ED8-23D77B622455}" dt="2023-05-20T14:02:45.250" v="1632"/>
          <ac:inkMkLst>
            <pc:docMk/>
            <pc:sldMk cId="0" sldId="333"/>
            <ac:inkMk id="25" creationId="{300E42A0-5CD6-32B4-9919-30E2FFA62994}"/>
          </ac:inkMkLst>
        </pc:inkChg>
        <pc:inkChg chg="add del">
          <ac:chgData name="شادن القحطاني ID 443200677" userId="2d5f3d4d-8466-4aa1-ac8a-1cb60ed86c20" providerId="ADAL" clId="{6CA2C20D-FD10-7042-9ED8-23D77B622455}" dt="2023-05-20T14:02:45.250" v="1632"/>
          <ac:inkMkLst>
            <pc:docMk/>
            <pc:sldMk cId="0" sldId="333"/>
            <ac:inkMk id="26" creationId="{323514F5-2923-F3C5-FF1B-1DBB217A7327}"/>
          </ac:inkMkLst>
        </pc:inkChg>
        <pc:inkChg chg="add del">
          <ac:chgData name="شادن القحطاني ID 443200677" userId="2d5f3d4d-8466-4aa1-ac8a-1cb60ed86c20" providerId="ADAL" clId="{6CA2C20D-FD10-7042-9ED8-23D77B622455}" dt="2023-05-20T14:02:45.250" v="1632"/>
          <ac:inkMkLst>
            <pc:docMk/>
            <pc:sldMk cId="0" sldId="333"/>
            <ac:inkMk id="27" creationId="{4363E4F8-FB5C-C302-4221-6D84DA1B246F}"/>
          </ac:inkMkLst>
        </pc:inkChg>
        <pc:inkChg chg="add del">
          <ac:chgData name="شادن القحطاني ID 443200677" userId="2d5f3d4d-8466-4aa1-ac8a-1cb60ed86c20" providerId="ADAL" clId="{6CA2C20D-FD10-7042-9ED8-23D77B622455}" dt="2023-06-16T20:33:11.562" v="3366"/>
          <ac:inkMkLst>
            <pc:docMk/>
            <pc:sldMk cId="0" sldId="333"/>
            <ac:inkMk id="28" creationId="{049E974C-B57B-8A39-19DD-AD944F00F7D2}"/>
          </ac:inkMkLst>
        </pc:inkChg>
        <pc:inkChg chg="add del">
          <ac:chgData name="شادن القحطاني ID 443200677" userId="2d5f3d4d-8466-4aa1-ac8a-1cb60ed86c20" providerId="ADAL" clId="{6CA2C20D-FD10-7042-9ED8-23D77B622455}" dt="2023-05-20T14:02:45.250" v="1632"/>
          <ac:inkMkLst>
            <pc:docMk/>
            <pc:sldMk cId="0" sldId="333"/>
            <ac:inkMk id="28" creationId="{736BD579-60B3-020C-3A5E-8D16F192A1BA}"/>
          </ac:inkMkLst>
        </pc:inkChg>
        <pc:inkChg chg="add del reco">
          <ac:chgData name="شادن القحطاني ID 443200677" userId="2d5f3d4d-8466-4aa1-ac8a-1cb60ed86c20" providerId="ADAL" clId="{6CA2C20D-FD10-7042-9ED8-23D77B622455}" dt="2023-05-20T14:02:45.250" v="1632"/>
          <ac:inkMkLst>
            <pc:docMk/>
            <pc:sldMk cId="0" sldId="333"/>
            <ac:inkMk id="29" creationId="{25C0E5DB-3744-841F-931E-6F4AC504B685}"/>
          </ac:inkMkLst>
        </pc:inkChg>
        <pc:inkChg chg="add reco">
          <ac:chgData name="شادن القحطاني ID 443200677" userId="2d5f3d4d-8466-4aa1-ac8a-1cb60ed86c20" providerId="ADAL" clId="{6CA2C20D-FD10-7042-9ED8-23D77B622455}" dt="2023-06-16T20:33:11.562" v="3366"/>
          <ac:inkMkLst>
            <pc:docMk/>
            <pc:sldMk cId="0" sldId="333"/>
            <ac:inkMk id="29" creationId="{BD683341-AAA9-9064-E1D5-FACAEFD3E8CA}"/>
          </ac:inkMkLst>
        </pc:inkChg>
        <pc:inkChg chg="add del">
          <ac:chgData name="شادن القحطاني ID 443200677" userId="2d5f3d4d-8466-4aa1-ac8a-1cb60ed86c20" providerId="ADAL" clId="{6CA2C20D-FD10-7042-9ED8-23D77B622455}" dt="2023-05-20T14:02:51.888" v="1648"/>
          <ac:inkMkLst>
            <pc:docMk/>
            <pc:sldMk cId="0" sldId="333"/>
            <ac:inkMk id="30" creationId="{9BAAE850-77C4-FC0B-8656-D0F9D963A914}"/>
          </ac:inkMkLst>
        </pc:inkChg>
        <pc:inkChg chg="add">
          <ac:chgData name="شادن القحطاني ID 443200677" userId="2d5f3d4d-8466-4aa1-ac8a-1cb60ed86c20" providerId="ADAL" clId="{6CA2C20D-FD10-7042-9ED8-23D77B622455}" dt="2023-06-16T20:33:37.271" v="3367"/>
          <ac:inkMkLst>
            <pc:docMk/>
            <pc:sldMk cId="0" sldId="333"/>
            <ac:inkMk id="30" creationId="{D76F069B-4B78-FCD7-5B43-7072A2DBA749}"/>
          </ac:inkMkLst>
        </pc:inkChg>
        <pc:inkChg chg="add del">
          <ac:chgData name="شادن القحطاني ID 443200677" userId="2d5f3d4d-8466-4aa1-ac8a-1cb60ed86c20" providerId="ADAL" clId="{6CA2C20D-FD10-7042-9ED8-23D77B622455}" dt="2023-05-20T14:02:51.888" v="1648"/>
          <ac:inkMkLst>
            <pc:docMk/>
            <pc:sldMk cId="0" sldId="333"/>
            <ac:inkMk id="31" creationId="{26AF79E8-0F78-5D14-62B3-D1ED11A70A20}"/>
          </ac:inkMkLst>
        </pc:inkChg>
        <pc:inkChg chg="add del">
          <ac:chgData name="شادن القحطاني ID 443200677" userId="2d5f3d4d-8466-4aa1-ac8a-1cb60ed86c20" providerId="ADAL" clId="{6CA2C20D-FD10-7042-9ED8-23D77B622455}" dt="2023-06-16T20:33:42.916" v="3369"/>
          <ac:inkMkLst>
            <pc:docMk/>
            <pc:sldMk cId="0" sldId="333"/>
            <ac:inkMk id="31" creationId="{89F45CF3-1AA3-0E02-FA45-434FE2312C70}"/>
          </ac:inkMkLst>
        </pc:inkChg>
        <pc:inkChg chg="add del">
          <ac:chgData name="شادن القحطاني ID 443200677" userId="2d5f3d4d-8466-4aa1-ac8a-1cb60ed86c20" providerId="ADAL" clId="{6CA2C20D-FD10-7042-9ED8-23D77B622455}" dt="2023-06-16T20:33:53.014" v="3387"/>
          <ac:inkMkLst>
            <pc:docMk/>
            <pc:sldMk cId="0" sldId="333"/>
            <ac:inkMk id="32" creationId="{3553EECC-6AC2-BCB6-88BA-8DF1CBAA81B1}"/>
          </ac:inkMkLst>
        </pc:inkChg>
        <pc:inkChg chg="add del">
          <ac:chgData name="شادن القحطاني ID 443200677" userId="2d5f3d4d-8466-4aa1-ac8a-1cb60ed86c20" providerId="ADAL" clId="{6CA2C20D-FD10-7042-9ED8-23D77B622455}" dt="2023-05-20T14:02:51.888" v="1648"/>
          <ac:inkMkLst>
            <pc:docMk/>
            <pc:sldMk cId="0" sldId="333"/>
            <ac:inkMk id="32" creationId="{3C349C2B-6DC2-3E51-D03C-DC731DA5B340}"/>
          </ac:inkMkLst>
        </pc:inkChg>
        <pc:inkChg chg="add del">
          <ac:chgData name="شادن القحطاني ID 443200677" userId="2d5f3d4d-8466-4aa1-ac8a-1cb60ed86c20" providerId="ADAL" clId="{6CA2C20D-FD10-7042-9ED8-23D77B622455}" dt="2023-05-20T14:02:51.888" v="1648"/>
          <ac:inkMkLst>
            <pc:docMk/>
            <pc:sldMk cId="0" sldId="333"/>
            <ac:inkMk id="33" creationId="{8AF8B07F-B4D5-9ABF-808D-4703F807C4BC}"/>
          </ac:inkMkLst>
        </pc:inkChg>
        <pc:inkChg chg="add del">
          <ac:chgData name="شادن القحطاني ID 443200677" userId="2d5f3d4d-8466-4aa1-ac8a-1cb60ed86c20" providerId="ADAL" clId="{6CA2C20D-FD10-7042-9ED8-23D77B622455}" dt="2023-06-16T20:33:53.014" v="3387"/>
          <ac:inkMkLst>
            <pc:docMk/>
            <pc:sldMk cId="0" sldId="333"/>
            <ac:inkMk id="33" creationId="{CE6A9E47-14A4-8713-BD69-DACAD5769146}"/>
          </ac:inkMkLst>
        </pc:inkChg>
        <pc:inkChg chg="add del">
          <ac:chgData name="شادن القحطاني ID 443200677" userId="2d5f3d4d-8466-4aa1-ac8a-1cb60ed86c20" providerId="ADAL" clId="{6CA2C20D-FD10-7042-9ED8-23D77B622455}" dt="2023-05-20T14:02:51.888" v="1648"/>
          <ac:inkMkLst>
            <pc:docMk/>
            <pc:sldMk cId="0" sldId="333"/>
            <ac:inkMk id="34" creationId="{02B26329-7EB1-1967-6829-D91885CF8E73}"/>
          </ac:inkMkLst>
        </pc:inkChg>
        <pc:inkChg chg="add del">
          <ac:chgData name="شادن القحطاني ID 443200677" userId="2d5f3d4d-8466-4aa1-ac8a-1cb60ed86c20" providerId="ADAL" clId="{6CA2C20D-FD10-7042-9ED8-23D77B622455}" dt="2023-06-16T20:33:53.014" v="3387"/>
          <ac:inkMkLst>
            <pc:docMk/>
            <pc:sldMk cId="0" sldId="333"/>
            <ac:inkMk id="34" creationId="{3A547D07-F051-8046-52C3-34FD9BB78AC9}"/>
          </ac:inkMkLst>
        </pc:inkChg>
        <pc:inkChg chg="add del">
          <ac:chgData name="شادن القحطاني ID 443200677" userId="2d5f3d4d-8466-4aa1-ac8a-1cb60ed86c20" providerId="ADAL" clId="{6CA2C20D-FD10-7042-9ED8-23D77B622455}" dt="2023-06-16T20:33:53.014" v="3387"/>
          <ac:inkMkLst>
            <pc:docMk/>
            <pc:sldMk cId="0" sldId="333"/>
            <ac:inkMk id="35" creationId="{059C0F94-6520-D152-0334-C673A6293B15}"/>
          </ac:inkMkLst>
        </pc:inkChg>
        <pc:inkChg chg="add del">
          <ac:chgData name="شادن القحطاني ID 443200677" userId="2d5f3d4d-8466-4aa1-ac8a-1cb60ed86c20" providerId="ADAL" clId="{6CA2C20D-FD10-7042-9ED8-23D77B622455}" dt="2023-05-20T14:02:51.888" v="1648"/>
          <ac:inkMkLst>
            <pc:docMk/>
            <pc:sldMk cId="0" sldId="333"/>
            <ac:inkMk id="35" creationId="{EAC9F78A-DA01-FCB5-D892-073EE654AFE6}"/>
          </ac:inkMkLst>
        </pc:inkChg>
        <pc:inkChg chg="add del">
          <ac:chgData name="شادن القحطاني ID 443200677" userId="2d5f3d4d-8466-4aa1-ac8a-1cb60ed86c20" providerId="ADAL" clId="{6CA2C20D-FD10-7042-9ED8-23D77B622455}" dt="2023-05-20T14:02:51.888" v="1648"/>
          <ac:inkMkLst>
            <pc:docMk/>
            <pc:sldMk cId="0" sldId="333"/>
            <ac:inkMk id="36" creationId="{18207D60-8797-1679-342E-4FAD0D4C7589}"/>
          </ac:inkMkLst>
        </pc:inkChg>
        <pc:inkChg chg="add del">
          <ac:chgData name="شادن القحطاني ID 443200677" userId="2d5f3d4d-8466-4aa1-ac8a-1cb60ed86c20" providerId="ADAL" clId="{6CA2C20D-FD10-7042-9ED8-23D77B622455}" dt="2023-06-16T20:33:53.014" v="3387"/>
          <ac:inkMkLst>
            <pc:docMk/>
            <pc:sldMk cId="0" sldId="333"/>
            <ac:inkMk id="36" creationId="{2FFDAE2A-234F-843A-1CA2-6EFE10894004}"/>
          </ac:inkMkLst>
        </pc:inkChg>
        <pc:inkChg chg="add del">
          <ac:chgData name="شادن القحطاني ID 443200677" userId="2d5f3d4d-8466-4aa1-ac8a-1cb60ed86c20" providerId="ADAL" clId="{6CA2C20D-FD10-7042-9ED8-23D77B622455}" dt="2023-05-20T14:02:51.888" v="1648"/>
          <ac:inkMkLst>
            <pc:docMk/>
            <pc:sldMk cId="0" sldId="333"/>
            <ac:inkMk id="37" creationId="{54724967-EFA1-6B50-AD7B-D0108D9636EC}"/>
          </ac:inkMkLst>
        </pc:inkChg>
        <pc:inkChg chg="add del">
          <ac:chgData name="شادن القحطاني ID 443200677" userId="2d5f3d4d-8466-4aa1-ac8a-1cb60ed86c20" providerId="ADAL" clId="{6CA2C20D-FD10-7042-9ED8-23D77B622455}" dt="2023-06-16T20:33:53.014" v="3387"/>
          <ac:inkMkLst>
            <pc:docMk/>
            <pc:sldMk cId="0" sldId="333"/>
            <ac:inkMk id="37" creationId="{82244213-D51F-F5A0-9494-922DFE15B508}"/>
          </ac:inkMkLst>
        </pc:inkChg>
        <pc:inkChg chg="add del">
          <ac:chgData name="شادن القحطاني ID 443200677" userId="2d5f3d4d-8466-4aa1-ac8a-1cb60ed86c20" providerId="ADAL" clId="{6CA2C20D-FD10-7042-9ED8-23D77B622455}" dt="2023-05-20T14:02:51.888" v="1648"/>
          <ac:inkMkLst>
            <pc:docMk/>
            <pc:sldMk cId="0" sldId="333"/>
            <ac:inkMk id="38" creationId="{4955E1EB-0E2D-54FE-AC39-E535F0757C59}"/>
          </ac:inkMkLst>
        </pc:inkChg>
        <pc:inkChg chg="add del">
          <ac:chgData name="شادن القحطاني ID 443200677" userId="2d5f3d4d-8466-4aa1-ac8a-1cb60ed86c20" providerId="ADAL" clId="{6CA2C20D-FD10-7042-9ED8-23D77B622455}" dt="2023-06-16T20:33:53.014" v="3387"/>
          <ac:inkMkLst>
            <pc:docMk/>
            <pc:sldMk cId="0" sldId="333"/>
            <ac:inkMk id="38" creationId="{7B24F801-DA94-E5BE-4CA2-799CF4A4497B}"/>
          </ac:inkMkLst>
        </pc:inkChg>
        <pc:inkChg chg="add del">
          <ac:chgData name="شادن القحطاني ID 443200677" userId="2d5f3d4d-8466-4aa1-ac8a-1cb60ed86c20" providerId="ADAL" clId="{6CA2C20D-FD10-7042-9ED8-23D77B622455}" dt="2023-06-16T20:33:53.014" v="3387"/>
          <ac:inkMkLst>
            <pc:docMk/>
            <pc:sldMk cId="0" sldId="333"/>
            <ac:inkMk id="39" creationId="{9A4B4FB7-56EC-42BB-1A34-BC73B0D17B0D}"/>
          </ac:inkMkLst>
        </pc:inkChg>
        <pc:inkChg chg="add del">
          <ac:chgData name="شادن القحطاني ID 443200677" userId="2d5f3d4d-8466-4aa1-ac8a-1cb60ed86c20" providerId="ADAL" clId="{6CA2C20D-FD10-7042-9ED8-23D77B622455}" dt="2023-05-20T14:02:51.888" v="1648"/>
          <ac:inkMkLst>
            <pc:docMk/>
            <pc:sldMk cId="0" sldId="333"/>
            <ac:inkMk id="39" creationId="{E2DE3DDE-FBF5-EB26-57E3-EF32FC8780F9}"/>
          </ac:inkMkLst>
        </pc:inkChg>
        <pc:inkChg chg="add del">
          <ac:chgData name="شادن القحطاني ID 443200677" userId="2d5f3d4d-8466-4aa1-ac8a-1cb60ed86c20" providerId="ADAL" clId="{6CA2C20D-FD10-7042-9ED8-23D77B622455}" dt="2023-06-16T20:33:53.014" v="3387"/>
          <ac:inkMkLst>
            <pc:docMk/>
            <pc:sldMk cId="0" sldId="333"/>
            <ac:inkMk id="40" creationId="{0BCC1845-809A-267D-CC5D-4E5B5FFC04E8}"/>
          </ac:inkMkLst>
        </pc:inkChg>
        <pc:inkChg chg="add del">
          <ac:chgData name="شادن القحطاني ID 443200677" userId="2d5f3d4d-8466-4aa1-ac8a-1cb60ed86c20" providerId="ADAL" clId="{6CA2C20D-FD10-7042-9ED8-23D77B622455}" dt="2023-05-20T14:02:51.888" v="1648"/>
          <ac:inkMkLst>
            <pc:docMk/>
            <pc:sldMk cId="0" sldId="333"/>
            <ac:inkMk id="40" creationId="{61D576EE-7DE5-37E2-8BFB-775FA4914F25}"/>
          </ac:inkMkLst>
        </pc:inkChg>
        <pc:inkChg chg="add del">
          <ac:chgData name="شادن القحطاني ID 443200677" userId="2d5f3d4d-8466-4aa1-ac8a-1cb60ed86c20" providerId="ADAL" clId="{6CA2C20D-FD10-7042-9ED8-23D77B622455}" dt="2023-06-16T20:33:53.014" v="3387"/>
          <ac:inkMkLst>
            <pc:docMk/>
            <pc:sldMk cId="0" sldId="333"/>
            <ac:inkMk id="41" creationId="{1E66E34A-B774-5236-948E-B0BF07ED6EC2}"/>
          </ac:inkMkLst>
        </pc:inkChg>
        <pc:inkChg chg="add del">
          <ac:chgData name="شادن القحطاني ID 443200677" userId="2d5f3d4d-8466-4aa1-ac8a-1cb60ed86c20" providerId="ADAL" clId="{6CA2C20D-FD10-7042-9ED8-23D77B622455}" dt="2023-05-20T14:02:51.888" v="1648"/>
          <ac:inkMkLst>
            <pc:docMk/>
            <pc:sldMk cId="0" sldId="333"/>
            <ac:inkMk id="41" creationId="{4052665D-BF92-2433-BB4D-CA29F572C11D}"/>
          </ac:inkMkLst>
        </pc:inkChg>
        <pc:inkChg chg="add del">
          <ac:chgData name="شادن القحطاني ID 443200677" userId="2d5f3d4d-8466-4aa1-ac8a-1cb60ed86c20" providerId="ADAL" clId="{6CA2C20D-FD10-7042-9ED8-23D77B622455}" dt="2023-06-16T20:33:53.014" v="3387"/>
          <ac:inkMkLst>
            <pc:docMk/>
            <pc:sldMk cId="0" sldId="333"/>
            <ac:inkMk id="42" creationId="{A6ECBFA7-7AB8-FE94-09CD-21A23686E51F}"/>
          </ac:inkMkLst>
        </pc:inkChg>
        <pc:inkChg chg="add del">
          <ac:chgData name="شادن القحطاني ID 443200677" userId="2d5f3d4d-8466-4aa1-ac8a-1cb60ed86c20" providerId="ADAL" clId="{6CA2C20D-FD10-7042-9ED8-23D77B622455}" dt="2023-05-20T14:02:51.888" v="1648"/>
          <ac:inkMkLst>
            <pc:docMk/>
            <pc:sldMk cId="0" sldId="333"/>
            <ac:inkMk id="42" creationId="{E4118191-3154-6C46-9D0C-36EB5195986B}"/>
          </ac:inkMkLst>
        </pc:inkChg>
        <pc:inkChg chg="add del">
          <ac:chgData name="شادن القحطاني ID 443200677" userId="2d5f3d4d-8466-4aa1-ac8a-1cb60ed86c20" providerId="ADAL" clId="{6CA2C20D-FD10-7042-9ED8-23D77B622455}" dt="2023-05-20T14:02:51.888" v="1648"/>
          <ac:inkMkLst>
            <pc:docMk/>
            <pc:sldMk cId="0" sldId="333"/>
            <ac:inkMk id="43" creationId="{C1BE23D6-D2EB-F0EA-B898-D68F58226BAB}"/>
          </ac:inkMkLst>
        </pc:inkChg>
        <pc:inkChg chg="add del">
          <ac:chgData name="شادن القحطاني ID 443200677" userId="2d5f3d4d-8466-4aa1-ac8a-1cb60ed86c20" providerId="ADAL" clId="{6CA2C20D-FD10-7042-9ED8-23D77B622455}" dt="2023-06-16T20:33:53.014" v="3387"/>
          <ac:inkMkLst>
            <pc:docMk/>
            <pc:sldMk cId="0" sldId="333"/>
            <ac:inkMk id="43" creationId="{EE9087A2-B7F3-ACFF-9E04-392294B2A864}"/>
          </ac:inkMkLst>
        </pc:inkChg>
        <pc:inkChg chg="add del">
          <ac:chgData name="شادن القحطاني ID 443200677" userId="2d5f3d4d-8466-4aa1-ac8a-1cb60ed86c20" providerId="ADAL" clId="{6CA2C20D-FD10-7042-9ED8-23D77B622455}" dt="2023-06-16T20:33:53.014" v="3387"/>
          <ac:inkMkLst>
            <pc:docMk/>
            <pc:sldMk cId="0" sldId="333"/>
            <ac:inkMk id="44" creationId="{570B63E0-E09F-BC94-8234-9B0DD39DD673}"/>
          </ac:inkMkLst>
        </pc:inkChg>
        <pc:inkChg chg="add del">
          <ac:chgData name="شادن القحطاني ID 443200677" userId="2d5f3d4d-8466-4aa1-ac8a-1cb60ed86c20" providerId="ADAL" clId="{6CA2C20D-FD10-7042-9ED8-23D77B622455}" dt="2023-05-20T14:02:51.888" v="1648"/>
          <ac:inkMkLst>
            <pc:docMk/>
            <pc:sldMk cId="0" sldId="333"/>
            <ac:inkMk id="44" creationId="{66A8CCC1-EF34-8C9E-4FD4-850AE83780A5}"/>
          </ac:inkMkLst>
        </pc:inkChg>
        <pc:inkChg chg="add reco">
          <ac:chgData name="شادن القحطاني ID 443200677" userId="2d5f3d4d-8466-4aa1-ac8a-1cb60ed86c20" providerId="ADAL" clId="{6CA2C20D-FD10-7042-9ED8-23D77B622455}" dt="2023-05-20T14:02:51.888" v="1648"/>
          <ac:inkMkLst>
            <pc:docMk/>
            <pc:sldMk cId="0" sldId="333"/>
            <ac:inkMk id="45" creationId="{0AC9E00D-D96A-73A8-C4B4-2A8BFB58DCF5}"/>
          </ac:inkMkLst>
        </pc:inkChg>
        <pc:inkChg chg="add">
          <ac:chgData name="شادن القحطاني ID 443200677" userId="2d5f3d4d-8466-4aa1-ac8a-1cb60ed86c20" providerId="ADAL" clId="{6CA2C20D-FD10-7042-9ED8-23D77B622455}" dt="2023-05-20T14:02:57.799" v="1649"/>
          <ac:inkMkLst>
            <pc:docMk/>
            <pc:sldMk cId="0" sldId="333"/>
            <ac:inkMk id="46" creationId="{B4CCF3A9-3F81-B4E7-156A-B5BEDA5AD802}"/>
          </ac:inkMkLst>
        </pc:inkChg>
        <pc:inkChg chg="add">
          <ac:chgData name="شادن القحطاني ID 443200677" userId="2d5f3d4d-8466-4aa1-ac8a-1cb60ed86c20" providerId="ADAL" clId="{6CA2C20D-FD10-7042-9ED8-23D77B622455}" dt="2023-05-20T14:02:59.027" v="1650"/>
          <ac:inkMkLst>
            <pc:docMk/>
            <pc:sldMk cId="0" sldId="333"/>
            <ac:inkMk id="47" creationId="{CD0ED95D-0573-45D5-1F55-6C3C511D2B3E}"/>
          </ac:inkMkLst>
        </pc:inkChg>
        <pc:inkChg chg="add del">
          <ac:chgData name="شادن القحطاني ID 443200677" userId="2d5f3d4d-8466-4aa1-ac8a-1cb60ed86c20" providerId="ADAL" clId="{6CA2C20D-FD10-7042-9ED8-23D77B622455}" dt="2023-06-16T20:33:53.014" v="3387"/>
          <ac:inkMkLst>
            <pc:docMk/>
            <pc:sldMk cId="0" sldId="333"/>
            <ac:inkMk id="48" creationId="{C5E71755-0617-ECDB-264D-5EE4D362BFD1}"/>
          </ac:inkMkLst>
        </pc:inkChg>
        <pc:inkChg chg="add del">
          <ac:chgData name="شادن القحطاني ID 443200677" userId="2d5f3d4d-8466-4aa1-ac8a-1cb60ed86c20" providerId="ADAL" clId="{6CA2C20D-FD10-7042-9ED8-23D77B622455}" dt="2023-05-20T14:03:10.066" v="1656"/>
          <ac:inkMkLst>
            <pc:docMk/>
            <pc:sldMk cId="0" sldId="333"/>
            <ac:inkMk id="48" creationId="{CEF48197-0DE7-5E58-548F-63BE7032291B}"/>
          </ac:inkMkLst>
        </pc:inkChg>
        <pc:inkChg chg="add del">
          <ac:chgData name="شادن القحطاني ID 443200677" userId="2d5f3d4d-8466-4aa1-ac8a-1cb60ed86c20" providerId="ADAL" clId="{6CA2C20D-FD10-7042-9ED8-23D77B622455}" dt="2023-06-16T20:33:53.014" v="3387"/>
          <ac:inkMkLst>
            <pc:docMk/>
            <pc:sldMk cId="0" sldId="333"/>
            <ac:inkMk id="49" creationId="{F3483B65-B1DA-0338-82F2-638A453C6E01}"/>
          </ac:inkMkLst>
        </pc:inkChg>
        <pc:inkChg chg="add del">
          <ac:chgData name="شادن القحطاني ID 443200677" userId="2d5f3d4d-8466-4aa1-ac8a-1cb60ed86c20" providerId="ADAL" clId="{6CA2C20D-FD10-7042-9ED8-23D77B622455}" dt="2023-05-20T14:03:10.066" v="1656"/>
          <ac:inkMkLst>
            <pc:docMk/>
            <pc:sldMk cId="0" sldId="333"/>
            <ac:inkMk id="49" creationId="{F5BBFCA1-E797-F1FB-4E5B-322527A58665}"/>
          </ac:inkMkLst>
        </pc:inkChg>
        <pc:inkChg chg="add del">
          <ac:chgData name="شادن القحطاني ID 443200677" userId="2d5f3d4d-8466-4aa1-ac8a-1cb60ed86c20" providerId="ADAL" clId="{6CA2C20D-FD10-7042-9ED8-23D77B622455}" dt="2023-05-20T14:03:10.066" v="1656"/>
          <ac:inkMkLst>
            <pc:docMk/>
            <pc:sldMk cId="0" sldId="333"/>
            <ac:inkMk id="50" creationId="{1EE7BA37-F23E-90A5-62C3-458A8CBB468B}"/>
          </ac:inkMkLst>
        </pc:inkChg>
        <pc:inkChg chg="add del">
          <ac:chgData name="شادن القحطاني ID 443200677" userId="2d5f3d4d-8466-4aa1-ac8a-1cb60ed86c20" providerId="ADAL" clId="{6CA2C20D-FD10-7042-9ED8-23D77B622455}" dt="2023-06-16T20:33:53.014" v="3387"/>
          <ac:inkMkLst>
            <pc:docMk/>
            <pc:sldMk cId="0" sldId="333"/>
            <ac:inkMk id="50" creationId="{FACAC324-40E5-C6C8-02BC-C37C81E5BE71}"/>
          </ac:inkMkLst>
        </pc:inkChg>
        <pc:inkChg chg="add del">
          <ac:chgData name="شادن القحطاني ID 443200677" userId="2d5f3d4d-8466-4aa1-ac8a-1cb60ed86c20" providerId="ADAL" clId="{6CA2C20D-FD10-7042-9ED8-23D77B622455}" dt="2023-06-16T20:33:53.014" v="3387"/>
          <ac:inkMkLst>
            <pc:docMk/>
            <pc:sldMk cId="0" sldId="333"/>
            <ac:inkMk id="51" creationId="{7493878D-C188-0D9B-2F24-C1F7F50969C2}"/>
          </ac:inkMkLst>
        </pc:inkChg>
        <pc:inkChg chg="add del">
          <ac:chgData name="شادن القحطاني ID 443200677" userId="2d5f3d4d-8466-4aa1-ac8a-1cb60ed86c20" providerId="ADAL" clId="{6CA2C20D-FD10-7042-9ED8-23D77B622455}" dt="2023-05-20T14:03:10.066" v="1656"/>
          <ac:inkMkLst>
            <pc:docMk/>
            <pc:sldMk cId="0" sldId="333"/>
            <ac:inkMk id="51" creationId="{9A15B634-C5E3-4E27-F9C2-4711BB1401DA}"/>
          </ac:inkMkLst>
        </pc:inkChg>
        <pc:inkChg chg="add del">
          <ac:chgData name="شادن القحطاني ID 443200677" userId="2d5f3d4d-8466-4aa1-ac8a-1cb60ed86c20" providerId="ADAL" clId="{6CA2C20D-FD10-7042-9ED8-23D77B622455}" dt="2023-05-20T14:03:10.066" v="1656"/>
          <ac:inkMkLst>
            <pc:docMk/>
            <pc:sldMk cId="0" sldId="333"/>
            <ac:inkMk id="52" creationId="{38250270-17F2-65A7-1C8F-9C0247833697}"/>
          </ac:inkMkLst>
        </pc:inkChg>
        <pc:inkChg chg="add reco">
          <ac:chgData name="شادن القحطاني ID 443200677" userId="2d5f3d4d-8466-4aa1-ac8a-1cb60ed86c20" providerId="ADAL" clId="{6CA2C20D-FD10-7042-9ED8-23D77B622455}" dt="2023-06-16T20:33:53.014" v="3387"/>
          <ac:inkMkLst>
            <pc:docMk/>
            <pc:sldMk cId="0" sldId="333"/>
            <ac:inkMk id="52" creationId="{B920028A-8028-D3D4-048F-A1275BA4D600}"/>
          </ac:inkMkLst>
        </pc:inkChg>
        <pc:inkChg chg="add reco">
          <ac:chgData name="شادن القحطاني ID 443200677" userId="2d5f3d4d-8466-4aa1-ac8a-1cb60ed86c20" providerId="ADAL" clId="{6CA2C20D-FD10-7042-9ED8-23D77B622455}" dt="2023-05-20T14:03:10.066" v="1656"/>
          <ac:inkMkLst>
            <pc:docMk/>
            <pc:sldMk cId="0" sldId="333"/>
            <ac:inkMk id="53" creationId="{D8547E72-2316-5EB0-2F7B-D15F8C7AD95E}"/>
          </ac:inkMkLst>
        </pc:inkChg>
        <pc:inkChg chg="add">
          <ac:chgData name="شادن القحطاني ID 443200677" userId="2d5f3d4d-8466-4aa1-ac8a-1cb60ed86c20" providerId="ADAL" clId="{6CA2C20D-FD10-7042-9ED8-23D77B622455}" dt="2023-06-16T20:33:54.438" v="3388"/>
          <ac:inkMkLst>
            <pc:docMk/>
            <pc:sldMk cId="0" sldId="333"/>
            <ac:inkMk id="54" creationId="{7BA921B7-D36E-52B3-EB82-AEFCD4DF6BBF}"/>
          </ac:inkMkLst>
        </pc:inkChg>
        <pc:inkChg chg="add del">
          <ac:chgData name="شادن القحطاني ID 443200677" userId="2d5f3d4d-8466-4aa1-ac8a-1cb60ed86c20" providerId="ADAL" clId="{6CA2C20D-FD10-7042-9ED8-23D77B622455}" dt="2023-05-20T14:03:16.909" v="1666"/>
          <ac:inkMkLst>
            <pc:docMk/>
            <pc:sldMk cId="0" sldId="333"/>
            <ac:inkMk id="54" creationId="{EDEF374C-5364-5253-0350-50469F873180}"/>
          </ac:inkMkLst>
        </pc:inkChg>
        <pc:inkChg chg="add del">
          <ac:chgData name="شادن القحطاني ID 443200677" userId="2d5f3d4d-8466-4aa1-ac8a-1cb60ed86c20" providerId="ADAL" clId="{6CA2C20D-FD10-7042-9ED8-23D77B622455}" dt="2023-06-16T20:53:57.950" v="3393"/>
          <ac:inkMkLst>
            <pc:docMk/>
            <pc:sldMk cId="0" sldId="333"/>
            <ac:inkMk id="55" creationId="{3BE6A312-3F25-757F-45E4-AE7CCAF8E139}"/>
          </ac:inkMkLst>
        </pc:inkChg>
        <pc:inkChg chg="add del">
          <ac:chgData name="شادن القحطاني ID 443200677" userId="2d5f3d4d-8466-4aa1-ac8a-1cb60ed86c20" providerId="ADAL" clId="{6CA2C20D-FD10-7042-9ED8-23D77B622455}" dt="2023-05-20T14:03:16.909" v="1666"/>
          <ac:inkMkLst>
            <pc:docMk/>
            <pc:sldMk cId="0" sldId="333"/>
            <ac:inkMk id="55" creationId="{BD86D3DC-7496-8110-A5D0-2C6C3CFBA456}"/>
          </ac:inkMkLst>
        </pc:inkChg>
        <pc:inkChg chg="add del">
          <ac:chgData name="شادن القحطاني ID 443200677" userId="2d5f3d4d-8466-4aa1-ac8a-1cb60ed86c20" providerId="ADAL" clId="{6CA2C20D-FD10-7042-9ED8-23D77B622455}" dt="2023-06-16T20:53:57.950" v="3393"/>
          <ac:inkMkLst>
            <pc:docMk/>
            <pc:sldMk cId="0" sldId="333"/>
            <ac:inkMk id="56" creationId="{77AC76C8-1BDC-A85A-8FE6-27BA5C97E063}"/>
          </ac:inkMkLst>
        </pc:inkChg>
        <pc:inkChg chg="add del">
          <ac:chgData name="شادن القحطاني ID 443200677" userId="2d5f3d4d-8466-4aa1-ac8a-1cb60ed86c20" providerId="ADAL" clId="{6CA2C20D-FD10-7042-9ED8-23D77B622455}" dt="2023-05-20T14:03:16.909" v="1666"/>
          <ac:inkMkLst>
            <pc:docMk/>
            <pc:sldMk cId="0" sldId="333"/>
            <ac:inkMk id="56" creationId="{D4F7E19C-3CC7-F50A-02BB-7CFF7008D7C6}"/>
          </ac:inkMkLst>
        </pc:inkChg>
        <pc:inkChg chg="add del">
          <ac:chgData name="شادن القحطاني ID 443200677" userId="2d5f3d4d-8466-4aa1-ac8a-1cb60ed86c20" providerId="ADAL" clId="{6CA2C20D-FD10-7042-9ED8-23D77B622455}" dt="2023-06-16T20:53:57.950" v="3393"/>
          <ac:inkMkLst>
            <pc:docMk/>
            <pc:sldMk cId="0" sldId="333"/>
            <ac:inkMk id="57" creationId="{8AA610E3-9AD9-F4C9-E098-18E1B62561BC}"/>
          </ac:inkMkLst>
        </pc:inkChg>
        <pc:inkChg chg="add del">
          <ac:chgData name="شادن القحطاني ID 443200677" userId="2d5f3d4d-8466-4aa1-ac8a-1cb60ed86c20" providerId="ADAL" clId="{6CA2C20D-FD10-7042-9ED8-23D77B622455}" dt="2023-05-20T14:03:16.909" v="1666"/>
          <ac:inkMkLst>
            <pc:docMk/>
            <pc:sldMk cId="0" sldId="333"/>
            <ac:inkMk id="57" creationId="{EFB7A97D-4F5E-427A-B16A-74EF0A5DBFF6}"/>
          </ac:inkMkLst>
        </pc:inkChg>
        <pc:inkChg chg="add del">
          <ac:chgData name="شادن القحطاني ID 443200677" userId="2d5f3d4d-8466-4aa1-ac8a-1cb60ed86c20" providerId="ADAL" clId="{6CA2C20D-FD10-7042-9ED8-23D77B622455}" dt="2023-06-16T20:53:57.950" v="3393"/>
          <ac:inkMkLst>
            <pc:docMk/>
            <pc:sldMk cId="0" sldId="333"/>
            <ac:inkMk id="58" creationId="{777A49F9-B370-F7C0-8397-E07DD2C6837D}"/>
          </ac:inkMkLst>
        </pc:inkChg>
        <pc:inkChg chg="add del">
          <ac:chgData name="شادن القحطاني ID 443200677" userId="2d5f3d4d-8466-4aa1-ac8a-1cb60ed86c20" providerId="ADAL" clId="{6CA2C20D-FD10-7042-9ED8-23D77B622455}" dt="2023-05-20T14:03:16.909" v="1666"/>
          <ac:inkMkLst>
            <pc:docMk/>
            <pc:sldMk cId="0" sldId="333"/>
            <ac:inkMk id="58" creationId="{BBDBDD6B-5EFC-B3E0-16DC-6B92A254711A}"/>
          </ac:inkMkLst>
        </pc:inkChg>
        <pc:inkChg chg="add del">
          <ac:chgData name="شادن القحطاني ID 443200677" userId="2d5f3d4d-8466-4aa1-ac8a-1cb60ed86c20" providerId="ADAL" clId="{6CA2C20D-FD10-7042-9ED8-23D77B622455}" dt="2023-05-20T14:03:16.909" v="1666"/>
          <ac:inkMkLst>
            <pc:docMk/>
            <pc:sldMk cId="0" sldId="333"/>
            <ac:inkMk id="59" creationId="{1163E51E-1171-EFA2-C832-2B88F6CDDC50}"/>
          </ac:inkMkLst>
        </pc:inkChg>
        <pc:inkChg chg="add reco">
          <ac:chgData name="شادن القحطاني ID 443200677" userId="2d5f3d4d-8466-4aa1-ac8a-1cb60ed86c20" providerId="ADAL" clId="{6CA2C20D-FD10-7042-9ED8-23D77B622455}" dt="2023-06-16T20:53:57.950" v="3393"/>
          <ac:inkMkLst>
            <pc:docMk/>
            <pc:sldMk cId="0" sldId="333"/>
            <ac:inkMk id="59" creationId="{B4AF579B-C168-4165-FB95-31AECCD3C62B}"/>
          </ac:inkMkLst>
        </pc:inkChg>
        <pc:inkChg chg="add del">
          <ac:chgData name="شادن القحطاني ID 443200677" userId="2d5f3d4d-8466-4aa1-ac8a-1cb60ed86c20" providerId="ADAL" clId="{6CA2C20D-FD10-7042-9ED8-23D77B622455}" dt="2023-05-20T14:03:16.909" v="1666"/>
          <ac:inkMkLst>
            <pc:docMk/>
            <pc:sldMk cId="0" sldId="333"/>
            <ac:inkMk id="60" creationId="{B5B62FD9-94FB-2006-DD92-F8EC029569D2}"/>
          </ac:inkMkLst>
        </pc:inkChg>
        <pc:inkChg chg="add del">
          <ac:chgData name="شادن القحطاني ID 443200677" userId="2d5f3d4d-8466-4aa1-ac8a-1cb60ed86c20" providerId="ADAL" clId="{6CA2C20D-FD10-7042-9ED8-23D77B622455}" dt="2023-06-16T20:54:07.077" v="3413"/>
          <ac:inkMkLst>
            <pc:docMk/>
            <pc:sldMk cId="0" sldId="333"/>
            <ac:inkMk id="60" creationId="{DD827A1D-A0D7-E8DB-32F2-DC14FE248142}"/>
          </ac:inkMkLst>
        </pc:inkChg>
        <pc:inkChg chg="add del">
          <ac:chgData name="شادن القحطاني ID 443200677" userId="2d5f3d4d-8466-4aa1-ac8a-1cb60ed86c20" providerId="ADAL" clId="{6CA2C20D-FD10-7042-9ED8-23D77B622455}" dt="2023-06-16T20:54:07.077" v="3413"/>
          <ac:inkMkLst>
            <pc:docMk/>
            <pc:sldMk cId="0" sldId="333"/>
            <ac:inkMk id="61" creationId="{81DE3485-7870-851E-B066-9CD1E84F66CE}"/>
          </ac:inkMkLst>
        </pc:inkChg>
        <pc:inkChg chg="add del">
          <ac:chgData name="شادن القحطاني ID 443200677" userId="2d5f3d4d-8466-4aa1-ac8a-1cb60ed86c20" providerId="ADAL" clId="{6CA2C20D-FD10-7042-9ED8-23D77B622455}" dt="2023-05-20T14:03:16.909" v="1666"/>
          <ac:inkMkLst>
            <pc:docMk/>
            <pc:sldMk cId="0" sldId="333"/>
            <ac:inkMk id="61" creationId="{828B8B03-2A12-99FC-6839-78F847A2318F}"/>
          </ac:inkMkLst>
        </pc:inkChg>
        <pc:inkChg chg="add del">
          <ac:chgData name="شادن القحطاني ID 443200677" userId="2d5f3d4d-8466-4aa1-ac8a-1cb60ed86c20" providerId="ADAL" clId="{6CA2C20D-FD10-7042-9ED8-23D77B622455}" dt="2023-06-16T20:54:07.077" v="3413"/>
          <ac:inkMkLst>
            <pc:docMk/>
            <pc:sldMk cId="0" sldId="333"/>
            <ac:inkMk id="62" creationId="{4EF34AEF-AD49-2389-3D21-A4E74945B895}"/>
          </ac:inkMkLst>
        </pc:inkChg>
        <pc:inkChg chg="add del">
          <ac:chgData name="شادن القحطاني ID 443200677" userId="2d5f3d4d-8466-4aa1-ac8a-1cb60ed86c20" providerId="ADAL" clId="{6CA2C20D-FD10-7042-9ED8-23D77B622455}" dt="2023-05-20T14:03:16.909" v="1666"/>
          <ac:inkMkLst>
            <pc:docMk/>
            <pc:sldMk cId="0" sldId="333"/>
            <ac:inkMk id="62" creationId="{EA4DF9AE-9E5C-2513-EBEE-A5A58CF315FE}"/>
          </ac:inkMkLst>
        </pc:inkChg>
        <pc:inkChg chg="add reco">
          <ac:chgData name="شادن القحطاني ID 443200677" userId="2d5f3d4d-8466-4aa1-ac8a-1cb60ed86c20" providerId="ADAL" clId="{6CA2C20D-FD10-7042-9ED8-23D77B622455}" dt="2023-05-20T14:03:16.909" v="1666"/>
          <ac:inkMkLst>
            <pc:docMk/>
            <pc:sldMk cId="0" sldId="333"/>
            <ac:inkMk id="63" creationId="{A4FB428F-AC1E-586A-552B-E07085FBD454}"/>
          </ac:inkMkLst>
        </pc:inkChg>
        <pc:inkChg chg="add del">
          <ac:chgData name="شادن القحطاني ID 443200677" userId="2d5f3d4d-8466-4aa1-ac8a-1cb60ed86c20" providerId="ADAL" clId="{6CA2C20D-FD10-7042-9ED8-23D77B622455}" dt="2023-05-20T14:03:30.156" v="1674"/>
          <ac:inkMkLst>
            <pc:docMk/>
            <pc:sldMk cId="0" sldId="333"/>
            <ac:inkMk id="65536" creationId="{95C92095-1009-351F-9DDC-D10CCF5B52A4}"/>
          </ac:inkMkLst>
        </pc:inkChg>
        <pc:inkChg chg="add del">
          <ac:chgData name="شادن القحطاني ID 443200677" userId="2d5f3d4d-8466-4aa1-ac8a-1cb60ed86c20" providerId="ADAL" clId="{6CA2C20D-FD10-7042-9ED8-23D77B622455}" dt="2023-06-16T20:54:07.077" v="3413"/>
          <ac:inkMkLst>
            <pc:docMk/>
            <pc:sldMk cId="0" sldId="333"/>
            <ac:inkMk id="65536" creationId="{C69F9E01-727B-7894-1ED6-5A1483250CB5}"/>
          </ac:inkMkLst>
        </pc:inkChg>
        <pc:inkChg chg="add del">
          <ac:chgData name="شادن القحطاني ID 443200677" userId="2d5f3d4d-8466-4aa1-ac8a-1cb60ed86c20" providerId="ADAL" clId="{6CA2C20D-FD10-7042-9ED8-23D77B622455}" dt="2023-05-20T14:03:30.156" v="1674"/>
          <ac:inkMkLst>
            <pc:docMk/>
            <pc:sldMk cId="0" sldId="333"/>
            <ac:inkMk id="65537" creationId="{25AD94FD-890F-2CED-FC11-B95210270CC8}"/>
          </ac:inkMkLst>
        </pc:inkChg>
        <pc:inkChg chg="add del">
          <ac:chgData name="شادن القحطاني ID 443200677" userId="2d5f3d4d-8466-4aa1-ac8a-1cb60ed86c20" providerId="ADAL" clId="{6CA2C20D-FD10-7042-9ED8-23D77B622455}" dt="2023-06-16T20:54:07.077" v="3413"/>
          <ac:inkMkLst>
            <pc:docMk/>
            <pc:sldMk cId="0" sldId="333"/>
            <ac:inkMk id="65537" creationId="{5DDAE4B2-DBAA-35F9-E855-2ED6CBADB7F6}"/>
          </ac:inkMkLst>
        </pc:inkChg>
        <pc:inkChg chg="add del">
          <ac:chgData name="شادن القحطاني ID 443200677" userId="2d5f3d4d-8466-4aa1-ac8a-1cb60ed86c20" providerId="ADAL" clId="{6CA2C20D-FD10-7042-9ED8-23D77B622455}" dt="2023-06-16T20:54:07.077" v="3413"/>
          <ac:inkMkLst>
            <pc:docMk/>
            <pc:sldMk cId="0" sldId="333"/>
            <ac:inkMk id="65538" creationId="{53A4C882-D008-9E8C-FDA2-F44F906BA242}"/>
          </ac:inkMkLst>
        </pc:inkChg>
        <pc:inkChg chg="add del">
          <ac:chgData name="شادن القحطاني ID 443200677" userId="2d5f3d4d-8466-4aa1-ac8a-1cb60ed86c20" providerId="ADAL" clId="{6CA2C20D-FD10-7042-9ED8-23D77B622455}" dt="2023-05-20T14:03:30.156" v="1674"/>
          <ac:inkMkLst>
            <pc:docMk/>
            <pc:sldMk cId="0" sldId="333"/>
            <ac:inkMk id="65538" creationId="{546F0506-ED9E-9945-CC09-D8C1FA6C72E9}"/>
          </ac:inkMkLst>
        </pc:inkChg>
        <pc:inkChg chg="add del">
          <ac:chgData name="شادن القحطاني ID 443200677" userId="2d5f3d4d-8466-4aa1-ac8a-1cb60ed86c20" providerId="ADAL" clId="{6CA2C20D-FD10-7042-9ED8-23D77B622455}" dt="2023-05-20T14:03:30.156" v="1674"/>
          <ac:inkMkLst>
            <pc:docMk/>
            <pc:sldMk cId="0" sldId="333"/>
            <ac:inkMk id="65539" creationId="{07D3A79D-F1AF-10D2-6CE6-83E77F4CA2BB}"/>
          </ac:inkMkLst>
        </pc:inkChg>
        <pc:inkChg chg="add del">
          <ac:chgData name="شادن القحطاني ID 443200677" userId="2d5f3d4d-8466-4aa1-ac8a-1cb60ed86c20" providerId="ADAL" clId="{6CA2C20D-FD10-7042-9ED8-23D77B622455}" dt="2023-06-16T20:54:07.077" v="3413"/>
          <ac:inkMkLst>
            <pc:docMk/>
            <pc:sldMk cId="0" sldId="333"/>
            <ac:inkMk id="65539" creationId="{B2BC9D1A-B739-516B-FAF1-7A52F0723E45}"/>
          </ac:inkMkLst>
        </pc:inkChg>
        <pc:inkChg chg="add del">
          <ac:chgData name="شادن القحطاني ID 443200677" userId="2d5f3d4d-8466-4aa1-ac8a-1cb60ed86c20" providerId="ADAL" clId="{6CA2C20D-FD10-7042-9ED8-23D77B622455}" dt="2023-05-20T14:03:30.156" v="1674"/>
          <ac:inkMkLst>
            <pc:docMk/>
            <pc:sldMk cId="0" sldId="333"/>
            <ac:inkMk id="65540" creationId="{2B9EC46C-5E66-D010-36CB-1D12717485B4}"/>
          </ac:inkMkLst>
        </pc:inkChg>
        <pc:inkChg chg="add del">
          <ac:chgData name="شادن القحطاني ID 443200677" userId="2d5f3d4d-8466-4aa1-ac8a-1cb60ed86c20" providerId="ADAL" clId="{6CA2C20D-FD10-7042-9ED8-23D77B622455}" dt="2023-06-16T20:54:07.077" v="3413"/>
          <ac:inkMkLst>
            <pc:docMk/>
            <pc:sldMk cId="0" sldId="333"/>
            <ac:inkMk id="65540" creationId="{80FFF684-A055-F91B-548B-0516346FCD97}"/>
          </ac:inkMkLst>
        </pc:inkChg>
        <pc:inkChg chg="add del">
          <ac:chgData name="شادن القحطاني ID 443200677" userId="2d5f3d4d-8466-4aa1-ac8a-1cb60ed86c20" providerId="ADAL" clId="{6CA2C20D-FD10-7042-9ED8-23D77B622455}" dt="2023-05-20T14:03:30.156" v="1674"/>
          <ac:inkMkLst>
            <pc:docMk/>
            <pc:sldMk cId="0" sldId="333"/>
            <ac:inkMk id="65541" creationId="{01BBC29D-1E0D-5DE0-7574-C710990C64E9}"/>
          </ac:inkMkLst>
        </pc:inkChg>
        <pc:inkChg chg="add del">
          <ac:chgData name="شادن القحطاني ID 443200677" userId="2d5f3d4d-8466-4aa1-ac8a-1cb60ed86c20" providerId="ADAL" clId="{6CA2C20D-FD10-7042-9ED8-23D77B622455}" dt="2023-06-16T20:54:07.077" v="3413"/>
          <ac:inkMkLst>
            <pc:docMk/>
            <pc:sldMk cId="0" sldId="333"/>
            <ac:inkMk id="65541" creationId="{FEA173E4-1E43-F7FC-5DFF-C5FB1ACAA0FD}"/>
          </ac:inkMkLst>
        </pc:inkChg>
        <pc:inkChg chg="add del">
          <ac:chgData name="شادن القحطاني ID 443200677" userId="2d5f3d4d-8466-4aa1-ac8a-1cb60ed86c20" providerId="ADAL" clId="{6CA2C20D-FD10-7042-9ED8-23D77B622455}" dt="2023-05-20T14:03:30.156" v="1674"/>
          <ac:inkMkLst>
            <pc:docMk/>
            <pc:sldMk cId="0" sldId="333"/>
            <ac:inkMk id="65542" creationId="{416D1C9D-C48D-C52C-095C-05345AE9E233}"/>
          </ac:inkMkLst>
        </pc:inkChg>
        <pc:inkChg chg="add del">
          <ac:chgData name="شادن القحطاني ID 443200677" userId="2d5f3d4d-8466-4aa1-ac8a-1cb60ed86c20" providerId="ADAL" clId="{6CA2C20D-FD10-7042-9ED8-23D77B622455}" dt="2023-06-16T20:54:07.077" v="3413"/>
          <ac:inkMkLst>
            <pc:docMk/>
            <pc:sldMk cId="0" sldId="333"/>
            <ac:inkMk id="65542" creationId="{B1E6930E-5766-4DD3-E890-6B77EA274922}"/>
          </ac:inkMkLst>
        </pc:inkChg>
        <pc:inkChg chg="add reco">
          <ac:chgData name="شادن القحطاني ID 443200677" userId="2d5f3d4d-8466-4aa1-ac8a-1cb60ed86c20" providerId="ADAL" clId="{6CA2C20D-FD10-7042-9ED8-23D77B622455}" dt="2023-05-20T14:03:30.156" v="1674"/>
          <ac:inkMkLst>
            <pc:docMk/>
            <pc:sldMk cId="0" sldId="333"/>
            <ac:inkMk id="65543" creationId="{715E66EC-6A06-71BA-436E-81F22D5930FF}"/>
          </ac:inkMkLst>
        </pc:inkChg>
        <pc:inkChg chg="add del">
          <ac:chgData name="شادن القحطاني ID 443200677" userId="2d5f3d4d-8466-4aa1-ac8a-1cb60ed86c20" providerId="ADAL" clId="{6CA2C20D-FD10-7042-9ED8-23D77B622455}" dt="2023-05-20T14:03:34.833" v="1680"/>
          <ac:inkMkLst>
            <pc:docMk/>
            <pc:sldMk cId="0" sldId="333"/>
            <ac:inkMk id="65545" creationId="{56ACEC16-F733-819E-ADDA-AAF23B1491B1}"/>
          </ac:inkMkLst>
        </pc:inkChg>
        <pc:inkChg chg="add del">
          <ac:chgData name="شادن القحطاني ID 443200677" userId="2d5f3d4d-8466-4aa1-ac8a-1cb60ed86c20" providerId="ADAL" clId="{6CA2C20D-FD10-7042-9ED8-23D77B622455}" dt="2023-06-16T20:54:07.077" v="3413"/>
          <ac:inkMkLst>
            <pc:docMk/>
            <pc:sldMk cId="0" sldId="333"/>
            <ac:inkMk id="65545" creationId="{BCFF2244-7479-7D0F-3DA9-DB0AFB238DA0}"/>
          </ac:inkMkLst>
        </pc:inkChg>
        <pc:inkChg chg="add del">
          <ac:chgData name="شادن القحطاني ID 443200677" userId="2d5f3d4d-8466-4aa1-ac8a-1cb60ed86c20" providerId="ADAL" clId="{6CA2C20D-FD10-7042-9ED8-23D77B622455}" dt="2023-06-16T20:54:07.077" v="3413"/>
          <ac:inkMkLst>
            <pc:docMk/>
            <pc:sldMk cId="0" sldId="333"/>
            <ac:inkMk id="65546" creationId="{D1A3C653-A1D3-9DAC-FF87-DD78B671882B}"/>
          </ac:inkMkLst>
        </pc:inkChg>
        <pc:inkChg chg="add del">
          <ac:chgData name="شادن القحطاني ID 443200677" userId="2d5f3d4d-8466-4aa1-ac8a-1cb60ed86c20" providerId="ADAL" clId="{6CA2C20D-FD10-7042-9ED8-23D77B622455}" dt="2023-05-20T14:03:34.833" v="1680"/>
          <ac:inkMkLst>
            <pc:docMk/>
            <pc:sldMk cId="0" sldId="333"/>
            <ac:inkMk id="65546" creationId="{FD1C87C7-4CAA-93D5-8360-1AE0F1F77290}"/>
          </ac:inkMkLst>
        </pc:inkChg>
        <pc:inkChg chg="add del">
          <ac:chgData name="شادن القحطاني ID 443200677" userId="2d5f3d4d-8466-4aa1-ac8a-1cb60ed86c20" providerId="ADAL" clId="{6CA2C20D-FD10-7042-9ED8-23D77B622455}" dt="2023-05-20T14:03:34.833" v="1680"/>
          <ac:inkMkLst>
            <pc:docMk/>
            <pc:sldMk cId="0" sldId="333"/>
            <ac:inkMk id="65547" creationId="{48FA298D-B2AE-40A7-45A6-9CC7EA129BA7}"/>
          </ac:inkMkLst>
        </pc:inkChg>
        <pc:inkChg chg="add del">
          <ac:chgData name="شادن القحطاني ID 443200677" userId="2d5f3d4d-8466-4aa1-ac8a-1cb60ed86c20" providerId="ADAL" clId="{6CA2C20D-FD10-7042-9ED8-23D77B622455}" dt="2023-06-16T20:54:07.077" v="3413"/>
          <ac:inkMkLst>
            <pc:docMk/>
            <pc:sldMk cId="0" sldId="333"/>
            <ac:inkMk id="65547" creationId="{79CF6EF6-C594-2CD5-87AE-AD69D63A87A3}"/>
          </ac:inkMkLst>
        </pc:inkChg>
        <pc:inkChg chg="add del">
          <ac:chgData name="شادن القحطاني ID 443200677" userId="2d5f3d4d-8466-4aa1-ac8a-1cb60ed86c20" providerId="ADAL" clId="{6CA2C20D-FD10-7042-9ED8-23D77B622455}" dt="2023-06-16T20:54:07.077" v="3413"/>
          <ac:inkMkLst>
            <pc:docMk/>
            <pc:sldMk cId="0" sldId="333"/>
            <ac:inkMk id="65548" creationId="{C64F629F-4A68-6591-A6CD-AEC327BF29E6}"/>
          </ac:inkMkLst>
        </pc:inkChg>
        <pc:inkChg chg="add del">
          <ac:chgData name="شادن القحطاني ID 443200677" userId="2d5f3d4d-8466-4aa1-ac8a-1cb60ed86c20" providerId="ADAL" clId="{6CA2C20D-FD10-7042-9ED8-23D77B622455}" dt="2023-05-20T14:03:34.833" v="1680"/>
          <ac:inkMkLst>
            <pc:docMk/>
            <pc:sldMk cId="0" sldId="333"/>
            <ac:inkMk id="65548" creationId="{D2A6F23F-5090-0FF3-A2DD-DAA8F20F9AEE}"/>
          </ac:inkMkLst>
        </pc:inkChg>
        <pc:inkChg chg="add del">
          <ac:chgData name="شادن القحطاني ID 443200677" userId="2d5f3d4d-8466-4aa1-ac8a-1cb60ed86c20" providerId="ADAL" clId="{6CA2C20D-FD10-7042-9ED8-23D77B622455}" dt="2023-06-16T20:54:07.077" v="3413"/>
          <ac:inkMkLst>
            <pc:docMk/>
            <pc:sldMk cId="0" sldId="333"/>
            <ac:inkMk id="65549" creationId="{66C01E30-8A02-7AF7-F20E-16BF67DD2CA8}"/>
          </ac:inkMkLst>
        </pc:inkChg>
        <pc:inkChg chg="add del">
          <ac:chgData name="شادن القحطاني ID 443200677" userId="2d5f3d4d-8466-4aa1-ac8a-1cb60ed86c20" providerId="ADAL" clId="{6CA2C20D-FD10-7042-9ED8-23D77B622455}" dt="2023-05-20T14:03:34.833" v="1680"/>
          <ac:inkMkLst>
            <pc:docMk/>
            <pc:sldMk cId="0" sldId="333"/>
            <ac:inkMk id="65549" creationId="{BFD1E15F-B307-FB4B-AEB9-361FB06652C8}"/>
          </ac:inkMkLst>
        </pc:inkChg>
        <pc:inkChg chg="add reco">
          <ac:chgData name="شادن القحطاني ID 443200677" userId="2d5f3d4d-8466-4aa1-ac8a-1cb60ed86c20" providerId="ADAL" clId="{6CA2C20D-FD10-7042-9ED8-23D77B622455}" dt="2023-05-20T14:03:34.833" v="1680"/>
          <ac:inkMkLst>
            <pc:docMk/>
            <pc:sldMk cId="0" sldId="333"/>
            <ac:inkMk id="65550" creationId="{9F7D8B0D-BA90-5309-F5A9-5FE2BF249D34}"/>
          </ac:inkMkLst>
        </pc:inkChg>
        <pc:inkChg chg="add del">
          <ac:chgData name="شادن القحطاني ID 443200677" userId="2d5f3d4d-8466-4aa1-ac8a-1cb60ed86c20" providerId="ADAL" clId="{6CA2C20D-FD10-7042-9ED8-23D77B622455}" dt="2023-05-20T14:06:56.008" v="1688"/>
          <ac:inkMkLst>
            <pc:docMk/>
            <pc:sldMk cId="0" sldId="333"/>
            <ac:inkMk id="65551" creationId="{C9832751-9B5E-69FF-5821-86FE4FFB8FB3}"/>
          </ac:inkMkLst>
        </pc:inkChg>
        <pc:inkChg chg="add del">
          <ac:chgData name="شادن القحطاني ID 443200677" userId="2d5f3d4d-8466-4aa1-ac8a-1cb60ed86c20" providerId="ADAL" clId="{6CA2C20D-FD10-7042-9ED8-23D77B622455}" dt="2023-06-16T20:54:07.077" v="3413"/>
          <ac:inkMkLst>
            <pc:docMk/>
            <pc:sldMk cId="0" sldId="333"/>
            <ac:inkMk id="65551" creationId="{CBE3470A-F954-5CA7-124F-6ABE085AE538}"/>
          </ac:inkMkLst>
        </pc:inkChg>
        <pc:inkChg chg="add del">
          <ac:chgData name="شادن القحطاني ID 443200677" userId="2d5f3d4d-8466-4aa1-ac8a-1cb60ed86c20" providerId="ADAL" clId="{6CA2C20D-FD10-7042-9ED8-23D77B622455}" dt="2023-05-20T14:06:56.008" v="1688"/>
          <ac:inkMkLst>
            <pc:docMk/>
            <pc:sldMk cId="0" sldId="333"/>
            <ac:inkMk id="65552" creationId="{B09057D0-202E-3C03-C21F-81AABC6EDF87}"/>
          </ac:inkMkLst>
        </pc:inkChg>
        <pc:inkChg chg="add del">
          <ac:chgData name="شادن القحطاني ID 443200677" userId="2d5f3d4d-8466-4aa1-ac8a-1cb60ed86c20" providerId="ADAL" clId="{6CA2C20D-FD10-7042-9ED8-23D77B622455}" dt="2023-06-16T20:54:07.077" v="3413"/>
          <ac:inkMkLst>
            <pc:docMk/>
            <pc:sldMk cId="0" sldId="333"/>
            <ac:inkMk id="65552" creationId="{DA0B8546-3F58-2AA3-8A3E-BBE49C10420C}"/>
          </ac:inkMkLst>
        </pc:inkChg>
        <pc:inkChg chg="add del">
          <ac:chgData name="شادن القحطاني ID 443200677" userId="2d5f3d4d-8466-4aa1-ac8a-1cb60ed86c20" providerId="ADAL" clId="{6CA2C20D-FD10-7042-9ED8-23D77B622455}" dt="2023-06-16T20:54:07.077" v="3413"/>
          <ac:inkMkLst>
            <pc:docMk/>
            <pc:sldMk cId="0" sldId="333"/>
            <ac:inkMk id="65553" creationId="{65AF332A-2146-1FEB-8509-84B47DD2008C}"/>
          </ac:inkMkLst>
        </pc:inkChg>
        <pc:inkChg chg="add del">
          <ac:chgData name="شادن القحطاني ID 443200677" userId="2d5f3d4d-8466-4aa1-ac8a-1cb60ed86c20" providerId="ADAL" clId="{6CA2C20D-FD10-7042-9ED8-23D77B622455}" dt="2023-05-20T14:06:56.008" v="1688"/>
          <ac:inkMkLst>
            <pc:docMk/>
            <pc:sldMk cId="0" sldId="333"/>
            <ac:inkMk id="65553" creationId="{7310A5FA-3E50-CE80-771F-1448EB7DCBF2}"/>
          </ac:inkMkLst>
        </pc:inkChg>
        <pc:inkChg chg="add del">
          <ac:chgData name="شادن القحطاني ID 443200677" userId="2d5f3d4d-8466-4aa1-ac8a-1cb60ed86c20" providerId="ADAL" clId="{6CA2C20D-FD10-7042-9ED8-23D77B622455}" dt="2023-06-16T20:54:07.077" v="3413"/>
          <ac:inkMkLst>
            <pc:docMk/>
            <pc:sldMk cId="0" sldId="333"/>
            <ac:inkMk id="65554" creationId="{2E5DF7E2-9181-77B0-DAC3-74C0091ACD6E}"/>
          </ac:inkMkLst>
        </pc:inkChg>
        <pc:inkChg chg="add del">
          <ac:chgData name="شادن القحطاني ID 443200677" userId="2d5f3d4d-8466-4aa1-ac8a-1cb60ed86c20" providerId="ADAL" clId="{6CA2C20D-FD10-7042-9ED8-23D77B622455}" dt="2023-05-20T14:06:56.008" v="1688"/>
          <ac:inkMkLst>
            <pc:docMk/>
            <pc:sldMk cId="0" sldId="333"/>
            <ac:inkMk id="65554" creationId="{A5BAEE6C-DC6E-59AE-90E6-3FB76D7F5134}"/>
          </ac:inkMkLst>
        </pc:inkChg>
        <pc:inkChg chg="add reco">
          <ac:chgData name="شادن القحطاني ID 443200677" userId="2d5f3d4d-8466-4aa1-ac8a-1cb60ed86c20" providerId="ADAL" clId="{6CA2C20D-FD10-7042-9ED8-23D77B622455}" dt="2023-06-16T20:54:07.077" v="3413"/>
          <ac:inkMkLst>
            <pc:docMk/>
            <pc:sldMk cId="0" sldId="333"/>
            <ac:inkMk id="65555" creationId="{1AF69FE1-FA8D-A9A9-84F3-C31FFCA39F4F}"/>
          </ac:inkMkLst>
        </pc:inkChg>
        <pc:inkChg chg="add del">
          <ac:chgData name="شادن القحطاني ID 443200677" userId="2d5f3d4d-8466-4aa1-ac8a-1cb60ed86c20" providerId="ADAL" clId="{6CA2C20D-FD10-7042-9ED8-23D77B622455}" dt="2023-05-20T14:06:56.008" v="1688"/>
          <ac:inkMkLst>
            <pc:docMk/>
            <pc:sldMk cId="0" sldId="333"/>
            <ac:inkMk id="65555" creationId="{8D713309-1701-9BE9-4E7B-45FF7BA3BFC9}"/>
          </ac:inkMkLst>
        </pc:inkChg>
        <pc:inkChg chg="add del">
          <ac:chgData name="شادن القحطاني ID 443200677" userId="2d5f3d4d-8466-4aa1-ac8a-1cb60ed86c20" providerId="ADAL" clId="{6CA2C20D-FD10-7042-9ED8-23D77B622455}" dt="2023-06-16T20:54:54.205" v="3419"/>
          <ac:inkMkLst>
            <pc:docMk/>
            <pc:sldMk cId="0" sldId="333"/>
            <ac:inkMk id="65556" creationId="{195F3F9D-5E43-CFBF-6E6E-D06F0969DF2D}"/>
          </ac:inkMkLst>
        </pc:inkChg>
        <pc:inkChg chg="add del">
          <ac:chgData name="شادن القحطاني ID 443200677" userId="2d5f3d4d-8466-4aa1-ac8a-1cb60ed86c20" providerId="ADAL" clId="{6CA2C20D-FD10-7042-9ED8-23D77B622455}" dt="2023-05-20T14:06:56.008" v="1688"/>
          <ac:inkMkLst>
            <pc:docMk/>
            <pc:sldMk cId="0" sldId="333"/>
            <ac:inkMk id="65556" creationId="{B6887E41-8F1F-D8CD-4B82-C54359644B9B}"/>
          </ac:inkMkLst>
        </pc:inkChg>
        <pc:inkChg chg="add del">
          <ac:chgData name="شادن القحطاني ID 443200677" userId="2d5f3d4d-8466-4aa1-ac8a-1cb60ed86c20" providerId="ADAL" clId="{6CA2C20D-FD10-7042-9ED8-23D77B622455}" dt="2023-06-16T20:54:52.556" v="3416"/>
          <ac:inkMkLst>
            <pc:docMk/>
            <pc:sldMk cId="0" sldId="333"/>
            <ac:inkMk id="65557" creationId="{35EFEE55-02BB-1207-63B6-A79ED9AFA46E}"/>
          </ac:inkMkLst>
        </pc:inkChg>
        <pc:inkChg chg="add del">
          <ac:chgData name="شادن القحطاني ID 443200677" userId="2d5f3d4d-8466-4aa1-ac8a-1cb60ed86c20" providerId="ADAL" clId="{6CA2C20D-FD10-7042-9ED8-23D77B622455}" dt="2023-05-20T14:06:56.008" v="1688"/>
          <ac:inkMkLst>
            <pc:docMk/>
            <pc:sldMk cId="0" sldId="333"/>
            <ac:inkMk id="65557" creationId="{3AE3798F-4808-1372-4FFC-315D42FE03F1}"/>
          </ac:inkMkLst>
        </pc:inkChg>
        <pc:inkChg chg="add reco">
          <ac:chgData name="شادن القحطاني ID 443200677" userId="2d5f3d4d-8466-4aa1-ac8a-1cb60ed86c20" providerId="ADAL" clId="{6CA2C20D-FD10-7042-9ED8-23D77B622455}" dt="2023-05-20T14:06:56.008" v="1688"/>
          <ac:inkMkLst>
            <pc:docMk/>
            <pc:sldMk cId="0" sldId="333"/>
            <ac:inkMk id="65558" creationId="{5193812A-3EC6-02F2-8760-C3E528DFD7FD}"/>
          </ac:inkMkLst>
        </pc:inkChg>
        <pc:inkChg chg="add del">
          <ac:chgData name="شادن القحطاني ID 443200677" userId="2d5f3d4d-8466-4aa1-ac8a-1cb60ed86c20" providerId="ADAL" clId="{6CA2C20D-FD10-7042-9ED8-23D77B622455}" dt="2023-05-20T14:07:01.262" v="1695"/>
          <ac:inkMkLst>
            <pc:docMk/>
            <pc:sldMk cId="0" sldId="333"/>
            <ac:inkMk id="65559" creationId="{6A6CA33E-4E6C-3DF7-A27F-1C5A501357A8}"/>
          </ac:inkMkLst>
        </pc:inkChg>
        <pc:inkChg chg="add del">
          <ac:chgData name="شادن القحطاني ID 443200677" userId="2d5f3d4d-8466-4aa1-ac8a-1cb60ed86c20" providerId="ADAL" clId="{6CA2C20D-FD10-7042-9ED8-23D77B622455}" dt="2023-06-16T20:54:54.205" v="3419"/>
          <ac:inkMkLst>
            <pc:docMk/>
            <pc:sldMk cId="0" sldId="333"/>
            <ac:inkMk id="65559" creationId="{930D9DB1-E138-1AF9-754A-6BAE2E7B81A5}"/>
          </ac:inkMkLst>
        </pc:inkChg>
        <pc:inkChg chg="add del">
          <ac:chgData name="شادن القحطاني ID 443200677" userId="2d5f3d4d-8466-4aa1-ac8a-1cb60ed86c20" providerId="ADAL" clId="{6CA2C20D-FD10-7042-9ED8-23D77B622455}" dt="2023-05-20T14:07:01.262" v="1695"/>
          <ac:inkMkLst>
            <pc:docMk/>
            <pc:sldMk cId="0" sldId="333"/>
            <ac:inkMk id="65560" creationId="{31CC2724-9CA8-C310-2E5B-390ED6FE6129}"/>
          </ac:inkMkLst>
        </pc:inkChg>
        <pc:inkChg chg="add del">
          <ac:chgData name="شادن القحطاني ID 443200677" userId="2d5f3d4d-8466-4aa1-ac8a-1cb60ed86c20" providerId="ADAL" clId="{6CA2C20D-FD10-7042-9ED8-23D77B622455}" dt="2023-06-16T20:54:54.205" v="3419"/>
          <ac:inkMkLst>
            <pc:docMk/>
            <pc:sldMk cId="0" sldId="333"/>
            <ac:inkMk id="65560" creationId="{FF1BF380-835F-69FE-E132-A2157B6CED44}"/>
          </ac:inkMkLst>
        </pc:inkChg>
        <pc:inkChg chg="add del">
          <ac:chgData name="شادن القحطاني ID 443200677" userId="2d5f3d4d-8466-4aa1-ac8a-1cb60ed86c20" providerId="ADAL" clId="{6CA2C20D-FD10-7042-9ED8-23D77B622455}" dt="2023-05-20T14:07:01.262" v="1695"/>
          <ac:inkMkLst>
            <pc:docMk/>
            <pc:sldMk cId="0" sldId="333"/>
            <ac:inkMk id="65561" creationId="{299F03B0-57C2-7057-AF74-DCF0A7215F9C}"/>
          </ac:inkMkLst>
        </pc:inkChg>
        <pc:inkChg chg="add reco">
          <ac:chgData name="شادن القحطاني ID 443200677" userId="2d5f3d4d-8466-4aa1-ac8a-1cb60ed86c20" providerId="ADAL" clId="{6CA2C20D-FD10-7042-9ED8-23D77B622455}" dt="2023-06-16T20:54:54.205" v="3419"/>
          <ac:inkMkLst>
            <pc:docMk/>
            <pc:sldMk cId="0" sldId="333"/>
            <ac:inkMk id="65561" creationId="{6EC0C6D2-EB79-603E-266C-3CF78D53464E}"/>
          </ac:inkMkLst>
        </pc:inkChg>
        <pc:inkChg chg="add del">
          <ac:chgData name="شادن القحطاني ID 443200677" userId="2d5f3d4d-8466-4aa1-ac8a-1cb60ed86c20" providerId="ADAL" clId="{6CA2C20D-FD10-7042-9ED8-23D77B622455}" dt="2023-05-20T14:07:01.262" v="1695"/>
          <ac:inkMkLst>
            <pc:docMk/>
            <pc:sldMk cId="0" sldId="333"/>
            <ac:inkMk id="65562" creationId="{4CA96B69-2C14-4385-4049-87ADF210AEEB}"/>
          </ac:inkMkLst>
        </pc:inkChg>
        <pc:inkChg chg="add del">
          <ac:chgData name="شادن القحطاني ID 443200677" userId="2d5f3d4d-8466-4aa1-ac8a-1cb60ed86c20" providerId="ADAL" clId="{6CA2C20D-FD10-7042-9ED8-23D77B622455}" dt="2023-06-16T20:55:16.151" v="3424"/>
          <ac:inkMkLst>
            <pc:docMk/>
            <pc:sldMk cId="0" sldId="333"/>
            <ac:inkMk id="65562" creationId="{FD81864E-0A47-CA44-AA89-2D59F9222637}"/>
          </ac:inkMkLst>
        </pc:inkChg>
        <pc:inkChg chg="add del">
          <ac:chgData name="شادن القحطاني ID 443200677" userId="2d5f3d4d-8466-4aa1-ac8a-1cb60ed86c20" providerId="ADAL" clId="{6CA2C20D-FD10-7042-9ED8-23D77B622455}" dt="2023-06-16T20:55:16.151" v="3424"/>
          <ac:inkMkLst>
            <pc:docMk/>
            <pc:sldMk cId="0" sldId="333"/>
            <ac:inkMk id="65563" creationId="{76BDCF02-9B24-2BB6-D36B-5E4DADD95CCB}"/>
          </ac:inkMkLst>
        </pc:inkChg>
        <pc:inkChg chg="add del">
          <ac:chgData name="شادن القحطاني ID 443200677" userId="2d5f3d4d-8466-4aa1-ac8a-1cb60ed86c20" providerId="ADAL" clId="{6CA2C20D-FD10-7042-9ED8-23D77B622455}" dt="2023-05-20T14:07:01.262" v="1695"/>
          <ac:inkMkLst>
            <pc:docMk/>
            <pc:sldMk cId="0" sldId="333"/>
            <ac:inkMk id="65563" creationId="{F297F2D4-3A7B-E075-641D-E23D7CDFF7ED}"/>
          </ac:inkMkLst>
        </pc:inkChg>
        <pc:inkChg chg="add del">
          <ac:chgData name="شادن القحطاني ID 443200677" userId="2d5f3d4d-8466-4aa1-ac8a-1cb60ed86c20" providerId="ADAL" clId="{6CA2C20D-FD10-7042-9ED8-23D77B622455}" dt="2023-06-16T20:55:16.151" v="3424"/>
          <ac:inkMkLst>
            <pc:docMk/>
            <pc:sldMk cId="0" sldId="333"/>
            <ac:inkMk id="65564" creationId="{1BB2CB5A-30D0-457F-ECEE-B3058691465B}"/>
          </ac:inkMkLst>
        </pc:inkChg>
        <pc:inkChg chg="add del">
          <ac:chgData name="شادن القحطاني ID 443200677" userId="2d5f3d4d-8466-4aa1-ac8a-1cb60ed86c20" providerId="ADAL" clId="{6CA2C20D-FD10-7042-9ED8-23D77B622455}" dt="2023-05-20T14:07:01.262" v="1695"/>
          <ac:inkMkLst>
            <pc:docMk/>
            <pc:sldMk cId="0" sldId="333"/>
            <ac:inkMk id="65564" creationId="{8C637975-F06A-92A5-89CF-F93EC402ED42}"/>
          </ac:inkMkLst>
        </pc:inkChg>
        <pc:inkChg chg="add reco">
          <ac:chgData name="شادن القحطاني ID 443200677" userId="2d5f3d4d-8466-4aa1-ac8a-1cb60ed86c20" providerId="ADAL" clId="{6CA2C20D-FD10-7042-9ED8-23D77B622455}" dt="2023-05-20T14:07:01.262" v="1695"/>
          <ac:inkMkLst>
            <pc:docMk/>
            <pc:sldMk cId="0" sldId="333"/>
            <ac:inkMk id="65565" creationId="{4EB160DC-1087-5C6C-44D8-050C95C37CB3}"/>
          </ac:inkMkLst>
        </pc:inkChg>
        <pc:inkChg chg="add del">
          <ac:chgData name="شادن القحطاني ID 443200677" userId="2d5f3d4d-8466-4aa1-ac8a-1cb60ed86c20" providerId="ADAL" clId="{6CA2C20D-FD10-7042-9ED8-23D77B622455}" dt="2023-05-20T14:07:08.435" v="1711"/>
          <ac:inkMkLst>
            <pc:docMk/>
            <pc:sldMk cId="0" sldId="333"/>
            <ac:inkMk id="65566" creationId="{AC6369A6-A294-0AD6-B4BC-40EF5E22034D}"/>
          </ac:inkMkLst>
        </pc:inkChg>
        <pc:inkChg chg="add del">
          <ac:chgData name="شادن القحطاني ID 443200677" userId="2d5f3d4d-8466-4aa1-ac8a-1cb60ed86c20" providerId="ADAL" clId="{6CA2C20D-FD10-7042-9ED8-23D77B622455}" dt="2023-06-16T20:55:16.151" v="3424"/>
          <ac:inkMkLst>
            <pc:docMk/>
            <pc:sldMk cId="0" sldId="333"/>
            <ac:inkMk id="65566" creationId="{EC723541-052D-4BD8-148B-8F3AD9E217EA}"/>
          </ac:inkMkLst>
        </pc:inkChg>
        <pc:inkChg chg="add del">
          <ac:chgData name="شادن القحطاني ID 443200677" userId="2d5f3d4d-8466-4aa1-ac8a-1cb60ed86c20" providerId="ADAL" clId="{6CA2C20D-FD10-7042-9ED8-23D77B622455}" dt="2023-05-20T14:07:08.435" v="1711"/>
          <ac:inkMkLst>
            <pc:docMk/>
            <pc:sldMk cId="0" sldId="333"/>
            <ac:inkMk id="65567" creationId="{2FFD7C41-8206-7F0A-D6DE-416D0F84358F}"/>
          </ac:inkMkLst>
        </pc:inkChg>
        <pc:inkChg chg="add reco">
          <ac:chgData name="شادن القحطاني ID 443200677" userId="2d5f3d4d-8466-4aa1-ac8a-1cb60ed86c20" providerId="ADAL" clId="{6CA2C20D-FD10-7042-9ED8-23D77B622455}" dt="2023-06-16T20:55:16.151" v="3424"/>
          <ac:inkMkLst>
            <pc:docMk/>
            <pc:sldMk cId="0" sldId="333"/>
            <ac:inkMk id="65567" creationId="{E6FE7055-EE5A-30BD-2652-8EFFC4336FBC}"/>
          </ac:inkMkLst>
        </pc:inkChg>
        <pc:inkChg chg="add del">
          <ac:chgData name="شادن القحطاني ID 443200677" userId="2d5f3d4d-8466-4aa1-ac8a-1cb60ed86c20" providerId="ADAL" clId="{6CA2C20D-FD10-7042-9ED8-23D77B622455}" dt="2023-05-20T14:07:08.435" v="1711"/>
          <ac:inkMkLst>
            <pc:docMk/>
            <pc:sldMk cId="0" sldId="333"/>
            <ac:inkMk id="65568" creationId="{0C708B73-8114-E6C9-9FFB-3A4E586AECCA}"/>
          </ac:inkMkLst>
        </pc:inkChg>
        <pc:inkChg chg="add del">
          <ac:chgData name="شادن القحطاني ID 443200677" userId="2d5f3d4d-8466-4aa1-ac8a-1cb60ed86c20" providerId="ADAL" clId="{6CA2C20D-FD10-7042-9ED8-23D77B622455}" dt="2023-06-16T20:55:21.699" v="3433"/>
          <ac:inkMkLst>
            <pc:docMk/>
            <pc:sldMk cId="0" sldId="333"/>
            <ac:inkMk id="65568" creationId="{26888369-E3D3-9556-B095-B79CE69C3CFB}"/>
          </ac:inkMkLst>
        </pc:inkChg>
        <pc:inkChg chg="add del">
          <ac:chgData name="شادن القحطاني ID 443200677" userId="2d5f3d4d-8466-4aa1-ac8a-1cb60ed86c20" providerId="ADAL" clId="{6CA2C20D-FD10-7042-9ED8-23D77B622455}" dt="2023-06-16T20:55:21.699" v="3433"/>
          <ac:inkMkLst>
            <pc:docMk/>
            <pc:sldMk cId="0" sldId="333"/>
            <ac:inkMk id="65569" creationId="{03C25E6D-EF7B-D5BE-0CA3-7B988AF9F16B}"/>
          </ac:inkMkLst>
        </pc:inkChg>
        <pc:inkChg chg="add del">
          <ac:chgData name="شادن القحطاني ID 443200677" userId="2d5f3d4d-8466-4aa1-ac8a-1cb60ed86c20" providerId="ADAL" clId="{6CA2C20D-FD10-7042-9ED8-23D77B622455}" dt="2023-05-20T14:07:08.435" v="1711"/>
          <ac:inkMkLst>
            <pc:docMk/>
            <pc:sldMk cId="0" sldId="333"/>
            <ac:inkMk id="65569" creationId="{AA00DF60-92CE-99E2-16D0-A7388675FF31}"/>
          </ac:inkMkLst>
        </pc:inkChg>
        <pc:inkChg chg="add del">
          <ac:chgData name="شادن القحطاني ID 443200677" userId="2d5f3d4d-8466-4aa1-ac8a-1cb60ed86c20" providerId="ADAL" clId="{6CA2C20D-FD10-7042-9ED8-23D77B622455}" dt="2023-06-16T20:55:21.699" v="3433"/>
          <ac:inkMkLst>
            <pc:docMk/>
            <pc:sldMk cId="0" sldId="333"/>
            <ac:inkMk id="65570" creationId="{027DB8B9-F62D-410D-B0BB-CEDBE732C485}"/>
          </ac:inkMkLst>
        </pc:inkChg>
        <pc:inkChg chg="add del">
          <ac:chgData name="شادن القحطاني ID 443200677" userId="2d5f3d4d-8466-4aa1-ac8a-1cb60ed86c20" providerId="ADAL" clId="{6CA2C20D-FD10-7042-9ED8-23D77B622455}" dt="2023-05-20T14:07:08.435" v="1711"/>
          <ac:inkMkLst>
            <pc:docMk/>
            <pc:sldMk cId="0" sldId="333"/>
            <ac:inkMk id="65570" creationId="{DC283941-C750-3DE0-536C-F8581B0809BA}"/>
          </ac:inkMkLst>
        </pc:inkChg>
        <pc:inkChg chg="add del">
          <ac:chgData name="شادن القحطاني ID 443200677" userId="2d5f3d4d-8466-4aa1-ac8a-1cb60ed86c20" providerId="ADAL" clId="{6CA2C20D-FD10-7042-9ED8-23D77B622455}" dt="2023-06-16T20:55:21.699" v="3433"/>
          <ac:inkMkLst>
            <pc:docMk/>
            <pc:sldMk cId="0" sldId="333"/>
            <ac:inkMk id="65571" creationId="{44A8D720-5FC2-4BF6-39CC-9CAFB0DDE034}"/>
          </ac:inkMkLst>
        </pc:inkChg>
        <pc:inkChg chg="add del">
          <ac:chgData name="شادن القحطاني ID 443200677" userId="2d5f3d4d-8466-4aa1-ac8a-1cb60ed86c20" providerId="ADAL" clId="{6CA2C20D-FD10-7042-9ED8-23D77B622455}" dt="2023-05-20T14:07:08.435" v="1711"/>
          <ac:inkMkLst>
            <pc:docMk/>
            <pc:sldMk cId="0" sldId="333"/>
            <ac:inkMk id="65571" creationId="{F1507255-BD2E-FFD3-65AA-4B7B0B736F25}"/>
          </ac:inkMkLst>
        </pc:inkChg>
        <pc:inkChg chg="add del">
          <ac:chgData name="شادن القحطاني ID 443200677" userId="2d5f3d4d-8466-4aa1-ac8a-1cb60ed86c20" providerId="ADAL" clId="{6CA2C20D-FD10-7042-9ED8-23D77B622455}" dt="2023-06-16T20:55:21.699" v="3433"/>
          <ac:inkMkLst>
            <pc:docMk/>
            <pc:sldMk cId="0" sldId="333"/>
            <ac:inkMk id="65572" creationId="{3FA53BFA-D895-FF36-A09B-A40961960DA6}"/>
          </ac:inkMkLst>
        </pc:inkChg>
        <pc:inkChg chg="add del">
          <ac:chgData name="شادن القحطاني ID 443200677" userId="2d5f3d4d-8466-4aa1-ac8a-1cb60ed86c20" providerId="ADAL" clId="{6CA2C20D-FD10-7042-9ED8-23D77B622455}" dt="2023-05-20T14:07:08.435" v="1711"/>
          <ac:inkMkLst>
            <pc:docMk/>
            <pc:sldMk cId="0" sldId="333"/>
            <ac:inkMk id="65572" creationId="{7CCFA5BB-9DC3-1D14-E916-522B00ECF66B}"/>
          </ac:inkMkLst>
        </pc:inkChg>
        <pc:inkChg chg="add del">
          <ac:chgData name="شادن القحطاني ID 443200677" userId="2d5f3d4d-8466-4aa1-ac8a-1cb60ed86c20" providerId="ADAL" clId="{6CA2C20D-FD10-7042-9ED8-23D77B622455}" dt="2023-05-20T14:07:08.435" v="1711"/>
          <ac:inkMkLst>
            <pc:docMk/>
            <pc:sldMk cId="0" sldId="333"/>
            <ac:inkMk id="65573" creationId="{5593A6C4-DDDA-DE8D-2EB4-503D8A75ECE8}"/>
          </ac:inkMkLst>
        </pc:inkChg>
        <pc:inkChg chg="add del">
          <ac:chgData name="شادن القحطاني ID 443200677" userId="2d5f3d4d-8466-4aa1-ac8a-1cb60ed86c20" providerId="ADAL" clId="{6CA2C20D-FD10-7042-9ED8-23D77B622455}" dt="2023-06-16T20:55:21.699" v="3433"/>
          <ac:inkMkLst>
            <pc:docMk/>
            <pc:sldMk cId="0" sldId="333"/>
            <ac:inkMk id="65573" creationId="{89973265-D86B-380C-0022-D39A08292AF5}"/>
          </ac:inkMkLst>
        </pc:inkChg>
        <pc:inkChg chg="add del">
          <ac:chgData name="شادن القحطاني ID 443200677" userId="2d5f3d4d-8466-4aa1-ac8a-1cb60ed86c20" providerId="ADAL" clId="{6CA2C20D-FD10-7042-9ED8-23D77B622455}" dt="2023-05-20T14:07:08.435" v="1711"/>
          <ac:inkMkLst>
            <pc:docMk/>
            <pc:sldMk cId="0" sldId="333"/>
            <ac:inkMk id="65574" creationId="{3299C643-9472-70AB-2816-EB0B94F4A957}"/>
          </ac:inkMkLst>
        </pc:inkChg>
        <pc:inkChg chg="add del">
          <ac:chgData name="شادن القحطاني ID 443200677" userId="2d5f3d4d-8466-4aa1-ac8a-1cb60ed86c20" providerId="ADAL" clId="{6CA2C20D-FD10-7042-9ED8-23D77B622455}" dt="2023-06-16T20:55:21.699" v="3433"/>
          <ac:inkMkLst>
            <pc:docMk/>
            <pc:sldMk cId="0" sldId="333"/>
            <ac:inkMk id="65574" creationId="{7C5BC285-107E-3AC4-A99B-95608CAE0F27}"/>
          </ac:inkMkLst>
        </pc:inkChg>
        <pc:inkChg chg="add del">
          <ac:chgData name="شادن القحطاني ID 443200677" userId="2d5f3d4d-8466-4aa1-ac8a-1cb60ed86c20" providerId="ADAL" clId="{6CA2C20D-FD10-7042-9ED8-23D77B622455}" dt="2023-06-16T20:55:21.699" v="3433"/>
          <ac:inkMkLst>
            <pc:docMk/>
            <pc:sldMk cId="0" sldId="333"/>
            <ac:inkMk id="65575" creationId="{9080B18A-2DFF-92CE-6CBB-82E74C20F337}"/>
          </ac:inkMkLst>
        </pc:inkChg>
        <pc:inkChg chg="add del">
          <ac:chgData name="شادن القحطاني ID 443200677" userId="2d5f3d4d-8466-4aa1-ac8a-1cb60ed86c20" providerId="ADAL" clId="{6CA2C20D-FD10-7042-9ED8-23D77B622455}" dt="2023-05-20T14:07:08.435" v="1711"/>
          <ac:inkMkLst>
            <pc:docMk/>
            <pc:sldMk cId="0" sldId="333"/>
            <ac:inkMk id="65575" creationId="{D8A586B1-B020-4D79-E963-6179909592C6}"/>
          </ac:inkMkLst>
        </pc:inkChg>
        <pc:inkChg chg="add del">
          <ac:chgData name="شادن القحطاني ID 443200677" userId="2d5f3d4d-8466-4aa1-ac8a-1cb60ed86c20" providerId="ADAL" clId="{6CA2C20D-FD10-7042-9ED8-23D77B622455}" dt="2023-05-20T14:07:08.435" v="1711"/>
          <ac:inkMkLst>
            <pc:docMk/>
            <pc:sldMk cId="0" sldId="333"/>
            <ac:inkMk id="65576" creationId="{0F55DCA4-B1D3-58EF-94B4-7423F555AA10}"/>
          </ac:inkMkLst>
        </pc:inkChg>
        <pc:inkChg chg="add reco">
          <ac:chgData name="شادن القحطاني ID 443200677" userId="2d5f3d4d-8466-4aa1-ac8a-1cb60ed86c20" providerId="ADAL" clId="{6CA2C20D-FD10-7042-9ED8-23D77B622455}" dt="2023-06-16T20:55:21.699" v="3433"/>
          <ac:inkMkLst>
            <pc:docMk/>
            <pc:sldMk cId="0" sldId="333"/>
            <ac:inkMk id="65576" creationId="{878982EE-73DE-E415-6ED6-30942B4DE618}"/>
          </ac:inkMkLst>
        </pc:inkChg>
        <pc:inkChg chg="add del">
          <ac:chgData name="شادن القحطاني ID 443200677" userId="2d5f3d4d-8466-4aa1-ac8a-1cb60ed86c20" providerId="ADAL" clId="{6CA2C20D-FD10-7042-9ED8-23D77B622455}" dt="2023-05-20T14:07:08.435" v="1711"/>
          <ac:inkMkLst>
            <pc:docMk/>
            <pc:sldMk cId="0" sldId="333"/>
            <ac:inkMk id="65577" creationId="{59B42764-7461-154C-A578-2A87EF0BD487}"/>
          </ac:inkMkLst>
        </pc:inkChg>
        <pc:inkChg chg="add">
          <ac:chgData name="شادن القحطاني ID 443200677" userId="2d5f3d4d-8466-4aa1-ac8a-1cb60ed86c20" providerId="ADAL" clId="{6CA2C20D-FD10-7042-9ED8-23D77B622455}" dt="2023-06-16T20:55:36.283" v="3434"/>
          <ac:inkMkLst>
            <pc:docMk/>
            <pc:sldMk cId="0" sldId="333"/>
            <ac:inkMk id="65577" creationId="{ACADC969-928C-8268-7A54-F6BD9796461E}"/>
          </ac:inkMkLst>
        </pc:inkChg>
        <pc:inkChg chg="add del">
          <ac:chgData name="شادن القحطاني ID 443200677" userId="2d5f3d4d-8466-4aa1-ac8a-1cb60ed86c20" providerId="ADAL" clId="{6CA2C20D-FD10-7042-9ED8-23D77B622455}" dt="2023-05-20T14:07:08.435" v="1711"/>
          <ac:inkMkLst>
            <pc:docMk/>
            <pc:sldMk cId="0" sldId="333"/>
            <ac:inkMk id="65578" creationId="{464DC2A7-9348-51FC-92B3-5AD6C9EED055}"/>
          </ac:inkMkLst>
        </pc:inkChg>
        <pc:inkChg chg="add">
          <ac:chgData name="شادن القحطاني ID 443200677" userId="2d5f3d4d-8466-4aa1-ac8a-1cb60ed86c20" providerId="ADAL" clId="{6CA2C20D-FD10-7042-9ED8-23D77B622455}" dt="2023-06-16T20:55:38.184" v="3435"/>
          <ac:inkMkLst>
            <pc:docMk/>
            <pc:sldMk cId="0" sldId="333"/>
            <ac:inkMk id="65578" creationId="{FE1E3022-CDEA-0AC1-81B2-0E440835A998}"/>
          </ac:inkMkLst>
        </pc:inkChg>
        <pc:inkChg chg="add del">
          <ac:chgData name="شادن القحطاني ID 443200677" userId="2d5f3d4d-8466-4aa1-ac8a-1cb60ed86c20" providerId="ADAL" clId="{6CA2C20D-FD10-7042-9ED8-23D77B622455}" dt="2023-06-16T20:55:45.649" v="3443"/>
          <ac:inkMkLst>
            <pc:docMk/>
            <pc:sldMk cId="0" sldId="333"/>
            <ac:inkMk id="65579" creationId="{54FF40B6-4066-936C-76FF-50284AD9C3AB}"/>
          </ac:inkMkLst>
        </pc:inkChg>
        <pc:inkChg chg="add del">
          <ac:chgData name="شادن القحطاني ID 443200677" userId="2d5f3d4d-8466-4aa1-ac8a-1cb60ed86c20" providerId="ADAL" clId="{6CA2C20D-FD10-7042-9ED8-23D77B622455}" dt="2023-05-20T14:07:08.435" v="1711"/>
          <ac:inkMkLst>
            <pc:docMk/>
            <pc:sldMk cId="0" sldId="333"/>
            <ac:inkMk id="65579" creationId="{81D810F0-4F5B-0292-1D2B-32891EB89D7D}"/>
          </ac:inkMkLst>
        </pc:inkChg>
        <pc:inkChg chg="add del">
          <ac:chgData name="شادن القحطاني ID 443200677" userId="2d5f3d4d-8466-4aa1-ac8a-1cb60ed86c20" providerId="ADAL" clId="{6CA2C20D-FD10-7042-9ED8-23D77B622455}" dt="2023-05-20T14:07:08.435" v="1711"/>
          <ac:inkMkLst>
            <pc:docMk/>
            <pc:sldMk cId="0" sldId="333"/>
            <ac:inkMk id="65580" creationId="{4181949F-756B-C055-4BA0-7C3BAEE96FD7}"/>
          </ac:inkMkLst>
        </pc:inkChg>
        <pc:inkChg chg="add del">
          <ac:chgData name="شادن القحطاني ID 443200677" userId="2d5f3d4d-8466-4aa1-ac8a-1cb60ed86c20" providerId="ADAL" clId="{6CA2C20D-FD10-7042-9ED8-23D77B622455}" dt="2023-06-16T20:55:45.649" v="3443"/>
          <ac:inkMkLst>
            <pc:docMk/>
            <pc:sldMk cId="0" sldId="333"/>
            <ac:inkMk id="65580" creationId="{C84D941A-6B6D-DA93-386B-D17E82F01FF8}"/>
          </ac:inkMkLst>
        </pc:inkChg>
        <pc:inkChg chg="add reco">
          <ac:chgData name="شادن القحطاني ID 443200677" userId="2d5f3d4d-8466-4aa1-ac8a-1cb60ed86c20" providerId="ADAL" clId="{6CA2C20D-FD10-7042-9ED8-23D77B622455}" dt="2023-05-20T14:07:08.435" v="1711"/>
          <ac:inkMkLst>
            <pc:docMk/>
            <pc:sldMk cId="0" sldId="333"/>
            <ac:inkMk id="65581" creationId="{B42FE9F0-815F-7867-D910-BE30F7D96EEB}"/>
          </ac:inkMkLst>
        </pc:inkChg>
        <pc:inkChg chg="add del">
          <ac:chgData name="شادن القحطاني ID 443200677" userId="2d5f3d4d-8466-4aa1-ac8a-1cb60ed86c20" providerId="ADAL" clId="{6CA2C20D-FD10-7042-9ED8-23D77B622455}" dt="2023-06-16T20:55:45.649" v="3443"/>
          <ac:inkMkLst>
            <pc:docMk/>
            <pc:sldMk cId="0" sldId="333"/>
            <ac:inkMk id="65582" creationId="{167D23C8-57DB-BDBC-D793-9B4A80C29951}"/>
          </ac:inkMkLst>
        </pc:inkChg>
        <pc:inkChg chg="add del">
          <ac:chgData name="شادن القحطاني ID 443200677" userId="2d5f3d4d-8466-4aa1-ac8a-1cb60ed86c20" providerId="ADAL" clId="{6CA2C20D-FD10-7042-9ED8-23D77B622455}" dt="2023-05-20T14:07:17.032" v="1720"/>
          <ac:inkMkLst>
            <pc:docMk/>
            <pc:sldMk cId="0" sldId="333"/>
            <ac:inkMk id="65582" creationId="{C7E5E09C-ADF0-ED76-4120-DE84DA188C84}"/>
          </ac:inkMkLst>
        </pc:inkChg>
        <pc:inkChg chg="add del">
          <ac:chgData name="شادن القحطاني ID 443200677" userId="2d5f3d4d-8466-4aa1-ac8a-1cb60ed86c20" providerId="ADAL" clId="{6CA2C20D-FD10-7042-9ED8-23D77B622455}" dt="2023-05-20T14:07:17.032" v="1720"/>
          <ac:inkMkLst>
            <pc:docMk/>
            <pc:sldMk cId="0" sldId="333"/>
            <ac:inkMk id="65583" creationId="{3954324E-39E6-1BE7-9151-6B038EAEB253}"/>
          </ac:inkMkLst>
        </pc:inkChg>
        <pc:inkChg chg="add del">
          <ac:chgData name="شادن القحطاني ID 443200677" userId="2d5f3d4d-8466-4aa1-ac8a-1cb60ed86c20" providerId="ADAL" clId="{6CA2C20D-FD10-7042-9ED8-23D77B622455}" dt="2023-06-16T20:55:45.649" v="3443"/>
          <ac:inkMkLst>
            <pc:docMk/>
            <pc:sldMk cId="0" sldId="333"/>
            <ac:inkMk id="65583" creationId="{6F5697D2-6D3D-7883-516E-C80AB37DEC9F}"/>
          </ac:inkMkLst>
        </pc:inkChg>
        <pc:inkChg chg="add del">
          <ac:chgData name="شادن القحطاني ID 443200677" userId="2d5f3d4d-8466-4aa1-ac8a-1cb60ed86c20" providerId="ADAL" clId="{6CA2C20D-FD10-7042-9ED8-23D77B622455}" dt="2023-06-16T20:55:45.649" v="3443"/>
          <ac:inkMkLst>
            <pc:docMk/>
            <pc:sldMk cId="0" sldId="333"/>
            <ac:inkMk id="65584" creationId="{D328CF9A-D605-B693-9B08-3C2CEA4550F3}"/>
          </ac:inkMkLst>
        </pc:inkChg>
        <pc:inkChg chg="add del">
          <ac:chgData name="شادن القحطاني ID 443200677" userId="2d5f3d4d-8466-4aa1-ac8a-1cb60ed86c20" providerId="ADAL" clId="{6CA2C20D-FD10-7042-9ED8-23D77B622455}" dt="2023-05-20T14:07:17.032" v="1720"/>
          <ac:inkMkLst>
            <pc:docMk/>
            <pc:sldMk cId="0" sldId="333"/>
            <ac:inkMk id="65584" creationId="{EC94D43B-23B9-DB8B-3F35-D21E10E2CC6C}"/>
          </ac:inkMkLst>
        </pc:inkChg>
        <pc:inkChg chg="add del">
          <ac:chgData name="شادن القحطاني ID 443200677" userId="2d5f3d4d-8466-4aa1-ac8a-1cb60ed86c20" providerId="ADAL" clId="{6CA2C20D-FD10-7042-9ED8-23D77B622455}" dt="2023-05-20T14:07:17.032" v="1720"/>
          <ac:inkMkLst>
            <pc:docMk/>
            <pc:sldMk cId="0" sldId="333"/>
            <ac:inkMk id="65585" creationId="{6FE5818B-1EBD-527C-4706-52479FDAC549}"/>
          </ac:inkMkLst>
        </pc:inkChg>
        <pc:inkChg chg="add del">
          <ac:chgData name="شادن القحطاني ID 443200677" userId="2d5f3d4d-8466-4aa1-ac8a-1cb60ed86c20" providerId="ADAL" clId="{6CA2C20D-FD10-7042-9ED8-23D77B622455}" dt="2023-06-16T20:55:45.649" v="3443"/>
          <ac:inkMkLst>
            <pc:docMk/>
            <pc:sldMk cId="0" sldId="333"/>
            <ac:inkMk id="65585" creationId="{7459CE9C-3CFA-6327-67D3-7EA2E29226F1}"/>
          </ac:inkMkLst>
        </pc:inkChg>
        <pc:inkChg chg="add del">
          <ac:chgData name="شادن القحطاني ID 443200677" userId="2d5f3d4d-8466-4aa1-ac8a-1cb60ed86c20" providerId="ADAL" clId="{6CA2C20D-FD10-7042-9ED8-23D77B622455}" dt="2023-06-16T20:55:45.649" v="3443"/>
          <ac:inkMkLst>
            <pc:docMk/>
            <pc:sldMk cId="0" sldId="333"/>
            <ac:inkMk id="65586" creationId="{2F677B77-C859-4388-EAB6-07539C0C5CFB}"/>
          </ac:inkMkLst>
        </pc:inkChg>
        <pc:inkChg chg="add del">
          <ac:chgData name="شادن القحطاني ID 443200677" userId="2d5f3d4d-8466-4aa1-ac8a-1cb60ed86c20" providerId="ADAL" clId="{6CA2C20D-FD10-7042-9ED8-23D77B622455}" dt="2023-05-20T14:07:17.032" v="1720"/>
          <ac:inkMkLst>
            <pc:docMk/>
            <pc:sldMk cId="0" sldId="333"/>
            <ac:inkMk id="65586" creationId="{46CAACE3-72D2-0549-91A3-583C194E92FC}"/>
          </ac:inkMkLst>
        </pc:inkChg>
        <pc:inkChg chg="add del">
          <ac:chgData name="شادن القحطاني ID 443200677" userId="2d5f3d4d-8466-4aa1-ac8a-1cb60ed86c20" providerId="ADAL" clId="{6CA2C20D-FD10-7042-9ED8-23D77B622455}" dt="2023-05-20T14:07:17.032" v="1720"/>
          <ac:inkMkLst>
            <pc:docMk/>
            <pc:sldMk cId="0" sldId="333"/>
            <ac:inkMk id="65587" creationId="{0D2F5E91-2CF5-77A9-7C42-D1056D8C6F61}"/>
          </ac:inkMkLst>
        </pc:inkChg>
        <pc:inkChg chg="add reco">
          <ac:chgData name="شادن القحطاني ID 443200677" userId="2d5f3d4d-8466-4aa1-ac8a-1cb60ed86c20" providerId="ADAL" clId="{6CA2C20D-FD10-7042-9ED8-23D77B622455}" dt="2023-06-16T20:55:45.649" v="3443"/>
          <ac:inkMkLst>
            <pc:docMk/>
            <pc:sldMk cId="0" sldId="333"/>
            <ac:inkMk id="65587" creationId="{CB5F5D0E-92E7-EF95-00C8-11F74132405C}"/>
          </ac:inkMkLst>
        </pc:inkChg>
        <pc:inkChg chg="add">
          <ac:chgData name="شادن القحطاني ID 443200677" userId="2d5f3d4d-8466-4aa1-ac8a-1cb60ed86c20" providerId="ADAL" clId="{6CA2C20D-FD10-7042-9ED8-23D77B622455}" dt="2023-05-20T14:07:13.413" v="1718"/>
          <ac:inkMkLst>
            <pc:docMk/>
            <pc:sldMk cId="0" sldId="333"/>
            <ac:inkMk id="65588" creationId="{7423B2AB-E77D-A385-0A75-4E4082CF9677}"/>
          </ac:inkMkLst>
        </pc:inkChg>
        <pc:inkChg chg="add del">
          <ac:chgData name="شادن القحطاني ID 443200677" userId="2d5f3d4d-8466-4aa1-ac8a-1cb60ed86c20" providerId="ADAL" clId="{6CA2C20D-FD10-7042-9ED8-23D77B622455}" dt="2023-06-16T20:55:47.596" v="3447"/>
          <ac:inkMkLst>
            <pc:docMk/>
            <pc:sldMk cId="0" sldId="333"/>
            <ac:inkMk id="65589" creationId="{18CB301A-8363-8F57-F65B-CDB1DC6E9731}"/>
          </ac:inkMkLst>
        </pc:inkChg>
        <pc:inkChg chg="add del">
          <ac:chgData name="شادن القحطاني ID 443200677" userId="2d5f3d4d-8466-4aa1-ac8a-1cb60ed86c20" providerId="ADAL" clId="{6CA2C20D-FD10-7042-9ED8-23D77B622455}" dt="2023-05-20T14:07:17.032" v="1720"/>
          <ac:inkMkLst>
            <pc:docMk/>
            <pc:sldMk cId="0" sldId="333"/>
            <ac:inkMk id="65589" creationId="{9562AEDB-7F71-9B4F-0A23-173C9F645173}"/>
          </ac:inkMkLst>
        </pc:inkChg>
        <pc:inkChg chg="add reco">
          <ac:chgData name="شادن القحطاني ID 443200677" userId="2d5f3d4d-8466-4aa1-ac8a-1cb60ed86c20" providerId="ADAL" clId="{6CA2C20D-FD10-7042-9ED8-23D77B622455}" dt="2023-05-20T14:07:17.032" v="1720"/>
          <ac:inkMkLst>
            <pc:docMk/>
            <pc:sldMk cId="0" sldId="333"/>
            <ac:inkMk id="65590" creationId="{C830FC83-4BA1-CA6C-2EA7-24F00D9927E8}"/>
          </ac:inkMkLst>
        </pc:inkChg>
        <pc:inkChg chg="add del">
          <ac:chgData name="شادن القحطاني ID 443200677" userId="2d5f3d4d-8466-4aa1-ac8a-1cb60ed86c20" providerId="ADAL" clId="{6CA2C20D-FD10-7042-9ED8-23D77B622455}" dt="2023-06-16T20:55:47.596" v="3447"/>
          <ac:inkMkLst>
            <pc:docMk/>
            <pc:sldMk cId="0" sldId="333"/>
            <ac:inkMk id="65591" creationId="{3F9EBE08-A231-BBA2-F8C3-0732B9CB9264}"/>
          </ac:inkMkLst>
        </pc:inkChg>
        <pc:inkChg chg="add del">
          <ac:chgData name="شادن القحطاني ID 443200677" userId="2d5f3d4d-8466-4aa1-ac8a-1cb60ed86c20" providerId="ADAL" clId="{6CA2C20D-FD10-7042-9ED8-23D77B622455}" dt="2023-05-20T14:07:30.724" v="1733"/>
          <ac:inkMkLst>
            <pc:docMk/>
            <pc:sldMk cId="0" sldId="333"/>
            <ac:inkMk id="65591" creationId="{488AFA39-09AC-4892-7CB9-43F0F4DBD439}"/>
          </ac:inkMkLst>
        </pc:inkChg>
        <pc:inkChg chg="add del">
          <ac:chgData name="شادن القحطاني ID 443200677" userId="2d5f3d4d-8466-4aa1-ac8a-1cb60ed86c20" providerId="ADAL" clId="{6CA2C20D-FD10-7042-9ED8-23D77B622455}" dt="2023-06-16T20:55:47.596" v="3447"/>
          <ac:inkMkLst>
            <pc:docMk/>
            <pc:sldMk cId="0" sldId="333"/>
            <ac:inkMk id="65592" creationId="{6EA8114A-EFA7-7BE9-23F9-2BE15C30AAEA}"/>
          </ac:inkMkLst>
        </pc:inkChg>
        <pc:inkChg chg="add del">
          <ac:chgData name="شادن القحطاني ID 443200677" userId="2d5f3d4d-8466-4aa1-ac8a-1cb60ed86c20" providerId="ADAL" clId="{6CA2C20D-FD10-7042-9ED8-23D77B622455}" dt="2023-05-20T14:07:30.724" v="1733"/>
          <ac:inkMkLst>
            <pc:docMk/>
            <pc:sldMk cId="0" sldId="333"/>
            <ac:inkMk id="65592" creationId="{E5D8B292-F012-3310-B17D-DC23CEEB0313}"/>
          </ac:inkMkLst>
        </pc:inkChg>
        <pc:inkChg chg="add del">
          <ac:chgData name="شادن القحطاني ID 443200677" userId="2d5f3d4d-8466-4aa1-ac8a-1cb60ed86c20" providerId="ADAL" clId="{6CA2C20D-FD10-7042-9ED8-23D77B622455}" dt="2023-05-20T14:07:30.724" v="1733"/>
          <ac:inkMkLst>
            <pc:docMk/>
            <pc:sldMk cId="0" sldId="333"/>
            <ac:inkMk id="65593" creationId="{2F357BED-9D36-8958-D7CE-035DA939A42E}"/>
          </ac:inkMkLst>
        </pc:inkChg>
        <pc:inkChg chg="add reco">
          <ac:chgData name="شادن القحطاني ID 443200677" userId="2d5f3d4d-8466-4aa1-ac8a-1cb60ed86c20" providerId="ADAL" clId="{6CA2C20D-FD10-7042-9ED8-23D77B622455}" dt="2023-06-16T20:55:47.596" v="3447"/>
          <ac:inkMkLst>
            <pc:docMk/>
            <pc:sldMk cId="0" sldId="333"/>
            <ac:inkMk id="65593" creationId="{39855E81-F8FD-FD1A-3D96-C6BACE3DE5A5}"/>
          </ac:inkMkLst>
        </pc:inkChg>
        <pc:inkChg chg="add del">
          <ac:chgData name="شادن القحطاني ID 443200677" userId="2d5f3d4d-8466-4aa1-ac8a-1cb60ed86c20" providerId="ADAL" clId="{6CA2C20D-FD10-7042-9ED8-23D77B622455}" dt="2023-06-16T21:32:59.385" v="3455"/>
          <ac:inkMkLst>
            <pc:docMk/>
            <pc:sldMk cId="0" sldId="333"/>
            <ac:inkMk id="65594" creationId="{5D16230E-3FBC-5333-7B82-6D0CE8EE171B}"/>
          </ac:inkMkLst>
        </pc:inkChg>
        <pc:inkChg chg="add del">
          <ac:chgData name="شادن القحطاني ID 443200677" userId="2d5f3d4d-8466-4aa1-ac8a-1cb60ed86c20" providerId="ADAL" clId="{6CA2C20D-FD10-7042-9ED8-23D77B622455}" dt="2023-05-20T14:07:30.724" v="1733"/>
          <ac:inkMkLst>
            <pc:docMk/>
            <pc:sldMk cId="0" sldId="333"/>
            <ac:inkMk id="65594" creationId="{A509B540-3EBC-AF78-5ABE-D2F701D03C5A}"/>
          </ac:inkMkLst>
        </pc:inkChg>
        <pc:inkChg chg="add del">
          <ac:chgData name="شادن القحطاني ID 443200677" userId="2d5f3d4d-8466-4aa1-ac8a-1cb60ed86c20" providerId="ADAL" clId="{6CA2C20D-FD10-7042-9ED8-23D77B622455}" dt="2023-06-16T21:32:59.385" v="3455"/>
          <ac:inkMkLst>
            <pc:docMk/>
            <pc:sldMk cId="0" sldId="333"/>
            <ac:inkMk id="65595" creationId="{39AA0978-D6EC-44A0-6A2A-A0CF47C05006}"/>
          </ac:inkMkLst>
        </pc:inkChg>
        <pc:inkChg chg="add del">
          <ac:chgData name="شادن القحطاني ID 443200677" userId="2d5f3d4d-8466-4aa1-ac8a-1cb60ed86c20" providerId="ADAL" clId="{6CA2C20D-FD10-7042-9ED8-23D77B622455}" dt="2023-05-20T14:07:30.724" v="1733"/>
          <ac:inkMkLst>
            <pc:docMk/>
            <pc:sldMk cId="0" sldId="333"/>
            <ac:inkMk id="65595" creationId="{4A654495-A295-FD48-0C26-1DB82A84F74F}"/>
          </ac:inkMkLst>
        </pc:inkChg>
        <pc:inkChg chg="add del">
          <ac:chgData name="شادن القحطاني ID 443200677" userId="2d5f3d4d-8466-4aa1-ac8a-1cb60ed86c20" providerId="ADAL" clId="{6CA2C20D-FD10-7042-9ED8-23D77B622455}" dt="2023-06-16T21:32:59.385" v="3455"/>
          <ac:inkMkLst>
            <pc:docMk/>
            <pc:sldMk cId="0" sldId="333"/>
            <ac:inkMk id="65596" creationId="{151947C1-A35E-824F-C7FC-AC6517607996}"/>
          </ac:inkMkLst>
        </pc:inkChg>
        <pc:inkChg chg="add del">
          <ac:chgData name="شادن القحطاني ID 443200677" userId="2d5f3d4d-8466-4aa1-ac8a-1cb60ed86c20" providerId="ADAL" clId="{6CA2C20D-FD10-7042-9ED8-23D77B622455}" dt="2023-05-20T14:07:30.724" v="1733"/>
          <ac:inkMkLst>
            <pc:docMk/>
            <pc:sldMk cId="0" sldId="333"/>
            <ac:inkMk id="65596" creationId="{D64D2702-A248-6C3D-46B6-97C2B59AA1CD}"/>
          </ac:inkMkLst>
        </pc:inkChg>
        <pc:inkChg chg="add del">
          <ac:chgData name="شادن القحطاني ID 443200677" userId="2d5f3d4d-8466-4aa1-ac8a-1cb60ed86c20" providerId="ADAL" clId="{6CA2C20D-FD10-7042-9ED8-23D77B622455}" dt="2023-06-16T21:32:59.385" v="3455"/>
          <ac:inkMkLst>
            <pc:docMk/>
            <pc:sldMk cId="0" sldId="333"/>
            <ac:inkMk id="65597" creationId="{8B63EFC6-B563-9BDC-9EB7-158DAAA1B59E}"/>
          </ac:inkMkLst>
        </pc:inkChg>
        <pc:inkChg chg="add del">
          <ac:chgData name="شادن القحطاني ID 443200677" userId="2d5f3d4d-8466-4aa1-ac8a-1cb60ed86c20" providerId="ADAL" clId="{6CA2C20D-FD10-7042-9ED8-23D77B622455}" dt="2023-05-20T14:07:30.724" v="1733"/>
          <ac:inkMkLst>
            <pc:docMk/>
            <pc:sldMk cId="0" sldId="333"/>
            <ac:inkMk id="65597" creationId="{A753BEA1-C4C3-D0AD-E1CF-DA771F3E69BA}"/>
          </ac:inkMkLst>
        </pc:inkChg>
        <pc:inkChg chg="add del reco">
          <ac:chgData name="شادن القحطاني ID 443200677" userId="2d5f3d4d-8466-4aa1-ac8a-1cb60ed86c20" providerId="ADAL" clId="{6CA2C20D-FD10-7042-9ED8-23D77B622455}" dt="2023-06-16T21:32:59.385" v="3455"/>
          <ac:inkMkLst>
            <pc:docMk/>
            <pc:sldMk cId="0" sldId="333"/>
            <ac:inkMk id="65598" creationId="{5FE8F8AD-6831-ACBF-8132-BA4D847762E3}"/>
          </ac:inkMkLst>
        </pc:inkChg>
        <pc:inkChg chg="add del">
          <ac:chgData name="شادن القحطاني ID 443200677" userId="2d5f3d4d-8466-4aa1-ac8a-1cb60ed86c20" providerId="ADAL" clId="{6CA2C20D-FD10-7042-9ED8-23D77B622455}" dt="2023-05-20T14:07:30.724" v="1733"/>
          <ac:inkMkLst>
            <pc:docMk/>
            <pc:sldMk cId="0" sldId="333"/>
            <ac:inkMk id="65598" creationId="{E671DE74-AD5B-EDD0-F7D3-51CD1DB2223B}"/>
          </ac:inkMkLst>
        </pc:inkChg>
        <pc:inkChg chg="add del">
          <ac:chgData name="شادن القحطاني ID 443200677" userId="2d5f3d4d-8466-4aa1-ac8a-1cb60ed86c20" providerId="ADAL" clId="{6CA2C20D-FD10-7042-9ED8-23D77B622455}" dt="2023-05-20T14:07:30.724" v="1733"/>
          <ac:inkMkLst>
            <pc:docMk/>
            <pc:sldMk cId="0" sldId="333"/>
            <ac:inkMk id="65599" creationId="{41E07E60-733A-24A1-88E5-FBE8A9B68A47}"/>
          </ac:inkMkLst>
        </pc:inkChg>
        <pc:inkChg chg="add del">
          <ac:chgData name="شادن القحطاني ID 443200677" userId="2d5f3d4d-8466-4aa1-ac8a-1cb60ed86c20" providerId="ADAL" clId="{6CA2C20D-FD10-7042-9ED8-23D77B622455}" dt="2023-05-20T14:07:30.724" v="1733"/>
          <ac:inkMkLst>
            <pc:docMk/>
            <pc:sldMk cId="0" sldId="333"/>
            <ac:inkMk id="65600" creationId="{C3382431-C2BE-3A0B-5321-A57076B1BDFF}"/>
          </ac:inkMkLst>
        </pc:inkChg>
        <pc:inkChg chg="add del">
          <ac:chgData name="شادن القحطاني ID 443200677" userId="2d5f3d4d-8466-4aa1-ac8a-1cb60ed86c20" providerId="ADAL" clId="{6CA2C20D-FD10-7042-9ED8-23D77B622455}" dt="2023-05-20T14:07:30.724" v="1733"/>
          <ac:inkMkLst>
            <pc:docMk/>
            <pc:sldMk cId="0" sldId="333"/>
            <ac:inkMk id="65601" creationId="{13D59A51-E12E-D285-A16E-44337CDAA004}"/>
          </ac:inkMkLst>
        </pc:inkChg>
        <pc:inkChg chg="add del">
          <ac:chgData name="شادن القحطاني ID 443200677" userId="2d5f3d4d-8466-4aa1-ac8a-1cb60ed86c20" providerId="ADAL" clId="{6CA2C20D-FD10-7042-9ED8-23D77B622455}" dt="2023-05-20T14:07:30.724" v="1733"/>
          <ac:inkMkLst>
            <pc:docMk/>
            <pc:sldMk cId="0" sldId="333"/>
            <ac:inkMk id="65602" creationId="{C67B5D9C-EB49-E205-1CFE-E9F611845A80}"/>
          </ac:inkMkLst>
        </pc:inkChg>
        <pc:inkChg chg="add reco">
          <ac:chgData name="شادن القحطاني ID 443200677" userId="2d5f3d4d-8466-4aa1-ac8a-1cb60ed86c20" providerId="ADAL" clId="{6CA2C20D-FD10-7042-9ED8-23D77B622455}" dt="2023-05-20T14:07:30.724" v="1733"/>
          <ac:inkMkLst>
            <pc:docMk/>
            <pc:sldMk cId="0" sldId="333"/>
            <ac:inkMk id="65603" creationId="{5483FE0B-333F-E023-2A64-BDD0B52C3A5D}"/>
          </ac:inkMkLst>
        </pc:inkChg>
        <pc:inkChg chg="add del">
          <ac:chgData name="شادن القحطاني ID 443200677" userId="2d5f3d4d-8466-4aa1-ac8a-1cb60ed86c20" providerId="ADAL" clId="{6CA2C20D-FD10-7042-9ED8-23D77B622455}" dt="2023-05-20T14:07:46.814" v="1752"/>
          <ac:inkMkLst>
            <pc:docMk/>
            <pc:sldMk cId="0" sldId="333"/>
            <ac:inkMk id="65604" creationId="{4C09CA8C-A092-D89E-C26F-CE2F57DE3263}"/>
          </ac:inkMkLst>
        </pc:inkChg>
        <pc:inkChg chg="add del">
          <ac:chgData name="شادن القحطاني ID 443200677" userId="2d5f3d4d-8466-4aa1-ac8a-1cb60ed86c20" providerId="ADAL" clId="{6CA2C20D-FD10-7042-9ED8-23D77B622455}" dt="2023-05-20T14:07:46.814" v="1752"/>
          <ac:inkMkLst>
            <pc:docMk/>
            <pc:sldMk cId="0" sldId="333"/>
            <ac:inkMk id="65605" creationId="{97D06EA5-C274-4714-A4CA-57A61F469392}"/>
          </ac:inkMkLst>
        </pc:inkChg>
        <pc:inkChg chg="add del">
          <ac:chgData name="شادن القحطاني ID 443200677" userId="2d5f3d4d-8466-4aa1-ac8a-1cb60ed86c20" providerId="ADAL" clId="{6CA2C20D-FD10-7042-9ED8-23D77B622455}" dt="2023-05-20T14:07:46.814" v="1752"/>
          <ac:inkMkLst>
            <pc:docMk/>
            <pc:sldMk cId="0" sldId="333"/>
            <ac:inkMk id="65606" creationId="{EA235E52-5BD7-46E9-4123-0AB69EF578D2}"/>
          </ac:inkMkLst>
        </pc:inkChg>
        <pc:inkChg chg="add del">
          <ac:chgData name="شادن القحطاني ID 443200677" userId="2d5f3d4d-8466-4aa1-ac8a-1cb60ed86c20" providerId="ADAL" clId="{6CA2C20D-FD10-7042-9ED8-23D77B622455}" dt="2023-05-20T14:07:46.814" v="1752"/>
          <ac:inkMkLst>
            <pc:docMk/>
            <pc:sldMk cId="0" sldId="333"/>
            <ac:inkMk id="65607" creationId="{50C3D34D-2A0F-2FD9-F708-CAAD510077D4}"/>
          </ac:inkMkLst>
        </pc:inkChg>
        <pc:inkChg chg="add del">
          <ac:chgData name="شادن القحطاني ID 443200677" userId="2d5f3d4d-8466-4aa1-ac8a-1cb60ed86c20" providerId="ADAL" clId="{6CA2C20D-FD10-7042-9ED8-23D77B622455}" dt="2023-05-20T14:07:46.814" v="1752"/>
          <ac:inkMkLst>
            <pc:docMk/>
            <pc:sldMk cId="0" sldId="333"/>
            <ac:inkMk id="65608" creationId="{0EC1A8AD-0DC9-15A6-8017-12C8D796EFF2}"/>
          </ac:inkMkLst>
        </pc:inkChg>
        <pc:inkChg chg="add del">
          <ac:chgData name="شادن القحطاني ID 443200677" userId="2d5f3d4d-8466-4aa1-ac8a-1cb60ed86c20" providerId="ADAL" clId="{6CA2C20D-FD10-7042-9ED8-23D77B622455}" dt="2023-05-20T14:07:46.814" v="1752"/>
          <ac:inkMkLst>
            <pc:docMk/>
            <pc:sldMk cId="0" sldId="333"/>
            <ac:inkMk id="65609" creationId="{4A23102F-99EB-000E-8BC7-EE338D40DBC7}"/>
          </ac:inkMkLst>
        </pc:inkChg>
        <pc:inkChg chg="add del">
          <ac:chgData name="شادن القحطاني ID 443200677" userId="2d5f3d4d-8466-4aa1-ac8a-1cb60ed86c20" providerId="ADAL" clId="{6CA2C20D-FD10-7042-9ED8-23D77B622455}" dt="2023-05-20T14:07:46.814" v="1752"/>
          <ac:inkMkLst>
            <pc:docMk/>
            <pc:sldMk cId="0" sldId="333"/>
            <ac:inkMk id="65610" creationId="{E6EDA7F7-95D3-BC57-538E-9DB18077FE36}"/>
          </ac:inkMkLst>
        </pc:inkChg>
        <pc:inkChg chg="add del">
          <ac:chgData name="شادن القحطاني ID 443200677" userId="2d5f3d4d-8466-4aa1-ac8a-1cb60ed86c20" providerId="ADAL" clId="{6CA2C20D-FD10-7042-9ED8-23D77B622455}" dt="2023-05-20T14:07:46.814" v="1752"/>
          <ac:inkMkLst>
            <pc:docMk/>
            <pc:sldMk cId="0" sldId="333"/>
            <ac:inkMk id="65611" creationId="{09E1EA35-42E6-2E4D-65EA-8CDE84AE42F3}"/>
          </ac:inkMkLst>
        </pc:inkChg>
        <pc:inkChg chg="add del">
          <ac:chgData name="شادن القحطاني ID 443200677" userId="2d5f3d4d-8466-4aa1-ac8a-1cb60ed86c20" providerId="ADAL" clId="{6CA2C20D-FD10-7042-9ED8-23D77B622455}" dt="2023-05-20T14:07:46.814" v="1752"/>
          <ac:inkMkLst>
            <pc:docMk/>
            <pc:sldMk cId="0" sldId="333"/>
            <ac:inkMk id="65612" creationId="{264C63B7-C6D8-F9E9-8F0E-79135AA32802}"/>
          </ac:inkMkLst>
        </pc:inkChg>
        <pc:inkChg chg="add del">
          <ac:chgData name="شادن القحطاني ID 443200677" userId="2d5f3d4d-8466-4aa1-ac8a-1cb60ed86c20" providerId="ADAL" clId="{6CA2C20D-FD10-7042-9ED8-23D77B622455}" dt="2023-05-20T14:07:46.814" v="1752"/>
          <ac:inkMkLst>
            <pc:docMk/>
            <pc:sldMk cId="0" sldId="333"/>
            <ac:inkMk id="65613" creationId="{87E63319-CED5-5C96-A1B9-771594B782A1}"/>
          </ac:inkMkLst>
        </pc:inkChg>
        <pc:inkChg chg="add del">
          <ac:chgData name="شادن القحطاني ID 443200677" userId="2d5f3d4d-8466-4aa1-ac8a-1cb60ed86c20" providerId="ADAL" clId="{6CA2C20D-FD10-7042-9ED8-23D77B622455}" dt="2023-05-20T14:07:46.814" v="1752"/>
          <ac:inkMkLst>
            <pc:docMk/>
            <pc:sldMk cId="0" sldId="333"/>
            <ac:inkMk id="65614" creationId="{C84A3BD7-8EF6-B18E-C473-34AA7097D376}"/>
          </ac:inkMkLst>
        </pc:inkChg>
        <pc:inkChg chg="add del">
          <ac:chgData name="شادن القحطاني ID 443200677" userId="2d5f3d4d-8466-4aa1-ac8a-1cb60ed86c20" providerId="ADAL" clId="{6CA2C20D-FD10-7042-9ED8-23D77B622455}" dt="2023-05-20T14:07:46.814" v="1752"/>
          <ac:inkMkLst>
            <pc:docMk/>
            <pc:sldMk cId="0" sldId="333"/>
            <ac:inkMk id="65615" creationId="{2078E7DF-57B0-D35A-6EE8-FF0CEC56578A}"/>
          </ac:inkMkLst>
        </pc:inkChg>
        <pc:inkChg chg="add del">
          <ac:chgData name="شادن القحطاني ID 443200677" userId="2d5f3d4d-8466-4aa1-ac8a-1cb60ed86c20" providerId="ADAL" clId="{6CA2C20D-FD10-7042-9ED8-23D77B622455}" dt="2023-05-20T14:07:46.814" v="1752"/>
          <ac:inkMkLst>
            <pc:docMk/>
            <pc:sldMk cId="0" sldId="333"/>
            <ac:inkMk id="65616" creationId="{1B561687-23F9-EEB5-8BCC-645EB322CAAE}"/>
          </ac:inkMkLst>
        </pc:inkChg>
        <pc:inkChg chg="add del">
          <ac:chgData name="شادن القحطاني ID 443200677" userId="2d5f3d4d-8466-4aa1-ac8a-1cb60ed86c20" providerId="ADAL" clId="{6CA2C20D-FD10-7042-9ED8-23D77B622455}" dt="2023-05-20T14:07:46.814" v="1752"/>
          <ac:inkMkLst>
            <pc:docMk/>
            <pc:sldMk cId="0" sldId="333"/>
            <ac:inkMk id="65617" creationId="{D10DD5DD-04DE-EA0F-1241-E5E339BB0C33}"/>
          </ac:inkMkLst>
        </pc:inkChg>
        <pc:inkChg chg="add del">
          <ac:chgData name="شادن القحطاني ID 443200677" userId="2d5f3d4d-8466-4aa1-ac8a-1cb60ed86c20" providerId="ADAL" clId="{6CA2C20D-FD10-7042-9ED8-23D77B622455}" dt="2023-05-20T14:07:46.814" v="1752"/>
          <ac:inkMkLst>
            <pc:docMk/>
            <pc:sldMk cId="0" sldId="333"/>
            <ac:inkMk id="65618" creationId="{15672D7B-09A6-E26B-C01D-C55F9C61BCC7}"/>
          </ac:inkMkLst>
        </pc:inkChg>
        <pc:inkChg chg="add del">
          <ac:chgData name="شادن القحطاني ID 443200677" userId="2d5f3d4d-8466-4aa1-ac8a-1cb60ed86c20" providerId="ADAL" clId="{6CA2C20D-FD10-7042-9ED8-23D77B622455}" dt="2023-05-20T14:07:46.814" v="1752"/>
          <ac:inkMkLst>
            <pc:docMk/>
            <pc:sldMk cId="0" sldId="333"/>
            <ac:inkMk id="65619" creationId="{F4E501A1-9592-502F-B387-14400D57667F}"/>
          </ac:inkMkLst>
        </pc:inkChg>
        <pc:inkChg chg="add del">
          <ac:chgData name="شادن القحطاني ID 443200677" userId="2d5f3d4d-8466-4aa1-ac8a-1cb60ed86c20" providerId="ADAL" clId="{6CA2C20D-FD10-7042-9ED8-23D77B622455}" dt="2023-05-20T14:07:46.814" v="1752"/>
          <ac:inkMkLst>
            <pc:docMk/>
            <pc:sldMk cId="0" sldId="333"/>
            <ac:inkMk id="65620" creationId="{875220D0-8698-D31D-029A-2CBB55049FBD}"/>
          </ac:inkMkLst>
        </pc:inkChg>
        <pc:inkChg chg="add del">
          <ac:chgData name="شادن القحطاني ID 443200677" userId="2d5f3d4d-8466-4aa1-ac8a-1cb60ed86c20" providerId="ADAL" clId="{6CA2C20D-FD10-7042-9ED8-23D77B622455}" dt="2023-05-20T14:07:46.814" v="1752"/>
          <ac:inkMkLst>
            <pc:docMk/>
            <pc:sldMk cId="0" sldId="333"/>
            <ac:inkMk id="65621" creationId="{6EF8A7D3-D49F-52E2-4205-B7E845364F2D}"/>
          </ac:inkMkLst>
        </pc:inkChg>
        <pc:inkChg chg="add reco">
          <ac:chgData name="شادن القحطاني ID 443200677" userId="2d5f3d4d-8466-4aa1-ac8a-1cb60ed86c20" providerId="ADAL" clId="{6CA2C20D-FD10-7042-9ED8-23D77B622455}" dt="2023-05-20T14:07:46.814" v="1752"/>
          <ac:inkMkLst>
            <pc:docMk/>
            <pc:sldMk cId="0" sldId="333"/>
            <ac:inkMk id="65622" creationId="{EEBEEBBB-B799-28A4-11A0-5841A073FE13}"/>
          </ac:inkMkLst>
        </pc:inkChg>
        <pc:inkChg chg="add del">
          <ac:chgData name="شادن القحطاني ID 443200677" userId="2d5f3d4d-8466-4aa1-ac8a-1cb60ed86c20" providerId="ADAL" clId="{6CA2C20D-FD10-7042-9ED8-23D77B622455}" dt="2023-05-20T14:08:21.758" v="1763"/>
          <ac:inkMkLst>
            <pc:docMk/>
            <pc:sldMk cId="0" sldId="333"/>
            <ac:inkMk id="65623" creationId="{5A0DCC76-63AF-3CD6-4CD0-A14A95919FA1}"/>
          </ac:inkMkLst>
        </pc:inkChg>
        <pc:inkChg chg="add del">
          <ac:chgData name="شادن القحطاني ID 443200677" userId="2d5f3d4d-8466-4aa1-ac8a-1cb60ed86c20" providerId="ADAL" clId="{6CA2C20D-FD10-7042-9ED8-23D77B622455}" dt="2023-05-20T14:08:21.758" v="1763"/>
          <ac:inkMkLst>
            <pc:docMk/>
            <pc:sldMk cId="0" sldId="333"/>
            <ac:inkMk id="65624" creationId="{0E75C658-9201-CE9C-7B03-49B9561520C3}"/>
          </ac:inkMkLst>
        </pc:inkChg>
        <pc:inkChg chg="add del">
          <ac:chgData name="شادن القحطاني ID 443200677" userId="2d5f3d4d-8466-4aa1-ac8a-1cb60ed86c20" providerId="ADAL" clId="{6CA2C20D-FD10-7042-9ED8-23D77B622455}" dt="2023-05-20T14:08:21.758" v="1763"/>
          <ac:inkMkLst>
            <pc:docMk/>
            <pc:sldMk cId="0" sldId="333"/>
            <ac:inkMk id="65625" creationId="{610CA282-B5D7-E5E5-6DB8-498764D68523}"/>
          </ac:inkMkLst>
        </pc:inkChg>
        <pc:inkChg chg="add del">
          <ac:chgData name="شادن القحطاني ID 443200677" userId="2d5f3d4d-8466-4aa1-ac8a-1cb60ed86c20" providerId="ADAL" clId="{6CA2C20D-FD10-7042-9ED8-23D77B622455}" dt="2023-05-20T14:08:21.758" v="1763"/>
          <ac:inkMkLst>
            <pc:docMk/>
            <pc:sldMk cId="0" sldId="333"/>
            <ac:inkMk id="65626" creationId="{4DF36706-2622-41D1-6D4B-2EF71B11FB16}"/>
          </ac:inkMkLst>
        </pc:inkChg>
        <pc:inkChg chg="add del">
          <ac:chgData name="شادن القحطاني ID 443200677" userId="2d5f3d4d-8466-4aa1-ac8a-1cb60ed86c20" providerId="ADAL" clId="{6CA2C20D-FD10-7042-9ED8-23D77B622455}" dt="2023-05-20T14:08:21.758" v="1763"/>
          <ac:inkMkLst>
            <pc:docMk/>
            <pc:sldMk cId="0" sldId="333"/>
            <ac:inkMk id="65627" creationId="{31B3983A-803D-A789-FBD4-5772B71B5C6C}"/>
          </ac:inkMkLst>
        </pc:inkChg>
        <pc:inkChg chg="add del">
          <ac:chgData name="شادن القحطاني ID 443200677" userId="2d5f3d4d-8466-4aa1-ac8a-1cb60ed86c20" providerId="ADAL" clId="{6CA2C20D-FD10-7042-9ED8-23D77B622455}" dt="2023-05-20T14:08:21.758" v="1763"/>
          <ac:inkMkLst>
            <pc:docMk/>
            <pc:sldMk cId="0" sldId="333"/>
            <ac:inkMk id="65628" creationId="{C2F07C6D-9A36-43B2-F0C2-916ECA83EEB6}"/>
          </ac:inkMkLst>
        </pc:inkChg>
        <pc:inkChg chg="add del">
          <ac:chgData name="شادن القحطاني ID 443200677" userId="2d5f3d4d-8466-4aa1-ac8a-1cb60ed86c20" providerId="ADAL" clId="{6CA2C20D-FD10-7042-9ED8-23D77B622455}" dt="2023-05-20T14:08:21.758" v="1763"/>
          <ac:inkMkLst>
            <pc:docMk/>
            <pc:sldMk cId="0" sldId="333"/>
            <ac:inkMk id="65629" creationId="{5706AD8C-43A1-AF31-BB2B-05102970DC7C}"/>
          </ac:inkMkLst>
        </pc:inkChg>
        <pc:inkChg chg="add del">
          <ac:chgData name="شادن القحطاني ID 443200677" userId="2d5f3d4d-8466-4aa1-ac8a-1cb60ed86c20" providerId="ADAL" clId="{6CA2C20D-FD10-7042-9ED8-23D77B622455}" dt="2023-05-20T14:08:21.758" v="1763"/>
          <ac:inkMkLst>
            <pc:docMk/>
            <pc:sldMk cId="0" sldId="333"/>
            <ac:inkMk id="65630" creationId="{FB7901EE-0BA7-0282-088F-34627ECAE8B3}"/>
          </ac:inkMkLst>
        </pc:inkChg>
        <pc:inkChg chg="add del">
          <ac:chgData name="شادن القحطاني ID 443200677" userId="2d5f3d4d-8466-4aa1-ac8a-1cb60ed86c20" providerId="ADAL" clId="{6CA2C20D-FD10-7042-9ED8-23D77B622455}" dt="2023-05-20T14:08:21.758" v="1763"/>
          <ac:inkMkLst>
            <pc:docMk/>
            <pc:sldMk cId="0" sldId="333"/>
            <ac:inkMk id="65631" creationId="{E1EDE714-284D-99B0-92CD-76937E764F96}"/>
          </ac:inkMkLst>
        </pc:inkChg>
        <pc:inkChg chg="add del">
          <ac:chgData name="شادن القحطاني ID 443200677" userId="2d5f3d4d-8466-4aa1-ac8a-1cb60ed86c20" providerId="ADAL" clId="{6CA2C20D-FD10-7042-9ED8-23D77B622455}" dt="2023-05-20T14:08:21.758" v="1763"/>
          <ac:inkMkLst>
            <pc:docMk/>
            <pc:sldMk cId="0" sldId="333"/>
            <ac:inkMk id="65632" creationId="{9395F226-DDA3-C1A1-9BD5-4DB9A5F9F841}"/>
          </ac:inkMkLst>
        </pc:inkChg>
        <pc:inkChg chg="add reco">
          <ac:chgData name="شادن القحطاني ID 443200677" userId="2d5f3d4d-8466-4aa1-ac8a-1cb60ed86c20" providerId="ADAL" clId="{6CA2C20D-FD10-7042-9ED8-23D77B622455}" dt="2023-05-20T14:08:21.758" v="1763"/>
          <ac:inkMkLst>
            <pc:docMk/>
            <pc:sldMk cId="0" sldId="333"/>
            <ac:inkMk id="65633" creationId="{EED0D694-A69F-6245-554F-451AFA7B1790}"/>
          </ac:inkMkLst>
        </pc:inkChg>
        <pc:inkChg chg="add del">
          <ac:chgData name="شادن القحطاني ID 443200677" userId="2d5f3d4d-8466-4aa1-ac8a-1cb60ed86c20" providerId="ADAL" clId="{6CA2C20D-FD10-7042-9ED8-23D77B622455}" dt="2023-05-20T14:08:29.330" v="1777"/>
          <ac:inkMkLst>
            <pc:docMk/>
            <pc:sldMk cId="0" sldId="333"/>
            <ac:inkMk id="65634" creationId="{38C8E430-F35F-B513-361D-DF932DB1E529}"/>
          </ac:inkMkLst>
        </pc:inkChg>
        <pc:inkChg chg="add del">
          <ac:chgData name="شادن القحطاني ID 443200677" userId="2d5f3d4d-8466-4aa1-ac8a-1cb60ed86c20" providerId="ADAL" clId="{6CA2C20D-FD10-7042-9ED8-23D77B622455}" dt="2023-05-20T14:08:29.330" v="1777"/>
          <ac:inkMkLst>
            <pc:docMk/>
            <pc:sldMk cId="0" sldId="333"/>
            <ac:inkMk id="65635" creationId="{291C65A5-A1CE-A750-830F-250455247D72}"/>
          </ac:inkMkLst>
        </pc:inkChg>
        <pc:inkChg chg="add del">
          <ac:chgData name="شادن القحطاني ID 443200677" userId="2d5f3d4d-8466-4aa1-ac8a-1cb60ed86c20" providerId="ADAL" clId="{6CA2C20D-FD10-7042-9ED8-23D77B622455}" dt="2023-05-20T14:08:29.330" v="1777"/>
          <ac:inkMkLst>
            <pc:docMk/>
            <pc:sldMk cId="0" sldId="333"/>
            <ac:inkMk id="65636" creationId="{FF431EC7-1EAE-BF61-826C-8BC94EC9896D}"/>
          </ac:inkMkLst>
        </pc:inkChg>
        <pc:inkChg chg="add del">
          <ac:chgData name="شادن القحطاني ID 443200677" userId="2d5f3d4d-8466-4aa1-ac8a-1cb60ed86c20" providerId="ADAL" clId="{6CA2C20D-FD10-7042-9ED8-23D77B622455}" dt="2023-05-20T14:08:29.330" v="1777"/>
          <ac:inkMkLst>
            <pc:docMk/>
            <pc:sldMk cId="0" sldId="333"/>
            <ac:inkMk id="65637" creationId="{A7F21C16-AE5B-7201-20E1-3C5AF834CB50}"/>
          </ac:inkMkLst>
        </pc:inkChg>
        <pc:inkChg chg="add del">
          <ac:chgData name="شادن القحطاني ID 443200677" userId="2d5f3d4d-8466-4aa1-ac8a-1cb60ed86c20" providerId="ADAL" clId="{6CA2C20D-FD10-7042-9ED8-23D77B622455}" dt="2023-05-20T14:08:29.330" v="1777"/>
          <ac:inkMkLst>
            <pc:docMk/>
            <pc:sldMk cId="0" sldId="333"/>
            <ac:inkMk id="65638" creationId="{D4949FFA-DC09-A59E-ACBD-4BA6EC91BE5D}"/>
          </ac:inkMkLst>
        </pc:inkChg>
        <pc:inkChg chg="add del">
          <ac:chgData name="شادن القحطاني ID 443200677" userId="2d5f3d4d-8466-4aa1-ac8a-1cb60ed86c20" providerId="ADAL" clId="{6CA2C20D-FD10-7042-9ED8-23D77B622455}" dt="2023-05-20T14:08:29.330" v="1777"/>
          <ac:inkMkLst>
            <pc:docMk/>
            <pc:sldMk cId="0" sldId="333"/>
            <ac:inkMk id="65639" creationId="{349A29DC-4694-C607-0CE9-4DEBFE115186}"/>
          </ac:inkMkLst>
        </pc:inkChg>
        <pc:inkChg chg="add del">
          <ac:chgData name="شادن القحطاني ID 443200677" userId="2d5f3d4d-8466-4aa1-ac8a-1cb60ed86c20" providerId="ADAL" clId="{6CA2C20D-FD10-7042-9ED8-23D77B622455}" dt="2023-05-20T14:08:29.330" v="1777"/>
          <ac:inkMkLst>
            <pc:docMk/>
            <pc:sldMk cId="0" sldId="333"/>
            <ac:inkMk id="65640" creationId="{D31D6CE6-5583-F506-26D9-D477827CAF52}"/>
          </ac:inkMkLst>
        </pc:inkChg>
        <pc:inkChg chg="add del">
          <ac:chgData name="شادن القحطاني ID 443200677" userId="2d5f3d4d-8466-4aa1-ac8a-1cb60ed86c20" providerId="ADAL" clId="{6CA2C20D-FD10-7042-9ED8-23D77B622455}" dt="2023-05-20T14:08:29.330" v="1777"/>
          <ac:inkMkLst>
            <pc:docMk/>
            <pc:sldMk cId="0" sldId="333"/>
            <ac:inkMk id="65641" creationId="{A0B1D610-52EE-7E93-344B-C242B3C892ED}"/>
          </ac:inkMkLst>
        </pc:inkChg>
        <pc:inkChg chg="add del">
          <ac:chgData name="شادن القحطاني ID 443200677" userId="2d5f3d4d-8466-4aa1-ac8a-1cb60ed86c20" providerId="ADAL" clId="{6CA2C20D-FD10-7042-9ED8-23D77B622455}" dt="2023-05-20T14:08:29.330" v="1777"/>
          <ac:inkMkLst>
            <pc:docMk/>
            <pc:sldMk cId="0" sldId="333"/>
            <ac:inkMk id="65642" creationId="{C37EF99F-0063-A12C-9DD0-258A1C284AE9}"/>
          </ac:inkMkLst>
        </pc:inkChg>
        <pc:inkChg chg="add del">
          <ac:chgData name="شادن القحطاني ID 443200677" userId="2d5f3d4d-8466-4aa1-ac8a-1cb60ed86c20" providerId="ADAL" clId="{6CA2C20D-FD10-7042-9ED8-23D77B622455}" dt="2023-05-20T14:08:29.330" v="1777"/>
          <ac:inkMkLst>
            <pc:docMk/>
            <pc:sldMk cId="0" sldId="333"/>
            <ac:inkMk id="65643" creationId="{D3298C95-84E0-0AA2-DD5F-77D2E2FE1257}"/>
          </ac:inkMkLst>
        </pc:inkChg>
        <pc:inkChg chg="add del">
          <ac:chgData name="شادن القحطاني ID 443200677" userId="2d5f3d4d-8466-4aa1-ac8a-1cb60ed86c20" providerId="ADAL" clId="{6CA2C20D-FD10-7042-9ED8-23D77B622455}" dt="2023-05-20T14:08:29.330" v="1777"/>
          <ac:inkMkLst>
            <pc:docMk/>
            <pc:sldMk cId="0" sldId="333"/>
            <ac:inkMk id="65644" creationId="{DDBCD344-757D-479D-8388-FECE69CF771B}"/>
          </ac:inkMkLst>
        </pc:inkChg>
        <pc:inkChg chg="add del">
          <ac:chgData name="شادن القحطاني ID 443200677" userId="2d5f3d4d-8466-4aa1-ac8a-1cb60ed86c20" providerId="ADAL" clId="{6CA2C20D-FD10-7042-9ED8-23D77B622455}" dt="2023-05-20T14:08:29.330" v="1777"/>
          <ac:inkMkLst>
            <pc:docMk/>
            <pc:sldMk cId="0" sldId="333"/>
            <ac:inkMk id="65645" creationId="{306BDAB5-D1E0-D758-10DA-6EE956AE6935}"/>
          </ac:inkMkLst>
        </pc:inkChg>
        <pc:inkChg chg="add del">
          <ac:chgData name="شادن القحطاني ID 443200677" userId="2d5f3d4d-8466-4aa1-ac8a-1cb60ed86c20" providerId="ADAL" clId="{6CA2C20D-FD10-7042-9ED8-23D77B622455}" dt="2023-05-20T14:08:29.330" v="1777"/>
          <ac:inkMkLst>
            <pc:docMk/>
            <pc:sldMk cId="0" sldId="333"/>
            <ac:inkMk id="65646" creationId="{ACD15A54-9C80-25E3-A1B7-6226AD17C594}"/>
          </ac:inkMkLst>
        </pc:inkChg>
        <pc:inkChg chg="add reco">
          <ac:chgData name="شادن القحطاني ID 443200677" userId="2d5f3d4d-8466-4aa1-ac8a-1cb60ed86c20" providerId="ADAL" clId="{6CA2C20D-FD10-7042-9ED8-23D77B622455}" dt="2023-05-20T14:08:29.330" v="1777"/>
          <ac:inkMkLst>
            <pc:docMk/>
            <pc:sldMk cId="0" sldId="333"/>
            <ac:inkMk id="65647" creationId="{0B19D7BD-FBC8-F3A6-C866-6F6AC6EBEDE4}"/>
          </ac:inkMkLst>
        </pc:inkChg>
        <pc:inkChg chg="add del">
          <ac:chgData name="شادن القحطاني ID 443200677" userId="2d5f3d4d-8466-4aa1-ac8a-1cb60ed86c20" providerId="ADAL" clId="{6CA2C20D-FD10-7042-9ED8-23D77B622455}" dt="2023-05-20T14:08:38.271" v="1796"/>
          <ac:inkMkLst>
            <pc:docMk/>
            <pc:sldMk cId="0" sldId="333"/>
            <ac:inkMk id="65648" creationId="{FF2D07EF-2DB5-6A30-A8BD-0CFCEE5C16AC}"/>
          </ac:inkMkLst>
        </pc:inkChg>
        <pc:inkChg chg="add del">
          <ac:chgData name="شادن القحطاني ID 443200677" userId="2d5f3d4d-8466-4aa1-ac8a-1cb60ed86c20" providerId="ADAL" clId="{6CA2C20D-FD10-7042-9ED8-23D77B622455}" dt="2023-05-20T14:08:38.271" v="1796"/>
          <ac:inkMkLst>
            <pc:docMk/>
            <pc:sldMk cId="0" sldId="333"/>
            <ac:inkMk id="65649" creationId="{E74811C2-3322-9CA1-AFEB-7E74EE57A1D7}"/>
          </ac:inkMkLst>
        </pc:inkChg>
        <pc:inkChg chg="add del">
          <ac:chgData name="شادن القحطاني ID 443200677" userId="2d5f3d4d-8466-4aa1-ac8a-1cb60ed86c20" providerId="ADAL" clId="{6CA2C20D-FD10-7042-9ED8-23D77B622455}" dt="2023-05-20T14:08:38.271" v="1796"/>
          <ac:inkMkLst>
            <pc:docMk/>
            <pc:sldMk cId="0" sldId="333"/>
            <ac:inkMk id="65650" creationId="{932D5704-43F6-BD66-F59B-2666AE4FB16F}"/>
          </ac:inkMkLst>
        </pc:inkChg>
        <pc:inkChg chg="add del">
          <ac:chgData name="شادن القحطاني ID 443200677" userId="2d5f3d4d-8466-4aa1-ac8a-1cb60ed86c20" providerId="ADAL" clId="{6CA2C20D-FD10-7042-9ED8-23D77B622455}" dt="2023-05-20T14:08:38.271" v="1796"/>
          <ac:inkMkLst>
            <pc:docMk/>
            <pc:sldMk cId="0" sldId="333"/>
            <ac:inkMk id="65651" creationId="{18B2FBAD-C1CE-50EC-FF46-2373306D4885}"/>
          </ac:inkMkLst>
        </pc:inkChg>
        <pc:inkChg chg="add del">
          <ac:chgData name="شادن القحطاني ID 443200677" userId="2d5f3d4d-8466-4aa1-ac8a-1cb60ed86c20" providerId="ADAL" clId="{6CA2C20D-FD10-7042-9ED8-23D77B622455}" dt="2023-05-20T14:08:38.271" v="1796"/>
          <ac:inkMkLst>
            <pc:docMk/>
            <pc:sldMk cId="0" sldId="333"/>
            <ac:inkMk id="65652" creationId="{CC724C33-38D4-DC3F-E49A-CD0180F9420D}"/>
          </ac:inkMkLst>
        </pc:inkChg>
        <pc:inkChg chg="add del">
          <ac:chgData name="شادن القحطاني ID 443200677" userId="2d5f3d4d-8466-4aa1-ac8a-1cb60ed86c20" providerId="ADAL" clId="{6CA2C20D-FD10-7042-9ED8-23D77B622455}" dt="2023-05-20T14:08:38.271" v="1796"/>
          <ac:inkMkLst>
            <pc:docMk/>
            <pc:sldMk cId="0" sldId="333"/>
            <ac:inkMk id="65653" creationId="{A37F2050-38F6-1D7B-80DF-BE6173716FBA}"/>
          </ac:inkMkLst>
        </pc:inkChg>
        <pc:inkChg chg="add del">
          <ac:chgData name="شادن القحطاني ID 443200677" userId="2d5f3d4d-8466-4aa1-ac8a-1cb60ed86c20" providerId="ADAL" clId="{6CA2C20D-FD10-7042-9ED8-23D77B622455}" dt="2023-05-20T14:08:38.271" v="1796"/>
          <ac:inkMkLst>
            <pc:docMk/>
            <pc:sldMk cId="0" sldId="333"/>
            <ac:inkMk id="65654" creationId="{C0A91406-93A7-7C4D-11A9-F1EB780CFD3D}"/>
          </ac:inkMkLst>
        </pc:inkChg>
        <pc:inkChg chg="add del">
          <ac:chgData name="شادن القحطاني ID 443200677" userId="2d5f3d4d-8466-4aa1-ac8a-1cb60ed86c20" providerId="ADAL" clId="{6CA2C20D-FD10-7042-9ED8-23D77B622455}" dt="2023-05-20T14:08:38.271" v="1796"/>
          <ac:inkMkLst>
            <pc:docMk/>
            <pc:sldMk cId="0" sldId="333"/>
            <ac:inkMk id="65655" creationId="{C0194151-77B6-16AE-6715-FF9489E4279A}"/>
          </ac:inkMkLst>
        </pc:inkChg>
        <pc:inkChg chg="add del">
          <ac:chgData name="شادن القحطاني ID 443200677" userId="2d5f3d4d-8466-4aa1-ac8a-1cb60ed86c20" providerId="ADAL" clId="{6CA2C20D-FD10-7042-9ED8-23D77B622455}" dt="2023-05-20T14:08:38.271" v="1796"/>
          <ac:inkMkLst>
            <pc:docMk/>
            <pc:sldMk cId="0" sldId="333"/>
            <ac:inkMk id="65656" creationId="{EA0AA735-FAD1-A7D9-58CA-69272AFC42AA}"/>
          </ac:inkMkLst>
        </pc:inkChg>
        <pc:inkChg chg="add del">
          <ac:chgData name="شادن القحطاني ID 443200677" userId="2d5f3d4d-8466-4aa1-ac8a-1cb60ed86c20" providerId="ADAL" clId="{6CA2C20D-FD10-7042-9ED8-23D77B622455}" dt="2023-05-20T14:08:38.271" v="1796"/>
          <ac:inkMkLst>
            <pc:docMk/>
            <pc:sldMk cId="0" sldId="333"/>
            <ac:inkMk id="65657" creationId="{867B33EE-8CF6-0943-41A3-6E68D8F2E2AC}"/>
          </ac:inkMkLst>
        </pc:inkChg>
        <pc:inkChg chg="add del">
          <ac:chgData name="شادن القحطاني ID 443200677" userId="2d5f3d4d-8466-4aa1-ac8a-1cb60ed86c20" providerId="ADAL" clId="{6CA2C20D-FD10-7042-9ED8-23D77B622455}" dt="2023-05-20T14:08:38.271" v="1796"/>
          <ac:inkMkLst>
            <pc:docMk/>
            <pc:sldMk cId="0" sldId="333"/>
            <ac:inkMk id="65658" creationId="{A52CFB4D-BECF-2556-C5C9-E12111A362B0}"/>
          </ac:inkMkLst>
        </pc:inkChg>
        <pc:inkChg chg="add del">
          <ac:chgData name="شادن القحطاني ID 443200677" userId="2d5f3d4d-8466-4aa1-ac8a-1cb60ed86c20" providerId="ADAL" clId="{6CA2C20D-FD10-7042-9ED8-23D77B622455}" dt="2023-05-20T14:08:38.271" v="1796"/>
          <ac:inkMkLst>
            <pc:docMk/>
            <pc:sldMk cId="0" sldId="333"/>
            <ac:inkMk id="65659" creationId="{65550546-242F-474D-385F-209BE7D80A12}"/>
          </ac:inkMkLst>
        </pc:inkChg>
        <pc:inkChg chg="add del">
          <ac:chgData name="شادن القحطاني ID 443200677" userId="2d5f3d4d-8466-4aa1-ac8a-1cb60ed86c20" providerId="ADAL" clId="{6CA2C20D-FD10-7042-9ED8-23D77B622455}" dt="2023-05-20T14:08:38.271" v="1796"/>
          <ac:inkMkLst>
            <pc:docMk/>
            <pc:sldMk cId="0" sldId="333"/>
            <ac:inkMk id="65660" creationId="{976DADAA-1554-0B2B-19F4-4657B14CE2BE}"/>
          </ac:inkMkLst>
        </pc:inkChg>
        <pc:inkChg chg="add del">
          <ac:chgData name="شادن القحطاني ID 443200677" userId="2d5f3d4d-8466-4aa1-ac8a-1cb60ed86c20" providerId="ADAL" clId="{6CA2C20D-FD10-7042-9ED8-23D77B622455}" dt="2023-05-20T14:08:38.271" v="1796"/>
          <ac:inkMkLst>
            <pc:docMk/>
            <pc:sldMk cId="0" sldId="333"/>
            <ac:inkMk id="65661" creationId="{4C5F6483-CF86-BBE2-09CC-682050461AE6}"/>
          </ac:inkMkLst>
        </pc:inkChg>
        <pc:inkChg chg="add del">
          <ac:chgData name="شادن القحطاني ID 443200677" userId="2d5f3d4d-8466-4aa1-ac8a-1cb60ed86c20" providerId="ADAL" clId="{6CA2C20D-FD10-7042-9ED8-23D77B622455}" dt="2023-05-20T14:08:38.271" v="1796"/>
          <ac:inkMkLst>
            <pc:docMk/>
            <pc:sldMk cId="0" sldId="333"/>
            <ac:inkMk id="65662" creationId="{057EF28A-D955-98F9-57B5-467A95FCCD72}"/>
          </ac:inkMkLst>
        </pc:inkChg>
        <pc:inkChg chg="add del">
          <ac:chgData name="شادن القحطاني ID 443200677" userId="2d5f3d4d-8466-4aa1-ac8a-1cb60ed86c20" providerId="ADAL" clId="{6CA2C20D-FD10-7042-9ED8-23D77B622455}" dt="2023-05-20T14:08:38.271" v="1796"/>
          <ac:inkMkLst>
            <pc:docMk/>
            <pc:sldMk cId="0" sldId="333"/>
            <ac:inkMk id="65663" creationId="{B0F41A84-EB8F-C7BB-B5E4-006CAE10FF74}"/>
          </ac:inkMkLst>
        </pc:inkChg>
        <pc:inkChg chg="add del">
          <ac:chgData name="شادن القحطاني ID 443200677" userId="2d5f3d4d-8466-4aa1-ac8a-1cb60ed86c20" providerId="ADAL" clId="{6CA2C20D-FD10-7042-9ED8-23D77B622455}" dt="2023-05-20T14:08:38.271" v="1796"/>
          <ac:inkMkLst>
            <pc:docMk/>
            <pc:sldMk cId="0" sldId="333"/>
            <ac:inkMk id="65664" creationId="{6B160DCA-D935-3958-8B31-9BB06E9A3E1B}"/>
          </ac:inkMkLst>
        </pc:inkChg>
        <pc:inkChg chg="add del">
          <ac:chgData name="شادن القحطاني ID 443200677" userId="2d5f3d4d-8466-4aa1-ac8a-1cb60ed86c20" providerId="ADAL" clId="{6CA2C20D-FD10-7042-9ED8-23D77B622455}" dt="2023-05-20T14:08:38.271" v="1796"/>
          <ac:inkMkLst>
            <pc:docMk/>
            <pc:sldMk cId="0" sldId="333"/>
            <ac:inkMk id="65665" creationId="{B84F01AF-1FAB-567B-2694-463939298A84}"/>
          </ac:inkMkLst>
        </pc:inkChg>
        <pc:inkChg chg="add reco">
          <ac:chgData name="شادن القحطاني ID 443200677" userId="2d5f3d4d-8466-4aa1-ac8a-1cb60ed86c20" providerId="ADAL" clId="{6CA2C20D-FD10-7042-9ED8-23D77B622455}" dt="2023-05-20T14:08:38.271" v="1796"/>
          <ac:inkMkLst>
            <pc:docMk/>
            <pc:sldMk cId="0" sldId="333"/>
            <ac:inkMk id="65666" creationId="{D8F8372D-9969-BB76-8557-E5C2427DC336}"/>
          </ac:inkMkLst>
        </pc:inkChg>
        <pc:inkChg chg="add del">
          <ac:chgData name="شادن القحطاني ID 443200677" userId="2d5f3d4d-8466-4aa1-ac8a-1cb60ed86c20" providerId="ADAL" clId="{6CA2C20D-FD10-7042-9ED8-23D77B622455}" dt="2023-05-20T14:08:50.295" v="1804"/>
          <ac:inkMkLst>
            <pc:docMk/>
            <pc:sldMk cId="0" sldId="333"/>
            <ac:inkMk id="65667" creationId="{AD000923-3E53-59F4-A3FA-564DDCFF9515}"/>
          </ac:inkMkLst>
        </pc:inkChg>
        <pc:inkChg chg="add del">
          <ac:chgData name="شادن القحطاني ID 443200677" userId="2d5f3d4d-8466-4aa1-ac8a-1cb60ed86c20" providerId="ADAL" clId="{6CA2C20D-FD10-7042-9ED8-23D77B622455}" dt="2023-05-20T14:08:50.295" v="1804"/>
          <ac:inkMkLst>
            <pc:docMk/>
            <pc:sldMk cId="0" sldId="333"/>
            <ac:inkMk id="65668" creationId="{8E712A6E-19EA-C346-B662-EF532A68973A}"/>
          </ac:inkMkLst>
        </pc:inkChg>
        <pc:inkChg chg="add del">
          <ac:chgData name="شادن القحطاني ID 443200677" userId="2d5f3d4d-8466-4aa1-ac8a-1cb60ed86c20" providerId="ADAL" clId="{6CA2C20D-FD10-7042-9ED8-23D77B622455}" dt="2023-05-20T14:08:50.295" v="1804"/>
          <ac:inkMkLst>
            <pc:docMk/>
            <pc:sldMk cId="0" sldId="333"/>
            <ac:inkMk id="65669" creationId="{67DA377D-4E76-4986-4875-9D6A4445B151}"/>
          </ac:inkMkLst>
        </pc:inkChg>
        <pc:inkChg chg="add del">
          <ac:chgData name="شادن القحطاني ID 443200677" userId="2d5f3d4d-8466-4aa1-ac8a-1cb60ed86c20" providerId="ADAL" clId="{6CA2C20D-FD10-7042-9ED8-23D77B622455}" dt="2023-05-20T14:08:50.295" v="1804"/>
          <ac:inkMkLst>
            <pc:docMk/>
            <pc:sldMk cId="0" sldId="333"/>
            <ac:inkMk id="65670" creationId="{B6DD736D-8D13-F804-E193-ED67958B628B}"/>
          </ac:inkMkLst>
        </pc:inkChg>
        <pc:inkChg chg="add del">
          <ac:chgData name="شادن القحطاني ID 443200677" userId="2d5f3d4d-8466-4aa1-ac8a-1cb60ed86c20" providerId="ADAL" clId="{6CA2C20D-FD10-7042-9ED8-23D77B622455}" dt="2023-05-20T14:08:50.295" v="1804"/>
          <ac:inkMkLst>
            <pc:docMk/>
            <pc:sldMk cId="0" sldId="333"/>
            <ac:inkMk id="65671" creationId="{80F9854A-405B-B562-D105-ADD70766CB48}"/>
          </ac:inkMkLst>
        </pc:inkChg>
        <pc:inkChg chg="add del">
          <ac:chgData name="شادن القحطاني ID 443200677" userId="2d5f3d4d-8466-4aa1-ac8a-1cb60ed86c20" providerId="ADAL" clId="{6CA2C20D-FD10-7042-9ED8-23D77B622455}" dt="2023-05-20T14:08:50.295" v="1804"/>
          <ac:inkMkLst>
            <pc:docMk/>
            <pc:sldMk cId="0" sldId="333"/>
            <ac:inkMk id="65672" creationId="{0100186B-B422-8492-D64D-211843728D21}"/>
          </ac:inkMkLst>
        </pc:inkChg>
        <pc:inkChg chg="add del">
          <ac:chgData name="شادن القحطاني ID 443200677" userId="2d5f3d4d-8466-4aa1-ac8a-1cb60ed86c20" providerId="ADAL" clId="{6CA2C20D-FD10-7042-9ED8-23D77B622455}" dt="2023-05-20T14:08:50.295" v="1804"/>
          <ac:inkMkLst>
            <pc:docMk/>
            <pc:sldMk cId="0" sldId="333"/>
            <ac:inkMk id="65673" creationId="{4A1B512D-4458-26E1-9076-2102CF033B82}"/>
          </ac:inkMkLst>
        </pc:inkChg>
        <pc:inkChg chg="add reco">
          <ac:chgData name="شادن القحطاني ID 443200677" userId="2d5f3d4d-8466-4aa1-ac8a-1cb60ed86c20" providerId="ADAL" clId="{6CA2C20D-FD10-7042-9ED8-23D77B622455}" dt="2023-05-20T14:08:50.295" v="1804"/>
          <ac:inkMkLst>
            <pc:docMk/>
            <pc:sldMk cId="0" sldId="333"/>
            <ac:inkMk id="65674" creationId="{E928F2ED-0524-29D3-6C0C-2AD2BDF2A919}"/>
          </ac:inkMkLst>
        </pc:inkChg>
        <pc:inkChg chg="add del">
          <ac:chgData name="شادن القحطاني ID 443200677" userId="2d5f3d4d-8466-4aa1-ac8a-1cb60ed86c20" providerId="ADAL" clId="{6CA2C20D-FD10-7042-9ED8-23D77B622455}" dt="2023-05-20T14:08:54.109" v="1809"/>
          <ac:inkMkLst>
            <pc:docMk/>
            <pc:sldMk cId="0" sldId="333"/>
            <ac:inkMk id="65675" creationId="{CDBFB05C-D62E-D9CC-481B-F9D42499CD11}"/>
          </ac:inkMkLst>
        </pc:inkChg>
        <pc:inkChg chg="add del">
          <ac:chgData name="شادن القحطاني ID 443200677" userId="2d5f3d4d-8466-4aa1-ac8a-1cb60ed86c20" providerId="ADAL" clId="{6CA2C20D-FD10-7042-9ED8-23D77B622455}" dt="2023-05-20T14:08:54.109" v="1809"/>
          <ac:inkMkLst>
            <pc:docMk/>
            <pc:sldMk cId="0" sldId="333"/>
            <ac:inkMk id="65676" creationId="{3AFF5B6C-A027-F3C7-F6CF-65AFE68ACEB6}"/>
          </ac:inkMkLst>
        </pc:inkChg>
        <pc:inkChg chg="add del">
          <ac:chgData name="شادن القحطاني ID 443200677" userId="2d5f3d4d-8466-4aa1-ac8a-1cb60ed86c20" providerId="ADAL" clId="{6CA2C20D-FD10-7042-9ED8-23D77B622455}" dt="2023-05-20T14:08:54.109" v="1809"/>
          <ac:inkMkLst>
            <pc:docMk/>
            <pc:sldMk cId="0" sldId="333"/>
            <ac:inkMk id="65677" creationId="{BEB3742B-B39B-2352-C26F-72FF73D8F885}"/>
          </ac:inkMkLst>
        </pc:inkChg>
        <pc:inkChg chg="add del">
          <ac:chgData name="شادن القحطاني ID 443200677" userId="2d5f3d4d-8466-4aa1-ac8a-1cb60ed86c20" providerId="ADAL" clId="{6CA2C20D-FD10-7042-9ED8-23D77B622455}" dt="2023-05-20T14:08:54.109" v="1809"/>
          <ac:inkMkLst>
            <pc:docMk/>
            <pc:sldMk cId="0" sldId="333"/>
            <ac:inkMk id="65678" creationId="{5D813D2D-D9E2-81AA-8DA9-B809F839CB0C}"/>
          </ac:inkMkLst>
        </pc:inkChg>
        <pc:inkChg chg="add reco">
          <ac:chgData name="شادن القحطاني ID 443200677" userId="2d5f3d4d-8466-4aa1-ac8a-1cb60ed86c20" providerId="ADAL" clId="{6CA2C20D-FD10-7042-9ED8-23D77B622455}" dt="2023-05-20T14:08:54.109" v="1809"/>
          <ac:inkMkLst>
            <pc:docMk/>
            <pc:sldMk cId="0" sldId="333"/>
            <ac:inkMk id="65679" creationId="{1525ACD0-0FBE-71D6-3656-222A627F0881}"/>
          </ac:inkMkLst>
        </pc:inkChg>
        <pc:inkChg chg="add del">
          <ac:chgData name="شادن القحطاني ID 443200677" userId="2d5f3d4d-8466-4aa1-ac8a-1cb60ed86c20" providerId="ADAL" clId="{6CA2C20D-FD10-7042-9ED8-23D77B622455}" dt="2023-05-20T14:08:57.586" v="1816"/>
          <ac:inkMkLst>
            <pc:docMk/>
            <pc:sldMk cId="0" sldId="333"/>
            <ac:inkMk id="65680" creationId="{F3A0CE36-368C-D759-91B2-853A76280D8C}"/>
          </ac:inkMkLst>
        </pc:inkChg>
        <pc:inkChg chg="add del">
          <ac:chgData name="شادن القحطاني ID 443200677" userId="2d5f3d4d-8466-4aa1-ac8a-1cb60ed86c20" providerId="ADAL" clId="{6CA2C20D-FD10-7042-9ED8-23D77B622455}" dt="2023-05-20T14:08:57.586" v="1816"/>
          <ac:inkMkLst>
            <pc:docMk/>
            <pc:sldMk cId="0" sldId="333"/>
            <ac:inkMk id="65681" creationId="{26A3C8D6-7338-BB84-DA7C-93D467B5A98F}"/>
          </ac:inkMkLst>
        </pc:inkChg>
        <pc:inkChg chg="add del">
          <ac:chgData name="شادن القحطاني ID 443200677" userId="2d5f3d4d-8466-4aa1-ac8a-1cb60ed86c20" providerId="ADAL" clId="{6CA2C20D-FD10-7042-9ED8-23D77B622455}" dt="2023-05-20T14:08:57.586" v="1816"/>
          <ac:inkMkLst>
            <pc:docMk/>
            <pc:sldMk cId="0" sldId="333"/>
            <ac:inkMk id="65682" creationId="{5BED5DAF-0FBE-18D4-53A0-B135F98587AA}"/>
          </ac:inkMkLst>
        </pc:inkChg>
        <pc:inkChg chg="add del">
          <ac:chgData name="شادن القحطاني ID 443200677" userId="2d5f3d4d-8466-4aa1-ac8a-1cb60ed86c20" providerId="ADAL" clId="{6CA2C20D-FD10-7042-9ED8-23D77B622455}" dt="2023-05-20T14:08:57.586" v="1816"/>
          <ac:inkMkLst>
            <pc:docMk/>
            <pc:sldMk cId="0" sldId="333"/>
            <ac:inkMk id="65683" creationId="{A6464793-FDC7-93DA-3E1A-2D40188D0139}"/>
          </ac:inkMkLst>
        </pc:inkChg>
        <pc:inkChg chg="add del">
          <ac:chgData name="شادن القحطاني ID 443200677" userId="2d5f3d4d-8466-4aa1-ac8a-1cb60ed86c20" providerId="ADAL" clId="{6CA2C20D-FD10-7042-9ED8-23D77B622455}" dt="2023-05-20T14:08:57.586" v="1816"/>
          <ac:inkMkLst>
            <pc:docMk/>
            <pc:sldMk cId="0" sldId="333"/>
            <ac:inkMk id="65684" creationId="{34AACCBC-588F-1B87-AB68-FF6A8423F2DE}"/>
          </ac:inkMkLst>
        </pc:inkChg>
        <pc:inkChg chg="add del">
          <ac:chgData name="شادن القحطاني ID 443200677" userId="2d5f3d4d-8466-4aa1-ac8a-1cb60ed86c20" providerId="ADAL" clId="{6CA2C20D-FD10-7042-9ED8-23D77B622455}" dt="2023-05-20T14:08:57.586" v="1816"/>
          <ac:inkMkLst>
            <pc:docMk/>
            <pc:sldMk cId="0" sldId="333"/>
            <ac:inkMk id="65685" creationId="{A905BE3F-F90D-7BC1-16DE-B54C8263EDFA}"/>
          </ac:inkMkLst>
        </pc:inkChg>
        <pc:inkChg chg="add reco">
          <ac:chgData name="شادن القحطاني ID 443200677" userId="2d5f3d4d-8466-4aa1-ac8a-1cb60ed86c20" providerId="ADAL" clId="{6CA2C20D-FD10-7042-9ED8-23D77B622455}" dt="2023-05-20T14:08:57.586" v="1816"/>
          <ac:inkMkLst>
            <pc:docMk/>
            <pc:sldMk cId="0" sldId="333"/>
            <ac:inkMk id="65686" creationId="{F32D1BEC-E10D-5A06-406F-DEE987AD1451}"/>
          </ac:inkMkLst>
        </pc:inkChg>
        <pc:inkChg chg="add del">
          <ac:chgData name="شادن القحطاني ID 443200677" userId="2d5f3d4d-8466-4aa1-ac8a-1cb60ed86c20" providerId="ADAL" clId="{6CA2C20D-FD10-7042-9ED8-23D77B622455}" dt="2023-05-20T14:09:04.641" v="1824"/>
          <ac:inkMkLst>
            <pc:docMk/>
            <pc:sldMk cId="0" sldId="333"/>
            <ac:inkMk id="65687" creationId="{5C5CC59E-C97C-4B53-A0F6-43D5023223AB}"/>
          </ac:inkMkLst>
        </pc:inkChg>
        <pc:inkChg chg="add del">
          <ac:chgData name="شادن القحطاني ID 443200677" userId="2d5f3d4d-8466-4aa1-ac8a-1cb60ed86c20" providerId="ADAL" clId="{6CA2C20D-FD10-7042-9ED8-23D77B622455}" dt="2023-05-20T14:09:04.641" v="1824"/>
          <ac:inkMkLst>
            <pc:docMk/>
            <pc:sldMk cId="0" sldId="333"/>
            <ac:inkMk id="65688" creationId="{8ED2CB67-D6EB-EB40-B7E5-636587B9704D}"/>
          </ac:inkMkLst>
        </pc:inkChg>
        <pc:inkChg chg="add del">
          <ac:chgData name="شادن القحطاني ID 443200677" userId="2d5f3d4d-8466-4aa1-ac8a-1cb60ed86c20" providerId="ADAL" clId="{6CA2C20D-FD10-7042-9ED8-23D77B622455}" dt="2023-05-20T14:09:04.641" v="1824"/>
          <ac:inkMkLst>
            <pc:docMk/>
            <pc:sldMk cId="0" sldId="333"/>
            <ac:inkMk id="65689" creationId="{E85DA825-4F4C-4D61-0BA3-33CF2E072CC7}"/>
          </ac:inkMkLst>
        </pc:inkChg>
        <pc:inkChg chg="add del">
          <ac:chgData name="شادن القحطاني ID 443200677" userId="2d5f3d4d-8466-4aa1-ac8a-1cb60ed86c20" providerId="ADAL" clId="{6CA2C20D-FD10-7042-9ED8-23D77B622455}" dt="2023-05-20T14:09:04.641" v="1824"/>
          <ac:inkMkLst>
            <pc:docMk/>
            <pc:sldMk cId="0" sldId="333"/>
            <ac:inkMk id="65690" creationId="{0D4E0FB8-B97F-03BD-E5AD-FBE6C67D0FAE}"/>
          </ac:inkMkLst>
        </pc:inkChg>
        <pc:inkChg chg="add del">
          <ac:chgData name="شادن القحطاني ID 443200677" userId="2d5f3d4d-8466-4aa1-ac8a-1cb60ed86c20" providerId="ADAL" clId="{6CA2C20D-FD10-7042-9ED8-23D77B622455}" dt="2023-05-20T14:09:04.641" v="1824"/>
          <ac:inkMkLst>
            <pc:docMk/>
            <pc:sldMk cId="0" sldId="333"/>
            <ac:inkMk id="65691" creationId="{95FCD419-F70B-92DF-994D-7177F820277E}"/>
          </ac:inkMkLst>
        </pc:inkChg>
        <pc:inkChg chg="add del">
          <ac:chgData name="شادن القحطاني ID 443200677" userId="2d5f3d4d-8466-4aa1-ac8a-1cb60ed86c20" providerId="ADAL" clId="{6CA2C20D-FD10-7042-9ED8-23D77B622455}" dt="2023-05-20T14:09:04.641" v="1824"/>
          <ac:inkMkLst>
            <pc:docMk/>
            <pc:sldMk cId="0" sldId="333"/>
            <ac:inkMk id="65692" creationId="{98D629B6-2ED2-3867-16E1-17B0B913A155}"/>
          </ac:inkMkLst>
        </pc:inkChg>
        <pc:inkChg chg="add del">
          <ac:chgData name="شادن القحطاني ID 443200677" userId="2d5f3d4d-8466-4aa1-ac8a-1cb60ed86c20" providerId="ADAL" clId="{6CA2C20D-FD10-7042-9ED8-23D77B622455}" dt="2023-05-20T14:09:04.641" v="1824"/>
          <ac:inkMkLst>
            <pc:docMk/>
            <pc:sldMk cId="0" sldId="333"/>
            <ac:inkMk id="65693" creationId="{755ED9E7-1F6C-229F-02FE-A72A98162A3F}"/>
          </ac:inkMkLst>
        </pc:inkChg>
        <pc:inkChg chg="add reco">
          <ac:chgData name="شادن القحطاني ID 443200677" userId="2d5f3d4d-8466-4aa1-ac8a-1cb60ed86c20" providerId="ADAL" clId="{6CA2C20D-FD10-7042-9ED8-23D77B622455}" dt="2023-05-20T14:09:04.641" v="1824"/>
          <ac:inkMkLst>
            <pc:docMk/>
            <pc:sldMk cId="0" sldId="333"/>
            <ac:inkMk id="65694" creationId="{5E8C9CFA-B765-97C9-9418-5FDCF0AD5C41}"/>
          </ac:inkMkLst>
        </pc:inkChg>
        <pc:inkChg chg="add del">
          <ac:chgData name="شادن القحطاني ID 443200677" userId="2d5f3d4d-8466-4aa1-ac8a-1cb60ed86c20" providerId="ADAL" clId="{6CA2C20D-FD10-7042-9ED8-23D77B622455}" dt="2023-05-20T14:09:08.595" v="1832"/>
          <ac:inkMkLst>
            <pc:docMk/>
            <pc:sldMk cId="0" sldId="333"/>
            <ac:inkMk id="65695" creationId="{10495FB6-6BB2-7D51-2510-A368AEB84852}"/>
          </ac:inkMkLst>
        </pc:inkChg>
        <pc:inkChg chg="add del">
          <ac:chgData name="شادن القحطاني ID 443200677" userId="2d5f3d4d-8466-4aa1-ac8a-1cb60ed86c20" providerId="ADAL" clId="{6CA2C20D-FD10-7042-9ED8-23D77B622455}" dt="2023-05-20T14:09:08.595" v="1832"/>
          <ac:inkMkLst>
            <pc:docMk/>
            <pc:sldMk cId="0" sldId="333"/>
            <ac:inkMk id="65696" creationId="{57171837-DE51-E0B7-EF06-F11651AB91D9}"/>
          </ac:inkMkLst>
        </pc:inkChg>
        <pc:inkChg chg="add del">
          <ac:chgData name="شادن القحطاني ID 443200677" userId="2d5f3d4d-8466-4aa1-ac8a-1cb60ed86c20" providerId="ADAL" clId="{6CA2C20D-FD10-7042-9ED8-23D77B622455}" dt="2023-05-20T14:09:08.595" v="1832"/>
          <ac:inkMkLst>
            <pc:docMk/>
            <pc:sldMk cId="0" sldId="333"/>
            <ac:inkMk id="65697" creationId="{401EBFC3-85B5-04D7-E07F-48DB12DFC22C}"/>
          </ac:inkMkLst>
        </pc:inkChg>
        <pc:inkChg chg="add del">
          <ac:chgData name="شادن القحطاني ID 443200677" userId="2d5f3d4d-8466-4aa1-ac8a-1cb60ed86c20" providerId="ADAL" clId="{6CA2C20D-FD10-7042-9ED8-23D77B622455}" dt="2023-05-20T14:09:08.595" v="1832"/>
          <ac:inkMkLst>
            <pc:docMk/>
            <pc:sldMk cId="0" sldId="333"/>
            <ac:inkMk id="65698" creationId="{17CFD1E7-36D2-8B44-7282-56DDD2E36BD8}"/>
          </ac:inkMkLst>
        </pc:inkChg>
        <pc:inkChg chg="add del">
          <ac:chgData name="شادن القحطاني ID 443200677" userId="2d5f3d4d-8466-4aa1-ac8a-1cb60ed86c20" providerId="ADAL" clId="{6CA2C20D-FD10-7042-9ED8-23D77B622455}" dt="2023-05-20T14:09:08.595" v="1832"/>
          <ac:inkMkLst>
            <pc:docMk/>
            <pc:sldMk cId="0" sldId="333"/>
            <ac:inkMk id="65699" creationId="{037FCCD9-C25F-A3A1-134B-699E4D1A235F}"/>
          </ac:inkMkLst>
        </pc:inkChg>
        <pc:inkChg chg="add del">
          <ac:chgData name="شادن القحطاني ID 443200677" userId="2d5f3d4d-8466-4aa1-ac8a-1cb60ed86c20" providerId="ADAL" clId="{6CA2C20D-FD10-7042-9ED8-23D77B622455}" dt="2023-05-20T14:09:08.595" v="1832"/>
          <ac:inkMkLst>
            <pc:docMk/>
            <pc:sldMk cId="0" sldId="333"/>
            <ac:inkMk id="65700" creationId="{56D1562A-30FB-2400-8CEE-86095349232E}"/>
          </ac:inkMkLst>
        </pc:inkChg>
        <pc:inkChg chg="add del">
          <ac:chgData name="شادن القحطاني ID 443200677" userId="2d5f3d4d-8466-4aa1-ac8a-1cb60ed86c20" providerId="ADAL" clId="{6CA2C20D-FD10-7042-9ED8-23D77B622455}" dt="2023-05-20T14:09:08.595" v="1832"/>
          <ac:inkMkLst>
            <pc:docMk/>
            <pc:sldMk cId="0" sldId="333"/>
            <ac:inkMk id="65701" creationId="{FFB008DC-E821-B086-E3BE-8F1667B26C75}"/>
          </ac:inkMkLst>
        </pc:inkChg>
        <pc:inkChg chg="add reco">
          <ac:chgData name="شادن القحطاني ID 443200677" userId="2d5f3d4d-8466-4aa1-ac8a-1cb60ed86c20" providerId="ADAL" clId="{6CA2C20D-FD10-7042-9ED8-23D77B622455}" dt="2023-05-20T14:09:08.595" v="1832"/>
          <ac:inkMkLst>
            <pc:docMk/>
            <pc:sldMk cId="0" sldId="333"/>
            <ac:inkMk id="65702" creationId="{32617B56-C8BD-6CCC-0331-DC80995B38A2}"/>
          </ac:inkMkLst>
        </pc:inkChg>
      </pc:sldChg>
      <pc:sldChg chg="addSp delSp">
        <pc:chgData name="شادن القحطاني ID 443200677" userId="2d5f3d4d-8466-4aa1-ac8a-1cb60ed86c20" providerId="ADAL" clId="{6CA2C20D-FD10-7042-9ED8-23D77B622455}" dt="2023-06-16T21:41:32.383" v="3478"/>
        <pc:sldMkLst>
          <pc:docMk/>
          <pc:sldMk cId="0" sldId="334"/>
        </pc:sldMkLst>
        <pc:inkChg chg="add">
          <ac:chgData name="شادن القحطاني ID 443200677" userId="2d5f3d4d-8466-4aa1-ac8a-1cb60ed86c20" providerId="ADAL" clId="{6CA2C20D-FD10-7042-9ED8-23D77B622455}" dt="2023-06-16T21:40:34.553" v="3456"/>
          <ac:inkMkLst>
            <pc:docMk/>
            <pc:sldMk cId="0" sldId="334"/>
            <ac:inkMk id="2" creationId="{8A793768-993E-467D-D0AF-E7DD247F5145}"/>
          </ac:inkMkLst>
        </pc:inkChg>
        <pc:inkChg chg="add del">
          <ac:chgData name="شادن القحطاني ID 443200677" userId="2d5f3d4d-8466-4aa1-ac8a-1cb60ed86c20" providerId="ADAL" clId="{6CA2C20D-FD10-7042-9ED8-23D77B622455}" dt="2023-05-20T14:09:45.538" v="1840"/>
          <ac:inkMkLst>
            <pc:docMk/>
            <pc:sldMk cId="0" sldId="334"/>
            <ac:inkMk id="2" creationId="{FB3C9431-E205-BAC6-3FC9-1A41F02DD9C1}"/>
          </ac:inkMkLst>
        </pc:inkChg>
        <pc:inkChg chg="add del">
          <ac:chgData name="شادن القحطاني ID 443200677" userId="2d5f3d4d-8466-4aa1-ac8a-1cb60ed86c20" providerId="ADAL" clId="{6CA2C20D-FD10-7042-9ED8-23D77B622455}" dt="2023-06-16T21:40:38.274" v="3460"/>
          <ac:inkMkLst>
            <pc:docMk/>
            <pc:sldMk cId="0" sldId="334"/>
            <ac:inkMk id="3" creationId="{7022C06D-FFE4-0A9A-2622-449622ECEECF}"/>
          </ac:inkMkLst>
        </pc:inkChg>
        <pc:inkChg chg="add del">
          <ac:chgData name="شادن القحطاني ID 443200677" userId="2d5f3d4d-8466-4aa1-ac8a-1cb60ed86c20" providerId="ADAL" clId="{6CA2C20D-FD10-7042-9ED8-23D77B622455}" dt="2023-05-20T14:09:45.538" v="1840"/>
          <ac:inkMkLst>
            <pc:docMk/>
            <pc:sldMk cId="0" sldId="334"/>
            <ac:inkMk id="3" creationId="{ABBA009B-0E03-E780-6B12-E9DF223EEBBA}"/>
          </ac:inkMkLst>
        </pc:inkChg>
        <pc:inkChg chg="add del">
          <ac:chgData name="شادن القحطاني ID 443200677" userId="2d5f3d4d-8466-4aa1-ac8a-1cb60ed86c20" providerId="ADAL" clId="{6CA2C20D-FD10-7042-9ED8-23D77B622455}" dt="2023-05-20T14:09:45.538" v="1840"/>
          <ac:inkMkLst>
            <pc:docMk/>
            <pc:sldMk cId="0" sldId="334"/>
            <ac:inkMk id="4" creationId="{1E0DB7FB-2104-F82F-86AB-AD7ECD6BB4C1}"/>
          </ac:inkMkLst>
        </pc:inkChg>
        <pc:inkChg chg="add">
          <ac:chgData name="شادن القحطاني ID 443200677" userId="2d5f3d4d-8466-4aa1-ac8a-1cb60ed86c20" providerId="ADAL" clId="{6CA2C20D-FD10-7042-9ED8-23D77B622455}" dt="2023-06-16T21:40:37.285" v="3458"/>
          <ac:inkMkLst>
            <pc:docMk/>
            <pc:sldMk cId="0" sldId="334"/>
            <ac:inkMk id="4" creationId="{775BF7E3-ED6E-7BDC-4F42-60FBF5CF7E3E}"/>
          </ac:inkMkLst>
        </pc:inkChg>
        <pc:inkChg chg="add del">
          <ac:chgData name="شادن القحطاني ID 443200677" userId="2d5f3d4d-8466-4aa1-ac8a-1cb60ed86c20" providerId="ADAL" clId="{6CA2C20D-FD10-7042-9ED8-23D77B622455}" dt="2023-05-20T14:09:45.538" v="1840"/>
          <ac:inkMkLst>
            <pc:docMk/>
            <pc:sldMk cId="0" sldId="334"/>
            <ac:inkMk id="5" creationId="{6889CFB2-983C-D372-8B98-BBECDCAEA4B4}"/>
          </ac:inkMkLst>
        </pc:inkChg>
        <pc:inkChg chg="add del">
          <ac:chgData name="شادن القحطاني ID 443200677" userId="2d5f3d4d-8466-4aa1-ac8a-1cb60ed86c20" providerId="ADAL" clId="{6CA2C20D-FD10-7042-9ED8-23D77B622455}" dt="2023-06-16T21:40:38.274" v="3460"/>
          <ac:inkMkLst>
            <pc:docMk/>
            <pc:sldMk cId="0" sldId="334"/>
            <ac:inkMk id="5" creationId="{E2E85D7E-EE53-ABB1-3216-7916C11EF310}"/>
          </ac:inkMkLst>
        </pc:inkChg>
        <pc:inkChg chg="add del">
          <ac:chgData name="شادن القحطاني ID 443200677" userId="2d5f3d4d-8466-4aa1-ac8a-1cb60ed86c20" providerId="ADAL" clId="{6CA2C20D-FD10-7042-9ED8-23D77B622455}" dt="2023-05-20T14:09:45.538" v="1840"/>
          <ac:inkMkLst>
            <pc:docMk/>
            <pc:sldMk cId="0" sldId="334"/>
            <ac:inkMk id="8" creationId="{3D386610-D9FF-8B79-8DEE-22E388EE9E7A}"/>
          </ac:inkMkLst>
        </pc:inkChg>
        <pc:inkChg chg="add reco">
          <ac:chgData name="شادن القحطاني ID 443200677" userId="2d5f3d4d-8466-4aa1-ac8a-1cb60ed86c20" providerId="ADAL" clId="{6CA2C20D-FD10-7042-9ED8-23D77B622455}" dt="2023-06-16T21:40:38.274" v="3460"/>
          <ac:inkMkLst>
            <pc:docMk/>
            <pc:sldMk cId="0" sldId="334"/>
            <ac:inkMk id="8" creationId="{7221ACE4-2A02-2982-D0A0-527C0CA67088}"/>
          </ac:inkMkLst>
        </pc:inkChg>
        <pc:inkChg chg="add del">
          <ac:chgData name="شادن القحطاني ID 443200677" userId="2d5f3d4d-8466-4aa1-ac8a-1cb60ed86c20" providerId="ADAL" clId="{6CA2C20D-FD10-7042-9ED8-23D77B622455}" dt="2023-05-20T14:09:45.538" v="1840"/>
          <ac:inkMkLst>
            <pc:docMk/>
            <pc:sldMk cId="0" sldId="334"/>
            <ac:inkMk id="10" creationId="{2DF78B08-B80E-76D2-6613-5114B4259B42}"/>
          </ac:inkMkLst>
        </pc:inkChg>
        <pc:inkChg chg="add del">
          <ac:chgData name="شادن القحطاني ID 443200677" userId="2d5f3d4d-8466-4aa1-ac8a-1cb60ed86c20" providerId="ADAL" clId="{6CA2C20D-FD10-7042-9ED8-23D77B622455}" dt="2023-06-16T21:40:41.329" v="3464"/>
          <ac:inkMkLst>
            <pc:docMk/>
            <pc:sldMk cId="0" sldId="334"/>
            <ac:inkMk id="10" creationId="{846969A1-E349-783B-9605-D26DE13EF66B}"/>
          </ac:inkMkLst>
        </pc:inkChg>
        <pc:inkChg chg="add del">
          <ac:chgData name="شادن القحطاني ID 443200677" userId="2d5f3d4d-8466-4aa1-ac8a-1cb60ed86c20" providerId="ADAL" clId="{6CA2C20D-FD10-7042-9ED8-23D77B622455}" dt="2023-06-16T21:40:41.329" v="3464"/>
          <ac:inkMkLst>
            <pc:docMk/>
            <pc:sldMk cId="0" sldId="334"/>
            <ac:inkMk id="11" creationId="{8F58C5B8-2684-8938-D259-28570014ED06}"/>
          </ac:inkMkLst>
        </pc:inkChg>
        <pc:inkChg chg="add del">
          <ac:chgData name="شادن القحطاني ID 443200677" userId="2d5f3d4d-8466-4aa1-ac8a-1cb60ed86c20" providerId="ADAL" clId="{6CA2C20D-FD10-7042-9ED8-23D77B622455}" dt="2023-05-20T14:09:45.538" v="1840"/>
          <ac:inkMkLst>
            <pc:docMk/>
            <pc:sldMk cId="0" sldId="334"/>
            <ac:inkMk id="11" creationId="{9ABA8DE8-4360-5647-941A-F578295CB803}"/>
          </ac:inkMkLst>
        </pc:inkChg>
        <pc:inkChg chg="add reco">
          <ac:chgData name="شادن القحطاني ID 443200677" userId="2d5f3d4d-8466-4aa1-ac8a-1cb60ed86c20" providerId="ADAL" clId="{6CA2C20D-FD10-7042-9ED8-23D77B622455}" dt="2023-05-20T14:09:45.538" v="1840"/>
          <ac:inkMkLst>
            <pc:docMk/>
            <pc:sldMk cId="0" sldId="334"/>
            <ac:inkMk id="12" creationId="{89C2E304-1A31-B8FD-2C7B-94B51E3DDE08}"/>
          </ac:inkMkLst>
        </pc:inkChg>
        <pc:inkChg chg="add del">
          <ac:chgData name="شادن القحطاني ID 443200677" userId="2d5f3d4d-8466-4aa1-ac8a-1cb60ed86c20" providerId="ADAL" clId="{6CA2C20D-FD10-7042-9ED8-23D77B622455}" dt="2023-05-20T14:09:49.815" v="1851"/>
          <ac:inkMkLst>
            <pc:docMk/>
            <pc:sldMk cId="0" sldId="334"/>
            <ac:inkMk id="13" creationId="{274F1EC6-D454-CD31-29F8-021F9FE08C58}"/>
          </ac:inkMkLst>
        </pc:inkChg>
        <pc:inkChg chg="add del">
          <ac:chgData name="شادن القحطاني ID 443200677" userId="2d5f3d4d-8466-4aa1-ac8a-1cb60ed86c20" providerId="ADAL" clId="{6CA2C20D-FD10-7042-9ED8-23D77B622455}" dt="2023-06-16T21:40:41.329" v="3464"/>
          <ac:inkMkLst>
            <pc:docMk/>
            <pc:sldMk cId="0" sldId="334"/>
            <ac:inkMk id="13" creationId="{6EDF85A9-4D00-8917-C019-F54A00C22FCB}"/>
          </ac:inkMkLst>
        </pc:inkChg>
        <pc:inkChg chg="add del">
          <ac:chgData name="شادن القحطاني ID 443200677" userId="2d5f3d4d-8466-4aa1-ac8a-1cb60ed86c20" providerId="ADAL" clId="{6CA2C20D-FD10-7042-9ED8-23D77B622455}" dt="2023-05-20T14:09:49.815" v="1851"/>
          <ac:inkMkLst>
            <pc:docMk/>
            <pc:sldMk cId="0" sldId="334"/>
            <ac:inkMk id="14" creationId="{8534AED5-FF89-5F6D-0B2A-0BC4B8C9A89B}"/>
          </ac:inkMkLst>
        </pc:inkChg>
        <pc:inkChg chg="add reco">
          <ac:chgData name="شادن القحطاني ID 443200677" userId="2d5f3d4d-8466-4aa1-ac8a-1cb60ed86c20" providerId="ADAL" clId="{6CA2C20D-FD10-7042-9ED8-23D77B622455}" dt="2023-06-16T21:40:41.329" v="3464"/>
          <ac:inkMkLst>
            <pc:docMk/>
            <pc:sldMk cId="0" sldId="334"/>
            <ac:inkMk id="14" creationId="{B80A4C9A-C48F-321A-186B-231BDED97E13}"/>
          </ac:inkMkLst>
        </pc:inkChg>
        <pc:inkChg chg="add del">
          <ac:chgData name="شادن القحطاني ID 443200677" userId="2d5f3d4d-8466-4aa1-ac8a-1cb60ed86c20" providerId="ADAL" clId="{6CA2C20D-FD10-7042-9ED8-23D77B622455}" dt="2023-05-20T14:09:49.815" v="1851"/>
          <ac:inkMkLst>
            <pc:docMk/>
            <pc:sldMk cId="0" sldId="334"/>
            <ac:inkMk id="15" creationId="{4B84B2D8-69C1-E3D7-9334-65D152582A37}"/>
          </ac:inkMkLst>
        </pc:inkChg>
        <pc:inkChg chg="add del">
          <ac:chgData name="شادن القحطاني ID 443200677" userId="2d5f3d4d-8466-4aa1-ac8a-1cb60ed86c20" providerId="ADAL" clId="{6CA2C20D-FD10-7042-9ED8-23D77B622455}" dt="2023-06-16T21:41:22.883" v="3466"/>
          <ac:inkMkLst>
            <pc:docMk/>
            <pc:sldMk cId="0" sldId="334"/>
            <ac:inkMk id="15" creationId="{9A2A05C3-9559-E1AD-197E-4A925261662D}"/>
          </ac:inkMkLst>
        </pc:inkChg>
        <pc:inkChg chg="add del">
          <ac:chgData name="شادن القحطاني ID 443200677" userId="2d5f3d4d-8466-4aa1-ac8a-1cb60ed86c20" providerId="ADAL" clId="{6CA2C20D-FD10-7042-9ED8-23D77B622455}" dt="2023-05-20T14:09:49.815" v="1851"/>
          <ac:inkMkLst>
            <pc:docMk/>
            <pc:sldMk cId="0" sldId="334"/>
            <ac:inkMk id="16" creationId="{947F123E-32EB-E24E-74D9-0054F4CC2B73}"/>
          </ac:inkMkLst>
        </pc:inkChg>
        <pc:inkChg chg="add">
          <ac:chgData name="شادن القحطاني ID 443200677" userId="2d5f3d4d-8466-4aa1-ac8a-1cb60ed86c20" providerId="ADAL" clId="{6CA2C20D-FD10-7042-9ED8-23D77B622455}" dt="2023-06-16T21:41:24.151" v="3467"/>
          <ac:inkMkLst>
            <pc:docMk/>
            <pc:sldMk cId="0" sldId="334"/>
            <ac:inkMk id="16" creationId="{DF28D2B5-7F94-A3C8-A50A-5C633E4E0EA1}"/>
          </ac:inkMkLst>
        </pc:inkChg>
        <pc:inkChg chg="add del">
          <ac:chgData name="شادن القحطاني ID 443200677" userId="2d5f3d4d-8466-4aa1-ac8a-1cb60ed86c20" providerId="ADAL" clId="{6CA2C20D-FD10-7042-9ED8-23D77B622455}" dt="2023-05-20T14:09:49.815" v="1851"/>
          <ac:inkMkLst>
            <pc:docMk/>
            <pc:sldMk cId="0" sldId="334"/>
            <ac:inkMk id="17" creationId="{6667F45A-83C1-ECDD-BE80-907824ED9021}"/>
          </ac:inkMkLst>
        </pc:inkChg>
        <pc:inkChg chg="add del">
          <ac:chgData name="شادن القحطاني ID 443200677" userId="2d5f3d4d-8466-4aa1-ac8a-1cb60ed86c20" providerId="ADAL" clId="{6CA2C20D-FD10-7042-9ED8-23D77B622455}" dt="2023-06-16T21:41:32.383" v="3478"/>
          <ac:inkMkLst>
            <pc:docMk/>
            <pc:sldMk cId="0" sldId="334"/>
            <ac:inkMk id="17" creationId="{D8903F3C-01E5-4E26-B06F-010CCE2E1C75}"/>
          </ac:inkMkLst>
        </pc:inkChg>
        <pc:inkChg chg="add del">
          <ac:chgData name="شادن القحطاني ID 443200677" userId="2d5f3d4d-8466-4aa1-ac8a-1cb60ed86c20" providerId="ADAL" clId="{6CA2C20D-FD10-7042-9ED8-23D77B622455}" dt="2023-05-20T14:09:49.815" v="1851"/>
          <ac:inkMkLst>
            <pc:docMk/>
            <pc:sldMk cId="0" sldId="334"/>
            <ac:inkMk id="18" creationId="{4A4DBF2E-53EA-D498-61D0-E2C5F54DA641}"/>
          </ac:inkMkLst>
        </pc:inkChg>
        <pc:inkChg chg="add del">
          <ac:chgData name="شادن القحطاني ID 443200677" userId="2d5f3d4d-8466-4aa1-ac8a-1cb60ed86c20" providerId="ADAL" clId="{6CA2C20D-FD10-7042-9ED8-23D77B622455}" dt="2023-06-16T21:41:32.383" v="3478"/>
          <ac:inkMkLst>
            <pc:docMk/>
            <pc:sldMk cId="0" sldId="334"/>
            <ac:inkMk id="18" creationId="{7828C508-58CA-63AE-4FF8-D1AD37B2FB33}"/>
          </ac:inkMkLst>
        </pc:inkChg>
        <pc:inkChg chg="add del">
          <ac:chgData name="شادن القحطاني ID 443200677" userId="2d5f3d4d-8466-4aa1-ac8a-1cb60ed86c20" providerId="ADAL" clId="{6CA2C20D-FD10-7042-9ED8-23D77B622455}" dt="2023-05-20T14:09:49.815" v="1851"/>
          <ac:inkMkLst>
            <pc:docMk/>
            <pc:sldMk cId="0" sldId="334"/>
            <ac:inkMk id="19" creationId="{2DDD3E6D-7DFA-66E9-55B0-FEFBFAE60454}"/>
          </ac:inkMkLst>
        </pc:inkChg>
        <pc:inkChg chg="add del">
          <ac:chgData name="شادن القحطاني ID 443200677" userId="2d5f3d4d-8466-4aa1-ac8a-1cb60ed86c20" providerId="ADAL" clId="{6CA2C20D-FD10-7042-9ED8-23D77B622455}" dt="2023-06-16T21:41:32.383" v="3478"/>
          <ac:inkMkLst>
            <pc:docMk/>
            <pc:sldMk cId="0" sldId="334"/>
            <ac:inkMk id="19" creationId="{CA0E8BED-41C5-FD6F-66BD-390A53C951FF}"/>
          </ac:inkMkLst>
        </pc:inkChg>
        <pc:inkChg chg="add del">
          <ac:chgData name="شادن القحطاني ID 443200677" userId="2d5f3d4d-8466-4aa1-ac8a-1cb60ed86c20" providerId="ADAL" clId="{6CA2C20D-FD10-7042-9ED8-23D77B622455}" dt="2023-05-20T14:09:49.815" v="1851"/>
          <ac:inkMkLst>
            <pc:docMk/>
            <pc:sldMk cId="0" sldId="334"/>
            <ac:inkMk id="20" creationId="{490916C6-8ADC-EE24-DDFB-2DCE84CE4DD4}"/>
          </ac:inkMkLst>
        </pc:inkChg>
        <pc:inkChg chg="add del">
          <ac:chgData name="شادن القحطاني ID 443200677" userId="2d5f3d4d-8466-4aa1-ac8a-1cb60ed86c20" providerId="ADAL" clId="{6CA2C20D-FD10-7042-9ED8-23D77B622455}" dt="2023-06-16T21:41:32.383" v="3478"/>
          <ac:inkMkLst>
            <pc:docMk/>
            <pc:sldMk cId="0" sldId="334"/>
            <ac:inkMk id="20" creationId="{A6AA1B09-CB57-4D18-C975-73BE88A8FDFF}"/>
          </ac:inkMkLst>
        </pc:inkChg>
        <pc:inkChg chg="add del">
          <ac:chgData name="شادن القحطاني ID 443200677" userId="2d5f3d4d-8466-4aa1-ac8a-1cb60ed86c20" providerId="ADAL" clId="{6CA2C20D-FD10-7042-9ED8-23D77B622455}" dt="2023-05-20T14:09:49.815" v="1851"/>
          <ac:inkMkLst>
            <pc:docMk/>
            <pc:sldMk cId="0" sldId="334"/>
            <ac:inkMk id="21" creationId="{A67E0D63-299C-EE11-2CEC-558C0499B163}"/>
          </ac:inkMkLst>
        </pc:inkChg>
        <pc:inkChg chg="add del">
          <ac:chgData name="شادن القحطاني ID 443200677" userId="2d5f3d4d-8466-4aa1-ac8a-1cb60ed86c20" providerId="ADAL" clId="{6CA2C20D-FD10-7042-9ED8-23D77B622455}" dt="2023-06-16T21:41:32.383" v="3478"/>
          <ac:inkMkLst>
            <pc:docMk/>
            <pc:sldMk cId="0" sldId="334"/>
            <ac:inkMk id="21" creationId="{C0FDB2A9-3BB2-86D1-BBFB-093FE58D0DE9}"/>
          </ac:inkMkLst>
        </pc:inkChg>
        <pc:inkChg chg="add del">
          <ac:chgData name="شادن القحطاني ID 443200677" userId="2d5f3d4d-8466-4aa1-ac8a-1cb60ed86c20" providerId="ADAL" clId="{6CA2C20D-FD10-7042-9ED8-23D77B622455}" dt="2023-06-16T21:41:32.383" v="3478"/>
          <ac:inkMkLst>
            <pc:docMk/>
            <pc:sldMk cId="0" sldId="334"/>
            <ac:inkMk id="22" creationId="{0DA7E4C1-5537-F8FB-F6E8-2D30A359895A}"/>
          </ac:inkMkLst>
        </pc:inkChg>
        <pc:inkChg chg="add del">
          <ac:chgData name="شادن القحطاني ID 443200677" userId="2d5f3d4d-8466-4aa1-ac8a-1cb60ed86c20" providerId="ADAL" clId="{6CA2C20D-FD10-7042-9ED8-23D77B622455}" dt="2023-05-20T14:09:49.815" v="1851"/>
          <ac:inkMkLst>
            <pc:docMk/>
            <pc:sldMk cId="0" sldId="334"/>
            <ac:inkMk id="22" creationId="{952B8718-2B66-AD18-E620-2992A6FD86A4}"/>
          </ac:inkMkLst>
        </pc:inkChg>
        <pc:inkChg chg="add reco">
          <ac:chgData name="شادن القحطاني ID 443200677" userId="2d5f3d4d-8466-4aa1-ac8a-1cb60ed86c20" providerId="ADAL" clId="{6CA2C20D-FD10-7042-9ED8-23D77B622455}" dt="2023-05-20T14:09:49.815" v="1851"/>
          <ac:inkMkLst>
            <pc:docMk/>
            <pc:sldMk cId="0" sldId="334"/>
            <ac:inkMk id="23" creationId="{0630C355-78B3-2A55-CC67-89F07268658C}"/>
          </ac:inkMkLst>
        </pc:inkChg>
        <pc:inkChg chg="add del">
          <ac:chgData name="شادن القحطاني ID 443200677" userId="2d5f3d4d-8466-4aa1-ac8a-1cb60ed86c20" providerId="ADAL" clId="{6CA2C20D-FD10-7042-9ED8-23D77B622455}" dt="2023-05-20T14:09:57.855" v="1864"/>
          <ac:inkMkLst>
            <pc:docMk/>
            <pc:sldMk cId="0" sldId="334"/>
            <ac:inkMk id="24" creationId="{0FF416FD-266E-58C4-FF9A-6E16575EBABC}"/>
          </ac:inkMkLst>
        </pc:inkChg>
        <pc:inkChg chg="add del">
          <ac:chgData name="شادن القحطاني ID 443200677" userId="2d5f3d4d-8466-4aa1-ac8a-1cb60ed86c20" providerId="ADAL" clId="{6CA2C20D-FD10-7042-9ED8-23D77B622455}" dt="2023-06-16T21:41:32.383" v="3478"/>
          <ac:inkMkLst>
            <pc:docMk/>
            <pc:sldMk cId="0" sldId="334"/>
            <ac:inkMk id="24" creationId="{8642D252-D713-DCC1-3A5E-B1B435E9E1FE}"/>
          </ac:inkMkLst>
        </pc:inkChg>
        <pc:inkChg chg="add del">
          <ac:chgData name="شادن القحطاني ID 443200677" userId="2d5f3d4d-8466-4aa1-ac8a-1cb60ed86c20" providerId="ADAL" clId="{6CA2C20D-FD10-7042-9ED8-23D77B622455}" dt="2023-05-20T14:09:57.855" v="1864"/>
          <ac:inkMkLst>
            <pc:docMk/>
            <pc:sldMk cId="0" sldId="334"/>
            <ac:inkMk id="25" creationId="{7E4C2ECC-FE22-7D4B-0689-30C6817A6215}"/>
          </ac:inkMkLst>
        </pc:inkChg>
        <pc:inkChg chg="add del">
          <ac:chgData name="شادن القحطاني ID 443200677" userId="2d5f3d4d-8466-4aa1-ac8a-1cb60ed86c20" providerId="ADAL" clId="{6CA2C20D-FD10-7042-9ED8-23D77B622455}" dt="2023-06-16T21:41:32.383" v="3478"/>
          <ac:inkMkLst>
            <pc:docMk/>
            <pc:sldMk cId="0" sldId="334"/>
            <ac:inkMk id="25" creationId="{7F577A89-2B51-A6CE-557F-B1E7A32AF8E4}"/>
          </ac:inkMkLst>
        </pc:inkChg>
        <pc:inkChg chg="add del">
          <ac:chgData name="شادن القحطاني ID 443200677" userId="2d5f3d4d-8466-4aa1-ac8a-1cb60ed86c20" providerId="ADAL" clId="{6CA2C20D-FD10-7042-9ED8-23D77B622455}" dt="2023-06-16T21:41:32.383" v="3478"/>
          <ac:inkMkLst>
            <pc:docMk/>
            <pc:sldMk cId="0" sldId="334"/>
            <ac:inkMk id="26" creationId="{604E4AE3-D532-C3E6-3B4C-FBD99AECB488}"/>
          </ac:inkMkLst>
        </pc:inkChg>
        <pc:inkChg chg="add del">
          <ac:chgData name="شادن القحطاني ID 443200677" userId="2d5f3d4d-8466-4aa1-ac8a-1cb60ed86c20" providerId="ADAL" clId="{6CA2C20D-FD10-7042-9ED8-23D77B622455}" dt="2023-05-20T14:09:57.855" v="1864"/>
          <ac:inkMkLst>
            <pc:docMk/>
            <pc:sldMk cId="0" sldId="334"/>
            <ac:inkMk id="26" creationId="{BFD60FE1-768F-CCE4-04E1-FA9586526112}"/>
          </ac:inkMkLst>
        </pc:inkChg>
        <pc:inkChg chg="add del">
          <ac:chgData name="شادن القحطاني ID 443200677" userId="2d5f3d4d-8466-4aa1-ac8a-1cb60ed86c20" providerId="ADAL" clId="{6CA2C20D-FD10-7042-9ED8-23D77B622455}" dt="2023-06-16T21:41:32.383" v="3478"/>
          <ac:inkMkLst>
            <pc:docMk/>
            <pc:sldMk cId="0" sldId="334"/>
            <ac:inkMk id="27" creationId="{94290E5D-9C4D-B9E2-F4A5-47E96B35B222}"/>
          </ac:inkMkLst>
        </pc:inkChg>
        <pc:inkChg chg="add del">
          <ac:chgData name="شادن القحطاني ID 443200677" userId="2d5f3d4d-8466-4aa1-ac8a-1cb60ed86c20" providerId="ADAL" clId="{6CA2C20D-FD10-7042-9ED8-23D77B622455}" dt="2023-05-20T14:09:57.855" v="1864"/>
          <ac:inkMkLst>
            <pc:docMk/>
            <pc:sldMk cId="0" sldId="334"/>
            <ac:inkMk id="27" creationId="{B6B795EE-BEA4-D953-685B-6DE82C90DA42}"/>
          </ac:inkMkLst>
        </pc:inkChg>
        <pc:inkChg chg="add del">
          <ac:chgData name="شادن القحطاني ID 443200677" userId="2d5f3d4d-8466-4aa1-ac8a-1cb60ed86c20" providerId="ADAL" clId="{6CA2C20D-FD10-7042-9ED8-23D77B622455}" dt="2023-05-20T14:09:57.855" v="1864"/>
          <ac:inkMkLst>
            <pc:docMk/>
            <pc:sldMk cId="0" sldId="334"/>
            <ac:inkMk id="28" creationId="{11C0CAB9-E640-D6DF-CD1F-637C2D101E2B}"/>
          </ac:inkMkLst>
        </pc:inkChg>
        <pc:inkChg chg="add reco">
          <ac:chgData name="شادن القحطاني ID 443200677" userId="2d5f3d4d-8466-4aa1-ac8a-1cb60ed86c20" providerId="ADAL" clId="{6CA2C20D-FD10-7042-9ED8-23D77B622455}" dt="2023-06-16T21:41:32.383" v="3478"/>
          <ac:inkMkLst>
            <pc:docMk/>
            <pc:sldMk cId="0" sldId="334"/>
            <ac:inkMk id="28" creationId="{9A3C7F51-B1A2-4613-E1CF-595A156195D5}"/>
          </ac:inkMkLst>
        </pc:inkChg>
        <pc:inkChg chg="add del">
          <ac:chgData name="شادن القحطاني ID 443200677" userId="2d5f3d4d-8466-4aa1-ac8a-1cb60ed86c20" providerId="ADAL" clId="{6CA2C20D-FD10-7042-9ED8-23D77B622455}" dt="2023-05-20T14:09:57.855" v="1864"/>
          <ac:inkMkLst>
            <pc:docMk/>
            <pc:sldMk cId="0" sldId="334"/>
            <ac:inkMk id="29" creationId="{6AB9AAA0-2CD9-A8BE-7F04-01837628E202}"/>
          </ac:inkMkLst>
        </pc:inkChg>
        <pc:inkChg chg="add del">
          <ac:chgData name="شادن القحطاني ID 443200677" userId="2d5f3d4d-8466-4aa1-ac8a-1cb60ed86c20" providerId="ADAL" clId="{6CA2C20D-FD10-7042-9ED8-23D77B622455}" dt="2023-05-20T14:09:57.855" v="1864"/>
          <ac:inkMkLst>
            <pc:docMk/>
            <pc:sldMk cId="0" sldId="334"/>
            <ac:inkMk id="30" creationId="{2D5C5990-7288-C043-F0CB-9E452034ECBB}"/>
          </ac:inkMkLst>
        </pc:inkChg>
        <pc:inkChg chg="add del">
          <ac:chgData name="شادن القحطاني ID 443200677" userId="2d5f3d4d-8466-4aa1-ac8a-1cb60ed86c20" providerId="ADAL" clId="{6CA2C20D-FD10-7042-9ED8-23D77B622455}" dt="2023-05-20T14:09:57.855" v="1864"/>
          <ac:inkMkLst>
            <pc:docMk/>
            <pc:sldMk cId="0" sldId="334"/>
            <ac:inkMk id="31" creationId="{664331DD-3595-166C-B03C-F14540F8E543}"/>
          </ac:inkMkLst>
        </pc:inkChg>
        <pc:inkChg chg="add del">
          <ac:chgData name="شادن القحطاني ID 443200677" userId="2d5f3d4d-8466-4aa1-ac8a-1cb60ed86c20" providerId="ADAL" clId="{6CA2C20D-FD10-7042-9ED8-23D77B622455}" dt="2023-05-20T14:09:57.855" v="1864"/>
          <ac:inkMkLst>
            <pc:docMk/>
            <pc:sldMk cId="0" sldId="334"/>
            <ac:inkMk id="32" creationId="{4738D413-5C28-97F6-D1FE-674AEA8BE668}"/>
          </ac:inkMkLst>
        </pc:inkChg>
        <pc:inkChg chg="add del">
          <ac:chgData name="شادن القحطاني ID 443200677" userId="2d5f3d4d-8466-4aa1-ac8a-1cb60ed86c20" providerId="ADAL" clId="{6CA2C20D-FD10-7042-9ED8-23D77B622455}" dt="2023-05-20T14:09:57.855" v="1864"/>
          <ac:inkMkLst>
            <pc:docMk/>
            <pc:sldMk cId="0" sldId="334"/>
            <ac:inkMk id="33" creationId="{4C7484C7-1025-B9F7-FDEA-4E543795DC13}"/>
          </ac:inkMkLst>
        </pc:inkChg>
        <pc:inkChg chg="add del">
          <ac:chgData name="شادن القحطاني ID 443200677" userId="2d5f3d4d-8466-4aa1-ac8a-1cb60ed86c20" providerId="ADAL" clId="{6CA2C20D-FD10-7042-9ED8-23D77B622455}" dt="2023-05-20T14:09:57.855" v="1864"/>
          <ac:inkMkLst>
            <pc:docMk/>
            <pc:sldMk cId="0" sldId="334"/>
            <ac:inkMk id="34" creationId="{702D7F9D-D6FB-DA1C-A5A6-F9B6E6CBBD8E}"/>
          </ac:inkMkLst>
        </pc:inkChg>
        <pc:inkChg chg="add del">
          <ac:chgData name="شادن القحطاني ID 443200677" userId="2d5f3d4d-8466-4aa1-ac8a-1cb60ed86c20" providerId="ADAL" clId="{6CA2C20D-FD10-7042-9ED8-23D77B622455}" dt="2023-05-20T14:09:57.855" v="1864"/>
          <ac:inkMkLst>
            <pc:docMk/>
            <pc:sldMk cId="0" sldId="334"/>
            <ac:inkMk id="35" creationId="{AC3DADB1-1C39-19A9-36FD-DF7590B3A77B}"/>
          </ac:inkMkLst>
        </pc:inkChg>
        <pc:inkChg chg="add reco">
          <ac:chgData name="شادن القحطاني ID 443200677" userId="2d5f3d4d-8466-4aa1-ac8a-1cb60ed86c20" providerId="ADAL" clId="{6CA2C20D-FD10-7042-9ED8-23D77B622455}" dt="2023-05-20T14:09:57.855" v="1864"/>
          <ac:inkMkLst>
            <pc:docMk/>
            <pc:sldMk cId="0" sldId="334"/>
            <ac:inkMk id="36" creationId="{AE28E216-635D-FF36-FFBD-D1B6748E1B3D}"/>
          </ac:inkMkLst>
        </pc:inkChg>
        <pc:inkChg chg="add">
          <ac:chgData name="شادن القحطاني ID 443200677" userId="2d5f3d4d-8466-4aa1-ac8a-1cb60ed86c20" providerId="ADAL" clId="{6CA2C20D-FD10-7042-9ED8-23D77B622455}" dt="2023-05-20T14:10:16.668" v="1865"/>
          <ac:inkMkLst>
            <pc:docMk/>
            <pc:sldMk cId="0" sldId="334"/>
            <ac:inkMk id="37" creationId="{4454973F-3786-BBB0-F12C-35D0412F990A}"/>
          </ac:inkMkLst>
        </pc:inkChg>
        <pc:inkChg chg="add">
          <ac:chgData name="شادن القحطاني ID 443200677" userId="2d5f3d4d-8466-4aa1-ac8a-1cb60ed86c20" providerId="ADAL" clId="{6CA2C20D-FD10-7042-9ED8-23D77B622455}" dt="2023-05-20T14:10:17.491" v="1866"/>
          <ac:inkMkLst>
            <pc:docMk/>
            <pc:sldMk cId="0" sldId="334"/>
            <ac:inkMk id="38" creationId="{54C1CE88-931F-68F3-AE21-B22D00CC8CFD}"/>
          </ac:inkMkLst>
        </pc:inkChg>
        <pc:inkChg chg="add del">
          <ac:chgData name="شادن القحطاني ID 443200677" userId="2d5f3d4d-8466-4aa1-ac8a-1cb60ed86c20" providerId="ADAL" clId="{6CA2C20D-FD10-7042-9ED8-23D77B622455}" dt="2023-05-20T14:10:30.383" v="1883"/>
          <ac:inkMkLst>
            <pc:docMk/>
            <pc:sldMk cId="0" sldId="334"/>
            <ac:inkMk id="39" creationId="{813299BD-5D30-54AA-AAF2-A0A1C040791A}"/>
          </ac:inkMkLst>
        </pc:inkChg>
        <pc:inkChg chg="add del">
          <ac:chgData name="شادن القحطاني ID 443200677" userId="2d5f3d4d-8466-4aa1-ac8a-1cb60ed86c20" providerId="ADAL" clId="{6CA2C20D-FD10-7042-9ED8-23D77B622455}" dt="2023-05-20T14:10:30.383" v="1883"/>
          <ac:inkMkLst>
            <pc:docMk/>
            <pc:sldMk cId="0" sldId="334"/>
            <ac:inkMk id="40" creationId="{BCA588EA-517E-CBD2-8AA5-A1E4BB387456}"/>
          </ac:inkMkLst>
        </pc:inkChg>
        <pc:inkChg chg="add del">
          <ac:chgData name="شادن القحطاني ID 443200677" userId="2d5f3d4d-8466-4aa1-ac8a-1cb60ed86c20" providerId="ADAL" clId="{6CA2C20D-FD10-7042-9ED8-23D77B622455}" dt="2023-05-20T14:10:30.383" v="1883"/>
          <ac:inkMkLst>
            <pc:docMk/>
            <pc:sldMk cId="0" sldId="334"/>
            <ac:inkMk id="41" creationId="{0A42C38C-1ED0-3A06-6E0B-24E8E38CDDE2}"/>
          </ac:inkMkLst>
        </pc:inkChg>
        <pc:inkChg chg="add del">
          <ac:chgData name="شادن القحطاني ID 443200677" userId="2d5f3d4d-8466-4aa1-ac8a-1cb60ed86c20" providerId="ADAL" clId="{6CA2C20D-FD10-7042-9ED8-23D77B622455}" dt="2023-05-20T14:10:30.383" v="1883"/>
          <ac:inkMkLst>
            <pc:docMk/>
            <pc:sldMk cId="0" sldId="334"/>
            <ac:inkMk id="42" creationId="{AFA49FC1-A402-E7C2-5B51-4130E966B74F}"/>
          </ac:inkMkLst>
        </pc:inkChg>
        <pc:inkChg chg="add del">
          <ac:chgData name="شادن القحطاني ID 443200677" userId="2d5f3d4d-8466-4aa1-ac8a-1cb60ed86c20" providerId="ADAL" clId="{6CA2C20D-FD10-7042-9ED8-23D77B622455}" dt="2023-05-20T14:10:30.383" v="1883"/>
          <ac:inkMkLst>
            <pc:docMk/>
            <pc:sldMk cId="0" sldId="334"/>
            <ac:inkMk id="43" creationId="{87BC6950-B0DB-3411-C19C-40367A08EADC}"/>
          </ac:inkMkLst>
        </pc:inkChg>
        <pc:inkChg chg="add del">
          <ac:chgData name="شادن القحطاني ID 443200677" userId="2d5f3d4d-8466-4aa1-ac8a-1cb60ed86c20" providerId="ADAL" clId="{6CA2C20D-FD10-7042-9ED8-23D77B622455}" dt="2023-05-20T14:10:30.383" v="1883"/>
          <ac:inkMkLst>
            <pc:docMk/>
            <pc:sldMk cId="0" sldId="334"/>
            <ac:inkMk id="44" creationId="{8C665844-3933-8A9B-C8E9-867B6AC4D579}"/>
          </ac:inkMkLst>
        </pc:inkChg>
        <pc:inkChg chg="add del">
          <ac:chgData name="شادن القحطاني ID 443200677" userId="2d5f3d4d-8466-4aa1-ac8a-1cb60ed86c20" providerId="ADAL" clId="{6CA2C20D-FD10-7042-9ED8-23D77B622455}" dt="2023-05-20T14:10:30.383" v="1883"/>
          <ac:inkMkLst>
            <pc:docMk/>
            <pc:sldMk cId="0" sldId="334"/>
            <ac:inkMk id="45" creationId="{CA0978B2-8A52-1C13-70E3-954B05510D45}"/>
          </ac:inkMkLst>
        </pc:inkChg>
        <pc:inkChg chg="add del">
          <ac:chgData name="شادن القحطاني ID 443200677" userId="2d5f3d4d-8466-4aa1-ac8a-1cb60ed86c20" providerId="ADAL" clId="{6CA2C20D-FD10-7042-9ED8-23D77B622455}" dt="2023-05-20T14:10:30.383" v="1883"/>
          <ac:inkMkLst>
            <pc:docMk/>
            <pc:sldMk cId="0" sldId="334"/>
            <ac:inkMk id="46" creationId="{335D84A9-C639-AAD9-3D54-6BC7EA12937D}"/>
          </ac:inkMkLst>
        </pc:inkChg>
        <pc:inkChg chg="add del">
          <ac:chgData name="شادن القحطاني ID 443200677" userId="2d5f3d4d-8466-4aa1-ac8a-1cb60ed86c20" providerId="ADAL" clId="{6CA2C20D-FD10-7042-9ED8-23D77B622455}" dt="2023-05-20T14:10:30.383" v="1883"/>
          <ac:inkMkLst>
            <pc:docMk/>
            <pc:sldMk cId="0" sldId="334"/>
            <ac:inkMk id="47" creationId="{11AF77C9-979D-B9CE-023C-0505155E9F57}"/>
          </ac:inkMkLst>
        </pc:inkChg>
        <pc:inkChg chg="add del">
          <ac:chgData name="شادن القحطاني ID 443200677" userId="2d5f3d4d-8466-4aa1-ac8a-1cb60ed86c20" providerId="ADAL" clId="{6CA2C20D-FD10-7042-9ED8-23D77B622455}" dt="2023-05-20T14:10:30.383" v="1883"/>
          <ac:inkMkLst>
            <pc:docMk/>
            <pc:sldMk cId="0" sldId="334"/>
            <ac:inkMk id="48" creationId="{E980A81A-D9D6-684D-56BB-5D5A6C708153}"/>
          </ac:inkMkLst>
        </pc:inkChg>
        <pc:inkChg chg="add del">
          <ac:chgData name="شادن القحطاني ID 443200677" userId="2d5f3d4d-8466-4aa1-ac8a-1cb60ed86c20" providerId="ADAL" clId="{6CA2C20D-FD10-7042-9ED8-23D77B622455}" dt="2023-05-20T14:10:30.383" v="1883"/>
          <ac:inkMkLst>
            <pc:docMk/>
            <pc:sldMk cId="0" sldId="334"/>
            <ac:inkMk id="49" creationId="{6922ECF3-F6B9-85E9-67FD-630598509F89}"/>
          </ac:inkMkLst>
        </pc:inkChg>
        <pc:inkChg chg="add del">
          <ac:chgData name="شادن القحطاني ID 443200677" userId="2d5f3d4d-8466-4aa1-ac8a-1cb60ed86c20" providerId="ADAL" clId="{6CA2C20D-FD10-7042-9ED8-23D77B622455}" dt="2023-05-20T14:10:30.383" v="1883"/>
          <ac:inkMkLst>
            <pc:docMk/>
            <pc:sldMk cId="0" sldId="334"/>
            <ac:inkMk id="50" creationId="{31F65507-89FB-06F9-8838-01894CDA1D59}"/>
          </ac:inkMkLst>
        </pc:inkChg>
        <pc:inkChg chg="add del">
          <ac:chgData name="شادن القحطاني ID 443200677" userId="2d5f3d4d-8466-4aa1-ac8a-1cb60ed86c20" providerId="ADAL" clId="{6CA2C20D-FD10-7042-9ED8-23D77B622455}" dt="2023-05-20T14:10:30.383" v="1883"/>
          <ac:inkMkLst>
            <pc:docMk/>
            <pc:sldMk cId="0" sldId="334"/>
            <ac:inkMk id="51" creationId="{CF2F31AE-0750-4A8F-D4D8-C1B10E665AF3}"/>
          </ac:inkMkLst>
        </pc:inkChg>
        <pc:inkChg chg="add del">
          <ac:chgData name="شادن القحطاني ID 443200677" userId="2d5f3d4d-8466-4aa1-ac8a-1cb60ed86c20" providerId="ADAL" clId="{6CA2C20D-FD10-7042-9ED8-23D77B622455}" dt="2023-05-20T14:10:30.383" v="1883"/>
          <ac:inkMkLst>
            <pc:docMk/>
            <pc:sldMk cId="0" sldId="334"/>
            <ac:inkMk id="52" creationId="{8CC5476D-043C-2810-4D6B-554563B9F879}"/>
          </ac:inkMkLst>
        </pc:inkChg>
        <pc:inkChg chg="add del">
          <ac:chgData name="شادن القحطاني ID 443200677" userId="2d5f3d4d-8466-4aa1-ac8a-1cb60ed86c20" providerId="ADAL" clId="{6CA2C20D-FD10-7042-9ED8-23D77B622455}" dt="2023-05-20T14:10:30.383" v="1883"/>
          <ac:inkMkLst>
            <pc:docMk/>
            <pc:sldMk cId="0" sldId="334"/>
            <ac:inkMk id="53" creationId="{A876F679-6E25-16B3-8403-E2A6D122FFF2}"/>
          </ac:inkMkLst>
        </pc:inkChg>
        <pc:inkChg chg="add del">
          <ac:chgData name="شادن القحطاني ID 443200677" userId="2d5f3d4d-8466-4aa1-ac8a-1cb60ed86c20" providerId="ADAL" clId="{6CA2C20D-FD10-7042-9ED8-23D77B622455}" dt="2023-05-20T14:10:30.383" v="1883"/>
          <ac:inkMkLst>
            <pc:docMk/>
            <pc:sldMk cId="0" sldId="334"/>
            <ac:inkMk id="54" creationId="{0BC5B715-EC90-6A17-61FC-A526A9ABB57E}"/>
          </ac:inkMkLst>
        </pc:inkChg>
        <pc:inkChg chg="add reco">
          <ac:chgData name="شادن القحطاني ID 443200677" userId="2d5f3d4d-8466-4aa1-ac8a-1cb60ed86c20" providerId="ADAL" clId="{6CA2C20D-FD10-7042-9ED8-23D77B622455}" dt="2023-05-20T14:10:30.383" v="1883"/>
          <ac:inkMkLst>
            <pc:docMk/>
            <pc:sldMk cId="0" sldId="334"/>
            <ac:inkMk id="55" creationId="{A548BB2B-A509-62F8-021A-473E1AA7B44E}"/>
          </ac:inkMkLst>
        </pc:inkChg>
        <pc:inkChg chg="add">
          <ac:chgData name="شادن القحطاني ID 443200677" userId="2d5f3d4d-8466-4aa1-ac8a-1cb60ed86c20" providerId="ADAL" clId="{6CA2C20D-FD10-7042-9ED8-23D77B622455}" dt="2023-05-20T14:11:01.775" v="1884"/>
          <ac:inkMkLst>
            <pc:docMk/>
            <pc:sldMk cId="0" sldId="334"/>
            <ac:inkMk id="56" creationId="{3FE23788-86D3-B06E-94E5-F943AF468E84}"/>
          </ac:inkMkLst>
        </pc:inkChg>
        <pc:inkChg chg="add del">
          <ac:chgData name="شادن القحطاني ID 443200677" userId="2d5f3d4d-8466-4aa1-ac8a-1cb60ed86c20" providerId="ADAL" clId="{6CA2C20D-FD10-7042-9ED8-23D77B622455}" dt="2023-05-20T14:11:23.337" v="1896"/>
          <ac:inkMkLst>
            <pc:docMk/>
            <pc:sldMk cId="0" sldId="334"/>
            <ac:inkMk id="57" creationId="{6BB4293E-E156-0266-2A9E-179B77DE0DEE}"/>
          </ac:inkMkLst>
        </pc:inkChg>
        <pc:inkChg chg="add del">
          <ac:chgData name="شادن القحطاني ID 443200677" userId="2d5f3d4d-8466-4aa1-ac8a-1cb60ed86c20" providerId="ADAL" clId="{6CA2C20D-FD10-7042-9ED8-23D77B622455}" dt="2023-05-20T14:11:23.337" v="1896"/>
          <ac:inkMkLst>
            <pc:docMk/>
            <pc:sldMk cId="0" sldId="334"/>
            <ac:inkMk id="58" creationId="{0549F37C-F002-7EA4-5763-A32553A378AF}"/>
          </ac:inkMkLst>
        </pc:inkChg>
        <pc:inkChg chg="add del">
          <ac:chgData name="شادن القحطاني ID 443200677" userId="2d5f3d4d-8466-4aa1-ac8a-1cb60ed86c20" providerId="ADAL" clId="{6CA2C20D-FD10-7042-9ED8-23D77B622455}" dt="2023-05-20T14:11:23.337" v="1896"/>
          <ac:inkMkLst>
            <pc:docMk/>
            <pc:sldMk cId="0" sldId="334"/>
            <ac:inkMk id="59" creationId="{9808B2E6-94F0-CD41-178B-62B34811B019}"/>
          </ac:inkMkLst>
        </pc:inkChg>
        <pc:inkChg chg="add del">
          <ac:chgData name="شادن القحطاني ID 443200677" userId="2d5f3d4d-8466-4aa1-ac8a-1cb60ed86c20" providerId="ADAL" clId="{6CA2C20D-FD10-7042-9ED8-23D77B622455}" dt="2023-05-20T14:11:23.337" v="1896"/>
          <ac:inkMkLst>
            <pc:docMk/>
            <pc:sldMk cId="0" sldId="334"/>
            <ac:inkMk id="60" creationId="{13126C7B-CB28-DF9B-9120-D38599BEEF94}"/>
          </ac:inkMkLst>
        </pc:inkChg>
        <pc:inkChg chg="add del">
          <ac:chgData name="شادن القحطاني ID 443200677" userId="2d5f3d4d-8466-4aa1-ac8a-1cb60ed86c20" providerId="ADAL" clId="{6CA2C20D-FD10-7042-9ED8-23D77B622455}" dt="2023-05-20T14:11:24.297" v="1901"/>
          <ac:inkMkLst>
            <pc:docMk/>
            <pc:sldMk cId="0" sldId="334"/>
            <ac:inkMk id="61" creationId="{56F20BF1-61F1-2741-97FE-4BD1F95FABF5}"/>
          </ac:inkMkLst>
        </pc:inkChg>
        <pc:inkChg chg="add del">
          <ac:chgData name="شادن القحطاني ID 443200677" userId="2d5f3d4d-8466-4aa1-ac8a-1cb60ed86c20" providerId="ADAL" clId="{6CA2C20D-FD10-7042-9ED8-23D77B622455}" dt="2023-05-20T14:11:24.147" v="1900"/>
          <ac:inkMkLst>
            <pc:docMk/>
            <pc:sldMk cId="0" sldId="334"/>
            <ac:inkMk id="62" creationId="{7BB82D63-57D8-FF05-F55E-F99531AA1795}"/>
          </ac:inkMkLst>
        </pc:inkChg>
        <pc:inkChg chg="add del">
          <ac:chgData name="شادن القحطاني ID 443200677" userId="2d5f3d4d-8466-4aa1-ac8a-1cb60ed86c20" providerId="ADAL" clId="{6CA2C20D-FD10-7042-9ED8-23D77B622455}" dt="2023-05-20T14:11:24.017" v="1899"/>
          <ac:inkMkLst>
            <pc:docMk/>
            <pc:sldMk cId="0" sldId="334"/>
            <ac:inkMk id="63" creationId="{18B36E6A-FDD0-3614-F615-87199B9B30C2}"/>
          </ac:inkMkLst>
        </pc:inkChg>
        <pc:inkChg chg="add del">
          <ac:chgData name="شادن القحطاني ID 443200677" userId="2d5f3d4d-8466-4aa1-ac8a-1cb60ed86c20" providerId="ADAL" clId="{6CA2C20D-FD10-7042-9ED8-23D77B622455}" dt="2023-05-20T14:11:23.853" v="1898"/>
          <ac:inkMkLst>
            <pc:docMk/>
            <pc:sldMk cId="0" sldId="334"/>
            <ac:inkMk id="67584" creationId="{178B52DE-F505-AD53-B936-852AC606EE6D}"/>
          </ac:inkMkLst>
        </pc:inkChg>
        <pc:inkChg chg="add del">
          <ac:chgData name="شادن القحطاني ID 443200677" userId="2d5f3d4d-8466-4aa1-ac8a-1cb60ed86c20" providerId="ADAL" clId="{6CA2C20D-FD10-7042-9ED8-23D77B622455}" dt="2023-05-20T14:11:23.502" v="1897"/>
          <ac:inkMkLst>
            <pc:docMk/>
            <pc:sldMk cId="0" sldId="334"/>
            <ac:inkMk id="67585" creationId="{880768C3-EAE0-F7FE-BCF0-F82EA55C27B2}"/>
          </ac:inkMkLst>
        </pc:inkChg>
        <pc:inkChg chg="add del">
          <ac:chgData name="شادن القحطاني ID 443200677" userId="2d5f3d4d-8466-4aa1-ac8a-1cb60ed86c20" providerId="ADAL" clId="{6CA2C20D-FD10-7042-9ED8-23D77B622455}" dt="2023-05-20T14:11:23.337" v="1896"/>
          <ac:inkMkLst>
            <pc:docMk/>
            <pc:sldMk cId="0" sldId="334"/>
            <ac:inkMk id="67586" creationId="{BF27C772-DC2B-709E-4CB8-D24865B69CD0}"/>
          </ac:inkMkLst>
        </pc:inkChg>
        <pc:inkChg chg="add del reco">
          <ac:chgData name="شادن القحطاني ID 443200677" userId="2d5f3d4d-8466-4aa1-ac8a-1cb60ed86c20" providerId="ADAL" clId="{6CA2C20D-FD10-7042-9ED8-23D77B622455}" dt="2023-05-20T14:11:23.337" v="1896"/>
          <ac:inkMkLst>
            <pc:docMk/>
            <pc:sldMk cId="0" sldId="334"/>
            <ac:inkMk id="67587" creationId="{9850762D-ED64-988C-9517-239B7C8E5792}"/>
          </ac:inkMkLst>
        </pc:inkChg>
        <pc:inkChg chg="add del">
          <ac:chgData name="شادن القحطاني ID 443200677" userId="2d5f3d4d-8466-4aa1-ac8a-1cb60ed86c20" providerId="ADAL" clId="{6CA2C20D-FD10-7042-9ED8-23D77B622455}" dt="2023-05-20T14:11:27.707" v="1906"/>
          <ac:inkMkLst>
            <pc:docMk/>
            <pc:sldMk cId="0" sldId="334"/>
            <ac:inkMk id="67588" creationId="{7B5EC0BE-1086-2631-5EF0-7E0E56134135}"/>
          </ac:inkMkLst>
        </pc:inkChg>
        <pc:inkChg chg="add del">
          <ac:chgData name="شادن القحطاني ID 443200677" userId="2d5f3d4d-8466-4aa1-ac8a-1cb60ed86c20" providerId="ADAL" clId="{6CA2C20D-FD10-7042-9ED8-23D77B622455}" dt="2023-05-20T14:11:27.707" v="1906"/>
          <ac:inkMkLst>
            <pc:docMk/>
            <pc:sldMk cId="0" sldId="334"/>
            <ac:inkMk id="67589" creationId="{A4311F47-654D-A0AA-E6A1-2F5094E5FEAE}"/>
          </ac:inkMkLst>
        </pc:inkChg>
        <pc:inkChg chg="add del">
          <ac:chgData name="شادن القحطاني ID 443200677" userId="2d5f3d4d-8466-4aa1-ac8a-1cb60ed86c20" providerId="ADAL" clId="{6CA2C20D-FD10-7042-9ED8-23D77B622455}" dt="2023-05-20T14:11:27.707" v="1906"/>
          <ac:inkMkLst>
            <pc:docMk/>
            <pc:sldMk cId="0" sldId="334"/>
            <ac:inkMk id="67590" creationId="{5E51E144-AFF0-775D-427F-65B3136C981C}"/>
          </ac:inkMkLst>
        </pc:inkChg>
        <pc:inkChg chg="add del reco">
          <ac:chgData name="شادن القحطاني ID 443200677" userId="2d5f3d4d-8466-4aa1-ac8a-1cb60ed86c20" providerId="ADAL" clId="{6CA2C20D-FD10-7042-9ED8-23D77B622455}" dt="2023-05-20T14:11:27.707" v="1906"/>
          <ac:inkMkLst>
            <pc:docMk/>
            <pc:sldMk cId="0" sldId="334"/>
            <ac:inkMk id="67591" creationId="{5B634390-B03E-CB4E-07B7-4BDD6F26003A}"/>
          </ac:inkMkLst>
        </pc:inkChg>
        <pc:inkChg chg="add del">
          <ac:chgData name="شادن القحطاني ID 443200677" userId="2d5f3d4d-8466-4aa1-ac8a-1cb60ed86c20" providerId="ADAL" clId="{6CA2C20D-FD10-7042-9ED8-23D77B622455}" dt="2023-05-20T14:11:32.752" v="1916"/>
          <ac:inkMkLst>
            <pc:docMk/>
            <pc:sldMk cId="0" sldId="334"/>
            <ac:inkMk id="67593" creationId="{98AD5D93-1AFD-A3C5-987D-95089C005B31}"/>
          </ac:inkMkLst>
        </pc:inkChg>
        <pc:inkChg chg="add del">
          <ac:chgData name="شادن القحطاني ID 443200677" userId="2d5f3d4d-8466-4aa1-ac8a-1cb60ed86c20" providerId="ADAL" clId="{6CA2C20D-FD10-7042-9ED8-23D77B622455}" dt="2023-05-20T14:11:32.752" v="1916"/>
          <ac:inkMkLst>
            <pc:docMk/>
            <pc:sldMk cId="0" sldId="334"/>
            <ac:inkMk id="67594" creationId="{5C522424-CA81-13D3-DD61-3451A8CCAD26}"/>
          </ac:inkMkLst>
        </pc:inkChg>
        <pc:inkChg chg="add del">
          <ac:chgData name="شادن القحطاني ID 443200677" userId="2d5f3d4d-8466-4aa1-ac8a-1cb60ed86c20" providerId="ADAL" clId="{6CA2C20D-FD10-7042-9ED8-23D77B622455}" dt="2023-05-20T14:11:32.752" v="1916"/>
          <ac:inkMkLst>
            <pc:docMk/>
            <pc:sldMk cId="0" sldId="334"/>
            <ac:inkMk id="67595" creationId="{D4226DEE-96EB-C057-ECD1-5EC4CDBBAE99}"/>
          </ac:inkMkLst>
        </pc:inkChg>
        <pc:inkChg chg="add del">
          <ac:chgData name="شادن القحطاني ID 443200677" userId="2d5f3d4d-8466-4aa1-ac8a-1cb60ed86c20" providerId="ADAL" clId="{6CA2C20D-FD10-7042-9ED8-23D77B622455}" dt="2023-05-20T14:11:32.752" v="1916"/>
          <ac:inkMkLst>
            <pc:docMk/>
            <pc:sldMk cId="0" sldId="334"/>
            <ac:inkMk id="67596" creationId="{77D4C619-F41C-5854-1E23-7D7934FCB6FC}"/>
          </ac:inkMkLst>
        </pc:inkChg>
        <pc:inkChg chg="add del">
          <ac:chgData name="شادن القحطاني ID 443200677" userId="2d5f3d4d-8466-4aa1-ac8a-1cb60ed86c20" providerId="ADAL" clId="{6CA2C20D-FD10-7042-9ED8-23D77B622455}" dt="2023-05-20T14:11:32.752" v="1916"/>
          <ac:inkMkLst>
            <pc:docMk/>
            <pc:sldMk cId="0" sldId="334"/>
            <ac:inkMk id="67597" creationId="{9DBF37C3-466E-A567-7A33-DB1DEA1510A0}"/>
          </ac:inkMkLst>
        </pc:inkChg>
        <pc:inkChg chg="add del">
          <ac:chgData name="شادن القحطاني ID 443200677" userId="2d5f3d4d-8466-4aa1-ac8a-1cb60ed86c20" providerId="ADAL" clId="{6CA2C20D-FD10-7042-9ED8-23D77B622455}" dt="2023-05-20T14:11:32.752" v="1916"/>
          <ac:inkMkLst>
            <pc:docMk/>
            <pc:sldMk cId="0" sldId="334"/>
            <ac:inkMk id="67598" creationId="{F3C3D02B-3AC4-DF57-7496-48BFDB9DDADA}"/>
          </ac:inkMkLst>
        </pc:inkChg>
        <pc:inkChg chg="add del">
          <ac:chgData name="شادن القحطاني ID 443200677" userId="2d5f3d4d-8466-4aa1-ac8a-1cb60ed86c20" providerId="ADAL" clId="{6CA2C20D-FD10-7042-9ED8-23D77B622455}" dt="2023-05-20T14:11:32.752" v="1916"/>
          <ac:inkMkLst>
            <pc:docMk/>
            <pc:sldMk cId="0" sldId="334"/>
            <ac:inkMk id="67599" creationId="{AFA2264B-19AA-5E4D-AF38-D78F4E426416}"/>
          </ac:inkMkLst>
        </pc:inkChg>
        <pc:inkChg chg="add del">
          <ac:chgData name="شادن القحطاني ID 443200677" userId="2d5f3d4d-8466-4aa1-ac8a-1cb60ed86c20" providerId="ADAL" clId="{6CA2C20D-FD10-7042-9ED8-23D77B622455}" dt="2023-05-20T14:11:32.752" v="1916"/>
          <ac:inkMkLst>
            <pc:docMk/>
            <pc:sldMk cId="0" sldId="334"/>
            <ac:inkMk id="67600" creationId="{04E61E98-E1A0-8D1D-4C30-932254AD5F3F}"/>
          </ac:inkMkLst>
        </pc:inkChg>
        <pc:inkChg chg="add del">
          <ac:chgData name="شادن القحطاني ID 443200677" userId="2d5f3d4d-8466-4aa1-ac8a-1cb60ed86c20" providerId="ADAL" clId="{6CA2C20D-FD10-7042-9ED8-23D77B622455}" dt="2023-05-20T14:11:32.752" v="1916"/>
          <ac:inkMkLst>
            <pc:docMk/>
            <pc:sldMk cId="0" sldId="334"/>
            <ac:inkMk id="67601" creationId="{1B3CBF8F-49B7-1646-FC06-7E1AC74B5B29}"/>
          </ac:inkMkLst>
        </pc:inkChg>
        <pc:inkChg chg="add reco">
          <ac:chgData name="شادن القحطاني ID 443200677" userId="2d5f3d4d-8466-4aa1-ac8a-1cb60ed86c20" providerId="ADAL" clId="{6CA2C20D-FD10-7042-9ED8-23D77B622455}" dt="2023-05-20T14:11:32.752" v="1916"/>
          <ac:inkMkLst>
            <pc:docMk/>
            <pc:sldMk cId="0" sldId="334"/>
            <ac:inkMk id="67602" creationId="{512A1C46-6401-7AC5-8D85-D307A233F5BB}"/>
          </ac:inkMkLst>
        </pc:inkChg>
        <pc:inkChg chg="add del">
          <ac:chgData name="شادن القحطاني ID 443200677" userId="2d5f3d4d-8466-4aa1-ac8a-1cb60ed86c20" providerId="ADAL" clId="{6CA2C20D-FD10-7042-9ED8-23D77B622455}" dt="2023-05-20T14:11:39.019" v="1923"/>
          <ac:inkMkLst>
            <pc:docMk/>
            <pc:sldMk cId="0" sldId="334"/>
            <ac:inkMk id="67603" creationId="{C8C7D823-5E67-08E3-E684-EC03DBD8A4EE}"/>
          </ac:inkMkLst>
        </pc:inkChg>
        <pc:inkChg chg="add del">
          <ac:chgData name="شادن القحطاني ID 443200677" userId="2d5f3d4d-8466-4aa1-ac8a-1cb60ed86c20" providerId="ADAL" clId="{6CA2C20D-FD10-7042-9ED8-23D77B622455}" dt="2023-05-20T14:11:39.019" v="1923"/>
          <ac:inkMkLst>
            <pc:docMk/>
            <pc:sldMk cId="0" sldId="334"/>
            <ac:inkMk id="67604" creationId="{9BB1E3A9-AD92-D517-F024-E82B694E3312}"/>
          </ac:inkMkLst>
        </pc:inkChg>
        <pc:inkChg chg="add del">
          <ac:chgData name="شادن القحطاني ID 443200677" userId="2d5f3d4d-8466-4aa1-ac8a-1cb60ed86c20" providerId="ADAL" clId="{6CA2C20D-FD10-7042-9ED8-23D77B622455}" dt="2023-05-20T14:11:39.019" v="1923"/>
          <ac:inkMkLst>
            <pc:docMk/>
            <pc:sldMk cId="0" sldId="334"/>
            <ac:inkMk id="67605" creationId="{58A349E3-9362-87C7-E465-0AEAD4E10E9D}"/>
          </ac:inkMkLst>
        </pc:inkChg>
        <pc:inkChg chg="add del">
          <ac:chgData name="شادن القحطاني ID 443200677" userId="2d5f3d4d-8466-4aa1-ac8a-1cb60ed86c20" providerId="ADAL" clId="{6CA2C20D-FD10-7042-9ED8-23D77B622455}" dt="2023-05-20T14:11:39.019" v="1923"/>
          <ac:inkMkLst>
            <pc:docMk/>
            <pc:sldMk cId="0" sldId="334"/>
            <ac:inkMk id="67606" creationId="{F3D9EDDE-5AB7-BA20-0B92-C69DA87D2D10}"/>
          </ac:inkMkLst>
        </pc:inkChg>
        <pc:inkChg chg="add del">
          <ac:chgData name="شادن القحطاني ID 443200677" userId="2d5f3d4d-8466-4aa1-ac8a-1cb60ed86c20" providerId="ADAL" clId="{6CA2C20D-FD10-7042-9ED8-23D77B622455}" dt="2023-05-20T14:11:39.019" v="1923"/>
          <ac:inkMkLst>
            <pc:docMk/>
            <pc:sldMk cId="0" sldId="334"/>
            <ac:inkMk id="67607" creationId="{0702E36D-1D0A-E62E-EFE8-9350EEECA34E}"/>
          </ac:inkMkLst>
        </pc:inkChg>
        <pc:inkChg chg="add del">
          <ac:chgData name="شادن القحطاني ID 443200677" userId="2d5f3d4d-8466-4aa1-ac8a-1cb60ed86c20" providerId="ADAL" clId="{6CA2C20D-FD10-7042-9ED8-23D77B622455}" dt="2023-05-20T14:11:39.019" v="1923"/>
          <ac:inkMkLst>
            <pc:docMk/>
            <pc:sldMk cId="0" sldId="334"/>
            <ac:inkMk id="67608" creationId="{69D643F2-4EF3-E638-E037-025AD46E1EA4}"/>
          </ac:inkMkLst>
        </pc:inkChg>
        <pc:inkChg chg="add reco">
          <ac:chgData name="شادن القحطاني ID 443200677" userId="2d5f3d4d-8466-4aa1-ac8a-1cb60ed86c20" providerId="ADAL" clId="{6CA2C20D-FD10-7042-9ED8-23D77B622455}" dt="2023-05-20T14:11:39.019" v="1923"/>
          <ac:inkMkLst>
            <pc:docMk/>
            <pc:sldMk cId="0" sldId="334"/>
            <ac:inkMk id="67609" creationId="{3C292A53-6CA0-D0C8-0668-952494BD8D19}"/>
          </ac:inkMkLst>
        </pc:inkChg>
        <pc:inkChg chg="add del">
          <ac:chgData name="شادن القحطاني ID 443200677" userId="2d5f3d4d-8466-4aa1-ac8a-1cb60ed86c20" providerId="ADAL" clId="{6CA2C20D-FD10-7042-9ED8-23D77B622455}" dt="2023-05-20T14:11:43.225" v="1929"/>
          <ac:inkMkLst>
            <pc:docMk/>
            <pc:sldMk cId="0" sldId="334"/>
            <ac:inkMk id="67610" creationId="{0999EC23-7BB5-4C6D-305F-35D86FE1FC89}"/>
          </ac:inkMkLst>
        </pc:inkChg>
        <pc:inkChg chg="add del">
          <ac:chgData name="شادن القحطاني ID 443200677" userId="2d5f3d4d-8466-4aa1-ac8a-1cb60ed86c20" providerId="ADAL" clId="{6CA2C20D-FD10-7042-9ED8-23D77B622455}" dt="2023-05-20T14:11:43.225" v="1929"/>
          <ac:inkMkLst>
            <pc:docMk/>
            <pc:sldMk cId="0" sldId="334"/>
            <ac:inkMk id="67611" creationId="{A9C8458F-D549-FF1C-21A5-597587011A5B}"/>
          </ac:inkMkLst>
        </pc:inkChg>
        <pc:inkChg chg="add del">
          <ac:chgData name="شادن القحطاني ID 443200677" userId="2d5f3d4d-8466-4aa1-ac8a-1cb60ed86c20" providerId="ADAL" clId="{6CA2C20D-FD10-7042-9ED8-23D77B622455}" dt="2023-05-20T14:11:43.225" v="1929"/>
          <ac:inkMkLst>
            <pc:docMk/>
            <pc:sldMk cId="0" sldId="334"/>
            <ac:inkMk id="67612" creationId="{294A8494-0CA9-BAED-820D-E8FCF73A3956}"/>
          </ac:inkMkLst>
        </pc:inkChg>
        <pc:inkChg chg="add del">
          <ac:chgData name="شادن القحطاني ID 443200677" userId="2d5f3d4d-8466-4aa1-ac8a-1cb60ed86c20" providerId="ADAL" clId="{6CA2C20D-FD10-7042-9ED8-23D77B622455}" dt="2023-05-20T14:11:43.225" v="1929"/>
          <ac:inkMkLst>
            <pc:docMk/>
            <pc:sldMk cId="0" sldId="334"/>
            <ac:inkMk id="67613" creationId="{586A4202-2F05-4A6C-5047-1B6E7444421C}"/>
          </ac:inkMkLst>
        </pc:inkChg>
        <pc:inkChg chg="add del">
          <ac:chgData name="شادن القحطاني ID 443200677" userId="2d5f3d4d-8466-4aa1-ac8a-1cb60ed86c20" providerId="ADAL" clId="{6CA2C20D-FD10-7042-9ED8-23D77B622455}" dt="2023-05-20T14:11:43.225" v="1929"/>
          <ac:inkMkLst>
            <pc:docMk/>
            <pc:sldMk cId="0" sldId="334"/>
            <ac:inkMk id="67614" creationId="{49DAAF7F-302A-3E14-27D8-2613AB79F0DA}"/>
          </ac:inkMkLst>
        </pc:inkChg>
        <pc:inkChg chg="add reco">
          <ac:chgData name="شادن القحطاني ID 443200677" userId="2d5f3d4d-8466-4aa1-ac8a-1cb60ed86c20" providerId="ADAL" clId="{6CA2C20D-FD10-7042-9ED8-23D77B622455}" dt="2023-05-20T14:11:43.225" v="1929"/>
          <ac:inkMkLst>
            <pc:docMk/>
            <pc:sldMk cId="0" sldId="334"/>
            <ac:inkMk id="67615" creationId="{A12D6E84-068C-9E6A-E25F-679B174FC2D0}"/>
          </ac:inkMkLst>
        </pc:inkChg>
        <pc:inkChg chg="add del">
          <ac:chgData name="شادن القحطاني ID 443200677" userId="2d5f3d4d-8466-4aa1-ac8a-1cb60ed86c20" providerId="ADAL" clId="{6CA2C20D-FD10-7042-9ED8-23D77B622455}" dt="2023-05-20T14:11:49.728" v="1944"/>
          <ac:inkMkLst>
            <pc:docMk/>
            <pc:sldMk cId="0" sldId="334"/>
            <ac:inkMk id="67616" creationId="{A4D40E9F-3B41-3056-7700-62F30CCBB77C}"/>
          </ac:inkMkLst>
        </pc:inkChg>
        <pc:inkChg chg="add del">
          <ac:chgData name="شادن القحطاني ID 443200677" userId="2d5f3d4d-8466-4aa1-ac8a-1cb60ed86c20" providerId="ADAL" clId="{6CA2C20D-FD10-7042-9ED8-23D77B622455}" dt="2023-05-20T14:11:49.728" v="1944"/>
          <ac:inkMkLst>
            <pc:docMk/>
            <pc:sldMk cId="0" sldId="334"/>
            <ac:inkMk id="67617" creationId="{9DFFD96A-09B4-471E-3D22-F0801307458C}"/>
          </ac:inkMkLst>
        </pc:inkChg>
        <pc:inkChg chg="add del">
          <ac:chgData name="شادن القحطاني ID 443200677" userId="2d5f3d4d-8466-4aa1-ac8a-1cb60ed86c20" providerId="ADAL" clId="{6CA2C20D-FD10-7042-9ED8-23D77B622455}" dt="2023-05-20T14:11:49.728" v="1944"/>
          <ac:inkMkLst>
            <pc:docMk/>
            <pc:sldMk cId="0" sldId="334"/>
            <ac:inkMk id="67618" creationId="{5015F9AC-1BF8-4DF6-1A9D-3F87F7AA14A9}"/>
          </ac:inkMkLst>
        </pc:inkChg>
        <pc:inkChg chg="add del">
          <ac:chgData name="شادن القحطاني ID 443200677" userId="2d5f3d4d-8466-4aa1-ac8a-1cb60ed86c20" providerId="ADAL" clId="{6CA2C20D-FD10-7042-9ED8-23D77B622455}" dt="2023-05-20T14:11:49.728" v="1944"/>
          <ac:inkMkLst>
            <pc:docMk/>
            <pc:sldMk cId="0" sldId="334"/>
            <ac:inkMk id="67619" creationId="{58BED057-7E9B-EA9B-C24A-7D5A71C5AC46}"/>
          </ac:inkMkLst>
        </pc:inkChg>
        <pc:inkChg chg="add del">
          <ac:chgData name="شادن القحطاني ID 443200677" userId="2d5f3d4d-8466-4aa1-ac8a-1cb60ed86c20" providerId="ADAL" clId="{6CA2C20D-FD10-7042-9ED8-23D77B622455}" dt="2023-05-20T14:11:49.728" v="1944"/>
          <ac:inkMkLst>
            <pc:docMk/>
            <pc:sldMk cId="0" sldId="334"/>
            <ac:inkMk id="67620" creationId="{E7466B02-7A43-BD2F-5A05-9AD810B9F3C0}"/>
          </ac:inkMkLst>
        </pc:inkChg>
        <pc:inkChg chg="add del">
          <ac:chgData name="شادن القحطاني ID 443200677" userId="2d5f3d4d-8466-4aa1-ac8a-1cb60ed86c20" providerId="ADAL" clId="{6CA2C20D-FD10-7042-9ED8-23D77B622455}" dt="2023-05-20T14:11:49.728" v="1944"/>
          <ac:inkMkLst>
            <pc:docMk/>
            <pc:sldMk cId="0" sldId="334"/>
            <ac:inkMk id="67621" creationId="{A989ED44-B230-9F63-EC29-2F00E9C66F4B}"/>
          </ac:inkMkLst>
        </pc:inkChg>
        <pc:inkChg chg="add del">
          <ac:chgData name="شادن القحطاني ID 443200677" userId="2d5f3d4d-8466-4aa1-ac8a-1cb60ed86c20" providerId="ADAL" clId="{6CA2C20D-FD10-7042-9ED8-23D77B622455}" dt="2023-05-20T14:11:49.728" v="1944"/>
          <ac:inkMkLst>
            <pc:docMk/>
            <pc:sldMk cId="0" sldId="334"/>
            <ac:inkMk id="67622" creationId="{14F37597-D679-1313-22CB-28BBD558C631}"/>
          </ac:inkMkLst>
        </pc:inkChg>
        <pc:inkChg chg="add del">
          <ac:chgData name="شادن القحطاني ID 443200677" userId="2d5f3d4d-8466-4aa1-ac8a-1cb60ed86c20" providerId="ADAL" clId="{6CA2C20D-FD10-7042-9ED8-23D77B622455}" dt="2023-05-20T14:11:49.728" v="1944"/>
          <ac:inkMkLst>
            <pc:docMk/>
            <pc:sldMk cId="0" sldId="334"/>
            <ac:inkMk id="67623" creationId="{D011CEC5-5A61-3747-48B6-8549AB9FF0B6}"/>
          </ac:inkMkLst>
        </pc:inkChg>
        <pc:inkChg chg="add del">
          <ac:chgData name="شادن القحطاني ID 443200677" userId="2d5f3d4d-8466-4aa1-ac8a-1cb60ed86c20" providerId="ADAL" clId="{6CA2C20D-FD10-7042-9ED8-23D77B622455}" dt="2023-05-20T14:11:49.728" v="1944"/>
          <ac:inkMkLst>
            <pc:docMk/>
            <pc:sldMk cId="0" sldId="334"/>
            <ac:inkMk id="67624" creationId="{BD14C829-34E7-FCBA-B92C-65C7936C906B}"/>
          </ac:inkMkLst>
        </pc:inkChg>
        <pc:inkChg chg="add del">
          <ac:chgData name="شادن القحطاني ID 443200677" userId="2d5f3d4d-8466-4aa1-ac8a-1cb60ed86c20" providerId="ADAL" clId="{6CA2C20D-FD10-7042-9ED8-23D77B622455}" dt="2023-05-20T14:11:49.728" v="1944"/>
          <ac:inkMkLst>
            <pc:docMk/>
            <pc:sldMk cId="0" sldId="334"/>
            <ac:inkMk id="67625" creationId="{D10D8D08-4342-A442-7DF6-D0B560B379B9}"/>
          </ac:inkMkLst>
        </pc:inkChg>
        <pc:inkChg chg="add del">
          <ac:chgData name="شادن القحطاني ID 443200677" userId="2d5f3d4d-8466-4aa1-ac8a-1cb60ed86c20" providerId="ADAL" clId="{6CA2C20D-FD10-7042-9ED8-23D77B622455}" dt="2023-05-20T14:11:49.728" v="1944"/>
          <ac:inkMkLst>
            <pc:docMk/>
            <pc:sldMk cId="0" sldId="334"/>
            <ac:inkMk id="67626" creationId="{CB463897-86A8-C035-6C85-B2EDAD4FCBB7}"/>
          </ac:inkMkLst>
        </pc:inkChg>
        <pc:inkChg chg="add del">
          <ac:chgData name="شادن القحطاني ID 443200677" userId="2d5f3d4d-8466-4aa1-ac8a-1cb60ed86c20" providerId="ADAL" clId="{6CA2C20D-FD10-7042-9ED8-23D77B622455}" dt="2023-05-20T14:11:49.728" v="1944"/>
          <ac:inkMkLst>
            <pc:docMk/>
            <pc:sldMk cId="0" sldId="334"/>
            <ac:inkMk id="67627" creationId="{7D519960-A852-09B2-9AFF-279F470102B8}"/>
          </ac:inkMkLst>
        </pc:inkChg>
        <pc:inkChg chg="add del">
          <ac:chgData name="شادن القحطاني ID 443200677" userId="2d5f3d4d-8466-4aa1-ac8a-1cb60ed86c20" providerId="ADAL" clId="{6CA2C20D-FD10-7042-9ED8-23D77B622455}" dt="2023-05-20T14:11:49.728" v="1944"/>
          <ac:inkMkLst>
            <pc:docMk/>
            <pc:sldMk cId="0" sldId="334"/>
            <ac:inkMk id="67628" creationId="{EE5F88F1-E920-A20F-7900-8277A1F57A84}"/>
          </ac:inkMkLst>
        </pc:inkChg>
        <pc:inkChg chg="add del">
          <ac:chgData name="شادن القحطاني ID 443200677" userId="2d5f3d4d-8466-4aa1-ac8a-1cb60ed86c20" providerId="ADAL" clId="{6CA2C20D-FD10-7042-9ED8-23D77B622455}" dt="2023-05-20T14:11:49.728" v="1944"/>
          <ac:inkMkLst>
            <pc:docMk/>
            <pc:sldMk cId="0" sldId="334"/>
            <ac:inkMk id="67629" creationId="{776D7164-29BE-BBD8-6F4D-50684634609D}"/>
          </ac:inkMkLst>
        </pc:inkChg>
        <pc:inkChg chg="add reco">
          <ac:chgData name="شادن القحطاني ID 443200677" userId="2d5f3d4d-8466-4aa1-ac8a-1cb60ed86c20" providerId="ADAL" clId="{6CA2C20D-FD10-7042-9ED8-23D77B622455}" dt="2023-05-20T14:11:49.728" v="1944"/>
          <ac:inkMkLst>
            <pc:docMk/>
            <pc:sldMk cId="0" sldId="334"/>
            <ac:inkMk id="67630" creationId="{3F446729-F52D-6831-04CD-488D7BFE5822}"/>
          </ac:inkMkLst>
        </pc:inkChg>
        <pc:inkChg chg="add del">
          <ac:chgData name="شادن القحطاني ID 443200677" userId="2d5f3d4d-8466-4aa1-ac8a-1cb60ed86c20" providerId="ADAL" clId="{6CA2C20D-FD10-7042-9ED8-23D77B622455}" dt="2023-05-20T14:11:53.063" v="1950"/>
          <ac:inkMkLst>
            <pc:docMk/>
            <pc:sldMk cId="0" sldId="334"/>
            <ac:inkMk id="67631" creationId="{D0B5B8EF-7945-77BC-8A51-4AB5AD74D6EA}"/>
          </ac:inkMkLst>
        </pc:inkChg>
        <pc:inkChg chg="add del">
          <ac:chgData name="شادن القحطاني ID 443200677" userId="2d5f3d4d-8466-4aa1-ac8a-1cb60ed86c20" providerId="ADAL" clId="{6CA2C20D-FD10-7042-9ED8-23D77B622455}" dt="2023-05-20T14:11:53.063" v="1950"/>
          <ac:inkMkLst>
            <pc:docMk/>
            <pc:sldMk cId="0" sldId="334"/>
            <ac:inkMk id="67632" creationId="{30C03EC7-199A-5012-60E1-1991D212CF48}"/>
          </ac:inkMkLst>
        </pc:inkChg>
        <pc:inkChg chg="add del">
          <ac:chgData name="شادن القحطاني ID 443200677" userId="2d5f3d4d-8466-4aa1-ac8a-1cb60ed86c20" providerId="ADAL" clId="{6CA2C20D-FD10-7042-9ED8-23D77B622455}" dt="2023-05-20T14:11:53.063" v="1950"/>
          <ac:inkMkLst>
            <pc:docMk/>
            <pc:sldMk cId="0" sldId="334"/>
            <ac:inkMk id="67633" creationId="{5F6E4320-407A-063B-F3DD-6890BD0DE156}"/>
          </ac:inkMkLst>
        </pc:inkChg>
        <pc:inkChg chg="add del">
          <ac:chgData name="شادن القحطاني ID 443200677" userId="2d5f3d4d-8466-4aa1-ac8a-1cb60ed86c20" providerId="ADAL" clId="{6CA2C20D-FD10-7042-9ED8-23D77B622455}" dt="2023-05-20T14:11:53.063" v="1950"/>
          <ac:inkMkLst>
            <pc:docMk/>
            <pc:sldMk cId="0" sldId="334"/>
            <ac:inkMk id="67634" creationId="{C943385C-609E-A07E-7CFE-BB279146A558}"/>
          </ac:inkMkLst>
        </pc:inkChg>
        <pc:inkChg chg="add del">
          <ac:chgData name="شادن القحطاني ID 443200677" userId="2d5f3d4d-8466-4aa1-ac8a-1cb60ed86c20" providerId="ADAL" clId="{6CA2C20D-FD10-7042-9ED8-23D77B622455}" dt="2023-05-20T14:11:53.063" v="1950"/>
          <ac:inkMkLst>
            <pc:docMk/>
            <pc:sldMk cId="0" sldId="334"/>
            <ac:inkMk id="67635" creationId="{B1679BDB-34FB-22C3-F535-5F0D62BD4160}"/>
          </ac:inkMkLst>
        </pc:inkChg>
        <pc:inkChg chg="add reco">
          <ac:chgData name="شادن القحطاني ID 443200677" userId="2d5f3d4d-8466-4aa1-ac8a-1cb60ed86c20" providerId="ADAL" clId="{6CA2C20D-FD10-7042-9ED8-23D77B622455}" dt="2023-05-20T14:11:53.063" v="1950"/>
          <ac:inkMkLst>
            <pc:docMk/>
            <pc:sldMk cId="0" sldId="334"/>
            <ac:inkMk id="67636" creationId="{B121653C-32E6-5833-49BF-2994DDB81F7B}"/>
          </ac:inkMkLst>
        </pc:inkChg>
        <pc:inkChg chg="add">
          <ac:chgData name="شادن القحطاني ID 443200677" userId="2d5f3d4d-8466-4aa1-ac8a-1cb60ed86c20" providerId="ADAL" clId="{6CA2C20D-FD10-7042-9ED8-23D77B622455}" dt="2023-05-20T14:12:02.808" v="1951"/>
          <ac:inkMkLst>
            <pc:docMk/>
            <pc:sldMk cId="0" sldId="334"/>
            <ac:inkMk id="67637" creationId="{003E91BE-C61A-16EE-4F62-A656D022A484}"/>
          </ac:inkMkLst>
        </pc:inkChg>
        <pc:inkChg chg="add">
          <ac:chgData name="شادن القحطاني ID 443200677" userId="2d5f3d4d-8466-4aa1-ac8a-1cb60ed86c20" providerId="ADAL" clId="{6CA2C20D-FD10-7042-9ED8-23D77B622455}" dt="2023-05-20T14:12:03.534" v="1952"/>
          <ac:inkMkLst>
            <pc:docMk/>
            <pc:sldMk cId="0" sldId="334"/>
            <ac:inkMk id="67638" creationId="{B7DC7D9A-90A0-1C63-6438-0B3D8A5FE064}"/>
          </ac:inkMkLst>
        </pc:inkChg>
        <pc:inkChg chg="add del">
          <ac:chgData name="شادن القحطاني ID 443200677" userId="2d5f3d4d-8466-4aa1-ac8a-1cb60ed86c20" providerId="ADAL" clId="{6CA2C20D-FD10-7042-9ED8-23D77B622455}" dt="2023-05-20T14:12:13.415" v="1964"/>
          <ac:inkMkLst>
            <pc:docMk/>
            <pc:sldMk cId="0" sldId="334"/>
            <ac:inkMk id="67639" creationId="{50DF1381-C297-C080-5955-F8D4929D7212}"/>
          </ac:inkMkLst>
        </pc:inkChg>
        <pc:inkChg chg="add del">
          <ac:chgData name="شادن القحطاني ID 443200677" userId="2d5f3d4d-8466-4aa1-ac8a-1cb60ed86c20" providerId="ADAL" clId="{6CA2C20D-FD10-7042-9ED8-23D77B622455}" dt="2023-05-20T14:12:13.415" v="1964"/>
          <ac:inkMkLst>
            <pc:docMk/>
            <pc:sldMk cId="0" sldId="334"/>
            <ac:inkMk id="67640" creationId="{948173B1-DBA5-9CBE-85BF-834EC3C94081}"/>
          </ac:inkMkLst>
        </pc:inkChg>
        <pc:inkChg chg="add del">
          <ac:chgData name="شادن القحطاني ID 443200677" userId="2d5f3d4d-8466-4aa1-ac8a-1cb60ed86c20" providerId="ADAL" clId="{6CA2C20D-FD10-7042-9ED8-23D77B622455}" dt="2023-05-20T14:12:13.415" v="1964"/>
          <ac:inkMkLst>
            <pc:docMk/>
            <pc:sldMk cId="0" sldId="334"/>
            <ac:inkMk id="67641" creationId="{BDF59EA2-7A77-F50A-3869-C39D393BD2D4}"/>
          </ac:inkMkLst>
        </pc:inkChg>
        <pc:inkChg chg="add del">
          <ac:chgData name="شادن القحطاني ID 443200677" userId="2d5f3d4d-8466-4aa1-ac8a-1cb60ed86c20" providerId="ADAL" clId="{6CA2C20D-FD10-7042-9ED8-23D77B622455}" dt="2023-05-20T14:12:13.415" v="1964"/>
          <ac:inkMkLst>
            <pc:docMk/>
            <pc:sldMk cId="0" sldId="334"/>
            <ac:inkMk id="67642" creationId="{6607FB99-06B7-FC78-C880-5062BAD0EA1D}"/>
          </ac:inkMkLst>
        </pc:inkChg>
        <pc:inkChg chg="add del">
          <ac:chgData name="شادن القحطاني ID 443200677" userId="2d5f3d4d-8466-4aa1-ac8a-1cb60ed86c20" providerId="ADAL" clId="{6CA2C20D-FD10-7042-9ED8-23D77B622455}" dt="2023-05-20T14:12:13.415" v="1964"/>
          <ac:inkMkLst>
            <pc:docMk/>
            <pc:sldMk cId="0" sldId="334"/>
            <ac:inkMk id="67643" creationId="{0A48B629-CDD2-2203-5B83-D097EBD00CE9}"/>
          </ac:inkMkLst>
        </pc:inkChg>
        <pc:inkChg chg="add del">
          <ac:chgData name="شادن القحطاني ID 443200677" userId="2d5f3d4d-8466-4aa1-ac8a-1cb60ed86c20" providerId="ADAL" clId="{6CA2C20D-FD10-7042-9ED8-23D77B622455}" dt="2023-05-20T14:12:13.415" v="1964"/>
          <ac:inkMkLst>
            <pc:docMk/>
            <pc:sldMk cId="0" sldId="334"/>
            <ac:inkMk id="67644" creationId="{48033DDB-A1D2-2E45-D57F-2E6822BAE580}"/>
          </ac:inkMkLst>
        </pc:inkChg>
        <pc:inkChg chg="add del">
          <ac:chgData name="شادن القحطاني ID 443200677" userId="2d5f3d4d-8466-4aa1-ac8a-1cb60ed86c20" providerId="ADAL" clId="{6CA2C20D-FD10-7042-9ED8-23D77B622455}" dt="2023-05-20T14:12:13.415" v="1964"/>
          <ac:inkMkLst>
            <pc:docMk/>
            <pc:sldMk cId="0" sldId="334"/>
            <ac:inkMk id="67645" creationId="{8D7F6B38-BE34-D219-3507-5FCD0A2013D5}"/>
          </ac:inkMkLst>
        </pc:inkChg>
        <pc:inkChg chg="add del">
          <ac:chgData name="شادن القحطاني ID 443200677" userId="2d5f3d4d-8466-4aa1-ac8a-1cb60ed86c20" providerId="ADAL" clId="{6CA2C20D-FD10-7042-9ED8-23D77B622455}" dt="2023-05-20T14:12:13.415" v="1964"/>
          <ac:inkMkLst>
            <pc:docMk/>
            <pc:sldMk cId="0" sldId="334"/>
            <ac:inkMk id="67646" creationId="{8285887D-3AF7-205A-47F2-715A26C3B2C1}"/>
          </ac:inkMkLst>
        </pc:inkChg>
        <pc:inkChg chg="add del">
          <ac:chgData name="شادن القحطاني ID 443200677" userId="2d5f3d4d-8466-4aa1-ac8a-1cb60ed86c20" providerId="ADAL" clId="{6CA2C20D-FD10-7042-9ED8-23D77B622455}" dt="2023-05-20T14:12:13.415" v="1964"/>
          <ac:inkMkLst>
            <pc:docMk/>
            <pc:sldMk cId="0" sldId="334"/>
            <ac:inkMk id="67647" creationId="{B11CA95E-CC3E-7137-DD28-B1265A530568}"/>
          </ac:inkMkLst>
        </pc:inkChg>
        <pc:inkChg chg="add del">
          <ac:chgData name="شادن القحطاني ID 443200677" userId="2d5f3d4d-8466-4aa1-ac8a-1cb60ed86c20" providerId="ADAL" clId="{6CA2C20D-FD10-7042-9ED8-23D77B622455}" dt="2023-05-20T14:12:13.415" v="1964"/>
          <ac:inkMkLst>
            <pc:docMk/>
            <pc:sldMk cId="0" sldId="334"/>
            <ac:inkMk id="67648" creationId="{372D73A7-5A16-B090-E9D6-C572E34DE295}"/>
          </ac:inkMkLst>
        </pc:inkChg>
        <pc:inkChg chg="add del">
          <ac:chgData name="شادن القحطاني ID 443200677" userId="2d5f3d4d-8466-4aa1-ac8a-1cb60ed86c20" providerId="ADAL" clId="{6CA2C20D-FD10-7042-9ED8-23D77B622455}" dt="2023-05-20T14:12:13.415" v="1964"/>
          <ac:inkMkLst>
            <pc:docMk/>
            <pc:sldMk cId="0" sldId="334"/>
            <ac:inkMk id="67649" creationId="{3AE0FFB3-1870-2A6F-EBB0-CEF35563F571}"/>
          </ac:inkMkLst>
        </pc:inkChg>
        <pc:inkChg chg="add reco">
          <ac:chgData name="شادن القحطاني ID 443200677" userId="2d5f3d4d-8466-4aa1-ac8a-1cb60ed86c20" providerId="ADAL" clId="{6CA2C20D-FD10-7042-9ED8-23D77B622455}" dt="2023-05-20T14:12:13.415" v="1964"/>
          <ac:inkMkLst>
            <pc:docMk/>
            <pc:sldMk cId="0" sldId="334"/>
            <ac:inkMk id="67650" creationId="{B0F7A985-8DE4-619B-1C23-C59CB6EC2EE4}"/>
          </ac:inkMkLst>
        </pc:inkChg>
        <pc:inkChg chg="add del">
          <ac:chgData name="شادن القحطاني ID 443200677" userId="2d5f3d4d-8466-4aa1-ac8a-1cb60ed86c20" providerId="ADAL" clId="{6CA2C20D-FD10-7042-9ED8-23D77B622455}" dt="2023-05-20T14:12:19.233" v="1976"/>
          <ac:inkMkLst>
            <pc:docMk/>
            <pc:sldMk cId="0" sldId="334"/>
            <ac:inkMk id="67651" creationId="{588756EC-EAA1-B3EF-3E7D-3071AC3BD6ED}"/>
          </ac:inkMkLst>
        </pc:inkChg>
        <pc:inkChg chg="add del">
          <ac:chgData name="شادن القحطاني ID 443200677" userId="2d5f3d4d-8466-4aa1-ac8a-1cb60ed86c20" providerId="ADAL" clId="{6CA2C20D-FD10-7042-9ED8-23D77B622455}" dt="2023-05-20T14:12:19.233" v="1976"/>
          <ac:inkMkLst>
            <pc:docMk/>
            <pc:sldMk cId="0" sldId="334"/>
            <ac:inkMk id="67652" creationId="{296C3EC7-A262-20CB-3BDA-ACBB5091684C}"/>
          </ac:inkMkLst>
        </pc:inkChg>
        <pc:inkChg chg="add del">
          <ac:chgData name="شادن القحطاني ID 443200677" userId="2d5f3d4d-8466-4aa1-ac8a-1cb60ed86c20" providerId="ADAL" clId="{6CA2C20D-FD10-7042-9ED8-23D77B622455}" dt="2023-05-20T14:12:19.233" v="1976"/>
          <ac:inkMkLst>
            <pc:docMk/>
            <pc:sldMk cId="0" sldId="334"/>
            <ac:inkMk id="67653" creationId="{D0EE8C12-1AD4-52BB-5412-947F0FD70B34}"/>
          </ac:inkMkLst>
        </pc:inkChg>
        <pc:inkChg chg="add del">
          <ac:chgData name="شادن القحطاني ID 443200677" userId="2d5f3d4d-8466-4aa1-ac8a-1cb60ed86c20" providerId="ADAL" clId="{6CA2C20D-FD10-7042-9ED8-23D77B622455}" dt="2023-05-20T14:12:19.233" v="1976"/>
          <ac:inkMkLst>
            <pc:docMk/>
            <pc:sldMk cId="0" sldId="334"/>
            <ac:inkMk id="67654" creationId="{2E471F6D-C28E-106A-1C33-39B105D27628}"/>
          </ac:inkMkLst>
        </pc:inkChg>
        <pc:inkChg chg="add del">
          <ac:chgData name="شادن القحطاني ID 443200677" userId="2d5f3d4d-8466-4aa1-ac8a-1cb60ed86c20" providerId="ADAL" clId="{6CA2C20D-FD10-7042-9ED8-23D77B622455}" dt="2023-05-20T14:12:19.233" v="1976"/>
          <ac:inkMkLst>
            <pc:docMk/>
            <pc:sldMk cId="0" sldId="334"/>
            <ac:inkMk id="67655" creationId="{F9FB990D-69B3-4415-3B41-95D248869704}"/>
          </ac:inkMkLst>
        </pc:inkChg>
        <pc:inkChg chg="add del">
          <ac:chgData name="شادن القحطاني ID 443200677" userId="2d5f3d4d-8466-4aa1-ac8a-1cb60ed86c20" providerId="ADAL" clId="{6CA2C20D-FD10-7042-9ED8-23D77B622455}" dt="2023-05-20T14:12:19.233" v="1976"/>
          <ac:inkMkLst>
            <pc:docMk/>
            <pc:sldMk cId="0" sldId="334"/>
            <ac:inkMk id="67656" creationId="{CB93AD89-86A3-40BB-3708-E75BFA69CEEE}"/>
          </ac:inkMkLst>
        </pc:inkChg>
        <pc:inkChg chg="add del">
          <ac:chgData name="شادن القحطاني ID 443200677" userId="2d5f3d4d-8466-4aa1-ac8a-1cb60ed86c20" providerId="ADAL" clId="{6CA2C20D-FD10-7042-9ED8-23D77B622455}" dt="2023-05-20T14:12:19.233" v="1976"/>
          <ac:inkMkLst>
            <pc:docMk/>
            <pc:sldMk cId="0" sldId="334"/>
            <ac:inkMk id="67657" creationId="{632DF2F9-C1ED-A56F-BE94-C023F970336F}"/>
          </ac:inkMkLst>
        </pc:inkChg>
        <pc:inkChg chg="add del">
          <ac:chgData name="شادن القحطاني ID 443200677" userId="2d5f3d4d-8466-4aa1-ac8a-1cb60ed86c20" providerId="ADAL" clId="{6CA2C20D-FD10-7042-9ED8-23D77B622455}" dt="2023-05-20T14:12:19.233" v="1976"/>
          <ac:inkMkLst>
            <pc:docMk/>
            <pc:sldMk cId="0" sldId="334"/>
            <ac:inkMk id="67658" creationId="{A488EF90-5C6A-71E1-23E4-77860997CE5F}"/>
          </ac:inkMkLst>
        </pc:inkChg>
        <pc:inkChg chg="add del">
          <ac:chgData name="شادن القحطاني ID 443200677" userId="2d5f3d4d-8466-4aa1-ac8a-1cb60ed86c20" providerId="ADAL" clId="{6CA2C20D-FD10-7042-9ED8-23D77B622455}" dt="2023-05-20T14:12:19.233" v="1976"/>
          <ac:inkMkLst>
            <pc:docMk/>
            <pc:sldMk cId="0" sldId="334"/>
            <ac:inkMk id="67659" creationId="{6451AEE0-5601-B2AF-1ABA-D5AD4A7D6D23}"/>
          </ac:inkMkLst>
        </pc:inkChg>
        <pc:inkChg chg="add del">
          <ac:chgData name="شادن القحطاني ID 443200677" userId="2d5f3d4d-8466-4aa1-ac8a-1cb60ed86c20" providerId="ADAL" clId="{6CA2C20D-FD10-7042-9ED8-23D77B622455}" dt="2023-05-20T14:12:19.233" v="1976"/>
          <ac:inkMkLst>
            <pc:docMk/>
            <pc:sldMk cId="0" sldId="334"/>
            <ac:inkMk id="67660" creationId="{8A1BFB44-4E67-1845-F033-E872113B7CAC}"/>
          </ac:inkMkLst>
        </pc:inkChg>
        <pc:inkChg chg="add del">
          <ac:chgData name="شادن القحطاني ID 443200677" userId="2d5f3d4d-8466-4aa1-ac8a-1cb60ed86c20" providerId="ADAL" clId="{6CA2C20D-FD10-7042-9ED8-23D77B622455}" dt="2023-05-20T14:12:19.233" v="1976"/>
          <ac:inkMkLst>
            <pc:docMk/>
            <pc:sldMk cId="0" sldId="334"/>
            <ac:inkMk id="67661" creationId="{C0B566E2-E579-1AB9-21EF-2C7C1509068A}"/>
          </ac:inkMkLst>
        </pc:inkChg>
        <pc:inkChg chg="add reco">
          <ac:chgData name="شادن القحطاني ID 443200677" userId="2d5f3d4d-8466-4aa1-ac8a-1cb60ed86c20" providerId="ADAL" clId="{6CA2C20D-FD10-7042-9ED8-23D77B622455}" dt="2023-05-20T14:12:19.233" v="1976"/>
          <ac:inkMkLst>
            <pc:docMk/>
            <pc:sldMk cId="0" sldId="334"/>
            <ac:inkMk id="67662" creationId="{0F7AF151-D3C2-7B41-E127-949C4878C892}"/>
          </ac:inkMkLst>
        </pc:inkChg>
        <pc:inkChg chg="add del">
          <ac:chgData name="شادن القحطاني ID 443200677" userId="2d5f3d4d-8466-4aa1-ac8a-1cb60ed86c20" providerId="ADAL" clId="{6CA2C20D-FD10-7042-9ED8-23D77B622455}" dt="2023-05-20T14:12:21.862" v="1981"/>
          <ac:inkMkLst>
            <pc:docMk/>
            <pc:sldMk cId="0" sldId="334"/>
            <ac:inkMk id="67663" creationId="{E61FBB44-08F7-73A9-2891-EF1E5928784E}"/>
          </ac:inkMkLst>
        </pc:inkChg>
        <pc:inkChg chg="add del">
          <ac:chgData name="شادن القحطاني ID 443200677" userId="2d5f3d4d-8466-4aa1-ac8a-1cb60ed86c20" providerId="ADAL" clId="{6CA2C20D-FD10-7042-9ED8-23D77B622455}" dt="2023-05-20T14:12:21.862" v="1981"/>
          <ac:inkMkLst>
            <pc:docMk/>
            <pc:sldMk cId="0" sldId="334"/>
            <ac:inkMk id="67664" creationId="{E7469194-0C2F-CF67-5BA2-D5B7BC501665}"/>
          </ac:inkMkLst>
        </pc:inkChg>
        <pc:inkChg chg="add del">
          <ac:chgData name="شادن القحطاني ID 443200677" userId="2d5f3d4d-8466-4aa1-ac8a-1cb60ed86c20" providerId="ADAL" clId="{6CA2C20D-FD10-7042-9ED8-23D77B622455}" dt="2023-05-20T14:12:21.862" v="1981"/>
          <ac:inkMkLst>
            <pc:docMk/>
            <pc:sldMk cId="0" sldId="334"/>
            <ac:inkMk id="67665" creationId="{DF66C4F8-7070-510C-6481-1F0DC2126C32}"/>
          </ac:inkMkLst>
        </pc:inkChg>
        <pc:inkChg chg="add del">
          <ac:chgData name="شادن القحطاني ID 443200677" userId="2d5f3d4d-8466-4aa1-ac8a-1cb60ed86c20" providerId="ADAL" clId="{6CA2C20D-FD10-7042-9ED8-23D77B622455}" dt="2023-05-20T14:12:21.862" v="1981"/>
          <ac:inkMkLst>
            <pc:docMk/>
            <pc:sldMk cId="0" sldId="334"/>
            <ac:inkMk id="67666" creationId="{1F6B682A-8510-112C-D255-DFA35592D2AD}"/>
          </ac:inkMkLst>
        </pc:inkChg>
        <pc:inkChg chg="add reco">
          <ac:chgData name="شادن القحطاني ID 443200677" userId="2d5f3d4d-8466-4aa1-ac8a-1cb60ed86c20" providerId="ADAL" clId="{6CA2C20D-FD10-7042-9ED8-23D77B622455}" dt="2023-05-20T14:12:21.862" v="1981"/>
          <ac:inkMkLst>
            <pc:docMk/>
            <pc:sldMk cId="0" sldId="334"/>
            <ac:inkMk id="67667" creationId="{7ABB3002-2967-B93C-9B70-B749994CE500}"/>
          </ac:inkMkLst>
        </pc:inkChg>
      </pc:sldChg>
      <pc:sldChg chg="addSp delSp modSp">
        <pc:chgData name="شادن القحطاني ID 443200677" userId="2d5f3d4d-8466-4aa1-ac8a-1cb60ed86c20" providerId="ADAL" clId="{6CA2C20D-FD10-7042-9ED8-23D77B622455}" dt="2023-06-16T21:46:47.822" v="3490"/>
        <pc:sldMkLst>
          <pc:docMk/>
          <pc:sldMk cId="0" sldId="335"/>
        </pc:sldMkLst>
        <pc:spChg chg="mod">
          <ac:chgData name="شادن القحطاني ID 443200677" userId="2d5f3d4d-8466-4aa1-ac8a-1cb60ed86c20" providerId="ADAL" clId="{6CA2C20D-FD10-7042-9ED8-23D77B622455}" dt="2023-06-16T21:32:58.521" v="3454" actId="1076"/>
          <ac:spMkLst>
            <pc:docMk/>
            <pc:sldMk cId="0" sldId="335"/>
            <ac:spMk id="69640" creationId="{00000000-0000-0000-0000-000000000000}"/>
          </ac:spMkLst>
        </pc:spChg>
        <pc:inkChg chg="add del">
          <ac:chgData name="شادن القحطاني ID 443200677" userId="2d5f3d4d-8466-4aa1-ac8a-1cb60ed86c20" providerId="ADAL" clId="{6CA2C20D-FD10-7042-9ED8-23D77B622455}" dt="2023-05-20T14:14:01.117" v="1994"/>
          <ac:inkMkLst>
            <pc:docMk/>
            <pc:sldMk cId="0" sldId="335"/>
            <ac:inkMk id="2" creationId="{723C52FE-A22B-BB7C-C810-BDDF3E33A050}"/>
          </ac:inkMkLst>
        </pc:inkChg>
        <pc:inkChg chg="add del">
          <ac:chgData name="شادن القحطاني ID 443200677" userId="2d5f3d4d-8466-4aa1-ac8a-1cb60ed86c20" providerId="ADAL" clId="{6CA2C20D-FD10-7042-9ED8-23D77B622455}" dt="2023-06-16T21:46:17.290" v="3485"/>
          <ac:inkMkLst>
            <pc:docMk/>
            <pc:sldMk cId="0" sldId="335"/>
            <ac:inkMk id="2" creationId="{F83C8AB0-A7C6-C482-E1F4-7ABC7EA951F7}"/>
          </ac:inkMkLst>
        </pc:inkChg>
        <pc:inkChg chg="add del">
          <ac:chgData name="شادن القحطاني ID 443200677" userId="2d5f3d4d-8466-4aa1-ac8a-1cb60ed86c20" providerId="ADAL" clId="{6CA2C20D-FD10-7042-9ED8-23D77B622455}" dt="2023-06-16T21:46:17.290" v="3485"/>
          <ac:inkMkLst>
            <pc:docMk/>
            <pc:sldMk cId="0" sldId="335"/>
            <ac:inkMk id="3" creationId="{C226660A-C93C-4908-BF59-BD9D4741221B}"/>
          </ac:inkMkLst>
        </pc:inkChg>
        <pc:inkChg chg="add del">
          <ac:chgData name="شادن القحطاني ID 443200677" userId="2d5f3d4d-8466-4aa1-ac8a-1cb60ed86c20" providerId="ADAL" clId="{6CA2C20D-FD10-7042-9ED8-23D77B622455}" dt="2023-05-20T14:14:01.117" v="1994"/>
          <ac:inkMkLst>
            <pc:docMk/>
            <pc:sldMk cId="0" sldId="335"/>
            <ac:inkMk id="3" creationId="{CB7F3E2A-D65D-1C4A-58A2-70DCB4B875B8}"/>
          </ac:inkMkLst>
        </pc:inkChg>
        <pc:inkChg chg="add del">
          <ac:chgData name="شادن القحطاني ID 443200677" userId="2d5f3d4d-8466-4aa1-ac8a-1cb60ed86c20" providerId="ADAL" clId="{6CA2C20D-FD10-7042-9ED8-23D77B622455}" dt="2023-05-20T14:14:01.117" v="1994"/>
          <ac:inkMkLst>
            <pc:docMk/>
            <pc:sldMk cId="0" sldId="335"/>
            <ac:inkMk id="4" creationId="{5D20F1F5-7FE7-0D90-2453-D0168B9CFE36}"/>
          </ac:inkMkLst>
        </pc:inkChg>
        <pc:inkChg chg="add del">
          <ac:chgData name="شادن القحطاني ID 443200677" userId="2d5f3d4d-8466-4aa1-ac8a-1cb60ed86c20" providerId="ADAL" clId="{6CA2C20D-FD10-7042-9ED8-23D77B622455}" dt="2023-06-16T21:46:17.290" v="3485"/>
          <ac:inkMkLst>
            <pc:docMk/>
            <pc:sldMk cId="0" sldId="335"/>
            <ac:inkMk id="4" creationId="{664DAFF5-F6C8-713E-3884-202AF4F7F98D}"/>
          </ac:inkMkLst>
        </pc:inkChg>
        <pc:inkChg chg="add del">
          <ac:chgData name="شادن القحطاني ID 443200677" userId="2d5f3d4d-8466-4aa1-ac8a-1cb60ed86c20" providerId="ADAL" clId="{6CA2C20D-FD10-7042-9ED8-23D77B622455}" dt="2023-05-20T14:14:01.117" v="1994"/>
          <ac:inkMkLst>
            <pc:docMk/>
            <pc:sldMk cId="0" sldId="335"/>
            <ac:inkMk id="5" creationId="{198B4369-A5AD-AB20-E92D-9E096648024E}"/>
          </ac:inkMkLst>
        </pc:inkChg>
        <pc:inkChg chg="add del">
          <ac:chgData name="شادن القحطاني ID 443200677" userId="2d5f3d4d-8466-4aa1-ac8a-1cb60ed86c20" providerId="ADAL" clId="{6CA2C20D-FD10-7042-9ED8-23D77B622455}" dt="2023-06-16T21:46:17.290" v="3485"/>
          <ac:inkMkLst>
            <pc:docMk/>
            <pc:sldMk cId="0" sldId="335"/>
            <ac:inkMk id="5" creationId="{BA2981CE-7F7E-CAD1-1F75-01F9801E5EB5}"/>
          </ac:inkMkLst>
        </pc:inkChg>
        <pc:inkChg chg="add del">
          <ac:chgData name="شادن القحطاني ID 443200677" userId="2d5f3d4d-8466-4aa1-ac8a-1cb60ed86c20" providerId="ADAL" clId="{6CA2C20D-FD10-7042-9ED8-23D77B622455}" dt="2023-05-20T14:14:01.117" v="1994"/>
          <ac:inkMkLst>
            <pc:docMk/>
            <pc:sldMk cId="0" sldId="335"/>
            <ac:inkMk id="8" creationId="{9CA06824-2178-CB4B-4CE1-8B872D7CD117}"/>
          </ac:inkMkLst>
        </pc:inkChg>
        <pc:inkChg chg="add del">
          <ac:chgData name="شادن القحطاني ID 443200677" userId="2d5f3d4d-8466-4aa1-ac8a-1cb60ed86c20" providerId="ADAL" clId="{6CA2C20D-FD10-7042-9ED8-23D77B622455}" dt="2023-06-16T21:46:17.290" v="3485"/>
          <ac:inkMkLst>
            <pc:docMk/>
            <pc:sldMk cId="0" sldId="335"/>
            <ac:inkMk id="8" creationId="{AEC5CD7B-2FFD-F384-E5D4-47BD35E8CC41}"/>
          </ac:inkMkLst>
        </pc:inkChg>
        <pc:inkChg chg="add del">
          <ac:chgData name="شادن القحطاني ID 443200677" userId="2d5f3d4d-8466-4aa1-ac8a-1cb60ed86c20" providerId="ADAL" clId="{6CA2C20D-FD10-7042-9ED8-23D77B622455}" dt="2023-05-20T14:14:01.117" v="1994"/>
          <ac:inkMkLst>
            <pc:docMk/>
            <pc:sldMk cId="0" sldId="335"/>
            <ac:inkMk id="10" creationId="{7BC6C51A-F632-AAA3-CCC4-47CB3A56AA8A}"/>
          </ac:inkMkLst>
        </pc:inkChg>
        <pc:inkChg chg="add del">
          <ac:chgData name="شادن القحطاني ID 443200677" userId="2d5f3d4d-8466-4aa1-ac8a-1cb60ed86c20" providerId="ADAL" clId="{6CA2C20D-FD10-7042-9ED8-23D77B622455}" dt="2023-06-16T21:46:17.290" v="3485"/>
          <ac:inkMkLst>
            <pc:docMk/>
            <pc:sldMk cId="0" sldId="335"/>
            <ac:inkMk id="10" creationId="{B20D511A-794A-05C8-1CB7-AF05DF73FF3F}"/>
          </ac:inkMkLst>
        </pc:inkChg>
        <pc:inkChg chg="add reco">
          <ac:chgData name="شادن القحطاني ID 443200677" userId="2d5f3d4d-8466-4aa1-ac8a-1cb60ed86c20" providerId="ADAL" clId="{6CA2C20D-FD10-7042-9ED8-23D77B622455}" dt="2023-06-16T21:46:17.290" v="3485"/>
          <ac:inkMkLst>
            <pc:docMk/>
            <pc:sldMk cId="0" sldId="335"/>
            <ac:inkMk id="11" creationId="{6F388054-6058-1C12-310C-72BE182D22F1}"/>
          </ac:inkMkLst>
        </pc:inkChg>
        <pc:inkChg chg="add del">
          <ac:chgData name="شادن القحطاني ID 443200677" userId="2d5f3d4d-8466-4aa1-ac8a-1cb60ed86c20" providerId="ADAL" clId="{6CA2C20D-FD10-7042-9ED8-23D77B622455}" dt="2023-05-20T14:14:01.117" v="1994"/>
          <ac:inkMkLst>
            <pc:docMk/>
            <pc:sldMk cId="0" sldId="335"/>
            <ac:inkMk id="11" creationId="{B67C01F4-4EFE-89BA-F76F-BC1799A99CBA}"/>
          </ac:inkMkLst>
        </pc:inkChg>
        <pc:inkChg chg="add del">
          <ac:chgData name="شادن القحطاني ID 443200677" userId="2d5f3d4d-8466-4aa1-ac8a-1cb60ed86c20" providerId="ADAL" clId="{6CA2C20D-FD10-7042-9ED8-23D77B622455}" dt="2023-06-16T21:46:47.822" v="3490"/>
          <ac:inkMkLst>
            <pc:docMk/>
            <pc:sldMk cId="0" sldId="335"/>
            <ac:inkMk id="12" creationId="{43498C58-F106-ACF1-FD54-B3CA544275DE}"/>
          </ac:inkMkLst>
        </pc:inkChg>
        <pc:inkChg chg="add del">
          <ac:chgData name="شادن القحطاني ID 443200677" userId="2d5f3d4d-8466-4aa1-ac8a-1cb60ed86c20" providerId="ADAL" clId="{6CA2C20D-FD10-7042-9ED8-23D77B622455}" dt="2023-05-20T14:14:01.117" v="1994"/>
          <ac:inkMkLst>
            <pc:docMk/>
            <pc:sldMk cId="0" sldId="335"/>
            <ac:inkMk id="12" creationId="{87A73EC4-9378-CE8B-31AB-62087CFDE882}"/>
          </ac:inkMkLst>
        </pc:inkChg>
        <pc:inkChg chg="add del">
          <ac:chgData name="شادن القحطاني ID 443200677" userId="2d5f3d4d-8466-4aa1-ac8a-1cb60ed86c20" providerId="ADAL" clId="{6CA2C20D-FD10-7042-9ED8-23D77B622455}" dt="2023-06-16T21:46:47.822" v="3490"/>
          <ac:inkMkLst>
            <pc:docMk/>
            <pc:sldMk cId="0" sldId="335"/>
            <ac:inkMk id="13" creationId="{25FACA1E-D87B-9690-B2E6-764E0AF1021B}"/>
          </ac:inkMkLst>
        </pc:inkChg>
        <pc:inkChg chg="add del">
          <ac:chgData name="شادن القحطاني ID 443200677" userId="2d5f3d4d-8466-4aa1-ac8a-1cb60ed86c20" providerId="ADAL" clId="{6CA2C20D-FD10-7042-9ED8-23D77B622455}" dt="2023-05-20T14:14:01.117" v="1994"/>
          <ac:inkMkLst>
            <pc:docMk/>
            <pc:sldMk cId="0" sldId="335"/>
            <ac:inkMk id="13" creationId="{3CC06EFE-3811-D746-5AE9-C2840E1917C8}"/>
          </ac:inkMkLst>
        </pc:inkChg>
        <pc:inkChg chg="add del">
          <ac:chgData name="شادن القحطاني ID 443200677" userId="2d5f3d4d-8466-4aa1-ac8a-1cb60ed86c20" providerId="ADAL" clId="{6CA2C20D-FD10-7042-9ED8-23D77B622455}" dt="2023-05-20T14:14:01.117" v="1994"/>
          <ac:inkMkLst>
            <pc:docMk/>
            <pc:sldMk cId="0" sldId="335"/>
            <ac:inkMk id="14" creationId="{A00A73DE-473F-9221-F027-CDCAAAB6747F}"/>
          </ac:inkMkLst>
        </pc:inkChg>
        <pc:inkChg chg="add del">
          <ac:chgData name="شادن القحطاني ID 443200677" userId="2d5f3d4d-8466-4aa1-ac8a-1cb60ed86c20" providerId="ADAL" clId="{6CA2C20D-FD10-7042-9ED8-23D77B622455}" dt="2023-06-16T21:46:47.822" v="3490"/>
          <ac:inkMkLst>
            <pc:docMk/>
            <pc:sldMk cId="0" sldId="335"/>
            <ac:inkMk id="14" creationId="{BA43B4AC-7E3C-F9EF-6953-B8AA45065306}"/>
          </ac:inkMkLst>
        </pc:inkChg>
        <pc:inkChg chg="add del">
          <ac:chgData name="شادن القحطاني ID 443200677" userId="2d5f3d4d-8466-4aa1-ac8a-1cb60ed86c20" providerId="ADAL" clId="{6CA2C20D-FD10-7042-9ED8-23D77B622455}" dt="2023-05-20T14:14:01.117" v="1994"/>
          <ac:inkMkLst>
            <pc:docMk/>
            <pc:sldMk cId="0" sldId="335"/>
            <ac:inkMk id="15" creationId="{19BBC4DB-8C56-D953-8E6B-E0774BCDB809}"/>
          </ac:inkMkLst>
        </pc:inkChg>
        <pc:inkChg chg="add del">
          <ac:chgData name="شادن القحطاني ID 443200677" userId="2d5f3d4d-8466-4aa1-ac8a-1cb60ed86c20" providerId="ADAL" clId="{6CA2C20D-FD10-7042-9ED8-23D77B622455}" dt="2023-06-16T21:46:47.822" v="3490"/>
          <ac:inkMkLst>
            <pc:docMk/>
            <pc:sldMk cId="0" sldId="335"/>
            <ac:inkMk id="15" creationId="{29244F8E-EE35-2D5B-5BB7-9916509CE50A}"/>
          </ac:inkMkLst>
        </pc:inkChg>
        <pc:inkChg chg="add reco">
          <ac:chgData name="شادن القحطاني ID 443200677" userId="2d5f3d4d-8466-4aa1-ac8a-1cb60ed86c20" providerId="ADAL" clId="{6CA2C20D-FD10-7042-9ED8-23D77B622455}" dt="2023-06-16T21:46:47.822" v="3490"/>
          <ac:inkMkLst>
            <pc:docMk/>
            <pc:sldMk cId="0" sldId="335"/>
            <ac:inkMk id="16" creationId="{32848BB7-09BC-F021-282A-A93C61692265}"/>
          </ac:inkMkLst>
        </pc:inkChg>
        <pc:inkChg chg="add del">
          <ac:chgData name="شادن القحطاني ID 443200677" userId="2d5f3d4d-8466-4aa1-ac8a-1cb60ed86c20" providerId="ADAL" clId="{6CA2C20D-FD10-7042-9ED8-23D77B622455}" dt="2023-05-20T14:14:01.117" v="1994"/>
          <ac:inkMkLst>
            <pc:docMk/>
            <pc:sldMk cId="0" sldId="335"/>
            <ac:inkMk id="16" creationId="{C5268946-3D18-3B75-62BD-7B2E90E38B4E}"/>
          </ac:inkMkLst>
        </pc:inkChg>
        <pc:inkChg chg="add reco">
          <ac:chgData name="شادن القحطاني ID 443200677" userId="2d5f3d4d-8466-4aa1-ac8a-1cb60ed86c20" providerId="ADAL" clId="{6CA2C20D-FD10-7042-9ED8-23D77B622455}" dt="2023-05-20T14:14:01.117" v="1994"/>
          <ac:inkMkLst>
            <pc:docMk/>
            <pc:sldMk cId="0" sldId="335"/>
            <ac:inkMk id="17" creationId="{0A891CC8-338F-FDCE-ED27-E7003522EF3B}"/>
          </ac:inkMkLst>
        </pc:inkChg>
        <pc:inkChg chg="add del">
          <ac:chgData name="شادن القحطاني ID 443200677" userId="2d5f3d4d-8466-4aa1-ac8a-1cb60ed86c20" providerId="ADAL" clId="{6CA2C20D-FD10-7042-9ED8-23D77B622455}" dt="2023-05-20T14:14:37.084" v="2001"/>
          <ac:inkMkLst>
            <pc:docMk/>
            <pc:sldMk cId="0" sldId="335"/>
            <ac:inkMk id="18" creationId="{DC7A512E-B091-7195-25EE-D9A39E9D7F87}"/>
          </ac:inkMkLst>
        </pc:inkChg>
        <pc:inkChg chg="add del">
          <ac:chgData name="شادن القحطاني ID 443200677" userId="2d5f3d4d-8466-4aa1-ac8a-1cb60ed86c20" providerId="ADAL" clId="{6CA2C20D-FD10-7042-9ED8-23D77B622455}" dt="2023-05-20T14:14:37.084" v="2001"/>
          <ac:inkMkLst>
            <pc:docMk/>
            <pc:sldMk cId="0" sldId="335"/>
            <ac:inkMk id="19" creationId="{074D7EEC-00D4-0BFB-9135-D589B74C91A2}"/>
          </ac:inkMkLst>
        </pc:inkChg>
        <pc:inkChg chg="add del">
          <ac:chgData name="شادن القحطاني ID 443200677" userId="2d5f3d4d-8466-4aa1-ac8a-1cb60ed86c20" providerId="ADAL" clId="{6CA2C20D-FD10-7042-9ED8-23D77B622455}" dt="2023-05-20T14:14:37.084" v="2001"/>
          <ac:inkMkLst>
            <pc:docMk/>
            <pc:sldMk cId="0" sldId="335"/>
            <ac:inkMk id="20" creationId="{62397099-3FEF-5C5C-CFE4-15F8D0896417}"/>
          </ac:inkMkLst>
        </pc:inkChg>
        <pc:inkChg chg="add del">
          <ac:chgData name="شادن القحطاني ID 443200677" userId="2d5f3d4d-8466-4aa1-ac8a-1cb60ed86c20" providerId="ADAL" clId="{6CA2C20D-FD10-7042-9ED8-23D77B622455}" dt="2023-05-20T14:14:37.084" v="2001"/>
          <ac:inkMkLst>
            <pc:docMk/>
            <pc:sldMk cId="0" sldId="335"/>
            <ac:inkMk id="21" creationId="{C9AD6EB9-D331-08DF-DE71-D87B1980256A}"/>
          </ac:inkMkLst>
        </pc:inkChg>
        <pc:inkChg chg="add del">
          <ac:chgData name="شادن القحطاني ID 443200677" userId="2d5f3d4d-8466-4aa1-ac8a-1cb60ed86c20" providerId="ADAL" clId="{6CA2C20D-FD10-7042-9ED8-23D77B622455}" dt="2023-05-20T14:14:37.084" v="2001"/>
          <ac:inkMkLst>
            <pc:docMk/>
            <pc:sldMk cId="0" sldId="335"/>
            <ac:inkMk id="22" creationId="{2537F941-2971-86CE-59C6-444C47A73671}"/>
          </ac:inkMkLst>
        </pc:inkChg>
        <pc:inkChg chg="add del">
          <ac:chgData name="شادن القحطاني ID 443200677" userId="2d5f3d4d-8466-4aa1-ac8a-1cb60ed86c20" providerId="ADAL" clId="{6CA2C20D-FD10-7042-9ED8-23D77B622455}" dt="2023-05-20T14:14:37.084" v="2001"/>
          <ac:inkMkLst>
            <pc:docMk/>
            <pc:sldMk cId="0" sldId="335"/>
            <ac:inkMk id="23" creationId="{EA0BF297-AACC-2AAA-C7E0-0C22E85C6348}"/>
          </ac:inkMkLst>
        </pc:inkChg>
        <pc:inkChg chg="add reco">
          <ac:chgData name="شادن القحطاني ID 443200677" userId="2d5f3d4d-8466-4aa1-ac8a-1cb60ed86c20" providerId="ADAL" clId="{6CA2C20D-FD10-7042-9ED8-23D77B622455}" dt="2023-05-20T14:14:37.084" v="2001"/>
          <ac:inkMkLst>
            <pc:docMk/>
            <pc:sldMk cId="0" sldId="335"/>
            <ac:inkMk id="24" creationId="{BD1B4EB8-F51C-C3EB-1341-701CE8B0940A}"/>
          </ac:inkMkLst>
        </pc:inkChg>
        <pc:inkChg chg="add del">
          <ac:chgData name="شادن القحطاني ID 443200677" userId="2d5f3d4d-8466-4aa1-ac8a-1cb60ed86c20" providerId="ADAL" clId="{6CA2C20D-FD10-7042-9ED8-23D77B622455}" dt="2023-05-20T14:14:41.981" v="2010"/>
          <ac:inkMkLst>
            <pc:docMk/>
            <pc:sldMk cId="0" sldId="335"/>
            <ac:inkMk id="25" creationId="{ECE1AD63-BB2D-A6A3-C72A-EDB4F8AC9542}"/>
          </ac:inkMkLst>
        </pc:inkChg>
        <pc:inkChg chg="add del">
          <ac:chgData name="شادن القحطاني ID 443200677" userId="2d5f3d4d-8466-4aa1-ac8a-1cb60ed86c20" providerId="ADAL" clId="{6CA2C20D-FD10-7042-9ED8-23D77B622455}" dt="2023-05-20T14:14:41.981" v="2010"/>
          <ac:inkMkLst>
            <pc:docMk/>
            <pc:sldMk cId="0" sldId="335"/>
            <ac:inkMk id="26" creationId="{9A532EB3-B30C-0CFF-681E-FEE796FCB4DF}"/>
          </ac:inkMkLst>
        </pc:inkChg>
        <pc:inkChg chg="add del">
          <ac:chgData name="شادن القحطاني ID 443200677" userId="2d5f3d4d-8466-4aa1-ac8a-1cb60ed86c20" providerId="ADAL" clId="{6CA2C20D-FD10-7042-9ED8-23D77B622455}" dt="2023-05-20T14:14:41.981" v="2010"/>
          <ac:inkMkLst>
            <pc:docMk/>
            <pc:sldMk cId="0" sldId="335"/>
            <ac:inkMk id="27" creationId="{0A25E23A-1BE7-F116-A535-E8AA22968B92}"/>
          </ac:inkMkLst>
        </pc:inkChg>
        <pc:inkChg chg="add del">
          <ac:chgData name="شادن القحطاني ID 443200677" userId="2d5f3d4d-8466-4aa1-ac8a-1cb60ed86c20" providerId="ADAL" clId="{6CA2C20D-FD10-7042-9ED8-23D77B622455}" dt="2023-05-20T14:14:41.981" v="2010"/>
          <ac:inkMkLst>
            <pc:docMk/>
            <pc:sldMk cId="0" sldId="335"/>
            <ac:inkMk id="28" creationId="{440BF036-1D21-8F18-246E-EC5D2C616878}"/>
          </ac:inkMkLst>
        </pc:inkChg>
        <pc:inkChg chg="add del">
          <ac:chgData name="شادن القحطاني ID 443200677" userId="2d5f3d4d-8466-4aa1-ac8a-1cb60ed86c20" providerId="ADAL" clId="{6CA2C20D-FD10-7042-9ED8-23D77B622455}" dt="2023-05-20T14:14:41.981" v="2010"/>
          <ac:inkMkLst>
            <pc:docMk/>
            <pc:sldMk cId="0" sldId="335"/>
            <ac:inkMk id="29" creationId="{1F43542C-924F-48F1-4256-40C645519D40}"/>
          </ac:inkMkLst>
        </pc:inkChg>
        <pc:inkChg chg="add del">
          <ac:chgData name="شادن القحطاني ID 443200677" userId="2d5f3d4d-8466-4aa1-ac8a-1cb60ed86c20" providerId="ADAL" clId="{6CA2C20D-FD10-7042-9ED8-23D77B622455}" dt="2023-05-20T14:14:41.981" v="2010"/>
          <ac:inkMkLst>
            <pc:docMk/>
            <pc:sldMk cId="0" sldId="335"/>
            <ac:inkMk id="30" creationId="{DC18E66E-ED69-9EBC-5015-F1FCAA4C4221}"/>
          </ac:inkMkLst>
        </pc:inkChg>
        <pc:inkChg chg="add del">
          <ac:chgData name="شادن القحطاني ID 443200677" userId="2d5f3d4d-8466-4aa1-ac8a-1cb60ed86c20" providerId="ADAL" clId="{6CA2C20D-FD10-7042-9ED8-23D77B622455}" dt="2023-05-20T14:14:41.981" v="2010"/>
          <ac:inkMkLst>
            <pc:docMk/>
            <pc:sldMk cId="0" sldId="335"/>
            <ac:inkMk id="31" creationId="{448B8553-9F66-31BF-FEE9-DB9654343ACD}"/>
          </ac:inkMkLst>
        </pc:inkChg>
        <pc:inkChg chg="add del">
          <ac:chgData name="شادن القحطاني ID 443200677" userId="2d5f3d4d-8466-4aa1-ac8a-1cb60ed86c20" providerId="ADAL" clId="{6CA2C20D-FD10-7042-9ED8-23D77B622455}" dt="2023-05-20T14:14:41.981" v="2010"/>
          <ac:inkMkLst>
            <pc:docMk/>
            <pc:sldMk cId="0" sldId="335"/>
            <ac:inkMk id="32" creationId="{6BA71B4B-AB97-9B17-700B-80BBEBB41167}"/>
          </ac:inkMkLst>
        </pc:inkChg>
        <pc:inkChg chg="add reco">
          <ac:chgData name="شادن القحطاني ID 443200677" userId="2d5f3d4d-8466-4aa1-ac8a-1cb60ed86c20" providerId="ADAL" clId="{6CA2C20D-FD10-7042-9ED8-23D77B622455}" dt="2023-05-20T14:14:41.981" v="2010"/>
          <ac:inkMkLst>
            <pc:docMk/>
            <pc:sldMk cId="0" sldId="335"/>
            <ac:inkMk id="33" creationId="{4E2B6702-CDD4-1CF6-E46A-A1BCF1DD5649}"/>
          </ac:inkMkLst>
        </pc:inkChg>
        <pc:inkChg chg="add del">
          <ac:chgData name="شادن القحطاني ID 443200677" userId="2d5f3d4d-8466-4aa1-ac8a-1cb60ed86c20" providerId="ADAL" clId="{6CA2C20D-FD10-7042-9ED8-23D77B622455}" dt="2023-05-20T14:14:48.708" v="2021"/>
          <ac:inkMkLst>
            <pc:docMk/>
            <pc:sldMk cId="0" sldId="335"/>
            <ac:inkMk id="34" creationId="{71074846-8868-BA78-0FF9-AC455E95DFCA}"/>
          </ac:inkMkLst>
        </pc:inkChg>
        <pc:inkChg chg="add del">
          <ac:chgData name="شادن القحطاني ID 443200677" userId="2d5f3d4d-8466-4aa1-ac8a-1cb60ed86c20" providerId="ADAL" clId="{6CA2C20D-FD10-7042-9ED8-23D77B622455}" dt="2023-05-20T14:14:48.708" v="2021"/>
          <ac:inkMkLst>
            <pc:docMk/>
            <pc:sldMk cId="0" sldId="335"/>
            <ac:inkMk id="35" creationId="{38CA2182-1395-332B-B9D6-8AAA0BC552EA}"/>
          </ac:inkMkLst>
        </pc:inkChg>
        <pc:inkChg chg="add del">
          <ac:chgData name="شادن القحطاني ID 443200677" userId="2d5f3d4d-8466-4aa1-ac8a-1cb60ed86c20" providerId="ADAL" clId="{6CA2C20D-FD10-7042-9ED8-23D77B622455}" dt="2023-05-20T14:14:48.708" v="2021"/>
          <ac:inkMkLst>
            <pc:docMk/>
            <pc:sldMk cId="0" sldId="335"/>
            <ac:inkMk id="36" creationId="{101C283A-CF84-B085-3344-8E0D3C8EAE73}"/>
          </ac:inkMkLst>
        </pc:inkChg>
        <pc:inkChg chg="add del">
          <ac:chgData name="شادن القحطاني ID 443200677" userId="2d5f3d4d-8466-4aa1-ac8a-1cb60ed86c20" providerId="ADAL" clId="{6CA2C20D-FD10-7042-9ED8-23D77B622455}" dt="2023-05-20T14:14:48.708" v="2021"/>
          <ac:inkMkLst>
            <pc:docMk/>
            <pc:sldMk cId="0" sldId="335"/>
            <ac:inkMk id="37" creationId="{2D521DC7-5A14-A24B-2548-E8DA85FEF49E}"/>
          </ac:inkMkLst>
        </pc:inkChg>
        <pc:inkChg chg="add del">
          <ac:chgData name="شادن القحطاني ID 443200677" userId="2d5f3d4d-8466-4aa1-ac8a-1cb60ed86c20" providerId="ADAL" clId="{6CA2C20D-FD10-7042-9ED8-23D77B622455}" dt="2023-05-20T14:14:48.708" v="2021"/>
          <ac:inkMkLst>
            <pc:docMk/>
            <pc:sldMk cId="0" sldId="335"/>
            <ac:inkMk id="38" creationId="{8C16346A-14E9-8A3B-9E62-1964290F1ED5}"/>
          </ac:inkMkLst>
        </pc:inkChg>
        <pc:inkChg chg="add del">
          <ac:chgData name="شادن القحطاني ID 443200677" userId="2d5f3d4d-8466-4aa1-ac8a-1cb60ed86c20" providerId="ADAL" clId="{6CA2C20D-FD10-7042-9ED8-23D77B622455}" dt="2023-05-20T14:14:48.708" v="2021"/>
          <ac:inkMkLst>
            <pc:docMk/>
            <pc:sldMk cId="0" sldId="335"/>
            <ac:inkMk id="39" creationId="{2638954C-AABC-7DDC-D803-FB4C8EBB0619}"/>
          </ac:inkMkLst>
        </pc:inkChg>
        <pc:inkChg chg="add del">
          <ac:chgData name="شادن القحطاني ID 443200677" userId="2d5f3d4d-8466-4aa1-ac8a-1cb60ed86c20" providerId="ADAL" clId="{6CA2C20D-FD10-7042-9ED8-23D77B622455}" dt="2023-05-20T14:14:48.708" v="2021"/>
          <ac:inkMkLst>
            <pc:docMk/>
            <pc:sldMk cId="0" sldId="335"/>
            <ac:inkMk id="40" creationId="{8BFEB422-1258-2ED4-B707-300BE0C66959}"/>
          </ac:inkMkLst>
        </pc:inkChg>
        <pc:inkChg chg="add del">
          <ac:chgData name="شادن القحطاني ID 443200677" userId="2d5f3d4d-8466-4aa1-ac8a-1cb60ed86c20" providerId="ADAL" clId="{6CA2C20D-FD10-7042-9ED8-23D77B622455}" dt="2023-05-20T14:14:48.708" v="2021"/>
          <ac:inkMkLst>
            <pc:docMk/>
            <pc:sldMk cId="0" sldId="335"/>
            <ac:inkMk id="41" creationId="{C9613D3F-44C8-52E8-372E-2386A0BBBF69}"/>
          </ac:inkMkLst>
        </pc:inkChg>
        <pc:inkChg chg="add del">
          <ac:chgData name="شادن القحطاني ID 443200677" userId="2d5f3d4d-8466-4aa1-ac8a-1cb60ed86c20" providerId="ADAL" clId="{6CA2C20D-FD10-7042-9ED8-23D77B622455}" dt="2023-05-20T14:14:48.708" v="2021"/>
          <ac:inkMkLst>
            <pc:docMk/>
            <pc:sldMk cId="0" sldId="335"/>
            <ac:inkMk id="42" creationId="{1554D48C-03E6-E785-C893-0BE830444863}"/>
          </ac:inkMkLst>
        </pc:inkChg>
        <pc:inkChg chg="add del">
          <ac:chgData name="شادن القحطاني ID 443200677" userId="2d5f3d4d-8466-4aa1-ac8a-1cb60ed86c20" providerId="ADAL" clId="{6CA2C20D-FD10-7042-9ED8-23D77B622455}" dt="2023-05-20T14:14:48.708" v="2021"/>
          <ac:inkMkLst>
            <pc:docMk/>
            <pc:sldMk cId="0" sldId="335"/>
            <ac:inkMk id="43" creationId="{4E524ECA-F1D6-9388-93E1-9AD495D376E7}"/>
          </ac:inkMkLst>
        </pc:inkChg>
        <pc:inkChg chg="add reco">
          <ac:chgData name="شادن القحطاني ID 443200677" userId="2d5f3d4d-8466-4aa1-ac8a-1cb60ed86c20" providerId="ADAL" clId="{6CA2C20D-FD10-7042-9ED8-23D77B622455}" dt="2023-05-20T14:14:48.708" v="2021"/>
          <ac:inkMkLst>
            <pc:docMk/>
            <pc:sldMk cId="0" sldId="335"/>
            <ac:inkMk id="44" creationId="{D2756BAE-89BE-6A1B-2D56-69BFD8024E46}"/>
          </ac:inkMkLst>
        </pc:inkChg>
        <pc:inkChg chg="add del">
          <ac:chgData name="شادن القحطاني ID 443200677" userId="2d5f3d4d-8466-4aa1-ac8a-1cb60ed86c20" providerId="ADAL" clId="{6CA2C20D-FD10-7042-9ED8-23D77B622455}" dt="2023-05-20T14:15:05.643" v="2028"/>
          <ac:inkMkLst>
            <pc:docMk/>
            <pc:sldMk cId="0" sldId="335"/>
            <ac:inkMk id="45" creationId="{5B754F01-C970-1D83-43B6-55E79C3679AF}"/>
          </ac:inkMkLst>
        </pc:inkChg>
        <pc:inkChg chg="add del">
          <ac:chgData name="شادن القحطاني ID 443200677" userId="2d5f3d4d-8466-4aa1-ac8a-1cb60ed86c20" providerId="ADAL" clId="{6CA2C20D-FD10-7042-9ED8-23D77B622455}" dt="2023-05-20T14:15:05.643" v="2028"/>
          <ac:inkMkLst>
            <pc:docMk/>
            <pc:sldMk cId="0" sldId="335"/>
            <ac:inkMk id="46" creationId="{8AD6E9CE-6030-423B-E02F-31D69F7DBD68}"/>
          </ac:inkMkLst>
        </pc:inkChg>
        <pc:inkChg chg="add del">
          <ac:chgData name="شادن القحطاني ID 443200677" userId="2d5f3d4d-8466-4aa1-ac8a-1cb60ed86c20" providerId="ADAL" clId="{6CA2C20D-FD10-7042-9ED8-23D77B622455}" dt="2023-05-20T14:15:05.643" v="2028"/>
          <ac:inkMkLst>
            <pc:docMk/>
            <pc:sldMk cId="0" sldId="335"/>
            <ac:inkMk id="47" creationId="{F07A5794-F793-1E4E-98F4-A205027F17C6}"/>
          </ac:inkMkLst>
        </pc:inkChg>
        <pc:inkChg chg="add del">
          <ac:chgData name="شادن القحطاني ID 443200677" userId="2d5f3d4d-8466-4aa1-ac8a-1cb60ed86c20" providerId="ADAL" clId="{6CA2C20D-FD10-7042-9ED8-23D77B622455}" dt="2023-05-20T14:15:05.643" v="2028"/>
          <ac:inkMkLst>
            <pc:docMk/>
            <pc:sldMk cId="0" sldId="335"/>
            <ac:inkMk id="48" creationId="{75082CBD-6993-2903-B1A8-B2D8C1424264}"/>
          </ac:inkMkLst>
        </pc:inkChg>
        <pc:inkChg chg="add del">
          <ac:chgData name="شادن القحطاني ID 443200677" userId="2d5f3d4d-8466-4aa1-ac8a-1cb60ed86c20" providerId="ADAL" clId="{6CA2C20D-FD10-7042-9ED8-23D77B622455}" dt="2023-05-20T14:15:05.643" v="2028"/>
          <ac:inkMkLst>
            <pc:docMk/>
            <pc:sldMk cId="0" sldId="335"/>
            <ac:inkMk id="49" creationId="{16687077-55C6-DF7E-8224-498547E8047C}"/>
          </ac:inkMkLst>
        </pc:inkChg>
        <pc:inkChg chg="add del">
          <ac:chgData name="شادن القحطاني ID 443200677" userId="2d5f3d4d-8466-4aa1-ac8a-1cb60ed86c20" providerId="ADAL" clId="{6CA2C20D-FD10-7042-9ED8-23D77B622455}" dt="2023-05-20T14:15:05.643" v="2028"/>
          <ac:inkMkLst>
            <pc:docMk/>
            <pc:sldMk cId="0" sldId="335"/>
            <ac:inkMk id="50" creationId="{14581295-EC6A-2226-64F4-B8E5B7100268}"/>
          </ac:inkMkLst>
        </pc:inkChg>
        <pc:inkChg chg="add reco">
          <ac:chgData name="شادن القحطاني ID 443200677" userId="2d5f3d4d-8466-4aa1-ac8a-1cb60ed86c20" providerId="ADAL" clId="{6CA2C20D-FD10-7042-9ED8-23D77B622455}" dt="2023-05-20T14:15:05.643" v="2028"/>
          <ac:inkMkLst>
            <pc:docMk/>
            <pc:sldMk cId="0" sldId="335"/>
            <ac:inkMk id="51" creationId="{B734A1FE-3C77-C308-9FE8-902991D74582}"/>
          </ac:inkMkLst>
        </pc:inkChg>
        <pc:inkChg chg="add del">
          <ac:chgData name="شادن القحطاني ID 443200677" userId="2d5f3d4d-8466-4aa1-ac8a-1cb60ed86c20" providerId="ADAL" clId="{6CA2C20D-FD10-7042-9ED8-23D77B622455}" dt="2023-05-20T14:15:12.383" v="2044"/>
          <ac:inkMkLst>
            <pc:docMk/>
            <pc:sldMk cId="0" sldId="335"/>
            <ac:inkMk id="52" creationId="{A4AA0BC3-5FBE-41B2-C7B9-55AE877C5268}"/>
          </ac:inkMkLst>
        </pc:inkChg>
        <pc:inkChg chg="add del">
          <ac:chgData name="شادن القحطاني ID 443200677" userId="2d5f3d4d-8466-4aa1-ac8a-1cb60ed86c20" providerId="ADAL" clId="{6CA2C20D-FD10-7042-9ED8-23D77B622455}" dt="2023-05-20T14:15:12.383" v="2044"/>
          <ac:inkMkLst>
            <pc:docMk/>
            <pc:sldMk cId="0" sldId="335"/>
            <ac:inkMk id="53" creationId="{9D076905-99AE-635A-C0D0-D075E1390F1E}"/>
          </ac:inkMkLst>
        </pc:inkChg>
        <pc:inkChg chg="add del">
          <ac:chgData name="شادن القحطاني ID 443200677" userId="2d5f3d4d-8466-4aa1-ac8a-1cb60ed86c20" providerId="ADAL" clId="{6CA2C20D-FD10-7042-9ED8-23D77B622455}" dt="2023-05-20T14:15:12.383" v="2044"/>
          <ac:inkMkLst>
            <pc:docMk/>
            <pc:sldMk cId="0" sldId="335"/>
            <ac:inkMk id="54" creationId="{90A9B7E6-C0F1-8D0E-30B9-8BAE8515FCF0}"/>
          </ac:inkMkLst>
        </pc:inkChg>
        <pc:inkChg chg="add del">
          <ac:chgData name="شادن القحطاني ID 443200677" userId="2d5f3d4d-8466-4aa1-ac8a-1cb60ed86c20" providerId="ADAL" clId="{6CA2C20D-FD10-7042-9ED8-23D77B622455}" dt="2023-05-20T14:15:12.383" v="2044"/>
          <ac:inkMkLst>
            <pc:docMk/>
            <pc:sldMk cId="0" sldId="335"/>
            <ac:inkMk id="55" creationId="{3EA1AB7E-AF4A-0A44-A86F-D405D1C74322}"/>
          </ac:inkMkLst>
        </pc:inkChg>
        <pc:inkChg chg="add del">
          <ac:chgData name="شادن القحطاني ID 443200677" userId="2d5f3d4d-8466-4aa1-ac8a-1cb60ed86c20" providerId="ADAL" clId="{6CA2C20D-FD10-7042-9ED8-23D77B622455}" dt="2023-05-20T14:15:12.383" v="2044"/>
          <ac:inkMkLst>
            <pc:docMk/>
            <pc:sldMk cId="0" sldId="335"/>
            <ac:inkMk id="56" creationId="{E21CA9DF-7E05-FBC1-B3D4-12FD254DB23F}"/>
          </ac:inkMkLst>
        </pc:inkChg>
        <pc:inkChg chg="add del">
          <ac:chgData name="شادن القحطاني ID 443200677" userId="2d5f3d4d-8466-4aa1-ac8a-1cb60ed86c20" providerId="ADAL" clId="{6CA2C20D-FD10-7042-9ED8-23D77B622455}" dt="2023-05-20T14:15:12.383" v="2044"/>
          <ac:inkMkLst>
            <pc:docMk/>
            <pc:sldMk cId="0" sldId="335"/>
            <ac:inkMk id="57" creationId="{CF988CCD-6C2B-57A0-0BF4-8BFD2A37923C}"/>
          </ac:inkMkLst>
        </pc:inkChg>
        <pc:inkChg chg="add del">
          <ac:chgData name="شادن القحطاني ID 443200677" userId="2d5f3d4d-8466-4aa1-ac8a-1cb60ed86c20" providerId="ADAL" clId="{6CA2C20D-FD10-7042-9ED8-23D77B622455}" dt="2023-05-20T14:15:12.383" v="2044"/>
          <ac:inkMkLst>
            <pc:docMk/>
            <pc:sldMk cId="0" sldId="335"/>
            <ac:inkMk id="58" creationId="{C0A6344A-E5CA-A485-EECF-50CE73DC8030}"/>
          </ac:inkMkLst>
        </pc:inkChg>
        <pc:inkChg chg="add del">
          <ac:chgData name="شادن القحطاني ID 443200677" userId="2d5f3d4d-8466-4aa1-ac8a-1cb60ed86c20" providerId="ADAL" clId="{6CA2C20D-FD10-7042-9ED8-23D77B622455}" dt="2023-05-20T14:15:12.383" v="2044"/>
          <ac:inkMkLst>
            <pc:docMk/>
            <pc:sldMk cId="0" sldId="335"/>
            <ac:inkMk id="59" creationId="{0AE2CF2A-6593-6553-C38C-F71F2CB8F82E}"/>
          </ac:inkMkLst>
        </pc:inkChg>
        <pc:inkChg chg="add del">
          <ac:chgData name="شادن القحطاني ID 443200677" userId="2d5f3d4d-8466-4aa1-ac8a-1cb60ed86c20" providerId="ADAL" clId="{6CA2C20D-FD10-7042-9ED8-23D77B622455}" dt="2023-05-20T14:15:12.383" v="2044"/>
          <ac:inkMkLst>
            <pc:docMk/>
            <pc:sldMk cId="0" sldId="335"/>
            <ac:inkMk id="60" creationId="{2420A4CC-EF11-C2FB-FEB7-E76FCDE2137B}"/>
          </ac:inkMkLst>
        </pc:inkChg>
        <pc:inkChg chg="add del">
          <ac:chgData name="شادن القحطاني ID 443200677" userId="2d5f3d4d-8466-4aa1-ac8a-1cb60ed86c20" providerId="ADAL" clId="{6CA2C20D-FD10-7042-9ED8-23D77B622455}" dt="2023-05-20T14:15:12.383" v="2044"/>
          <ac:inkMkLst>
            <pc:docMk/>
            <pc:sldMk cId="0" sldId="335"/>
            <ac:inkMk id="61" creationId="{8DD49946-CDB2-B3FC-8B39-99895D0D9608}"/>
          </ac:inkMkLst>
        </pc:inkChg>
        <pc:inkChg chg="add del">
          <ac:chgData name="شادن القحطاني ID 443200677" userId="2d5f3d4d-8466-4aa1-ac8a-1cb60ed86c20" providerId="ADAL" clId="{6CA2C20D-FD10-7042-9ED8-23D77B622455}" dt="2023-05-20T14:15:12.383" v="2044"/>
          <ac:inkMkLst>
            <pc:docMk/>
            <pc:sldMk cId="0" sldId="335"/>
            <ac:inkMk id="62" creationId="{18E06F22-1C3C-D683-13B2-5478A4BBBC9D}"/>
          </ac:inkMkLst>
        </pc:inkChg>
        <pc:inkChg chg="add del">
          <ac:chgData name="شادن القحطاني ID 443200677" userId="2d5f3d4d-8466-4aa1-ac8a-1cb60ed86c20" providerId="ADAL" clId="{6CA2C20D-FD10-7042-9ED8-23D77B622455}" dt="2023-05-20T14:15:12.383" v="2044"/>
          <ac:inkMkLst>
            <pc:docMk/>
            <pc:sldMk cId="0" sldId="335"/>
            <ac:inkMk id="63" creationId="{720FE459-8947-18EA-F81B-717FFF9D3A21}"/>
          </ac:inkMkLst>
        </pc:inkChg>
        <pc:inkChg chg="add del">
          <ac:chgData name="شادن القحطاني ID 443200677" userId="2d5f3d4d-8466-4aa1-ac8a-1cb60ed86c20" providerId="ADAL" clId="{6CA2C20D-FD10-7042-9ED8-23D77B622455}" dt="2023-05-20T14:15:12.383" v="2044"/>
          <ac:inkMkLst>
            <pc:docMk/>
            <pc:sldMk cId="0" sldId="335"/>
            <ac:inkMk id="69632" creationId="{CB9CD899-0A88-A288-B019-339ED136810D}"/>
          </ac:inkMkLst>
        </pc:inkChg>
        <pc:inkChg chg="add del">
          <ac:chgData name="شادن القحطاني ID 443200677" userId="2d5f3d4d-8466-4aa1-ac8a-1cb60ed86c20" providerId="ADAL" clId="{6CA2C20D-FD10-7042-9ED8-23D77B622455}" dt="2023-05-20T14:15:12.383" v="2044"/>
          <ac:inkMkLst>
            <pc:docMk/>
            <pc:sldMk cId="0" sldId="335"/>
            <ac:inkMk id="69633" creationId="{903956FE-D8BB-7E18-ED03-D39D6DA39147}"/>
          </ac:inkMkLst>
        </pc:inkChg>
        <pc:inkChg chg="add del">
          <ac:chgData name="شادن القحطاني ID 443200677" userId="2d5f3d4d-8466-4aa1-ac8a-1cb60ed86c20" providerId="ADAL" clId="{6CA2C20D-FD10-7042-9ED8-23D77B622455}" dt="2023-05-20T14:15:12.383" v="2044"/>
          <ac:inkMkLst>
            <pc:docMk/>
            <pc:sldMk cId="0" sldId="335"/>
            <ac:inkMk id="69634" creationId="{2C8D7EFA-F8C0-4066-B912-CD307923FBC3}"/>
          </ac:inkMkLst>
        </pc:inkChg>
        <pc:inkChg chg="add reco">
          <ac:chgData name="شادن القحطاني ID 443200677" userId="2d5f3d4d-8466-4aa1-ac8a-1cb60ed86c20" providerId="ADAL" clId="{6CA2C20D-FD10-7042-9ED8-23D77B622455}" dt="2023-05-20T14:15:12.383" v="2044"/>
          <ac:inkMkLst>
            <pc:docMk/>
            <pc:sldMk cId="0" sldId="335"/>
            <ac:inkMk id="69635" creationId="{F5210735-7BE3-3CEB-90C0-2E18CDE2DBF1}"/>
          </ac:inkMkLst>
        </pc:inkChg>
        <pc:inkChg chg="add del">
          <ac:chgData name="شادن القحطاني ID 443200677" userId="2d5f3d4d-8466-4aa1-ac8a-1cb60ed86c20" providerId="ADAL" clId="{6CA2C20D-FD10-7042-9ED8-23D77B622455}" dt="2023-05-20T14:15:18.129" v="2055"/>
          <ac:inkMkLst>
            <pc:docMk/>
            <pc:sldMk cId="0" sldId="335"/>
            <ac:inkMk id="69636" creationId="{FFB0AA0A-05CB-A122-A3C6-840C788BB11B}"/>
          </ac:inkMkLst>
        </pc:inkChg>
        <pc:inkChg chg="add del">
          <ac:chgData name="شادن القحطاني ID 443200677" userId="2d5f3d4d-8466-4aa1-ac8a-1cb60ed86c20" providerId="ADAL" clId="{6CA2C20D-FD10-7042-9ED8-23D77B622455}" dt="2023-05-20T14:15:18.129" v="2055"/>
          <ac:inkMkLst>
            <pc:docMk/>
            <pc:sldMk cId="0" sldId="335"/>
            <ac:inkMk id="69637" creationId="{5BBDFBE1-E2AB-6ADA-9955-04AE91CCF5C5}"/>
          </ac:inkMkLst>
        </pc:inkChg>
        <pc:inkChg chg="add del">
          <ac:chgData name="شادن القحطاني ID 443200677" userId="2d5f3d4d-8466-4aa1-ac8a-1cb60ed86c20" providerId="ADAL" clId="{6CA2C20D-FD10-7042-9ED8-23D77B622455}" dt="2023-05-20T14:15:18.129" v="2055"/>
          <ac:inkMkLst>
            <pc:docMk/>
            <pc:sldMk cId="0" sldId="335"/>
            <ac:inkMk id="69638" creationId="{44868EF2-98C8-5075-A63B-0816774CD455}"/>
          </ac:inkMkLst>
        </pc:inkChg>
        <pc:inkChg chg="add del">
          <ac:chgData name="شادن القحطاني ID 443200677" userId="2d5f3d4d-8466-4aa1-ac8a-1cb60ed86c20" providerId="ADAL" clId="{6CA2C20D-FD10-7042-9ED8-23D77B622455}" dt="2023-05-20T14:15:18.129" v="2055"/>
          <ac:inkMkLst>
            <pc:docMk/>
            <pc:sldMk cId="0" sldId="335"/>
            <ac:inkMk id="69639" creationId="{988ACD0D-B09D-8640-B1DA-4A7E5ADA60BB}"/>
          </ac:inkMkLst>
        </pc:inkChg>
        <pc:inkChg chg="add del">
          <ac:chgData name="شادن القحطاني ID 443200677" userId="2d5f3d4d-8466-4aa1-ac8a-1cb60ed86c20" providerId="ADAL" clId="{6CA2C20D-FD10-7042-9ED8-23D77B622455}" dt="2023-05-20T14:15:18.129" v="2055"/>
          <ac:inkMkLst>
            <pc:docMk/>
            <pc:sldMk cId="0" sldId="335"/>
            <ac:inkMk id="69641" creationId="{5C24ADBB-57D1-52D2-FD3F-C0053EA24733}"/>
          </ac:inkMkLst>
        </pc:inkChg>
        <pc:inkChg chg="add del">
          <ac:chgData name="شادن القحطاني ID 443200677" userId="2d5f3d4d-8466-4aa1-ac8a-1cb60ed86c20" providerId="ADAL" clId="{6CA2C20D-FD10-7042-9ED8-23D77B622455}" dt="2023-05-20T14:15:18.129" v="2055"/>
          <ac:inkMkLst>
            <pc:docMk/>
            <pc:sldMk cId="0" sldId="335"/>
            <ac:inkMk id="69642" creationId="{7A03D02D-D45F-2C5B-B3A0-967E94F076F5}"/>
          </ac:inkMkLst>
        </pc:inkChg>
        <pc:inkChg chg="add del">
          <ac:chgData name="شادن القحطاني ID 443200677" userId="2d5f3d4d-8466-4aa1-ac8a-1cb60ed86c20" providerId="ADAL" clId="{6CA2C20D-FD10-7042-9ED8-23D77B622455}" dt="2023-05-20T14:15:18.129" v="2055"/>
          <ac:inkMkLst>
            <pc:docMk/>
            <pc:sldMk cId="0" sldId="335"/>
            <ac:inkMk id="69643" creationId="{BAFE0201-CF65-D287-FA20-D0669CA5B9FF}"/>
          </ac:inkMkLst>
        </pc:inkChg>
        <pc:inkChg chg="add del">
          <ac:chgData name="شادن القحطاني ID 443200677" userId="2d5f3d4d-8466-4aa1-ac8a-1cb60ed86c20" providerId="ADAL" clId="{6CA2C20D-FD10-7042-9ED8-23D77B622455}" dt="2023-05-20T14:15:18.129" v="2055"/>
          <ac:inkMkLst>
            <pc:docMk/>
            <pc:sldMk cId="0" sldId="335"/>
            <ac:inkMk id="69644" creationId="{644139EA-F681-AD0D-D0F9-02F3A98595EF}"/>
          </ac:inkMkLst>
        </pc:inkChg>
        <pc:inkChg chg="add del">
          <ac:chgData name="شادن القحطاني ID 443200677" userId="2d5f3d4d-8466-4aa1-ac8a-1cb60ed86c20" providerId="ADAL" clId="{6CA2C20D-FD10-7042-9ED8-23D77B622455}" dt="2023-05-20T14:15:18.129" v="2055"/>
          <ac:inkMkLst>
            <pc:docMk/>
            <pc:sldMk cId="0" sldId="335"/>
            <ac:inkMk id="69645" creationId="{434F51CF-2F6D-7216-BDBE-EF8960A0C2AB}"/>
          </ac:inkMkLst>
        </pc:inkChg>
        <pc:inkChg chg="add del">
          <ac:chgData name="شادن القحطاني ID 443200677" userId="2d5f3d4d-8466-4aa1-ac8a-1cb60ed86c20" providerId="ADAL" clId="{6CA2C20D-FD10-7042-9ED8-23D77B622455}" dt="2023-05-20T14:15:18.129" v="2055"/>
          <ac:inkMkLst>
            <pc:docMk/>
            <pc:sldMk cId="0" sldId="335"/>
            <ac:inkMk id="69646" creationId="{52AC9C64-E26C-F738-84FA-F7F7814B87B1}"/>
          </ac:inkMkLst>
        </pc:inkChg>
        <pc:inkChg chg="add reco">
          <ac:chgData name="شادن القحطاني ID 443200677" userId="2d5f3d4d-8466-4aa1-ac8a-1cb60ed86c20" providerId="ADAL" clId="{6CA2C20D-FD10-7042-9ED8-23D77B622455}" dt="2023-05-20T14:15:18.129" v="2055"/>
          <ac:inkMkLst>
            <pc:docMk/>
            <pc:sldMk cId="0" sldId="335"/>
            <ac:inkMk id="69647" creationId="{6A38EADE-00DE-519D-DF81-8E9514D08CCB}"/>
          </ac:inkMkLst>
        </pc:inkChg>
        <pc:inkChg chg="add del">
          <ac:chgData name="شادن القحطاني ID 443200677" userId="2d5f3d4d-8466-4aa1-ac8a-1cb60ed86c20" providerId="ADAL" clId="{6CA2C20D-FD10-7042-9ED8-23D77B622455}" dt="2023-05-20T14:15:30.091" v="2057"/>
          <ac:inkMkLst>
            <pc:docMk/>
            <pc:sldMk cId="0" sldId="335"/>
            <ac:inkMk id="69648" creationId="{5DC46F21-4A50-CA58-87F0-EDA68B50665F}"/>
          </ac:inkMkLst>
        </pc:inkChg>
        <pc:inkChg chg="add">
          <ac:chgData name="شادن القحطاني ID 443200677" userId="2d5f3d4d-8466-4aa1-ac8a-1cb60ed86c20" providerId="ADAL" clId="{6CA2C20D-FD10-7042-9ED8-23D77B622455}" dt="2023-05-20T14:15:32.611" v="2058"/>
          <ac:inkMkLst>
            <pc:docMk/>
            <pc:sldMk cId="0" sldId="335"/>
            <ac:inkMk id="69649" creationId="{C087891D-040C-1716-E65C-0CD96FAC6E8B}"/>
          </ac:inkMkLst>
        </pc:inkChg>
        <pc:inkChg chg="add">
          <ac:chgData name="شادن القحطاني ID 443200677" userId="2d5f3d4d-8466-4aa1-ac8a-1cb60ed86c20" providerId="ADAL" clId="{6CA2C20D-FD10-7042-9ED8-23D77B622455}" dt="2023-05-20T14:15:35.179" v="2059"/>
          <ac:inkMkLst>
            <pc:docMk/>
            <pc:sldMk cId="0" sldId="335"/>
            <ac:inkMk id="69650" creationId="{47CF2491-430A-ECBC-2904-31096C930324}"/>
          </ac:inkMkLst>
        </pc:inkChg>
        <pc:inkChg chg="add del">
          <ac:chgData name="شادن القحطاني ID 443200677" userId="2d5f3d4d-8466-4aa1-ac8a-1cb60ed86c20" providerId="ADAL" clId="{6CA2C20D-FD10-7042-9ED8-23D77B622455}" dt="2023-05-20T14:16:28.528" v="2064"/>
          <ac:inkMkLst>
            <pc:docMk/>
            <pc:sldMk cId="0" sldId="335"/>
            <ac:inkMk id="69651" creationId="{EB3B198D-B668-93BD-535B-849C5D198E5B}"/>
          </ac:inkMkLst>
        </pc:inkChg>
        <pc:inkChg chg="add del">
          <ac:chgData name="شادن القحطاني ID 443200677" userId="2d5f3d4d-8466-4aa1-ac8a-1cb60ed86c20" providerId="ADAL" clId="{6CA2C20D-FD10-7042-9ED8-23D77B622455}" dt="2023-05-20T14:16:28.528" v="2064"/>
          <ac:inkMkLst>
            <pc:docMk/>
            <pc:sldMk cId="0" sldId="335"/>
            <ac:inkMk id="69652" creationId="{5BB70A9D-9C44-2237-48C2-FFF3E226BC73}"/>
          </ac:inkMkLst>
        </pc:inkChg>
        <pc:inkChg chg="add del">
          <ac:chgData name="شادن القحطاني ID 443200677" userId="2d5f3d4d-8466-4aa1-ac8a-1cb60ed86c20" providerId="ADAL" clId="{6CA2C20D-FD10-7042-9ED8-23D77B622455}" dt="2023-05-20T14:16:28.528" v="2064"/>
          <ac:inkMkLst>
            <pc:docMk/>
            <pc:sldMk cId="0" sldId="335"/>
            <ac:inkMk id="69653" creationId="{46E71238-A36C-BF19-3884-3DBFE5957272}"/>
          </ac:inkMkLst>
        </pc:inkChg>
        <pc:inkChg chg="add del">
          <ac:chgData name="شادن القحطاني ID 443200677" userId="2d5f3d4d-8466-4aa1-ac8a-1cb60ed86c20" providerId="ADAL" clId="{6CA2C20D-FD10-7042-9ED8-23D77B622455}" dt="2023-05-20T14:16:28.528" v="2064"/>
          <ac:inkMkLst>
            <pc:docMk/>
            <pc:sldMk cId="0" sldId="335"/>
            <ac:inkMk id="69654" creationId="{A653F45F-D124-8AE3-C927-B674EDDCEFBA}"/>
          </ac:inkMkLst>
        </pc:inkChg>
        <pc:inkChg chg="add reco">
          <ac:chgData name="شادن القحطاني ID 443200677" userId="2d5f3d4d-8466-4aa1-ac8a-1cb60ed86c20" providerId="ADAL" clId="{6CA2C20D-FD10-7042-9ED8-23D77B622455}" dt="2023-05-20T14:16:28.528" v="2064"/>
          <ac:inkMkLst>
            <pc:docMk/>
            <pc:sldMk cId="0" sldId="335"/>
            <ac:inkMk id="69655" creationId="{4DBD96E6-D0B9-9DD6-D82F-985F59C2F866}"/>
          </ac:inkMkLst>
        </pc:inkChg>
        <pc:inkChg chg="add del">
          <ac:chgData name="شادن القحطاني ID 443200677" userId="2d5f3d4d-8466-4aa1-ac8a-1cb60ed86c20" providerId="ADAL" clId="{6CA2C20D-FD10-7042-9ED8-23D77B622455}" dt="2023-05-20T14:16:29.662" v="2067"/>
          <ac:inkMkLst>
            <pc:docMk/>
            <pc:sldMk cId="0" sldId="335"/>
            <ac:inkMk id="69656" creationId="{26045CEB-D717-6A1A-5EF8-43BA11894EAC}"/>
          </ac:inkMkLst>
        </pc:inkChg>
        <pc:inkChg chg="add del">
          <ac:chgData name="شادن القحطاني ID 443200677" userId="2d5f3d4d-8466-4aa1-ac8a-1cb60ed86c20" providerId="ADAL" clId="{6CA2C20D-FD10-7042-9ED8-23D77B622455}" dt="2023-05-20T14:16:29.662" v="2067"/>
          <ac:inkMkLst>
            <pc:docMk/>
            <pc:sldMk cId="0" sldId="335"/>
            <ac:inkMk id="69657" creationId="{C47ECB7B-3774-210A-E1FE-DE92740396CF}"/>
          </ac:inkMkLst>
        </pc:inkChg>
        <pc:inkChg chg="add reco">
          <ac:chgData name="شادن القحطاني ID 443200677" userId="2d5f3d4d-8466-4aa1-ac8a-1cb60ed86c20" providerId="ADAL" clId="{6CA2C20D-FD10-7042-9ED8-23D77B622455}" dt="2023-05-20T14:16:29.662" v="2067"/>
          <ac:inkMkLst>
            <pc:docMk/>
            <pc:sldMk cId="0" sldId="335"/>
            <ac:inkMk id="69658" creationId="{009D2651-875B-E678-402D-B21E8D53D28E}"/>
          </ac:inkMkLst>
        </pc:inkChg>
        <pc:inkChg chg="add del">
          <ac:chgData name="شادن القحطاني ID 443200677" userId="2d5f3d4d-8466-4aa1-ac8a-1cb60ed86c20" providerId="ADAL" clId="{6CA2C20D-FD10-7042-9ED8-23D77B622455}" dt="2023-05-20T14:16:35.598" v="2080"/>
          <ac:inkMkLst>
            <pc:docMk/>
            <pc:sldMk cId="0" sldId="335"/>
            <ac:inkMk id="69659" creationId="{5FAC766B-329E-852A-49AE-5CECA7D923C4}"/>
          </ac:inkMkLst>
        </pc:inkChg>
        <pc:inkChg chg="add del">
          <ac:chgData name="شادن القحطاني ID 443200677" userId="2d5f3d4d-8466-4aa1-ac8a-1cb60ed86c20" providerId="ADAL" clId="{6CA2C20D-FD10-7042-9ED8-23D77B622455}" dt="2023-05-20T14:16:35.598" v="2080"/>
          <ac:inkMkLst>
            <pc:docMk/>
            <pc:sldMk cId="0" sldId="335"/>
            <ac:inkMk id="69660" creationId="{991FE0DD-7EED-E100-E89E-37A57FC4D3E6}"/>
          </ac:inkMkLst>
        </pc:inkChg>
        <pc:inkChg chg="add del">
          <ac:chgData name="شادن القحطاني ID 443200677" userId="2d5f3d4d-8466-4aa1-ac8a-1cb60ed86c20" providerId="ADAL" clId="{6CA2C20D-FD10-7042-9ED8-23D77B622455}" dt="2023-05-20T14:16:35.598" v="2080"/>
          <ac:inkMkLst>
            <pc:docMk/>
            <pc:sldMk cId="0" sldId="335"/>
            <ac:inkMk id="69661" creationId="{B8B613FE-2103-930F-9475-B630BAC60BDA}"/>
          </ac:inkMkLst>
        </pc:inkChg>
        <pc:inkChg chg="add del">
          <ac:chgData name="شادن القحطاني ID 443200677" userId="2d5f3d4d-8466-4aa1-ac8a-1cb60ed86c20" providerId="ADAL" clId="{6CA2C20D-FD10-7042-9ED8-23D77B622455}" dt="2023-05-20T14:16:35.598" v="2080"/>
          <ac:inkMkLst>
            <pc:docMk/>
            <pc:sldMk cId="0" sldId="335"/>
            <ac:inkMk id="69662" creationId="{1D94FF65-D343-EF45-791F-A347EEE8A945}"/>
          </ac:inkMkLst>
        </pc:inkChg>
        <pc:inkChg chg="add del">
          <ac:chgData name="شادن القحطاني ID 443200677" userId="2d5f3d4d-8466-4aa1-ac8a-1cb60ed86c20" providerId="ADAL" clId="{6CA2C20D-FD10-7042-9ED8-23D77B622455}" dt="2023-05-20T14:16:35.598" v="2080"/>
          <ac:inkMkLst>
            <pc:docMk/>
            <pc:sldMk cId="0" sldId="335"/>
            <ac:inkMk id="69663" creationId="{7B9478E1-1AB6-719A-F103-F33C6E9549A3}"/>
          </ac:inkMkLst>
        </pc:inkChg>
        <pc:inkChg chg="add del">
          <ac:chgData name="شادن القحطاني ID 443200677" userId="2d5f3d4d-8466-4aa1-ac8a-1cb60ed86c20" providerId="ADAL" clId="{6CA2C20D-FD10-7042-9ED8-23D77B622455}" dt="2023-05-20T14:16:35.598" v="2080"/>
          <ac:inkMkLst>
            <pc:docMk/>
            <pc:sldMk cId="0" sldId="335"/>
            <ac:inkMk id="69664" creationId="{F65CA348-AFDC-379F-217C-4112078EE5DF}"/>
          </ac:inkMkLst>
        </pc:inkChg>
        <pc:inkChg chg="add del">
          <ac:chgData name="شادن القحطاني ID 443200677" userId="2d5f3d4d-8466-4aa1-ac8a-1cb60ed86c20" providerId="ADAL" clId="{6CA2C20D-FD10-7042-9ED8-23D77B622455}" dt="2023-05-20T14:16:35.598" v="2080"/>
          <ac:inkMkLst>
            <pc:docMk/>
            <pc:sldMk cId="0" sldId="335"/>
            <ac:inkMk id="69665" creationId="{28DE4CD9-30B0-066C-6F0B-844D652D3314}"/>
          </ac:inkMkLst>
        </pc:inkChg>
        <pc:inkChg chg="add del">
          <ac:chgData name="شادن القحطاني ID 443200677" userId="2d5f3d4d-8466-4aa1-ac8a-1cb60ed86c20" providerId="ADAL" clId="{6CA2C20D-FD10-7042-9ED8-23D77B622455}" dt="2023-05-20T14:16:35.598" v="2080"/>
          <ac:inkMkLst>
            <pc:docMk/>
            <pc:sldMk cId="0" sldId="335"/>
            <ac:inkMk id="69666" creationId="{21B99B93-F777-A234-4270-191BFACC1C20}"/>
          </ac:inkMkLst>
        </pc:inkChg>
        <pc:inkChg chg="add del">
          <ac:chgData name="شادن القحطاني ID 443200677" userId="2d5f3d4d-8466-4aa1-ac8a-1cb60ed86c20" providerId="ADAL" clId="{6CA2C20D-FD10-7042-9ED8-23D77B622455}" dt="2023-05-20T14:16:35.598" v="2080"/>
          <ac:inkMkLst>
            <pc:docMk/>
            <pc:sldMk cId="0" sldId="335"/>
            <ac:inkMk id="69667" creationId="{68E67787-8E9B-EE6B-D412-756BD41883A7}"/>
          </ac:inkMkLst>
        </pc:inkChg>
        <pc:inkChg chg="add del">
          <ac:chgData name="شادن القحطاني ID 443200677" userId="2d5f3d4d-8466-4aa1-ac8a-1cb60ed86c20" providerId="ADAL" clId="{6CA2C20D-FD10-7042-9ED8-23D77B622455}" dt="2023-05-20T14:16:35.598" v="2080"/>
          <ac:inkMkLst>
            <pc:docMk/>
            <pc:sldMk cId="0" sldId="335"/>
            <ac:inkMk id="69668" creationId="{08342317-18B6-CA74-893D-EC4E4F2AA566}"/>
          </ac:inkMkLst>
        </pc:inkChg>
        <pc:inkChg chg="add del">
          <ac:chgData name="شادن القحطاني ID 443200677" userId="2d5f3d4d-8466-4aa1-ac8a-1cb60ed86c20" providerId="ADAL" clId="{6CA2C20D-FD10-7042-9ED8-23D77B622455}" dt="2023-05-20T14:16:35.598" v="2080"/>
          <ac:inkMkLst>
            <pc:docMk/>
            <pc:sldMk cId="0" sldId="335"/>
            <ac:inkMk id="69669" creationId="{F185E5FB-CBE8-F596-5C8E-643A07BC1D11}"/>
          </ac:inkMkLst>
        </pc:inkChg>
        <pc:inkChg chg="add del">
          <ac:chgData name="شادن القحطاني ID 443200677" userId="2d5f3d4d-8466-4aa1-ac8a-1cb60ed86c20" providerId="ADAL" clId="{6CA2C20D-FD10-7042-9ED8-23D77B622455}" dt="2023-05-20T14:16:35.598" v="2080"/>
          <ac:inkMkLst>
            <pc:docMk/>
            <pc:sldMk cId="0" sldId="335"/>
            <ac:inkMk id="69670" creationId="{9370BB11-CBC7-5BCB-4176-C2CD44128297}"/>
          </ac:inkMkLst>
        </pc:inkChg>
        <pc:inkChg chg="add reco">
          <ac:chgData name="شادن القحطاني ID 443200677" userId="2d5f3d4d-8466-4aa1-ac8a-1cb60ed86c20" providerId="ADAL" clId="{6CA2C20D-FD10-7042-9ED8-23D77B622455}" dt="2023-05-20T14:16:35.598" v="2080"/>
          <ac:inkMkLst>
            <pc:docMk/>
            <pc:sldMk cId="0" sldId="335"/>
            <ac:inkMk id="69671" creationId="{00CD3B86-112C-1A90-07BB-83ABF3DB715E}"/>
          </ac:inkMkLst>
        </pc:inkChg>
        <pc:inkChg chg="add del">
          <ac:chgData name="شادن القحطاني ID 443200677" userId="2d5f3d4d-8466-4aa1-ac8a-1cb60ed86c20" providerId="ADAL" clId="{6CA2C20D-FD10-7042-9ED8-23D77B622455}" dt="2023-05-20T14:16:51.155" v="2103"/>
          <ac:inkMkLst>
            <pc:docMk/>
            <pc:sldMk cId="0" sldId="335"/>
            <ac:inkMk id="69672" creationId="{89D8328E-A3DB-32C6-E49E-76B5783E9A0A}"/>
          </ac:inkMkLst>
        </pc:inkChg>
        <pc:inkChg chg="add del">
          <ac:chgData name="شادن القحطاني ID 443200677" userId="2d5f3d4d-8466-4aa1-ac8a-1cb60ed86c20" providerId="ADAL" clId="{6CA2C20D-FD10-7042-9ED8-23D77B622455}" dt="2023-05-20T14:16:51.155" v="2103"/>
          <ac:inkMkLst>
            <pc:docMk/>
            <pc:sldMk cId="0" sldId="335"/>
            <ac:inkMk id="69673" creationId="{C1AFDE28-10F4-2F25-51FD-985BD255CEE8}"/>
          </ac:inkMkLst>
        </pc:inkChg>
        <pc:inkChg chg="add del">
          <ac:chgData name="شادن القحطاني ID 443200677" userId="2d5f3d4d-8466-4aa1-ac8a-1cb60ed86c20" providerId="ADAL" clId="{6CA2C20D-FD10-7042-9ED8-23D77B622455}" dt="2023-05-20T14:16:51.155" v="2103"/>
          <ac:inkMkLst>
            <pc:docMk/>
            <pc:sldMk cId="0" sldId="335"/>
            <ac:inkMk id="69674" creationId="{36E85C45-305C-A0CB-ABFF-EFA251FCE07A}"/>
          </ac:inkMkLst>
        </pc:inkChg>
        <pc:inkChg chg="add del">
          <ac:chgData name="شادن القحطاني ID 443200677" userId="2d5f3d4d-8466-4aa1-ac8a-1cb60ed86c20" providerId="ADAL" clId="{6CA2C20D-FD10-7042-9ED8-23D77B622455}" dt="2023-05-20T14:16:51.155" v="2103"/>
          <ac:inkMkLst>
            <pc:docMk/>
            <pc:sldMk cId="0" sldId="335"/>
            <ac:inkMk id="69675" creationId="{564AAE7D-A509-C017-4EF1-8656F661CEBB}"/>
          </ac:inkMkLst>
        </pc:inkChg>
        <pc:inkChg chg="add del">
          <ac:chgData name="شادن القحطاني ID 443200677" userId="2d5f3d4d-8466-4aa1-ac8a-1cb60ed86c20" providerId="ADAL" clId="{6CA2C20D-FD10-7042-9ED8-23D77B622455}" dt="2023-05-20T14:16:51.155" v="2103"/>
          <ac:inkMkLst>
            <pc:docMk/>
            <pc:sldMk cId="0" sldId="335"/>
            <ac:inkMk id="69676" creationId="{7ABB6F7F-60E4-351E-CF17-7B30701FD767}"/>
          </ac:inkMkLst>
        </pc:inkChg>
        <pc:inkChg chg="add del">
          <ac:chgData name="شادن القحطاني ID 443200677" userId="2d5f3d4d-8466-4aa1-ac8a-1cb60ed86c20" providerId="ADAL" clId="{6CA2C20D-FD10-7042-9ED8-23D77B622455}" dt="2023-05-20T14:16:51.155" v="2103"/>
          <ac:inkMkLst>
            <pc:docMk/>
            <pc:sldMk cId="0" sldId="335"/>
            <ac:inkMk id="69677" creationId="{8DE61510-6E52-06C9-103B-8EB24E9DF104}"/>
          </ac:inkMkLst>
        </pc:inkChg>
        <pc:inkChg chg="add del">
          <ac:chgData name="شادن القحطاني ID 443200677" userId="2d5f3d4d-8466-4aa1-ac8a-1cb60ed86c20" providerId="ADAL" clId="{6CA2C20D-FD10-7042-9ED8-23D77B622455}" dt="2023-05-20T14:16:51.155" v="2103"/>
          <ac:inkMkLst>
            <pc:docMk/>
            <pc:sldMk cId="0" sldId="335"/>
            <ac:inkMk id="69678" creationId="{8BF08469-06B2-6430-61D8-CDEF49A2DF2A}"/>
          </ac:inkMkLst>
        </pc:inkChg>
        <pc:inkChg chg="add del">
          <ac:chgData name="شادن القحطاني ID 443200677" userId="2d5f3d4d-8466-4aa1-ac8a-1cb60ed86c20" providerId="ADAL" clId="{6CA2C20D-FD10-7042-9ED8-23D77B622455}" dt="2023-05-20T14:16:51.155" v="2103"/>
          <ac:inkMkLst>
            <pc:docMk/>
            <pc:sldMk cId="0" sldId="335"/>
            <ac:inkMk id="69679" creationId="{722CB849-7D8E-B5E7-A125-1A90F8431680}"/>
          </ac:inkMkLst>
        </pc:inkChg>
        <pc:inkChg chg="add del">
          <ac:chgData name="شادن القحطاني ID 443200677" userId="2d5f3d4d-8466-4aa1-ac8a-1cb60ed86c20" providerId="ADAL" clId="{6CA2C20D-FD10-7042-9ED8-23D77B622455}" dt="2023-05-20T14:16:51.155" v="2103"/>
          <ac:inkMkLst>
            <pc:docMk/>
            <pc:sldMk cId="0" sldId="335"/>
            <ac:inkMk id="69680" creationId="{61A3D4F6-28C9-8402-B8E8-253B677B303B}"/>
          </ac:inkMkLst>
        </pc:inkChg>
        <pc:inkChg chg="add del">
          <ac:chgData name="شادن القحطاني ID 443200677" userId="2d5f3d4d-8466-4aa1-ac8a-1cb60ed86c20" providerId="ADAL" clId="{6CA2C20D-FD10-7042-9ED8-23D77B622455}" dt="2023-05-20T14:16:51.155" v="2103"/>
          <ac:inkMkLst>
            <pc:docMk/>
            <pc:sldMk cId="0" sldId="335"/>
            <ac:inkMk id="69681" creationId="{5F739FE8-45B8-29E3-6CBA-4342938FC9B8}"/>
          </ac:inkMkLst>
        </pc:inkChg>
        <pc:inkChg chg="add del">
          <ac:chgData name="شادن القحطاني ID 443200677" userId="2d5f3d4d-8466-4aa1-ac8a-1cb60ed86c20" providerId="ADAL" clId="{6CA2C20D-FD10-7042-9ED8-23D77B622455}" dt="2023-05-20T14:16:51.155" v="2103"/>
          <ac:inkMkLst>
            <pc:docMk/>
            <pc:sldMk cId="0" sldId="335"/>
            <ac:inkMk id="69682" creationId="{E49F7EE4-804A-7FE0-6B26-854DC2D50D8F}"/>
          </ac:inkMkLst>
        </pc:inkChg>
        <pc:inkChg chg="add del">
          <ac:chgData name="شادن القحطاني ID 443200677" userId="2d5f3d4d-8466-4aa1-ac8a-1cb60ed86c20" providerId="ADAL" clId="{6CA2C20D-FD10-7042-9ED8-23D77B622455}" dt="2023-05-20T14:16:51.155" v="2103"/>
          <ac:inkMkLst>
            <pc:docMk/>
            <pc:sldMk cId="0" sldId="335"/>
            <ac:inkMk id="69683" creationId="{0988F4D0-936D-6339-67D8-B45A9103EFBC}"/>
          </ac:inkMkLst>
        </pc:inkChg>
        <pc:inkChg chg="add del">
          <ac:chgData name="شادن القحطاني ID 443200677" userId="2d5f3d4d-8466-4aa1-ac8a-1cb60ed86c20" providerId="ADAL" clId="{6CA2C20D-FD10-7042-9ED8-23D77B622455}" dt="2023-05-20T14:16:51.155" v="2103"/>
          <ac:inkMkLst>
            <pc:docMk/>
            <pc:sldMk cId="0" sldId="335"/>
            <ac:inkMk id="69684" creationId="{794EEE24-AD57-8A35-64A6-ACE439331184}"/>
          </ac:inkMkLst>
        </pc:inkChg>
        <pc:inkChg chg="add del">
          <ac:chgData name="شادن القحطاني ID 443200677" userId="2d5f3d4d-8466-4aa1-ac8a-1cb60ed86c20" providerId="ADAL" clId="{6CA2C20D-FD10-7042-9ED8-23D77B622455}" dt="2023-05-20T14:16:51.155" v="2103"/>
          <ac:inkMkLst>
            <pc:docMk/>
            <pc:sldMk cId="0" sldId="335"/>
            <ac:inkMk id="69685" creationId="{8BD88895-3064-BAAD-CC64-FE1019CA5A3C}"/>
          </ac:inkMkLst>
        </pc:inkChg>
        <pc:inkChg chg="add del">
          <ac:chgData name="شادن القحطاني ID 443200677" userId="2d5f3d4d-8466-4aa1-ac8a-1cb60ed86c20" providerId="ADAL" clId="{6CA2C20D-FD10-7042-9ED8-23D77B622455}" dt="2023-05-20T14:16:51.155" v="2103"/>
          <ac:inkMkLst>
            <pc:docMk/>
            <pc:sldMk cId="0" sldId="335"/>
            <ac:inkMk id="69686" creationId="{E2CDE01E-399F-962B-ABD7-EA69D9B047FB}"/>
          </ac:inkMkLst>
        </pc:inkChg>
        <pc:inkChg chg="add del">
          <ac:chgData name="شادن القحطاني ID 443200677" userId="2d5f3d4d-8466-4aa1-ac8a-1cb60ed86c20" providerId="ADAL" clId="{6CA2C20D-FD10-7042-9ED8-23D77B622455}" dt="2023-05-20T14:16:51.155" v="2103"/>
          <ac:inkMkLst>
            <pc:docMk/>
            <pc:sldMk cId="0" sldId="335"/>
            <ac:inkMk id="69687" creationId="{D89F72D6-447F-82AC-89F8-A0EC2504AEC3}"/>
          </ac:inkMkLst>
        </pc:inkChg>
        <pc:inkChg chg="add del">
          <ac:chgData name="شادن القحطاني ID 443200677" userId="2d5f3d4d-8466-4aa1-ac8a-1cb60ed86c20" providerId="ADAL" clId="{6CA2C20D-FD10-7042-9ED8-23D77B622455}" dt="2023-05-20T14:16:51.155" v="2103"/>
          <ac:inkMkLst>
            <pc:docMk/>
            <pc:sldMk cId="0" sldId="335"/>
            <ac:inkMk id="69688" creationId="{B5018B48-F8E1-1E7E-F9D2-3CCEF3D2B1A6}"/>
          </ac:inkMkLst>
        </pc:inkChg>
        <pc:inkChg chg="add del">
          <ac:chgData name="شادن القحطاني ID 443200677" userId="2d5f3d4d-8466-4aa1-ac8a-1cb60ed86c20" providerId="ADAL" clId="{6CA2C20D-FD10-7042-9ED8-23D77B622455}" dt="2023-05-20T14:16:51.155" v="2103"/>
          <ac:inkMkLst>
            <pc:docMk/>
            <pc:sldMk cId="0" sldId="335"/>
            <ac:inkMk id="69689" creationId="{7A000AF0-49A5-95EF-8BC8-C4C2BBEB9D42}"/>
          </ac:inkMkLst>
        </pc:inkChg>
        <pc:inkChg chg="add del">
          <ac:chgData name="شادن القحطاني ID 443200677" userId="2d5f3d4d-8466-4aa1-ac8a-1cb60ed86c20" providerId="ADAL" clId="{6CA2C20D-FD10-7042-9ED8-23D77B622455}" dt="2023-05-20T14:16:51.155" v="2103"/>
          <ac:inkMkLst>
            <pc:docMk/>
            <pc:sldMk cId="0" sldId="335"/>
            <ac:inkMk id="69690" creationId="{038EFF14-842E-283D-04EA-EE2738E1BB75}"/>
          </ac:inkMkLst>
        </pc:inkChg>
        <pc:inkChg chg="add del">
          <ac:chgData name="شادن القحطاني ID 443200677" userId="2d5f3d4d-8466-4aa1-ac8a-1cb60ed86c20" providerId="ADAL" clId="{6CA2C20D-FD10-7042-9ED8-23D77B622455}" dt="2023-05-20T14:16:51.155" v="2103"/>
          <ac:inkMkLst>
            <pc:docMk/>
            <pc:sldMk cId="0" sldId="335"/>
            <ac:inkMk id="69691" creationId="{DEE3A51B-ABD6-5478-67DE-0CE861DB2A20}"/>
          </ac:inkMkLst>
        </pc:inkChg>
        <pc:inkChg chg="add del">
          <ac:chgData name="شادن القحطاني ID 443200677" userId="2d5f3d4d-8466-4aa1-ac8a-1cb60ed86c20" providerId="ADAL" clId="{6CA2C20D-FD10-7042-9ED8-23D77B622455}" dt="2023-05-20T14:16:51.155" v="2103"/>
          <ac:inkMkLst>
            <pc:docMk/>
            <pc:sldMk cId="0" sldId="335"/>
            <ac:inkMk id="69692" creationId="{019E07A1-7C71-183D-C252-073BF2EFB92C}"/>
          </ac:inkMkLst>
        </pc:inkChg>
        <pc:inkChg chg="add del">
          <ac:chgData name="شادن القحطاني ID 443200677" userId="2d5f3d4d-8466-4aa1-ac8a-1cb60ed86c20" providerId="ADAL" clId="{6CA2C20D-FD10-7042-9ED8-23D77B622455}" dt="2023-05-20T14:16:51.155" v="2103"/>
          <ac:inkMkLst>
            <pc:docMk/>
            <pc:sldMk cId="0" sldId="335"/>
            <ac:inkMk id="69693" creationId="{D5BE6F17-1E51-7AC7-9149-A2ABCBFA17A6}"/>
          </ac:inkMkLst>
        </pc:inkChg>
        <pc:inkChg chg="add reco">
          <ac:chgData name="شادن القحطاني ID 443200677" userId="2d5f3d4d-8466-4aa1-ac8a-1cb60ed86c20" providerId="ADAL" clId="{6CA2C20D-FD10-7042-9ED8-23D77B622455}" dt="2023-05-20T14:16:51.155" v="2103"/>
          <ac:inkMkLst>
            <pc:docMk/>
            <pc:sldMk cId="0" sldId="335"/>
            <ac:inkMk id="69694" creationId="{76B352BE-0B37-5126-A47B-2FB009F41640}"/>
          </ac:inkMkLst>
        </pc:inkChg>
        <pc:inkChg chg="add">
          <ac:chgData name="شادن القحطاني ID 443200677" userId="2d5f3d4d-8466-4aa1-ac8a-1cb60ed86c20" providerId="ADAL" clId="{6CA2C20D-FD10-7042-9ED8-23D77B622455}" dt="2023-05-20T14:16:56.897" v="2104"/>
          <ac:inkMkLst>
            <pc:docMk/>
            <pc:sldMk cId="0" sldId="335"/>
            <ac:inkMk id="69695" creationId="{FA29B602-3406-D34E-78BF-4106ECC8F399}"/>
          </ac:inkMkLst>
        </pc:inkChg>
        <pc:inkChg chg="add del">
          <ac:chgData name="شادن القحطاني ID 443200677" userId="2d5f3d4d-8466-4aa1-ac8a-1cb60ed86c20" providerId="ADAL" clId="{6CA2C20D-FD10-7042-9ED8-23D77B622455}" dt="2023-05-20T14:20:03.335" v="2108"/>
          <ac:inkMkLst>
            <pc:docMk/>
            <pc:sldMk cId="0" sldId="335"/>
            <ac:inkMk id="69696" creationId="{50B080DC-9BFB-EA98-3973-C80D17046F51}"/>
          </ac:inkMkLst>
        </pc:inkChg>
        <pc:inkChg chg="add del">
          <ac:chgData name="شادن القحطاني ID 443200677" userId="2d5f3d4d-8466-4aa1-ac8a-1cb60ed86c20" providerId="ADAL" clId="{6CA2C20D-FD10-7042-9ED8-23D77B622455}" dt="2023-05-20T14:20:03.335" v="2108"/>
          <ac:inkMkLst>
            <pc:docMk/>
            <pc:sldMk cId="0" sldId="335"/>
            <ac:inkMk id="69697" creationId="{DB5FA010-764A-F0AF-9442-293724C8FFF4}"/>
          </ac:inkMkLst>
        </pc:inkChg>
        <pc:inkChg chg="add del reco">
          <ac:chgData name="شادن القحطاني ID 443200677" userId="2d5f3d4d-8466-4aa1-ac8a-1cb60ed86c20" providerId="ADAL" clId="{6CA2C20D-FD10-7042-9ED8-23D77B622455}" dt="2023-05-20T14:20:03.335" v="2108"/>
          <ac:inkMkLst>
            <pc:docMk/>
            <pc:sldMk cId="0" sldId="335"/>
            <ac:inkMk id="69698" creationId="{86683D98-E36B-DBE0-97F6-6CA0F157F1F8}"/>
          </ac:inkMkLst>
        </pc:inkChg>
        <pc:inkChg chg="add del">
          <ac:chgData name="شادن القحطاني ID 443200677" userId="2d5f3d4d-8466-4aa1-ac8a-1cb60ed86c20" providerId="ADAL" clId="{6CA2C20D-FD10-7042-9ED8-23D77B622455}" dt="2023-05-20T14:20:07.078" v="2115"/>
          <ac:inkMkLst>
            <pc:docMk/>
            <pc:sldMk cId="0" sldId="335"/>
            <ac:inkMk id="69699" creationId="{1058E35E-F5C7-62D9-D94A-BE63FD00012E}"/>
          </ac:inkMkLst>
        </pc:inkChg>
        <pc:inkChg chg="add del">
          <ac:chgData name="شادن القحطاني ID 443200677" userId="2d5f3d4d-8466-4aa1-ac8a-1cb60ed86c20" providerId="ADAL" clId="{6CA2C20D-FD10-7042-9ED8-23D77B622455}" dt="2023-05-20T14:20:07.078" v="2115"/>
          <ac:inkMkLst>
            <pc:docMk/>
            <pc:sldMk cId="0" sldId="335"/>
            <ac:inkMk id="69700" creationId="{1CF6E11E-8251-C7B6-92AC-94FEB3323016}"/>
          </ac:inkMkLst>
        </pc:inkChg>
        <pc:inkChg chg="add del">
          <ac:chgData name="شادن القحطاني ID 443200677" userId="2d5f3d4d-8466-4aa1-ac8a-1cb60ed86c20" providerId="ADAL" clId="{6CA2C20D-FD10-7042-9ED8-23D77B622455}" dt="2023-05-20T14:20:07.078" v="2115"/>
          <ac:inkMkLst>
            <pc:docMk/>
            <pc:sldMk cId="0" sldId="335"/>
            <ac:inkMk id="69701" creationId="{856A3FC9-25A6-D362-15A7-525BC4A03D1C}"/>
          </ac:inkMkLst>
        </pc:inkChg>
        <pc:inkChg chg="add del">
          <ac:chgData name="شادن القحطاني ID 443200677" userId="2d5f3d4d-8466-4aa1-ac8a-1cb60ed86c20" providerId="ADAL" clId="{6CA2C20D-FD10-7042-9ED8-23D77B622455}" dt="2023-05-20T14:20:07.078" v="2115"/>
          <ac:inkMkLst>
            <pc:docMk/>
            <pc:sldMk cId="0" sldId="335"/>
            <ac:inkMk id="69702" creationId="{EFF8B2D8-9C5C-B00E-61B7-3177B139BC97}"/>
          </ac:inkMkLst>
        </pc:inkChg>
        <pc:inkChg chg="add del">
          <ac:chgData name="شادن القحطاني ID 443200677" userId="2d5f3d4d-8466-4aa1-ac8a-1cb60ed86c20" providerId="ADAL" clId="{6CA2C20D-FD10-7042-9ED8-23D77B622455}" dt="2023-05-20T14:20:07.078" v="2115"/>
          <ac:inkMkLst>
            <pc:docMk/>
            <pc:sldMk cId="0" sldId="335"/>
            <ac:inkMk id="69703" creationId="{537D2A67-5E03-CFE5-BBF7-58BFFF1C7E54}"/>
          </ac:inkMkLst>
        </pc:inkChg>
        <pc:inkChg chg="add del">
          <ac:chgData name="شادن القحطاني ID 443200677" userId="2d5f3d4d-8466-4aa1-ac8a-1cb60ed86c20" providerId="ADAL" clId="{6CA2C20D-FD10-7042-9ED8-23D77B622455}" dt="2023-05-20T14:20:07.078" v="2115"/>
          <ac:inkMkLst>
            <pc:docMk/>
            <pc:sldMk cId="0" sldId="335"/>
            <ac:inkMk id="69704" creationId="{64BAF19B-E7DE-2381-C126-69FBA61DC0B0}"/>
          </ac:inkMkLst>
        </pc:inkChg>
        <pc:inkChg chg="add reco">
          <ac:chgData name="شادن القحطاني ID 443200677" userId="2d5f3d4d-8466-4aa1-ac8a-1cb60ed86c20" providerId="ADAL" clId="{6CA2C20D-FD10-7042-9ED8-23D77B622455}" dt="2023-05-20T14:20:07.078" v="2115"/>
          <ac:inkMkLst>
            <pc:docMk/>
            <pc:sldMk cId="0" sldId="335"/>
            <ac:inkMk id="69705" creationId="{EE2A25BE-7E2C-246C-B7C4-F73322C17058}"/>
          </ac:inkMkLst>
        </pc:inkChg>
        <pc:inkChg chg="add del">
          <ac:chgData name="شادن القحطاني ID 443200677" userId="2d5f3d4d-8466-4aa1-ac8a-1cb60ed86c20" providerId="ADAL" clId="{6CA2C20D-FD10-7042-9ED8-23D77B622455}" dt="2023-05-20T14:20:14.811" v="2123"/>
          <ac:inkMkLst>
            <pc:docMk/>
            <pc:sldMk cId="0" sldId="335"/>
            <ac:inkMk id="69706" creationId="{1BBC073C-487A-9158-2E92-5BBFBD35CD93}"/>
          </ac:inkMkLst>
        </pc:inkChg>
        <pc:inkChg chg="add del">
          <ac:chgData name="شادن القحطاني ID 443200677" userId="2d5f3d4d-8466-4aa1-ac8a-1cb60ed86c20" providerId="ADAL" clId="{6CA2C20D-FD10-7042-9ED8-23D77B622455}" dt="2023-05-20T14:20:14.811" v="2123"/>
          <ac:inkMkLst>
            <pc:docMk/>
            <pc:sldMk cId="0" sldId="335"/>
            <ac:inkMk id="69707" creationId="{9C7D15A6-CBB1-E35A-CB25-AC6C11FB6D7D}"/>
          </ac:inkMkLst>
        </pc:inkChg>
        <pc:inkChg chg="add del">
          <ac:chgData name="شادن القحطاني ID 443200677" userId="2d5f3d4d-8466-4aa1-ac8a-1cb60ed86c20" providerId="ADAL" clId="{6CA2C20D-FD10-7042-9ED8-23D77B622455}" dt="2023-05-20T14:20:14.811" v="2123"/>
          <ac:inkMkLst>
            <pc:docMk/>
            <pc:sldMk cId="0" sldId="335"/>
            <ac:inkMk id="69708" creationId="{A98CCC33-2989-7DCC-8025-4E0C7831AAE1}"/>
          </ac:inkMkLst>
        </pc:inkChg>
        <pc:inkChg chg="add del">
          <ac:chgData name="شادن القحطاني ID 443200677" userId="2d5f3d4d-8466-4aa1-ac8a-1cb60ed86c20" providerId="ADAL" clId="{6CA2C20D-FD10-7042-9ED8-23D77B622455}" dt="2023-05-20T14:20:14.811" v="2123"/>
          <ac:inkMkLst>
            <pc:docMk/>
            <pc:sldMk cId="0" sldId="335"/>
            <ac:inkMk id="69709" creationId="{316A4E32-3991-9A3A-C8E8-3D05F6DFBD93}"/>
          </ac:inkMkLst>
        </pc:inkChg>
        <pc:inkChg chg="add del">
          <ac:chgData name="شادن القحطاني ID 443200677" userId="2d5f3d4d-8466-4aa1-ac8a-1cb60ed86c20" providerId="ADAL" clId="{6CA2C20D-FD10-7042-9ED8-23D77B622455}" dt="2023-05-20T14:20:14.811" v="2123"/>
          <ac:inkMkLst>
            <pc:docMk/>
            <pc:sldMk cId="0" sldId="335"/>
            <ac:inkMk id="69710" creationId="{97DBF555-BD3E-1C06-F9D5-9D63926CFE11}"/>
          </ac:inkMkLst>
        </pc:inkChg>
        <pc:inkChg chg="add del">
          <ac:chgData name="شادن القحطاني ID 443200677" userId="2d5f3d4d-8466-4aa1-ac8a-1cb60ed86c20" providerId="ADAL" clId="{6CA2C20D-FD10-7042-9ED8-23D77B622455}" dt="2023-05-20T14:20:14.811" v="2123"/>
          <ac:inkMkLst>
            <pc:docMk/>
            <pc:sldMk cId="0" sldId="335"/>
            <ac:inkMk id="69711" creationId="{AA25A58E-0CB3-DE75-0CC0-6995E177BD57}"/>
          </ac:inkMkLst>
        </pc:inkChg>
        <pc:inkChg chg="add del">
          <ac:chgData name="شادن القحطاني ID 443200677" userId="2d5f3d4d-8466-4aa1-ac8a-1cb60ed86c20" providerId="ADAL" clId="{6CA2C20D-FD10-7042-9ED8-23D77B622455}" dt="2023-05-20T14:20:14.811" v="2123"/>
          <ac:inkMkLst>
            <pc:docMk/>
            <pc:sldMk cId="0" sldId="335"/>
            <ac:inkMk id="69712" creationId="{F1422436-AD86-8A0C-AB1E-F25096E7FE8F}"/>
          </ac:inkMkLst>
        </pc:inkChg>
        <pc:inkChg chg="add reco">
          <ac:chgData name="شادن القحطاني ID 443200677" userId="2d5f3d4d-8466-4aa1-ac8a-1cb60ed86c20" providerId="ADAL" clId="{6CA2C20D-FD10-7042-9ED8-23D77B622455}" dt="2023-05-20T14:20:14.811" v="2123"/>
          <ac:inkMkLst>
            <pc:docMk/>
            <pc:sldMk cId="0" sldId="335"/>
            <ac:inkMk id="69713" creationId="{502D20AD-DD73-5162-B671-6C05F669BB6F}"/>
          </ac:inkMkLst>
        </pc:inkChg>
        <pc:inkChg chg="add del">
          <ac:chgData name="شادن القحطاني ID 443200677" userId="2d5f3d4d-8466-4aa1-ac8a-1cb60ed86c20" providerId="ADAL" clId="{6CA2C20D-FD10-7042-9ED8-23D77B622455}" dt="2023-05-20T14:20:17.757" v="2128"/>
          <ac:inkMkLst>
            <pc:docMk/>
            <pc:sldMk cId="0" sldId="335"/>
            <ac:inkMk id="69714" creationId="{2154A273-C209-2118-2F6D-B5DEAD18C152}"/>
          </ac:inkMkLst>
        </pc:inkChg>
        <pc:inkChg chg="add del">
          <ac:chgData name="شادن القحطاني ID 443200677" userId="2d5f3d4d-8466-4aa1-ac8a-1cb60ed86c20" providerId="ADAL" clId="{6CA2C20D-FD10-7042-9ED8-23D77B622455}" dt="2023-05-20T14:20:17.757" v="2128"/>
          <ac:inkMkLst>
            <pc:docMk/>
            <pc:sldMk cId="0" sldId="335"/>
            <ac:inkMk id="69715" creationId="{CCE17DFD-0FBC-2871-E994-D03A88CAF613}"/>
          </ac:inkMkLst>
        </pc:inkChg>
        <pc:inkChg chg="add del">
          <ac:chgData name="شادن القحطاني ID 443200677" userId="2d5f3d4d-8466-4aa1-ac8a-1cb60ed86c20" providerId="ADAL" clId="{6CA2C20D-FD10-7042-9ED8-23D77B622455}" dt="2023-05-20T14:20:17.757" v="2128"/>
          <ac:inkMkLst>
            <pc:docMk/>
            <pc:sldMk cId="0" sldId="335"/>
            <ac:inkMk id="69716" creationId="{52861317-CBD1-ACEC-359C-8490471C5A54}"/>
          </ac:inkMkLst>
        </pc:inkChg>
        <pc:inkChg chg="add del">
          <ac:chgData name="شادن القحطاني ID 443200677" userId="2d5f3d4d-8466-4aa1-ac8a-1cb60ed86c20" providerId="ADAL" clId="{6CA2C20D-FD10-7042-9ED8-23D77B622455}" dt="2023-05-20T14:20:17.757" v="2128"/>
          <ac:inkMkLst>
            <pc:docMk/>
            <pc:sldMk cId="0" sldId="335"/>
            <ac:inkMk id="69717" creationId="{62329A12-DE27-895A-800D-56DD4FF4EFCC}"/>
          </ac:inkMkLst>
        </pc:inkChg>
        <pc:inkChg chg="add reco">
          <ac:chgData name="شادن القحطاني ID 443200677" userId="2d5f3d4d-8466-4aa1-ac8a-1cb60ed86c20" providerId="ADAL" clId="{6CA2C20D-FD10-7042-9ED8-23D77B622455}" dt="2023-05-20T14:20:17.757" v="2128"/>
          <ac:inkMkLst>
            <pc:docMk/>
            <pc:sldMk cId="0" sldId="335"/>
            <ac:inkMk id="69718" creationId="{B3867BEE-F75B-6D04-B41A-9F61D850D12B}"/>
          </ac:inkMkLst>
        </pc:inkChg>
        <pc:inkChg chg="add del">
          <ac:chgData name="شادن القحطاني ID 443200677" userId="2d5f3d4d-8466-4aa1-ac8a-1cb60ed86c20" providerId="ADAL" clId="{6CA2C20D-FD10-7042-9ED8-23D77B622455}" dt="2023-05-20T14:20:22.985" v="2138"/>
          <ac:inkMkLst>
            <pc:docMk/>
            <pc:sldMk cId="0" sldId="335"/>
            <ac:inkMk id="69719" creationId="{D189EDCD-2753-680D-3C40-D6E7ED8D4CD8}"/>
          </ac:inkMkLst>
        </pc:inkChg>
        <pc:inkChg chg="add del">
          <ac:chgData name="شادن القحطاني ID 443200677" userId="2d5f3d4d-8466-4aa1-ac8a-1cb60ed86c20" providerId="ADAL" clId="{6CA2C20D-FD10-7042-9ED8-23D77B622455}" dt="2023-05-20T14:20:22.985" v="2138"/>
          <ac:inkMkLst>
            <pc:docMk/>
            <pc:sldMk cId="0" sldId="335"/>
            <ac:inkMk id="69720" creationId="{2B07A4D4-CC08-A938-0EFE-857B45385F0A}"/>
          </ac:inkMkLst>
        </pc:inkChg>
        <pc:inkChg chg="add del">
          <ac:chgData name="شادن القحطاني ID 443200677" userId="2d5f3d4d-8466-4aa1-ac8a-1cb60ed86c20" providerId="ADAL" clId="{6CA2C20D-FD10-7042-9ED8-23D77B622455}" dt="2023-05-20T14:20:22.985" v="2138"/>
          <ac:inkMkLst>
            <pc:docMk/>
            <pc:sldMk cId="0" sldId="335"/>
            <ac:inkMk id="69721" creationId="{53F71F3D-DCC1-AB60-6E94-116B36CBCCF1}"/>
          </ac:inkMkLst>
        </pc:inkChg>
        <pc:inkChg chg="add del">
          <ac:chgData name="شادن القحطاني ID 443200677" userId="2d5f3d4d-8466-4aa1-ac8a-1cb60ed86c20" providerId="ADAL" clId="{6CA2C20D-FD10-7042-9ED8-23D77B622455}" dt="2023-05-20T14:20:22.985" v="2138"/>
          <ac:inkMkLst>
            <pc:docMk/>
            <pc:sldMk cId="0" sldId="335"/>
            <ac:inkMk id="69722" creationId="{34D57EB5-91E6-4B31-177E-C9E003809DB8}"/>
          </ac:inkMkLst>
        </pc:inkChg>
        <pc:inkChg chg="add del">
          <ac:chgData name="شادن القحطاني ID 443200677" userId="2d5f3d4d-8466-4aa1-ac8a-1cb60ed86c20" providerId="ADAL" clId="{6CA2C20D-FD10-7042-9ED8-23D77B622455}" dt="2023-05-20T14:20:22.985" v="2138"/>
          <ac:inkMkLst>
            <pc:docMk/>
            <pc:sldMk cId="0" sldId="335"/>
            <ac:inkMk id="69723" creationId="{DA5C26F9-1BBB-DFFD-579F-7871856EAC5A}"/>
          </ac:inkMkLst>
        </pc:inkChg>
        <pc:inkChg chg="add del">
          <ac:chgData name="شادن القحطاني ID 443200677" userId="2d5f3d4d-8466-4aa1-ac8a-1cb60ed86c20" providerId="ADAL" clId="{6CA2C20D-FD10-7042-9ED8-23D77B622455}" dt="2023-05-20T14:20:22.985" v="2138"/>
          <ac:inkMkLst>
            <pc:docMk/>
            <pc:sldMk cId="0" sldId="335"/>
            <ac:inkMk id="69724" creationId="{BCB1F499-8F3C-55FB-350D-725330127BBD}"/>
          </ac:inkMkLst>
        </pc:inkChg>
        <pc:inkChg chg="add del">
          <ac:chgData name="شادن القحطاني ID 443200677" userId="2d5f3d4d-8466-4aa1-ac8a-1cb60ed86c20" providerId="ADAL" clId="{6CA2C20D-FD10-7042-9ED8-23D77B622455}" dt="2023-05-20T14:20:22.985" v="2138"/>
          <ac:inkMkLst>
            <pc:docMk/>
            <pc:sldMk cId="0" sldId="335"/>
            <ac:inkMk id="69725" creationId="{4B9A9794-47E4-1BF8-897C-41AC183C1E55}"/>
          </ac:inkMkLst>
        </pc:inkChg>
        <pc:inkChg chg="add del">
          <ac:chgData name="شادن القحطاني ID 443200677" userId="2d5f3d4d-8466-4aa1-ac8a-1cb60ed86c20" providerId="ADAL" clId="{6CA2C20D-FD10-7042-9ED8-23D77B622455}" dt="2023-05-20T14:20:22.985" v="2138"/>
          <ac:inkMkLst>
            <pc:docMk/>
            <pc:sldMk cId="0" sldId="335"/>
            <ac:inkMk id="69726" creationId="{68BA07E6-8221-3918-15AC-82D73B66F008}"/>
          </ac:inkMkLst>
        </pc:inkChg>
        <pc:inkChg chg="add del">
          <ac:chgData name="شادن القحطاني ID 443200677" userId="2d5f3d4d-8466-4aa1-ac8a-1cb60ed86c20" providerId="ADAL" clId="{6CA2C20D-FD10-7042-9ED8-23D77B622455}" dt="2023-05-20T14:20:22.985" v="2138"/>
          <ac:inkMkLst>
            <pc:docMk/>
            <pc:sldMk cId="0" sldId="335"/>
            <ac:inkMk id="69727" creationId="{1D300BBC-CCE2-F87E-DA16-A325D1D43D4C}"/>
          </ac:inkMkLst>
        </pc:inkChg>
        <pc:inkChg chg="add reco">
          <ac:chgData name="شادن القحطاني ID 443200677" userId="2d5f3d4d-8466-4aa1-ac8a-1cb60ed86c20" providerId="ADAL" clId="{6CA2C20D-FD10-7042-9ED8-23D77B622455}" dt="2023-05-20T14:20:22.985" v="2138"/>
          <ac:inkMkLst>
            <pc:docMk/>
            <pc:sldMk cId="0" sldId="335"/>
            <ac:inkMk id="69728" creationId="{2482F912-1C8F-990F-9240-17C39562F20D}"/>
          </ac:inkMkLst>
        </pc:inkChg>
        <pc:inkChg chg="add del">
          <ac:chgData name="شادن القحطاني ID 443200677" userId="2d5f3d4d-8466-4aa1-ac8a-1cb60ed86c20" providerId="ADAL" clId="{6CA2C20D-FD10-7042-9ED8-23D77B622455}" dt="2023-05-20T14:20:30.334" v="2144"/>
          <ac:inkMkLst>
            <pc:docMk/>
            <pc:sldMk cId="0" sldId="335"/>
            <ac:inkMk id="69729" creationId="{37F57091-B331-E8E3-63B1-B033A3177020}"/>
          </ac:inkMkLst>
        </pc:inkChg>
        <pc:inkChg chg="add del">
          <ac:chgData name="شادن القحطاني ID 443200677" userId="2d5f3d4d-8466-4aa1-ac8a-1cb60ed86c20" providerId="ADAL" clId="{6CA2C20D-FD10-7042-9ED8-23D77B622455}" dt="2023-05-20T14:20:30.334" v="2144"/>
          <ac:inkMkLst>
            <pc:docMk/>
            <pc:sldMk cId="0" sldId="335"/>
            <ac:inkMk id="69730" creationId="{8480D0AE-EDA8-E8F4-518B-CCEDC036CD5D}"/>
          </ac:inkMkLst>
        </pc:inkChg>
        <pc:inkChg chg="add del">
          <ac:chgData name="شادن القحطاني ID 443200677" userId="2d5f3d4d-8466-4aa1-ac8a-1cb60ed86c20" providerId="ADAL" clId="{6CA2C20D-FD10-7042-9ED8-23D77B622455}" dt="2023-05-20T14:20:30.334" v="2144"/>
          <ac:inkMkLst>
            <pc:docMk/>
            <pc:sldMk cId="0" sldId="335"/>
            <ac:inkMk id="69731" creationId="{2D43EF42-F6B7-A64A-4C0E-C27D69BD196E}"/>
          </ac:inkMkLst>
        </pc:inkChg>
        <pc:inkChg chg="add del">
          <ac:chgData name="شادن القحطاني ID 443200677" userId="2d5f3d4d-8466-4aa1-ac8a-1cb60ed86c20" providerId="ADAL" clId="{6CA2C20D-FD10-7042-9ED8-23D77B622455}" dt="2023-05-20T14:20:30.334" v="2144"/>
          <ac:inkMkLst>
            <pc:docMk/>
            <pc:sldMk cId="0" sldId="335"/>
            <ac:inkMk id="69732" creationId="{76463FA8-7F3B-9DC1-770A-A1E5391DF118}"/>
          </ac:inkMkLst>
        </pc:inkChg>
        <pc:inkChg chg="add del">
          <ac:chgData name="شادن القحطاني ID 443200677" userId="2d5f3d4d-8466-4aa1-ac8a-1cb60ed86c20" providerId="ADAL" clId="{6CA2C20D-FD10-7042-9ED8-23D77B622455}" dt="2023-05-20T14:20:30.334" v="2144"/>
          <ac:inkMkLst>
            <pc:docMk/>
            <pc:sldMk cId="0" sldId="335"/>
            <ac:inkMk id="69733" creationId="{4C96687E-0731-299B-0BAD-CF4591BCD267}"/>
          </ac:inkMkLst>
        </pc:inkChg>
        <pc:inkChg chg="add reco">
          <ac:chgData name="شادن القحطاني ID 443200677" userId="2d5f3d4d-8466-4aa1-ac8a-1cb60ed86c20" providerId="ADAL" clId="{6CA2C20D-FD10-7042-9ED8-23D77B622455}" dt="2023-05-20T14:20:30.334" v="2144"/>
          <ac:inkMkLst>
            <pc:docMk/>
            <pc:sldMk cId="0" sldId="335"/>
            <ac:inkMk id="69734" creationId="{1C8FDE03-1EAE-69A5-D55B-D3B54D73D2BB}"/>
          </ac:inkMkLst>
        </pc:inkChg>
        <pc:inkChg chg="add del">
          <ac:chgData name="شادن القحطاني ID 443200677" userId="2d5f3d4d-8466-4aa1-ac8a-1cb60ed86c20" providerId="ADAL" clId="{6CA2C20D-FD10-7042-9ED8-23D77B622455}" dt="2023-05-20T14:20:35.360" v="2156"/>
          <ac:inkMkLst>
            <pc:docMk/>
            <pc:sldMk cId="0" sldId="335"/>
            <ac:inkMk id="69735" creationId="{E6782349-7CB6-1357-F55E-B4B580492F3E}"/>
          </ac:inkMkLst>
        </pc:inkChg>
        <pc:inkChg chg="add del">
          <ac:chgData name="شادن القحطاني ID 443200677" userId="2d5f3d4d-8466-4aa1-ac8a-1cb60ed86c20" providerId="ADAL" clId="{6CA2C20D-FD10-7042-9ED8-23D77B622455}" dt="2023-05-20T14:20:35.360" v="2156"/>
          <ac:inkMkLst>
            <pc:docMk/>
            <pc:sldMk cId="0" sldId="335"/>
            <ac:inkMk id="69736" creationId="{A3152015-A8A3-F1A9-96C4-0DC6FF5261F1}"/>
          </ac:inkMkLst>
        </pc:inkChg>
        <pc:inkChg chg="add del">
          <ac:chgData name="شادن القحطاني ID 443200677" userId="2d5f3d4d-8466-4aa1-ac8a-1cb60ed86c20" providerId="ADAL" clId="{6CA2C20D-FD10-7042-9ED8-23D77B622455}" dt="2023-05-20T14:20:35.360" v="2156"/>
          <ac:inkMkLst>
            <pc:docMk/>
            <pc:sldMk cId="0" sldId="335"/>
            <ac:inkMk id="69737" creationId="{A19AB9FC-5EB6-A2AA-A8BD-62EA4FCECEF8}"/>
          </ac:inkMkLst>
        </pc:inkChg>
        <pc:inkChg chg="add del">
          <ac:chgData name="شادن القحطاني ID 443200677" userId="2d5f3d4d-8466-4aa1-ac8a-1cb60ed86c20" providerId="ADAL" clId="{6CA2C20D-FD10-7042-9ED8-23D77B622455}" dt="2023-05-20T14:20:35.360" v="2156"/>
          <ac:inkMkLst>
            <pc:docMk/>
            <pc:sldMk cId="0" sldId="335"/>
            <ac:inkMk id="69738" creationId="{1624368C-95B9-8F12-31EA-F081714437B8}"/>
          </ac:inkMkLst>
        </pc:inkChg>
        <pc:inkChg chg="add del">
          <ac:chgData name="شادن القحطاني ID 443200677" userId="2d5f3d4d-8466-4aa1-ac8a-1cb60ed86c20" providerId="ADAL" clId="{6CA2C20D-FD10-7042-9ED8-23D77B622455}" dt="2023-05-20T14:20:35.360" v="2156"/>
          <ac:inkMkLst>
            <pc:docMk/>
            <pc:sldMk cId="0" sldId="335"/>
            <ac:inkMk id="69739" creationId="{87353D17-4C1E-9007-4F86-5DF59C0239F9}"/>
          </ac:inkMkLst>
        </pc:inkChg>
        <pc:inkChg chg="add del">
          <ac:chgData name="شادن القحطاني ID 443200677" userId="2d5f3d4d-8466-4aa1-ac8a-1cb60ed86c20" providerId="ADAL" clId="{6CA2C20D-FD10-7042-9ED8-23D77B622455}" dt="2023-05-20T14:20:35.360" v="2156"/>
          <ac:inkMkLst>
            <pc:docMk/>
            <pc:sldMk cId="0" sldId="335"/>
            <ac:inkMk id="69740" creationId="{23988453-BD84-EA9E-7A94-709A47E34BD6}"/>
          </ac:inkMkLst>
        </pc:inkChg>
        <pc:inkChg chg="add del">
          <ac:chgData name="شادن القحطاني ID 443200677" userId="2d5f3d4d-8466-4aa1-ac8a-1cb60ed86c20" providerId="ADAL" clId="{6CA2C20D-FD10-7042-9ED8-23D77B622455}" dt="2023-05-20T14:20:35.360" v="2156"/>
          <ac:inkMkLst>
            <pc:docMk/>
            <pc:sldMk cId="0" sldId="335"/>
            <ac:inkMk id="69741" creationId="{508F82D1-629D-D840-D3CF-620809409423}"/>
          </ac:inkMkLst>
        </pc:inkChg>
        <pc:inkChg chg="add del">
          <ac:chgData name="شادن القحطاني ID 443200677" userId="2d5f3d4d-8466-4aa1-ac8a-1cb60ed86c20" providerId="ADAL" clId="{6CA2C20D-FD10-7042-9ED8-23D77B622455}" dt="2023-05-20T14:20:35.360" v="2156"/>
          <ac:inkMkLst>
            <pc:docMk/>
            <pc:sldMk cId="0" sldId="335"/>
            <ac:inkMk id="69742" creationId="{72B48017-07A8-7A37-D2DB-2C65906AD66A}"/>
          </ac:inkMkLst>
        </pc:inkChg>
        <pc:inkChg chg="add del">
          <ac:chgData name="شادن القحطاني ID 443200677" userId="2d5f3d4d-8466-4aa1-ac8a-1cb60ed86c20" providerId="ADAL" clId="{6CA2C20D-FD10-7042-9ED8-23D77B622455}" dt="2023-05-20T14:20:35.360" v="2156"/>
          <ac:inkMkLst>
            <pc:docMk/>
            <pc:sldMk cId="0" sldId="335"/>
            <ac:inkMk id="69743" creationId="{982BA0BB-A462-0CF3-2646-4B3DBFF1E592}"/>
          </ac:inkMkLst>
        </pc:inkChg>
        <pc:inkChg chg="add del">
          <ac:chgData name="شادن القحطاني ID 443200677" userId="2d5f3d4d-8466-4aa1-ac8a-1cb60ed86c20" providerId="ADAL" clId="{6CA2C20D-FD10-7042-9ED8-23D77B622455}" dt="2023-05-20T14:20:35.360" v="2156"/>
          <ac:inkMkLst>
            <pc:docMk/>
            <pc:sldMk cId="0" sldId="335"/>
            <ac:inkMk id="69744" creationId="{AE98135E-E838-A128-E990-4BD98598723C}"/>
          </ac:inkMkLst>
        </pc:inkChg>
        <pc:inkChg chg="add del reco">
          <ac:chgData name="شادن القحطاني ID 443200677" userId="2d5f3d4d-8466-4aa1-ac8a-1cb60ed86c20" providerId="ADAL" clId="{6CA2C20D-FD10-7042-9ED8-23D77B622455}" dt="2023-05-20T14:20:35.360" v="2156"/>
          <ac:inkMkLst>
            <pc:docMk/>
            <pc:sldMk cId="0" sldId="335"/>
            <ac:inkMk id="69745" creationId="{AFBCC3EA-47F7-7580-DDC5-BE31B53E456D}"/>
          </ac:inkMkLst>
        </pc:inkChg>
        <pc:inkChg chg="add">
          <ac:chgData name="شادن القحطاني ID 443200677" userId="2d5f3d4d-8466-4aa1-ac8a-1cb60ed86c20" providerId="ADAL" clId="{6CA2C20D-FD10-7042-9ED8-23D77B622455}" dt="2023-05-20T14:20:36.545" v="2157"/>
          <ac:inkMkLst>
            <pc:docMk/>
            <pc:sldMk cId="0" sldId="335"/>
            <ac:inkMk id="69746" creationId="{94C19FD7-EBD8-374C-7FBA-8F93BE0C805B}"/>
          </ac:inkMkLst>
        </pc:inkChg>
        <pc:inkChg chg="add">
          <ac:chgData name="شادن القحطاني ID 443200677" userId="2d5f3d4d-8466-4aa1-ac8a-1cb60ed86c20" providerId="ADAL" clId="{6CA2C20D-FD10-7042-9ED8-23D77B622455}" dt="2023-05-20T14:20:37.546" v="2158"/>
          <ac:inkMkLst>
            <pc:docMk/>
            <pc:sldMk cId="0" sldId="335"/>
            <ac:inkMk id="69747" creationId="{39F79E29-DD5D-BD2E-D448-755B4A2E2308}"/>
          </ac:inkMkLst>
        </pc:inkChg>
        <pc:inkChg chg="add">
          <ac:chgData name="شادن القحطاني ID 443200677" userId="2d5f3d4d-8466-4aa1-ac8a-1cb60ed86c20" providerId="ADAL" clId="{6CA2C20D-FD10-7042-9ED8-23D77B622455}" dt="2023-05-20T14:20:37.774" v="2159"/>
          <ac:inkMkLst>
            <pc:docMk/>
            <pc:sldMk cId="0" sldId="335"/>
            <ac:inkMk id="69748" creationId="{5FBD6845-0A30-54B4-B6A8-E28F77BB10C7}"/>
          </ac:inkMkLst>
        </pc:inkChg>
        <pc:inkChg chg="add">
          <ac:chgData name="شادن القحطاني ID 443200677" userId="2d5f3d4d-8466-4aa1-ac8a-1cb60ed86c20" providerId="ADAL" clId="{6CA2C20D-FD10-7042-9ED8-23D77B622455}" dt="2023-05-20T14:20:37.958" v="2160"/>
          <ac:inkMkLst>
            <pc:docMk/>
            <pc:sldMk cId="0" sldId="335"/>
            <ac:inkMk id="69749" creationId="{572B2DA1-4A77-42A8-3F4B-448027ACE8DE}"/>
          </ac:inkMkLst>
        </pc:inkChg>
        <pc:inkChg chg="add">
          <ac:chgData name="شادن القحطاني ID 443200677" userId="2d5f3d4d-8466-4aa1-ac8a-1cb60ed86c20" providerId="ADAL" clId="{6CA2C20D-FD10-7042-9ED8-23D77B622455}" dt="2023-05-20T14:20:38.089" v="2161"/>
          <ac:inkMkLst>
            <pc:docMk/>
            <pc:sldMk cId="0" sldId="335"/>
            <ac:inkMk id="69750" creationId="{E4C688CE-44F2-42E9-89C5-603AA2FD434B}"/>
          </ac:inkMkLst>
        </pc:inkChg>
      </pc:sldChg>
      <pc:sldChg chg="addSp delSp modSp">
        <pc:chgData name="شادن القحطاني ID 443200677" userId="2d5f3d4d-8466-4aa1-ac8a-1cb60ed86c20" providerId="ADAL" clId="{6CA2C20D-FD10-7042-9ED8-23D77B622455}" dt="2023-06-16T22:19:48.224" v="3531" actId="7634"/>
        <pc:sldMkLst>
          <pc:docMk/>
          <pc:sldMk cId="0" sldId="336"/>
        </pc:sldMkLst>
        <pc:inkChg chg="add del">
          <ac:chgData name="شادن القحطاني ID 443200677" userId="2d5f3d4d-8466-4aa1-ac8a-1cb60ed86c20" providerId="ADAL" clId="{6CA2C20D-FD10-7042-9ED8-23D77B622455}" dt="2023-05-20T14:21:29.725" v="2167"/>
          <ac:inkMkLst>
            <pc:docMk/>
            <pc:sldMk cId="0" sldId="336"/>
            <ac:inkMk id="2" creationId="{27A5EEBC-5937-9A00-42D1-B9C58B2E78CD}"/>
          </ac:inkMkLst>
        </pc:inkChg>
        <pc:inkChg chg="add del">
          <ac:chgData name="شادن القحطاني ID 443200677" userId="2d5f3d4d-8466-4aa1-ac8a-1cb60ed86c20" providerId="ADAL" clId="{6CA2C20D-FD10-7042-9ED8-23D77B622455}" dt="2023-06-16T22:13:45" v="3507"/>
          <ac:inkMkLst>
            <pc:docMk/>
            <pc:sldMk cId="0" sldId="336"/>
            <ac:inkMk id="2" creationId="{F8403586-0CCD-E094-F3DB-FA41C2503ECA}"/>
          </ac:inkMkLst>
        </pc:inkChg>
        <pc:inkChg chg="add del">
          <ac:chgData name="شادن القحطاني ID 443200677" userId="2d5f3d4d-8466-4aa1-ac8a-1cb60ed86c20" providerId="ADAL" clId="{6CA2C20D-FD10-7042-9ED8-23D77B622455}" dt="2023-05-20T14:21:29.725" v="2167"/>
          <ac:inkMkLst>
            <pc:docMk/>
            <pc:sldMk cId="0" sldId="336"/>
            <ac:inkMk id="3" creationId="{61469F00-8A37-F1BE-3D9C-D177543697E5}"/>
          </ac:inkMkLst>
        </pc:inkChg>
        <pc:inkChg chg="add del">
          <ac:chgData name="شادن القحطاني ID 443200677" userId="2d5f3d4d-8466-4aa1-ac8a-1cb60ed86c20" providerId="ADAL" clId="{6CA2C20D-FD10-7042-9ED8-23D77B622455}" dt="2023-06-16T22:13:45" v="3507"/>
          <ac:inkMkLst>
            <pc:docMk/>
            <pc:sldMk cId="0" sldId="336"/>
            <ac:inkMk id="3" creationId="{AF9EC516-44DA-1B60-3C86-3B4AF0B32275}"/>
          </ac:inkMkLst>
        </pc:inkChg>
        <pc:inkChg chg="add del">
          <ac:chgData name="شادن القحطاني ID 443200677" userId="2d5f3d4d-8466-4aa1-ac8a-1cb60ed86c20" providerId="ADAL" clId="{6CA2C20D-FD10-7042-9ED8-23D77B622455}" dt="2023-06-16T22:13:45" v="3507"/>
          <ac:inkMkLst>
            <pc:docMk/>
            <pc:sldMk cId="0" sldId="336"/>
            <ac:inkMk id="4" creationId="{59EB8CF4-908E-30D5-2C45-6FD92B92F3E1}"/>
          </ac:inkMkLst>
        </pc:inkChg>
        <pc:inkChg chg="add del">
          <ac:chgData name="شادن القحطاني ID 443200677" userId="2d5f3d4d-8466-4aa1-ac8a-1cb60ed86c20" providerId="ADAL" clId="{6CA2C20D-FD10-7042-9ED8-23D77B622455}" dt="2023-05-20T14:21:29.725" v="2167"/>
          <ac:inkMkLst>
            <pc:docMk/>
            <pc:sldMk cId="0" sldId="336"/>
            <ac:inkMk id="4" creationId="{6BBA5FC6-8AE7-0899-083D-577F3A3ECBEE}"/>
          </ac:inkMkLst>
        </pc:inkChg>
        <pc:inkChg chg="add del">
          <ac:chgData name="شادن القحطاني ID 443200677" userId="2d5f3d4d-8466-4aa1-ac8a-1cb60ed86c20" providerId="ADAL" clId="{6CA2C20D-FD10-7042-9ED8-23D77B622455}" dt="2023-06-16T22:13:45" v="3507"/>
          <ac:inkMkLst>
            <pc:docMk/>
            <pc:sldMk cId="0" sldId="336"/>
            <ac:inkMk id="5" creationId="{23D39040-5C8D-C304-7739-792955A5EE06}"/>
          </ac:inkMkLst>
        </pc:inkChg>
        <pc:inkChg chg="add del">
          <ac:chgData name="شادن القحطاني ID 443200677" userId="2d5f3d4d-8466-4aa1-ac8a-1cb60ed86c20" providerId="ADAL" clId="{6CA2C20D-FD10-7042-9ED8-23D77B622455}" dt="2023-05-20T14:21:29.725" v="2167"/>
          <ac:inkMkLst>
            <pc:docMk/>
            <pc:sldMk cId="0" sldId="336"/>
            <ac:inkMk id="5" creationId="{44E4425F-A513-3A3F-8873-F7E9E1A9360F}"/>
          </ac:inkMkLst>
        </pc:inkChg>
        <pc:inkChg chg="add del">
          <ac:chgData name="شادن القحطاني ID 443200677" userId="2d5f3d4d-8466-4aa1-ac8a-1cb60ed86c20" providerId="ADAL" clId="{6CA2C20D-FD10-7042-9ED8-23D77B622455}" dt="2023-06-16T22:13:45" v="3507"/>
          <ac:inkMkLst>
            <pc:docMk/>
            <pc:sldMk cId="0" sldId="336"/>
            <ac:inkMk id="8" creationId="{772D6A49-07E2-23C1-7AB3-6471DDA9173E}"/>
          </ac:inkMkLst>
        </pc:inkChg>
        <pc:inkChg chg="add del">
          <ac:chgData name="شادن القحطاني ID 443200677" userId="2d5f3d4d-8466-4aa1-ac8a-1cb60ed86c20" providerId="ADAL" clId="{6CA2C20D-FD10-7042-9ED8-23D77B622455}" dt="2023-05-20T14:21:29.725" v="2167"/>
          <ac:inkMkLst>
            <pc:docMk/>
            <pc:sldMk cId="0" sldId="336"/>
            <ac:inkMk id="8" creationId="{82F87DF2-903D-9C9C-D60D-EC1D235757E0}"/>
          </ac:inkMkLst>
        </pc:inkChg>
        <pc:inkChg chg="add mod reco modStrokes">
          <ac:chgData name="شادن القحطاني ID 443200677" userId="2d5f3d4d-8466-4aa1-ac8a-1cb60ed86c20" providerId="ADAL" clId="{6CA2C20D-FD10-7042-9ED8-23D77B622455}" dt="2023-06-16T21:56:13.196" v="3491"/>
          <ac:inkMkLst>
            <pc:docMk/>
            <pc:sldMk cId="0" sldId="336"/>
            <ac:inkMk id="10" creationId="{D8A89898-C050-4604-2184-85100AC83A63}"/>
          </ac:inkMkLst>
        </pc:inkChg>
        <pc:inkChg chg="add del">
          <ac:chgData name="شادن القحطاني ID 443200677" userId="2d5f3d4d-8466-4aa1-ac8a-1cb60ed86c20" providerId="ADAL" clId="{6CA2C20D-FD10-7042-9ED8-23D77B622455}" dt="2023-05-20T14:21:35.933" v="2178"/>
          <ac:inkMkLst>
            <pc:docMk/>
            <pc:sldMk cId="0" sldId="336"/>
            <ac:inkMk id="11" creationId="{A487BE23-1B13-CC76-DEBE-96FD614504E1}"/>
          </ac:inkMkLst>
        </pc:inkChg>
        <pc:inkChg chg="add del">
          <ac:chgData name="شادن القحطاني ID 443200677" userId="2d5f3d4d-8466-4aa1-ac8a-1cb60ed86c20" providerId="ADAL" clId="{6CA2C20D-FD10-7042-9ED8-23D77B622455}" dt="2023-06-16T22:13:45" v="3507"/>
          <ac:inkMkLst>
            <pc:docMk/>
            <pc:sldMk cId="0" sldId="336"/>
            <ac:inkMk id="11" creationId="{C9570A57-C124-F267-6F81-CED92A164B55}"/>
          </ac:inkMkLst>
        </pc:inkChg>
        <pc:inkChg chg="add del">
          <ac:chgData name="شادن القحطاني ID 443200677" userId="2d5f3d4d-8466-4aa1-ac8a-1cb60ed86c20" providerId="ADAL" clId="{6CA2C20D-FD10-7042-9ED8-23D77B622455}" dt="2023-05-20T14:21:35.933" v="2178"/>
          <ac:inkMkLst>
            <pc:docMk/>
            <pc:sldMk cId="0" sldId="336"/>
            <ac:inkMk id="12" creationId="{62742A21-FBD8-1D62-FB78-E831EB5F9183}"/>
          </ac:inkMkLst>
        </pc:inkChg>
        <pc:inkChg chg="add del">
          <ac:chgData name="شادن القحطاني ID 443200677" userId="2d5f3d4d-8466-4aa1-ac8a-1cb60ed86c20" providerId="ADAL" clId="{6CA2C20D-FD10-7042-9ED8-23D77B622455}" dt="2023-06-16T22:13:45" v="3507"/>
          <ac:inkMkLst>
            <pc:docMk/>
            <pc:sldMk cId="0" sldId="336"/>
            <ac:inkMk id="12" creationId="{C6C57CCB-72C2-EE45-3116-15BDE42F1454}"/>
          </ac:inkMkLst>
        </pc:inkChg>
        <pc:inkChg chg="add del">
          <ac:chgData name="شادن القحطاني ID 443200677" userId="2d5f3d4d-8466-4aa1-ac8a-1cb60ed86c20" providerId="ADAL" clId="{6CA2C20D-FD10-7042-9ED8-23D77B622455}" dt="2023-06-16T22:13:45" v="3507"/>
          <ac:inkMkLst>
            <pc:docMk/>
            <pc:sldMk cId="0" sldId="336"/>
            <ac:inkMk id="13" creationId="{2246A5F2-83D5-67EE-6CD2-97DE9364F02F}"/>
          </ac:inkMkLst>
        </pc:inkChg>
        <pc:inkChg chg="add del">
          <ac:chgData name="شادن القحطاني ID 443200677" userId="2d5f3d4d-8466-4aa1-ac8a-1cb60ed86c20" providerId="ADAL" clId="{6CA2C20D-FD10-7042-9ED8-23D77B622455}" dt="2023-05-20T14:21:35.933" v="2178"/>
          <ac:inkMkLst>
            <pc:docMk/>
            <pc:sldMk cId="0" sldId="336"/>
            <ac:inkMk id="13" creationId="{BC4C915F-0DE3-DDA8-4D9B-B0EF8F0EBF57}"/>
          </ac:inkMkLst>
        </pc:inkChg>
        <pc:inkChg chg="add del">
          <ac:chgData name="شادن القحطاني ID 443200677" userId="2d5f3d4d-8466-4aa1-ac8a-1cb60ed86c20" providerId="ADAL" clId="{6CA2C20D-FD10-7042-9ED8-23D77B622455}" dt="2023-05-20T14:21:35.933" v="2178"/>
          <ac:inkMkLst>
            <pc:docMk/>
            <pc:sldMk cId="0" sldId="336"/>
            <ac:inkMk id="14" creationId="{76B09BE1-16E9-5480-DAE1-F6B90EBFAF4B}"/>
          </ac:inkMkLst>
        </pc:inkChg>
        <pc:inkChg chg="add del">
          <ac:chgData name="شادن القحطاني ID 443200677" userId="2d5f3d4d-8466-4aa1-ac8a-1cb60ed86c20" providerId="ADAL" clId="{6CA2C20D-FD10-7042-9ED8-23D77B622455}" dt="2023-06-16T22:13:45" v="3507"/>
          <ac:inkMkLst>
            <pc:docMk/>
            <pc:sldMk cId="0" sldId="336"/>
            <ac:inkMk id="14" creationId="{85708FF9-0FA2-7056-EFED-58AF65C6FC4B}"/>
          </ac:inkMkLst>
        </pc:inkChg>
        <pc:inkChg chg="add del">
          <ac:chgData name="شادن القحطاني ID 443200677" userId="2d5f3d4d-8466-4aa1-ac8a-1cb60ed86c20" providerId="ADAL" clId="{6CA2C20D-FD10-7042-9ED8-23D77B622455}" dt="2023-05-20T14:21:35.933" v="2178"/>
          <ac:inkMkLst>
            <pc:docMk/>
            <pc:sldMk cId="0" sldId="336"/>
            <ac:inkMk id="15" creationId="{64176BE3-6B8D-BC7B-F86B-7821CA0A8335}"/>
          </ac:inkMkLst>
        </pc:inkChg>
        <pc:inkChg chg="add del">
          <ac:chgData name="شادن القحطاني ID 443200677" userId="2d5f3d4d-8466-4aa1-ac8a-1cb60ed86c20" providerId="ADAL" clId="{6CA2C20D-FD10-7042-9ED8-23D77B622455}" dt="2023-06-16T22:13:45" v="3507"/>
          <ac:inkMkLst>
            <pc:docMk/>
            <pc:sldMk cId="0" sldId="336"/>
            <ac:inkMk id="15" creationId="{65F7271B-914B-756D-8AC9-D48128DEB98D}"/>
          </ac:inkMkLst>
        </pc:inkChg>
        <pc:inkChg chg="add del">
          <ac:chgData name="شادن القحطاني ID 443200677" userId="2d5f3d4d-8466-4aa1-ac8a-1cb60ed86c20" providerId="ADAL" clId="{6CA2C20D-FD10-7042-9ED8-23D77B622455}" dt="2023-06-16T22:13:45" v="3507"/>
          <ac:inkMkLst>
            <pc:docMk/>
            <pc:sldMk cId="0" sldId="336"/>
            <ac:inkMk id="16" creationId="{6339663C-D3A8-4727-94AE-C519414360EB}"/>
          </ac:inkMkLst>
        </pc:inkChg>
        <pc:inkChg chg="add del">
          <ac:chgData name="شادن القحطاني ID 443200677" userId="2d5f3d4d-8466-4aa1-ac8a-1cb60ed86c20" providerId="ADAL" clId="{6CA2C20D-FD10-7042-9ED8-23D77B622455}" dt="2023-05-20T14:21:35.933" v="2178"/>
          <ac:inkMkLst>
            <pc:docMk/>
            <pc:sldMk cId="0" sldId="336"/>
            <ac:inkMk id="16" creationId="{C52E43BD-DE1D-9F14-D5F2-4AEA893B1F72}"/>
          </ac:inkMkLst>
        </pc:inkChg>
        <pc:inkChg chg="add del">
          <ac:chgData name="شادن القحطاني ID 443200677" userId="2d5f3d4d-8466-4aa1-ac8a-1cb60ed86c20" providerId="ADAL" clId="{6CA2C20D-FD10-7042-9ED8-23D77B622455}" dt="2023-05-20T14:21:35.933" v="2178"/>
          <ac:inkMkLst>
            <pc:docMk/>
            <pc:sldMk cId="0" sldId="336"/>
            <ac:inkMk id="17" creationId="{8D3EE960-B0E6-58D1-78CA-8BCBF9E43CC9}"/>
          </ac:inkMkLst>
        </pc:inkChg>
        <pc:inkChg chg="add del">
          <ac:chgData name="شادن القحطاني ID 443200677" userId="2d5f3d4d-8466-4aa1-ac8a-1cb60ed86c20" providerId="ADAL" clId="{6CA2C20D-FD10-7042-9ED8-23D77B622455}" dt="2023-06-16T22:13:45" v="3507"/>
          <ac:inkMkLst>
            <pc:docMk/>
            <pc:sldMk cId="0" sldId="336"/>
            <ac:inkMk id="17" creationId="{F01FE9D0-602E-A920-DBF4-9522DB5A091A}"/>
          </ac:inkMkLst>
        </pc:inkChg>
        <pc:inkChg chg="add del">
          <ac:chgData name="شادن القحطاني ID 443200677" userId="2d5f3d4d-8466-4aa1-ac8a-1cb60ed86c20" providerId="ADAL" clId="{6CA2C20D-FD10-7042-9ED8-23D77B622455}" dt="2023-05-20T14:21:35.933" v="2178"/>
          <ac:inkMkLst>
            <pc:docMk/>
            <pc:sldMk cId="0" sldId="336"/>
            <ac:inkMk id="18" creationId="{9BCBB2FD-2607-40D4-5685-A6A7BDB26BFE}"/>
          </ac:inkMkLst>
        </pc:inkChg>
        <pc:inkChg chg="add del">
          <ac:chgData name="شادن القحطاني ID 443200677" userId="2d5f3d4d-8466-4aa1-ac8a-1cb60ed86c20" providerId="ADAL" clId="{6CA2C20D-FD10-7042-9ED8-23D77B622455}" dt="2023-06-16T22:13:45" v="3507"/>
          <ac:inkMkLst>
            <pc:docMk/>
            <pc:sldMk cId="0" sldId="336"/>
            <ac:inkMk id="18" creationId="{CA0F4DC8-3BF3-96B5-6F1E-760C38CA9917}"/>
          </ac:inkMkLst>
        </pc:inkChg>
        <pc:inkChg chg="add del">
          <ac:chgData name="شادن القحطاني ID 443200677" userId="2d5f3d4d-8466-4aa1-ac8a-1cb60ed86c20" providerId="ADAL" clId="{6CA2C20D-FD10-7042-9ED8-23D77B622455}" dt="2023-05-20T14:21:35.933" v="2178"/>
          <ac:inkMkLst>
            <pc:docMk/>
            <pc:sldMk cId="0" sldId="336"/>
            <ac:inkMk id="19" creationId="{6D37D51E-3393-09E4-08B7-3D2A2EB4E247}"/>
          </ac:inkMkLst>
        </pc:inkChg>
        <pc:inkChg chg="add reco">
          <ac:chgData name="شادن القحطاني ID 443200677" userId="2d5f3d4d-8466-4aa1-ac8a-1cb60ed86c20" providerId="ADAL" clId="{6CA2C20D-FD10-7042-9ED8-23D77B622455}" dt="2023-06-16T22:13:45" v="3507"/>
          <ac:inkMkLst>
            <pc:docMk/>
            <pc:sldMk cId="0" sldId="336"/>
            <ac:inkMk id="19" creationId="{EE7DBF1B-1F98-67A1-C5FD-3C4DFEE3E423}"/>
          </ac:inkMkLst>
        </pc:inkChg>
        <pc:inkChg chg="add reco">
          <ac:chgData name="شادن القحطاني ID 443200677" userId="2d5f3d4d-8466-4aa1-ac8a-1cb60ed86c20" providerId="ADAL" clId="{6CA2C20D-FD10-7042-9ED8-23D77B622455}" dt="2023-06-16T22:13:45" v="3507"/>
          <ac:inkMkLst>
            <pc:docMk/>
            <pc:sldMk cId="0" sldId="336"/>
            <ac:inkMk id="20" creationId="{7C6E8F45-5652-D79B-E1A3-CF5F3486292A}"/>
          </ac:inkMkLst>
        </pc:inkChg>
        <pc:inkChg chg="add del">
          <ac:chgData name="شادن القحطاني ID 443200677" userId="2d5f3d4d-8466-4aa1-ac8a-1cb60ed86c20" providerId="ADAL" clId="{6CA2C20D-FD10-7042-9ED8-23D77B622455}" dt="2023-05-20T14:21:35.933" v="2178"/>
          <ac:inkMkLst>
            <pc:docMk/>
            <pc:sldMk cId="0" sldId="336"/>
            <ac:inkMk id="20" creationId="{FF407B16-3244-01BE-298D-782A574A374F}"/>
          </ac:inkMkLst>
        </pc:inkChg>
        <pc:inkChg chg="add reco">
          <ac:chgData name="شادن القحطاني ID 443200677" userId="2d5f3d4d-8466-4aa1-ac8a-1cb60ed86c20" providerId="ADAL" clId="{6CA2C20D-FD10-7042-9ED8-23D77B622455}" dt="2023-05-20T14:21:35.933" v="2178"/>
          <ac:inkMkLst>
            <pc:docMk/>
            <pc:sldMk cId="0" sldId="336"/>
            <ac:inkMk id="21" creationId="{E58777CB-824A-BA35-F964-E43963B8C500}"/>
          </ac:inkMkLst>
        </pc:inkChg>
        <pc:inkChg chg="add del">
          <ac:chgData name="شادن القحطاني ID 443200677" userId="2d5f3d4d-8466-4aa1-ac8a-1cb60ed86c20" providerId="ADAL" clId="{6CA2C20D-FD10-7042-9ED8-23D77B622455}" dt="2023-05-20T14:22:15.596" v="2187"/>
          <ac:inkMkLst>
            <pc:docMk/>
            <pc:sldMk cId="0" sldId="336"/>
            <ac:inkMk id="22" creationId="{4B786141-ECF6-68C7-141F-F8F508F7D7C5}"/>
          </ac:inkMkLst>
        </pc:inkChg>
        <pc:inkChg chg="add">
          <ac:chgData name="شادن القحطاني ID 443200677" userId="2d5f3d4d-8466-4aa1-ac8a-1cb60ed86c20" providerId="ADAL" clId="{6CA2C20D-FD10-7042-9ED8-23D77B622455}" dt="2023-06-16T22:13:47.493" v="3508"/>
          <ac:inkMkLst>
            <pc:docMk/>
            <pc:sldMk cId="0" sldId="336"/>
            <ac:inkMk id="22" creationId="{93AFA78C-0B75-1E07-1A28-B5A7A6F17C0D}"/>
          </ac:inkMkLst>
        </pc:inkChg>
        <pc:inkChg chg="add del">
          <ac:chgData name="شادن القحطاني ID 443200677" userId="2d5f3d4d-8466-4aa1-ac8a-1cb60ed86c20" providerId="ADAL" clId="{6CA2C20D-FD10-7042-9ED8-23D77B622455}" dt="2023-06-16T22:13:52.740" v="3515"/>
          <ac:inkMkLst>
            <pc:docMk/>
            <pc:sldMk cId="0" sldId="336"/>
            <ac:inkMk id="23" creationId="{11082D10-935D-95F9-5233-041B04EFE69A}"/>
          </ac:inkMkLst>
        </pc:inkChg>
        <pc:inkChg chg="add del">
          <ac:chgData name="شادن القحطاني ID 443200677" userId="2d5f3d4d-8466-4aa1-ac8a-1cb60ed86c20" providerId="ADAL" clId="{6CA2C20D-FD10-7042-9ED8-23D77B622455}" dt="2023-05-20T14:22:15.596" v="2187"/>
          <ac:inkMkLst>
            <pc:docMk/>
            <pc:sldMk cId="0" sldId="336"/>
            <ac:inkMk id="23" creationId="{4CF14968-092F-64B2-8DC4-887C618EAECB}"/>
          </ac:inkMkLst>
        </pc:inkChg>
        <pc:inkChg chg="add del">
          <ac:chgData name="شادن القحطاني ID 443200677" userId="2d5f3d4d-8466-4aa1-ac8a-1cb60ed86c20" providerId="ADAL" clId="{6CA2C20D-FD10-7042-9ED8-23D77B622455}" dt="2023-05-20T14:22:15.596" v="2187"/>
          <ac:inkMkLst>
            <pc:docMk/>
            <pc:sldMk cId="0" sldId="336"/>
            <ac:inkMk id="24" creationId="{645DCB91-04B6-4E13-1D79-98C5E4082F35}"/>
          </ac:inkMkLst>
        </pc:inkChg>
        <pc:inkChg chg="add del">
          <ac:chgData name="شادن القحطاني ID 443200677" userId="2d5f3d4d-8466-4aa1-ac8a-1cb60ed86c20" providerId="ADAL" clId="{6CA2C20D-FD10-7042-9ED8-23D77B622455}" dt="2023-06-16T22:13:52.740" v="3515"/>
          <ac:inkMkLst>
            <pc:docMk/>
            <pc:sldMk cId="0" sldId="336"/>
            <ac:inkMk id="24" creationId="{D0C40B68-9A08-BB2D-19A3-C03F2DB4E95C}"/>
          </ac:inkMkLst>
        </pc:inkChg>
        <pc:inkChg chg="add del">
          <ac:chgData name="شادن القحطاني ID 443200677" userId="2d5f3d4d-8466-4aa1-ac8a-1cb60ed86c20" providerId="ADAL" clId="{6CA2C20D-FD10-7042-9ED8-23D77B622455}" dt="2023-06-16T22:13:52.740" v="3515"/>
          <ac:inkMkLst>
            <pc:docMk/>
            <pc:sldMk cId="0" sldId="336"/>
            <ac:inkMk id="25" creationId="{47A07A03-439F-3E8C-09F8-93F42220130A}"/>
          </ac:inkMkLst>
        </pc:inkChg>
        <pc:inkChg chg="add del">
          <ac:chgData name="شادن القحطاني ID 443200677" userId="2d5f3d4d-8466-4aa1-ac8a-1cb60ed86c20" providerId="ADAL" clId="{6CA2C20D-FD10-7042-9ED8-23D77B622455}" dt="2023-05-20T14:22:15.596" v="2187"/>
          <ac:inkMkLst>
            <pc:docMk/>
            <pc:sldMk cId="0" sldId="336"/>
            <ac:inkMk id="25" creationId="{A9359C95-A77C-25BB-D47F-B0180509D10D}"/>
          </ac:inkMkLst>
        </pc:inkChg>
        <pc:inkChg chg="add del">
          <ac:chgData name="شادن القحطاني ID 443200677" userId="2d5f3d4d-8466-4aa1-ac8a-1cb60ed86c20" providerId="ADAL" clId="{6CA2C20D-FD10-7042-9ED8-23D77B622455}" dt="2023-05-20T14:22:15.596" v="2187"/>
          <ac:inkMkLst>
            <pc:docMk/>
            <pc:sldMk cId="0" sldId="336"/>
            <ac:inkMk id="26" creationId="{5814C654-587A-2591-6D48-6D875B928AE1}"/>
          </ac:inkMkLst>
        </pc:inkChg>
        <pc:inkChg chg="add del">
          <ac:chgData name="شادن القحطاني ID 443200677" userId="2d5f3d4d-8466-4aa1-ac8a-1cb60ed86c20" providerId="ADAL" clId="{6CA2C20D-FD10-7042-9ED8-23D77B622455}" dt="2023-06-16T22:13:52.740" v="3515"/>
          <ac:inkMkLst>
            <pc:docMk/>
            <pc:sldMk cId="0" sldId="336"/>
            <ac:inkMk id="26" creationId="{96A90D82-7D09-1947-685F-E6763BACDF3D}"/>
          </ac:inkMkLst>
        </pc:inkChg>
        <pc:inkChg chg="add del">
          <ac:chgData name="شادن القحطاني ID 443200677" userId="2d5f3d4d-8466-4aa1-ac8a-1cb60ed86c20" providerId="ADAL" clId="{6CA2C20D-FD10-7042-9ED8-23D77B622455}" dt="2023-05-20T14:22:15.596" v="2187"/>
          <ac:inkMkLst>
            <pc:docMk/>
            <pc:sldMk cId="0" sldId="336"/>
            <ac:inkMk id="27" creationId="{065D9B4F-63E8-A86C-319B-3A8F7BD6C213}"/>
          </ac:inkMkLst>
        </pc:inkChg>
        <pc:inkChg chg="add del">
          <ac:chgData name="شادن القحطاني ID 443200677" userId="2d5f3d4d-8466-4aa1-ac8a-1cb60ed86c20" providerId="ADAL" clId="{6CA2C20D-FD10-7042-9ED8-23D77B622455}" dt="2023-06-16T22:13:52.740" v="3515"/>
          <ac:inkMkLst>
            <pc:docMk/>
            <pc:sldMk cId="0" sldId="336"/>
            <ac:inkMk id="27" creationId="{4C7C62F0-E5B4-9DBA-554F-3796DC3D573E}"/>
          </ac:inkMkLst>
        </pc:inkChg>
        <pc:inkChg chg="add del">
          <ac:chgData name="شادن القحطاني ID 443200677" userId="2d5f3d4d-8466-4aa1-ac8a-1cb60ed86c20" providerId="ADAL" clId="{6CA2C20D-FD10-7042-9ED8-23D77B622455}" dt="2023-05-20T14:22:15.596" v="2187"/>
          <ac:inkMkLst>
            <pc:docMk/>
            <pc:sldMk cId="0" sldId="336"/>
            <ac:inkMk id="28" creationId="{50C8F46B-3F5B-D715-32CE-583CBE9A8563}"/>
          </ac:inkMkLst>
        </pc:inkChg>
        <pc:inkChg chg="add del">
          <ac:chgData name="شادن القحطاني ID 443200677" userId="2d5f3d4d-8466-4aa1-ac8a-1cb60ed86c20" providerId="ADAL" clId="{6CA2C20D-FD10-7042-9ED8-23D77B622455}" dt="2023-06-16T22:13:52.740" v="3515"/>
          <ac:inkMkLst>
            <pc:docMk/>
            <pc:sldMk cId="0" sldId="336"/>
            <ac:inkMk id="28" creationId="{BF126218-FD31-B1FB-8303-49572A48915C}"/>
          </ac:inkMkLst>
        </pc:inkChg>
        <pc:inkChg chg="add reco">
          <ac:chgData name="شادن القحطاني ID 443200677" userId="2d5f3d4d-8466-4aa1-ac8a-1cb60ed86c20" providerId="ADAL" clId="{6CA2C20D-FD10-7042-9ED8-23D77B622455}" dt="2023-06-16T22:13:52.740" v="3515"/>
          <ac:inkMkLst>
            <pc:docMk/>
            <pc:sldMk cId="0" sldId="336"/>
            <ac:inkMk id="29" creationId="{52213571-36BF-FBBA-6BD3-C747B5C0D57F}"/>
          </ac:inkMkLst>
        </pc:inkChg>
        <pc:inkChg chg="add del">
          <ac:chgData name="شادن القحطاني ID 443200677" userId="2d5f3d4d-8466-4aa1-ac8a-1cb60ed86c20" providerId="ADAL" clId="{6CA2C20D-FD10-7042-9ED8-23D77B622455}" dt="2023-05-20T14:22:15.596" v="2187"/>
          <ac:inkMkLst>
            <pc:docMk/>
            <pc:sldMk cId="0" sldId="336"/>
            <ac:inkMk id="29" creationId="{B6646C98-5EF9-8D51-E984-0EC88CDC9782}"/>
          </ac:inkMkLst>
        </pc:inkChg>
        <pc:inkChg chg="add mod reco modStrokes">
          <ac:chgData name="شادن القحطاني ID 443200677" userId="2d5f3d4d-8466-4aa1-ac8a-1cb60ed86c20" providerId="ADAL" clId="{6CA2C20D-FD10-7042-9ED8-23D77B622455}" dt="2023-06-16T21:56:13.758" v="3492"/>
          <ac:inkMkLst>
            <pc:docMk/>
            <pc:sldMk cId="0" sldId="336"/>
            <ac:inkMk id="30" creationId="{13506966-24F9-D842-CC91-C342F2E87897}"/>
          </ac:inkMkLst>
        </pc:inkChg>
        <pc:inkChg chg="add del">
          <ac:chgData name="شادن القحطاني ID 443200677" userId="2d5f3d4d-8466-4aa1-ac8a-1cb60ed86c20" providerId="ADAL" clId="{6CA2C20D-FD10-7042-9ED8-23D77B622455}" dt="2023-06-16T22:15:15.517" v="3524"/>
          <ac:inkMkLst>
            <pc:docMk/>
            <pc:sldMk cId="0" sldId="336"/>
            <ac:inkMk id="31" creationId="{3E41E24F-F646-2C45-4D91-C86E669F3506}"/>
          </ac:inkMkLst>
        </pc:inkChg>
        <pc:inkChg chg="add del">
          <ac:chgData name="شادن القحطاني ID 443200677" userId="2d5f3d4d-8466-4aa1-ac8a-1cb60ed86c20" providerId="ADAL" clId="{6CA2C20D-FD10-7042-9ED8-23D77B622455}" dt="2023-05-20T14:22:36.068" v="2213"/>
          <ac:inkMkLst>
            <pc:docMk/>
            <pc:sldMk cId="0" sldId="336"/>
            <ac:inkMk id="31" creationId="{AFC62152-05A2-BCBC-7148-DD1C6858EE9B}"/>
          </ac:inkMkLst>
        </pc:inkChg>
        <pc:inkChg chg="add del">
          <ac:chgData name="شادن القحطاني ID 443200677" userId="2d5f3d4d-8466-4aa1-ac8a-1cb60ed86c20" providerId="ADAL" clId="{6CA2C20D-FD10-7042-9ED8-23D77B622455}" dt="2023-05-20T14:22:36.068" v="2213"/>
          <ac:inkMkLst>
            <pc:docMk/>
            <pc:sldMk cId="0" sldId="336"/>
            <ac:inkMk id="32" creationId="{1077E557-838B-B097-F8F3-A059B2A81E46}"/>
          </ac:inkMkLst>
        </pc:inkChg>
        <pc:inkChg chg="add del">
          <ac:chgData name="شادن القحطاني ID 443200677" userId="2d5f3d4d-8466-4aa1-ac8a-1cb60ed86c20" providerId="ADAL" clId="{6CA2C20D-FD10-7042-9ED8-23D77B622455}" dt="2023-06-16T22:15:15.272" v="3523"/>
          <ac:inkMkLst>
            <pc:docMk/>
            <pc:sldMk cId="0" sldId="336"/>
            <ac:inkMk id="32" creationId="{672C82DC-AE0A-61E4-EACE-C29A7894DE0B}"/>
          </ac:inkMkLst>
        </pc:inkChg>
        <pc:inkChg chg="add del">
          <ac:chgData name="شادن القحطاني ID 443200677" userId="2d5f3d4d-8466-4aa1-ac8a-1cb60ed86c20" providerId="ADAL" clId="{6CA2C20D-FD10-7042-9ED8-23D77B622455}" dt="2023-06-16T22:15:14.451" v="3522"/>
          <ac:inkMkLst>
            <pc:docMk/>
            <pc:sldMk cId="0" sldId="336"/>
            <ac:inkMk id="33" creationId="{686072FD-FA3A-2D9F-4EEB-C52DA4AB7933}"/>
          </ac:inkMkLst>
        </pc:inkChg>
        <pc:inkChg chg="add del">
          <ac:chgData name="شادن القحطاني ID 443200677" userId="2d5f3d4d-8466-4aa1-ac8a-1cb60ed86c20" providerId="ADAL" clId="{6CA2C20D-FD10-7042-9ED8-23D77B622455}" dt="2023-05-20T14:22:36.068" v="2213"/>
          <ac:inkMkLst>
            <pc:docMk/>
            <pc:sldMk cId="0" sldId="336"/>
            <ac:inkMk id="33" creationId="{AC701E9A-6374-A26E-E49F-0CFF21EED5AB}"/>
          </ac:inkMkLst>
        </pc:inkChg>
        <pc:inkChg chg="add del">
          <ac:chgData name="شادن القحطاني ID 443200677" userId="2d5f3d4d-8466-4aa1-ac8a-1cb60ed86c20" providerId="ADAL" clId="{6CA2C20D-FD10-7042-9ED8-23D77B622455}" dt="2023-06-16T22:15:14.171" v="3521"/>
          <ac:inkMkLst>
            <pc:docMk/>
            <pc:sldMk cId="0" sldId="336"/>
            <ac:inkMk id="34" creationId="{CDAED057-6F63-0447-C176-82BF6BFB2E78}"/>
          </ac:inkMkLst>
        </pc:inkChg>
        <pc:inkChg chg="add del">
          <ac:chgData name="شادن القحطاني ID 443200677" userId="2d5f3d4d-8466-4aa1-ac8a-1cb60ed86c20" providerId="ADAL" clId="{6CA2C20D-FD10-7042-9ED8-23D77B622455}" dt="2023-05-20T14:22:36.068" v="2213"/>
          <ac:inkMkLst>
            <pc:docMk/>
            <pc:sldMk cId="0" sldId="336"/>
            <ac:inkMk id="34" creationId="{E7A1FB26-0F5F-F107-6E49-4D3F6EF79C79}"/>
          </ac:inkMkLst>
        </pc:inkChg>
        <pc:inkChg chg="add del">
          <ac:chgData name="شادن القحطاني ID 443200677" userId="2d5f3d4d-8466-4aa1-ac8a-1cb60ed86c20" providerId="ADAL" clId="{6CA2C20D-FD10-7042-9ED8-23D77B622455}" dt="2023-05-20T14:22:36.068" v="2213"/>
          <ac:inkMkLst>
            <pc:docMk/>
            <pc:sldMk cId="0" sldId="336"/>
            <ac:inkMk id="35" creationId="{8C0DD9ED-C7CB-7DB0-9D30-58043473B1B4}"/>
          </ac:inkMkLst>
        </pc:inkChg>
        <pc:inkChg chg="add del reco">
          <ac:chgData name="شادن القحطاني ID 443200677" userId="2d5f3d4d-8466-4aa1-ac8a-1cb60ed86c20" providerId="ADAL" clId="{6CA2C20D-FD10-7042-9ED8-23D77B622455}" dt="2023-06-16T22:15:14.171" v="3521"/>
          <ac:inkMkLst>
            <pc:docMk/>
            <pc:sldMk cId="0" sldId="336"/>
            <ac:inkMk id="35" creationId="{957CCCE5-43C8-CDB2-F1A0-40D5B4145A4A}"/>
          </ac:inkMkLst>
        </pc:inkChg>
        <pc:inkChg chg="add">
          <ac:chgData name="شادن القحطاني ID 443200677" userId="2d5f3d4d-8466-4aa1-ac8a-1cb60ed86c20" providerId="ADAL" clId="{6CA2C20D-FD10-7042-9ED8-23D77B622455}" dt="2023-06-16T22:15:17.506" v="3525"/>
          <ac:inkMkLst>
            <pc:docMk/>
            <pc:sldMk cId="0" sldId="336"/>
            <ac:inkMk id="36" creationId="{15FB78D1-21CB-0852-48DA-C8DBE987FF2B}"/>
          </ac:inkMkLst>
        </pc:inkChg>
        <pc:inkChg chg="add del">
          <ac:chgData name="شادن القحطاني ID 443200677" userId="2d5f3d4d-8466-4aa1-ac8a-1cb60ed86c20" providerId="ADAL" clId="{6CA2C20D-FD10-7042-9ED8-23D77B622455}" dt="2023-05-20T14:22:36.068" v="2213"/>
          <ac:inkMkLst>
            <pc:docMk/>
            <pc:sldMk cId="0" sldId="336"/>
            <ac:inkMk id="36" creationId="{7702EE2B-65B6-F8A9-2D26-9BD1B288E543}"/>
          </ac:inkMkLst>
        </pc:inkChg>
        <pc:inkChg chg="add del">
          <ac:chgData name="شادن القحطاني ID 443200677" userId="2d5f3d4d-8466-4aa1-ac8a-1cb60ed86c20" providerId="ADAL" clId="{6CA2C20D-FD10-7042-9ED8-23D77B622455}" dt="2023-06-16T22:15:20.758" v="3530"/>
          <ac:inkMkLst>
            <pc:docMk/>
            <pc:sldMk cId="0" sldId="336"/>
            <ac:inkMk id="37" creationId="{1E79AD60-8226-AFAE-3526-A5FEC19B2EDD}"/>
          </ac:inkMkLst>
        </pc:inkChg>
        <pc:inkChg chg="add del">
          <ac:chgData name="شادن القحطاني ID 443200677" userId="2d5f3d4d-8466-4aa1-ac8a-1cb60ed86c20" providerId="ADAL" clId="{6CA2C20D-FD10-7042-9ED8-23D77B622455}" dt="2023-05-20T14:22:36.068" v="2213"/>
          <ac:inkMkLst>
            <pc:docMk/>
            <pc:sldMk cId="0" sldId="336"/>
            <ac:inkMk id="37" creationId="{D75D964F-606B-0158-ED9D-6284081E274C}"/>
          </ac:inkMkLst>
        </pc:inkChg>
        <pc:inkChg chg="add del">
          <ac:chgData name="شادن القحطاني ID 443200677" userId="2d5f3d4d-8466-4aa1-ac8a-1cb60ed86c20" providerId="ADAL" clId="{6CA2C20D-FD10-7042-9ED8-23D77B622455}" dt="2023-06-16T22:15:20.758" v="3530"/>
          <ac:inkMkLst>
            <pc:docMk/>
            <pc:sldMk cId="0" sldId="336"/>
            <ac:inkMk id="38" creationId="{8B33E1E9-0D79-627D-6B63-65DB01B2EBEF}"/>
          </ac:inkMkLst>
        </pc:inkChg>
        <pc:inkChg chg="add del">
          <ac:chgData name="شادن القحطاني ID 443200677" userId="2d5f3d4d-8466-4aa1-ac8a-1cb60ed86c20" providerId="ADAL" clId="{6CA2C20D-FD10-7042-9ED8-23D77B622455}" dt="2023-05-20T14:22:36.068" v="2213"/>
          <ac:inkMkLst>
            <pc:docMk/>
            <pc:sldMk cId="0" sldId="336"/>
            <ac:inkMk id="38" creationId="{8D54C767-9A55-93BC-68D5-A896F1A71B8E}"/>
          </ac:inkMkLst>
        </pc:inkChg>
        <pc:inkChg chg="add del">
          <ac:chgData name="شادن القحطاني ID 443200677" userId="2d5f3d4d-8466-4aa1-ac8a-1cb60ed86c20" providerId="ADAL" clId="{6CA2C20D-FD10-7042-9ED8-23D77B622455}" dt="2023-05-20T14:22:36.068" v="2213"/>
          <ac:inkMkLst>
            <pc:docMk/>
            <pc:sldMk cId="0" sldId="336"/>
            <ac:inkMk id="39" creationId="{338D7828-52E2-FC3F-A771-B9F2103B0098}"/>
          </ac:inkMkLst>
        </pc:inkChg>
        <pc:inkChg chg="add del">
          <ac:chgData name="شادن القحطاني ID 443200677" userId="2d5f3d4d-8466-4aa1-ac8a-1cb60ed86c20" providerId="ADAL" clId="{6CA2C20D-FD10-7042-9ED8-23D77B622455}" dt="2023-06-16T22:15:20.758" v="3530"/>
          <ac:inkMkLst>
            <pc:docMk/>
            <pc:sldMk cId="0" sldId="336"/>
            <ac:inkMk id="39" creationId="{CBF7CDCE-66D2-1223-D050-D0E55CF7F5FE}"/>
          </ac:inkMkLst>
        </pc:inkChg>
        <pc:inkChg chg="add del">
          <ac:chgData name="شادن القحطاني ID 443200677" userId="2d5f3d4d-8466-4aa1-ac8a-1cb60ed86c20" providerId="ADAL" clId="{6CA2C20D-FD10-7042-9ED8-23D77B622455}" dt="2023-05-20T14:22:36.068" v="2213"/>
          <ac:inkMkLst>
            <pc:docMk/>
            <pc:sldMk cId="0" sldId="336"/>
            <ac:inkMk id="40" creationId="{014DB56E-A6B3-6F06-F0A5-A0C35961B081}"/>
          </ac:inkMkLst>
        </pc:inkChg>
        <pc:inkChg chg="add del">
          <ac:chgData name="شادن القحطاني ID 443200677" userId="2d5f3d4d-8466-4aa1-ac8a-1cb60ed86c20" providerId="ADAL" clId="{6CA2C20D-FD10-7042-9ED8-23D77B622455}" dt="2023-06-16T22:15:20.758" v="3530"/>
          <ac:inkMkLst>
            <pc:docMk/>
            <pc:sldMk cId="0" sldId="336"/>
            <ac:inkMk id="40" creationId="{DBC14936-911D-1497-04D8-54B0FE0827E9}"/>
          </ac:inkMkLst>
        </pc:inkChg>
        <pc:inkChg chg="add reco">
          <ac:chgData name="شادن القحطاني ID 443200677" userId="2d5f3d4d-8466-4aa1-ac8a-1cb60ed86c20" providerId="ADAL" clId="{6CA2C20D-FD10-7042-9ED8-23D77B622455}" dt="2023-06-16T22:15:20.758" v="3530"/>
          <ac:inkMkLst>
            <pc:docMk/>
            <pc:sldMk cId="0" sldId="336"/>
            <ac:inkMk id="41" creationId="{4285D598-A410-0680-A4FA-831595D974FF}"/>
          </ac:inkMkLst>
        </pc:inkChg>
        <pc:inkChg chg="add del">
          <ac:chgData name="شادن القحطاني ID 443200677" userId="2d5f3d4d-8466-4aa1-ac8a-1cb60ed86c20" providerId="ADAL" clId="{6CA2C20D-FD10-7042-9ED8-23D77B622455}" dt="2023-05-20T14:22:36.068" v="2213"/>
          <ac:inkMkLst>
            <pc:docMk/>
            <pc:sldMk cId="0" sldId="336"/>
            <ac:inkMk id="41" creationId="{9A475898-C908-A026-6CA6-3A3C9E2F1B19}"/>
          </ac:inkMkLst>
        </pc:inkChg>
        <pc:inkChg chg="add del">
          <ac:chgData name="شادن القحطاني ID 443200677" userId="2d5f3d4d-8466-4aa1-ac8a-1cb60ed86c20" providerId="ADAL" clId="{6CA2C20D-FD10-7042-9ED8-23D77B622455}" dt="2023-05-20T14:22:36.068" v="2213"/>
          <ac:inkMkLst>
            <pc:docMk/>
            <pc:sldMk cId="0" sldId="336"/>
            <ac:inkMk id="42" creationId="{3770BB9A-EAB6-2C52-1847-06F38F26A5EF}"/>
          </ac:inkMkLst>
        </pc:inkChg>
        <pc:inkChg chg="add">
          <ac:chgData name="شادن القحطاني ID 443200677" userId="2d5f3d4d-8466-4aa1-ac8a-1cb60ed86c20" providerId="ADAL" clId="{6CA2C20D-FD10-7042-9ED8-23D77B622455}" dt="2023-06-16T22:19:48.224" v="3531" actId="7634"/>
          <ac:inkMkLst>
            <pc:docMk/>
            <pc:sldMk cId="0" sldId="336"/>
            <ac:inkMk id="42" creationId="{7D45C14A-8EB7-35D5-D36E-B33BA63122E4}"/>
          </ac:inkMkLst>
        </pc:inkChg>
        <pc:inkChg chg="add del">
          <ac:chgData name="شادن القحطاني ID 443200677" userId="2d5f3d4d-8466-4aa1-ac8a-1cb60ed86c20" providerId="ADAL" clId="{6CA2C20D-FD10-7042-9ED8-23D77B622455}" dt="2023-05-20T14:22:36.068" v="2213"/>
          <ac:inkMkLst>
            <pc:docMk/>
            <pc:sldMk cId="0" sldId="336"/>
            <ac:inkMk id="43" creationId="{64CBC2A3-BEA3-5CB3-9359-632BC84B5762}"/>
          </ac:inkMkLst>
        </pc:inkChg>
        <pc:inkChg chg="add del">
          <ac:chgData name="شادن القحطاني ID 443200677" userId="2d5f3d4d-8466-4aa1-ac8a-1cb60ed86c20" providerId="ADAL" clId="{6CA2C20D-FD10-7042-9ED8-23D77B622455}" dt="2023-05-20T14:22:36.068" v="2213"/>
          <ac:inkMkLst>
            <pc:docMk/>
            <pc:sldMk cId="0" sldId="336"/>
            <ac:inkMk id="44" creationId="{1E7400AA-2DF3-BB42-5212-B267A8E9A6BA}"/>
          </ac:inkMkLst>
        </pc:inkChg>
        <pc:inkChg chg="add del">
          <ac:chgData name="شادن القحطاني ID 443200677" userId="2d5f3d4d-8466-4aa1-ac8a-1cb60ed86c20" providerId="ADAL" clId="{6CA2C20D-FD10-7042-9ED8-23D77B622455}" dt="2023-05-20T14:22:36.068" v="2213"/>
          <ac:inkMkLst>
            <pc:docMk/>
            <pc:sldMk cId="0" sldId="336"/>
            <ac:inkMk id="45" creationId="{5CC2499C-D71D-33D7-94FD-93FFC968AE55}"/>
          </ac:inkMkLst>
        </pc:inkChg>
        <pc:inkChg chg="add del">
          <ac:chgData name="شادن القحطاني ID 443200677" userId="2d5f3d4d-8466-4aa1-ac8a-1cb60ed86c20" providerId="ADAL" clId="{6CA2C20D-FD10-7042-9ED8-23D77B622455}" dt="2023-05-20T14:22:36.068" v="2213"/>
          <ac:inkMkLst>
            <pc:docMk/>
            <pc:sldMk cId="0" sldId="336"/>
            <ac:inkMk id="46" creationId="{6C3311E4-3727-8777-91EB-AA76F6C03D94}"/>
          </ac:inkMkLst>
        </pc:inkChg>
        <pc:inkChg chg="add del">
          <ac:chgData name="شادن القحطاني ID 443200677" userId="2d5f3d4d-8466-4aa1-ac8a-1cb60ed86c20" providerId="ADAL" clId="{6CA2C20D-FD10-7042-9ED8-23D77B622455}" dt="2023-05-20T14:22:36.068" v="2213"/>
          <ac:inkMkLst>
            <pc:docMk/>
            <pc:sldMk cId="0" sldId="336"/>
            <ac:inkMk id="47" creationId="{E88CAAAB-A533-0D06-978D-5C67C64AD805}"/>
          </ac:inkMkLst>
        </pc:inkChg>
        <pc:inkChg chg="add del">
          <ac:chgData name="شادن القحطاني ID 443200677" userId="2d5f3d4d-8466-4aa1-ac8a-1cb60ed86c20" providerId="ADAL" clId="{6CA2C20D-FD10-7042-9ED8-23D77B622455}" dt="2023-05-20T14:22:36.068" v="2213"/>
          <ac:inkMkLst>
            <pc:docMk/>
            <pc:sldMk cId="0" sldId="336"/>
            <ac:inkMk id="48" creationId="{4D114053-A34F-A39B-8EC9-D09038ECEC10}"/>
          </ac:inkMkLst>
        </pc:inkChg>
        <pc:inkChg chg="add del">
          <ac:chgData name="شادن القحطاني ID 443200677" userId="2d5f3d4d-8466-4aa1-ac8a-1cb60ed86c20" providerId="ADAL" clId="{6CA2C20D-FD10-7042-9ED8-23D77B622455}" dt="2023-05-20T14:22:36.068" v="2213"/>
          <ac:inkMkLst>
            <pc:docMk/>
            <pc:sldMk cId="0" sldId="336"/>
            <ac:inkMk id="49" creationId="{5313DE1A-4F42-B3FB-5309-685292B31288}"/>
          </ac:inkMkLst>
        </pc:inkChg>
        <pc:inkChg chg="add del">
          <ac:chgData name="شادن القحطاني ID 443200677" userId="2d5f3d4d-8466-4aa1-ac8a-1cb60ed86c20" providerId="ADAL" clId="{6CA2C20D-FD10-7042-9ED8-23D77B622455}" dt="2023-05-20T14:22:36.068" v="2213"/>
          <ac:inkMkLst>
            <pc:docMk/>
            <pc:sldMk cId="0" sldId="336"/>
            <ac:inkMk id="50" creationId="{C90B6D2E-F056-1ED9-D54B-8A00050EBA97}"/>
          </ac:inkMkLst>
        </pc:inkChg>
        <pc:inkChg chg="add del">
          <ac:chgData name="شادن القحطاني ID 443200677" userId="2d5f3d4d-8466-4aa1-ac8a-1cb60ed86c20" providerId="ADAL" clId="{6CA2C20D-FD10-7042-9ED8-23D77B622455}" dt="2023-05-20T14:22:36.068" v="2213"/>
          <ac:inkMkLst>
            <pc:docMk/>
            <pc:sldMk cId="0" sldId="336"/>
            <ac:inkMk id="51" creationId="{65AED3DD-4326-B0AE-C6B7-26BD7541FBCD}"/>
          </ac:inkMkLst>
        </pc:inkChg>
        <pc:inkChg chg="add del">
          <ac:chgData name="شادن القحطاني ID 443200677" userId="2d5f3d4d-8466-4aa1-ac8a-1cb60ed86c20" providerId="ADAL" clId="{6CA2C20D-FD10-7042-9ED8-23D77B622455}" dt="2023-05-20T14:22:36.068" v="2213"/>
          <ac:inkMkLst>
            <pc:docMk/>
            <pc:sldMk cId="0" sldId="336"/>
            <ac:inkMk id="52" creationId="{7348927A-7533-12C7-60D6-EDC141EC177F}"/>
          </ac:inkMkLst>
        </pc:inkChg>
        <pc:inkChg chg="add del">
          <ac:chgData name="شادن القحطاني ID 443200677" userId="2d5f3d4d-8466-4aa1-ac8a-1cb60ed86c20" providerId="ADAL" clId="{6CA2C20D-FD10-7042-9ED8-23D77B622455}" dt="2023-05-20T14:22:36.068" v="2213"/>
          <ac:inkMkLst>
            <pc:docMk/>
            <pc:sldMk cId="0" sldId="336"/>
            <ac:inkMk id="53" creationId="{F615D993-6239-A07B-AC07-F45781721A65}"/>
          </ac:inkMkLst>
        </pc:inkChg>
        <pc:inkChg chg="add del">
          <ac:chgData name="شادن القحطاني ID 443200677" userId="2d5f3d4d-8466-4aa1-ac8a-1cb60ed86c20" providerId="ADAL" clId="{6CA2C20D-FD10-7042-9ED8-23D77B622455}" dt="2023-05-20T14:22:36.068" v="2213"/>
          <ac:inkMkLst>
            <pc:docMk/>
            <pc:sldMk cId="0" sldId="336"/>
            <ac:inkMk id="54" creationId="{F74E2104-49EA-6B70-1DBB-B56B0B42E440}"/>
          </ac:inkMkLst>
        </pc:inkChg>
        <pc:inkChg chg="add del">
          <ac:chgData name="شادن القحطاني ID 443200677" userId="2d5f3d4d-8466-4aa1-ac8a-1cb60ed86c20" providerId="ADAL" clId="{6CA2C20D-FD10-7042-9ED8-23D77B622455}" dt="2023-05-20T14:22:36.068" v="2213"/>
          <ac:inkMkLst>
            <pc:docMk/>
            <pc:sldMk cId="0" sldId="336"/>
            <ac:inkMk id="55" creationId="{AEE37F47-6A9A-3895-1862-0428E5E39370}"/>
          </ac:inkMkLst>
        </pc:inkChg>
        <pc:inkChg chg="add reco">
          <ac:chgData name="شادن القحطاني ID 443200677" userId="2d5f3d4d-8466-4aa1-ac8a-1cb60ed86c20" providerId="ADAL" clId="{6CA2C20D-FD10-7042-9ED8-23D77B622455}" dt="2023-05-20T14:22:36.068" v="2213"/>
          <ac:inkMkLst>
            <pc:docMk/>
            <pc:sldMk cId="0" sldId="336"/>
            <ac:inkMk id="56" creationId="{275F7B54-50C8-7CA6-F3BA-D636ED07FC01}"/>
          </ac:inkMkLst>
        </pc:inkChg>
        <pc:inkChg chg="add del">
          <ac:chgData name="شادن القحطاني ID 443200677" userId="2d5f3d4d-8466-4aa1-ac8a-1cb60ed86c20" providerId="ADAL" clId="{6CA2C20D-FD10-7042-9ED8-23D77B622455}" dt="2023-05-20T14:22:45.083" v="2227"/>
          <ac:inkMkLst>
            <pc:docMk/>
            <pc:sldMk cId="0" sldId="336"/>
            <ac:inkMk id="57" creationId="{2F0D6CD8-DD97-92D4-5E30-4B5B85933FB6}"/>
          </ac:inkMkLst>
        </pc:inkChg>
        <pc:inkChg chg="add del">
          <ac:chgData name="شادن القحطاني ID 443200677" userId="2d5f3d4d-8466-4aa1-ac8a-1cb60ed86c20" providerId="ADAL" clId="{6CA2C20D-FD10-7042-9ED8-23D77B622455}" dt="2023-05-20T14:22:45.083" v="2227"/>
          <ac:inkMkLst>
            <pc:docMk/>
            <pc:sldMk cId="0" sldId="336"/>
            <ac:inkMk id="58" creationId="{565247AF-1944-9E32-4189-2D9B4CDE6D43}"/>
          </ac:inkMkLst>
        </pc:inkChg>
        <pc:inkChg chg="add del">
          <ac:chgData name="شادن القحطاني ID 443200677" userId="2d5f3d4d-8466-4aa1-ac8a-1cb60ed86c20" providerId="ADAL" clId="{6CA2C20D-FD10-7042-9ED8-23D77B622455}" dt="2023-05-20T14:22:45.083" v="2227"/>
          <ac:inkMkLst>
            <pc:docMk/>
            <pc:sldMk cId="0" sldId="336"/>
            <ac:inkMk id="59" creationId="{56EEDB5A-72E3-7B2F-0EE2-065978EA54A9}"/>
          </ac:inkMkLst>
        </pc:inkChg>
        <pc:inkChg chg="add del">
          <ac:chgData name="شادن القحطاني ID 443200677" userId="2d5f3d4d-8466-4aa1-ac8a-1cb60ed86c20" providerId="ADAL" clId="{6CA2C20D-FD10-7042-9ED8-23D77B622455}" dt="2023-05-20T14:22:45.083" v="2227"/>
          <ac:inkMkLst>
            <pc:docMk/>
            <pc:sldMk cId="0" sldId="336"/>
            <ac:inkMk id="60" creationId="{66C88C50-AFB0-C1A6-38C6-B291C29B7125}"/>
          </ac:inkMkLst>
        </pc:inkChg>
        <pc:inkChg chg="add del">
          <ac:chgData name="شادن القحطاني ID 443200677" userId="2d5f3d4d-8466-4aa1-ac8a-1cb60ed86c20" providerId="ADAL" clId="{6CA2C20D-FD10-7042-9ED8-23D77B622455}" dt="2023-05-20T14:22:45.083" v="2227"/>
          <ac:inkMkLst>
            <pc:docMk/>
            <pc:sldMk cId="0" sldId="336"/>
            <ac:inkMk id="61" creationId="{AB64758A-5C2F-FD2B-DA3F-442F46DE1B11}"/>
          </ac:inkMkLst>
        </pc:inkChg>
        <pc:inkChg chg="add del">
          <ac:chgData name="شادن القحطاني ID 443200677" userId="2d5f3d4d-8466-4aa1-ac8a-1cb60ed86c20" providerId="ADAL" clId="{6CA2C20D-FD10-7042-9ED8-23D77B622455}" dt="2023-05-20T14:22:45.083" v="2227"/>
          <ac:inkMkLst>
            <pc:docMk/>
            <pc:sldMk cId="0" sldId="336"/>
            <ac:inkMk id="62" creationId="{9F0FEC12-EAC6-7201-4DD5-0736A8AE34FA}"/>
          </ac:inkMkLst>
        </pc:inkChg>
        <pc:inkChg chg="add del">
          <ac:chgData name="شادن القحطاني ID 443200677" userId="2d5f3d4d-8466-4aa1-ac8a-1cb60ed86c20" providerId="ADAL" clId="{6CA2C20D-FD10-7042-9ED8-23D77B622455}" dt="2023-05-20T14:22:45.083" v="2227"/>
          <ac:inkMkLst>
            <pc:docMk/>
            <pc:sldMk cId="0" sldId="336"/>
            <ac:inkMk id="63" creationId="{23C17877-8558-CED8-94C1-08E5F7CD1E87}"/>
          </ac:inkMkLst>
        </pc:inkChg>
        <pc:inkChg chg="add del">
          <ac:chgData name="شادن القحطاني ID 443200677" userId="2d5f3d4d-8466-4aa1-ac8a-1cb60ed86c20" providerId="ADAL" clId="{6CA2C20D-FD10-7042-9ED8-23D77B622455}" dt="2023-05-20T14:22:45.083" v="2227"/>
          <ac:inkMkLst>
            <pc:docMk/>
            <pc:sldMk cId="0" sldId="336"/>
            <ac:inkMk id="71680" creationId="{1870FF6A-42AB-0657-15CD-1D30CB456A79}"/>
          </ac:inkMkLst>
        </pc:inkChg>
        <pc:inkChg chg="add del">
          <ac:chgData name="شادن القحطاني ID 443200677" userId="2d5f3d4d-8466-4aa1-ac8a-1cb60ed86c20" providerId="ADAL" clId="{6CA2C20D-FD10-7042-9ED8-23D77B622455}" dt="2023-05-20T14:22:45.083" v="2227"/>
          <ac:inkMkLst>
            <pc:docMk/>
            <pc:sldMk cId="0" sldId="336"/>
            <ac:inkMk id="71681" creationId="{9D867737-4C4A-F587-EC07-F6998C30E523}"/>
          </ac:inkMkLst>
        </pc:inkChg>
        <pc:inkChg chg="add del">
          <ac:chgData name="شادن القحطاني ID 443200677" userId="2d5f3d4d-8466-4aa1-ac8a-1cb60ed86c20" providerId="ADAL" clId="{6CA2C20D-FD10-7042-9ED8-23D77B622455}" dt="2023-05-20T14:22:45.083" v="2227"/>
          <ac:inkMkLst>
            <pc:docMk/>
            <pc:sldMk cId="0" sldId="336"/>
            <ac:inkMk id="71682" creationId="{A423353F-FA7A-D762-535C-E92BEA1A124A}"/>
          </ac:inkMkLst>
        </pc:inkChg>
        <pc:inkChg chg="add del">
          <ac:chgData name="شادن القحطاني ID 443200677" userId="2d5f3d4d-8466-4aa1-ac8a-1cb60ed86c20" providerId="ADAL" clId="{6CA2C20D-FD10-7042-9ED8-23D77B622455}" dt="2023-05-20T14:22:45.083" v="2227"/>
          <ac:inkMkLst>
            <pc:docMk/>
            <pc:sldMk cId="0" sldId="336"/>
            <ac:inkMk id="71683" creationId="{437E8C31-489F-F9B4-985F-04F796A7F297}"/>
          </ac:inkMkLst>
        </pc:inkChg>
        <pc:inkChg chg="add del">
          <ac:chgData name="شادن القحطاني ID 443200677" userId="2d5f3d4d-8466-4aa1-ac8a-1cb60ed86c20" providerId="ADAL" clId="{6CA2C20D-FD10-7042-9ED8-23D77B622455}" dt="2023-05-20T14:22:45.083" v="2227"/>
          <ac:inkMkLst>
            <pc:docMk/>
            <pc:sldMk cId="0" sldId="336"/>
            <ac:inkMk id="71684" creationId="{498F888D-4B1F-0D06-EDED-98A8F11B0D2B}"/>
          </ac:inkMkLst>
        </pc:inkChg>
        <pc:inkChg chg="add del">
          <ac:chgData name="شادن القحطاني ID 443200677" userId="2d5f3d4d-8466-4aa1-ac8a-1cb60ed86c20" providerId="ADAL" clId="{6CA2C20D-FD10-7042-9ED8-23D77B622455}" dt="2023-05-20T14:22:45.083" v="2227"/>
          <ac:inkMkLst>
            <pc:docMk/>
            <pc:sldMk cId="0" sldId="336"/>
            <ac:inkMk id="71685" creationId="{C5088E73-5AA8-7C36-3EE0-62A21D2E07BD}"/>
          </ac:inkMkLst>
        </pc:inkChg>
        <pc:inkChg chg="add reco">
          <ac:chgData name="شادن القحطاني ID 443200677" userId="2d5f3d4d-8466-4aa1-ac8a-1cb60ed86c20" providerId="ADAL" clId="{6CA2C20D-FD10-7042-9ED8-23D77B622455}" dt="2023-05-20T14:22:45.083" v="2227"/>
          <ac:inkMkLst>
            <pc:docMk/>
            <pc:sldMk cId="0" sldId="336"/>
            <ac:inkMk id="71686" creationId="{948EABCC-3838-DC14-CF83-1587D7CC3F3D}"/>
          </ac:inkMkLst>
        </pc:inkChg>
        <pc:inkChg chg="add del">
          <ac:chgData name="شادن القحطاني ID 443200677" userId="2d5f3d4d-8466-4aa1-ac8a-1cb60ed86c20" providerId="ADAL" clId="{6CA2C20D-FD10-7042-9ED8-23D77B622455}" dt="2023-06-16T21:56:13.759" v="3493"/>
          <ac:inkMkLst>
            <pc:docMk/>
            <pc:sldMk cId="0" sldId="336"/>
            <ac:inkMk id="71687" creationId="{C820810E-DA42-2370-B93D-F508A8F7BEB8}"/>
          </ac:inkMkLst>
        </pc:inkChg>
        <pc:inkChg chg="add">
          <ac:chgData name="شادن القحطاني ID 443200677" userId="2d5f3d4d-8466-4aa1-ac8a-1cb60ed86c20" providerId="ADAL" clId="{6CA2C20D-FD10-7042-9ED8-23D77B622455}" dt="2023-05-20T14:23:59.880" v="2229"/>
          <ac:inkMkLst>
            <pc:docMk/>
            <pc:sldMk cId="0" sldId="336"/>
            <ac:inkMk id="71689" creationId="{FB646169-7F5D-AE24-449A-4F65AB467B3B}"/>
          </ac:inkMkLst>
        </pc:inkChg>
        <pc:inkChg chg="add del">
          <ac:chgData name="شادن القحطاني ID 443200677" userId="2d5f3d4d-8466-4aa1-ac8a-1cb60ed86c20" providerId="ADAL" clId="{6CA2C20D-FD10-7042-9ED8-23D77B622455}" dt="2023-05-20T14:24:19.579" v="2232"/>
          <ac:inkMkLst>
            <pc:docMk/>
            <pc:sldMk cId="0" sldId="336"/>
            <ac:inkMk id="71690" creationId="{63ECD701-20A9-EC5E-DF1F-7387031255D0}"/>
          </ac:inkMkLst>
        </pc:inkChg>
        <pc:inkChg chg="add del">
          <ac:chgData name="شادن القحطاني ID 443200677" userId="2d5f3d4d-8466-4aa1-ac8a-1cb60ed86c20" providerId="ADAL" clId="{6CA2C20D-FD10-7042-9ED8-23D77B622455}" dt="2023-05-20T14:24:19.579" v="2232"/>
          <ac:inkMkLst>
            <pc:docMk/>
            <pc:sldMk cId="0" sldId="336"/>
            <ac:inkMk id="71691" creationId="{88A65255-0CFB-7579-270F-BC778038EB4B}"/>
          </ac:inkMkLst>
        </pc:inkChg>
        <pc:inkChg chg="add reco">
          <ac:chgData name="شادن القحطاني ID 443200677" userId="2d5f3d4d-8466-4aa1-ac8a-1cb60ed86c20" providerId="ADAL" clId="{6CA2C20D-FD10-7042-9ED8-23D77B622455}" dt="2023-05-20T14:24:19.579" v="2232"/>
          <ac:inkMkLst>
            <pc:docMk/>
            <pc:sldMk cId="0" sldId="336"/>
            <ac:inkMk id="71692" creationId="{B38B74CC-E825-B70D-E835-14042DCB9F62}"/>
          </ac:inkMkLst>
        </pc:inkChg>
        <pc:inkChg chg="add del">
          <ac:chgData name="شادن القحطاني ID 443200677" userId="2d5f3d4d-8466-4aa1-ac8a-1cb60ed86c20" providerId="ADAL" clId="{6CA2C20D-FD10-7042-9ED8-23D77B622455}" dt="2023-05-20T14:24:26.203" v="2247"/>
          <ac:inkMkLst>
            <pc:docMk/>
            <pc:sldMk cId="0" sldId="336"/>
            <ac:inkMk id="71693" creationId="{B1419CF1-6986-9057-B745-C2A86749E99A}"/>
          </ac:inkMkLst>
        </pc:inkChg>
        <pc:inkChg chg="add del">
          <ac:chgData name="شادن القحطاني ID 443200677" userId="2d5f3d4d-8466-4aa1-ac8a-1cb60ed86c20" providerId="ADAL" clId="{6CA2C20D-FD10-7042-9ED8-23D77B622455}" dt="2023-05-20T14:24:26.203" v="2247"/>
          <ac:inkMkLst>
            <pc:docMk/>
            <pc:sldMk cId="0" sldId="336"/>
            <ac:inkMk id="71694" creationId="{9235FF35-3179-E13C-CB94-3F344D9CC8E8}"/>
          </ac:inkMkLst>
        </pc:inkChg>
        <pc:inkChg chg="add del">
          <ac:chgData name="شادن القحطاني ID 443200677" userId="2d5f3d4d-8466-4aa1-ac8a-1cb60ed86c20" providerId="ADAL" clId="{6CA2C20D-FD10-7042-9ED8-23D77B622455}" dt="2023-05-20T14:24:26.203" v="2247"/>
          <ac:inkMkLst>
            <pc:docMk/>
            <pc:sldMk cId="0" sldId="336"/>
            <ac:inkMk id="71695" creationId="{CBCF203B-789F-ED4A-E17B-4971C79C6513}"/>
          </ac:inkMkLst>
        </pc:inkChg>
        <pc:inkChg chg="add del">
          <ac:chgData name="شادن القحطاني ID 443200677" userId="2d5f3d4d-8466-4aa1-ac8a-1cb60ed86c20" providerId="ADAL" clId="{6CA2C20D-FD10-7042-9ED8-23D77B622455}" dt="2023-05-20T14:24:26.203" v="2247"/>
          <ac:inkMkLst>
            <pc:docMk/>
            <pc:sldMk cId="0" sldId="336"/>
            <ac:inkMk id="71696" creationId="{E30A063B-D58C-71AF-AB09-42A95BBEA2CF}"/>
          </ac:inkMkLst>
        </pc:inkChg>
        <pc:inkChg chg="add del">
          <ac:chgData name="شادن القحطاني ID 443200677" userId="2d5f3d4d-8466-4aa1-ac8a-1cb60ed86c20" providerId="ADAL" clId="{6CA2C20D-FD10-7042-9ED8-23D77B622455}" dt="2023-05-20T14:24:26.203" v="2247"/>
          <ac:inkMkLst>
            <pc:docMk/>
            <pc:sldMk cId="0" sldId="336"/>
            <ac:inkMk id="71697" creationId="{99471F33-B115-8B7F-85EC-0AFE8FCFE759}"/>
          </ac:inkMkLst>
        </pc:inkChg>
        <pc:inkChg chg="add del">
          <ac:chgData name="شادن القحطاني ID 443200677" userId="2d5f3d4d-8466-4aa1-ac8a-1cb60ed86c20" providerId="ADAL" clId="{6CA2C20D-FD10-7042-9ED8-23D77B622455}" dt="2023-05-20T14:24:26.203" v="2247"/>
          <ac:inkMkLst>
            <pc:docMk/>
            <pc:sldMk cId="0" sldId="336"/>
            <ac:inkMk id="71698" creationId="{E093212E-FBDA-7F6E-B4A1-0F2D4FF4A2CB}"/>
          </ac:inkMkLst>
        </pc:inkChg>
        <pc:inkChg chg="add del">
          <ac:chgData name="شادن القحطاني ID 443200677" userId="2d5f3d4d-8466-4aa1-ac8a-1cb60ed86c20" providerId="ADAL" clId="{6CA2C20D-FD10-7042-9ED8-23D77B622455}" dt="2023-05-20T14:24:26.203" v="2247"/>
          <ac:inkMkLst>
            <pc:docMk/>
            <pc:sldMk cId="0" sldId="336"/>
            <ac:inkMk id="71699" creationId="{34F558FC-CE66-52F0-C9B1-D0E4C6E62EA2}"/>
          </ac:inkMkLst>
        </pc:inkChg>
        <pc:inkChg chg="add del">
          <ac:chgData name="شادن القحطاني ID 443200677" userId="2d5f3d4d-8466-4aa1-ac8a-1cb60ed86c20" providerId="ADAL" clId="{6CA2C20D-FD10-7042-9ED8-23D77B622455}" dt="2023-05-20T14:24:26.203" v="2247"/>
          <ac:inkMkLst>
            <pc:docMk/>
            <pc:sldMk cId="0" sldId="336"/>
            <ac:inkMk id="71700" creationId="{CD77B280-1896-E7A5-2F67-E9D7BB9CAE5E}"/>
          </ac:inkMkLst>
        </pc:inkChg>
        <pc:inkChg chg="add del">
          <ac:chgData name="شادن القحطاني ID 443200677" userId="2d5f3d4d-8466-4aa1-ac8a-1cb60ed86c20" providerId="ADAL" clId="{6CA2C20D-FD10-7042-9ED8-23D77B622455}" dt="2023-05-20T14:24:26.203" v="2247"/>
          <ac:inkMkLst>
            <pc:docMk/>
            <pc:sldMk cId="0" sldId="336"/>
            <ac:inkMk id="71701" creationId="{E199D0D6-0930-FF06-E94B-5F09983A6571}"/>
          </ac:inkMkLst>
        </pc:inkChg>
        <pc:inkChg chg="add del">
          <ac:chgData name="شادن القحطاني ID 443200677" userId="2d5f3d4d-8466-4aa1-ac8a-1cb60ed86c20" providerId="ADAL" clId="{6CA2C20D-FD10-7042-9ED8-23D77B622455}" dt="2023-05-20T14:24:26.203" v="2247"/>
          <ac:inkMkLst>
            <pc:docMk/>
            <pc:sldMk cId="0" sldId="336"/>
            <ac:inkMk id="71702" creationId="{6D80821E-3399-49ED-EFB4-BC889AFE73BA}"/>
          </ac:inkMkLst>
        </pc:inkChg>
        <pc:inkChg chg="add del">
          <ac:chgData name="شادن القحطاني ID 443200677" userId="2d5f3d4d-8466-4aa1-ac8a-1cb60ed86c20" providerId="ADAL" clId="{6CA2C20D-FD10-7042-9ED8-23D77B622455}" dt="2023-05-20T14:24:26.203" v="2247"/>
          <ac:inkMkLst>
            <pc:docMk/>
            <pc:sldMk cId="0" sldId="336"/>
            <ac:inkMk id="71703" creationId="{D9F3A7FB-7F6C-C15B-732B-7F1969E2BA36}"/>
          </ac:inkMkLst>
        </pc:inkChg>
        <pc:inkChg chg="add del">
          <ac:chgData name="شادن القحطاني ID 443200677" userId="2d5f3d4d-8466-4aa1-ac8a-1cb60ed86c20" providerId="ADAL" clId="{6CA2C20D-FD10-7042-9ED8-23D77B622455}" dt="2023-05-20T14:24:26.203" v="2247"/>
          <ac:inkMkLst>
            <pc:docMk/>
            <pc:sldMk cId="0" sldId="336"/>
            <ac:inkMk id="71704" creationId="{6C21EEF0-B0A5-17FD-5682-3374F6641BC9}"/>
          </ac:inkMkLst>
        </pc:inkChg>
        <pc:inkChg chg="add del">
          <ac:chgData name="شادن القحطاني ID 443200677" userId="2d5f3d4d-8466-4aa1-ac8a-1cb60ed86c20" providerId="ADAL" clId="{6CA2C20D-FD10-7042-9ED8-23D77B622455}" dt="2023-05-20T14:24:26.203" v="2247"/>
          <ac:inkMkLst>
            <pc:docMk/>
            <pc:sldMk cId="0" sldId="336"/>
            <ac:inkMk id="71705" creationId="{EB4D9DA9-2EAD-288E-2254-333F6977EEBA}"/>
          </ac:inkMkLst>
        </pc:inkChg>
        <pc:inkChg chg="add del">
          <ac:chgData name="شادن القحطاني ID 443200677" userId="2d5f3d4d-8466-4aa1-ac8a-1cb60ed86c20" providerId="ADAL" clId="{6CA2C20D-FD10-7042-9ED8-23D77B622455}" dt="2023-05-20T14:24:26.203" v="2247"/>
          <ac:inkMkLst>
            <pc:docMk/>
            <pc:sldMk cId="0" sldId="336"/>
            <ac:inkMk id="71706" creationId="{F6604FA8-76B1-A330-8307-692714E19ADD}"/>
          </ac:inkMkLst>
        </pc:inkChg>
        <pc:inkChg chg="add reco">
          <ac:chgData name="شادن القحطاني ID 443200677" userId="2d5f3d4d-8466-4aa1-ac8a-1cb60ed86c20" providerId="ADAL" clId="{6CA2C20D-FD10-7042-9ED8-23D77B622455}" dt="2023-05-20T14:24:26.203" v="2247"/>
          <ac:inkMkLst>
            <pc:docMk/>
            <pc:sldMk cId="0" sldId="336"/>
            <ac:inkMk id="71707" creationId="{28DEE7F8-723F-A4CB-2276-B96BC58A395F}"/>
          </ac:inkMkLst>
        </pc:inkChg>
        <pc:inkChg chg="add del">
          <ac:chgData name="شادن القحطاني ID 443200677" userId="2d5f3d4d-8466-4aa1-ac8a-1cb60ed86c20" providerId="ADAL" clId="{6CA2C20D-FD10-7042-9ED8-23D77B622455}" dt="2023-05-20T14:24:33.425" v="2262"/>
          <ac:inkMkLst>
            <pc:docMk/>
            <pc:sldMk cId="0" sldId="336"/>
            <ac:inkMk id="71708" creationId="{614368BA-3496-91D1-815D-BA4A420F7EA9}"/>
          </ac:inkMkLst>
        </pc:inkChg>
        <pc:inkChg chg="add del">
          <ac:chgData name="شادن القحطاني ID 443200677" userId="2d5f3d4d-8466-4aa1-ac8a-1cb60ed86c20" providerId="ADAL" clId="{6CA2C20D-FD10-7042-9ED8-23D77B622455}" dt="2023-05-20T14:24:33.425" v="2262"/>
          <ac:inkMkLst>
            <pc:docMk/>
            <pc:sldMk cId="0" sldId="336"/>
            <ac:inkMk id="71709" creationId="{7D1A35E3-D045-2978-A113-91185E9B8F9C}"/>
          </ac:inkMkLst>
        </pc:inkChg>
        <pc:inkChg chg="add del">
          <ac:chgData name="شادن القحطاني ID 443200677" userId="2d5f3d4d-8466-4aa1-ac8a-1cb60ed86c20" providerId="ADAL" clId="{6CA2C20D-FD10-7042-9ED8-23D77B622455}" dt="2023-05-20T14:24:33.425" v="2262"/>
          <ac:inkMkLst>
            <pc:docMk/>
            <pc:sldMk cId="0" sldId="336"/>
            <ac:inkMk id="71710" creationId="{82988273-7448-D19C-DDDB-5C45803CA239}"/>
          </ac:inkMkLst>
        </pc:inkChg>
        <pc:inkChg chg="add del">
          <ac:chgData name="شادن القحطاني ID 443200677" userId="2d5f3d4d-8466-4aa1-ac8a-1cb60ed86c20" providerId="ADAL" clId="{6CA2C20D-FD10-7042-9ED8-23D77B622455}" dt="2023-05-20T14:24:33.425" v="2262"/>
          <ac:inkMkLst>
            <pc:docMk/>
            <pc:sldMk cId="0" sldId="336"/>
            <ac:inkMk id="71711" creationId="{B1F25D74-3C8C-FA5C-7CD5-290D0433A8B7}"/>
          </ac:inkMkLst>
        </pc:inkChg>
        <pc:inkChg chg="add del">
          <ac:chgData name="شادن القحطاني ID 443200677" userId="2d5f3d4d-8466-4aa1-ac8a-1cb60ed86c20" providerId="ADAL" clId="{6CA2C20D-FD10-7042-9ED8-23D77B622455}" dt="2023-05-20T14:24:33.425" v="2262"/>
          <ac:inkMkLst>
            <pc:docMk/>
            <pc:sldMk cId="0" sldId="336"/>
            <ac:inkMk id="71712" creationId="{7F21D1A5-01A0-8CD2-4875-F1CC75A55693}"/>
          </ac:inkMkLst>
        </pc:inkChg>
        <pc:inkChg chg="add del">
          <ac:chgData name="شادن القحطاني ID 443200677" userId="2d5f3d4d-8466-4aa1-ac8a-1cb60ed86c20" providerId="ADAL" clId="{6CA2C20D-FD10-7042-9ED8-23D77B622455}" dt="2023-05-20T14:24:33.425" v="2262"/>
          <ac:inkMkLst>
            <pc:docMk/>
            <pc:sldMk cId="0" sldId="336"/>
            <ac:inkMk id="71713" creationId="{12A96161-6856-C90A-7B4E-45FBC3121547}"/>
          </ac:inkMkLst>
        </pc:inkChg>
        <pc:inkChg chg="add del">
          <ac:chgData name="شادن القحطاني ID 443200677" userId="2d5f3d4d-8466-4aa1-ac8a-1cb60ed86c20" providerId="ADAL" clId="{6CA2C20D-FD10-7042-9ED8-23D77B622455}" dt="2023-05-20T14:24:33.425" v="2262"/>
          <ac:inkMkLst>
            <pc:docMk/>
            <pc:sldMk cId="0" sldId="336"/>
            <ac:inkMk id="71714" creationId="{630C474F-6528-1A77-ACC6-ED1B7B4CE69D}"/>
          </ac:inkMkLst>
        </pc:inkChg>
        <pc:inkChg chg="add del">
          <ac:chgData name="شادن القحطاني ID 443200677" userId="2d5f3d4d-8466-4aa1-ac8a-1cb60ed86c20" providerId="ADAL" clId="{6CA2C20D-FD10-7042-9ED8-23D77B622455}" dt="2023-05-20T14:24:33.425" v="2262"/>
          <ac:inkMkLst>
            <pc:docMk/>
            <pc:sldMk cId="0" sldId="336"/>
            <ac:inkMk id="71715" creationId="{9DF10AC8-E31A-02AE-374B-DE2A82E25455}"/>
          </ac:inkMkLst>
        </pc:inkChg>
        <pc:inkChg chg="add del">
          <ac:chgData name="شادن القحطاني ID 443200677" userId="2d5f3d4d-8466-4aa1-ac8a-1cb60ed86c20" providerId="ADAL" clId="{6CA2C20D-FD10-7042-9ED8-23D77B622455}" dt="2023-05-20T14:24:33.425" v="2262"/>
          <ac:inkMkLst>
            <pc:docMk/>
            <pc:sldMk cId="0" sldId="336"/>
            <ac:inkMk id="71716" creationId="{D1B93B5E-AD5A-3E8A-A72E-65CFA1521664}"/>
          </ac:inkMkLst>
        </pc:inkChg>
        <pc:inkChg chg="add del">
          <ac:chgData name="شادن القحطاني ID 443200677" userId="2d5f3d4d-8466-4aa1-ac8a-1cb60ed86c20" providerId="ADAL" clId="{6CA2C20D-FD10-7042-9ED8-23D77B622455}" dt="2023-05-20T14:24:33.425" v="2262"/>
          <ac:inkMkLst>
            <pc:docMk/>
            <pc:sldMk cId="0" sldId="336"/>
            <ac:inkMk id="71717" creationId="{B1D2A0CE-D951-14E8-7788-99A2C7DDD7D7}"/>
          </ac:inkMkLst>
        </pc:inkChg>
        <pc:inkChg chg="add del">
          <ac:chgData name="شادن القحطاني ID 443200677" userId="2d5f3d4d-8466-4aa1-ac8a-1cb60ed86c20" providerId="ADAL" clId="{6CA2C20D-FD10-7042-9ED8-23D77B622455}" dt="2023-05-20T14:24:33.425" v="2262"/>
          <ac:inkMkLst>
            <pc:docMk/>
            <pc:sldMk cId="0" sldId="336"/>
            <ac:inkMk id="71718" creationId="{22AF62B0-7ED6-D0E7-0AFA-32490C811773}"/>
          </ac:inkMkLst>
        </pc:inkChg>
        <pc:inkChg chg="add del">
          <ac:chgData name="شادن القحطاني ID 443200677" userId="2d5f3d4d-8466-4aa1-ac8a-1cb60ed86c20" providerId="ADAL" clId="{6CA2C20D-FD10-7042-9ED8-23D77B622455}" dt="2023-05-20T14:24:33.425" v="2262"/>
          <ac:inkMkLst>
            <pc:docMk/>
            <pc:sldMk cId="0" sldId="336"/>
            <ac:inkMk id="71719" creationId="{817DF6B2-B1F8-939E-0BFF-A59C9E66468E}"/>
          </ac:inkMkLst>
        </pc:inkChg>
        <pc:inkChg chg="add del">
          <ac:chgData name="شادن القحطاني ID 443200677" userId="2d5f3d4d-8466-4aa1-ac8a-1cb60ed86c20" providerId="ADAL" clId="{6CA2C20D-FD10-7042-9ED8-23D77B622455}" dt="2023-05-20T14:24:33.425" v="2262"/>
          <ac:inkMkLst>
            <pc:docMk/>
            <pc:sldMk cId="0" sldId="336"/>
            <ac:inkMk id="71720" creationId="{9D77AFCF-169C-A1C7-FA70-706AE1344636}"/>
          </ac:inkMkLst>
        </pc:inkChg>
        <pc:inkChg chg="add del">
          <ac:chgData name="شادن القحطاني ID 443200677" userId="2d5f3d4d-8466-4aa1-ac8a-1cb60ed86c20" providerId="ADAL" clId="{6CA2C20D-FD10-7042-9ED8-23D77B622455}" dt="2023-05-20T14:24:33.425" v="2262"/>
          <ac:inkMkLst>
            <pc:docMk/>
            <pc:sldMk cId="0" sldId="336"/>
            <ac:inkMk id="71721" creationId="{DA29794B-32F2-7409-83AB-AE46605778FA}"/>
          </ac:inkMkLst>
        </pc:inkChg>
        <pc:inkChg chg="add reco">
          <ac:chgData name="شادن القحطاني ID 443200677" userId="2d5f3d4d-8466-4aa1-ac8a-1cb60ed86c20" providerId="ADAL" clId="{6CA2C20D-FD10-7042-9ED8-23D77B622455}" dt="2023-05-20T14:24:33.425" v="2262"/>
          <ac:inkMkLst>
            <pc:docMk/>
            <pc:sldMk cId="0" sldId="336"/>
            <ac:inkMk id="71722" creationId="{1E77C036-D353-1BE7-3C3C-E70F5B42F6BB}"/>
          </ac:inkMkLst>
        </pc:inkChg>
        <pc:inkChg chg="add">
          <ac:chgData name="شادن القحطاني ID 443200677" userId="2d5f3d4d-8466-4aa1-ac8a-1cb60ed86c20" providerId="ADAL" clId="{6CA2C20D-FD10-7042-9ED8-23D77B622455}" dt="2023-05-20T14:24:37.576" v="2263"/>
          <ac:inkMkLst>
            <pc:docMk/>
            <pc:sldMk cId="0" sldId="336"/>
            <ac:inkMk id="71723" creationId="{ECBC58AF-14FD-8A5C-E4E3-80F9F5576E60}"/>
          </ac:inkMkLst>
        </pc:inkChg>
        <pc:inkChg chg="add">
          <ac:chgData name="شادن القحطاني ID 443200677" userId="2d5f3d4d-8466-4aa1-ac8a-1cb60ed86c20" providerId="ADAL" clId="{6CA2C20D-FD10-7042-9ED8-23D77B622455}" dt="2023-05-20T14:24:40.256" v="2264"/>
          <ac:inkMkLst>
            <pc:docMk/>
            <pc:sldMk cId="0" sldId="336"/>
            <ac:inkMk id="71724" creationId="{0E02935B-9054-9B73-C9D1-EB45407F89AD}"/>
          </ac:inkMkLst>
        </pc:inkChg>
        <pc:inkChg chg="add del">
          <ac:chgData name="شادن القحطاني ID 443200677" userId="2d5f3d4d-8466-4aa1-ac8a-1cb60ed86c20" providerId="ADAL" clId="{6CA2C20D-FD10-7042-9ED8-23D77B622455}" dt="2023-05-20T14:24:59.573" v="2289"/>
          <ac:inkMkLst>
            <pc:docMk/>
            <pc:sldMk cId="0" sldId="336"/>
            <ac:inkMk id="71725" creationId="{84324E48-64FC-5406-F7AE-459B99FC389C}"/>
          </ac:inkMkLst>
        </pc:inkChg>
        <pc:inkChg chg="add del">
          <ac:chgData name="شادن القحطاني ID 443200677" userId="2d5f3d4d-8466-4aa1-ac8a-1cb60ed86c20" providerId="ADAL" clId="{6CA2C20D-FD10-7042-9ED8-23D77B622455}" dt="2023-05-20T14:24:59.573" v="2289"/>
          <ac:inkMkLst>
            <pc:docMk/>
            <pc:sldMk cId="0" sldId="336"/>
            <ac:inkMk id="71726" creationId="{A00703B5-1379-2B63-7614-CFE165B85323}"/>
          </ac:inkMkLst>
        </pc:inkChg>
        <pc:inkChg chg="add del">
          <ac:chgData name="شادن القحطاني ID 443200677" userId="2d5f3d4d-8466-4aa1-ac8a-1cb60ed86c20" providerId="ADAL" clId="{6CA2C20D-FD10-7042-9ED8-23D77B622455}" dt="2023-05-20T14:24:59.573" v="2289"/>
          <ac:inkMkLst>
            <pc:docMk/>
            <pc:sldMk cId="0" sldId="336"/>
            <ac:inkMk id="71727" creationId="{D4CA6FB7-C830-DDCB-8EDF-A48C96121531}"/>
          </ac:inkMkLst>
        </pc:inkChg>
        <pc:inkChg chg="add del">
          <ac:chgData name="شادن القحطاني ID 443200677" userId="2d5f3d4d-8466-4aa1-ac8a-1cb60ed86c20" providerId="ADAL" clId="{6CA2C20D-FD10-7042-9ED8-23D77B622455}" dt="2023-05-20T14:24:59.573" v="2289"/>
          <ac:inkMkLst>
            <pc:docMk/>
            <pc:sldMk cId="0" sldId="336"/>
            <ac:inkMk id="71728" creationId="{041F5D44-EC2A-E8CE-0753-9E92E6BA07B3}"/>
          </ac:inkMkLst>
        </pc:inkChg>
        <pc:inkChg chg="add del">
          <ac:chgData name="شادن القحطاني ID 443200677" userId="2d5f3d4d-8466-4aa1-ac8a-1cb60ed86c20" providerId="ADAL" clId="{6CA2C20D-FD10-7042-9ED8-23D77B622455}" dt="2023-05-20T14:24:59.573" v="2289"/>
          <ac:inkMkLst>
            <pc:docMk/>
            <pc:sldMk cId="0" sldId="336"/>
            <ac:inkMk id="71729" creationId="{0EDB1B51-8D93-4502-94B1-7DF6FCA35DC2}"/>
          </ac:inkMkLst>
        </pc:inkChg>
        <pc:inkChg chg="add del">
          <ac:chgData name="شادن القحطاني ID 443200677" userId="2d5f3d4d-8466-4aa1-ac8a-1cb60ed86c20" providerId="ADAL" clId="{6CA2C20D-FD10-7042-9ED8-23D77B622455}" dt="2023-05-20T14:24:59.573" v="2289"/>
          <ac:inkMkLst>
            <pc:docMk/>
            <pc:sldMk cId="0" sldId="336"/>
            <ac:inkMk id="71730" creationId="{B38DB126-580B-9A6A-ECDA-9F9B7C810CCA}"/>
          </ac:inkMkLst>
        </pc:inkChg>
        <pc:inkChg chg="add del">
          <ac:chgData name="شادن القحطاني ID 443200677" userId="2d5f3d4d-8466-4aa1-ac8a-1cb60ed86c20" providerId="ADAL" clId="{6CA2C20D-FD10-7042-9ED8-23D77B622455}" dt="2023-05-20T14:24:59.573" v="2289"/>
          <ac:inkMkLst>
            <pc:docMk/>
            <pc:sldMk cId="0" sldId="336"/>
            <ac:inkMk id="71731" creationId="{1332F90E-0D84-6AD7-85D8-7095CA076F8C}"/>
          </ac:inkMkLst>
        </pc:inkChg>
        <pc:inkChg chg="add del">
          <ac:chgData name="شادن القحطاني ID 443200677" userId="2d5f3d4d-8466-4aa1-ac8a-1cb60ed86c20" providerId="ADAL" clId="{6CA2C20D-FD10-7042-9ED8-23D77B622455}" dt="2023-05-20T14:24:59.573" v="2289"/>
          <ac:inkMkLst>
            <pc:docMk/>
            <pc:sldMk cId="0" sldId="336"/>
            <ac:inkMk id="71732" creationId="{839C8780-E1B0-7996-03B7-8CE869085B82}"/>
          </ac:inkMkLst>
        </pc:inkChg>
        <pc:inkChg chg="add del">
          <ac:chgData name="شادن القحطاني ID 443200677" userId="2d5f3d4d-8466-4aa1-ac8a-1cb60ed86c20" providerId="ADAL" clId="{6CA2C20D-FD10-7042-9ED8-23D77B622455}" dt="2023-05-20T14:24:59.573" v="2289"/>
          <ac:inkMkLst>
            <pc:docMk/>
            <pc:sldMk cId="0" sldId="336"/>
            <ac:inkMk id="71733" creationId="{B004A17C-7E2F-7CCE-6992-963B08F4CD9B}"/>
          </ac:inkMkLst>
        </pc:inkChg>
        <pc:inkChg chg="add del">
          <ac:chgData name="شادن القحطاني ID 443200677" userId="2d5f3d4d-8466-4aa1-ac8a-1cb60ed86c20" providerId="ADAL" clId="{6CA2C20D-FD10-7042-9ED8-23D77B622455}" dt="2023-05-20T14:24:59.573" v="2289"/>
          <ac:inkMkLst>
            <pc:docMk/>
            <pc:sldMk cId="0" sldId="336"/>
            <ac:inkMk id="71734" creationId="{88305E9D-2457-F4B3-C19D-4325D55E6D73}"/>
          </ac:inkMkLst>
        </pc:inkChg>
        <pc:inkChg chg="add del">
          <ac:chgData name="شادن القحطاني ID 443200677" userId="2d5f3d4d-8466-4aa1-ac8a-1cb60ed86c20" providerId="ADAL" clId="{6CA2C20D-FD10-7042-9ED8-23D77B622455}" dt="2023-05-20T14:24:59.573" v="2289"/>
          <ac:inkMkLst>
            <pc:docMk/>
            <pc:sldMk cId="0" sldId="336"/>
            <ac:inkMk id="71735" creationId="{5DAE7D0F-B178-688A-9E12-81BECC1DAE86}"/>
          </ac:inkMkLst>
        </pc:inkChg>
        <pc:inkChg chg="add del">
          <ac:chgData name="شادن القحطاني ID 443200677" userId="2d5f3d4d-8466-4aa1-ac8a-1cb60ed86c20" providerId="ADAL" clId="{6CA2C20D-FD10-7042-9ED8-23D77B622455}" dt="2023-05-20T14:24:59.573" v="2289"/>
          <ac:inkMkLst>
            <pc:docMk/>
            <pc:sldMk cId="0" sldId="336"/>
            <ac:inkMk id="71736" creationId="{5848B1EC-7D50-465E-4F05-758B9AEB5E34}"/>
          </ac:inkMkLst>
        </pc:inkChg>
        <pc:inkChg chg="add del">
          <ac:chgData name="شادن القحطاني ID 443200677" userId="2d5f3d4d-8466-4aa1-ac8a-1cb60ed86c20" providerId="ADAL" clId="{6CA2C20D-FD10-7042-9ED8-23D77B622455}" dt="2023-05-20T14:24:59.573" v="2289"/>
          <ac:inkMkLst>
            <pc:docMk/>
            <pc:sldMk cId="0" sldId="336"/>
            <ac:inkMk id="71737" creationId="{E3C59CEE-D64A-2CC4-F412-3FEB38566C07}"/>
          </ac:inkMkLst>
        </pc:inkChg>
        <pc:inkChg chg="add del">
          <ac:chgData name="شادن القحطاني ID 443200677" userId="2d5f3d4d-8466-4aa1-ac8a-1cb60ed86c20" providerId="ADAL" clId="{6CA2C20D-FD10-7042-9ED8-23D77B622455}" dt="2023-05-20T14:24:59.573" v="2289"/>
          <ac:inkMkLst>
            <pc:docMk/>
            <pc:sldMk cId="0" sldId="336"/>
            <ac:inkMk id="71738" creationId="{53973475-A595-E2ED-9944-3DF98E0A044C}"/>
          </ac:inkMkLst>
        </pc:inkChg>
        <pc:inkChg chg="add del">
          <ac:chgData name="شادن القحطاني ID 443200677" userId="2d5f3d4d-8466-4aa1-ac8a-1cb60ed86c20" providerId="ADAL" clId="{6CA2C20D-FD10-7042-9ED8-23D77B622455}" dt="2023-05-20T14:24:59.573" v="2289"/>
          <ac:inkMkLst>
            <pc:docMk/>
            <pc:sldMk cId="0" sldId="336"/>
            <ac:inkMk id="71739" creationId="{9D1D56BF-111E-E73B-343B-47EE0CAF939F}"/>
          </ac:inkMkLst>
        </pc:inkChg>
        <pc:inkChg chg="add del">
          <ac:chgData name="شادن القحطاني ID 443200677" userId="2d5f3d4d-8466-4aa1-ac8a-1cb60ed86c20" providerId="ADAL" clId="{6CA2C20D-FD10-7042-9ED8-23D77B622455}" dt="2023-05-20T14:24:59.573" v="2289"/>
          <ac:inkMkLst>
            <pc:docMk/>
            <pc:sldMk cId="0" sldId="336"/>
            <ac:inkMk id="71740" creationId="{238837C2-F033-414C-5432-4B2548859644}"/>
          </ac:inkMkLst>
        </pc:inkChg>
        <pc:inkChg chg="add del">
          <ac:chgData name="شادن القحطاني ID 443200677" userId="2d5f3d4d-8466-4aa1-ac8a-1cb60ed86c20" providerId="ADAL" clId="{6CA2C20D-FD10-7042-9ED8-23D77B622455}" dt="2023-05-20T14:24:59.573" v="2289"/>
          <ac:inkMkLst>
            <pc:docMk/>
            <pc:sldMk cId="0" sldId="336"/>
            <ac:inkMk id="71741" creationId="{AF7C6AE8-17C0-7C6B-7B62-371690DA7878}"/>
          </ac:inkMkLst>
        </pc:inkChg>
        <pc:inkChg chg="add del">
          <ac:chgData name="شادن القحطاني ID 443200677" userId="2d5f3d4d-8466-4aa1-ac8a-1cb60ed86c20" providerId="ADAL" clId="{6CA2C20D-FD10-7042-9ED8-23D77B622455}" dt="2023-05-20T14:24:59.573" v="2289"/>
          <ac:inkMkLst>
            <pc:docMk/>
            <pc:sldMk cId="0" sldId="336"/>
            <ac:inkMk id="71742" creationId="{0B7CF842-A118-75ED-D1D5-DECCA4DA0377}"/>
          </ac:inkMkLst>
        </pc:inkChg>
        <pc:inkChg chg="add del">
          <ac:chgData name="شادن القحطاني ID 443200677" userId="2d5f3d4d-8466-4aa1-ac8a-1cb60ed86c20" providerId="ADAL" clId="{6CA2C20D-FD10-7042-9ED8-23D77B622455}" dt="2023-05-20T14:24:59.573" v="2289"/>
          <ac:inkMkLst>
            <pc:docMk/>
            <pc:sldMk cId="0" sldId="336"/>
            <ac:inkMk id="71743" creationId="{56CF8049-FA57-48B1-7500-190186D3B743}"/>
          </ac:inkMkLst>
        </pc:inkChg>
        <pc:inkChg chg="add del">
          <ac:chgData name="شادن القحطاني ID 443200677" userId="2d5f3d4d-8466-4aa1-ac8a-1cb60ed86c20" providerId="ADAL" clId="{6CA2C20D-FD10-7042-9ED8-23D77B622455}" dt="2023-05-20T14:24:59.573" v="2289"/>
          <ac:inkMkLst>
            <pc:docMk/>
            <pc:sldMk cId="0" sldId="336"/>
            <ac:inkMk id="71744" creationId="{6A56CF3F-D3D4-DCBB-14AF-65B7F3D7D2F9}"/>
          </ac:inkMkLst>
        </pc:inkChg>
        <pc:inkChg chg="add del">
          <ac:chgData name="شادن القحطاني ID 443200677" userId="2d5f3d4d-8466-4aa1-ac8a-1cb60ed86c20" providerId="ADAL" clId="{6CA2C20D-FD10-7042-9ED8-23D77B622455}" dt="2023-05-20T14:24:59.573" v="2289"/>
          <ac:inkMkLst>
            <pc:docMk/>
            <pc:sldMk cId="0" sldId="336"/>
            <ac:inkMk id="71745" creationId="{1432EC00-1F0F-84D4-F5C0-6B35FA7B5676}"/>
          </ac:inkMkLst>
        </pc:inkChg>
        <pc:inkChg chg="add del">
          <ac:chgData name="شادن القحطاني ID 443200677" userId="2d5f3d4d-8466-4aa1-ac8a-1cb60ed86c20" providerId="ADAL" clId="{6CA2C20D-FD10-7042-9ED8-23D77B622455}" dt="2023-05-20T14:24:59.573" v="2289"/>
          <ac:inkMkLst>
            <pc:docMk/>
            <pc:sldMk cId="0" sldId="336"/>
            <ac:inkMk id="71746" creationId="{69E78BDF-D329-1C1E-9433-3D8EC44826C8}"/>
          </ac:inkMkLst>
        </pc:inkChg>
        <pc:inkChg chg="add del">
          <ac:chgData name="شادن القحطاني ID 443200677" userId="2d5f3d4d-8466-4aa1-ac8a-1cb60ed86c20" providerId="ADAL" clId="{6CA2C20D-FD10-7042-9ED8-23D77B622455}" dt="2023-05-20T14:24:59.573" v="2289"/>
          <ac:inkMkLst>
            <pc:docMk/>
            <pc:sldMk cId="0" sldId="336"/>
            <ac:inkMk id="71747" creationId="{B3569E13-14AF-580A-5B4F-7E872DF120B4}"/>
          </ac:inkMkLst>
        </pc:inkChg>
        <pc:inkChg chg="add del">
          <ac:chgData name="شادن القحطاني ID 443200677" userId="2d5f3d4d-8466-4aa1-ac8a-1cb60ed86c20" providerId="ADAL" clId="{6CA2C20D-FD10-7042-9ED8-23D77B622455}" dt="2023-05-20T14:24:59.573" v="2289"/>
          <ac:inkMkLst>
            <pc:docMk/>
            <pc:sldMk cId="0" sldId="336"/>
            <ac:inkMk id="71748" creationId="{FB569D71-63A3-0202-20D5-8994700A5975}"/>
          </ac:inkMkLst>
        </pc:inkChg>
        <pc:inkChg chg="add reco">
          <ac:chgData name="شادن القحطاني ID 443200677" userId="2d5f3d4d-8466-4aa1-ac8a-1cb60ed86c20" providerId="ADAL" clId="{6CA2C20D-FD10-7042-9ED8-23D77B622455}" dt="2023-05-20T14:24:59.573" v="2289"/>
          <ac:inkMkLst>
            <pc:docMk/>
            <pc:sldMk cId="0" sldId="336"/>
            <ac:inkMk id="71749" creationId="{00A56E46-03FB-B6B9-5A5C-B8CEA17E1BCF}"/>
          </ac:inkMkLst>
        </pc:inkChg>
        <pc:inkChg chg="add del">
          <ac:chgData name="شادن القحطاني ID 443200677" userId="2d5f3d4d-8466-4aa1-ac8a-1cb60ed86c20" providerId="ADAL" clId="{6CA2C20D-FD10-7042-9ED8-23D77B622455}" dt="2023-05-20T14:25:10.534" v="2310"/>
          <ac:inkMkLst>
            <pc:docMk/>
            <pc:sldMk cId="0" sldId="336"/>
            <ac:inkMk id="71750" creationId="{CEE56787-FCB2-A2C3-8A53-87AAEC74A885}"/>
          </ac:inkMkLst>
        </pc:inkChg>
        <pc:inkChg chg="add del">
          <ac:chgData name="شادن القحطاني ID 443200677" userId="2d5f3d4d-8466-4aa1-ac8a-1cb60ed86c20" providerId="ADAL" clId="{6CA2C20D-FD10-7042-9ED8-23D77B622455}" dt="2023-05-20T14:25:10.534" v="2310"/>
          <ac:inkMkLst>
            <pc:docMk/>
            <pc:sldMk cId="0" sldId="336"/>
            <ac:inkMk id="71751" creationId="{ACC093AE-9DBD-B9E1-5929-287869EF1305}"/>
          </ac:inkMkLst>
        </pc:inkChg>
        <pc:inkChg chg="add del">
          <ac:chgData name="شادن القحطاني ID 443200677" userId="2d5f3d4d-8466-4aa1-ac8a-1cb60ed86c20" providerId="ADAL" clId="{6CA2C20D-FD10-7042-9ED8-23D77B622455}" dt="2023-05-20T14:25:10.534" v="2310"/>
          <ac:inkMkLst>
            <pc:docMk/>
            <pc:sldMk cId="0" sldId="336"/>
            <ac:inkMk id="71752" creationId="{2E3FA9D4-E3B4-058F-C0C8-1554CF3FFCFA}"/>
          </ac:inkMkLst>
        </pc:inkChg>
        <pc:inkChg chg="add del">
          <ac:chgData name="شادن القحطاني ID 443200677" userId="2d5f3d4d-8466-4aa1-ac8a-1cb60ed86c20" providerId="ADAL" clId="{6CA2C20D-FD10-7042-9ED8-23D77B622455}" dt="2023-05-20T14:25:10.534" v="2310"/>
          <ac:inkMkLst>
            <pc:docMk/>
            <pc:sldMk cId="0" sldId="336"/>
            <ac:inkMk id="71753" creationId="{FB04DA2D-15B0-098E-9FEC-FA1C7CBEE140}"/>
          </ac:inkMkLst>
        </pc:inkChg>
        <pc:inkChg chg="add del">
          <ac:chgData name="شادن القحطاني ID 443200677" userId="2d5f3d4d-8466-4aa1-ac8a-1cb60ed86c20" providerId="ADAL" clId="{6CA2C20D-FD10-7042-9ED8-23D77B622455}" dt="2023-05-20T14:25:10.534" v="2310"/>
          <ac:inkMkLst>
            <pc:docMk/>
            <pc:sldMk cId="0" sldId="336"/>
            <ac:inkMk id="71754" creationId="{040BC9A4-3FCE-6FEF-1CC6-CC1F950B4CE4}"/>
          </ac:inkMkLst>
        </pc:inkChg>
        <pc:inkChg chg="add del">
          <ac:chgData name="شادن القحطاني ID 443200677" userId="2d5f3d4d-8466-4aa1-ac8a-1cb60ed86c20" providerId="ADAL" clId="{6CA2C20D-FD10-7042-9ED8-23D77B622455}" dt="2023-05-20T14:25:10.534" v="2310"/>
          <ac:inkMkLst>
            <pc:docMk/>
            <pc:sldMk cId="0" sldId="336"/>
            <ac:inkMk id="71755" creationId="{2783AA6D-708D-4D40-2B01-965D367D4AA4}"/>
          </ac:inkMkLst>
        </pc:inkChg>
        <pc:inkChg chg="add del">
          <ac:chgData name="شادن القحطاني ID 443200677" userId="2d5f3d4d-8466-4aa1-ac8a-1cb60ed86c20" providerId="ADAL" clId="{6CA2C20D-FD10-7042-9ED8-23D77B622455}" dt="2023-05-20T14:25:10.534" v="2310"/>
          <ac:inkMkLst>
            <pc:docMk/>
            <pc:sldMk cId="0" sldId="336"/>
            <ac:inkMk id="71756" creationId="{D6E8BFFE-7DA9-C9E7-090A-F6D3A916633E}"/>
          </ac:inkMkLst>
        </pc:inkChg>
        <pc:inkChg chg="add del">
          <ac:chgData name="شادن القحطاني ID 443200677" userId="2d5f3d4d-8466-4aa1-ac8a-1cb60ed86c20" providerId="ADAL" clId="{6CA2C20D-FD10-7042-9ED8-23D77B622455}" dt="2023-05-20T14:25:10.534" v="2310"/>
          <ac:inkMkLst>
            <pc:docMk/>
            <pc:sldMk cId="0" sldId="336"/>
            <ac:inkMk id="71757" creationId="{03D36BCA-8532-CF2B-BBF6-BA57CF476774}"/>
          </ac:inkMkLst>
        </pc:inkChg>
        <pc:inkChg chg="add del">
          <ac:chgData name="شادن القحطاني ID 443200677" userId="2d5f3d4d-8466-4aa1-ac8a-1cb60ed86c20" providerId="ADAL" clId="{6CA2C20D-FD10-7042-9ED8-23D77B622455}" dt="2023-05-20T14:25:10.534" v="2310"/>
          <ac:inkMkLst>
            <pc:docMk/>
            <pc:sldMk cId="0" sldId="336"/>
            <ac:inkMk id="71758" creationId="{35579D83-4376-6624-0953-2F4A693C45E8}"/>
          </ac:inkMkLst>
        </pc:inkChg>
        <pc:inkChg chg="add del">
          <ac:chgData name="شادن القحطاني ID 443200677" userId="2d5f3d4d-8466-4aa1-ac8a-1cb60ed86c20" providerId="ADAL" clId="{6CA2C20D-FD10-7042-9ED8-23D77B622455}" dt="2023-05-20T14:25:10.534" v="2310"/>
          <ac:inkMkLst>
            <pc:docMk/>
            <pc:sldMk cId="0" sldId="336"/>
            <ac:inkMk id="71759" creationId="{02E45035-6C25-BE77-B2E1-4C768424CE88}"/>
          </ac:inkMkLst>
        </pc:inkChg>
        <pc:inkChg chg="add del">
          <ac:chgData name="شادن القحطاني ID 443200677" userId="2d5f3d4d-8466-4aa1-ac8a-1cb60ed86c20" providerId="ADAL" clId="{6CA2C20D-FD10-7042-9ED8-23D77B622455}" dt="2023-05-20T14:25:10.534" v="2310"/>
          <ac:inkMkLst>
            <pc:docMk/>
            <pc:sldMk cId="0" sldId="336"/>
            <ac:inkMk id="71760" creationId="{BEECB3C4-5769-D161-B6DA-CE0DF6CE0DAC}"/>
          </ac:inkMkLst>
        </pc:inkChg>
        <pc:inkChg chg="add del">
          <ac:chgData name="شادن القحطاني ID 443200677" userId="2d5f3d4d-8466-4aa1-ac8a-1cb60ed86c20" providerId="ADAL" clId="{6CA2C20D-FD10-7042-9ED8-23D77B622455}" dt="2023-05-20T14:25:10.534" v="2310"/>
          <ac:inkMkLst>
            <pc:docMk/>
            <pc:sldMk cId="0" sldId="336"/>
            <ac:inkMk id="71761" creationId="{E165545C-5604-1D8D-E4AD-540FD2954E71}"/>
          </ac:inkMkLst>
        </pc:inkChg>
        <pc:inkChg chg="add del">
          <ac:chgData name="شادن القحطاني ID 443200677" userId="2d5f3d4d-8466-4aa1-ac8a-1cb60ed86c20" providerId="ADAL" clId="{6CA2C20D-FD10-7042-9ED8-23D77B622455}" dt="2023-05-20T14:25:10.534" v="2310"/>
          <ac:inkMkLst>
            <pc:docMk/>
            <pc:sldMk cId="0" sldId="336"/>
            <ac:inkMk id="71762" creationId="{17F07EDA-F2FE-D254-310D-48629F4D35A8}"/>
          </ac:inkMkLst>
        </pc:inkChg>
        <pc:inkChg chg="add del">
          <ac:chgData name="شادن القحطاني ID 443200677" userId="2d5f3d4d-8466-4aa1-ac8a-1cb60ed86c20" providerId="ADAL" clId="{6CA2C20D-FD10-7042-9ED8-23D77B622455}" dt="2023-05-20T14:25:10.534" v="2310"/>
          <ac:inkMkLst>
            <pc:docMk/>
            <pc:sldMk cId="0" sldId="336"/>
            <ac:inkMk id="71763" creationId="{CCCD4759-88A9-B148-06AD-9EF5743061FF}"/>
          </ac:inkMkLst>
        </pc:inkChg>
        <pc:inkChg chg="add del">
          <ac:chgData name="شادن القحطاني ID 443200677" userId="2d5f3d4d-8466-4aa1-ac8a-1cb60ed86c20" providerId="ADAL" clId="{6CA2C20D-FD10-7042-9ED8-23D77B622455}" dt="2023-05-20T14:25:10.534" v="2310"/>
          <ac:inkMkLst>
            <pc:docMk/>
            <pc:sldMk cId="0" sldId="336"/>
            <ac:inkMk id="71764" creationId="{FB1AA890-A937-5862-602F-E4F31BE0A266}"/>
          </ac:inkMkLst>
        </pc:inkChg>
        <pc:inkChg chg="add del">
          <ac:chgData name="شادن القحطاني ID 443200677" userId="2d5f3d4d-8466-4aa1-ac8a-1cb60ed86c20" providerId="ADAL" clId="{6CA2C20D-FD10-7042-9ED8-23D77B622455}" dt="2023-05-20T14:25:10.534" v="2310"/>
          <ac:inkMkLst>
            <pc:docMk/>
            <pc:sldMk cId="0" sldId="336"/>
            <ac:inkMk id="71765" creationId="{A958B50F-C431-646B-3EFC-B1D98185E838}"/>
          </ac:inkMkLst>
        </pc:inkChg>
        <pc:inkChg chg="add del">
          <ac:chgData name="شادن القحطاني ID 443200677" userId="2d5f3d4d-8466-4aa1-ac8a-1cb60ed86c20" providerId="ADAL" clId="{6CA2C20D-FD10-7042-9ED8-23D77B622455}" dt="2023-05-20T14:25:10.534" v="2310"/>
          <ac:inkMkLst>
            <pc:docMk/>
            <pc:sldMk cId="0" sldId="336"/>
            <ac:inkMk id="71766" creationId="{3101AA25-8BBF-68C8-6D54-2E12786D4188}"/>
          </ac:inkMkLst>
        </pc:inkChg>
        <pc:inkChg chg="add del">
          <ac:chgData name="شادن القحطاني ID 443200677" userId="2d5f3d4d-8466-4aa1-ac8a-1cb60ed86c20" providerId="ADAL" clId="{6CA2C20D-FD10-7042-9ED8-23D77B622455}" dt="2023-05-20T14:25:10.534" v="2310"/>
          <ac:inkMkLst>
            <pc:docMk/>
            <pc:sldMk cId="0" sldId="336"/>
            <ac:inkMk id="71767" creationId="{BC5C240D-26CD-1CE5-92F8-8DA8231DFE5A}"/>
          </ac:inkMkLst>
        </pc:inkChg>
        <pc:inkChg chg="add del">
          <ac:chgData name="شادن القحطاني ID 443200677" userId="2d5f3d4d-8466-4aa1-ac8a-1cb60ed86c20" providerId="ADAL" clId="{6CA2C20D-FD10-7042-9ED8-23D77B622455}" dt="2023-05-20T14:25:10.534" v="2310"/>
          <ac:inkMkLst>
            <pc:docMk/>
            <pc:sldMk cId="0" sldId="336"/>
            <ac:inkMk id="71768" creationId="{EE1E7258-BE14-2301-4F78-FC6EC2BD98C6}"/>
          </ac:inkMkLst>
        </pc:inkChg>
        <pc:inkChg chg="add del">
          <ac:chgData name="شادن القحطاني ID 443200677" userId="2d5f3d4d-8466-4aa1-ac8a-1cb60ed86c20" providerId="ADAL" clId="{6CA2C20D-FD10-7042-9ED8-23D77B622455}" dt="2023-05-20T14:25:10.534" v="2310"/>
          <ac:inkMkLst>
            <pc:docMk/>
            <pc:sldMk cId="0" sldId="336"/>
            <ac:inkMk id="71769" creationId="{FCCA1AAE-2337-9602-D239-8005BF7020D1}"/>
          </ac:inkMkLst>
        </pc:inkChg>
        <pc:inkChg chg="add reco">
          <ac:chgData name="شادن القحطاني ID 443200677" userId="2d5f3d4d-8466-4aa1-ac8a-1cb60ed86c20" providerId="ADAL" clId="{6CA2C20D-FD10-7042-9ED8-23D77B622455}" dt="2023-05-20T14:25:10.534" v="2310"/>
          <ac:inkMkLst>
            <pc:docMk/>
            <pc:sldMk cId="0" sldId="336"/>
            <ac:inkMk id="71770" creationId="{BCEECFCE-6F68-2ECC-40E8-3B565B8D8D66}"/>
          </ac:inkMkLst>
        </pc:inkChg>
        <pc:inkChg chg="add del">
          <ac:chgData name="شادن القحطاني ID 443200677" userId="2d5f3d4d-8466-4aa1-ac8a-1cb60ed86c20" providerId="ADAL" clId="{6CA2C20D-FD10-7042-9ED8-23D77B622455}" dt="2023-05-20T14:25:21.959" v="2333"/>
          <ac:inkMkLst>
            <pc:docMk/>
            <pc:sldMk cId="0" sldId="336"/>
            <ac:inkMk id="71771" creationId="{70C63281-4024-0200-0F72-E6BF49B68725}"/>
          </ac:inkMkLst>
        </pc:inkChg>
        <pc:inkChg chg="add del">
          <ac:chgData name="شادن القحطاني ID 443200677" userId="2d5f3d4d-8466-4aa1-ac8a-1cb60ed86c20" providerId="ADAL" clId="{6CA2C20D-FD10-7042-9ED8-23D77B622455}" dt="2023-05-20T14:25:21.959" v="2333"/>
          <ac:inkMkLst>
            <pc:docMk/>
            <pc:sldMk cId="0" sldId="336"/>
            <ac:inkMk id="71772" creationId="{3E4AD10A-70DF-05F9-AAAA-6CE69C68E561}"/>
          </ac:inkMkLst>
        </pc:inkChg>
        <pc:inkChg chg="add del">
          <ac:chgData name="شادن القحطاني ID 443200677" userId="2d5f3d4d-8466-4aa1-ac8a-1cb60ed86c20" providerId="ADAL" clId="{6CA2C20D-FD10-7042-9ED8-23D77B622455}" dt="2023-05-20T14:25:21.959" v="2333"/>
          <ac:inkMkLst>
            <pc:docMk/>
            <pc:sldMk cId="0" sldId="336"/>
            <ac:inkMk id="71773" creationId="{08E5AA69-366A-756E-D761-9ED896392847}"/>
          </ac:inkMkLst>
        </pc:inkChg>
        <pc:inkChg chg="add del">
          <ac:chgData name="شادن القحطاني ID 443200677" userId="2d5f3d4d-8466-4aa1-ac8a-1cb60ed86c20" providerId="ADAL" clId="{6CA2C20D-FD10-7042-9ED8-23D77B622455}" dt="2023-05-20T14:25:21.959" v="2333"/>
          <ac:inkMkLst>
            <pc:docMk/>
            <pc:sldMk cId="0" sldId="336"/>
            <ac:inkMk id="71774" creationId="{3B987B25-CE55-1D95-FDCB-A0082DECA715}"/>
          </ac:inkMkLst>
        </pc:inkChg>
        <pc:inkChg chg="add del">
          <ac:chgData name="شادن القحطاني ID 443200677" userId="2d5f3d4d-8466-4aa1-ac8a-1cb60ed86c20" providerId="ADAL" clId="{6CA2C20D-FD10-7042-9ED8-23D77B622455}" dt="2023-05-20T14:25:21.959" v="2333"/>
          <ac:inkMkLst>
            <pc:docMk/>
            <pc:sldMk cId="0" sldId="336"/>
            <ac:inkMk id="71775" creationId="{796565C1-66CD-8DA6-8F33-52C6918118D0}"/>
          </ac:inkMkLst>
        </pc:inkChg>
        <pc:inkChg chg="add del">
          <ac:chgData name="شادن القحطاني ID 443200677" userId="2d5f3d4d-8466-4aa1-ac8a-1cb60ed86c20" providerId="ADAL" clId="{6CA2C20D-FD10-7042-9ED8-23D77B622455}" dt="2023-05-20T14:25:21.959" v="2333"/>
          <ac:inkMkLst>
            <pc:docMk/>
            <pc:sldMk cId="0" sldId="336"/>
            <ac:inkMk id="71776" creationId="{940798B2-920E-4197-D517-8E4FD466D9F7}"/>
          </ac:inkMkLst>
        </pc:inkChg>
        <pc:inkChg chg="add del">
          <ac:chgData name="شادن القحطاني ID 443200677" userId="2d5f3d4d-8466-4aa1-ac8a-1cb60ed86c20" providerId="ADAL" clId="{6CA2C20D-FD10-7042-9ED8-23D77B622455}" dt="2023-05-20T14:25:21.959" v="2333"/>
          <ac:inkMkLst>
            <pc:docMk/>
            <pc:sldMk cId="0" sldId="336"/>
            <ac:inkMk id="71777" creationId="{F19905BD-08DA-8B95-D488-E7FEDF1995AF}"/>
          </ac:inkMkLst>
        </pc:inkChg>
        <pc:inkChg chg="add del">
          <ac:chgData name="شادن القحطاني ID 443200677" userId="2d5f3d4d-8466-4aa1-ac8a-1cb60ed86c20" providerId="ADAL" clId="{6CA2C20D-FD10-7042-9ED8-23D77B622455}" dt="2023-05-20T14:25:21.959" v="2333"/>
          <ac:inkMkLst>
            <pc:docMk/>
            <pc:sldMk cId="0" sldId="336"/>
            <ac:inkMk id="71778" creationId="{50145BDF-2857-D490-B4F4-74D4C29D2101}"/>
          </ac:inkMkLst>
        </pc:inkChg>
        <pc:inkChg chg="add del">
          <ac:chgData name="شادن القحطاني ID 443200677" userId="2d5f3d4d-8466-4aa1-ac8a-1cb60ed86c20" providerId="ADAL" clId="{6CA2C20D-FD10-7042-9ED8-23D77B622455}" dt="2023-05-20T14:25:21.959" v="2333"/>
          <ac:inkMkLst>
            <pc:docMk/>
            <pc:sldMk cId="0" sldId="336"/>
            <ac:inkMk id="71779" creationId="{5F16C864-5555-0AC2-5341-D9B3AA05E369}"/>
          </ac:inkMkLst>
        </pc:inkChg>
        <pc:inkChg chg="add del">
          <ac:chgData name="شادن القحطاني ID 443200677" userId="2d5f3d4d-8466-4aa1-ac8a-1cb60ed86c20" providerId="ADAL" clId="{6CA2C20D-FD10-7042-9ED8-23D77B622455}" dt="2023-05-20T14:25:21.959" v="2333"/>
          <ac:inkMkLst>
            <pc:docMk/>
            <pc:sldMk cId="0" sldId="336"/>
            <ac:inkMk id="71780" creationId="{B1661EBB-DEE8-A5EF-A63B-FD2E1727B330}"/>
          </ac:inkMkLst>
        </pc:inkChg>
        <pc:inkChg chg="add del">
          <ac:chgData name="شادن القحطاني ID 443200677" userId="2d5f3d4d-8466-4aa1-ac8a-1cb60ed86c20" providerId="ADAL" clId="{6CA2C20D-FD10-7042-9ED8-23D77B622455}" dt="2023-05-20T14:25:21.959" v="2333"/>
          <ac:inkMkLst>
            <pc:docMk/>
            <pc:sldMk cId="0" sldId="336"/>
            <ac:inkMk id="71781" creationId="{1B2E3182-F806-2C28-DFEB-1BEBAC14B829}"/>
          </ac:inkMkLst>
        </pc:inkChg>
        <pc:inkChg chg="add del">
          <ac:chgData name="شادن القحطاني ID 443200677" userId="2d5f3d4d-8466-4aa1-ac8a-1cb60ed86c20" providerId="ADAL" clId="{6CA2C20D-FD10-7042-9ED8-23D77B622455}" dt="2023-05-20T14:25:21.959" v="2333"/>
          <ac:inkMkLst>
            <pc:docMk/>
            <pc:sldMk cId="0" sldId="336"/>
            <ac:inkMk id="71782" creationId="{43DAF332-EA97-B900-2B1F-EA1056E59AB6}"/>
          </ac:inkMkLst>
        </pc:inkChg>
        <pc:inkChg chg="add del">
          <ac:chgData name="شادن القحطاني ID 443200677" userId="2d5f3d4d-8466-4aa1-ac8a-1cb60ed86c20" providerId="ADAL" clId="{6CA2C20D-FD10-7042-9ED8-23D77B622455}" dt="2023-05-20T14:25:21.959" v="2333"/>
          <ac:inkMkLst>
            <pc:docMk/>
            <pc:sldMk cId="0" sldId="336"/>
            <ac:inkMk id="71783" creationId="{B8790243-7BBE-5ACA-68EB-B479042252F7}"/>
          </ac:inkMkLst>
        </pc:inkChg>
        <pc:inkChg chg="add del">
          <ac:chgData name="شادن القحطاني ID 443200677" userId="2d5f3d4d-8466-4aa1-ac8a-1cb60ed86c20" providerId="ADAL" clId="{6CA2C20D-FD10-7042-9ED8-23D77B622455}" dt="2023-05-20T14:25:21.959" v="2333"/>
          <ac:inkMkLst>
            <pc:docMk/>
            <pc:sldMk cId="0" sldId="336"/>
            <ac:inkMk id="71784" creationId="{75DD3FAA-9ECB-F408-9E97-714753B9D691}"/>
          </ac:inkMkLst>
        </pc:inkChg>
        <pc:inkChg chg="add del">
          <ac:chgData name="شادن القحطاني ID 443200677" userId="2d5f3d4d-8466-4aa1-ac8a-1cb60ed86c20" providerId="ADAL" clId="{6CA2C20D-FD10-7042-9ED8-23D77B622455}" dt="2023-05-20T14:25:21.959" v="2333"/>
          <ac:inkMkLst>
            <pc:docMk/>
            <pc:sldMk cId="0" sldId="336"/>
            <ac:inkMk id="71785" creationId="{E59B05FB-FA3F-7BBC-4A47-8B4A9F91EA50}"/>
          </ac:inkMkLst>
        </pc:inkChg>
        <pc:inkChg chg="add del">
          <ac:chgData name="شادن القحطاني ID 443200677" userId="2d5f3d4d-8466-4aa1-ac8a-1cb60ed86c20" providerId="ADAL" clId="{6CA2C20D-FD10-7042-9ED8-23D77B622455}" dt="2023-05-20T14:25:21.959" v="2333"/>
          <ac:inkMkLst>
            <pc:docMk/>
            <pc:sldMk cId="0" sldId="336"/>
            <ac:inkMk id="71786" creationId="{0D4D3446-4BE8-5E33-8E61-4A644C281E35}"/>
          </ac:inkMkLst>
        </pc:inkChg>
        <pc:inkChg chg="add del">
          <ac:chgData name="شادن القحطاني ID 443200677" userId="2d5f3d4d-8466-4aa1-ac8a-1cb60ed86c20" providerId="ADAL" clId="{6CA2C20D-FD10-7042-9ED8-23D77B622455}" dt="2023-05-20T14:25:21.959" v="2333"/>
          <ac:inkMkLst>
            <pc:docMk/>
            <pc:sldMk cId="0" sldId="336"/>
            <ac:inkMk id="71787" creationId="{0600CD55-E9C2-AD4E-55D4-969A117F53F1}"/>
          </ac:inkMkLst>
        </pc:inkChg>
        <pc:inkChg chg="add del">
          <ac:chgData name="شادن القحطاني ID 443200677" userId="2d5f3d4d-8466-4aa1-ac8a-1cb60ed86c20" providerId="ADAL" clId="{6CA2C20D-FD10-7042-9ED8-23D77B622455}" dt="2023-05-20T14:25:21.959" v="2333"/>
          <ac:inkMkLst>
            <pc:docMk/>
            <pc:sldMk cId="0" sldId="336"/>
            <ac:inkMk id="71788" creationId="{0949054E-73D0-AAE6-65F0-4EF97EE6BF83}"/>
          </ac:inkMkLst>
        </pc:inkChg>
        <pc:inkChg chg="add del">
          <ac:chgData name="شادن القحطاني ID 443200677" userId="2d5f3d4d-8466-4aa1-ac8a-1cb60ed86c20" providerId="ADAL" clId="{6CA2C20D-FD10-7042-9ED8-23D77B622455}" dt="2023-05-20T14:25:21.959" v="2333"/>
          <ac:inkMkLst>
            <pc:docMk/>
            <pc:sldMk cId="0" sldId="336"/>
            <ac:inkMk id="71789" creationId="{51A18511-B659-F998-4215-C494A0745946}"/>
          </ac:inkMkLst>
        </pc:inkChg>
        <pc:inkChg chg="add del">
          <ac:chgData name="شادن القحطاني ID 443200677" userId="2d5f3d4d-8466-4aa1-ac8a-1cb60ed86c20" providerId="ADAL" clId="{6CA2C20D-FD10-7042-9ED8-23D77B622455}" dt="2023-05-20T14:25:21.959" v="2333"/>
          <ac:inkMkLst>
            <pc:docMk/>
            <pc:sldMk cId="0" sldId="336"/>
            <ac:inkMk id="71790" creationId="{C40BEF88-E123-13A8-B694-A12A1780FFF2}"/>
          </ac:inkMkLst>
        </pc:inkChg>
        <pc:inkChg chg="add del">
          <ac:chgData name="شادن القحطاني ID 443200677" userId="2d5f3d4d-8466-4aa1-ac8a-1cb60ed86c20" providerId="ADAL" clId="{6CA2C20D-FD10-7042-9ED8-23D77B622455}" dt="2023-05-20T14:25:21.959" v="2333"/>
          <ac:inkMkLst>
            <pc:docMk/>
            <pc:sldMk cId="0" sldId="336"/>
            <ac:inkMk id="71791" creationId="{2C153326-AF35-75C7-14EE-AA91A213B57B}"/>
          </ac:inkMkLst>
        </pc:inkChg>
        <pc:inkChg chg="add del">
          <ac:chgData name="شادن القحطاني ID 443200677" userId="2d5f3d4d-8466-4aa1-ac8a-1cb60ed86c20" providerId="ADAL" clId="{6CA2C20D-FD10-7042-9ED8-23D77B622455}" dt="2023-05-20T14:25:21.959" v="2333"/>
          <ac:inkMkLst>
            <pc:docMk/>
            <pc:sldMk cId="0" sldId="336"/>
            <ac:inkMk id="71792" creationId="{8E9D58C7-9421-0201-4B99-80D646B71F43}"/>
          </ac:inkMkLst>
        </pc:inkChg>
        <pc:inkChg chg="add reco">
          <ac:chgData name="شادن القحطاني ID 443200677" userId="2d5f3d4d-8466-4aa1-ac8a-1cb60ed86c20" providerId="ADAL" clId="{6CA2C20D-FD10-7042-9ED8-23D77B622455}" dt="2023-05-20T14:25:21.959" v="2333"/>
          <ac:inkMkLst>
            <pc:docMk/>
            <pc:sldMk cId="0" sldId="336"/>
            <ac:inkMk id="71793" creationId="{CD3A62ED-6F0C-5245-21FB-A6932B290BA8}"/>
          </ac:inkMkLst>
        </pc:inkChg>
        <pc:inkChg chg="add del">
          <ac:chgData name="شادن القحطاني ID 443200677" userId="2d5f3d4d-8466-4aa1-ac8a-1cb60ed86c20" providerId="ADAL" clId="{6CA2C20D-FD10-7042-9ED8-23D77B622455}" dt="2023-05-20T14:25:31.762" v="2347"/>
          <ac:inkMkLst>
            <pc:docMk/>
            <pc:sldMk cId="0" sldId="336"/>
            <ac:inkMk id="71794" creationId="{DCD29C0F-10D3-576E-9599-D8BB70CF2D80}"/>
          </ac:inkMkLst>
        </pc:inkChg>
        <pc:inkChg chg="add del">
          <ac:chgData name="شادن القحطاني ID 443200677" userId="2d5f3d4d-8466-4aa1-ac8a-1cb60ed86c20" providerId="ADAL" clId="{6CA2C20D-FD10-7042-9ED8-23D77B622455}" dt="2023-05-20T14:25:31.762" v="2347"/>
          <ac:inkMkLst>
            <pc:docMk/>
            <pc:sldMk cId="0" sldId="336"/>
            <ac:inkMk id="71795" creationId="{986C1EBE-7B4F-3797-165A-459580A73086}"/>
          </ac:inkMkLst>
        </pc:inkChg>
        <pc:inkChg chg="add del">
          <ac:chgData name="شادن القحطاني ID 443200677" userId="2d5f3d4d-8466-4aa1-ac8a-1cb60ed86c20" providerId="ADAL" clId="{6CA2C20D-FD10-7042-9ED8-23D77B622455}" dt="2023-05-20T14:25:31.762" v="2347"/>
          <ac:inkMkLst>
            <pc:docMk/>
            <pc:sldMk cId="0" sldId="336"/>
            <ac:inkMk id="71796" creationId="{CE368E2D-8EEA-10E8-7C69-3ACCB2767624}"/>
          </ac:inkMkLst>
        </pc:inkChg>
        <pc:inkChg chg="add del">
          <ac:chgData name="شادن القحطاني ID 443200677" userId="2d5f3d4d-8466-4aa1-ac8a-1cb60ed86c20" providerId="ADAL" clId="{6CA2C20D-FD10-7042-9ED8-23D77B622455}" dt="2023-05-20T14:25:31.762" v="2347"/>
          <ac:inkMkLst>
            <pc:docMk/>
            <pc:sldMk cId="0" sldId="336"/>
            <ac:inkMk id="71797" creationId="{5C2B4F85-0C6F-9E4C-3418-FE65ACFB5D3C}"/>
          </ac:inkMkLst>
        </pc:inkChg>
        <pc:inkChg chg="add del">
          <ac:chgData name="شادن القحطاني ID 443200677" userId="2d5f3d4d-8466-4aa1-ac8a-1cb60ed86c20" providerId="ADAL" clId="{6CA2C20D-FD10-7042-9ED8-23D77B622455}" dt="2023-05-20T14:25:31.762" v="2347"/>
          <ac:inkMkLst>
            <pc:docMk/>
            <pc:sldMk cId="0" sldId="336"/>
            <ac:inkMk id="71798" creationId="{7FDAFD50-3900-63ED-5DBE-6056E8582D1D}"/>
          </ac:inkMkLst>
        </pc:inkChg>
        <pc:inkChg chg="add del">
          <ac:chgData name="شادن القحطاني ID 443200677" userId="2d5f3d4d-8466-4aa1-ac8a-1cb60ed86c20" providerId="ADAL" clId="{6CA2C20D-FD10-7042-9ED8-23D77B622455}" dt="2023-05-20T14:25:31.762" v="2347"/>
          <ac:inkMkLst>
            <pc:docMk/>
            <pc:sldMk cId="0" sldId="336"/>
            <ac:inkMk id="71799" creationId="{6F14BB3E-5E6E-0D1D-E9C8-109DDAD25C79}"/>
          </ac:inkMkLst>
        </pc:inkChg>
        <pc:inkChg chg="add del">
          <ac:chgData name="شادن القحطاني ID 443200677" userId="2d5f3d4d-8466-4aa1-ac8a-1cb60ed86c20" providerId="ADAL" clId="{6CA2C20D-FD10-7042-9ED8-23D77B622455}" dt="2023-05-20T14:25:31.762" v="2347"/>
          <ac:inkMkLst>
            <pc:docMk/>
            <pc:sldMk cId="0" sldId="336"/>
            <ac:inkMk id="71800" creationId="{1A9F62E9-EB16-D983-6047-6E41EB4C0415}"/>
          </ac:inkMkLst>
        </pc:inkChg>
        <pc:inkChg chg="add del">
          <ac:chgData name="شادن القحطاني ID 443200677" userId="2d5f3d4d-8466-4aa1-ac8a-1cb60ed86c20" providerId="ADAL" clId="{6CA2C20D-FD10-7042-9ED8-23D77B622455}" dt="2023-05-20T14:25:31.762" v="2347"/>
          <ac:inkMkLst>
            <pc:docMk/>
            <pc:sldMk cId="0" sldId="336"/>
            <ac:inkMk id="71801" creationId="{5263A88A-0897-82A8-631A-9F6FACFD5F56}"/>
          </ac:inkMkLst>
        </pc:inkChg>
        <pc:inkChg chg="add del">
          <ac:chgData name="شادن القحطاني ID 443200677" userId="2d5f3d4d-8466-4aa1-ac8a-1cb60ed86c20" providerId="ADAL" clId="{6CA2C20D-FD10-7042-9ED8-23D77B622455}" dt="2023-05-20T14:25:31.762" v="2347"/>
          <ac:inkMkLst>
            <pc:docMk/>
            <pc:sldMk cId="0" sldId="336"/>
            <ac:inkMk id="71802" creationId="{E31A297D-444A-3431-F752-57CBA609B390}"/>
          </ac:inkMkLst>
        </pc:inkChg>
        <pc:inkChg chg="add del">
          <ac:chgData name="شادن القحطاني ID 443200677" userId="2d5f3d4d-8466-4aa1-ac8a-1cb60ed86c20" providerId="ADAL" clId="{6CA2C20D-FD10-7042-9ED8-23D77B622455}" dt="2023-05-20T14:25:31.762" v="2347"/>
          <ac:inkMkLst>
            <pc:docMk/>
            <pc:sldMk cId="0" sldId="336"/>
            <ac:inkMk id="71803" creationId="{2207EA0E-2CDA-43A2-3D08-8730A7656F33}"/>
          </ac:inkMkLst>
        </pc:inkChg>
        <pc:inkChg chg="add del">
          <ac:chgData name="شادن القحطاني ID 443200677" userId="2d5f3d4d-8466-4aa1-ac8a-1cb60ed86c20" providerId="ADAL" clId="{6CA2C20D-FD10-7042-9ED8-23D77B622455}" dt="2023-05-20T14:25:31.762" v="2347"/>
          <ac:inkMkLst>
            <pc:docMk/>
            <pc:sldMk cId="0" sldId="336"/>
            <ac:inkMk id="71804" creationId="{11CFFE8F-B332-CB1E-87A7-CA0DED627867}"/>
          </ac:inkMkLst>
        </pc:inkChg>
        <pc:inkChg chg="add del">
          <ac:chgData name="شادن القحطاني ID 443200677" userId="2d5f3d4d-8466-4aa1-ac8a-1cb60ed86c20" providerId="ADAL" clId="{6CA2C20D-FD10-7042-9ED8-23D77B622455}" dt="2023-05-20T14:25:31.762" v="2347"/>
          <ac:inkMkLst>
            <pc:docMk/>
            <pc:sldMk cId="0" sldId="336"/>
            <ac:inkMk id="71805" creationId="{4CA0068D-7AD9-CE19-0AB0-7CD2D6ACE21F}"/>
          </ac:inkMkLst>
        </pc:inkChg>
        <pc:inkChg chg="add del">
          <ac:chgData name="شادن القحطاني ID 443200677" userId="2d5f3d4d-8466-4aa1-ac8a-1cb60ed86c20" providerId="ADAL" clId="{6CA2C20D-FD10-7042-9ED8-23D77B622455}" dt="2023-05-20T14:25:31.762" v="2347"/>
          <ac:inkMkLst>
            <pc:docMk/>
            <pc:sldMk cId="0" sldId="336"/>
            <ac:inkMk id="71806" creationId="{54A64125-AB2D-4C74-0F79-716F314D8F64}"/>
          </ac:inkMkLst>
        </pc:inkChg>
        <pc:inkChg chg="add reco">
          <ac:chgData name="شادن القحطاني ID 443200677" userId="2d5f3d4d-8466-4aa1-ac8a-1cb60ed86c20" providerId="ADAL" clId="{6CA2C20D-FD10-7042-9ED8-23D77B622455}" dt="2023-05-20T14:25:31.762" v="2347"/>
          <ac:inkMkLst>
            <pc:docMk/>
            <pc:sldMk cId="0" sldId="336"/>
            <ac:inkMk id="71807" creationId="{14EECB07-1938-D60D-DFB0-848DB0DAA5B3}"/>
          </ac:inkMkLst>
        </pc:inkChg>
        <pc:inkChg chg="add">
          <ac:chgData name="شادن القحطاني ID 443200677" userId="2d5f3d4d-8466-4aa1-ac8a-1cb60ed86c20" providerId="ADAL" clId="{6CA2C20D-FD10-7042-9ED8-23D77B622455}" dt="2023-05-20T14:25:37.052" v="2348"/>
          <ac:inkMkLst>
            <pc:docMk/>
            <pc:sldMk cId="0" sldId="336"/>
            <ac:inkMk id="71808" creationId="{5F3EC6D2-84FC-A732-1760-CE1A8D40C3E3}"/>
          </ac:inkMkLst>
        </pc:inkChg>
        <pc:inkChg chg="add">
          <ac:chgData name="شادن القحطاني ID 443200677" userId="2d5f3d4d-8466-4aa1-ac8a-1cb60ed86c20" providerId="ADAL" clId="{6CA2C20D-FD10-7042-9ED8-23D77B622455}" dt="2023-05-20T14:25:42.639" v="2349"/>
          <ac:inkMkLst>
            <pc:docMk/>
            <pc:sldMk cId="0" sldId="336"/>
            <ac:inkMk id="71809" creationId="{D52FED96-9C74-162C-A4EF-F8A73E344564}"/>
          </ac:inkMkLst>
        </pc:inkChg>
        <pc:inkChg chg="add del">
          <ac:chgData name="شادن القحطاني ID 443200677" userId="2d5f3d4d-8466-4aa1-ac8a-1cb60ed86c20" providerId="ADAL" clId="{6CA2C20D-FD10-7042-9ED8-23D77B622455}" dt="2023-05-20T14:26:22.015" v="2367"/>
          <ac:inkMkLst>
            <pc:docMk/>
            <pc:sldMk cId="0" sldId="336"/>
            <ac:inkMk id="71810" creationId="{319B1A92-17D0-20D7-88A0-8ED21722F6B1}"/>
          </ac:inkMkLst>
        </pc:inkChg>
        <pc:inkChg chg="add del">
          <ac:chgData name="شادن القحطاني ID 443200677" userId="2d5f3d4d-8466-4aa1-ac8a-1cb60ed86c20" providerId="ADAL" clId="{6CA2C20D-FD10-7042-9ED8-23D77B622455}" dt="2023-05-20T14:26:22.015" v="2367"/>
          <ac:inkMkLst>
            <pc:docMk/>
            <pc:sldMk cId="0" sldId="336"/>
            <ac:inkMk id="71811" creationId="{2AEFB188-4822-0977-8DF0-413341A35AB8}"/>
          </ac:inkMkLst>
        </pc:inkChg>
        <pc:inkChg chg="add del">
          <ac:chgData name="شادن القحطاني ID 443200677" userId="2d5f3d4d-8466-4aa1-ac8a-1cb60ed86c20" providerId="ADAL" clId="{6CA2C20D-FD10-7042-9ED8-23D77B622455}" dt="2023-05-20T14:26:22.015" v="2367"/>
          <ac:inkMkLst>
            <pc:docMk/>
            <pc:sldMk cId="0" sldId="336"/>
            <ac:inkMk id="71812" creationId="{953B781B-B32C-E207-5FD7-DF396AC8F20F}"/>
          </ac:inkMkLst>
        </pc:inkChg>
        <pc:inkChg chg="add del">
          <ac:chgData name="شادن القحطاني ID 443200677" userId="2d5f3d4d-8466-4aa1-ac8a-1cb60ed86c20" providerId="ADAL" clId="{6CA2C20D-FD10-7042-9ED8-23D77B622455}" dt="2023-05-20T14:26:22.015" v="2367"/>
          <ac:inkMkLst>
            <pc:docMk/>
            <pc:sldMk cId="0" sldId="336"/>
            <ac:inkMk id="71813" creationId="{B7E1DE9F-A2F5-4CD3-5B5D-240BB1EC2131}"/>
          </ac:inkMkLst>
        </pc:inkChg>
        <pc:inkChg chg="add del">
          <ac:chgData name="شادن القحطاني ID 443200677" userId="2d5f3d4d-8466-4aa1-ac8a-1cb60ed86c20" providerId="ADAL" clId="{6CA2C20D-FD10-7042-9ED8-23D77B622455}" dt="2023-05-20T14:26:22.015" v="2367"/>
          <ac:inkMkLst>
            <pc:docMk/>
            <pc:sldMk cId="0" sldId="336"/>
            <ac:inkMk id="71814" creationId="{4EBCB234-6DF7-03F9-68C7-A0B46A4E85E0}"/>
          </ac:inkMkLst>
        </pc:inkChg>
        <pc:inkChg chg="add del">
          <ac:chgData name="شادن القحطاني ID 443200677" userId="2d5f3d4d-8466-4aa1-ac8a-1cb60ed86c20" providerId="ADAL" clId="{6CA2C20D-FD10-7042-9ED8-23D77B622455}" dt="2023-05-20T14:26:22.015" v="2367"/>
          <ac:inkMkLst>
            <pc:docMk/>
            <pc:sldMk cId="0" sldId="336"/>
            <ac:inkMk id="71815" creationId="{76C7FE57-EF56-7B1A-FD65-CDD038093085}"/>
          </ac:inkMkLst>
        </pc:inkChg>
        <pc:inkChg chg="add del">
          <ac:chgData name="شادن القحطاني ID 443200677" userId="2d5f3d4d-8466-4aa1-ac8a-1cb60ed86c20" providerId="ADAL" clId="{6CA2C20D-FD10-7042-9ED8-23D77B622455}" dt="2023-05-20T14:26:22.015" v="2367"/>
          <ac:inkMkLst>
            <pc:docMk/>
            <pc:sldMk cId="0" sldId="336"/>
            <ac:inkMk id="71816" creationId="{081588B4-6EF4-6B25-24D4-C5B244144AB5}"/>
          </ac:inkMkLst>
        </pc:inkChg>
        <pc:inkChg chg="add del">
          <ac:chgData name="شادن القحطاني ID 443200677" userId="2d5f3d4d-8466-4aa1-ac8a-1cb60ed86c20" providerId="ADAL" clId="{6CA2C20D-FD10-7042-9ED8-23D77B622455}" dt="2023-05-20T14:26:22.015" v="2367"/>
          <ac:inkMkLst>
            <pc:docMk/>
            <pc:sldMk cId="0" sldId="336"/>
            <ac:inkMk id="71817" creationId="{EBAABD65-5E58-EBE7-1A17-EA4A646B5792}"/>
          </ac:inkMkLst>
        </pc:inkChg>
        <pc:inkChg chg="add del">
          <ac:chgData name="شادن القحطاني ID 443200677" userId="2d5f3d4d-8466-4aa1-ac8a-1cb60ed86c20" providerId="ADAL" clId="{6CA2C20D-FD10-7042-9ED8-23D77B622455}" dt="2023-05-20T14:26:22.015" v="2367"/>
          <ac:inkMkLst>
            <pc:docMk/>
            <pc:sldMk cId="0" sldId="336"/>
            <ac:inkMk id="71818" creationId="{FF71BFAB-8639-6973-FC4C-17408525BA31}"/>
          </ac:inkMkLst>
        </pc:inkChg>
        <pc:inkChg chg="add del">
          <ac:chgData name="شادن القحطاني ID 443200677" userId="2d5f3d4d-8466-4aa1-ac8a-1cb60ed86c20" providerId="ADAL" clId="{6CA2C20D-FD10-7042-9ED8-23D77B622455}" dt="2023-05-20T14:26:22.015" v="2367"/>
          <ac:inkMkLst>
            <pc:docMk/>
            <pc:sldMk cId="0" sldId="336"/>
            <ac:inkMk id="71819" creationId="{278A6ACF-7FE3-1A61-C903-183D19A1F90D}"/>
          </ac:inkMkLst>
        </pc:inkChg>
        <pc:inkChg chg="add del">
          <ac:chgData name="شادن القحطاني ID 443200677" userId="2d5f3d4d-8466-4aa1-ac8a-1cb60ed86c20" providerId="ADAL" clId="{6CA2C20D-FD10-7042-9ED8-23D77B622455}" dt="2023-05-20T14:26:22.015" v="2367"/>
          <ac:inkMkLst>
            <pc:docMk/>
            <pc:sldMk cId="0" sldId="336"/>
            <ac:inkMk id="71820" creationId="{AAA854D8-F3E7-37F6-A8B9-846B20A5BCFB}"/>
          </ac:inkMkLst>
        </pc:inkChg>
        <pc:inkChg chg="add del">
          <ac:chgData name="شادن القحطاني ID 443200677" userId="2d5f3d4d-8466-4aa1-ac8a-1cb60ed86c20" providerId="ADAL" clId="{6CA2C20D-FD10-7042-9ED8-23D77B622455}" dt="2023-05-20T14:26:22.015" v="2367"/>
          <ac:inkMkLst>
            <pc:docMk/>
            <pc:sldMk cId="0" sldId="336"/>
            <ac:inkMk id="71821" creationId="{F176C4A2-3ABE-E525-D48E-E13359FDD6F3}"/>
          </ac:inkMkLst>
        </pc:inkChg>
        <pc:inkChg chg="add del">
          <ac:chgData name="شادن القحطاني ID 443200677" userId="2d5f3d4d-8466-4aa1-ac8a-1cb60ed86c20" providerId="ADAL" clId="{6CA2C20D-FD10-7042-9ED8-23D77B622455}" dt="2023-05-20T14:26:22.015" v="2367"/>
          <ac:inkMkLst>
            <pc:docMk/>
            <pc:sldMk cId="0" sldId="336"/>
            <ac:inkMk id="71822" creationId="{07492624-5041-4B8C-5DE5-24F2D163BC25}"/>
          </ac:inkMkLst>
        </pc:inkChg>
        <pc:inkChg chg="add del">
          <ac:chgData name="شادن القحطاني ID 443200677" userId="2d5f3d4d-8466-4aa1-ac8a-1cb60ed86c20" providerId="ADAL" clId="{6CA2C20D-FD10-7042-9ED8-23D77B622455}" dt="2023-05-20T14:26:22.015" v="2367"/>
          <ac:inkMkLst>
            <pc:docMk/>
            <pc:sldMk cId="0" sldId="336"/>
            <ac:inkMk id="71823" creationId="{B17BC077-B65A-AB80-0312-BD83224D9BA8}"/>
          </ac:inkMkLst>
        </pc:inkChg>
        <pc:inkChg chg="add del">
          <ac:chgData name="شادن القحطاني ID 443200677" userId="2d5f3d4d-8466-4aa1-ac8a-1cb60ed86c20" providerId="ADAL" clId="{6CA2C20D-FD10-7042-9ED8-23D77B622455}" dt="2023-05-20T14:26:22.015" v="2367"/>
          <ac:inkMkLst>
            <pc:docMk/>
            <pc:sldMk cId="0" sldId="336"/>
            <ac:inkMk id="71824" creationId="{8921FB0C-1879-65D2-E34E-169F93E09D8B}"/>
          </ac:inkMkLst>
        </pc:inkChg>
        <pc:inkChg chg="add del">
          <ac:chgData name="شادن القحطاني ID 443200677" userId="2d5f3d4d-8466-4aa1-ac8a-1cb60ed86c20" providerId="ADAL" clId="{6CA2C20D-FD10-7042-9ED8-23D77B622455}" dt="2023-05-20T14:26:22.015" v="2367"/>
          <ac:inkMkLst>
            <pc:docMk/>
            <pc:sldMk cId="0" sldId="336"/>
            <ac:inkMk id="71825" creationId="{373F45D8-A772-F36F-EF5D-628A6852BBBB}"/>
          </ac:inkMkLst>
        </pc:inkChg>
        <pc:inkChg chg="add del">
          <ac:chgData name="شادن القحطاني ID 443200677" userId="2d5f3d4d-8466-4aa1-ac8a-1cb60ed86c20" providerId="ADAL" clId="{6CA2C20D-FD10-7042-9ED8-23D77B622455}" dt="2023-05-20T14:26:22.015" v="2367"/>
          <ac:inkMkLst>
            <pc:docMk/>
            <pc:sldMk cId="0" sldId="336"/>
            <ac:inkMk id="71826" creationId="{590CEEC9-E1A3-3425-5487-BC9501E6A3E9}"/>
          </ac:inkMkLst>
        </pc:inkChg>
        <pc:inkChg chg="add reco">
          <ac:chgData name="شادن القحطاني ID 443200677" userId="2d5f3d4d-8466-4aa1-ac8a-1cb60ed86c20" providerId="ADAL" clId="{6CA2C20D-FD10-7042-9ED8-23D77B622455}" dt="2023-05-20T14:26:22.015" v="2367"/>
          <ac:inkMkLst>
            <pc:docMk/>
            <pc:sldMk cId="0" sldId="336"/>
            <ac:inkMk id="71827" creationId="{EF440CC3-7EA2-4380-63A3-BF05103BB853}"/>
          </ac:inkMkLst>
        </pc:inkChg>
        <pc:inkChg chg="add del">
          <ac:chgData name="شادن القحطاني ID 443200677" userId="2d5f3d4d-8466-4aa1-ac8a-1cb60ed86c20" providerId="ADAL" clId="{6CA2C20D-FD10-7042-9ED8-23D77B622455}" dt="2023-05-20T14:26:25.452" v="2376"/>
          <ac:inkMkLst>
            <pc:docMk/>
            <pc:sldMk cId="0" sldId="336"/>
            <ac:inkMk id="71828" creationId="{2CB46993-A323-CAE0-4905-BC3C1456EC28}"/>
          </ac:inkMkLst>
        </pc:inkChg>
        <pc:inkChg chg="add del">
          <ac:chgData name="شادن القحطاني ID 443200677" userId="2d5f3d4d-8466-4aa1-ac8a-1cb60ed86c20" providerId="ADAL" clId="{6CA2C20D-FD10-7042-9ED8-23D77B622455}" dt="2023-05-20T14:26:25.452" v="2376"/>
          <ac:inkMkLst>
            <pc:docMk/>
            <pc:sldMk cId="0" sldId="336"/>
            <ac:inkMk id="71829" creationId="{18068666-FA53-0E94-AC1C-35A213CA7F02}"/>
          </ac:inkMkLst>
        </pc:inkChg>
        <pc:inkChg chg="add del">
          <ac:chgData name="شادن القحطاني ID 443200677" userId="2d5f3d4d-8466-4aa1-ac8a-1cb60ed86c20" providerId="ADAL" clId="{6CA2C20D-FD10-7042-9ED8-23D77B622455}" dt="2023-05-20T14:26:25.452" v="2376"/>
          <ac:inkMkLst>
            <pc:docMk/>
            <pc:sldMk cId="0" sldId="336"/>
            <ac:inkMk id="71830" creationId="{3A02CA43-0E0E-A37B-942A-B762BF77662D}"/>
          </ac:inkMkLst>
        </pc:inkChg>
        <pc:inkChg chg="add del">
          <ac:chgData name="شادن القحطاني ID 443200677" userId="2d5f3d4d-8466-4aa1-ac8a-1cb60ed86c20" providerId="ADAL" clId="{6CA2C20D-FD10-7042-9ED8-23D77B622455}" dt="2023-05-20T14:26:25.452" v="2376"/>
          <ac:inkMkLst>
            <pc:docMk/>
            <pc:sldMk cId="0" sldId="336"/>
            <ac:inkMk id="71831" creationId="{B0D88E42-1288-ACB8-66D9-4E762529A00B}"/>
          </ac:inkMkLst>
        </pc:inkChg>
        <pc:inkChg chg="add del">
          <ac:chgData name="شادن القحطاني ID 443200677" userId="2d5f3d4d-8466-4aa1-ac8a-1cb60ed86c20" providerId="ADAL" clId="{6CA2C20D-FD10-7042-9ED8-23D77B622455}" dt="2023-05-20T14:26:25.452" v="2376"/>
          <ac:inkMkLst>
            <pc:docMk/>
            <pc:sldMk cId="0" sldId="336"/>
            <ac:inkMk id="71832" creationId="{B9BCCD8E-1156-9D41-D379-8D8497D6E070}"/>
          </ac:inkMkLst>
        </pc:inkChg>
        <pc:inkChg chg="add del">
          <ac:chgData name="شادن القحطاني ID 443200677" userId="2d5f3d4d-8466-4aa1-ac8a-1cb60ed86c20" providerId="ADAL" clId="{6CA2C20D-FD10-7042-9ED8-23D77B622455}" dt="2023-05-20T14:26:25.452" v="2376"/>
          <ac:inkMkLst>
            <pc:docMk/>
            <pc:sldMk cId="0" sldId="336"/>
            <ac:inkMk id="71833" creationId="{AF6B8DEB-FEA4-83CC-01EF-B3ECC0EFF974}"/>
          </ac:inkMkLst>
        </pc:inkChg>
        <pc:inkChg chg="add del">
          <ac:chgData name="شادن القحطاني ID 443200677" userId="2d5f3d4d-8466-4aa1-ac8a-1cb60ed86c20" providerId="ADAL" clId="{6CA2C20D-FD10-7042-9ED8-23D77B622455}" dt="2023-05-20T14:26:25.452" v="2376"/>
          <ac:inkMkLst>
            <pc:docMk/>
            <pc:sldMk cId="0" sldId="336"/>
            <ac:inkMk id="71834" creationId="{EC5E4869-2FBB-AFC6-2035-4E1583C6B95D}"/>
          </ac:inkMkLst>
        </pc:inkChg>
        <pc:inkChg chg="add del">
          <ac:chgData name="شادن القحطاني ID 443200677" userId="2d5f3d4d-8466-4aa1-ac8a-1cb60ed86c20" providerId="ADAL" clId="{6CA2C20D-FD10-7042-9ED8-23D77B622455}" dt="2023-05-20T14:26:25.452" v="2376"/>
          <ac:inkMkLst>
            <pc:docMk/>
            <pc:sldMk cId="0" sldId="336"/>
            <ac:inkMk id="71835" creationId="{E702D053-C2E8-F679-4770-83B121B80FF7}"/>
          </ac:inkMkLst>
        </pc:inkChg>
        <pc:inkChg chg="add reco">
          <ac:chgData name="شادن القحطاني ID 443200677" userId="2d5f3d4d-8466-4aa1-ac8a-1cb60ed86c20" providerId="ADAL" clId="{6CA2C20D-FD10-7042-9ED8-23D77B622455}" dt="2023-05-20T14:26:25.452" v="2376"/>
          <ac:inkMkLst>
            <pc:docMk/>
            <pc:sldMk cId="0" sldId="336"/>
            <ac:inkMk id="71836" creationId="{7D4985B2-031C-F998-4AEE-5262DD2D9122}"/>
          </ac:inkMkLst>
        </pc:inkChg>
        <pc:inkChg chg="add del">
          <ac:chgData name="شادن القحطاني ID 443200677" userId="2d5f3d4d-8466-4aa1-ac8a-1cb60ed86c20" providerId="ADAL" clId="{6CA2C20D-FD10-7042-9ED8-23D77B622455}" dt="2023-05-20T14:26:32.005" v="2389"/>
          <ac:inkMkLst>
            <pc:docMk/>
            <pc:sldMk cId="0" sldId="336"/>
            <ac:inkMk id="71837" creationId="{0450CE8C-D6FB-4138-396C-5247B03F5E66}"/>
          </ac:inkMkLst>
        </pc:inkChg>
        <pc:inkChg chg="add del">
          <ac:chgData name="شادن القحطاني ID 443200677" userId="2d5f3d4d-8466-4aa1-ac8a-1cb60ed86c20" providerId="ADAL" clId="{6CA2C20D-FD10-7042-9ED8-23D77B622455}" dt="2023-05-20T14:26:32.005" v="2389"/>
          <ac:inkMkLst>
            <pc:docMk/>
            <pc:sldMk cId="0" sldId="336"/>
            <ac:inkMk id="71838" creationId="{73C9FC08-DDA0-4D94-2186-A204FBC0EF45}"/>
          </ac:inkMkLst>
        </pc:inkChg>
        <pc:inkChg chg="add del">
          <ac:chgData name="شادن القحطاني ID 443200677" userId="2d5f3d4d-8466-4aa1-ac8a-1cb60ed86c20" providerId="ADAL" clId="{6CA2C20D-FD10-7042-9ED8-23D77B622455}" dt="2023-05-20T14:26:32.005" v="2389"/>
          <ac:inkMkLst>
            <pc:docMk/>
            <pc:sldMk cId="0" sldId="336"/>
            <ac:inkMk id="71839" creationId="{E61DC92C-E690-243B-7C62-370577163F28}"/>
          </ac:inkMkLst>
        </pc:inkChg>
        <pc:inkChg chg="add del">
          <ac:chgData name="شادن القحطاني ID 443200677" userId="2d5f3d4d-8466-4aa1-ac8a-1cb60ed86c20" providerId="ADAL" clId="{6CA2C20D-FD10-7042-9ED8-23D77B622455}" dt="2023-05-20T14:26:32.005" v="2389"/>
          <ac:inkMkLst>
            <pc:docMk/>
            <pc:sldMk cId="0" sldId="336"/>
            <ac:inkMk id="71840" creationId="{89BDB5D3-1E68-A1CF-7487-92BEDE856E9A}"/>
          </ac:inkMkLst>
        </pc:inkChg>
        <pc:inkChg chg="add del">
          <ac:chgData name="شادن القحطاني ID 443200677" userId="2d5f3d4d-8466-4aa1-ac8a-1cb60ed86c20" providerId="ADAL" clId="{6CA2C20D-FD10-7042-9ED8-23D77B622455}" dt="2023-05-20T14:26:32.005" v="2389"/>
          <ac:inkMkLst>
            <pc:docMk/>
            <pc:sldMk cId="0" sldId="336"/>
            <ac:inkMk id="71841" creationId="{14E58591-43A8-68AA-7427-DD003220AF07}"/>
          </ac:inkMkLst>
        </pc:inkChg>
        <pc:inkChg chg="add del">
          <ac:chgData name="شادن القحطاني ID 443200677" userId="2d5f3d4d-8466-4aa1-ac8a-1cb60ed86c20" providerId="ADAL" clId="{6CA2C20D-FD10-7042-9ED8-23D77B622455}" dt="2023-05-20T14:26:32.005" v="2389"/>
          <ac:inkMkLst>
            <pc:docMk/>
            <pc:sldMk cId="0" sldId="336"/>
            <ac:inkMk id="71842" creationId="{72C10759-907F-68B5-C893-66AA4BD72232}"/>
          </ac:inkMkLst>
        </pc:inkChg>
        <pc:inkChg chg="add del">
          <ac:chgData name="شادن القحطاني ID 443200677" userId="2d5f3d4d-8466-4aa1-ac8a-1cb60ed86c20" providerId="ADAL" clId="{6CA2C20D-FD10-7042-9ED8-23D77B622455}" dt="2023-05-20T14:26:32.005" v="2389"/>
          <ac:inkMkLst>
            <pc:docMk/>
            <pc:sldMk cId="0" sldId="336"/>
            <ac:inkMk id="71843" creationId="{F4C5359A-3102-1B36-99B7-2BE8DA04294F}"/>
          </ac:inkMkLst>
        </pc:inkChg>
        <pc:inkChg chg="add del">
          <ac:chgData name="شادن القحطاني ID 443200677" userId="2d5f3d4d-8466-4aa1-ac8a-1cb60ed86c20" providerId="ADAL" clId="{6CA2C20D-FD10-7042-9ED8-23D77B622455}" dt="2023-05-20T14:26:32.005" v="2389"/>
          <ac:inkMkLst>
            <pc:docMk/>
            <pc:sldMk cId="0" sldId="336"/>
            <ac:inkMk id="71844" creationId="{6FC2FE1B-B0C7-474C-9E81-67AC940E39DF}"/>
          </ac:inkMkLst>
        </pc:inkChg>
        <pc:inkChg chg="add del">
          <ac:chgData name="شادن القحطاني ID 443200677" userId="2d5f3d4d-8466-4aa1-ac8a-1cb60ed86c20" providerId="ADAL" clId="{6CA2C20D-FD10-7042-9ED8-23D77B622455}" dt="2023-05-20T14:26:32.005" v="2389"/>
          <ac:inkMkLst>
            <pc:docMk/>
            <pc:sldMk cId="0" sldId="336"/>
            <ac:inkMk id="71845" creationId="{AD6992D5-6962-0DCB-4194-DCD7778D0415}"/>
          </ac:inkMkLst>
        </pc:inkChg>
        <pc:inkChg chg="add del">
          <ac:chgData name="شادن القحطاني ID 443200677" userId="2d5f3d4d-8466-4aa1-ac8a-1cb60ed86c20" providerId="ADAL" clId="{6CA2C20D-FD10-7042-9ED8-23D77B622455}" dt="2023-05-20T14:26:32.005" v="2389"/>
          <ac:inkMkLst>
            <pc:docMk/>
            <pc:sldMk cId="0" sldId="336"/>
            <ac:inkMk id="71846" creationId="{E4DBA30A-7C28-0CFA-43C9-073614881177}"/>
          </ac:inkMkLst>
        </pc:inkChg>
        <pc:inkChg chg="add del">
          <ac:chgData name="شادن القحطاني ID 443200677" userId="2d5f3d4d-8466-4aa1-ac8a-1cb60ed86c20" providerId="ADAL" clId="{6CA2C20D-FD10-7042-9ED8-23D77B622455}" dt="2023-05-20T14:26:32.005" v="2389"/>
          <ac:inkMkLst>
            <pc:docMk/>
            <pc:sldMk cId="0" sldId="336"/>
            <ac:inkMk id="71847" creationId="{6F60C122-8436-E42C-6F9F-2322805C3FF3}"/>
          </ac:inkMkLst>
        </pc:inkChg>
        <pc:inkChg chg="add del">
          <ac:chgData name="شادن القحطاني ID 443200677" userId="2d5f3d4d-8466-4aa1-ac8a-1cb60ed86c20" providerId="ADAL" clId="{6CA2C20D-FD10-7042-9ED8-23D77B622455}" dt="2023-05-20T14:26:32.005" v="2389"/>
          <ac:inkMkLst>
            <pc:docMk/>
            <pc:sldMk cId="0" sldId="336"/>
            <ac:inkMk id="71848" creationId="{6B76B73C-C924-D269-119F-E15F56F480E5}"/>
          </ac:inkMkLst>
        </pc:inkChg>
        <pc:inkChg chg="add reco">
          <ac:chgData name="شادن القحطاني ID 443200677" userId="2d5f3d4d-8466-4aa1-ac8a-1cb60ed86c20" providerId="ADAL" clId="{6CA2C20D-FD10-7042-9ED8-23D77B622455}" dt="2023-05-20T14:26:32.005" v="2389"/>
          <ac:inkMkLst>
            <pc:docMk/>
            <pc:sldMk cId="0" sldId="336"/>
            <ac:inkMk id="71849" creationId="{8E0F913D-F253-61E7-5FCF-C4F2620A10D2}"/>
          </ac:inkMkLst>
        </pc:inkChg>
      </pc:sldChg>
      <pc:sldChg chg="addSp delSp modNotesTx">
        <pc:chgData name="شادن القحطاني ID 443200677" userId="2d5f3d4d-8466-4aa1-ac8a-1cb60ed86c20" providerId="ADAL" clId="{6CA2C20D-FD10-7042-9ED8-23D77B622455}" dt="2023-06-16T22:27:09.689" v="3658"/>
        <pc:sldMkLst>
          <pc:docMk/>
          <pc:sldMk cId="0" sldId="337"/>
        </pc:sldMkLst>
        <pc:inkChg chg="add del">
          <ac:chgData name="شادن القحطاني ID 443200677" userId="2d5f3d4d-8466-4aa1-ac8a-1cb60ed86c20" providerId="ADAL" clId="{6CA2C20D-FD10-7042-9ED8-23D77B622455}" dt="2023-05-20T14:27:24.408" v="2406"/>
          <ac:inkMkLst>
            <pc:docMk/>
            <pc:sldMk cId="0" sldId="337"/>
            <ac:inkMk id="2" creationId="{091ED5FE-2E79-0333-B89C-C20C76C01BDE}"/>
          </ac:inkMkLst>
        </pc:inkChg>
        <pc:inkChg chg="add">
          <ac:chgData name="شادن القحطاني ID 443200677" userId="2d5f3d4d-8466-4aa1-ac8a-1cb60ed86c20" providerId="ADAL" clId="{6CA2C20D-FD10-7042-9ED8-23D77B622455}" dt="2023-06-16T22:20:14.365" v="3533"/>
          <ac:inkMkLst>
            <pc:docMk/>
            <pc:sldMk cId="0" sldId="337"/>
            <ac:inkMk id="2" creationId="{1325EC9E-9854-4FD4-748A-CD340C907C88}"/>
          </ac:inkMkLst>
        </pc:inkChg>
        <pc:inkChg chg="add del">
          <ac:chgData name="شادن القحطاني ID 443200677" userId="2d5f3d4d-8466-4aa1-ac8a-1cb60ed86c20" providerId="ADAL" clId="{6CA2C20D-FD10-7042-9ED8-23D77B622455}" dt="2023-05-20T14:27:24.408" v="2406"/>
          <ac:inkMkLst>
            <pc:docMk/>
            <pc:sldMk cId="0" sldId="337"/>
            <ac:inkMk id="3" creationId="{EB31ADE9-E462-432D-CD70-562EEC64BFA2}"/>
          </ac:inkMkLst>
        </pc:inkChg>
        <pc:inkChg chg="add del">
          <ac:chgData name="شادن القحطاني ID 443200677" userId="2d5f3d4d-8466-4aa1-ac8a-1cb60ed86c20" providerId="ADAL" clId="{6CA2C20D-FD10-7042-9ED8-23D77B622455}" dt="2023-06-16T22:20:21.697" v="3535"/>
          <ac:inkMkLst>
            <pc:docMk/>
            <pc:sldMk cId="0" sldId="337"/>
            <ac:inkMk id="3" creationId="{F103FD15-25B2-6E5A-D646-19670C5A874E}"/>
          </ac:inkMkLst>
        </pc:inkChg>
        <pc:inkChg chg="add del">
          <ac:chgData name="شادن القحطاني ID 443200677" userId="2d5f3d4d-8466-4aa1-ac8a-1cb60ed86c20" providerId="ADAL" clId="{6CA2C20D-FD10-7042-9ED8-23D77B622455}" dt="2023-06-16T22:23:51.294" v="3556"/>
          <ac:inkMkLst>
            <pc:docMk/>
            <pc:sldMk cId="0" sldId="337"/>
            <ac:inkMk id="4" creationId="{32DC1002-021A-C282-B586-FFDE736B2B00}"/>
          </ac:inkMkLst>
        </pc:inkChg>
        <pc:inkChg chg="add del">
          <ac:chgData name="شادن القحطاني ID 443200677" userId="2d5f3d4d-8466-4aa1-ac8a-1cb60ed86c20" providerId="ADAL" clId="{6CA2C20D-FD10-7042-9ED8-23D77B622455}" dt="2023-05-20T14:27:24.408" v="2406"/>
          <ac:inkMkLst>
            <pc:docMk/>
            <pc:sldMk cId="0" sldId="337"/>
            <ac:inkMk id="4" creationId="{68C62F1E-A130-3431-FD0C-046B249079B1}"/>
          </ac:inkMkLst>
        </pc:inkChg>
        <pc:inkChg chg="add del">
          <ac:chgData name="شادن القحطاني ID 443200677" userId="2d5f3d4d-8466-4aa1-ac8a-1cb60ed86c20" providerId="ADAL" clId="{6CA2C20D-FD10-7042-9ED8-23D77B622455}" dt="2023-05-20T14:27:24.408" v="2406"/>
          <ac:inkMkLst>
            <pc:docMk/>
            <pc:sldMk cId="0" sldId="337"/>
            <ac:inkMk id="5" creationId="{D858156A-E55C-8BE7-3EA8-B65E1767C4AC}"/>
          </ac:inkMkLst>
        </pc:inkChg>
        <pc:inkChg chg="add del">
          <ac:chgData name="شادن القحطاني ID 443200677" userId="2d5f3d4d-8466-4aa1-ac8a-1cb60ed86c20" providerId="ADAL" clId="{6CA2C20D-FD10-7042-9ED8-23D77B622455}" dt="2023-06-16T22:23:51.294" v="3556"/>
          <ac:inkMkLst>
            <pc:docMk/>
            <pc:sldMk cId="0" sldId="337"/>
            <ac:inkMk id="5" creationId="{E65ED268-A77F-9445-ACB7-C939786F15D4}"/>
          </ac:inkMkLst>
        </pc:inkChg>
        <pc:inkChg chg="add del">
          <ac:chgData name="شادن القحطاني ID 443200677" userId="2d5f3d4d-8466-4aa1-ac8a-1cb60ed86c20" providerId="ADAL" clId="{6CA2C20D-FD10-7042-9ED8-23D77B622455}" dt="2023-05-20T14:27:24.408" v="2406"/>
          <ac:inkMkLst>
            <pc:docMk/>
            <pc:sldMk cId="0" sldId="337"/>
            <ac:inkMk id="8" creationId="{1450FDAF-0F7E-3129-BE6E-6F38FB07CCF5}"/>
          </ac:inkMkLst>
        </pc:inkChg>
        <pc:inkChg chg="add del">
          <ac:chgData name="شادن القحطاني ID 443200677" userId="2d5f3d4d-8466-4aa1-ac8a-1cb60ed86c20" providerId="ADAL" clId="{6CA2C20D-FD10-7042-9ED8-23D77B622455}" dt="2023-06-16T22:23:51.294" v="3556"/>
          <ac:inkMkLst>
            <pc:docMk/>
            <pc:sldMk cId="0" sldId="337"/>
            <ac:inkMk id="8" creationId="{233B5726-CDA4-010D-6F7B-43B7FFD7253C}"/>
          </ac:inkMkLst>
        </pc:inkChg>
        <pc:inkChg chg="add del">
          <ac:chgData name="شادن القحطاني ID 443200677" userId="2d5f3d4d-8466-4aa1-ac8a-1cb60ed86c20" providerId="ADAL" clId="{6CA2C20D-FD10-7042-9ED8-23D77B622455}" dt="2023-06-16T22:23:51.294" v="3556"/>
          <ac:inkMkLst>
            <pc:docMk/>
            <pc:sldMk cId="0" sldId="337"/>
            <ac:inkMk id="9" creationId="{2AE595A3-591C-E7DD-01D1-B08F8069181A}"/>
          </ac:inkMkLst>
        </pc:inkChg>
        <pc:inkChg chg="add del">
          <ac:chgData name="شادن القحطاني ID 443200677" userId="2d5f3d4d-8466-4aa1-ac8a-1cb60ed86c20" providerId="ADAL" clId="{6CA2C20D-FD10-7042-9ED8-23D77B622455}" dt="2023-05-20T14:27:24.408" v="2406"/>
          <ac:inkMkLst>
            <pc:docMk/>
            <pc:sldMk cId="0" sldId="337"/>
            <ac:inkMk id="9" creationId="{2CB04FAB-8134-AC58-7D24-B4C32611E868}"/>
          </ac:inkMkLst>
        </pc:inkChg>
        <pc:inkChg chg="add del">
          <ac:chgData name="شادن القحطاني ID 443200677" userId="2d5f3d4d-8466-4aa1-ac8a-1cb60ed86c20" providerId="ADAL" clId="{6CA2C20D-FD10-7042-9ED8-23D77B622455}" dt="2023-05-20T14:27:24.408" v="2406"/>
          <ac:inkMkLst>
            <pc:docMk/>
            <pc:sldMk cId="0" sldId="337"/>
            <ac:inkMk id="10" creationId="{4B359B55-F27A-2565-659B-50C1452DE69E}"/>
          </ac:inkMkLst>
        </pc:inkChg>
        <pc:inkChg chg="add del">
          <ac:chgData name="شادن القحطاني ID 443200677" userId="2d5f3d4d-8466-4aa1-ac8a-1cb60ed86c20" providerId="ADAL" clId="{6CA2C20D-FD10-7042-9ED8-23D77B622455}" dt="2023-06-16T22:23:51.294" v="3556"/>
          <ac:inkMkLst>
            <pc:docMk/>
            <pc:sldMk cId="0" sldId="337"/>
            <ac:inkMk id="10" creationId="{50A1D8FF-3163-C580-4995-7C66FF2B4D52}"/>
          </ac:inkMkLst>
        </pc:inkChg>
        <pc:inkChg chg="add del">
          <ac:chgData name="شادن القحطاني ID 443200677" userId="2d5f3d4d-8466-4aa1-ac8a-1cb60ed86c20" providerId="ADAL" clId="{6CA2C20D-FD10-7042-9ED8-23D77B622455}" dt="2023-06-16T22:23:51.294" v="3556"/>
          <ac:inkMkLst>
            <pc:docMk/>
            <pc:sldMk cId="0" sldId="337"/>
            <ac:inkMk id="11" creationId="{41DDE147-EE07-7A04-1A26-1004837F5B6A}"/>
          </ac:inkMkLst>
        </pc:inkChg>
        <pc:inkChg chg="add del">
          <ac:chgData name="شادن القحطاني ID 443200677" userId="2d5f3d4d-8466-4aa1-ac8a-1cb60ed86c20" providerId="ADAL" clId="{6CA2C20D-FD10-7042-9ED8-23D77B622455}" dt="2023-05-20T14:27:24.408" v="2406"/>
          <ac:inkMkLst>
            <pc:docMk/>
            <pc:sldMk cId="0" sldId="337"/>
            <ac:inkMk id="11" creationId="{6F5D5802-B1F5-B6FA-10D2-24B853A7B16C}"/>
          </ac:inkMkLst>
        </pc:inkChg>
        <pc:inkChg chg="add del">
          <ac:chgData name="شادن القحطاني ID 443200677" userId="2d5f3d4d-8466-4aa1-ac8a-1cb60ed86c20" providerId="ADAL" clId="{6CA2C20D-FD10-7042-9ED8-23D77B622455}" dt="2023-06-16T22:23:51.294" v="3556"/>
          <ac:inkMkLst>
            <pc:docMk/>
            <pc:sldMk cId="0" sldId="337"/>
            <ac:inkMk id="12" creationId="{18A538DD-61F2-5A8E-7A7C-4E09B555F538}"/>
          </ac:inkMkLst>
        </pc:inkChg>
        <pc:inkChg chg="add del">
          <ac:chgData name="شادن القحطاني ID 443200677" userId="2d5f3d4d-8466-4aa1-ac8a-1cb60ed86c20" providerId="ADAL" clId="{6CA2C20D-FD10-7042-9ED8-23D77B622455}" dt="2023-05-20T14:27:24.408" v="2406"/>
          <ac:inkMkLst>
            <pc:docMk/>
            <pc:sldMk cId="0" sldId="337"/>
            <ac:inkMk id="12" creationId="{2300696A-3DCE-4D79-72F4-96D68CCF29F7}"/>
          </ac:inkMkLst>
        </pc:inkChg>
        <pc:inkChg chg="add del">
          <ac:chgData name="شادن القحطاني ID 443200677" userId="2d5f3d4d-8466-4aa1-ac8a-1cb60ed86c20" providerId="ADAL" clId="{6CA2C20D-FD10-7042-9ED8-23D77B622455}" dt="2023-06-16T22:23:51.294" v="3556"/>
          <ac:inkMkLst>
            <pc:docMk/>
            <pc:sldMk cId="0" sldId="337"/>
            <ac:inkMk id="13" creationId="{5D964E4E-865B-8C1E-5042-44ACCDD8A17E}"/>
          </ac:inkMkLst>
        </pc:inkChg>
        <pc:inkChg chg="add del">
          <ac:chgData name="شادن القحطاني ID 443200677" userId="2d5f3d4d-8466-4aa1-ac8a-1cb60ed86c20" providerId="ADAL" clId="{6CA2C20D-FD10-7042-9ED8-23D77B622455}" dt="2023-05-20T14:27:24.408" v="2406"/>
          <ac:inkMkLst>
            <pc:docMk/>
            <pc:sldMk cId="0" sldId="337"/>
            <ac:inkMk id="13" creationId="{C18C6FE2-5F21-AED5-25E8-17B0FA264854}"/>
          </ac:inkMkLst>
        </pc:inkChg>
        <pc:inkChg chg="add del">
          <ac:chgData name="شادن القحطاني ID 443200677" userId="2d5f3d4d-8466-4aa1-ac8a-1cb60ed86c20" providerId="ADAL" clId="{6CA2C20D-FD10-7042-9ED8-23D77B622455}" dt="2023-05-20T14:27:24.408" v="2406"/>
          <ac:inkMkLst>
            <pc:docMk/>
            <pc:sldMk cId="0" sldId="337"/>
            <ac:inkMk id="14" creationId="{16C58983-4FAF-83FD-7E4A-B2944841E1B2}"/>
          </ac:inkMkLst>
        </pc:inkChg>
        <pc:inkChg chg="add del">
          <ac:chgData name="شادن القحطاني ID 443200677" userId="2d5f3d4d-8466-4aa1-ac8a-1cb60ed86c20" providerId="ADAL" clId="{6CA2C20D-FD10-7042-9ED8-23D77B622455}" dt="2023-06-16T22:23:51.294" v="3556"/>
          <ac:inkMkLst>
            <pc:docMk/>
            <pc:sldMk cId="0" sldId="337"/>
            <ac:inkMk id="14" creationId="{D2E7565B-B972-6382-A668-3A8984BF9133}"/>
          </ac:inkMkLst>
        </pc:inkChg>
        <pc:inkChg chg="add del">
          <ac:chgData name="شادن القحطاني ID 443200677" userId="2d5f3d4d-8466-4aa1-ac8a-1cb60ed86c20" providerId="ADAL" clId="{6CA2C20D-FD10-7042-9ED8-23D77B622455}" dt="2023-05-20T14:27:24.408" v="2406"/>
          <ac:inkMkLst>
            <pc:docMk/>
            <pc:sldMk cId="0" sldId="337"/>
            <ac:inkMk id="15" creationId="{BECF640E-7405-1A8B-6153-CF5B3100CB07}"/>
          </ac:inkMkLst>
        </pc:inkChg>
        <pc:inkChg chg="add del">
          <ac:chgData name="شادن القحطاني ID 443200677" userId="2d5f3d4d-8466-4aa1-ac8a-1cb60ed86c20" providerId="ADAL" clId="{6CA2C20D-FD10-7042-9ED8-23D77B622455}" dt="2023-06-16T22:23:51.294" v="3556"/>
          <ac:inkMkLst>
            <pc:docMk/>
            <pc:sldMk cId="0" sldId="337"/>
            <ac:inkMk id="15" creationId="{E41B7784-79F4-8075-F098-B63D47067DA0}"/>
          </ac:inkMkLst>
        </pc:inkChg>
        <pc:inkChg chg="add del">
          <ac:chgData name="شادن القحطاني ID 443200677" userId="2d5f3d4d-8466-4aa1-ac8a-1cb60ed86c20" providerId="ADAL" clId="{6CA2C20D-FD10-7042-9ED8-23D77B622455}" dt="2023-06-16T22:23:51.294" v="3556"/>
          <ac:inkMkLst>
            <pc:docMk/>
            <pc:sldMk cId="0" sldId="337"/>
            <ac:inkMk id="16" creationId="{31B96D15-485F-3623-78BC-BB4FD96C3B1F}"/>
          </ac:inkMkLst>
        </pc:inkChg>
        <pc:inkChg chg="add del">
          <ac:chgData name="شادن القحطاني ID 443200677" userId="2d5f3d4d-8466-4aa1-ac8a-1cb60ed86c20" providerId="ADAL" clId="{6CA2C20D-FD10-7042-9ED8-23D77B622455}" dt="2023-05-20T14:27:24.408" v="2406"/>
          <ac:inkMkLst>
            <pc:docMk/>
            <pc:sldMk cId="0" sldId="337"/>
            <ac:inkMk id="16" creationId="{40BA32B7-42D6-5413-7B86-E1196AC52598}"/>
          </ac:inkMkLst>
        </pc:inkChg>
        <pc:inkChg chg="add del">
          <ac:chgData name="شادن القحطاني ID 443200677" userId="2d5f3d4d-8466-4aa1-ac8a-1cb60ed86c20" providerId="ADAL" clId="{6CA2C20D-FD10-7042-9ED8-23D77B622455}" dt="2023-05-20T14:27:24.408" v="2406"/>
          <ac:inkMkLst>
            <pc:docMk/>
            <pc:sldMk cId="0" sldId="337"/>
            <ac:inkMk id="17" creationId="{69C17658-3B57-ABE3-3262-331F927BD584}"/>
          </ac:inkMkLst>
        </pc:inkChg>
        <pc:inkChg chg="add del">
          <ac:chgData name="شادن القحطاني ID 443200677" userId="2d5f3d4d-8466-4aa1-ac8a-1cb60ed86c20" providerId="ADAL" clId="{6CA2C20D-FD10-7042-9ED8-23D77B622455}" dt="2023-06-16T22:23:51.294" v="3556"/>
          <ac:inkMkLst>
            <pc:docMk/>
            <pc:sldMk cId="0" sldId="337"/>
            <ac:inkMk id="17" creationId="{DD346A92-531A-0BD0-E30D-3C4B1BE48FEF}"/>
          </ac:inkMkLst>
        </pc:inkChg>
        <pc:inkChg chg="add del">
          <ac:chgData name="شادن القحطاني ID 443200677" userId="2d5f3d4d-8466-4aa1-ac8a-1cb60ed86c20" providerId="ADAL" clId="{6CA2C20D-FD10-7042-9ED8-23D77B622455}" dt="2023-05-20T14:27:24.408" v="2406"/>
          <ac:inkMkLst>
            <pc:docMk/>
            <pc:sldMk cId="0" sldId="337"/>
            <ac:inkMk id="18" creationId="{A4ECFAF1-9871-A363-250F-4F87C94C1703}"/>
          </ac:inkMkLst>
        </pc:inkChg>
        <pc:inkChg chg="add del">
          <ac:chgData name="شادن القحطاني ID 443200677" userId="2d5f3d4d-8466-4aa1-ac8a-1cb60ed86c20" providerId="ADAL" clId="{6CA2C20D-FD10-7042-9ED8-23D77B622455}" dt="2023-06-16T22:23:51.294" v="3556"/>
          <ac:inkMkLst>
            <pc:docMk/>
            <pc:sldMk cId="0" sldId="337"/>
            <ac:inkMk id="18" creationId="{DE1AD318-00F5-115D-0279-493D034342EF}"/>
          </ac:inkMkLst>
        </pc:inkChg>
        <pc:inkChg chg="add del">
          <ac:chgData name="شادن القحطاني ID 443200677" userId="2d5f3d4d-8466-4aa1-ac8a-1cb60ed86c20" providerId="ADAL" clId="{6CA2C20D-FD10-7042-9ED8-23D77B622455}" dt="2023-05-20T14:27:24.408" v="2406"/>
          <ac:inkMkLst>
            <pc:docMk/>
            <pc:sldMk cId="0" sldId="337"/>
            <ac:inkMk id="19" creationId="{E6F56310-8585-E2AA-5931-5D3EF1AFFC8A}"/>
          </ac:inkMkLst>
        </pc:inkChg>
        <pc:inkChg chg="add del">
          <ac:chgData name="شادن القحطاني ID 443200677" userId="2d5f3d4d-8466-4aa1-ac8a-1cb60ed86c20" providerId="ADAL" clId="{6CA2C20D-FD10-7042-9ED8-23D77B622455}" dt="2023-06-16T22:23:51.294" v="3556"/>
          <ac:inkMkLst>
            <pc:docMk/>
            <pc:sldMk cId="0" sldId="337"/>
            <ac:inkMk id="19" creationId="{F5226BB4-DB43-4CED-4DAA-003E14EF7094}"/>
          </ac:inkMkLst>
        </pc:inkChg>
        <pc:inkChg chg="add reco">
          <ac:chgData name="شادن القحطاني ID 443200677" userId="2d5f3d4d-8466-4aa1-ac8a-1cb60ed86c20" providerId="ADAL" clId="{6CA2C20D-FD10-7042-9ED8-23D77B622455}" dt="2023-05-20T14:27:24.408" v="2406"/>
          <ac:inkMkLst>
            <pc:docMk/>
            <pc:sldMk cId="0" sldId="337"/>
            <ac:inkMk id="20" creationId="{BA4EEA2D-57AA-5FD2-4909-77F5C3C12769}"/>
          </ac:inkMkLst>
        </pc:inkChg>
        <pc:inkChg chg="add del">
          <ac:chgData name="شادن القحطاني ID 443200677" userId="2d5f3d4d-8466-4aa1-ac8a-1cb60ed86c20" providerId="ADAL" clId="{6CA2C20D-FD10-7042-9ED8-23D77B622455}" dt="2023-05-20T14:27:31.670" v="2414"/>
          <ac:inkMkLst>
            <pc:docMk/>
            <pc:sldMk cId="0" sldId="337"/>
            <ac:inkMk id="21" creationId="{732F069A-7FD0-CBAE-718E-8151E5D3F038}"/>
          </ac:inkMkLst>
        </pc:inkChg>
        <pc:inkChg chg="add del">
          <ac:chgData name="شادن القحطاني ID 443200677" userId="2d5f3d4d-8466-4aa1-ac8a-1cb60ed86c20" providerId="ADAL" clId="{6CA2C20D-FD10-7042-9ED8-23D77B622455}" dt="2023-06-16T22:23:51.294" v="3556"/>
          <ac:inkMkLst>
            <pc:docMk/>
            <pc:sldMk cId="0" sldId="337"/>
            <ac:inkMk id="21" creationId="{B93A4AA6-A1FC-0256-7C98-6E9D0CDF8E06}"/>
          </ac:inkMkLst>
        </pc:inkChg>
        <pc:inkChg chg="add del">
          <ac:chgData name="شادن القحطاني ID 443200677" userId="2d5f3d4d-8466-4aa1-ac8a-1cb60ed86c20" providerId="ADAL" clId="{6CA2C20D-FD10-7042-9ED8-23D77B622455}" dt="2023-05-20T14:27:31.670" v="2414"/>
          <ac:inkMkLst>
            <pc:docMk/>
            <pc:sldMk cId="0" sldId="337"/>
            <ac:inkMk id="22" creationId="{6CC6BB5C-CAFA-26FC-4579-BAE82409A435}"/>
          </ac:inkMkLst>
        </pc:inkChg>
        <pc:inkChg chg="add del">
          <ac:chgData name="شادن القحطاني ID 443200677" userId="2d5f3d4d-8466-4aa1-ac8a-1cb60ed86c20" providerId="ADAL" clId="{6CA2C20D-FD10-7042-9ED8-23D77B622455}" dt="2023-06-16T22:23:51.294" v="3556"/>
          <ac:inkMkLst>
            <pc:docMk/>
            <pc:sldMk cId="0" sldId="337"/>
            <ac:inkMk id="22" creationId="{D57DC16E-FEC6-F49C-F49D-577FB451A02C}"/>
          </ac:inkMkLst>
        </pc:inkChg>
        <pc:inkChg chg="add del">
          <ac:chgData name="شادن القحطاني ID 443200677" userId="2d5f3d4d-8466-4aa1-ac8a-1cb60ed86c20" providerId="ADAL" clId="{6CA2C20D-FD10-7042-9ED8-23D77B622455}" dt="2023-06-16T22:23:51.294" v="3556"/>
          <ac:inkMkLst>
            <pc:docMk/>
            <pc:sldMk cId="0" sldId="337"/>
            <ac:inkMk id="23" creationId="{57FE82F7-3518-F08E-238F-C55F682DCD94}"/>
          </ac:inkMkLst>
        </pc:inkChg>
        <pc:inkChg chg="add del">
          <ac:chgData name="شادن القحطاني ID 443200677" userId="2d5f3d4d-8466-4aa1-ac8a-1cb60ed86c20" providerId="ADAL" clId="{6CA2C20D-FD10-7042-9ED8-23D77B622455}" dt="2023-05-20T14:27:31.670" v="2414"/>
          <ac:inkMkLst>
            <pc:docMk/>
            <pc:sldMk cId="0" sldId="337"/>
            <ac:inkMk id="23" creationId="{F0796F35-1C56-81D6-FB43-B2FD45E8FF8F}"/>
          </ac:inkMkLst>
        </pc:inkChg>
        <pc:inkChg chg="add del">
          <ac:chgData name="شادن القحطاني ID 443200677" userId="2d5f3d4d-8466-4aa1-ac8a-1cb60ed86c20" providerId="ADAL" clId="{6CA2C20D-FD10-7042-9ED8-23D77B622455}" dt="2023-05-20T14:27:31.670" v="2414"/>
          <ac:inkMkLst>
            <pc:docMk/>
            <pc:sldMk cId="0" sldId="337"/>
            <ac:inkMk id="24" creationId="{563A21FF-4987-8500-EFBF-A3F843EF1A94}"/>
          </ac:inkMkLst>
        </pc:inkChg>
        <pc:inkChg chg="add del">
          <ac:chgData name="شادن القحطاني ID 443200677" userId="2d5f3d4d-8466-4aa1-ac8a-1cb60ed86c20" providerId="ADAL" clId="{6CA2C20D-FD10-7042-9ED8-23D77B622455}" dt="2023-06-16T22:23:51.294" v="3556"/>
          <ac:inkMkLst>
            <pc:docMk/>
            <pc:sldMk cId="0" sldId="337"/>
            <ac:inkMk id="24" creationId="{ADF2A606-834E-1440-2460-68F491EB045C}"/>
          </ac:inkMkLst>
        </pc:inkChg>
        <pc:inkChg chg="add del">
          <ac:chgData name="شادن القحطاني ID 443200677" userId="2d5f3d4d-8466-4aa1-ac8a-1cb60ed86c20" providerId="ADAL" clId="{6CA2C20D-FD10-7042-9ED8-23D77B622455}" dt="2023-05-20T14:27:31.670" v="2414"/>
          <ac:inkMkLst>
            <pc:docMk/>
            <pc:sldMk cId="0" sldId="337"/>
            <ac:inkMk id="25" creationId="{16DDFEC2-3DCA-BD25-41CC-C5222177E8BC}"/>
          </ac:inkMkLst>
        </pc:inkChg>
        <pc:inkChg chg="add del">
          <ac:chgData name="شادن القحطاني ID 443200677" userId="2d5f3d4d-8466-4aa1-ac8a-1cb60ed86c20" providerId="ADAL" clId="{6CA2C20D-FD10-7042-9ED8-23D77B622455}" dt="2023-06-16T22:23:51.294" v="3556"/>
          <ac:inkMkLst>
            <pc:docMk/>
            <pc:sldMk cId="0" sldId="337"/>
            <ac:inkMk id="25" creationId="{3A218327-5491-4A07-CF67-A64542FA8779}"/>
          </ac:inkMkLst>
        </pc:inkChg>
        <pc:inkChg chg="add del">
          <ac:chgData name="شادن القحطاني ID 443200677" userId="2d5f3d4d-8466-4aa1-ac8a-1cb60ed86c20" providerId="ADAL" clId="{6CA2C20D-FD10-7042-9ED8-23D77B622455}" dt="2023-05-20T14:27:31.670" v="2414"/>
          <ac:inkMkLst>
            <pc:docMk/>
            <pc:sldMk cId="0" sldId="337"/>
            <ac:inkMk id="26" creationId="{D708F71F-48B0-1BB1-3F77-8C8D80B9FA4B}"/>
          </ac:inkMkLst>
        </pc:inkChg>
        <pc:inkChg chg="add del">
          <ac:chgData name="شادن القحطاني ID 443200677" userId="2d5f3d4d-8466-4aa1-ac8a-1cb60ed86c20" providerId="ADAL" clId="{6CA2C20D-FD10-7042-9ED8-23D77B622455}" dt="2023-06-16T22:23:51.294" v="3556"/>
          <ac:inkMkLst>
            <pc:docMk/>
            <pc:sldMk cId="0" sldId="337"/>
            <ac:inkMk id="26" creationId="{E371A36B-820A-9AAA-46A8-473FD0940A63}"/>
          </ac:inkMkLst>
        </pc:inkChg>
        <pc:inkChg chg="add del">
          <ac:chgData name="شادن القحطاني ID 443200677" userId="2d5f3d4d-8466-4aa1-ac8a-1cb60ed86c20" providerId="ADAL" clId="{6CA2C20D-FD10-7042-9ED8-23D77B622455}" dt="2023-05-20T14:27:31.670" v="2414"/>
          <ac:inkMkLst>
            <pc:docMk/>
            <pc:sldMk cId="0" sldId="337"/>
            <ac:inkMk id="27" creationId="{00BCF36D-D2C9-299C-C9C6-DA11DC5BBA65}"/>
          </ac:inkMkLst>
        </pc:inkChg>
        <pc:inkChg chg="add reco">
          <ac:chgData name="شادن القحطاني ID 443200677" userId="2d5f3d4d-8466-4aa1-ac8a-1cb60ed86c20" providerId="ADAL" clId="{6CA2C20D-FD10-7042-9ED8-23D77B622455}" dt="2023-06-16T22:23:51.294" v="3556"/>
          <ac:inkMkLst>
            <pc:docMk/>
            <pc:sldMk cId="0" sldId="337"/>
            <ac:inkMk id="27" creationId="{7D4457C7-661A-082C-90F5-2A664F0BDE2E}"/>
          </ac:inkMkLst>
        </pc:inkChg>
        <pc:inkChg chg="add reco">
          <ac:chgData name="شادن القحطاني ID 443200677" userId="2d5f3d4d-8466-4aa1-ac8a-1cb60ed86c20" providerId="ADAL" clId="{6CA2C20D-FD10-7042-9ED8-23D77B622455}" dt="2023-05-20T14:27:31.670" v="2414"/>
          <ac:inkMkLst>
            <pc:docMk/>
            <pc:sldMk cId="0" sldId="337"/>
            <ac:inkMk id="28" creationId="{4F4A6DE0-C390-BCF6-0B9D-1C4D67781FEF}"/>
          </ac:inkMkLst>
        </pc:inkChg>
        <pc:inkChg chg="add del">
          <ac:chgData name="شادن القحطاني ID 443200677" userId="2d5f3d4d-8466-4aa1-ac8a-1cb60ed86c20" providerId="ADAL" clId="{6CA2C20D-FD10-7042-9ED8-23D77B622455}" dt="2023-05-20T14:27:35.023" v="2419"/>
          <ac:inkMkLst>
            <pc:docMk/>
            <pc:sldMk cId="0" sldId="337"/>
            <ac:inkMk id="29" creationId="{139E9D80-0B6A-448B-3ECA-46617F826F18}"/>
          </ac:inkMkLst>
        </pc:inkChg>
        <pc:inkChg chg="add">
          <ac:chgData name="شادن القحطاني ID 443200677" userId="2d5f3d4d-8466-4aa1-ac8a-1cb60ed86c20" providerId="ADAL" clId="{6CA2C20D-FD10-7042-9ED8-23D77B622455}" dt="2023-06-16T22:24:00.664" v="3557"/>
          <ac:inkMkLst>
            <pc:docMk/>
            <pc:sldMk cId="0" sldId="337"/>
            <ac:inkMk id="29" creationId="{90619D6C-323A-A477-B197-52FF41DCFB53}"/>
          </ac:inkMkLst>
        </pc:inkChg>
        <pc:inkChg chg="add del">
          <ac:chgData name="شادن القحطاني ID 443200677" userId="2d5f3d4d-8466-4aa1-ac8a-1cb60ed86c20" providerId="ADAL" clId="{6CA2C20D-FD10-7042-9ED8-23D77B622455}" dt="2023-05-20T14:27:35.023" v="2419"/>
          <ac:inkMkLst>
            <pc:docMk/>
            <pc:sldMk cId="0" sldId="337"/>
            <ac:inkMk id="30" creationId="{64B46A70-202C-9A8C-6507-0FFE7E1DFDF7}"/>
          </ac:inkMkLst>
        </pc:inkChg>
        <pc:inkChg chg="add">
          <ac:chgData name="شادن القحطاني ID 443200677" userId="2d5f3d4d-8466-4aa1-ac8a-1cb60ed86c20" providerId="ADAL" clId="{6CA2C20D-FD10-7042-9ED8-23D77B622455}" dt="2023-06-16T22:24:13.640" v="3558"/>
          <ac:inkMkLst>
            <pc:docMk/>
            <pc:sldMk cId="0" sldId="337"/>
            <ac:inkMk id="30" creationId="{ACDC482B-3638-CB26-1D8F-18D5F03161A6}"/>
          </ac:inkMkLst>
        </pc:inkChg>
        <pc:inkChg chg="add del">
          <ac:chgData name="شادن القحطاني ID 443200677" userId="2d5f3d4d-8466-4aa1-ac8a-1cb60ed86c20" providerId="ADAL" clId="{6CA2C20D-FD10-7042-9ED8-23D77B622455}" dt="2023-06-16T22:24:20.970" v="3572"/>
          <ac:inkMkLst>
            <pc:docMk/>
            <pc:sldMk cId="0" sldId="337"/>
            <ac:inkMk id="31" creationId="{475EBCED-BBDE-2AE9-EA01-D70BA55EBCB9}"/>
          </ac:inkMkLst>
        </pc:inkChg>
        <pc:inkChg chg="add del">
          <ac:chgData name="شادن القحطاني ID 443200677" userId="2d5f3d4d-8466-4aa1-ac8a-1cb60ed86c20" providerId="ADAL" clId="{6CA2C20D-FD10-7042-9ED8-23D77B622455}" dt="2023-05-20T14:27:35.023" v="2419"/>
          <ac:inkMkLst>
            <pc:docMk/>
            <pc:sldMk cId="0" sldId="337"/>
            <ac:inkMk id="31" creationId="{619CE3B9-6E09-36CC-FCA5-FF8E3EA32134}"/>
          </ac:inkMkLst>
        </pc:inkChg>
        <pc:inkChg chg="add del">
          <ac:chgData name="شادن القحطاني ID 443200677" userId="2d5f3d4d-8466-4aa1-ac8a-1cb60ed86c20" providerId="ADAL" clId="{6CA2C20D-FD10-7042-9ED8-23D77B622455}" dt="2023-05-20T14:27:35.023" v="2419"/>
          <ac:inkMkLst>
            <pc:docMk/>
            <pc:sldMk cId="0" sldId="337"/>
            <ac:inkMk id="32" creationId="{3430FB0D-CEA2-E408-F7AB-B0E7E825C246}"/>
          </ac:inkMkLst>
        </pc:inkChg>
        <pc:inkChg chg="add del">
          <ac:chgData name="شادن القحطاني ID 443200677" userId="2d5f3d4d-8466-4aa1-ac8a-1cb60ed86c20" providerId="ADAL" clId="{6CA2C20D-FD10-7042-9ED8-23D77B622455}" dt="2023-06-16T22:24:20.970" v="3572"/>
          <ac:inkMkLst>
            <pc:docMk/>
            <pc:sldMk cId="0" sldId="337"/>
            <ac:inkMk id="32" creationId="{9BEFCEA1-6783-910D-29B0-3B92E87A5590}"/>
          </ac:inkMkLst>
        </pc:inkChg>
        <pc:inkChg chg="add reco">
          <ac:chgData name="شادن القحطاني ID 443200677" userId="2d5f3d4d-8466-4aa1-ac8a-1cb60ed86c20" providerId="ADAL" clId="{6CA2C20D-FD10-7042-9ED8-23D77B622455}" dt="2023-05-20T14:27:35.023" v="2419"/>
          <ac:inkMkLst>
            <pc:docMk/>
            <pc:sldMk cId="0" sldId="337"/>
            <ac:inkMk id="33" creationId="{62285C5B-CC27-E732-A80C-059624E5D058}"/>
          </ac:inkMkLst>
        </pc:inkChg>
        <pc:inkChg chg="add del">
          <ac:chgData name="شادن القحطاني ID 443200677" userId="2d5f3d4d-8466-4aa1-ac8a-1cb60ed86c20" providerId="ADAL" clId="{6CA2C20D-FD10-7042-9ED8-23D77B622455}" dt="2023-05-20T14:27:43.760" v="2433"/>
          <ac:inkMkLst>
            <pc:docMk/>
            <pc:sldMk cId="0" sldId="337"/>
            <ac:inkMk id="34" creationId="{83A0E6ED-6C7B-EBE2-020B-945BBA808EA8}"/>
          </ac:inkMkLst>
        </pc:inkChg>
        <pc:inkChg chg="add del">
          <ac:chgData name="شادن القحطاني ID 443200677" userId="2d5f3d4d-8466-4aa1-ac8a-1cb60ed86c20" providerId="ADAL" clId="{6CA2C20D-FD10-7042-9ED8-23D77B622455}" dt="2023-06-16T22:24:20.970" v="3572"/>
          <ac:inkMkLst>
            <pc:docMk/>
            <pc:sldMk cId="0" sldId="337"/>
            <ac:inkMk id="34" creationId="{9AE753B5-2A5C-836A-3370-4DEF0780AD2B}"/>
          </ac:inkMkLst>
        </pc:inkChg>
        <pc:inkChg chg="add del">
          <ac:chgData name="شادن القحطاني ID 443200677" userId="2d5f3d4d-8466-4aa1-ac8a-1cb60ed86c20" providerId="ADAL" clId="{6CA2C20D-FD10-7042-9ED8-23D77B622455}" dt="2023-05-20T14:27:43.760" v="2433"/>
          <ac:inkMkLst>
            <pc:docMk/>
            <pc:sldMk cId="0" sldId="337"/>
            <ac:inkMk id="35" creationId="{92726BB8-E9C4-137E-AA09-C51DD3086BBA}"/>
          </ac:inkMkLst>
        </pc:inkChg>
        <pc:inkChg chg="add del">
          <ac:chgData name="شادن القحطاني ID 443200677" userId="2d5f3d4d-8466-4aa1-ac8a-1cb60ed86c20" providerId="ADAL" clId="{6CA2C20D-FD10-7042-9ED8-23D77B622455}" dt="2023-06-16T22:24:20.970" v="3572"/>
          <ac:inkMkLst>
            <pc:docMk/>
            <pc:sldMk cId="0" sldId="337"/>
            <ac:inkMk id="35" creationId="{9BBCD590-2EE8-4722-2726-EB02F1D039A2}"/>
          </ac:inkMkLst>
        </pc:inkChg>
        <pc:inkChg chg="add del">
          <ac:chgData name="شادن القحطاني ID 443200677" userId="2d5f3d4d-8466-4aa1-ac8a-1cb60ed86c20" providerId="ADAL" clId="{6CA2C20D-FD10-7042-9ED8-23D77B622455}" dt="2023-05-20T14:27:43.760" v="2433"/>
          <ac:inkMkLst>
            <pc:docMk/>
            <pc:sldMk cId="0" sldId="337"/>
            <ac:inkMk id="36" creationId="{6911329F-EB4D-6FA2-9B72-00EBD24D99DC}"/>
          </ac:inkMkLst>
        </pc:inkChg>
        <pc:inkChg chg="add del">
          <ac:chgData name="شادن القحطاني ID 443200677" userId="2d5f3d4d-8466-4aa1-ac8a-1cb60ed86c20" providerId="ADAL" clId="{6CA2C20D-FD10-7042-9ED8-23D77B622455}" dt="2023-06-16T22:24:20.970" v="3572"/>
          <ac:inkMkLst>
            <pc:docMk/>
            <pc:sldMk cId="0" sldId="337"/>
            <ac:inkMk id="36" creationId="{84F33B06-EDDC-3FB4-FF43-DE2BDFB72B15}"/>
          </ac:inkMkLst>
        </pc:inkChg>
        <pc:inkChg chg="add del">
          <ac:chgData name="شادن القحطاني ID 443200677" userId="2d5f3d4d-8466-4aa1-ac8a-1cb60ed86c20" providerId="ADAL" clId="{6CA2C20D-FD10-7042-9ED8-23D77B622455}" dt="2023-06-16T22:24:20.970" v="3572"/>
          <ac:inkMkLst>
            <pc:docMk/>
            <pc:sldMk cId="0" sldId="337"/>
            <ac:inkMk id="37" creationId="{49C98666-8A34-945D-AFBA-3F659B17FB5F}"/>
          </ac:inkMkLst>
        </pc:inkChg>
        <pc:inkChg chg="add del">
          <ac:chgData name="شادن القحطاني ID 443200677" userId="2d5f3d4d-8466-4aa1-ac8a-1cb60ed86c20" providerId="ADAL" clId="{6CA2C20D-FD10-7042-9ED8-23D77B622455}" dt="2023-05-20T14:27:43.760" v="2433"/>
          <ac:inkMkLst>
            <pc:docMk/>
            <pc:sldMk cId="0" sldId="337"/>
            <ac:inkMk id="37" creationId="{D007428A-B980-E7BD-C459-0EB1AB19DCCB}"/>
          </ac:inkMkLst>
        </pc:inkChg>
        <pc:inkChg chg="add del">
          <ac:chgData name="شادن القحطاني ID 443200677" userId="2d5f3d4d-8466-4aa1-ac8a-1cb60ed86c20" providerId="ADAL" clId="{6CA2C20D-FD10-7042-9ED8-23D77B622455}" dt="2023-05-20T14:27:43.760" v="2433"/>
          <ac:inkMkLst>
            <pc:docMk/>
            <pc:sldMk cId="0" sldId="337"/>
            <ac:inkMk id="38" creationId="{27EFB205-8D9B-0EF0-190B-88C6536A2794}"/>
          </ac:inkMkLst>
        </pc:inkChg>
        <pc:inkChg chg="add del">
          <ac:chgData name="شادن القحطاني ID 443200677" userId="2d5f3d4d-8466-4aa1-ac8a-1cb60ed86c20" providerId="ADAL" clId="{6CA2C20D-FD10-7042-9ED8-23D77B622455}" dt="2023-06-16T22:24:20.970" v="3572"/>
          <ac:inkMkLst>
            <pc:docMk/>
            <pc:sldMk cId="0" sldId="337"/>
            <ac:inkMk id="38" creationId="{64CA6213-7DE5-292B-E914-7E3E8FA7CFCC}"/>
          </ac:inkMkLst>
        </pc:inkChg>
        <pc:inkChg chg="add del">
          <ac:chgData name="شادن القحطاني ID 443200677" userId="2d5f3d4d-8466-4aa1-ac8a-1cb60ed86c20" providerId="ADAL" clId="{6CA2C20D-FD10-7042-9ED8-23D77B622455}" dt="2023-06-16T22:24:20.970" v="3572"/>
          <ac:inkMkLst>
            <pc:docMk/>
            <pc:sldMk cId="0" sldId="337"/>
            <ac:inkMk id="39" creationId="{33667174-77FA-2EAD-B87E-B3C6595567EA}"/>
          </ac:inkMkLst>
        </pc:inkChg>
        <pc:inkChg chg="add del">
          <ac:chgData name="شادن القحطاني ID 443200677" userId="2d5f3d4d-8466-4aa1-ac8a-1cb60ed86c20" providerId="ADAL" clId="{6CA2C20D-FD10-7042-9ED8-23D77B622455}" dt="2023-05-20T14:27:43.760" v="2433"/>
          <ac:inkMkLst>
            <pc:docMk/>
            <pc:sldMk cId="0" sldId="337"/>
            <ac:inkMk id="39" creationId="{C2940439-3B93-D18C-C637-A119423B928D}"/>
          </ac:inkMkLst>
        </pc:inkChg>
        <pc:inkChg chg="add del">
          <ac:chgData name="شادن القحطاني ID 443200677" userId="2d5f3d4d-8466-4aa1-ac8a-1cb60ed86c20" providerId="ADAL" clId="{6CA2C20D-FD10-7042-9ED8-23D77B622455}" dt="2023-06-16T22:24:20.970" v="3572"/>
          <ac:inkMkLst>
            <pc:docMk/>
            <pc:sldMk cId="0" sldId="337"/>
            <ac:inkMk id="40" creationId="{4CF36A26-5C83-BDCA-02AC-6092C7C84B51}"/>
          </ac:inkMkLst>
        </pc:inkChg>
        <pc:inkChg chg="add del">
          <ac:chgData name="شادن القحطاني ID 443200677" userId="2d5f3d4d-8466-4aa1-ac8a-1cb60ed86c20" providerId="ADAL" clId="{6CA2C20D-FD10-7042-9ED8-23D77B622455}" dt="2023-05-20T14:27:43.760" v="2433"/>
          <ac:inkMkLst>
            <pc:docMk/>
            <pc:sldMk cId="0" sldId="337"/>
            <ac:inkMk id="40" creationId="{B85CDF3C-5CA3-DF5A-3DAD-8BA95D34E703}"/>
          </ac:inkMkLst>
        </pc:inkChg>
        <pc:inkChg chg="add del">
          <ac:chgData name="شادن القحطاني ID 443200677" userId="2d5f3d4d-8466-4aa1-ac8a-1cb60ed86c20" providerId="ADAL" clId="{6CA2C20D-FD10-7042-9ED8-23D77B622455}" dt="2023-05-20T14:27:43.760" v="2433"/>
          <ac:inkMkLst>
            <pc:docMk/>
            <pc:sldMk cId="0" sldId="337"/>
            <ac:inkMk id="41" creationId="{79BF1CB0-BA43-FC5E-EB2C-B6CA065F7742}"/>
          </ac:inkMkLst>
        </pc:inkChg>
        <pc:inkChg chg="add del">
          <ac:chgData name="شادن القحطاني ID 443200677" userId="2d5f3d4d-8466-4aa1-ac8a-1cb60ed86c20" providerId="ADAL" clId="{6CA2C20D-FD10-7042-9ED8-23D77B622455}" dt="2023-06-16T22:24:20.970" v="3572"/>
          <ac:inkMkLst>
            <pc:docMk/>
            <pc:sldMk cId="0" sldId="337"/>
            <ac:inkMk id="41" creationId="{D64F4624-1F6A-F181-DEB5-F011AB992926}"/>
          </ac:inkMkLst>
        </pc:inkChg>
        <pc:inkChg chg="add del">
          <ac:chgData name="شادن القحطاني ID 443200677" userId="2d5f3d4d-8466-4aa1-ac8a-1cb60ed86c20" providerId="ADAL" clId="{6CA2C20D-FD10-7042-9ED8-23D77B622455}" dt="2023-05-20T14:27:43.760" v="2433"/>
          <ac:inkMkLst>
            <pc:docMk/>
            <pc:sldMk cId="0" sldId="337"/>
            <ac:inkMk id="42" creationId="{82123B62-5197-5358-65D0-8525F9A5F499}"/>
          </ac:inkMkLst>
        </pc:inkChg>
        <pc:inkChg chg="add del">
          <ac:chgData name="شادن القحطاني ID 443200677" userId="2d5f3d4d-8466-4aa1-ac8a-1cb60ed86c20" providerId="ADAL" clId="{6CA2C20D-FD10-7042-9ED8-23D77B622455}" dt="2023-06-16T22:24:20.970" v="3572"/>
          <ac:inkMkLst>
            <pc:docMk/>
            <pc:sldMk cId="0" sldId="337"/>
            <ac:inkMk id="42" creationId="{CCF044CD-75BE-6C0E-C090-C5118AF95542}"/>
          </ac:inkMkLst>
        </pc:inkChg>
        <pc:inkChg chg="add del">
          <ac:chgData name="شادن القحطاني ID 443200677" userId="2d5f3d4d-8466-4aa1-ac8a-1cb60ed86c20" providerId="ADAL" clId="{6CA2C20D-FD10-7042-9ED8-23D77B622455}" dt="2023-06-16T22:24:20.970" v="3572"/>
          <ac:inkMkLst>
            <pc:docMk/>
            <pc:sldMk cId="0" sldId="337"/>
            <ac:inkMk id="43" creationId="{3F1B8299-7DF2-5A75-AE4C-0FAA3944A51C}"/>
          </ac:inkMkLst>
        </pc:inkChg>
        <pc:inkChg chg="add del">
          <ac:chgData name="شادن القحطاني ID 443200677" userId="2d5f3d4d-8466-4aa1-ac8a-1cb60ed86c20" providerId="ADAL" clId="{6CA2C20D-FD10-7042-9ED8-23D77B622455}" dt="2023-05-20T14:27:43.760" v="2433"/>
          <ac:inkMkLst>
            <pc:docMk/>
            <pc:sldMk cId="0" sldId="337"/>
            <ac:inkMk id="43" creationId="{75D0CEC0-87D6-D6BD-DB97-6576BACD9DA1}"/>
          </ac:inkMkLst>
        </pc:inkChg>
        <pc:inkChg chg="add del">
          <ac:chgData name="شادن القحطاني ID 443200677" userId="2d5f3d4d-8466-4aa1-ac8a-1cb60ed86c20" providerId="ADAL" clId="{6CA2C20D-FD10-7042-9ED8-23D77B622455}" dt="2023-05-20T14:27:43.760" v="2433"/>
          <ac:inkMkLst>
            <pc:docMk/>
            <pc:sldMk cId="0" sldId="337"/>
            <ac:inkMk id="44" creationId="{670FE77B-FB92-EEBC-A9FF-4ADCC0BB6095}"/>
          </ac:inkMkLst>
        </pc:inkChg>
        <pc:inkChg chg="add del">
          <ac:chgData name="شادن القحطاني ID 443200677" userId="2d5f3d4d-8466-4aa1-ac8a-1cb60ed86c20" providerId="ADAL" clId="{6CA2C20D-FD10-7042-9ED8-23D77B622455}" dt="2023-06-16T22:24:20.970" v="3572"/>
          <ac:inkMkLst>
            <pc:docMk/>
            <pc:sldMk cId="0" sldId="337"/>
            <ac:inkMk id="44" creationId="{D9566585-1572-7229-AA58-47E03F908080}"/>
          </ac:inkMkLst>
        </pc:inkChg>
        <pc:inkChg chg="add del">
          <ac:chgData name="شادن القحطاني ID 443200677" userId="2d5f3d4d-8466-4aa1-ac8a-1cb60ed86c20" providerId="ADAL" clId="{6CA2C20D-FD10-7042-9ED8-23D77B622455}" dt="2023-05-20T14:27:43.760" v="2433"/>
          <ac:inkMkLst>
            <pc:docMk/>
            <pc:sldMk cId="0" sldId="337"/>
            <ac:inkMk id="45" creationId="{07FBABA1-A76C-6C1D-063F-DC084940FB7A}"/>
          </ac:inkMkLst>
        </pc:inkChg>
        <pc:inkChg chg="add reco">
          <ac:chgData name="شادن القحطاني ID 443200677" userId="2d5f3d4d-8466-4aa1-ac8a-1cb60ed86c20" providerId="ADAL" clId="{6CA2C20D-FD10-7042-9ED8-23D77B622455}" dt="2023-06-16T22:24:20.970" v="3572"/>
          <ac:inkMkLst>
            <pc:docMk/>
            <pc:sldMk cId="0" sldId="337"/>
            <ac:inkMk id="45" creationId="{69EBFAB2-E2AF-F82C-3B7B-24B4EB5B9AEB}"/>
          </ac:inkMkLst>
        </pc:inkChg>
        <pc:inkChg chg="add">
          <ac:chgData name="شادن القحطاني ID 443200677" userId="2d5f3d4d-8466-4aa1-ac8a-1cb60ed86c20" providerId="ADAL" clId="{6CA2C20D-FD10-7042-9ED8-23D77B622455}" dt="2023-05-20T14:27:43.014" v="2432"/>
          <ac:inkMkLst>
            <pc:docMk/>
            <pc:sldMk cId="0" sldId="337"/>
            <ac:inkMk id="46" creationId="{7DA70648-F2A5-DB1D-00BA-562D3A491307}"/>
          </ac:inkMkLst>
        </pc:inkChg>
        <pc:inkChg chg="add reco">
          <ac:chgData name="شادن القحطاني ID 443200677" userId="2d5f3d4d-8466-4aa1-ac8a-1cb60ed86c20" providerId="ADAL" clId="{6CA2C20D-FD10-7042-9ED8-23D77B622455}" dt="2023-05-20T14:27:43.760" v="2433"/>
          <ac:inkMkLst>
            <pc:docMk/>
            <pc:sldMk cId="0" sldId="337"/>
            <ac:inkMk id="47" creationId="{E61D71E8-6BE8-6FC0-98BF-C6BA64D26A06}"/>
          </ac:inkMkLst>
        </pc:inkChg>
        <pc:inkChg chg="add del">
          <ac:chgData name="شادن القحطاني ID 443200677" userId="2d5f3d4d-8466-4aa1-ac8a-1cb60ed86c20" providerId="ADAL" clId="{6CA2C20D-FD10-7042-9ED8-23D77B622455}" dt="2023-05-20T14:27:49.177" v="2448"/>
          <ac:inkMkLst>
            <pc:docMk/>
            <pc:sldMk cId="0" sldId="337"/>
            <ac:inkMk id="48" creationId="{0FF9476D-6207-4DD3-D54C-F0BBC00FEBE0}"/>
          </ac:inkMkLst>
        </pc:inkChg>
        <pc:inkChg chg="add del">
          <ac:chgData name="شادن القحطاني ID 443200677" userId="2d5f3d4d-8466-4aa1-ac8a-1cb60ed86c20" providerId="ADAL" clId="{6CA2C20D-FD10-7042-9ED8-23D77B622455}" dt="2023-06-16T22:24:34.181" v="3581"/>
          <ac:inkMkLst>
            <pc:docMk/>
            <pc:sldMk cId="0" sldId="337"/>
            <ac:inkMk id="48" creationId="{5F5A3BDE-FA09-AFD3-2924-623634E3D636}"/>
          </ac:inkMkLst>
        </pc:inkChg>
        <pc:inkChg chg="add del">
          <ac:chgData name="شادن القحطاني ID 443200677" userId="2d5f3d4d-8466-4aa1-ac8a-1cb60ed86c20" providerId="ADAL" clId="{6CA2C20D-FD10-7042-9ED8-23D77B622455}" dt="2023-06-16T22:24:34.181" v="3581"/>
          <ac:inkMkLst>
            <pc:docMk/>
            <pc:sldMk cId="0" sldId="337"/>
            <ac:inkMk id="49" creationId="{67D96F75-0A9B-0433-0416-9DC32B1AFE4D}"/>
          </ac:inkMkLst>
        </pc:inkChg>
        <pc:inkChg chg="add del">
          <ac:chgData name="شادن القحطاني ID 443200677" userId="2d5f3d4d-8466-4aa1-ac8a-1cb60ed86c20" providerId="ADAL" clId="{6CA2C20D-FD10-7042-9ED8-23D77B622455}" dt="2023-05-20T14:27:49.177" v="2448"/>
          <ac:inkMkLst>
            <pc:docMk/>
            <pc:sldMk cId="0" sldId="337"/>
            <ac:inkMk id="49" creationId="{69453427-3BFA-6471-CD74-DBA4E775C6C6}"/>
          </ac:inkMkLst>
        </pc:inkChg>
        <pc:inkChg chg="add del">
          <ac:chgData name="شادن القحطاني ID 443200677" userId="2d5f3d4d-8466-4aa1-ac8a-1cb60ed86c20" providerId="ADAL" clId="{6CA2C20D-FD10-7042-9ED8-23D77B622455}" dt="2023-05-20T14:27:49.177" v="2448"/>
          <ac:inkMkLst>
            <pc:docMk/>
            <pc:sldMk cId="0" sldId="337"/>
            <ac:inkMk id="50" creationId="{6417D6AD-3DB4-0EEB-2B3C-1F82AC5B184B}"/>
          </ac:inkMkLst>
        </pc:inkChg>
        <pc:inkChg chg="add del">
          <ac:chgData name="شادن القحطاني ID 443200677" userId="2d5f3d4d-8466-4aa1-ac8a-1cb60ed86c20" providerId="ADAL" clId="{6CA2C20D-FD10-7042-9ED8-23D77B622455}" dt="2023-06-16T22:24:34.181" v="3581"/>
          <ac:inkMkLst>
            <pc:docMk/>
            <pc:sldMk cId="0" sldId="337"/>
            <ac:inkMk id="50" creationId="{C754C4F1-BC8B-4100-BF80-DD4C40F951F2}"/>
          </ac:inkMkLst>
        </pc:inkChg>
        <pc:inkChg chg="add del">
          <ac:chgData name="شادن القحطاني ID 443200677" userId="2d5f3d4d-8466-4aa1-ac8a-1cb60ed86c20" providerId="ADAL" clId="{6CA2C20D-FD10-7042-9ED8-23D77B622455}" dt="2023-06-16T22:24:34.181" v="3581"/>
          <ac:inkMkLst>
            <pc:docMk/>
            <pc:sldMk cId="0" sldId="337"/>
            <ac:inkMk id="51" creationId="{32D8DC52-3243-F995-5049-6285130D0FDC}"/>
          </ac:inkMkLst>
        </pc:inkChg>
        <pc:inkChg chg="add del">
          <ac:chgData name="شادن القحطاني ID 443200677" userId="2d5f3d4d-8466-4aa1-ac8a-1cb60ed86c20" providerId="ADAL" clId="{6CA2C20D-FD10-7042-9ED8-23D77B622455}" dt="2023-05-20T14:27:49.177" v="2448"/>
          <ac:inkMkLst>
            <pc:docMk/>
            <pc:sldMk cId="0" sldId="337"/>
            <ac:inkMk id="51" creationId="{E5B42893-7C1E-7508-F343-7E8413B7F074}"/>
          </ac:inkMkLst>
        </pc:inkChg>
        <pc:inkChg chg="add del">
          <ac:chgData name="شادن القحطاني ID 443200677" userId="2d5f3d4d-8466-4aa1-ac8a-1cb60ed86c20" providerId="ADAL" clId="{6CA2C20D-FD10-7042-9ED8-23D77B622455}" dt="2023-06-16T22:24:34.181" v="3581"/>
          <ac:inkMkLst>
            <pc:docMk/>
            <pc:sldMk cId="0" sldId="337"/>
            <ac:inkMk id="52" creationId="{ABC2FCF1-DCFB-006E-E182-9190588987FC}"/>
          </ac:inkMkLst>
        </pc:inkChg>
        <pc:inkChg chg="add del">
          <ac:chgData name="شادن القحطاني ID 443200677" userId="2d5f3d4d-8466-4aa1-ac8a-1cb60ed86c20" providerId="ADAL" clId="{6CA2C20D-FD10-7042-9ED8-23D77B622455}" dt="2023-05-20T14:27:49.177" v="2448"/>
          <ac:inkMkLst>
            <pc:docMk/>
            <pc:sldMk cId="0" sldId="337"/>
            <ac:inkMk id="52" creationId="{BE75A8E4-8578-C32A-833A-76D11E01EBEA}"/>
          </ac:inkMkLst>
        </pc:inkChg>
        <pc:inkChg chg="add del">
          <ac:chgData name="شادن القحطاني ID 443200677" userId="2d5f3d4d-8466-4aa1-ac8a-1cb60ed86c20" providerId="ADAL" clId="{6CA2C20D-FD10-7042-9ED8-23D77B622455}" dt="2023-05-20T14:27:49.177" v="2448"/>
          <ac:inkMkLst>
            <pc:docMk/>
            <pc:sldMk cId="0" sldId="337"/>
            <ac:inkMk id="53" creationId="{48E1C808-11B9-A141-3370-4014AF4229E7}"/>
          </ac:inkMkLst>
        </pc:inkChg>
        <pc:inkChg chg="add del">
          <ac:chgData name="شادن القحطاني ID 443200677" userId="2d5f3d4d-8466-4aa1-ac8a-1cb60ed86c20" providerId="ADAL" clId="{6CA2C20D-FD10-7042-9ED8-23D77B622455}" dt="2023-06-16T22:24:34.181" v="3581"/>
          <ac:inkMkLst>
            <pc:docMk/>
            <pc:sldMk cId="0" sldId="337"/>
            <ac:inkMk id="53" creationId="{7811AA76-2CF5-7DCC-68BD-62E5BE1042C6}"/>
          </ac:inkMkLst>
        </pc:inkChg>
        <pc:inkChg chg="add del">
          <ac:chgData name="شادن القحطاني ID 443200677" userId="2d5f3d4d-8466-4aa1-ac8a-1cb60ed86c20" providerId="ADAL" clId="{6CA2C20D-FD10-7042-9ED8-23D77B622455}" dt="2023-06-16T22:24:34.181" v="3581"/>
          <ac:inkMkLst>
            <pc:docMk/>
            <pc:sldMk cId="0" sldId="337"/>
            <ac:inkMk id="54" creationId="{1F0359F0-E8B9-5B1E-C4F7-15639355F21C}"/>
          </ac:inkMkLst>
        </pc:inkChg>
        <pc:inkChg chg="add del">
          <ac:chgData name="شادن القحطاني ID 443200677" userId="2d5f3d4d-8466-4aa1-ac8a-1cb60ed86c20" providerId="ADAL" clId="{6CA2C20D-FD10-7042-9ED8-23D77B622455}" dt="2023-05-20T14:27:49.177" v="2448"/>
          <ac:inkMkLst>
            <pc:docMk/>
            <pc:sldMk cId="0" sldId="337"/>
            <ac:inkMk id="54" creationId="{DCAAC944-3B82-546D-2D04-0988F57562AE}"/>
          </ac:inkMkLst>
        </pc:inkChg>
        <pc:inkChg chg="add del">
          <ac:chgData name="شادن القحطاني ID 443200677" userId="2d5f3d4d-8466-4aa1-ac8a-1cb60ed86c20" providerId="ADAL" clId="{6CA2C20D-FD10-7042-9ED8-23D77B622455}" dt="2023-06-16T22:24:34.181" v="3581"/>
          <ac:inkMkLst>
            <pc:docMk/>
            <pc:sldMk cId="0" sldId="337"/>
            <ac:inkMk id="55" creationId="{D1E7978C-F9BA-ABEB-C8BA-77F2D7DBE29D}"/>
          </ac:inkMkLst>
        </pc:inkChg>
        <pc:inkChg chg="add del">
          <ac:chgData name="شادن القحطاني ID 443200677" userId="2d5f3d4d-8466-4aa1-ac8a-1cb60ed86c20" providerId="ADAL" clId="{6CA2C20D-FD10-7042-9ED8-23D77B622455}" dt="2023-05-20T14:27:49.177" v="2448"/>
          <ac:inkMkLst>
            <pc:docMk/>
            <pc:sldMk cId="0" sldId="337"/>
            <ac:inkMk id="55" creationId="{E3217FFB-3F6A-FD2B-0A6C-4E41AA81CC49}"/>
          </ac:inkMkLst>
        </pc:inkChg>
        <pc:inkChg chg="add reco">
          <ac:chgData name="شادن القحطاني ID 443200677" userId="2d5f3d4d-8466-4aa1-ac8a-1cb60ed86c20" providerId="ADAL" clId="{6CA2C20D-FD10-7042-9ED8-23D77B622455}" dt="2023-06-16T22:24:34.181" v="3581"/>
          <ac:inkMkLst>
            <pc:docMk/>
            <pc:sldMk cId="0" sldId="337"/>
            <ac:inkMk id="56" creationId="{86A13071-21E5-F714-F40D-FE67D04FD488}"/>
          </ac:inkMkLst>
        </pc:inkChg>
        <pc:inkChg chg="add del">
          <ac:chgData name="شادن القحطاني ID 443200677" userId="2d5f3d4d-8466-4aa1-ac8a-1cb60ed86c20" providerId="ADAL" clId="{6CA2C20D-FD10-7042-9ED8-23D77B622455}" dt="2023-05-20T14:27:49.177" v="2448"/>
          <ac:inkMkLst>
            <pc:docMk/>
            <pc:sldMk cId="0" sldId="337"/>
            <ac:inkMk id="56" creationId="{B8D6FE06-EB19-21D9-DC4F-982996EF418D}"/>
          </ac:inkMkLst>
        </pc:inkChg>
        <pc:inkChg chg="add del">
          <ac:chgData name="شادن القحطاني ID 443200677" userId="2d5f3d4d-8466-4aa1-ac8a-1cb60ed86c20" providerId="ADAL" clId="{6CA2C20D-FD10-7042-9ED8-23D77B622455}" dt="2023-06-16T22:24:58.045" v="3592"/>
          <ac:inkMkLst>
            <pc:docMk/>
            <pc:sldMk cId="0" sldId="337"/>
            <ac:inkMk id="57" creationId="{08478D4F-6EC2-5D8A-53AC-A930CE679BA1}"/>
          </ac:inkMkLst>
        </pc:inkChg>
        <pc:inkChg chg="add del">
          <ac:chgData name="شادن القحطاني ID 443200677" userId="2d5f3d4d-8466-4aa1-ac8a-1cb60ed86c20" providerId="ADAL" clId="{6CA2C20D-FD10-7042-9ED8-23D77B622455}" dt="2023-05-20T14:27:49.177" v="2448"/>
          <ac:inkMkLst>
            <pc:docMk/>
            <pc:sldMk cId="0" sldId="337"/>
            <ac:inkMk id="57" creationId="{460F55B0-DD4E-41AC-5E67-81B6D45CDE05}"/>
          </ac:inkMkLst>
        </pc:inkChg>
        <pc:inkChg chg="add del">
          <ac:chgData name="شادن القحطاني ID 443200677" userId="2d5f3d4d-8466-4aa1-ac8a-1cb60ed86c20" providerId="ADAL" clId="{6CA2C20D-FD10-7042-9ED8-23D77B622455}" dt="2023-06-16T22:24:58.045" v="3592"/>
          <ac:inkMkLst>
            <pc:docMk/>
            <pc:sldMk cId="0" sldId="337"/>
            <ac:inkMk id="58" creationId="{2171D253-C15E-0B27-CFAE-058261A65369}"/>
          </ac:inkMkLst>
        </pc:inkChg>
        <pc:inkChg chg="add del">
          <ac:chgData name="شادن القحطاني ID 443200677" userId="2d5f3d4d-8466-4aa1-ac8a-1cb60ed86c20" providerId="ADAL" clId="{6CA2C20D-FD10-7042-9ED8-23D77B622455}" dt="2023-05-20T14:27:49.177" v="2448"/>
          <ac:inkMkLst>
            <pc:docMk/>
            <pc:sldMk cId="0" sldId="337"/>
            <ac:inkMk id="58" creationId="{C6066E39-D410-66C5-E9C0-DD25738A826B}"/>
          </ac:inkMkLst>
        </pc:inkChg>
        <pc:inkChg chg="add del">
          <ac:chgData name="شادن القحطاني ID 443200677" userId="2d5f3d4d-8466-4aa1-ac8a-1cb60ed86c20" providerId="ADAL" clId="{6CA2C20D-FD10-7042-9ED8-23D77B622455}" dt="2023-05-20T14:27:49.177" v="2448"/>
          <ac:inkMkLst>
            <pc:docMk/>
            <pc:sldMk cId="0" sldId="337"/>
            <ac:inkMk id="59" creationId="{1B4B826D-5DEE-F1C3-FB70-E30B7EE0B2EC}"/>
          </ac:inkMkLst>
        </pc:inkChg>
        <pc:inkChg chg="add del">
          <ac:chgData name="شادن القحطاني ID 443200677" userId="2d5f3d4d-8466-4aa1-ac8a-1cb60ed86c20" providerId="ADAL" clId="{6CA2C20D-FD10-7042-9ED8-23D77B622455}" dt="2023-06-16T22:24:58.045" v="3592"/>
          <ac:inkMkLst>
            <pc:docMk/>
            <pc:sldMk cId="0" sldId="337"/>
            <ac:inkMk id="59" creationId="{5698E830-620D-AA25-064D-6DEAAA1AF060}"/>
          </ac:inkMkLst>
        </pc:inkChg>
        <pc:inkChg chg="add del">
          <ac:chgData name="شادن القحطاني ID 443200677" userId="2d5f3d4d-8466-4aa1-ac8a-1cb60ed86c20" providerId="ADAL" clId="{6CA2C20D-FD10-7042-9ED8-23D77B622455}" dt="2023-06-16T22:24:58.045" v="3592"/>
          <ac:inkMkLst>
            <pc:docMk/>
            <pc:sldMk cId="0" sldId="337"/>
            <ac:inkMk id="60" creationId="{8751A22C-C4DF-8CE3-8170-10A32F60CAFA}"/>
          </ac:inkMkLst>
        </pc:inkChg>
        <pc:inkChg chg="add del">
          <ac:chgData name="شادن القحطاني ID 443200677" userId="2d5f3d4d-8466-4aa1-ac8a-1cb60ed86c20" providerId="ADAL" clId="{6CA2C20D-FD10-7042-9ED8-23D77B622455}" dt="2023-05-20T14:27:49.177" v="2448"/>
          <ac:inkMkLst>
            <pc:docMk/>
            <pc:sldMk cId="0" sldId="337"/>
            <ac:inkMk id="60" creationId="{E6CC5748-41D6-613C-7900-5F0AAA26E7AF}"/>
          </ac:inkMkLst>
        </pc:inkChg>
        <pc:inkChg chg="add del">
          <ac:chgData name="شادن القحطاني ID 443200677" userId="2d5f3d4d-8466-4aa1-ac8a-1cb60ed86c20" providerId="ADAL" clId="{6CA2C20D-FD10-7042-9ED8-23D77B622455}" dt="2023-06-16T22:24:58.045" v="3592"/>
          <ac:inkMkLst>
            <pc:docMk/>
            <pc:sldMk cId="0" sldId="337"/>
            <ac:inkMk id="61" creationId="{88DAEABC-181E-CC6C-CAC3-9A916CE5EBE1}"/>
          </ac:inkMkLst>
        </pc:inkChg>
        <pc:inkChg chg="add del">
          <ac:chgData name="شادن القحطاني ID 443200677" userId="2d5f3d4d-8466-4aa1-ac8a-1cb60ed86c20" providerId="ADAL" clId="{6CA2C20D-FD10-7042-9ED8-23D77B622455}" dt="2023-05-20T14:27:49.177" v="2448"/>
          <ac:inkMkLst>
            <pc:docMk/>
            <pc:sldMk cId="0" sldId="337"/>
            <ac:inkMk id="61" creationId="{E2ABF734-7963-641B-9D80-CF784E1FFF7E}"/>
          </ac:inkMkLst>
        </pc:inkChg>
        <pc:inkChg chg="add reco">
          <ac:chgData name="شادن القحطاني ID 443200677" userId="2d5f3d4d-8466-4aa1-ac8a-1cb60ed86c20" providerId="ADAL" clId="{6CA2C20D-FD10-7042-9ED8-23D77B622455}" dt="2023-05-20T14:27:49.177" v="2448"/>
          <ac:inkMkLst>
            <pc:docMk/>
            <pc:sldMk cId="0" sldId="337"/>
            <ac:inkMk id="62" creationId="{4AEFDC54-E724-75E5-E7CA-FC5734C33F56}"/>
          </ac:inkMkLst>
        </pc:inkChg>
        <pc:inkChg chg="add del">
          <ac:chgData name="شادن القحطاني ID 443200677" userId="2d5f3d4d-8466-4aa1-ac8a-1cb60ed86c20" providerId="ADAL" clId="{6CA2C20D-FD10-7042-9ED8-23D77B622455}" dt="2023-05-20T14:27:51.458" v="2454"/>
          <ac:inkMkLst>
            <pc:docMk/>
            <pc:sldMk cId="0" sldId="337"/>
            <ac:inkMk id="63" creationId="{16BA2E42-6BE8-15A3-8313-492F9E3816EE}"/>
          </ac:inkMkLst>
        </pc:inkChg>
        <pc:inkChg chg="add del">
          <ac:chgData name="شادن القحطاني ID 443200677" userId="2d5f3d4d-8466-4aa1-ac8a-1cb60ed86c20" providerId="ADAL" clId="{6CA2C20D-FD10-7042-9ED8-23D77B622455}" dt="2023-06-16T22:24:58.045" v="3592"/>
          <ac:inkMkLst>
            <pc:docMk/>
            <pc:sldMk cId="0" sldId="337"/>
            <ac:inkMk id="63" creationId="{FC5927C5-EA1C-0776-6FBD-3525A56EF406}"/>
          </ac:inkMkLst>
        </pc:inkChg>
        <pc:inkChg chg="add del">
          <ac:chgData name="شادن القحطاني ID 443200677" userId="2d5f3d4d-8466-4aa1-ac8a-1cb60ed86c20" providerId="ADAL" clId="{6CA2C20D-FD10-7042-9ED8-23D77B622455}" dt="2023-06-16T22:24:58.045" v="3592"/>
          <ac:inkMkLst>
            <pc:docMk/>
            <pc:sldMk cId="0" sldId="337"/>
            <ac:inkMk id="73728" creationId="{E46FD890-26DF-A12B-092A-ED2619164A9D}"/>
          </ac:inkMkLst>
        </pc:inkChg>
        <pc:inkChg chg="add del">
          <ac:chgData name="شادن القحطاني ID 443200677" userId="2d5f3d4d-8466-4aa1-ac8a-1cb60ed86c20" providerId="ADAL" clId="{6CA2C20D-FD10-7042-9ED8-23D77B622455}" dt="2023-05-20T14:27:51.458" v="2454"/>
          <ac:inkMkLst>
            <pc:docMk/>
            <pc:sldMk cId="0" sldId="337"/>
            <ac:inkMk id="73728" creationId="{E51D21AE-E62F-FBBA-7DA6-E1CB77838D77}"/>
          </ac:inkMkLst>
        </pc:inkChg>
        <pc:inkChg chg="add del">
          <ac:chgData name="شادن القحطاني ID 443200677" userId="2d5f3d4d-8466-4aa1-ac8a-1cb60ed86c20" providerId="ADAL" clId="{6CA2C20D-FD10-7042-9ED8-23D77B622455}" dt="2023-05-20T14:27:51.458" v="2454"/>
          <ac:inkMkLst>
            <pc:docMk/>
            <pc:sldMk cId="0" sldId="337"/>
            <ac:inkMk id="73730" creationId="{6BDFB277-91CF-CD0C-6498-5C372C284529}"/>
          </ac:inkMkLst>
        </pc:inkChg>
        <pc:inkChg chg="add del">
          <ac:chgData name="شادن القحطاني ID 443200677" userId="2d5f3d4d-8466-4aa1-ac8a-1cb60ed86c20" providerId="ADAL" clId="{6CA2C20D-FD10-7042-9ED8-23D77B622455}" dt="2023-06-16T22:24:58.045" v="3592"/>
          <ac:inkMkLst>
            <pc:docMk/>
            <pc:sldMk cId="0" sldId="337"/>
            <ac:inkMk id="73730" creationId="{8B21D9E9-AF3B-954F-3C39-59243F970C3E}"/>
          </ac:inkMkLst>
        </pc:inkChg>
        <pc:inkChg chg="add del">
          <ac:chgData name="شادن القحطاني ID 443200677" userId="2d5f3d4d-8466-4aa1-ac8a-1cb60ed86c20" providerId="ADAL" clId="{6CA2C20D-FD10-7042-9ED8-23D77B622455}" dt="2023-06-16T22:24:58.045" v="3592"/>
          <ac:inkMkLst>
            <pc:docMk/>
            <pc:sldMk cId="0" sldId="337"/>
            <ac:inkMk id="73731" creationId="{0DE3A7D0-326F-2D79-1140-E8E0B8DFB6A0}"/>
          </ac:inkMkLst>
        </pc:inkChg>
        <pc:inkChg chg="add del">
          <ac:chgData name="شادن القحطاني ID 443200677" userId="2d5f3d4d-8466-4aa1-ac8a-1cb60ed86c20" providerId="ADAL" clId="{6CA2C20D-FD10-7042-9ED8-23D77B622455}" dt="2023-05-20T14:27:51.458" v="2454"/>
          <ac:inkMkLst>
            <pc:docMk/>
            <pc:sldMk cId="0" sldId="337"/>
            <ac:inkMk id="73731" creationId="{CFDEE203-C8EE-E624-DF23-1816E181F5B1}"/>
          </ac:inkMkLst>
        </pc:inkChg>
        <pc:inkChg chg="add del">
          <ac:chgData name="شادن القحطاني ID 443200677" userId="2d5f3d4d-8466-4aa1-ac8a-1cb60ed86c20" providerId="ADAL" clId="{6CA2C20D-FD10-7042-9ED8-23D77B622455}" dt="2023-06-16T22:24:58.045" v="3592"/>
          <ac:inkMkLst>
            <pc:docMk/>
            <pc:sldMk cId="0" sldId="337"/>
            <ac:inkMk id="73732" creationId="{A6F2FFCD-4E9F-05B1-7D5A-1B9512D91249}"/>
          </ac:inkMkLst>
        </pc:inkChg>
        <pc:inkChg chg="add del">
          <ac:chgData name="شادن القحطاني ID 443200677" userId="2d5f3d4d-8466-4aa1-ac8a-1cb60ed86c20" providerId="ADAL" clId="{6CA2C20D-FD10-7042-9ED8-23D77B622455}" dt="2023-05-20T14:27:51.458" v="2454"/>
          <ac:inkMkLst>
            <pc:docMk/>
            <pc:sldMk cId="0" sldId="337"/>
            <ac:inkMk id="73732" creationId="{F84ECACE-8669-4A5E-2FE9-4AC9DE28EDAD}"/>
          </ac:inkMkLst>
        </pc:inkChg>
        <pc:inkChg chg="add reco">
          <ac:chgData name="شادن القحطاني ID 443200677" userId="2d5f3d4d-8466-4aa1-ac8a-1cb60ed86c20" providerId="ADAL" clId="{6CA2C20D-FD10-7042-9ED8-23D77B622455}" dt="2023-05-20T14:27:51.458" v="2454"/>
          <ac:inkMkLst>
            <pc:docMk/>
            <pc:sldMk cId="0" sldId="337"/>
            <ac:inkMk id="73733" creationId="{54FED1D3-55D1-2AB0-D43D-7100FF49F799}"/>
          </ac:inkMkLst>
        </pc:inkChg>
        <pc:inkChg chg="add reco">
          <ac:chgData name="شادن القحطاني ID 443200677" userId="2d5f3d4d-8466-4aa1-ac8a-1cb60ed86c20" providerId="ADAL" clId="{6CA2C20D-FD10-7042-9ED8-23D77B622455}" dt="2023-05-20T14:27:51.458" v="2454"/>
          <ac:inkMkLst>
            <pc:docMk/>
            <pc:sldMk cId="0" sldId="337"/>
            <ac:inkMk id="73734" creationId="{B6D6650E-5F74-3D9B-B9AD-68B5D89E1258}"/>
          </ac:inkMkLst>
        </pc:inkChg>
        <pc:inkChg chg="add">
          <ac:chgData name="شادن القحطاني ID 443200677" userId="2d5f3d4d-8466-4aa1-ac8a-1cb60ed86c20" providerId="ADAL" clId="{6CA2C20D-FD10-7042-9ED8-23D77B622455}" dt="2023-05-20T14:27:52.626" v="2455"/>
          <ac:inkMkLst>
            <pc:docMk/>
            <pc:sldMk cId="0" sldId="337"/>
            <ac:inkMk id="73735" creationId="{7C4B1CC9-4F24-0345-15D9-2BC88E16096F}"/>
          </ac:inkMkLst>
        </pc:inkChg>
        <pc:inkChg chg="add reco">
          <ac:chgData name="شادن القحطاني ID 443200677" userId="2d5f3d4d-8466-4aa1-ac8a-1cb60ed86c20" providerId="ADAL" clId="{6CA2C20D-FD10-7042-9ED8-23D77B622455}" dt="2023-06-16T22:24:58.045" v="3592"/>
          <ac:inkMkLst>
            <pc:docMk/>
            <pc:sldMk cId="0" sldId="337"/>
            <ac:inkMk id="73737" creationId="{38A19227-18ED-F446-E3CD-44B0EE9F8099}"/>
          </ac:inkMkLst>
        </pc:inkChg>
        <pc:inkChg chg="add del">
          <ac:chgData name="شادن القحطاني ID 443200677" userId="2d5f3d4d-8466-4aa1-ac8a-1cb60ed86c20" providerId="ADAL" clId="{6CA2C20D-FD10-7042-9ED8-23D77B622455}" dt="2023-05-20T14:27:55.305" v="2460"/>
          <ac:inkMkLst>
            <pc:docMk/>
            <pc:sldMk cId="0" sldId="337"/>
            <ac:inkMk id="73737" creationId="{55878331-AA36-FEFC-BCAD-4AEC96902C89}"/>
          </ac:inkMkLst>
        </pc:inkChg>
        <pc:inkChg chg="add del">
          <ac:chgData name="شادن القحطاني ID 443200677" userId="2d5f3d4d-8466-4aa1-ac8a-1cb60ed86c20" providerId="ADAL" clId="{6CA2C20D-FD10-7042-9ED8-23D77B622455}" dt="2023-06-16T22:25:01.013" v="3598"/>
          <ac:inkMkLst>
            <pc:docMk/>
            <pc:sldMk cId="0" sldId="337"/>
            <ac:inkMk id="73738" creationId="{2BE20488-4010-3F94-4F0E-461E4C183798}"/>
          </ac:inkMkLst>
        </pc:inkChg>
        <pc:inkChg chg="add del">
          <ac:chgData name="شادن القحطاني ID 443200677" userId="2d5f3d4d-8466-4aa1-ac8a-1cb60ed86c20" providerId="ADAL" clId="{6CA2C20D-FD10-7042-9ED8-23D77B622455}" dt="2023-05-20T14:27:55.305" v="2460"/>
          <ac:inkMkLst>
            <pc:docMk/>
            <pc:sldMk cId="0" sldId="337"/>
            <ac:inkMk id="73738" creationId="{6B82A823-B3A1-B7E3-4569-3948BB385FB4}"/>
          </ac:inkMkLst>
        </pc:inkChg>
        <pc:inkChg chg="add del">
          <ac:chgData name="شادن القحطاني ID 443200677" userId="2d5f3d4d-8466-4aa1-ac8a-1cb60ed86c20" providerId="ADAL" clId="{6CA2C20D-FD10-7042-9ED8-23D77B622455}" dt="2023-06-16T22:25:01.013" v="3598"/>
          <ac:inkMkLst>
            <pc:docMk/>
            <pc:sldMk cId="0" sldId="337"/>
            <ac:inkMk id="73739" creationId="{14CEC65D-B2E6-8122-1528-69F2794535D6}"/>
          </ac:inkMkLst>
        </pc:inkChg>
        <pc:inkChg chg="add del">
          <ac:chgData name="شادن القحطاني ID 443200677" userId="2d5f3d4d-8466-4aa1-ac8a-1cb60ed86c20" providerId="ADAL" clId="{6CA2C20D-FD10-7042-9ED8-23D77B622455}" dt="2023-05-20T14:27:55.305" v="2460"/>
          <ac:inkMkLst>
            <pc:docMk/>
            <pc:sldMk cId="0" sldId="337"/>
            <ac:inkMk id="73739" creationId="{C0E90E94-061A-4FB9-EEC7-8C6AE6E0D8E4}"/>
          </ac:inkMkLst>
        </pc:inkChg>
        <pc:inkChg chg="add del">
          <ac:chgData name="شادن القحطاني ID 443200677" userId="2d5f3d4d-8466-4aa1-ac8a-1cb60ed86c20" providerId="ADAL" clId="{6CA2C20D-FD10-7042-9ED8-23D77B622455}" dt="2023-05-20T14:27:55.305" v="2460"/>
          <ac:inkMkLst>
            <pc:docMk/>
            <pc:sldMk cId="0" sldId="337"/>
            <ac:inkMk id="73740" creationId="{1D9A1AD1-D797-DCBC-B632-FF4A45DC982D}"/>
          </ac:inkMkLst>
        </pc:inkChg>
        <pc:inkChg chg="add del">
          <ac:chgData name="شادن القحطاني ID 443200677" userId="2d5f3d4d-8466-4aa1-ac8a-1cb60ed86c20" providerId="ADAL" clId="{6CA2C20D-FD10-7042-9ED8-23D77B622455}" dt="2023-06-16T22:25:01.013" v="3598"/>
          <ac:inkMkLst>
            <pc:docMk/>
            <pc:sldMk cId="0" sldId="337"/>
            <ac:inkMk id="73740" creationId="{E515A4F6-C29C-B0A3-1865-169AE9D96884}"/>
          </ac:inkMkLst>
        </pc:inkChg>
        <pc:inkChg chg="add reco">
          <ac:chgData name="شادن القحطاني ID 443200677" userId="2d5f3d4d-8466-4aa1-ac8a-1cb60ed86c20" providerId="ADAL" clId="{6CA2C20D-FD10-7042-9ED8-23D77B622455}" dt="2023-05-20T14:27:55.305" v="2460"/>
          <ac:inkMkLst>
            <pc:docMk/>
            <pc:sldMk cId="0" sldId="337"/>
            <ac:inkMk id="73741" creationId="{4D9B968B-FD3D-7096-DACE-2B32B4B7A4F7}"/>
          </ac:inkMkLst>
        </pc:inkChg>
        <pc:inkChg chg="add">
          <ac:chgData name="شادن القحطاني ID 443200677" userId="2d5f3d4d-8466-4aa1-ac8a-1cb60ed86c20" providerId="ADAL" clId="{6CA2C20D-FD10-7042-9ED8-23D77B622455}" dt="2023-05-20T14:28:01.413" v="2461"/>
          <ac:inkMkLst>
            <pc:docMk/>
            <pc:sldMk cId="0" sldId="337"/>
            <ac:inkMk id="73742" creationId="{6FF581B3-765F-8582-B9F1-5CB3F3C5368B}"/>
          </ac:inkMkLst>
        </pc:inkChg>
        <pc:inkChg chg="add del">
          <ac:chgData name="شادن القحطاني ID 443200677" userId="2d5f3d4d-8466-4aa1-ac8a-1cb60ed86c20" providerId="ADAL" clId="{6CA2C20D-FD10-7042-9ED8-23D77B622455}" dt="2023-05-20T14:28:04.692" v="2466"/>
          <ac:inkMkLst>
            <pc:docMk/>
            <pc:sldMk cId="0" sldId="337"/>
            <ac:inkMk id="73743" creationId="{862CCA06-BB70-3112-FD9E-4BC949898C72}"/>
          </ac:inkMkLst>
        </pc:inkChg>
        <pc:inkChg chg="add del">
          <ac:chgData name="شادن القحطاني ID 443200677" userId="2d5f3d4d-8466-4aa1-ac8a-1cb60ed86c20" providerId="ADAL" clId="{6CA2C20D-FD10-7042-9ED8-23D77B622455}" dt="2023-06-16T22:25:01.013" v="3598"/>
          <ac:inkMkLst>
            <pc:docMk/>
            <pc:sldMk cId="0" sldId="337"/>
            <ac:inkMk id="73743" creationId="{D966C974-149A-9F2D-6454-5BBD7B415266}"/>
          </ac:inkMkLst>
        </pc:inkChg>
        <pc:inkChg chg="add del">
          <ac:chgData name="شادن القحطاني ID 443200677" userId="2d5f3d4d-8466-4aa1-ac8a-1cb60ed86c20" providerId="ADAL" clId="{6CA2C20D-FD10-7042-9ED8-23D77B622455}" dt="2023-05-20T14:28:04.692" v="2466"/>
          <ac:inkMkLst>
            <pc:docMk/>
            <pc:sldMk cId="0" sldId="337"/>
            <ac:inkMk id="73744" creationId="{AF090ECF-AEE9-066D-EC38-C27D9D1AF6BF}"/>
          </ac:inkMkLst>
        </pc:inkChg>
        <pc:inkChg chg="add del">
          <ac:chgData name="شادن القحطاني ID 443200677" userId="2d5f3d4d-8466-4aa1-ac8a-1cb60ed86c20" providerId="ADAL" clId="{6CA2C20D-FD10-7042-9ED8-23D77B622455}" dt="2023-06-16T22:25:01.013" v="3598"/>
          <ac:inkMkLst>
            <pc:docMk/>
            <pc:sldMk cId="0" sldId="337"/>
            <ac:inkMk id="73744" creationId="{B39A2C2E-B79E-EA4F-DA55-D4D4D2951CB7}"/>
          </ac:inkMkLst>
        </pc:inkChg>
        <pc:inkChg chg="add del">
          <ac:chgData name="شادن القحطاني ID 443200677" userId="2d5f3d4d-8466-4aa1-ac8a-1cb60ed86c20" providerId="ADAL" clId="{6CA2C20D-FD10-7042-9ED8-23D77B622455}" dt="2023-05-20T14:28:04.692" v="2466"/>
          <ac:inkMkLst>
            <pc:docMk/>
            <pc:sldMk cId="0" sldId="337"/>
            <ac:inkMk id="73745" creationId="{359AD1DB-A7A9-2B51-F6C2-A4DF415B773C}"/>
          </ac:inkMkLst>
        </pc:inkChg>
        <pc:inkChg chg="add reco">
          <ac:chgData name="شادن القحطاني ID 443200677" userId="2d5f3d4d-8466-4aa1-ac8a-1cb60ed86c20" providerId="ADAL" clId="{6CA2C20D-FD10-7042-9ED8-23D77B622455}" dt="2023-06-16T22:25:01.013" v="3598"/>
          <ac:inkMkLst>
            <pc:docMk/>
            <pc:sldMk cId="0" sldId="337"/>
            <ac:inkMk id="73745" creationId="{8D2590EF-ADCC-0F59-ED2A-A03642CA55E3}"/>
          </ac:inkMkLst>
        </pc:inkChg>
        <pc:inkChg chg="add del">
          <ac:chgData name="شادن القحطاني ID 443200677" userId="2d5f3d4d-8466-4aa1-ac8a-1cb60ed86c20" providerId="ADAL" clId="{6CA2C20D-FD10-7042-9ED8-23D77B622455}" dt="2023-06-16T22:25:52.501" v="3602"/>
          <ac:inkMkLst>
            <pc:docMk/>
            <pc:sldMk cId="0" sldId="337"/>
            <ac:inkMk id="73746" creationId="{4AC55398-19DB-7CAC-C2FA-BACB8BEE95E8}"/>
          </ac:inkMkLst>
        </pc:inkChg>
        <pc:inkChg chg="add del">
          <ac:chgData name="شادن القحطاني ID 443200677" userId="2d5f3d4d-8466-4aa1-ac8a-1cb60ed86c20" providerId="ADAL" clId="{6CA2C20D-FD10-7042-9ED8-23D77B622455}" dt="2023-05-20T14:28:04.692" v="2466"/>
          <ac:inkMkLst>
            <pc:docMk/>
            <pc:sldMk cId="0" sldId="337"/>
            <ac:inkMk id="73746" creationId="{A4136A3F-DCDB-83EC-36B5-42DB2BF179D6}"/>
          </ac:inkMkLst>
        </pc:inkChg>
        <pc:inkChg chg="add reco">
          <ac:chgData name="شادن القحطاني ID 443200677" userId="2d5f3d4d-8466-4aa1-ac8a-1cb60ed86c20" providerId="ADAL" clId="{6CA2C20D-FD10-7042-9ED8-23D77B622455}" dt="2023-05-20T14:28:04.692" v="2466"/>
          <ac:inkMkLst>
            <pc:docMk/>
            <pc:sldMk cId="0" sldId="337"/>
            <ac:inkMk id="73747" creationId="{8C7F024D-C34C-4E15-80A1-A5D6A00CF127}"/>
          </ac:inkMkLst>
        </pc:inkChg>
        <pc:inkChg chg="add del">
          <ac:chgData name="شادن القحطاني ID 443200677" userId="2d5f3d4d-8466-4aa1-ac8a-1cb60ed86c20" providerId="ADAL" clId="{6CA2C20D-FD10-7042-9ED8-23D77B622455}" dt="2023-06-16T22:25:52.501" v="3602"/>
          <ac:inkMkLst>
            <pc:docMk/>
            <pc:sldMk cId="0" sldId="337"/>
            <ac:inkMk id="73748" creationId="{DC9EE78F-955C-4BA1-234B-D3CC449A93AD}"/>
          </ac:inkMkLst>
        </pc:inkChg>
        <pc:inkChg chg="add del">
          <ac:chgData name="شادن القحطاني ID 443200677" userId="2d5f3d4d-8466-4aa1-ac8a-1cb60ed86c20" providerId="ADAL" clId="{6CA2C20D-FD10-7042-9ED8-23D77B622455}" dt="2023-05-20T14:28:12.520" v="2482"/>
          <ac:inkMkLst>
            <pc:docMk/>
            <pc:sldMk cId="0" sldId="337"/>
            <ac:inkMk id="73748" creationId="{FC1B59A8-4BED-2BB9-1E37-255C7DB6CE9C}"/>
          </ac:inkMkLst>
        </pc:inkChg>
        <pc:inkChg chg="add del">
          <ac:chgData name="شادن القحطاني ID 443200677" userId="2d5f3d4d-8466-4aa1-ac8a-1cb60ed86c20" providerId="ADAL" clId="{6CA2C20D-FD10-7042-9ED8-23D77B622455}" dt="2023-06-16T22:25:52.501" v="3602"/>
          <ac:inkMkLst>
            <pc:docMk/>
            <pc:sldMk cId="0" sldId="337"/>
            <ac:inkMk id="73749" creationId="{3E4B1F5D-30A8-5177-8734-9AFCA66141E7}"/>
          </ac:inkMkLst>
        </pc:inkChg>
        <pc:inkChg chg="add del">
          <ac:chgData name="شادن القحطاني ID 443200677" userId="2d5f3d4d-8466-4aa1-ac8a-1cb60ed86c20" providerId="ADAL" clId="{6CA2C20D-FD10-7042-9ED8-23D77B622455}" dt="2023-05-20T14:28:12.520" v="2482"/>
          <ac:inkMkLst>
            <pc:docMk/>
            <pc:sldMk cId="0" sldId="337"/>
            <ac:inkMk id="73749" creationId="{7BF95438-06D0-C7DE-099C-DAF44F0BA4B2}"/>
          </ac:inkMkLst>
        </pc:inkChg>
        <pc:inkChg chg="add del">
          <ac:chgData name="شادن القحطاني ID 443200677" userId="2d5f3d4d-8466-4aa1-ac8a-1cb60ed86c20" providerId="ADAL" clId="{6CA2C20D-FD10-7042-9ED8-23D77B622455}" dt="2023-05-20T14:28:12.520" v="2482"/>
          <ac:inkMkLst>
            <pc:docMk/>
            <pc:sldMk cId="0" sldId="337"/>
            <ac:inkMk id="73750" creationId="{31D885C9-2BCB-74D7-03DF-0CDC1E7498D5}"/>
          </ac:inkMkLst>
        </pc:inkChg>
        <pc:inkChg chg="add reco">
          <ac:chgData name="شادن القحطاني ID 443200677" userId="2d5f3d4d-8466-4aa1-ac8a-1cb60ed86c20" providerId="ADAL" clId="{6CA2C20D-FD10-7042-9ED8-23D77B622455}" dt="2023-06-16T22:25:52.501" v="3602"/>
          <ac:inkMkLst>
            <pc:docMk/>
            <pc:sldMk cId="0" sldId="337"/>
            <ac:inkMk id="73750" creationId="{CEA131AD-D421-B8B6-94FA-CE4B086E875C}"/>
          </ac:inkMkLst>
        </pc:inkChg>
        <pc:inkChg chg="add del">
          <ac:chgData name="شادن القحطاني ID 443200677" userId="2d5f3d4d-8466-4aa1-ac8a-1cb60ed86c20" providerId="ADAL" clId="{6CA2C20D-FD10-7042-9ED8-23D77B622455}" dt="2023-06-16T22:25:55.848" v="3606"/>
          <ac:inkMkLst>
            <pc:docMk/>
            <pc:sldMk cId="0" sldId="337"/>
            <ac:inkMk id="73751" creationId="{64EE9572-16E4-D43F-8D0E-77F1AB623C8F}"/>
          </ac:inkMkLst>
        </pc:inkChg>
        <pc:inkChg chg="add del">
          <ac:chgData name="شادن القحطاني ID 443200677" userId="2d5f3d4d-8466-4aa1-ac8a-1cb60ed86c20" providerId="ADAL" clId="{6CA2C20D-FD10-7042-9ED8-23D77B622455}" dt="2023-05-20T14:28:12.520" v="2482"/>
          <ac:inkMkLst>
            <pc:docMk/>
            <pc:sldMk cId="0" sldId="337"/>
            <ac:inkMk id="73751" creationId="{CA0C8A0E-14AA-9F3A-AFAD-F3D1D00AE9D8}"/>
          </ac:inkMkLst>
        </pc:inkChg>
        <pc:inkChg chg="add del">
          <ac:chgData name="شادن القحطاني ID 443200677" userId="2d5f3d4d-8466-4aa1-ac8a-1cb60ed86c20" providerId="ADAL" clId="{6CA2C20D-FD10-7042-9ED8-23D77B622455}" dt="2023-05-20T14:28:12.520" v="2482"/>
          <ac:inkMkLst>
            <pc:docMk/>
            <pc:sldMk cId="0" sldId="337"/>
            <ac:inkMk id="73752" creationId="{09361A90-F8D0-6F18-28AD-6F8C2BDF92AF}"/>
          </ac:inkMkLst>
        </pc:inkChg>
        <pc:inkChg chg="add del">
          <ac:chgData name="شادن القحطاني ID 443200677" userId="2d5f3d4d-8466-4aa1-ac8a-1cb60ed86c20" providerId="ADAL" clId="{6CA2C20D-FD10-7042-9ED8-23D77B622455}" dt="2023-06-16T22:25:55.848" v="3606"/>
          <ac:inkMkLst>
            <pc:docMk/>
            <pc:sldMk cId="0" sldId="337"/>
            <ac:inkMk id="73752" creationId="{7CD02566-AD17-F95B-35E9-779CB2660AA4}"/>
          </ac:inkMkLst>
        </pc:inkChg>
        <pc:inkChg chg="add del">
          <ac:chgData name="شادن القحطاني ID 443200677" userId="2d5f3d4d-8466-4aa1-ac8a-1cb60ed86c20" providerId="ADAL" clId="{6CA2C20D-FD10-7042-9ED8-23D77B622455}" dt="2023-05-20T14:28:12.520" v="2482"/>
          <ac:inkMkLst>
            <pc:docMk/>
            <pc:sldMk cId="0" sldId="337"/>
            <ac:inkMk id="73753" creationId="{7275BEF8-D667-E2A6-956A-51CAAFE0EDA8}"/>
          </ac:inkMkLst>
        </pc:inkChg>
        <pc:inkChg chg="add del">
          <ac:chgData name="شادن القحطاني ID 443200677" userId="2d5f3d4d-8466-4aa1-ac8a-1cb60ed86c20" providerId="ADAL" clId="{6CA2C20D-FD10-7042-9ED8-23D77B622455}" dt="2023-06-16T22:25:55.848" v="3606"/>
          <ac:inkMkLst>
            <pc:docMk/>
            <pc:sldMk cId="0" sldId="337"/>
            <ac:inkMk id="73753" creationId="{E440B31C-497D-5AE3-2479-DFA48691C181}"/>
          </ac:inkMkLst>
        </pc:inkChg>
        <pc:inkChg chg="add reco">
          <ac:chgData name="شادن القحطاني ID 443200677" userId="2d5f3d4d-8466-4aa1-ac8a-1cb60ed86c20" providerId="ADAL" clId="{6CA2C20D-FD10-7042-9ED8-23D77B622455}" dt="2023-06-16T22:25:55.848" v="3606"/>
          <ac:inkMkLst>
            <pc:docMk/>
            <pc:sldMk cId="0" sldId="337"/>
            <ac:inkMk id="73754" creationId="{024EE245-0A7C-4008-6EBE-F1B31E3FD203}"/>
          </ac:inkMkLst>
        </pc:inkChg>
        <pc:inkChg chg="add del">
          <ac:chgData name="شادن القحطاني ID 443200677" userId="2d5f3d4d-8466-4aa1-ac8a-1cb60ed86c20" providerId="ADAL" clId="{6CA2C20D-FD10-7042-9ED8-23D77B622455}" dt="2023-05-20T14:28:12.520" v="2482"/>
          <ac:inkMkLst>
            <pc:docMk/>
            <pc:sldMk cId="0" sldId="337"/>
            <ac:inkMk id="73754" creationId="{42E6369F-C70E-0613-7905-637AC4412AA0}"/>
          </ac:inkMkLst>
        </pc:inkChg>
        <pc:inkChg chg="add del">
          <ac:chgData name="شادن القحطاني ID 443200677" userId="2d5f3d4d-8466-4aa1-ac8a-1cb60ed86c20" providerId="ADAL" clId="{6CA2C20D-FD10-7042-9ED8-23D77B622455}" dt="2023-06-16T22:25:58.322" v="3609"/>
          <ac:inkMkLst>
            <pc:docMk/>
            <pc:sldMk cId="0" sldId="337"/>
            <ac:inkMk id="73755" creationId="{E3460A70-44C4-3479-5464-4BD858672150}"/>
          </ac:inkMkLst>
        </pc:inkChg>
        <pc:inkChg chg="add del">
          <ac:chgData name="شادن القحطاني ID 443200677" userId="2d5f3d4d-8466-4aa1-ac8a-1cb60ed86c20" providerId="ADAL" clId="{6CA2C20D-FD10-7042-9ED8-23D77B622455}" dt="2023-05-20T14:28:12.520" v="2482"/>
          <ac:inkMkLst>
            <pc:docMk/>
            <pc:sldMk cId="0" sldId="337"/>
            <ac:inkMk id="73755" creationId="{F73708BA-270E-336A-3A17-EE67E83FE398}"/>
          </ac:inkMkLst>
        </pc:inkChg>
        <pc:inkChg chg="add del">
          <ac:chgData name="شادن القحطاني ID 443200677" userId="2d5f3d4d-8466-4aa1-ac8a-1cb60ed86c20" providerId="ADAL" clId="{6CA2C20D-FD10-7042-9ED8-23D77B622455}" dt="2023-05-20T14:28:12.520" v="2482"/>
          <ac:inkMkLst>
            <pc:docMk/>
            <pc:sldMk cId="0" sldId="337"/>
            <ac:inkMk id="73756" creationId="{7BCDACED-D2C6-2FCE-8547-0834B1F78BA8}"/>
          </ac:inkMkLst>
        </pc:inkChg>
        <pc:inkChg chg="add del">
          <ac:chgData name="شادن القحطاني ID 443200677" userId="2d5f3d4d-8466-4aa1-ac8a-1cb60ed86c20" providerId="ADAL" clId="{6CA2C20D-FD10-7042-9ED8-23D77B622455}" dt="2023-06-16T22:25:58.322" v="3609"/>
          <ac:inkMkLst>
            <pc:docMk/>
            <pc:sldMk cId="0" sldId="337"/>
            <ac:inkMk id="73756" creationId="{C015315F-EA14-0EC3-CE3E-DEF218D27A14}"/>
          </ac:inkMkLst>
        </pc:inkChg>
        <pc:inkChg chg="add reco">
          <ac:chgData name="شادن القحطاني ID 443200677" userId="2d5f3d4d-8466-4aa1-ac8a-1cb60ed86c20" providerId="ADAL" clId="{6CA2C20D-FD10-7042-9ED8-23D77B622455}" dt="2023-06-16T22:25:58.322" v="3609"/>
          <ac:inkMkLst>
            <pc:docMk/>
            <pc:sldMk cId="0" sldId="337"/>
            <ac:inkMk id="73757" creationId="{E30407CC-69B0-08C9-7F3C-B5B4B6FC8529}"/>
          </ac:inkMkLst>
        </pc:inkChg>
        <pc:inkChg chg="add del">
          <ac:chgData name="شادن القحطاني ID 443200677" userId="2d5f3d4d-8466-4aa1-ac8a-1cb60ed86c20" providerId="ADAL" clId="{6CA2C20D-FD10-7042-9ED8-23D77B622455}" dt="2023-05-20T14:28:12.520" v="2482"/>
          <ac:inkMkLst>
            <pc:docMk/>
            <pc:sldMk cId="0" sldId="337"/>
            <ac:inkMk id="73757" creationId="{FB8533F8-4A72-C0CD-BD54-A13A5041E220}"/>
          </ac:inkMkLst>
        </pc:inkChg>
        <pc:inkChg chg="add del">
          <ac:chgData name="شادن القحطاني ID 443200677" userId="2d5f3d4d-8466-4aa1-ac8a-1cb60ed86c20" providerId="ADAL" clId="{6CA2C20D-FD10-7042-9ED8-23D77B622455}" dt="2023-05-20T14:28:12.520" v="2482"/>
          <ac:inkMkLst>
            <pc:docMk/>
            <pc:sldMk cId="0" sldId="337"/>
            <ac:inkMk id="73758" creationId="{1D890434-D741-D0C3-2CD8-0A696FCDDC83}"/>
          </ac:inkMkLst>
        </pc:inkChg>
        <pc:inkChg chg="add del">
          <ac:chgData name="شادن القحطاني ID 443200677" userId="2d5f3d4d-8466-4aa1-ac8a-1cb60ed86c20" providerId="ADAL" clId="{6CA2C20D-FD10-7042-9ED8-23D77B622455}" dt="2023-06-16T22:25:59.915" v="3612"/>
          <ac:inkMkLst>
            <pc:docMk/>
            <pc:sldMk cId="0" sldId="337"/>
            <ac:inkMk id="73758" creationId="{6F742094-8EFA-AAD5-AD70-AE52EC5B4E70}"/>
          </ac:inkMkLst>
        </pc:inkChg>
        <pc:inkChg chg="add del">
          <ac:chgData name="شادن القحطاني ID 443200677" userId="2d5f3d4d-8466-4aa1-ac8a-1cb60ed86c20" providerId="ADAL" clId="{6CA2C20D-FD10-7042-9ED8-23D77B622455}" dt="2023-06-16T22:25:59.915" v="3612"/>
          <ac:inkMkLst>
            <pc:docMk/>
            <pc:sldMk cId="0" sldId="337"/>
            <ac:inkMk id="73759" creationId="{19669E40-5ADC-8334-2152-F4F67FC574E4}"/>
          </ac:inkMkLst>
        </pc:inkChg>
        <pc:inkChg chg="add del">
          <ac:chgData name="شادن القحطاني ID 443200677" userId="2d5f3d4d-8466-4aa1-ac8a-1cb60ed86c20" providerId="ADAL" clId="{6CA2C20D-FD10-7042-9ED8-23D77B622455}" dt="2023-05-20T14:28:12.520" v="2482"/>
          <ac:inkMkLst>
            <pc:docMk/>
            <pc:sldMk cId="0" sldId="337"/>
            <ac:inkMk id="73759" creationId="{A0E6D69C-1FE4-C8F3-504A-CE8CF61DA80C}"/>
          </ac:inkMkLst>
        </pc:inkChg>
        <pc:inkChg chg="add reco">
          <ac:chgData name="شادن القحطاني ID 443200677" userId="2d5f3d4d-8466-4aa1-ac8a-1cb60ed86c20" providerId="ADAL" clId="{6CA2C20D-FD10-7042-9ED8-23D77B622455}" dt="2023-06-16T22:25:59.915" v="3612"/>
          <ac:inkMkLst>
            <pc:docMk/>
            <pc:sldMk cId="0" sldId="337"/>
            <ac:inkMk id="73760" creationId="{383AF45E-3483-4AFF-EB6E-048CECBD30CE}"/>
          </ac:inkMkLst>
        </pc:inkChg>
        <pc:inkChg chg="add del">
          <ac:chgData name="شادن القحطاني ID 443200677" userId="2d5f3d4d-8466-4aa1-ac8a-1cb60ed86c20" providerId="ADAL" clId="{6CA2C20D-FD10-7042-9ED8-23D77B622455}" dt="2023-05-20T14:28:12.520" v="2482"/>
          <ac:inkMkLst>
            <pc:docMk/>
            <pc:sldMk cId="0" sldId="337"/>
            <ac:inkMk id="73760" creationId="{FBC2FA88-1F7F-48DF-9D10-CBB0A81B3069}"/>
          </ac:inkMkLst>
        </pc:inkChg>
        <pc:inkChg chg="add del">
          <ac:chgData name="شادن القحطاني ID 443200677" userId="2d5f3d4d-8466-4aa1-ac8a-1cb60ed86c20" providerId="ADAL" clId="{6CA2C20D-FD10-7042-9ED8-23D77B622455}" dt="2023-06-16T22:26:04.321" v="3616"/>
          <ac:inkMkLst>
            <pc:docMk/>
            <pc:sldMk cId="0" sldId="337"/>
            <ac:inkMk id="73761" creationId="{A6E7F542-2F2F-BD3A-30D5-0D01E9307E1A}"/>
          </ac:inkMkLst>
        </pc:inkChg>
        <pc:inkChg chg="add del">
          <ac:chgData name="شادن القحطاني ID 443200677" userId="2d5f3d4d-8466-4aa1-ac8a-1cb60ed86c20" providerId="ADAL" clId="{6CA2C20D-FD10-7042-9ED8-23D77B622455}" dt="2023-05-20T14:28:12.520" v="2482"/>
          <ac:inkMkLst>
            <pc:docMk/>
            <pc:sldMk cId="0" sldId="337"/>
            <ac:inkMk id="73761" creationId="{AF5B7FF1-06FB-1A71-8AEC-34B269AFB903}"/>
          </ac:inkMkLst>
        </pc:inkChg>
        <pc:inkChg chg="add del">
          <ac:chgData name="شادن القحطاني ID 443200677" userId="2d5f3d4d-8466-4aa1-ac8a-1cb60ed86c20" providerId="ADAL" clId="{6CA2C20D-FD10-7042-9ED8-23D77B622455}" dt="2023-05-20T14:28:12.520" v="2482"/>
          <ac:inkMkLst>
            <pc:docMk/>
            <pc:sldMk cId="0" sldId="337"/>
            <ac:inkMk id="73762" creationId="{4275B739-0A99-F5F2-F673-4B09F1A194BC}"/>
          </ac:inkMkLst>
        </pc:inkChg>
        <pc:inkChg chg="add del">
          <ac:chgData name="شادن القحطاني ID 443200677" userId="2d5f3d4d-8466-4aa1-ac8a-1cb60ed86c20" providerId="ADAL" clId="{6CA2C20D-FD10-7042-9ED8-23D77B622455}" dt="2023-06-16T22:26:04.321" v="3616"/>
          <ac:inkMkLst>
            <pc:docMk/>
            <pc:sldMk cId="0" sldId="337"/>
            <ac:inkMk id="73762" creationId="{617B0C21-248F-D9EE-D29F-AF2D1436B648}"/>
          </ac:inkMkLst>
        </pc:inkChg>
        <pc:inkChg chg="add reco">
          <ac:chgData name="شادن القحطاني ID 443200677" userId="2d5f3d4d-8466-4aa1-ac8a-1cb60ed86c20" providerId="ADAL" clId="{6CA2C20D-FD10-7042-9ED8-23D77B622455}" dt="2023-05-20T14:28:12.520" v="2482"/>
          <ac:inkMkLst>
            <pc:docMk/>
            <pc:sldMk cId="0" sldId="337"/>
            <ac:inkMk id="73763" creationId="{01910ED7-B8A3-2270-5902-8BAA7B9FEC00}"/>
          </ac:inkMkLst>
        </pc:inkChg>
        <pc:inkChg chg="add">
          <ac:chgData name="شادن القحطاني ID 443200677" userId="2d5f3d4d-8466-4aa1-ac8a-1cb60ed86c20" providerId="ADAL" clId="{6CA2C20D-FD10-7042-9ED8-23D77B622455}" dt="2023-05-20T14:28:13.978" v="2483"/>
          <ac:inkMkLst>
            <pc:docMk/>
            <pc:sldMk cId="0" sldId="337"/>
            <ac:inkMk id="73764" creationId="{B8C26336-36E1-7017-E0D2-49185E3CCA79}"/>
          </ac:inkMkLst>
        </pc:inkChg>
        <pc:inkChg chg="add del">
          <ac:chgData name="شادن القحطاني ID 443200677" userId="2d5f3d4d-8466-4aa1-ac8a-1cb60ed86c20" providerId="ADAL" clId="{6CA2C20D-FD10-7042-9ED8-23D77B622455}" dt="2023-05-20T14:28:26.169" v="2488"/>
          <ac:inkMkLst>
            <pc:docMk/>
            <pc:sldMk cId="0" sldId="337"/>
            <ac:inkMk id="73765" creationId="{6B0B2AAC-B8B6-C574-C07F-675D79C5EB6C}"/>
          </ac:inkMkLst>
        </pc:inkChg>
        <pc:inkChg chg="add del">
          <ac:chgData name="شادن القحطاني ID 443200677" userId="2d5f3d4d-8466-4aa1-ac8a-1cb60ed86c20" providerId="ADAL" clId="{6CA2C20D-FD10-7042-9ED8-23D77B622455}" dt="2023-06-16T22:26:04.321" v="3616"/>
          <ac:inkMkLst>
            <pc:docMk/>
            <pc:sldMk cId="0" sldId="337"/>
            <ac:inkMk id="73765" creationId="{7CA50050-F8EE-8D89-9D66-E94FD8D88A9B}"/>
          </ac:inkMkLst>
        </pc:inkChg>
        <pc:inkChg chg="add del">
          <ac:chgData name="شادن القحطاني ID 443200677" userId="2d5f3d4d-8466-4aa1-ac8a-1cb60ed86c20" providerId="ADAL" clId="{6CA2C20D-FD10-7042-9ED8-23D77B622455}" dt="2023-05-20T14:28:26.169" v="2488"/>
          <ac:inkMkLst>
            <pc:docMk/>
            <pc:sldMk cId="0" sldId="337"/>
            <ac:inkMk id="73766" creationId="{B15D75D9-38A7-126B-405A-02A3E483583C}"/>
          </ac:inkMkLst>
        </pc:inkChg>
        <pc:inkChg chg="add reco">
          <ac:chgData name="شادن القحطاني ID 443200677" userId="2d5f3d4d-8466-4aa1-ac8a-1cb60ed86c20" providerId="ADAL" clId="{6CA2C20D-FD10-7042-9ED8-23D77B622455}" dt="2023-06-16T22:26:04.321" v="3616"/>
          <ac:inkMkLst>
            <pc:docMk/>
            <pc:sldMk cId="0" sldId="337"/>
            <ac:inkMk id="73766" creationId="{E4E59485-FA4E-8BBF-94EC-6A0C0C1721DC}"/>
          </ac:inkMkLst>
        </pc:inkChg>
        <pc:inkChg chg="add del">
          <ac:chgData name="شادن القحطاني ID 443200677" userId="2d5f3d4d-8466-4aa1-ac8a-1cb60ed86c20" providerId="ADAL" clId="{6CA2C20D-FD10-7042-9ED8-23D77B622455}" dt="2023-05-20T14:28:26.169" v="2488"/>
          <ac:inkMkLst>
            <pc:docMk/>
            <pc:sldMk cId="0" sldId="337"/>
            <ac:inkMk id="73767" creationId="{9645B6B3-6D61-8C00-A195-40282308B37B}"/>
          </ac:inkMkLst>
        </pc:inkChg>
        <pc:inkChg chg="add del">
          <ac:chgData name="شادن القحطاني ID 443200677" userId="2d5f3d4d-8466-4aa1-ac8a-1cb60ed86c20" providerId="ADAL" clId="{6CA2C20D-FD10-7042-9ED8-23D77B622455}" dt="2023-06-16T22:26:13.150" v="3632"/>
          <ac:inkMkLst>
            <pc:docMk/>
            <pc:sldMk cId="0" sldId="337"/>
            <ac:inkMk id="73767" creationId="{D29BA3DD-8C15-1AD2-3EA1-DC4370AD9171}"/>
          </ac:inkMkLst>
        </pc:inkChg>
        <pc:inkChg chg="add del">
          <ac:chgData name="شادن القحطاني ID 443200677" userId="2d5f3d4d-8466-4aa1-ac8a-1cb60ed86c20" providerId="ADAL" clId="{6CA2C20D-FD10-7042-9ED8-23D77B622455}" dt="2023-05-20T14:28:26.169" v="2488"/>
          <ac:inkMkLst>
            <pc:docMk/>
            <pc:sldMk cId="0" sldId="337"/>
            <ac:inkMk id="73768" creationId="{5E585961-699C-10EA-CE12-AF3B752F8747}"/>
          </ac:inkMkLst>
        </pc:inkChg>
        <pc:inkChg chg="add del">
          <ac:chgData name="شادن القحطاني ID 443200677" userId="2d5f3d4d-8466-4aa1-ac8a-1cb60ed86c20" providerId="ADAL" clId="{6CA2C20D-FD10-7042-9ED8-23D77B622455}" dt="2023-06-16T22:26:13.150" v="3632"/>
          <ac:inkMkLst>
            <pc:docMk/>
            <pc:sldMk cId="0" sldId="337"/>
            <ac:inkMk id="73768" creationId="{70BEFC0F-9A14-4CB1-2644-EFC172414F40}"/>
          </ac:inkMkLst>
        </pc:inkChg>
        <pc:inkChg chg="add reco">
          <ac:chgData name="شادن القحطاني ID 443200677" userId="2d5f3d4d-8466-4aa1-ac8a-1cb60ed86c20" providerId="ADAL" clId="{6CA2C20D-FD10-7042-9ED8-23D77B622455}" dt="2023-05-20T14:28:26.169" v="2488"/>
          <ac:inkMkLst>
            <pc:docMk/>
            <pc:sldMk cId="0" sldId="337"/>
            <ac:inkMk id="73769" creationId="{7EA2F174-9555-6A7A-8406-77B36C79E6BB}"/>
          </ac:inkMkLst>
        </pc:inkChg>
        <pc:inkChg chg="add del">
          <ac:chgData name="شادن القحطاني ID 443200677" userId="2d5f3d4d-8466-4aa1-ac8a-1cb60ed86c20" providerId="ADAL" clId="{6CA2C20D-FD10-7042-9ED8-23D77B622455}" dt="2023-05-20T14:29:22.463" v="2493"/>
          <ac:inkMkLst>
            <pc:docMk/>
            <pc:sldMk cId="0" sldId="337"/>
            <ac:inkMk id="73770" creationId="{7EF2B9C5-6CEE-93A6-C363-5ED6819BD0BD}"/>
          </ac:inkMkLst>
        </pc:inkChg>
        <pc:inkChg chg="add del">
          <ac:chgData name="شادن القحطاني ID 443200677" userId="2d5f3d4d-8466-4aa1-ac8a-1cb60ed86c20" providerId="ADAL" clId="{6CA2C20D-FD10-7042-9ED8-23D77B622455}" dt="2023-06-16T22:26:13.150" v="3632"/>
          <ac:inkMkLst>
            <pc:docMk/>
            <pc:sldMk cId="0" sldId="337"/>
            <ac:inkMk id="73770" creationId="{C84B46D7-438F-32F2-5BFF-F8583848917B}"/>
          </ac:inkMkLst>
        </pc:inkChg>
        <pc:inkChg chg="add del">
          <ac:chgData name="شادن القحطاني ID 443200677" userId="2d5f3d4d-8466-4aa1-ac8a-1cb60ed86c20" providerId="ADAL" clId="{6CA2C20D-FD10-7042-9ED8-23D77B622455}" dt="2023-06-16T22:26:13.150" v="3632"/>
          <ac:inkMkLst>
            <pc:docMk/>
            <pc:sldMk cId="0" sldId="337"/>
            <ac:inkMk id="73771" creationId="{7BE62D2F-59E6-BA47-F973-73D1D3042CD8}"/>
          </ac:inkMkLst>
        </pc:inkChg>
        <pc:inkChg chg="add del">
          <ac:chgData name="شادن القحطاني ID 443200677" userId="2d5f3d4d-8466-4aa1-ac8a-1cb60ed86c20" providerId="ADAL" clId="{6CA2C20D-FD10-7042-9ED8-23D77B622455}" dt="2023-05-20T14:29:22.463" v="2493"/>
          <ac:inkMkLst>
            <pc:docMk/>
            <pc:sldMk cId="0" sldId="337"/>
            <ac:inkMk id="73771" creationId="{E063D742-E8AB-D47F-D608-9C91D7A906FF}"/>
          </ac:inkMkLst>
        </pc:inkChg>
        <pc:inkChg chg="add del">
          <ac:chgData name="شادن القحطاني ID 443200677" userId="2d5f3d4d-8466-4aa1-ac8a-1cb60ed86c20" providerId="ADAL" clId="{6CA2C20D-FD10-7042-9ED8-23D77B622455}" dt="2023-05-20T14:29:22.463" v="2493"/>
          <ac:inkMkLst>
            <pc:docMk/>
            <pc:sldMk cId="0" sldId="337"/>
            <ac:inkMk id="73772" creationId="{672866F6-DBA5-477B-F0C5-59C1659E8D85}"/>
          </ac:inkMkLst>
        </pc:inkChg>
        <pc:inkChg chg="add del">
          <ac:chgData name="شادن القحطاني ID 443200677" userId="2d5f3d4d-8466-4aa1-ac8a-1cb60ed86c20" providerId="ADAL" clId="{6CA2C20D-FD10-7042-9ED8-23D77B622455}" dt="2023-06-16T22:26:13.150" v="3632"/>
          <ac:inkMkLst>
            <pc:docMk/>
            <pc:sldMk cId="0" sldId="337"/>
            <ac:inkMk id="73772" creationId="{AB1DC696-E874-35CC-DE4B-70A7E07040B0}"/>
          </ac:inkMkLst>
        </pc:inkChg>
        <pc:inkChg chg="add del">
          <ac:chgData name="شادن القحطاني ID 443200677" userId="2d5f3d4d-8466-4aa1-ac8a-1cb60ed86c20" providerId="ADAL" clId="{6CA2C20D-FD10-7042-9ED8-23D77B622455}" dt="2023-06-16T22:26:13.150" v="3632"/>
          <ac:inkMkLst>
            <pc:docMk/>
            <pc:sldMk cId="0" sldId="337"/>
            <ac:inkMk id="73773" creationId="{DA123403-61B9-11D9-EFE6-712ECD8C0CB8}"/>
          </ac:inkMkLst>
        </pc:inkChg>
        <pc:inkChg chg="add del">
          <ac:chgData name="شادن القحطاني ID 443200677" userId="2d5f3d4d-8466-4aa1-ac8a-1cb60ed86c20" providerId="ADAL" clId="{6CA2C20D-FD10-7042-9ED8-23D77B622455}" dt="2023-05-20T14:29:22.463" v="2493"/>
          <ac:inkMkLst>
            <pc:docMk/>
            <pc:sldMk cId="0" sldId="337"/>
            <ac:inkMk id="73773" creationId="{ED949106-E8B6-1673-107D-23F4189D5DD8}"/>
          </ac:inkMkLst>
        </pc:inkChg>
        <pc:inkChg chg="add reco">
          <ac:chgData name="شادن القحطاني ID 443200677" userId="2d5f3d4d-8466-4aa1-ac8a-1cb60ed86c20" providerId="ADAL" clId="{6CA2C20D-FD10-7042-9ED8-23D77B622455}" dt="2023-05-20T14:29:22.463" v="2493"/>
          <ac:inkMkLst>
            <pc:docMk/>
            <pc:sldMk cId="0" sldId="337"/>
            <ac:inkMk id="73774" creationId="{4D56572E-1534-972C-26A6-624689E63524}"/>
          </ac:inkMkLst>
        </pc:inkChg>
        <pc:inkChg chg="add del">
          <ac:chgData name="شادن القحطاني ID 443200677" userId="2d5f3d4d-8466-4aa1-ac8a-1cb60ed86c20" providerId="ADAL" clId="{6CA2C20D-FD10-7042-9ED8-23D77B622455}" dt="2023-06-16T22:26:13.150" v="3632"/>
          <ac:inkMkLst>
            <pc:docMk/>
            <pc:sldMk cId="0" sldId="337"/>
            <ac:inkMk id="73775" creationId="{A9FF9A50-BD6D-063C-1156-FB9EBAA7A652}"/>
          </ac:inkMkLst>
        </pc:inkChg>
        <pc:inkChg chg="add del">
          <ac:chgData name="شادن القحطاني ID 443200677" userId="2d5f3d4d-8466-4aa1-ac8a-1cb60ed86c20" providerId="ADAL" clId="{6CA2C20D-FD10-7042-9ED8-23D77B622455}" dt="2023-06-16T22:26:13.150" v="3632"/>
          <ac:inkMkLst>
            <pc:docMk/>
            <pc:sldMk cId="0" sldId="337"/>
            <ac:inkMk id="73776" creationId="{502F671A-76D8-1582-A731-231F7C355898}"/>
          </ac:inkMkLst>
        </pc:inkChg>
        <pc:inkChg chg="add del">
          <ac:chgData name="شادن القحطاني ID 443200677" userId="2d5f3d4d-8466-4aa1-ac8a-1cb60ed86c20" providerId="ADAL" clId="{6CA2C20D-FD10-7042-9ED8-23D77B622455}" dt="2023-06-16T22:26:13.150" v="3632"/>
          <ac:inkMkLst>
            <pc:docMk/>
            <pc:sldMk cId="0" sldId="337"/>
            <ac:inkMk id="73777" creationId="{05831BCD-755E-1F08-8921-D21AE4B02117}"/>
          </ac:inkMkLst>
        </pc:inkChg>
        <pc:inkChg chg="add del">
          <ac:chgData name="شادن القحطاني ID 443200677" userId="2d5f3d4d-8466-4aa1-ac8a-1cb60ed86c20" providerId="ADAL" clId="{6CA2C20D-FD10-7042-9ED8-23D77B622455}" dt="2023-06-16T22:26:13.150" v="3632"/>
          <ac:inkMkLst>
            <pc:docMk/>
            <pc:sldMk cId="0" sldId="337"/>
            <ac:inkMk id="73778" creationId="{E3A1381C-0CF3-1956-0F05-0EF51BEA42D7}"/>
          </ac:inkMkLst>
        </pc:inkChg>
        <pc:inkChg chg="add del">
          <ac:chgData name="شادن القحطاني ID 443200677" userId="2d5f3d4d-8466-4aa1-ac8a-1cb60ed86c20" providerId="ADAL" clId="{6CA2C20D-FD10-7042-9ED8-23D77B622455}" dt="2023-06-16T22:26:13.150" v="3632"/>
          <ac:inkMkLst>
            <pc:docMk/>
            <pc:sldMk cId="0" sldId="337"/>
            <ac:inkMk id="73779" creationId="{0862F831-937C-EAA9-C32C-3BC3A38BC66B}"/>
          </ac:inkMkLst>
        </pc:inkChg>
        <pc:inkChg chg="add del">
          <ac:chgData name="شادن القحطاني ID 443200677" userId="2d5f3d4d-8466-4aa1-ac8a-1cb60ed86c20" providerId="ADAL" clId="{6CA2C20D-FD10-7042-9ED8-23D77B622455}" dt="2023-06-16T22:26:13.150" v="3632"/>
          <ac:inkMkLst>
            <pc:docMk/>
            <pc:sldMk cId="0" sldId="337"/>
            <ac:inkMk id="73780" creationId="{24B66958-4FCE-64A9-D4AC-1F4B043B2F3D}"/>
          </ac:inkMkLst>
        </pc:inkChg>
        <pc:inkChg chg="add del">
          <ac:chgData name="شادن القحطاني ID 443200677" userId="2d5f3d4d-8466-4aa1-ac8a-1cb60ed86c20" providerId="ADAL" clId="{6CA2C20D-FD10-7042-9ED8-23D77B622455}" dt="2023-06-16T22:26:13.150" v="3632"/>
          <ac:inkMkLst>
            <pc:docMk/>
            <pc:sldMk cId="0" sldId="337"/>
            <ac:inkMk id="73781" creationId="{29207BC7-410F-024D-7153-7AB6A229AC7E}"/>
          </ac:inkMkLst>
        </pc:inkChg>
        <pc:inkChg chg="add del">
          <ac:chgData name="شادن القحطاني ID 443200677" userId="2d5f3d4d-8466-4aa1-ac8a-1cb60ed86c20" providerId="ADAL" clId="{6CA2C20D-FD10-7042-9ED8-23D77B622455}" dt="2023-06-16T22:26:13.150" v="3632"/>
          <ac:inkMkLst>
            <pc:docMk/>
            <pc:sldMk cId="0" sldId="337"/>
            <ac:inkMk id="73782" creationId="{B3E23534-AA2F-34DA-5D9E-BB375C85FE2B}"/>
          </ac:inkMkLst>
        </pc:inkChg>
        <pc:inkChg chg="add del">
          <ac:chgData name="شادن القحطاني ID 443200677" userId="2d5f3d4d-8466-4aa1-ac8a-1cb60ed86c20" providerId="ADAL" clId="{6CA2C20D-FD10-7042-9ED8-23D77B622455}" dt="2023-06-16T22:26:13.150" v="3632"/>
          <ac:inkMkLst>
            <pc:docMk/>
            <pc:sldMk cId="0" sldId="337"/>
            <ac:inkMk id="73783" creationId="{F7BC6976-4A4E-1B60-3E84-1D07D1466677}"/>
          </ac:inkMkLst>
        </pc:inkChg>
        <pc:inkChg chg="add reco">
          <ac:chgData name="شادن القحطاني ID 443200677" userId="2d5f3d4d-8466-4aa1-ac8a-1cb60ed86c20" providerId="ADAL" clId="{6CA2C20D-FD10-7042-9ED8-23D77B622455}" dt="2023-06-16T22:26:13.150" v="3632"/>
          <ac:inkMkLst>
            <pc:docMk/>
            <pc:sldMk cId="0" sldId="337"/>
            <ac:inkMk id="73784" creationId="{826C308C-4F99-8958-5C68-A4548F2A89F3}"/>
          </ac:inkMkLst>
        </pc:inkChg>
        <pc:inkChg chg="add del">
          <ac:chgData name="شادن القحطاني ID 443200677" userId="2d5f3d4d-8466-4aa1-ac8a-1cb60ed86c20" providerId="ADAL" clId="{6CA2C20D-FD10-7042-9ED8-23D77B622455}" dt="2023-06-16T22:26:15.768" v="3636"/>
          <ac:inkMkLst>
            <pc:docMk/>
            <pc:sldMk cId="0" sldId="337"/>
            <ac:inkMk id="73785" creationId="{BE30504B-628D-EC49-D078-D8C4524DC945}"/>
          </ac:inkMkLst>
        </pc:inkChg>
        <pc:inkChg chg="add del">
          <ac:chgData name="شادن القحطاني ID 443200677" userId="2d5f3d4d-8466-4aa1-ac8a-1cb60ed86c20" providerId="ADAL" clId="{6CA2C20D-FD10-7042-9ED8-23D77B622455}" dt="2023-06-16T22:26:15.768" v="3636"/>
          <ac:inkMkLst>
            <pc:docMk/>
            <pc:sldMk cId="0" sldId="337"/>
            <ac:inkMk id="73786" creationId="{E0ABEC23-FAF2-605B-1A23-9A5CCD2205D8}"/>
          </ac:inkMkLst>
        </pc:inkChg>
        <pc:inkChg chg="add del">
          <ac:chgData name="شادن القحطاني ID 443200677" userId="2d5f3d4d-8466-4aa1-ac8a-1cb60ed86c20" providerId="ADAL" clId="{6CA2C20D-FD10-7042-9ED8-23D77B622455}" dt="2023-06-16T22:26:15.768" v="3636"/>
          <ac:inkMkLst>
            <pc:docMk/>
            <pc:sldMk cId="0" sldId="337"/>
            <ac:inkMk id="73787" creationId="{4C627354-FDB0-4157-2AAA-A5E55EB918D2}"/>
          </ac:inkMkLst>
        </pc:inkChg>
        <pc:inkChg chg="add reco">
          <ac:chgData name="شادن القحطاني ID 443200677" userId="2d5f3d4d-8466-4aa1-ac8a-1cb60ed86c20" providerId="ADAL" clId="{6CA2C20D-FD10-7042-9ED8-23D77B622455}" dt="2023-06-16T22:26:15.768" v="3636"/>
          <ac:inkMkLst>
            <pc:docMk/>
            <pc:sldMk cId="0" sldId="337"/>
            <ac:inkMk id="73788" creationId="{368F4348-B990-94B9-C68A-8453696CFA6E}"/>
          </ac:inkMkLst>
        </pc:inkChg>
        <pc:inkChg chg="add">
          <ac:chgData name="شادن القحطاني ID 443200677" userId="2d5f3d4d-8466-4aa1-ac8a-1cb60ed86c20" providerId="ADAL" clId="{6CA2C20D-FD10-7042-9ED8-23D77B622455}" dt="2023-06-16T22:26:57.265" v="3637"/>
          <ac:inkMkLst>
            <pc:docMk/>
            <pc:sldMk cId="0" sldId="337"/>
            <ac:inkMk id="73789" creationId="{AD632445-63A9-36E7-AD6A-68A1715793CA}"/>
          </ac:inkMkLst>
        </pc:inkChg>
        <pc:inkChg chg="add del">
          <ac:chgData name="شادن القحطاني ID 443200677" userId="2d5f3d4d-8466-4aa1-ac8a-1cb60ed86c20" providerId="ADAL" clId="{6CA2C20D-FD10-7042-9ED8-23D77B622455}" dt="2023-06-16T22:27:02.879" v="3645"/>
          <ac:inkMkLst>
            <pc:docMk/>
            <pc:sldMk cId="0" sldId="337"/>
            <ac:inkMk id="73790" creationId="{65CD8788-952B-B448-1E8C-55BE08747FE6}"/>
          </ac:inkMkLst>
        </pc:inkChg>
        <pc:inkChg chg="add del">
          <ac:chgData name="شادن القحطاني ID 443200677" userId="2d5f3d4d-8466-4aa1-ac8a-1cb60ed86c20" providerId="ADAL" clId="{6CA2C20D-FD10-7042-9ED8-23D77B622455}" dt="2023-06-16T22:27:02.879" v="3645"/>
          <ac:inkMkLst>
            <pc:docMk/>
            <pc:sldMk cId="0" sldId="337"/>
            <ac:inkMk id="73791" creationId="{D31CE72D-4DC9-D1DE-2AB5-ABE9B9B09D79}"/>
          </ac:inkMkLst>
        </pc:inkChg>
        <pc:inkChg chg="add del">
          <ac:chgData name="شادن القحطاني ID 443200677" userId="2d5f3d4d-8466-4aa1-ac8a-1cb60ed86c20" providerId="ADAL" clId="{6CA2C20D-FD10-7042-9ED8-23D77B622455}" dt="2023-06-16T22:27:02.879" v="3645"/>
          <ac:inkMkLst>
            <pc:docMk/>
            <pc:sldMk cId="0" sldId="337"/>
            <ac:inkMk id="73792" creationId="{F56CEF21-46A4-FAA1-1EC4-89119C72389F}"/>
          </ac:inkMkLst>
        </pc:inkChg>
        <pc:inkChg chg="add del">
          <ac:chgData name="شادن القحطاني ID 443200677" userId="2d5f3d4d-8466-4aa1-ac8a-1cb60ed86c20" providerId="ADAL" clId="{6CA2C20D-FD10-7042-9ED8-23D77B622455}" dt="2023-06-16T22:27:02.879" v="3645"/>
          <ac:inkMkLst>
            <pc:docMk/>
            <pc:sldMk cId="0" sldId="337"/>
            <ac:inkMk id="73793" creationId="{44EF3C44-DA99-386F-B1E3-210D217E7893}"/>
          </ac:inkMkLst>
        </pc:inkChg>
        <pc:inkChg chg="add del">
          <ac:chgData name="شادن القحطاني ID 443200677" userId="2d5f3d4d-8466-4aa1-ac8a-1cb60ed86c20" providerId="ADAL" clId="{6CA2C20D-FD10-7042-9ED8-23D77B622455}" dt="2023-06-16T22:27:02.879" v="3645"/>
          <ac:inkMkLst>
            <pc:docMk/>
            <pc:sldMk cId="0" sldId="337"/>
            <ac:inkMk id="73794" creationId="{4E04B97D-7D9A-EC11-3046-AD720E7CF163}"/>
          </ac:inkMkLst>
        </pc:inkChg>
        <pc:inkChg chg="add del">
          <ac:chgData name="شادن القحطاني ID 443200677" userId="2d5f3d4d-8466-4aa1-ac8a-1cb60ed86c20" providerId="ADAL" clId="{6CA2C20D-FD10-7042-9ED8-23D77B622455}" dt="2023-06-16T22:27:02.879" v="3645"/>
          <ac:inkMkLst>
            <pc:docMk/>
            <pc:sldMk cId="0" sldId="337"/>
            <ac:inkMk id="73795" creationId="{95496D1A-C593-3ECA-62A1-5FA71F681ED2}"/>
          </ac:inkMkLst>
        </pc:inkChg>
        <pc:inkChg chg="add del">
          <ac:chgData name="شادن القحطاني ID 443200677" userId="2d5f3d4d-8466-4aa1-ac8a-1cb60ed86c20" providerId="ADAL" clId="{6CA2C20D-FD10-7042-9ED8-23D77B622455}" dt="2023-06-16T22:27:02.879" v="3645"/>
          <ac:inkMkLst>
            <pc:docMk/>
            <pc:sldMk cId="0" sldId="337"/>
            <ac:inkMk id="73796" creationId="{F0B28BB8-C6A3-FA9C-4E91-42EA393C6017}"/>
          </ac:inkMkLst>
        </pc:inkChg>
        <pc:inkChg chg="add reco">
          <ac:chgData name="شادن القحطاني ID 443200677" userId="2d5f3d4d-8466-4aa1-ac8a-1cb60ed86c20" providerId="ADAL" clId="{6CA2C20D-FD10-7042-9ED8-23D77B622455}" dt="2023-06-16T22:27:02.879" v="3645"/>
          <ac:inkMkLst>
            <pc:docMk/>
            <pc:sldMk cId="0" sldId="337"/>
            <ac:inkMk id="73797" creationId="{90F1F163-D165-7635-6492-3281D9531259}"/>
          </ac:inkMkLst>
        </pc:inkChg>
        <pc:inkChg chg="add del">
          <ac:chgData name="شادن القحطاني ID 443200677" userId="2d5f3d4d-8466-4aa1-ac8a-1cb60ed86c20" providerId="ADAL" clId="{6CA2C20D-FD10-7042-9ED8-23D77B622455}" dt="2023-06-16T22:27:09.689" v="3658"/>
          <ac:inkMkLst>
            <pc:docMk/>
            <pc:sldMk cId="0" sldId="337"/>
            <ac:inkMk id="73798" creationId="{43D7BC7E-9119-A18E-D9B7-BCBD9DF25CD0}"/>
          </ac:inkMkLst>
        </pc:inkChg>
        <pc:inkChg chg="add del">
          <ac:chgData name="شادن القحطاني ID 443200677" userId="2d5f3d4d-8466-4aa1-ac8a-1cb60ed86c20" providerId="ADAL" clId="{6CA2C20D-FD10-7042-9ED8-23D77B622455}" dt="2023-06-16T22:27:09.689" v="3658"/>
          <ac:inkMkLst>
            <pc:docMk/>
            <pc:sldMk cId="0" sldId="337"/>
            <ac:inkMk id="73799" creationId="{3EDFE2E1-B35B-F10B-14C6-8D3642013E05}"/>
          </ac:inkMkLst>
        </pc:inkChg>
        <pc:inkChg chg="add del">
          <ac:chgData name="شادن القحطاني ID 443200677" userId="2d5f3d4d-8466-4aa1-ac8a-1cb60ed86c20" providerId="ADAL" clId="{6CA2C20D-FD10-7042-9ED8-23D77B622455}" dt="2023-06-16T22:27:09.689" v="3658"/>
          <ac:inkMkLst>
            <pc:docMk/>
            <pc:sldMk cId="0" sldId="337"/>
            <ac:inkMk id="73800" creationId="{8706CE6D-BB83-24CC-CD3A-58A28CC269EB}"/>
          </ac:inkMkLst>
        </pc:inkChg>
        <pc:inkChg chg="add del">
          <ac:chgData name="شادن القحطاني ID 443200677" userId="2d5f3d4d-8466-4aa1-ac8a-1cb60ed86c20" providerId="ADAL" clId="{6CA2C20D-FD10-7042-9ED8-23D77B622455}" dt="2023-06-16T22:27:09.689" v="3658"/>
          <ac:inkMkLst>
            <pc:docMk/>
            <pc:sldMk cId="0" sldId="337"/>
            <ac:inkMk id="73801" creationId="{CF93B7A2-F114-D560-5E9F-6E95166A1862}"/>
          </ac:inkMkLst>
        </pc:inkChg>
        <pc:inkChg chg="add del">
          <ac:chgData name="شادن القحطاني ID 443200677" userId="2d5f3d4d-8466-4aa1-ac8a-1cb60ed86c20" providerId="ADAL" clId="{6CA2C20D-FD10-7042-9ED8-23D77B622455}" dt="2023-06-16T22:27:09.689" v="3658"/>
          <ac:inkMkLst>
            <pc:docMk/>
            <pc:sldMk cId="0" sldId="337"/>
            <ac:inkMk id="73802" creationId="{154D04D1-B36D-999C-F92B-A43B6D9185E7}"/>
          </ac:inkMkLst>
        </pc:inkChg>
        <pc:inkChg chg="add del">
          <ac:chgData name="شادن القحطاني ID 443200677" userId="2d5f3d4d-8466-4aa1-ac8a-1cb60ed86c20" providerId="ADAL" clId="{6CA2C20D-FD10-7042-9ED8-23D77B622455}" dt="2023-06-16T22:27:09.689" v="3658"/>
          <ac:inkMkLst>
            <pc:docMk/>
            <pc:sldMk cId="0" sldId="337"/>
            <ac:inkMk id="73803" creationId="{E5E68246-93CC-F959-E6BA-025F012DF371}"/>
          </ac:inkMkLst>
        </pc:inkChg>
        <pc:inkChg chg="add del">
          <ac:chgData name="شادن القحطاني ID 443200677" userId="2d5f3d4d-8466-4aa1-ac8a-1cb60ed86c20" providerId="ADAL" clId="{6CA2C20D-FD10-7042-9ED8-23D77B622455}" dt="2023-06-16T22:27:09.689" v="3658"/>
          <ac:inkMkLst>
            <pc:docMk/>
            <pc:sldMk cId="0" sldId="337"/>
            <ac:inkMk id="73804" creationId="{ED914733-A91D-74A2-D386-B7200DE57C1E}"/>
          </ac:inkMkLst>
        </pc:inkChg>
        <pc:inkChg chg="add del">
          <ac:chgData name="شادن القحطاني ID 443200677" userId="2d5f3d4d-8466-4aa1-ac8a-1cb60ed86c20" providerId="ADAL" clId="{6CA2C20D-FD10-7042-9ED8-23D77B622455}" dt="2023-06-16T22:27:09.689" v="3658"/>
          <ac:inkMkLst>
            <pc:docMk/>
            <pc:sldMk cId="0" sldId="337"/>
            <ac:inkMk id="73805" creationId="{C69B5AB7-D914-5637-0378-C24A9875E8FB}"/>
          </ac:inkMkLst>
        </pc:inkChg>
        <pc:inkChg chg="add del">
          <ac:chgData name="شادن القحطاني ID 443200677" userId="2d5f3d4d-8466-4aa1-ac8a-1cb60ed86c20" providerId="ADAL" clId="{6CA2C20D-FD10-7042-9ED8-23D77B622455}" dt="2023-06-16T22:27:09.689" v="3658"/>
          <ac:inkMkLst>
            <pc:docMk/>
            <pc:sldMk cId="0" sldId="337"/>
            <ac:inkMk id="73806" creationId="{03296546-8CFC-C179-AF03-6ABE7B9B7653}"/>
          </ac:inkMkLst>
        </pc:inkChg>
        <pc:inkChg chg="add del">
          <ac:chgData name="شادن القحطاني ID 443200677" userId="2d5f3d4d-8466-4aa1-ac8a-1cb60ed86c20" providerId="ADAL" clId="{6CA2C20D-FD10-7042-9ED8-23D77B622455}" dt="2023-06-16T22:27:09.689" v="3658"/>
          <ac:inkMkLst>
            <pc:docMk/>
            <pc:sldMk cId="0" sldId="337"/>
            <ac:inkMk id="73807" creationId="{5BC8C7BD-20F4-551F-5E35-47141DD7AB75}"/>
          </ac:inkMkLst>
        </pc:inkChg>
        <pc:inkChg chg="add del">
          <ac:chgData name="شادن القحطاني ID 443200677" userId="2d5f3d4d-8466-4aa1-ac8a-1cb60ed86c20" providerId="ADAL" clId="{6CA2C20D-FD10-7042-9ED8-23D77B622455}" dt="2023-06-16T22:27:09.689" v="3658"/>
          <ac:inkMkLst>
            <pc:docMk/>
            <pc:sldMk cId="0" sldId="337"/>
            <ac:inkMk id="73808" creationId="{032F10A7-5009-1E7C-732B-51D38A3FD816}"/>
          </ac:inkMkLst>
        </pc:inkChg>
        <pc:inkChg chg="add del">
          <ac:chgData name="شادن القحطاني ID 443200677" userId="2d5f3d4d-8466-4aa1-ac8a-1cb60ed86c20" providerId="ADAL" clId="{6CA2C20D-FD10-7042-9ED8-23D77B622455}" dt="2023-06-16T22:27:09.689" v="3658"/>
          <ac:inkMkLst>
            <pc:docMk/>
            <pc:sldMk cId="0" sldId="337"/>
            <ac:inkMk id="73809" creationId="{80E50520-CAEC-C76B-326B-104CA734CEFB}"/>
          </ac:inkMkLst>
        </pc:inkChg>
        <pc:inkChg chg="add reco">
          <ac:chgData name="شادن القحطاني ID 443200677" userId="2d5f3d4d-8466-4aa1-ac8a-1cb60ed86c20" providerId="ADAL" clId="{6CA2C20D-FD10-7042-9ED8-23D77B622455}" dt="2023-06-16T22:27:09.689" v="3658"/>
          <ac:inkMkLst>
            <pc:docMk/>
            <pc:sldMk cId="0" sldId="337"/>
            <ac:inkMk id="73810" creationId="{589579C0-9A07-41E2-EFBA-E7CE30F125F4}"/>
          </ac:inkMkLst>
        </pc:inkChg>
      </pc:sldChg>
      <pc:sldChg chg="addSp delSp modSp">
        <pc:chgData name="شادن القحطاني ID 443200677" userId="2d5f3d4d-8466-4aa1-ac8a-1cb60ed86c20" providerId="ADAL" clId="{6CA2C20D-FD10-7042-9ED8-23D77B622455}" dt="2023-06-16T22:34:46.293" v="3856"/>
        <pc:sldMkLst>
          <pc:docMk/>
          <pc:sldMk cId="0" sldId="339"/>
        </pc:sldMkLst>
        <pc:inkChg chg="add del">
          <ac:chgData name="شادن القحطاني ID 443200677" userId="2d5f3d4d-8466-4aa1-ac8a-1cb60ed86c20" providerId="ADAL" clId="{6CA2C20D-FD10-7042-9ED8-23D77B622455}" dt="2023-05-20T14:32:13.656" v="2509"/>
          <ac:inkMkLst>
            <pc:docMk/>
            <pc:sldMk cId="0" sldId="339"/>
            <ac:inkMk id="2" creationId="{1ED40444-D41C-A627-350D-C914365145C7}"/>
          </ac:inkMkLst>
        </pc:inkChg>
        <pc:inkChg chg="add">
          <ac:chgData name="شادن القحطاني ID 443200677" userId="2d5f3d4d-8466-4aa1-ac8a-1cb60ed86c20" providerId="ADAL" clId="{6CA2C20D-FD10-7042-9ED8-23D77B622455}" dt="2023-06-16T22:28:34.940" v="3659"/>
          <ac:inkMkLst>
            <pc:docMk/>
            <pc:sldMk cId="0" sldId="339"/>
            <ac:inkMk id="2" creationId="{7F49E0A1-DE49-6CF9-2BD4-212B08B75891}"/>
          </ac:inkMkLst>
        </pc:inkChg>
        <pc:inkChg chg="add del">
          <ac:chgData name="شادن القحطاني ID 443200677" userId="2d5f3d4d-8466-4aa1-ac8a-1cb60ed86c20" providerId="ADAL" clId="{6CA2C20D-FD10-7042-9ED8-23D77B622455}" dt="2023-05-20T14:32:13.656" v="2509"/>
          <ac:inkMkLst>
            <pc:docMk/>
            <pc:sldMk cId="0" sldId="339"/>
            <ac:inkMk id="3" creationId="{5483473A-0435-8D9A-95A5-DF53B3FAF9B7}"/>
          </ac:inkMkLst>
        </pc:inkChg>
        <pc:inkChg chg="add del">
          <ac:chgData name="شادن القحطاني ID 443200677" userId="2d5f3d4d-8466-4aa1-ac8a-1cb60ed86c20" providerId="ADAL" clId="{6CA2C20D-FD10-7042-9ED8-23D77B622455}" dt="2023-06-16T22:30:07.724" v="3675"/>
          <ac:inkMkLst>
            <pc:docMk/>
            <pc:sldMk cId="0" sldId="339"/>
            <ac:inkMk id="3" creationId="{935C90AE-86AF-3D7C-0DF6-DB4211C28543}"/>
          </ac:inkMkLst>
        </pc:inkChg>
        <pc:inkChg chg="add del">
          <ac:chgData name="شادن القحطاني ID 443200677" userId="2d5f3d4d-8466-4aa1-ac8a-1cb60ed86c20" providerId="ADAL" clId="{6CA2C20D-FD10-7042-9ED8-23D77B622455}" dt="2023-05-20T14:32:13.656" v="2509"/>
          <ac:inkMkLst>
            <pc:docMk/>
            <pc:sldMk cId="0" sldId="339"/>
            <ac:inkMk id="4" creationId="{26D7492F-0F31-35BC-BD0A-2BD2CF9C4703}"/>
          </ac:inkMkLst>
        </pc:inkChg>
        <pc:inkChg chg="add del">
          <ac:chgData name="شادن القحطاني ID 443200677" userId="2d5f3d4d-8466-4aa1-ac8a-1cb60ed86c20" providerId="ADAL" clId="{6CA2C20D-FD10-7042-9ED8-23D77B622455}" dt="2023-06-16T22:30:07.724" v="3675"/>
          <ac:inkMkLst>
            <pc:docMk/>
            <pc:sldMk cId="0" sldId="339"/>
            <ac:inkMk id="4" creationId="{C94C3A59-2DD6-D061-A452-C45F3607FFF5}"/>
          </ac:inkMkLst>
        </pc:inkChg>
        <pc:inkChg chg="add del">
          <ac:chgData name="شادن القحطاني ID 443200677" userId="2d5f3d4d-8466-4aa1-ac8a-1cb60ed86c20" providerId="ADAL" clId="{6CA2C20D-FD10-7042-9ED8-23D77B622455}" dt="2023-06-16T22:30:07.724" v="3675"/>
          <ac:inkMkLst>
            <pc:docMk/>
            <pc:sldMk cId="0" sldId="339"/>
            <ac:inkMk id="5" creationId="{57C2A432-91D5-E666-9B42-76E747CF4C7B}"/>
          </ac:inkMkLst>
        </pc:inkChg>
        <pc:inkChg chg="add del">
          <ac:chgData name="شادن القحطاني ID 443200677" userId="2d5f3d4d-8466-4aa1-ac8a-1cb60ed86c20" providerId="ADAL" clId="{6CA2C20D-FD10-7042-9ED8-23D77B622455}" dt="2023-05-20T14:32:13.656" v="2509"/>
          <ac:inkMkLst>
            <pc:docMk/>
            <pc:sldMk cId="0" sldId="339"/>
            <ac:inkMk id="5" creationId="{CCF2EC67-86CF-0A63-A975-03055E924737}"/>
          </ac:inkMkLst>
        </pc:inkChg>
        <pc:inkChg chg="add del">
          <ac:chgData name="شادن القحطاني ID 443200677" userId="2d5f3d4d-8466-4aa1-ac8a-1cb60ed86c20" providerId="ADAL" clId="{6CA2C20D-FD10-7042-9ED8-23D77B622455}" dt="2023-06-16T22:30:07.724" v="3675"/>
          <ac:inkMkLst>
            <pc:docMk/>
            <pc:sldMk cId="0" sldId="339"/>
            <ac:inkMk id="8" creationId="{491AC557-3DA6-A05B-C9C7-6082A202ED15}"/>
          </ac:inkMkLst>
        </pc:inkChg>
        <pc:inkChg chg="add del">
          <ac:chgData name="شادن القحطاني ID 443200677" userId="2d5f3d4d-8466-4aa1-ac8a-1cb60ed86c20" providerId="ADAL" clId="{6CA2C20D-FD10-7042-9ED8-23D77B622455}" dt="2023-05-20T14:32:13.656" v="2509"/>
          <ac:inkMkLst>
            <pc:docMk/>
            <pc:sldMk cId="0" sldId="339"/>
            <ac:inkMk id="8" creationId="{C3C900C2-F067-8954-E7FA-EB24D455035F}"/>
          </ac:inkMkLst>
        </pc:inkChg>
        <pc:inkChg chg="add del">
          <ac:chgData name="شادن القحطاني ID 443200677" userId="2d5f3d4d-8466-4aa1-ac8a-1cb60ed86c20" providerId="ADAL" clId="{6CA2C20D-FD10-7042-9ED8-23D77B622455}" dt="2023-06-16T22:30:07.724" v="3675"/>
          <ac:inkMkLst>
            <pc:docMk/>
            <pc:sldMk cId="0" sldId="339"/>
            <ac:inkMk id="9" creationId="{78CCCB58-BB3A-12AD-0586-628772E99C3A}"/>
          </ac:inkMkLst>
        </pc:inkChg>
        <pc:inkChg chg="add del">
          <ac:chgData name="شادن القحطاني ID 443200677" userId="2d5f3d4d-8466-4aa1-ac8a-1cb60ed86c20" providerId="ADAL" clId="{6CA2C20D-FD10-7042-9ED8-23D77B622455}" dt="2023-05-20T14:32:13.656" v="2509"/>
          <ac:inkMkLst>
            <pc:docMk/>
            <pc:sldMk cId="0" sldId="339"/>
            <ac:inkMk id="9" creationId="{83ABC273-697C-DD09-CA4F-0126F92C6169}"/>
          </ac:inkMkLst>
        </pc:inkChg>
        <pc:inkChg chg="add del">
          <ac:chgData name="شادن القحطاني ID 443200677" userId="2d5f3d4d-8466-4aa1-ac8a-1cb60ed86c20" providerId="ADAL" clId="{6CA2C20D-FD10-7042-9ED8-23D77B622455}" dt="2023-05-20T14:32:13.656" v="2509"/>
          <ac:inkMkLst>
            <pc:docMk/>
            <pc:sldMk cId="0" sldId="339"/>
            <ac:inkMk id="10" creationId="{4C80BFE8-A244-4C35-302D-EBF55C4EE559}"/>
          </ac:inkMkLst>
        </pc:inkChg>
        <pc:inkChg chg="add del">
          <ac:chgData name="شادن القحطاني ID 443200677" userId="2d5f3d4d-8466-4aa1-ac8a-1cb60ed86c20" providerId="ADAL" clId="{6CA2C20D-FD10-7042-9ED8-23D77B622455}" dt="2023-06-16T22:30:07.724" v="3675"/>
          <ac:inkMkLst>
            <pc:docMk/>
            <pc:sldMk cId="0" sldId="339"/>
            <ac:inkMk id="10" creationId="{8ABB8D69-6F91-FEFE-4E8C-B8764B78DDB0}"/>
          </ac:inkMkLst>
        </pc:inkChg>
        <pc:inkChg chg="add del">
          <ac:chgData name="شادن القحطاني ID 443200677" userId="2d5f3d4d-8466-4aa1-ac8a-1cb60ed86c20" providerId="ADAL" clId="{6CA2C20D-FD10-7042-9ED8-23D77B622455}" dt="2023-06-16T22:30:07.724" v="3675"/>
          <ac:inkMkLst>
            <pc:docMk/>
            <pc:sldMk cId="0" sldId="339"/>
            <ac:inkMk id="11" creationId="{3C6311E0-5EB8-2A30-6BC8-FEB1D553EA4E}"/>
          </ac:inkMkLst>
        </pc:inkChg>
        <pc:inkChg chg="add del">
          <ac:chgData name="شادن القحطاني ID 443200677" userId="2d5f3d4d-8466-4aa1-ac8a-1cb60ed86c20" providerId="ADAL" clId="{6CA2C20D-FD10-7042-9ED8-23D77B622455}" dt="2023-05-20T14:32:13.656" v="2509"/>
          <ac:inkMkLst>
            <pc:docMk/>
            <pc:sldMk cId="0" sldId="339"/>
            <ac:inkMk id="11" creationId="{4509C9CE-EEDF-D9F2-4A79-73F64CDD5BF9}"/>
          </ac:inkMkLst>
        </pc:inkChg>
        <pc:inkChg chg="add del">
          <ac:chgData name="شادن القحطاني ID 443200677" userId="2d5f3d4d-8466-4aa1-ac8a-1cb60ed86c20" providerId="ADAL" clId="{6CA2C20D-FD10-7042-9ED8-23D77B622455}" dt="2023-05-20T14:32:13.656" v="2509"/>
          <ac:inkMkLst>
            <pc:docMk/>
            <pc:sldMk cId="0" sldId="339"/>
            <ac:inkMk id="12" creationId="{1EC882CD-0192-9969-A38C-7B193BC19404}"/>
          </ac:inkMkLst>
        </pc:inkChg>
        <pc:inkChg chg="add del">
          <ac:chgData name="شادن القحطاني ID 443200677" userId="2d5f3d4d-8466-4aa1-ac8a-1cb60ed86c20" providerId="ADAL" clId="{6CA2C20D-FD10-7042-9ED8-23D77B622455}" dt="2023-06-16T22:30:07.724" v="3675"/>
          <ac:inkMkLst>
            <pc:docMk/>
            <pc:sldMk cId="0" sldId="339"/>
            <ac:inkMk id="12" creationId="{70BD02FB-B8D0-3221-AD0D-2F1F36B70DF8}"/>
          </ac:inkMkLst>
        </pc:inkChg>
        <pc:inkChg chg="add del">
          <ac:chgData name="شادن القحطاني ID 443200677" userId="2d5f3d4d-8466-4aa1-ac8a-1cb60ed86c20" providerId="ADAL" clId="{6CA2C20D-FD10-7042-9ED8-23D77B622455}" dt="2023-06-16T22:30:07.724" v="3675"/>
          <ac:inkMkLst>
            <pc:docMk/>
            <pc:sldMk cId="0" sldId="339"/>
            <ac:inkMk id="13" creationId="{A9C2E4EA-6D9E-4EAA-3A0C-03E771CEF8C2}"/>
          </ac:inkMkLst>
        </pc:inkChg>
        <pc:inkChg chg="add del">
          <ac:chgData name="شادن القحطاني ID 443200677" userId="2d5f3d4d-8466-4aa1-ac8a-1cb60ed86c20" providerId="ADAL" clId="{6CA2C20D-FD10-7042-9ED8-23D77B622455}" dt="2023-05-20T14:32:13.656" v="2509"/>
          <ac:inkMkLst>
            <pc:docMk/>
            <pc:sldMk cId="0" sldId="339"/>
            <ac:inkMk id="13" creationId="{AB044953-B098-11CB-77DC-2BF06A2C5036}"/>
          </ac:inkMkLst>
        </pc:inkChg>
        <pc:inkChg chg="add del">
          <ac:chgData name="شادن القحطاني ID 443200677" userId="2d5f3d4d-8466-4aa1-ac8a-1cb60ed86c20" providerId="ADAL" clId="{6CA2C20D-FD10-7042-9ED8-23D77B622455}" dt="2023-05-20T14:32:13.656" v="2509"/>
          <ac:inkMkLst>
            <pc:docMk/>
            <pc:sldMk cId="0" sldId="339"/>
            <ac:inkMk id="14" creationId="{14757893-C017-CB99-B19D-DCED906EFE22}"/>
          </ac:inkMkLst>
        </pc:inkChg>
        <pc:inkChg chg="add del">
          <ac:chgData name="شادن القحطاني ID 443200677" userId="2d5f3d4d-8466-4aa1-ac8a-1cb60ed86c20" providerId="ADAL" clId="{6CA2C20D-FD10-7042-9ED8-23D77B622455}" dt="2023-06-16T22:30:07.724" v="3675"/>
          <ac:inkMkLst>
            <pc:docMk/>
            <pc:sldMk cId="0" sldId="339"/>
            <ac:inkMk id="14" creationId="{CECD8F9A-E512-2CAA-C9F6-6A187E3D3C65}"/>
          </ac:inkMkLst>
        </pc:inkChg>
        <pc:inkChg chg="add del">
          <ac:chgData name="شادن القحطاني ID 443200677" userId="2d5f3d4d-8466-4aa1-ac8a-1cb60ed86c20" providerId="ADAL" clId="{6CA2C20D-FD10-7042-9ED8-23D77B622455}" dt="2023-05-20T14:32:13.656" v="2509"/>
          <ac:inkMkLst>
            <pc:docMk/>
            <pc:sldMk cId="0" sldId="339"/>
            <ac:inkMk id="15" creationId="{1214C190-2189-F354-2191-EC682F8744E3}"/>
          </ac:inkMkLst>
        </pc:inkChg>
        <pc:inkChg chg="add del">
          <ac:chgData name="شادن القحطاني ID 443200677" userId="2d5f3d4d-8466-4aa1-ac8a-1cb60ed86c20" providerId="ADAL" clId="{6CA2C20D-FD10-7042-9ED8-23D77B622455}" dt="2023-06-16T22:30:07.724" v="3675"/>
          <ac:inkMkLst>
            <pc:docMk/>
            <pc:sldMk cId="0" sldId="339"/>
            <ac:inkMk id="15" creationId="{614E2505-8E8A-87AF-3D8A-DB28E45C48E4}"/>
          </ac:inkMkLst>
        </pc:inkChg>
        <pc:inkChg chg="add del">
          <ac:chgData name="شادن القحطاني ID 443200677" userId="2d5f3d4d-8466-4aa1-ac8a-1cb60ed86c20" providerId="ADAL" clId="{6CA2C20D-FD10-7042-9ED8-23D77B622455}" dt="2023-05-20T14:32:13.656" v="2509"/>
          <ac:inkMkLst>
            <pc:docMk/>
            <pc:sldMk cId="0" sldId="339"/>
            <ac:inkMk id="16" creationId="{37B2DDC3-2730-3E4D-4CE9-D871F0574720}"/>
          </ac:inkMkLst>
        </pc:inkChg>
        <pc:inkChg chg="add del">
          <ac:chgData name="شادن القحطاني ID 443200677" userId="2d5f3d4d-8466-4aa1-ac8a-1cb60ed86c20" providerId="ADAL" clId="{6CA2C20D-FD10-7042-9ED8-23D77B622455}" dt="2023-06-16T22:30:07.724" v="3675"/>
          <ac:inkMkLst>
            <pc:docMk/>
            <pc:sldMk cId="0" sldId="339"/>
            <ac:inkMk id="16" creationId="{B39CCEE1-F0DA-4FF4-195C-80C007F42C36}"/>
          </ac:inkMkLst>
        </pc:inkChg>
        <pc:inkChg chg="add del">
          <ac:chgData name="شادن القحطاني ID 443200677" userId="2d5f3d4d-8466-4aa1-ac8a-1cb60ed86c20" providerId="ADAL" clId="{6CA2C20D-FD10-7042-9ED8-23D77B622455}" dt="2023-06-16T22:30:07.724" v="3675"/>
          <ac:inkMkLst>
            <pc:docMk/>
            <pc:sldMk cId="0" sldId="339"/>
            <ac:inkMk id="17" creationId="{39115BF1-B2AA-3C2E-C89A-76104980030B}"/>
          </ac:inkMkLst>
        </pc:inkChg>
        <pc:inkChg chg="add del">
          <ac:chgData name="شادن القحطاني ID 443200677" userId="2d5f3d4d-8466-4aa1-ac8a-1cb60ed86c20" providerId="ADAL" clId="{6CA2C20D-FD10-7042-9ED8-23D77B622455}" dt="2023-05-20T14:32:13.656" v="2509"/>
          <ac:inkMkLst>
            <pc:docMk/>
            <pc:sldMk cId="0" sldId="339"/>
            <ac:inkMk id="17" creationId="{DB50213A-A673-DF18-48B1-5709920DD6E9}"/>
          </ac:inkMkLst>
        </pc:inkChg>
        <pc:inkChg chg="add del">
          <ac:chgData name="شادن القحطاني ID 443200677" userId="2d5f3d4d-8466-4aa1-ac8a-1cb60ed86c20" providerId="ADAL" clId="{6CA2C20D-FD10-7042-9ED8-23D77B622455}" dt="2023-05-20T14:32:13.656" v="2509"/>
          <ac:inkMkLst>
            <pc:docMk/>
            <pc:sldMk cId="0" sldId="339"/>
            <ac:inkMk id="18" creationId="{3A16BED6-7AEC-B2FA-B997-AEA8B86EA7B4}"/>
          </ac:inkMkLst>
        </pc:inkChg>
        <pc:inkChg chg="add del">
          <ac:chgData name="شادن القحطاني ID 443200677" userId="2d5f3d4d-8466-4aa1-ac8a-1cb60ed86c20" providerId="ADAL" clId="{6CA2C20D-FD10-7042-9ED8-23D77B622455}" dt="2023-06-16T22:30:07.724" v="3675"/>
          <ac:inkMkLst>
            <pc:docMk/>
            <pc:sldMk cId="0" sldId="339"/>
            <ac:inkMk id="18" creationId="{B8E0634E-3EDE-3D1B-2A2D-AC9EDB91EEEB}"/>
          </ac:inkMkLst>
        </pc:inkChg>
        <pc:inkChg chg="add reco">
          <ac:chgData name="شادن القحطاني ID 443200677" userId="2d5f3d4d-8466-4aa1-ac8a-1cb60ed86c20" providerId="ADAL" clId="{6CA2C20D-FD10-7042-9ED8-23D77B622455}" dt="2023-05-20T14:32:13.656" v="2509"/>
          <ac:inkMkLst>
            <pc:docMk/>
            <pc:sldMk cId="0" sldId="339"/>
            <ac:inkMk id="19" creationId="{96C5EC85-3099-41F6-41CD-3099544AB7F5}"/>
          </ac:inkMkLst>
        </pc:inkChg>
        <pc:inkChg chg="add del">
          <ac:chgData name="شادن القحطاني ID 443200677" userId="2d5f3d4d-8466-4aa1-ac8a-1cb60ed86c20" providerId="ADAL" clId="{6CA2C20D-FD10-7042-9ED8-23D77B622455}" dt="2023-06-16T22:30:07.724" v="3675"/>
          <ac:inkMkLst>
            <pc:docMk/>
            <pc:sldMk cId="0" sldId="339"/>
            <ac:inkMk id="20" creationId="{28843F92-09C0-4A9E-1585-E0C83D7B4A4B}"/>
          </ac:inkMkLst>
        </pc:inkChg>
        <pc:inkChg chg="add reco">
          <ac:chgData name="شادن القحطاني ID 443200677" userId="2d5f3d4d-8466-4aa1-ac8a-1cb60ed86c20" providerId="ADAL" clId="{6CA2C20D-FD10-7042-9ED8-23D77B622455}" dt="2023-06-16T22:30:07.724" v="3675"/>
          <ac:inkMkLst>
            <pc:docMk/>
            <pc:sldMk cId="0" sldId="339"/>
            <ac:inkMk id="21" creationId="{641D62A2-48DA-DFA5-AF03-21120737331B}"/>
          </ac:inkMkLst>
        </pc:inkChg>
        <pc:inkChg chg="add del">
          <ac:chgData name="شادن القحطاني ID 443200677" userId="2d5f3d4d-8466-4aa1-ac8a-1cb60ed86c20" providerId="ADAL" clId="{6CA2C20D-FD10-7042-9ED8-23D77B622455}" dt="2023-06-16T22:30:13.920" v="3685"/>
          <ac:inkMkLst>
            <pc:docMk/>
            <pc:sldMk cId="0" sldId="339"/>
            <ac:inkMk id="22" creationId="{02CAC74B-9B1F-12BF-5A31-7E4628A7C3DC}"/>
          </ac:inkMkLst>
        </pc:inkChg>
        <pc:inkChg chg="add del">
          <ac:chgData name="شادن القحطاني ID 443200677" userId="2d5f3d4d-8466-4aa1-ac8a-1cb60ed86c20" providerId="ADAL" clId="{6CA2C20D-FD10-7042-9ED8-23D77B622455}" dt="2023-06-16T22:30:13.920" v="3685"/>
          <ac:inkMkLst>
            <pc:docMk/>
            <pc:sldMk cId="0" sldId="339"/>
            <ac:inkMk id="23" creationId="{C7701ECA-B94F-F45C-AA05-3AD0F37E9D15}"/>
          </ac:inkMkLst>
        </pc:inkChg>
        <pc:inkChg chg="add del">
          <ac:chgData name="شادن القحطاني ID 443200677" userId="2d5f3d4d-8466-4aa1-ac8a-1cb60ed86c20" providerId="ADAL" clId="{6CA2C20D-FD10-7042-9ED8-23D77B622455}" dt="2023-06-16T22:30:13.920" v="3685"/>
          <ac:inkMkLst>
            <pc:docMk/>
            <pc:sldMk cId="0" sldId="339"/>
            <ac:inkMk id="24" creationId="{A1E23428-B69F-71C4-BFFF-D2905C65C6B8}"/>
          </ac:inkMkLst>
        </pc:inkChg>
        <pc:inkChg chg="add del">
          <ac:chgData name="شادن القحطاني ID 443200677" userId="2d5f3d4d-8466-4aa1-ac8a-1cb60ed86c20" providerId="ADAL" clId="{6CA2C20D-FD10-7042-9ED8-23D77B622455}" dt="2023-06-16T22:30:13.920" v="3685"/>
          <ac:inkMkLst>
            <pc:docMk/>
            <pc:sldMk cId="0" sldId="339"/>
            <ac:inkMk id="25" creationId="{478B51E9-F30E-EE20-A9A9-6BEC4B227955}"/>
          </ac:inkMkLst>
        </pc:inkChg>
        <pc:inkChg chg="add del">
          <ac:chgData name="شادن القحطاني ID 443200677" userId="2d5f3d4d-8466-4aa1-ac8a-1cb60ed86c20" providerId="ADAL" clId="{6CA2C20D-FD10-7042-9ED8-23D77B622455}" dt="2023-06-16T22:30:13.920" v="3685"/>
          <ac:inkMkLst>
            <pc:docMk/>
            <pc:sldMk cId="0" sldId="339"/>
            <ac:inkMk id="26" creationId="{04EEF17B-7E58-E4FC-746B-57CD417D7105}"/>
          </ac:inkMkLst>
        </pc:inkChg>
        <pc:inkChg chg="add del">
          <ac:chgData name="شادن القحطاني ID 443200677" userId="2d5f3d4d-8466-4aa1-ac8a-1cb60ed86c20" providerId="ADAL" clId="{6CA2C20D-FD10-7042-9ED8-23D77B622455}" dt="2023-06-16T22:30:13.920" v="3685"/>
          <ac:inkMkLst>
            <pc:docMk/>
            <pc:sldMk cId="0" sldId="339"/>
            <ac:inkMk id="27" creationId="{BD3CFFC1-BA99-A69E-31E6-E512D91F6087}"/>
          </ac:inkMkLst>
        </pc:inkChg>
        <pc:inkChg chg="add del">
          <ac:chgData name="شادن القحطاني ID 443200677" userId="2d5f3d4d-8466-4aa1-ac8a-1cb60ed86c20" providerId="ADAL" clId="{6CA2C20D-FD10-7042-9ED8-23D77B622455}" dt="2023-06-16T22:30:13.920" v="3685"/>
          <ac:inkMkLst>
            <pc:docMk/>
            <pc:sldMk cId="0" sldId="339"/>
            <ac:inkMk id="28" creationId="{0F7769FE-06BF-095C-69D0-8E9AE0297B9E}"/>
          </ac:inkMkLst>
        </pc:inkChg>
        <pc:inkChg chg="add del">
          <ac:chgData name="شادن القحطاني ID 443200677" userId="2d5f3d4d-8466-4aa1-ac8a-1cb60ed86c20" providerId="ADAL" clId="{6CA2C20D-FD10-7042-9ED8-23D77B622455}" dt="2023-06-16T22:30:13.920" v="3685"/>
          <ac:inkMkLst>
            <pc:docMk/>
            <pc:sldMk cId="0" sldId="339"/>
            <ac:inkMk id="29" creationId="{3EEDC704-D070-8513-1B33-BF3979E4C2E3}"/>
          </ac:inkMkLst>
        </pc:inkChg>
        <pc:inkChg chg="add">
          <ac:chgData name="شادن القحطاني ID 443200677" userId="2d5f3d4d-8466-4aa1-ac8a-1cb60ed86c20" providerId="ADAL" clId="{6CA2C20D-FD10-7042-9ED8-23D77B622455}" dt="2023-06-16T22:30:13.280" v="3684"/>
          <ac:inkMkLst>
            <pc:docMk/>
            <pc:sldMk cId="0" sldId="339"/>
            <ac:inkMk id="30" creationId="{60555A96-95E9-3077-1431-E28FDF525CA3}"/>
          </ac:inkMkLst>
        </pc:inkChg>
        <pc:inkChg chg="add reco">
          <ac:chgData name="شادن القحطاني ID 443200677" userId="2d5f3d4d-8466-4aa1-ac8a-1cb60ed86c20" providerId="ADAL" clId="{6CA2C20D-FD10-7042-9ED8-23D77B622455}" dt="2023-06-16T22:30:13.920" v="3685"/>
          <ac:inkMkLst>
            <pc:docMk/>
            <pc:sldMk cId="0" sldId="339"/>
            <ac:inkMk id="31" creationId="{E6B77C6D-75CB-553A-BBA5-6674B0A856B7}"/>
          </ac:inkMkLst>
        </pc:inkChg>
        <pc:inkChg chg="add del">
          <ac:chgData name="شادن القحطاني ID 443200677" userId="2d5f3d4d-8466-4aa1-ac8a-1cb60ed86c20" providerId="ADAL" clId="{6CA2C20D-FD10-7042-9ED8-23D77B622455}" dt="2023-06-16T22:30:19.376" v="3695"/>
          <ac:inkMkLst>
            <pc:docMk/>
            <pc:sldMk cId="0" sldId="339"/>
            <ac:inkMk id="32" creationId="{56E571CC-DDA1-2040-D5D3-B7E9E0649CAE}"/>
          </ac:inkMkLst>
        </pc:inkChg>
        <pc:inkChg chg="add del">
          <ac:chgData name="شادن القحطاني ID 443200677" userId="2d5f3d4d-8466-4aa1-ac8a-1cb60ed86c20" providerId="ADAL" clId="{6CA2C20D-FD10-7042-9ED8-23D77B622455}" dt="2023-06-16T22:30:19.376" v="3695"/>
          <ac:inkMkLst>
            <pc:docMk/>
            <pc:sldMk cId="0" sldId="339"/>
            <ac:inkMk id="33" creationId="{E0E015BE-49A8-D2A4-15ED-F3EFF5FD3972}"/>
          </ac:inkMkLst>
        </pc:inkChg>
        <pc:inkChg chg="add del">
          <ac:chgData name="شادن القحطاني ID 443200677" userId="2d5f3d4d-8466-4aa1-ac8a-1cb60ed86c20" providerId="ADAL" clId="{6CA2C20D-FD10-7042-9ED8-23D77B622455}" dt="2023-06-16T22:30:19.376" v="3695"/>
          <ac:inkMkLst>
            <pc:docMk/>
            <pc:sldMk cId="0" sldId="339"/>
            <ac:inkMk id="34" creationId="{559AA6FE-08D5-7CFA-C64B-8C9C5AE23C2C}"/>
          </ac:inkMkLst>
        </pc:inkChg>
        <pc:inkChg chg="add del">
          <ac:chgData name="شادن القحطاني ID 443200677" userId="2d5f3d4d-8466-4aa1-ac8a-1cb60ed86c20" providerId="ADAL" clId="{6CA2C20D-FD10-7042-9ED8-23D77B622455}" dt="2023-06-16T22:30:19.376" v="3695"/>
          <ac:inkMkLst>
            <pc:docMk/>
            <pc:sldMk cId="0" sldId="339"/>
            <ac:inkMk id="35" creationId="{32C8B3A6-514F-7611-BC18-612D4F6DE229}"/>
          </ac:inkMkLst>
        </pc:inkChg>
        <pc:inkChg chg="add del">
          <ac:chgData name="شادن القحطاني ID 443200677" userId="2d5f3d4d-8466-4aa1-ac8a-1cb60ed86c20" providerId="ADAL" clId="{6CA2C20D-FD10-7042-9ED8-23D77B622455}" dt="2023-06-16T22:30:19.376" v="3695"/>
          <ac:inkMkLst>
            <pc:docMk/>
            <pc:sldMk cId="0" sldId="339"/>
            <ac:inkMk id="36" creationId="{981AB30D-057A-CC96-B43C-AD54DF6B0378}"/>
          </ac:inkMkLst>
        </pc:inkChg>
        <pc:inkChg chg="add del">
          <ac:chgData name="شادن القحطاني ID 443200677" userId="2d5f3d4d-8466-4aa1-ac8a-1cb60ed86c20" providerId="ADAL" clId="{6CA2C20D-FD10-7042-9ED8-23D77B622455}" dt="2023-06-16T22:30:19.376" v="3695"/>
          <ac:inkMkLst>
            <pc:docMk/>
            <pc:sldMk cId="0" sldId="339"/>
            <ac:inkMk id="37" creationId="{EB08C7F1-C2BB-8A9E-8DED-61F0B8B99D60}"/>
          </ac:inkMkLst>
        </pc:inkChg>
        <pc:inkChg chg="add del">
          <ac:chgData name="شادن القحطاني ID 443200677" userId="2d5f3d4d-8466-4aa1-ac8a-1cb60ed86c20" providerId="ADAL" clId="{6CA2C20D-FD10-7042-9ED8-23D77B622455}" dt="2023-06-16T22:30:19.376" v="3695"/>
          <ac:inkMkLst>
            <pc:docMk/>
            <pc:sldMk cId="0" sldId="339"/>
            <ac:inkMk id="38" creationId="{181025CC-9E39-3F85-CBCC-E78A8BD05B19}"/>
          </ac:inkMkLst>
        </pc:inkChg>
        <pc:inkChg chg="add del">
          <ac:chgData name="شادن القحطاني ID 443200677" userId="2d5f3d4d-8466-4aa1-ac8a-1cb60ed86c20" providerId="ADAL" clId="{6CA2C20D-FD10-7042-9ED8-23D77B622455}" dt="2023-06-16T22:30:19.376" v="3695"/>
          <ac:inkMkLst>
            <pc:docMk/>
            <pc:sldMk cId="0" sldId="339"/>
            <ac:inkMk id="39" creationId="{1BC34186-40C4-E71D-53E6-8B37030CDB7E}"/>
          </ac:inkMkLst>
        </pc:inkChg>
        <pc:inkChg chg="add del">
          <ac:chgData name="شادن القحطاني ID 443200677" userId="2d5f3d4d-8466-4aa1-ac8a-1cb60ed86c20" providerId="ADAL" clId="{6CA2C20D-FD10-7042-9ED8-23D77B622455}" dt="2023-06-16T22:30:19.376" v="3695"/>
          <ac:inkMkLst>
            <pc:docMk/>
            <pc:sldMk cId="0" sldId="339"/>
            <ac:inkMk id="40" creationId="{64FAD95F-F09F-EC66-450B-E6EEC091DEF5}"/>
          </ac:inkMkLst>
        </pc:inkChg>
        <pc:inkChg chg="add reco">
          <ac:chgData name="شادن القحطاني ID 443200677" userId="2d5f3d4d-8466-4aa1-ac8a-1cb60ed86c20" providerId="ADAL" clId="{6CA2C20D-FD10-7042-9ED8-23D77B622455}" dt="2023-06-16T22:30:19.376" v="3695"/>
          <ac:inkMkLst>
            <pc:docMk/>
            <pc:sldMk cId="0" sldId="339"/>
            <ac:inkMk id="41" creationId="{3DA0BFD1-40A0-4DD4-B439-B0991DDBE75D}"/>
          </ac:inkMkLst>
        </pc:inkChg>
        <pc:inkChg chg="add del">
          <ac:chgData name="شادن القحطاني ID 443200677" userId="2d5f3d4d-8466-4aa1-ac8a-1cb60ed86c20" providerId="ADAL" clId="{6CA2C20D-FD10-7042-9ED8-23D77B622455}" dt="2023-06-16T22:30:30.463" v="3709"/>
          <ac:inkMkLst>
            <pc:docMk/>
            <pc:sldMk cId="0" sldId="339"/>
            <ac:inkMk id="42" creationId="{7AA0485D-D02E-A635-73DB-F015D110AB98}"/>
          </ac:inkMkLst>
        </pc:inkChg>
        <pc:inkChg chg="add del">
          <ac:chgData name="شادن القحطاني ID 443200677" userId="2d5f3d4d-8466-4aa1-ac8a-1cb60ed86c20" providerId="ADAL" clId="{6CA2C20D-FD10-7042-9ED8-23D77B622455}" dt="2023-06-16T22:30:30.463" v="3709"/>
          <ac:inkMkLst>
            <pc:docMk/>
            <pc:sldMk cId="0" sldId="339"/>
            <ac:inkMk id="43" creationId="{759CFE70-BAA1-DD46-2622-38353BDE4354}"/>
          </ac:inkMkLst>
        </pc:inkChg>
        <pc:inkChg chg="add del">
          <ac:chgData name="شادن القحطاني ID 443200677" userId="2d5f3d4d-8466-4aa1-ac8a-1cb60ed86c20" providerId="ADAL" clId="{6CA2C20D-FD10-7042-9ED8-23D77B622455}" dt="2023-06-16T22:30:30.463" v="3709"/>
          <ac:inkMkLst>
            <pc:docMk/>
            <pc:sldMk cId="0" sldId="339"/>
            <ac:inkMk id="44" creationId="{0A26A220-704A-B6DD-1B52-9E0CD44B11B3}"/>
          </ac:inkMkLst>
        </pc:inkChg>
        <pc:inkChg chg="add del">
          <ac:chgData name="شادن القحطاني ID 443200677" userId="2d5f3d4d-8466-4aa1-ac8a-1cb60ed86c20" providerId="ADAL" clId="{6CA2C20D-FD10-7042-9ED8-23D77B622455}" dt="2023-06-16T22:30:30.463" v="3709"/>
          <ac:inkMkLst>
            <pc:docMk/>
            <pc:sldMk cId="0" sldId="339"/>
            <ac:inkMk id="45" creationId="{6CFDE474-D2C7-69D4-BF17-4AE2BE5591B6}"/>
          </ac:inkMkLst>
        </pc:inkChg>
        <pc:inkChg chg="add del">
          <ac:chgData name="شادن القحطاني ID 443200677" userId="2d5f3d4d-8466-4aa1-ac8a-1cb60ed86c20" providerId="ADAL" clId="{6CA2C20D-FD10-7042-9ED8-23D77B622455}" dt="2023-06-16T22:30:30.463" v="3709"/>
          <ac:inkMkLst>
            <pc:docMk/>
            <pc:sldMk cId="0" sldId="339"/>
            <ac:inkMk id="46" creationId="{20325C0A-E486-470D-E953-8BF73AD9DB6B}"/>
          </ac:inkMkLst>
        </pc:inkChg>
        <pc:inkChg chg="add del">
          <ac:chgData name="شادن القحطاني ID 443200677" userId="2d5f3d4d-8466-4aa1-ac8a-1cb60ed86c20" providerId="ADAL" clId="{6CA2C20D-FD10-7042-9ED8-23D77B622455}" dt="2023-06-16T22:30:30.463" v="3709"/>
          <ac:inkMkLst>
            <pc:docMk/>
            <pc:sldMk cId="0" sldId="339"/>
            <ac:inkMk id="47" creationId="{C1F7E7FA-05C6-B306-D229-C213C1EDD236}"/>
          </ac:inkMkLst>
        </pc:inkChg>
        <pc:inkChg chg="add del">
          <ac:chgData name="شادن القحطاني ID 443200677" userId="2d5f3d4d-8466-4aa1-ac8a-1cb60ed86c20" providerId="ADAL" clId="{6CA2C20D-FD10-7042-9ED8-23D77B622455}" dt="2023-06-16T22:30:30.463" v="3709"/>
          <ac:inkMkLst>
            <pc:docMk/>
            <pc:sldMk cId="0" sldId="339"/>
            <ac:inkMk id="48" creationId="{77B6EC9A-9AB3-9636-C201-F5B9BE21AEEB}"/>
          </ac:inkMkLst>
        </pc:inkChg>
        <pc:inkChg chg="add del">
          <ac:chgData name="شادن القحطاني ID 443200677" userId="2d5f3d4d-8466-4aa1-ac8a-1cb60ed86c20" providerId="ADAL" clId="{6CA2C20D-FD10-7042-9ED8-23D77B622455}" dt="2023-06-16T22:30:30.463" v="3709"/>
          <ac:inkMkLst>
            <pc:docMk/>
            <pc:sldMk cId="0" sldId="339"/>
            <ac:inkMk id="49" creationId="{A7E52324-1BBF-96F2-CA49-634E9CF32436}"/>
          </ac:inkMkLst>
        </pc:inkChg>
        <pc:inkChg chg="add del">
          <ac:chgData name="شادن القحطاني ID 443200677" userId="2d5f3d4d-8466-4aa1-ac8a-1cb60ed86c20" providerId="ADAL" clId="{6CA2C20D-FD10-7042-9ED8-23D77B622455}" dt="2023-06-16T22:30:30.463" v="3709"/>
          <ac:inkMkLst>
            <pc:docMk/>
            <pc:sldMk cId="0" sldId="339"/>
            <ac:inkMk id="50" creationId="{E0453AEF-C940-52AE-657D-C2DED896C4F6}"/>
          </ac:inkMkLst>
        </pc:inkChg>
        <pc:inkChg chg="add del">
          <ac:chgData name="شادن القحطاني ID 443200677" userId="2d5f3d4d-8466-4aa1-ac8a-1cb60ed86c20" providerId="ADAL" clId="{6CA2C20D-FD10-7042-9ED8-23D77B622455}" dt="2023-06-16T22:30:30.463" v="3709"/>
          <ac:inkMkLst>
            <pc:docMk/>
            <pc:sldMk cId="0" sldId="339"/>
            <ac:inkMk id="51" creationId="{5E3F39E9-F047-0CA9-C5F9-43A45D3670BB}"/>
          </ac:inkMkLst>
        </pc:inkChg>
        <pc:inkChg chg="add del">
          <ac:chgData name="شادن القحطاني ID 443200677" userId="2d5f3d4d-8466-4aa1-ac8a-1cb60ed86c20" providerId="ADAL" clId="{6CA2C20D-FD10-7042-9ED8-23D77B622455}" dt="2023-06-16T22:30:30.463" v="3709"/>
          <ac:inkMkLst>
            <pc:docMk/>
            <pc:sldMk cId="0" sldId="339"/>
            <ac:inkMk id="52" creationId="{913096C2-ED1A-3219-882B-1AB5365365D3}"/>
          </ac:inkMkLst>
        </pc:inkChg>
        <pc:inkChg chg="add del">
          <ac:chgData name="شادن القحطاني ID 443200677" userId="2d5f3d4d-8466-4aa1-ac8a-1cb60ed86c20" providerId="ADAL" clId="{6CA2C20D-FD10-7042-9ED8-23D77B622455}" dt="2023-06-16T22:30:30.463" v="3709"/>
          <ac:inkMkLst>
            <pc:docMk/>
            <pc:sldMk cId="0" sldId="339"/>
            <ac:inkMk id="53" creationId="{05D0414B-04EA-32F1-7620-CB310530DCB2}"/>
          </ac:inkMkLst>
        </pc:inkChg>
        <pc:inkChg chg="add del">
          <ac:chgData name="شادن القحطاني ID 443200677" userId="2d5f3d4d-8466-4aa1-ac8a-1cb60ed86c20" providerId="ADAL" clId="{6CA2C20D-FD10-7042-9ED8-23D77B622455}" dt="2023-06-16T22:30:30.463" v="3709"/>
          <ac:inkMkLst>
            <pc:docMk/>
            <pc:sldMk cId="0" sldId="339"/>
            <ac:inkMk id="54" creationId="{55B11AA3-B537-9602-9203-10F8BF087AC1}"/>
          </ac:inkMkLst>
        </pc:inkChg>
        <pc:inkChg chg="add reco">
          <ac:chgData name="شادن القحطاني ID 443200677" userId="2d5f3d4d-8466-4aa1-ac8a-1cb60ed86c20" providerId="ADAL" clId="{6CA2C20D-FD10-7042-9ED8-23D77B622455}" dt="2023-06-16T22:30:30.463" v="3709"/>
          <ac:inkMkLst>
            <pc:docMk/>
            <pc:sldMk cId="0" sldId="339"/>
            <ac:inkMk id="55" creationId="{3EF3FCAD-0289-A6DD-66F7-1CF2C0980E5B}"/>
          </ac:inkMkLst>
        </pc:inkChg>
        <pc:inkChg chg="add">
          <ac:chgData name="شادن القحطاني ID 443200677" userId="2d5f3d4d-8466-4aa1-ac8a-1cb60ed86c20" providerId="ADAL" clId="{6CA2C20D-FD10-7042-9ED8-23D77B622455}" dt="2023-06-16T22:31:43.105" v="3710"/>
          <ac:inkMkLst>
            <pc:docMk/>
            <pc:sldMk cId="0" sldId="339"/>
            <ac:inkMk id="56" creationId="{1B88B77F-5B95-4DF4-6C9A-FA59FD851769}"/>
          </ac:inkMkLst>
        </pc:inkChg>
        <pc:inkChg chg="add del">
          <ac:chgData name="شادن القحطاني ID 443200677" userId="2d5f3d4d-8466-4aa1-ac8a-1cb60ed86c20" providerId="ADAL" clId="{6CA2C20D-FD10-7042-9ED8-23D77B622455}" dt="2023-06-16T22:31:47.385" v="3714"/>
          <ac:inkMkLst>
            <pc:docMk/>
            <pc:sldMk cId="0" sldId="339"/>
            <ac:inkMk id="57" creationId="{6030C894-7D15-BCCA-40B7-1FB4382F1398}"/>
          </ac:inkMkLst>
        </pc:inkChg>
        <pc:inkChg chg="add del">
          <ac:chgData name="شادن القحطاني ID 443200677" userId="2d5f3d4d-8466-4aa1-ac8a-1cb60ed86c20" providerId="ADAL" clId="{6CA2C20D-FD10-7042-9ED8-23D77B622455}" dt="2023-06-16T22:31:47.385" v="3714"/>
          <ac:inkMkLst>
            <pc:docMk/>
            <pc:sldMk cId="0" sldId="339"/>
            <ac:inkMk id="58" creationId="{498EB099-6F2D-F6A8-1EF7-DFC7B64F0429}"/>
          </ac:inkMkLst>
        </pc:inkChg>
        <pc:inkChg chg="add del">
          <ac:chgData name="شادن القحطاني ID 443200677" userId="2d5f3d4d-8466-4aa1-ac8a-1cb60ed86c20" providerId="ADAL" clId="{6CA2C20D-FD10-7042-9ED8-23D77B622455}" dt="2023-06-16T22:31:47.385" v="3714"/>
          <ac:inkMkLst>
            <pc:docMk/>
            <pc:sldMk cId="0" sldId="339"/>
            <ac:inkMk id="59" creationId="{5056AA10-98F4-D97A-76B5-C90CBF1A4347}"/>
          </ac:inkMkLst>
        </pc:inkChg>
        <pc:inkChg chg="add reco">
          <ac:chgData name="شادن القحطاني ID 443200677" userId="2d5f3d4d-8466-4aa1-ac8a-1cb60ed86c20" providerId="ADAL" clId="{6CA2C20D-FD10-7042-9ED8-23D77B622455}" dt="2023-06-16T22:31:47.385" v="3714"/>
          <ac:inkMkLst>
            <pc:docMk/>
            <pc:sldMk cId="0" sldId="339"/>
            <ac:inkMk id="60" creationId="{8D5A0A68-B44A-76F7-1DEC-8C75B37DC1A6}"/>
          </ac:inkMkLst>
        </pc:inkChg>
        <pc:inkChg chg="add del">
          <ac:chgData name="شادن القحطاني ID 443200677" userId="2d5f3d4d-8466-4aa1-ac8a-1cb60ed86c20" providerId="ADAL" clId="{6CA2C20D-FD10-7042-9ED8-23D77B622455}" dt="2023-06-16T22:31:56.282" v="3734"/>
          <ac:inkMkLst>
            <pc:docMk/>
            <pc:sldMk cId="0" sldId="339"/>
            <ac:inkMk id="61" creationId="{183D1D1F-41F6-3D9E-F0D1-EE117279B38B}"/>
          </ac:inkMkLst>
        </pc:inkChg>
        <pc:inkChg chg="add del">
          <ac:chgData name="شادن القحطاني ID 443200677" userId="2d5f3d4d-8466-4aa1-ac8a-1cb60ed86c20" providerId="ADAL" clId="{6CA2C20D-FD10-7042-9ED8-23D77B622455}" dt="2023-06-16T22:31:56.282" v="3734"/>
          <ac:inkMkLst>
            <pc:docMk/>
            <pc:sldMk cId="0" sldId="339"/>
            <ac:inkMk id="62" creationId="{D5F305BE-73A1-D400-3029-1EF8FB661AF0}"/>
          </ac:inkMkLst>
        </pc:inkChg>
        <pc:inkChg chg="add del">
          <ac:chgData name="شادن القحطاني ID 443200677" userId="2d5f3d4d-8466-4aa1-ac8a-1cb60ed86c20" providerId="ADAL" clId="{6CA2C20D-FD10-7042-9ED8-23D77B622455}" dt="2023-06-16T22:31:56.282" v="3734"/>
          <ac:inkMkLst>
            <pc:docMk/>
            <pc:sldMk cId="0" sldId="339"/>
            <ac:inkMk id="63" creationId="{5D629288-04BA-E769-72AE-4B05A19541A1}"/>
          </ac:inkMkLst>
        </pc:inkChg>
        <pc:inkChg chg="add del">
          <ac:chgData name="شادن القحطاني ID 443200677" userId="2d5f3d4d-8466-4aa1-ac8a-1cb60ed86c20" providerId="ADAL" clId="{6CA2C20D-FD10-7042-9ED8-23D77B622455}" dt="2023-06-16T22:31:56.282" v="3734"/>
          <ac:inkMkLst>
            <pc:docMk/>
            <pc:sldMk cId="0" sldId="339"/>
            <ac:inkMk id="77824" creationId="{157617DF-8EDD-F552-B703-43F18A5E8251}"/>
          </ac:inkMkLst>
        </pc:inkChg>
        <pc:inkChg chg="add del">
          <ac:chgData name="شادن القحطاني ID 443200677" userId="2d5f3d4d-8466-4aa1-ac8a-1cb60ed86c20" providerId="ADAL" clId="{6CA2C20D-FD10-7042-9ED8-23D77B622455}" dt="2023-06-16T22:31:56.282" v="3734"/>
          <ac:inkMkLst>
            <pc:docMk/>
            <pc:sldMk cId="0" sldId="339"/>
            <ac:inkMk id="77826" creationId="{99790507-B137-6C33-6204-30F1F113D543}"/>
          </ac:inkMkLst>
        </pc:inkChg>
        <pc:inkChg chg="add del">
          <ac:chgData name="شادن القحطاني ID 443200677" userId="2d5f3d4d-8466-4aa1-ac8a-1cb60ed86c20" providerId="ADAL" clId="{6CA2C20D-FD10-7042-9ED8-23D77B622455}" dt="2023-06-16T22:31:56.282" v="3734"/>
          <ac:inkMkLst>
            <pc:docMk/>
            <pc:sldMk cId="0" sldId="339"/>
            <ac:inkMk id="77827" creationId="{DCC8F0C4-FF9A-D1B3-8BB9-0E412F726EFF}"/>
          </ac:inkMkLst>
        </pc:inkChg>
        <pc:inkChg chg="add del">
          <ac:chgData name="شادن القحطاني ID 443200677" userId="2d5f3d4d-8466-4aa1-ac8a-1cb60ed86c20" providerId="ADAL" clId="{6CA2C20D-FD10-7042-9ED8-23D77B622455}" dt="2023-06-16T22:31:56.282" v="3734"/>
          <ac:inkMkLst>
            <pc:docMk/>
            <pc:sldMk cId="0" sldId="339"/>
            <ac:inkMk id="77828" creationId="{303E454D-B21A-FB5F-698E-F302CED6C293}"/>
          </ac:inkMkLst>
        </pc:inkChg>
        <pc:inkChg chg="add del">
          <ac:chgData name="شادن القحطاني ID 443200677" userId="2d5f3d4d-8466-4aa1-ac8a-1cb60ed86c20" providerId="ADAL" clId="{6CA2C20D-FD10-7042-9ED8-23D77B622455}" dt="2023-06-16T22:31:56.282" v="3734"/>
          <ac:inkMkLst>
            <pc:docMk/>
            <pc:sldMk cId="0" sldId="339"/>
            <ac:inkMk id="77829" creationId="{F0FD7C34-32C4-46AF-70B2-711FEF6EE37E}"/>
          </ac:inkMkLst>
        </pc:inkChg>
        <pc:inkChg chg="add del">
          <ac:chgData name="شادن القحطاني ID 443200677" userId="2d5f3d4d-8466-4aa1-ac8a-1cb60ed86c20" providerId="ADAL" clId="{6CA2C20D-FD10-7042-9ED8-23D77B622455}" dt="2023-06-16T22:31:56.282" v="3734"/>
          <ac:inkMkLst>
            <pc:docMk/>
            <pc:sldMk cId="0" sldId="339"/>
            <ac:inkMk id="77830" creationId="{17BCF132-A676-71A2-6A23-FAB2AC5995C1}"/>
          </ac:inkMkLst>
        </pc:inkChg>
        <pc:inkChg chg="add del">
          <ac:chgData name="شادن القحطاني ID 443200677" userId="2d5f3d4d-8466-4aa1-ac8a-1cb60ed86c20" providerId="ADAL" clId="{6CA2C20D-FD10-7042-9ED8-23D77B622455}" dt="2023-06-16T22:31:56.282" v="3734"/>
          <ac:inkMkLst>
            <pc:docMk/>
            <pc:sldMk cId="0" sldId="339"/>
            <ac:inkMk id="77831" creationId="{575B6765-586E-1AB0-39B3-B04A0349E40B}"/>
          </ac:inkMkLst>
        </pc:inkChg>
        <pc:inkChg chg="add del">
          <ac:chgData name="شادن القحطاني ID 443200677" userId="2d5f3d4d-8466-4aa1-ac8a-1cb60ed86c20" providerId="ADAL" clId="{6CA2C20D-FD10-7042-9ED8-23D77B622455}" dt="2023-06-16T22:31:56.282" v="3734"/>
          <ac:inkMkLst>
            <pc:docMk/>
            <pc:sldMk cId="0" sldId="339"/>
            <ac:inkMk id="77833" creationId="{FAEF2942-6ABF-C24A-898F-4B695E7E51B8}"/>
          </ac:inkMkLst>
        </pc:inkChg>
        <pc:inkChg chg="add del">
          <ac:chgData name="شادن القحطاني ID 443200677" userId="2d5f3d4d-8466-4aa1-ac8a-1cb60ed86c20" providerId="ADAL" clId="{6CA2C20D-FD10-7042-9ED8-23D77B622455}" dt="2023-06-16T22:31:56.282" v="3734"/>
          <ac:inkMkLst>
            <pc:docMk/>
            <pc:sldMk cId="0" sldId="339"/>
            <ac:inkMk id="77834" creationId="{C494B9B3-BAD2-3CF7-9130-940FA57C6924}"/>
          </ac:inkMkLst>
        </pc:inkChg>
        <pc:inkChg chg="add del">
          <ac:chgData name="شادن القحطاني ID 443200677" userId="2d5f3d4d-8466-4aa1-ac8a-1cb60ed86c20" providerId="ADAL" clId="{6CA2C20D-FD10-7042-9ED8-23D77B622455}" dt="2023-06-16T22:31:56.282" v="3734"/>
          <ac:inkMkLst>
            <pc:docMk/>
            <pc:sldMk cId="0" sldId="339"/>
            <ac:inkMk id="77835" creationId="{91B8B882-004A-EA11-64AB-2718F37B3073}"/>
          </ac:inkMkLst>
        </pc:inkChg>
        <pc:inkChg chg="add del">
          <ac:chgData name="شادن القحطاني ID 443200677" userId="2d5f3d4d-8466-4aa1-ac8a-1cb60ed86c20" providerId="ADAL" clId="{6CA2C20D-FD10-7042-9ED8-23D77B622455}" dt="2023-06-16T22:31:56.282" v="3734"/>
          <ac:inkMkLst>
            <pc:docMk/>
            <pc:sldMk cId="0" sldId="339"/>
            <ac:inkMk id="77836" creationId="{7CB2F846-8CF5-0DDE-39D0-ACFA2F634317}"/>
          </ac:inkMkLst>
        </pc:inkChg>
        <pc:inkChg chg="add del">
          <ac:chgData name="شادن القحطاني ID 443200677" userId="2d5f3d4d-8466-4aa1-ac8a-1cb60ed86c20" providerId="ADAL" clId="{6CA2C20D-FD10-7042-9ED8-23D77B622455}" dt="2023-06-16T22:31:56.282" v="3734"/>
          <ac:inkMkLst>
            <pc:docMk/>
            <pc:sldMk cId="0" sldId="339"/>
            <ac:inkMk id="77837" creationId="{0F8F5FCF-4917-8505-EFF9-5538F7841A64}"/>
          </ac:inkMkLst>
        </pc:inkChg>
        <pc:inkChg chg="add del">
          <ac:chgData name="شادن القحطاني ID 443200677" userId="2d5f3d4d-8466-4aa1-ac8a-1cb60ed86c20" providerId="ADAL" clId="{6CA2C20D-FD10-7042-9ED8-23D77B622455}" dt="2023-06-16T22:31:56.282" v="3734"/>
          <ac:inkMkLst>
            <pc:docMk/>
            <pc:sldMk cId="0" sldId="339"/>
            <ac:inkMk id="77838" creationId="{705BFD87-2448-211A-B2E6-DB708AD326EE}"/>
          </ac:inkMkLst>
        </pc:inkChg>
        <pc:inkChg chg="add del">
          <ac:chgData name="شادن القحطاني ID 443200677" userId="2d5f3d4d-8466-4aa1-ac8a-1cb60ed86c20" providerId="ADAL" clId="{6CA2C20D-FD10-7042-9ED8-23D77B622455}" dt="2023-06-16T22:31:56.282" v="3734"/>
          <ac:inkMkLst>
            <pc:docMk/>
            <pc:sldMk cId="0" sldId="339"/>
            <ac:inkMk id="77839" creationId="{9F6B9274-AC9F-0416-74A9-3E0CEFADEC22}"/>
          </ac:inkMkLst>
        </pc:inkChg>
        <pc:inkChg chg="add del">
          <ac:chgData name="شادن القحطاني ID 443200677" userId="2d5f3d4d-8466-4aa1-ac8a-1cb60ed86c20" providerId="ADAL" clId="{6CA2C20D-FD10-7042-9ED8-23D77B622455}" dt="2023-06-16T22:31:56.282" v="3734"/>
          <ac:inkMkLst>
            <pc:docMk/>
            <pc:sldMk cId="0" sldId="339"/>
            <ac:inkMk id="77840" creationId="{5230F878-5D91-83E0-BC26-F0318449CC0C}"/>
          </ac:inkMkLst>
        </pc:inkChg>
        <pc:inkChg chg="add del">
          <ac:chgData name="شادن القحطاني ID 443200677" userId="2d5f3d4d-8466-4aa1-ac8a-1cb60ed86c20" providerId="ADAL" clId="{6CA2C20D-FD10-7042-9ED8-23D77B622455}" dt="2023-06-16T22:31:56.282" v="3734"/>
          <ac:inkMkLst>
            <pc:docMk/>
            <pc:sldMk cId="0" sldId="339"/>
            <ac:inkMk id="77841" creationId="{A398FB09-3DD8-CE6A-D316-7C2B650D3F7C}"/>
          </ac:inkMkLst>
        </pc:inkChg>
        <pc:inkChg chg="add mod reco modStrokes">
          <ac:chgData name="شادن القحطاني ID 443200677" userId="2d5f3d4d-8466-4aa1-ac8a-1cb60ed86c20" providerId="ADAL" clId="{6CA2C20D-FD10-7042-9ED8-23D77B622455}" dt="2023-06-16T22:32:12.841" v="3735"/>
          <ac:inkMkLst>
            <pc:docMk/>
            <pc:sldMk cId="0" sldId="339"/>
            <ac:inkMk id="77842" creationId="{2FC8E8A5-649F-4F02-AB5B-6EF12D168834}"/>
          </ac:inkMkLst>
        </pc:inkChg>
        <pc:inkChg chg="add del">
          <ac:chgData name="شادن القحطاني ID 443200677" userId="2d5f3d4d-8466-4aa1-ac8a-1cb60ed86c20" providerId="ADAL" clId="{6CA2C20D-FD10-7042-9ED8-23D77B622455}" dt="2023-06-16T22:32:20.735" v="3745"/>
          <ac:inkMkLst>
            <pc:docMk/>
            <pc:sldMk cId="0" sldId="339"/>
            <ac:inkMk id="77843" creationId="{8F7F33F1-AAF6-CB93-14AA-86AEB0548FFA}"/>
          </ac:inkMkLst>
        </pc:inkChg>
        <pc:inkChg chg="add del">
          <ac:chgData name="شادن القحطاني ID 443200677" userId="2d5f3d4d-8466-4aa1-ac8a-1cb60ed86c20" providerId="ADAL" clId="{6CA2C20D-FD10-7042-9ED8-23D77B622455}" dt="2023-06-16T22:32:20.735" v="3745"/>
          <ac:inkMkLst>
            <pc:docMk/>
            <pc:sldMk cId="0" sldId="339"/>
            <ac:inkMk id="77844" creationId="{5390B380-C6CF-4313-AF45-D095A4C6CF2A}"/>
          </ac:inkMkLst>
        </pc:inkChg>
        <pc:inkChg chg="add del">
          <ac:chgData name="شادن القحطاني ID 443200677" userId="2d5f3d4d-8466-4aa1-ac8a-1cb60ed86c20" providerId="ADAL" clId="{6CA2C20D-FD10-7042-9ED8-23D77B622455}" dt="2023-06-16T22:32:20.735" v="3745"/>
          <ac:inkMkLst>
            <pc:docMk/>
            <pc:sldMk cId="0" sldId="339"/>
            <ac:inkMk id="77845" creationId="{51C840B8-1E08-B017-F1A6-79C08D098677}"/>
          </ac:inkMkLst>
        </pc:inkChg>
        <pc:inkChg chg="add del">
          <ac:chgData name="شادن القحطاني ID 443200677" userId="2d5f3d4d-8466-4aa1-ac8a-1cb60ed86c20" providerId="ADAL" clId="{6CA2C20D-FD10-7042-9ED8-23D77B622455}" dt="2023-06-16T22:32:20.735" v="3745"/>
          <ac:inkMkLst>
            <pc:docMk/>
            <pc:sldMk cId="0" sldId="339"/>
            <ac:inkMk id="77846" creationId="{72BD1B59-2B55-EF6D-7712-D8D023653DE5}"/>
          </ac:inkMkLst>
        </pc:inkChg>
        <pc:inkChg chg="add del">
          <ac:chgData name="شادن القحطاني ID 443200677" userId="2d5f3d4d-8466-4aa1-ac8a-1cb60ed86c20" providerId="ADAL" clId="{6CA2C20D-FD10-7042-9ED8-23D77B622455}" dt="2023-06-16T22:32:20.735" v="3745"/>
          <ac:inkMkLst>
            <pc:docMk/>
            <pc:sldMk cId="0" sldId="339"/>
            <ac:inkMk id="77847" creationId="{97BF3DD8-72D7-0FDA-146C-DF31A34FD04A}"/>
          </ac:inkMkLst>
        </pc:inkChg>
        <pc:inkChg chg="add del">
          <ac:chgData name="شادن القحطاني ID 443200677" userId="2d5f3d4d-8466-4aa1-ac8a-1cb60ed86c20" providerId="ADAL" clId="{6CA2C20D-FD10-7042-9ED8-23D77B622455}" dt="2023-06-16T22:32:20.735" v="3745"/>
          <ac:inkMkLst>
            <pc:docMk/>
            <pc:sldMk cId="0" sldId="339"/>
            <ac:inkMk id="77848" creationId="{88A03579-7F12-A9B5-005B-B0AC94572986}"/>
          </ac:inkMkLst>
        </pc:inkChg>
        <pc:inkChg chg="add del">
          <ac:chgData name="شادن القحطاني ID 443200677" userId="2d5f3d4d-8466-4aa1-ac8a-1cb60ed86c20" providerId="ADAL" clId="{6CA2C20D-FD10-7042-9ED8-23D77B622455}" dt="2023-06-16T22:32:20.735" v="3745"/>
          <ac:inkMkLst>
            <pc:docMk/>
            <pc:sldMk cId="0" sldId="339"/>
            <ac:inkMk id="77849" creationId="{EC07C13A-157E-BAF9-2CD9-58FC328907E6}"/>
          </ac:inkMkLst>
        </pc:inkChg>
        <pc:inkChg chg="add del">
          <ac:chgData name="شادن القحطاني ID 443200677" userId="2d5f3d4d-8466-4aa1-ac8a-1cb60ed86c20" providerId="ADAL" clId="{6CA2C20D-FD10-7042-9ED8-23D77B622455}" dt="2023-06-16T22:32:20.735" v="3745"/>
          <ac:inkMkLst>
            <pc:docMk/>
            <pc:sldMk cId="0" sldId="339"/>
            <ac:inkMk id="77850" creationId="{9618094D-2E48-99ED-0028-551985BF994F}"/>
          </ac:inkMkLst>
        </pc:inkChg>
        <pc:inkChg chg="add del">
          <ac:chgData name="شادن القحطاني ID 443200677" userId="2d5f3d4d-8466-4aa1-ac8a-1cb60ed86c20" providerId="ADAL" clId="{6CA2C20D-FD10-7042-9ED8-23D77B622455}" dt="2023-06-16T22:32:20.735" v="3745"/>
          <ac:inkMkLst>
            <pc:docMk/>
            <pc:sldMk cId="0" sldId="339"/>
            <ac:inkMk id="77851" creationId="{BEB16696-3123-F0B1-3A47-228690417A10}"/>
          </ac:inkMkLst>
        </pc:inkChg>
        <pc:inkChg chg="add reco">
          <ac:chgData name="شادن القحطاني ID 443200677" userId="2d5f3d4d-8466-4aa1-ac8a-1cb60ed86c20" providerId="ADAL" clId="{6CA2C20D-FD10-7042-9ED8-23D77B622455}" dt="2023-06-16T22:32:20.735" v="3745"/>
          <ac:inkMkLst>
            <pc:docMk/>
            <pc:sldMk cId="0" sldId="339"/>
            <ac:inkMk id="77852" creationId="{C11CEEC3-043F-154B-24A3-C9BDD2A966F9}"/>
          </ac:inkMkLst>
        </pc:inkChg>
        <pc:inkChg chg="add del">
          <ac:chgData name="شادن القحطاني ID 443200677" userId="2d5f3d4d-8466-4aa1-ac8a-1cb60ed86c20" providerId="ADAL" clId="{6CA2C20D-FD10-7042-9ED8-23D77B622455}" dt="2023-06-16T22:32:25.649" v="3751"/>
          <ac:inkMkLst>
            <pc:docMk/>
            <pc:sldMk cId="0" sldId="339"/>
            <ac:inkMk id="77853" creationId="{2E924441-90FD-98D5-B650-432555808DB3}"/>
          </ac:inkMkLst>
        </pc:inkChg>
        <pc:inkChg chg="add del">
          <ac:chgData name="شادن القحطاني ID 443200677" userId="2d5f3d4d-8466-4aa1-ac8a-1cb60ed86c20" providerId="ADAL" clId="{6CA2C20D-FD10-7042-9ED8-23D77B622455}" dt="2023-06-16T22:32:25.649" v="3751"/>
          <ac:inkMkLst>
            <pc:docMk/>
            <pc:sldMk cId="0" sldId="339"/>
            <ac:inkMk id="77854" creationId="{89BD838A-B0FA-CBC9-B404-0C8A862692EF}"/>
          </ac:inkMkLst>
        </pc:inkChg>
        <pc:inkChg chg="add del">
          <ac:chgData name="شادن القحطاني ID 443200677" userId="2d5f3d4d-8466-4aa1-ac8a-1cb60ed86c20" providerId="ADAL" clId="{6CA2C20D-FD10-7042-9ED8-23D77B622455}" dt="2023-06-16T22:32:25.649" v="3751"/>
          <ac:inkMkLst>
            <pc:docMk/>
            <pc:sldMk cId="0" sldId="339"/>
            <ac:inkMk id="77855" creationId="{88705F61-D5CE-7CAD-123F-0BF3111957D8}"/>
          </ac:inkMkLst>
        </pc:inkChg>
        <pc:inkChg chg="add del">
          <ac:chgData name="شادن القحطاني ID 443200677" userId="2d5f3d4d-8466-4aa1-ac8a-1cb60ed86c20" providerId="ADAL" clId="{6CA2C20D-FD10-7042-9ED8-23D77B622455}" dt="2023-06-16T22:32:25.649" v="3751"/>
          <ac:inkMkLst>
            <pc:docMk/>
            <pc:sldMk cId="0" sldId="339"/>
            <ac:inkMk id="77856" creationId="{3BD1C2D4-EDBD-C5ED-89AB-07F7DD3D11FE}"/>
          </ac:inkMkLst>
        </pc:inkChg>
        <pc:inkChg chg="add del">
          <ac:chgData name="شادن القحطاني ID 443200677" userId="2d5f3d4d-8466-4aa1-ac8a-1cb60ed86c20" providerId="ADAL" clId="{6CA2C20D-FD10-7042-9ED8-23D77B622455}" dt="2023-06-16T22:32:25.649" v="3751"/>
          <ac:inkMkLst>
            <pc:docMk/>
            <pc:sldMk cId="0" sldId="339"/>
            <ac:inkMk id="77857" creationId="{51F2517C-3E95-60FA-78F3-195ADB1249A8}"/>
          </ac:inkMkLst>
        </pc:inkChg>
        <pc:inkChg chg="add reco">
          <ac:chgData name="شادن القحطاني ID 443200677" userId="2d5f3d4d-8466-4aa1-ac8a-1cb60ed86c20" providerId="ADAL" clId="{6CA2C20D-FD10-7042-9ED8-23D77B622455}" dt="2023-06-16T22:32:25.649" v="3751"/>
          <ac:inkMkLst>
            <pc:docMk/>
            <pc:sldMk cId="0" sldId="339"/>
            <ac:inkMk id="77858" creationId="{76A153C4-F097-099D-6DC0-9803A7537E83}"/>
          </ac:inkMkLst>
        </pc:inkChg>
        <pc:inkChg chg="add del">
          <ac:chgData name="شادن القحطاني ID 443200677" userId="2d5f3d4d-8466-4aa1-ac8a-1cb60ed86c20" providerId="ADAL" clId="{6CA2C20D-FD10-7042-9ED8-23D77B622455}" dt="2023-06-16T22:32:31.624" v="3756"/>
          <ac:inkMkLst>
            <pc:docMk/>
            <pc:sldMk cId="0" sldId="339"/>
            <ac:inkMk id="77859" creationId="{36CB54ED-C446-03CD-43F1-AF03A077786A}"/>
          </ac:inkMkLst>
        </pc:inkChg>
        <pc:inkChg chg="add del">
          <ac:chgData name="شادن القحطاني ID 443200677" userId="2d5f3d4d-8466-4aa1-ac8a-1cb60ed86c20" providerId="ADAL" clId="{6CA2C20D-FD10-7042-9ED8-23D77B622455}" dt="2023-06-16T22:32:31.624" v="3756"/>
          <ac:inkMkLst>
            <pc:docMk/>
            <pc:sldMk cId="0" sldId="339"/>
            <ac:inkMk id="77860" creationId="{CAC5C341-D525-2995-4E34-6F6B2B76EB66}"/>
          </ac:inkMkLst>
        </pc:inkChg>
        <pc:inkChg chg="add del">
          <ac:chgData name="شادن القحطاني ID 443200677" userId="2d5f3d4d-8466-4aa1-ac8a-1cb60ed86c20" providerId="ADAL" clId="{6CA2C20D-FD10-7042-9ED8-23D77B622455}" dt="2023-06-16T22:32:31.624" v="3756"/>
          <ac:inkMkLst>
            <pc:docMk/>
            <pc:sldMk cId="0" sldId="339"/>
            <ac:inkMk id="77861" creationId="{74F0925B-7E18-846A-A204-7A29BFB1BF47}"/>
          </ac:inkMkLst>
        </pc:inkChg>
        <pc:inkChg chg="add del">
          <ac:chgData name="شادن القحطاني ID 443200677" userId="2d5f3d4d-8466-4aa1-ac8a-1cb60ed86c20" providerId="ADAL" clId="{6CA2C20D-FD10-7042-9ED8-23D77B622455}" dt="2023-06-16T22:32:31.624" v="3756"/>
          <ac:inkMkLst>
            <pc:docMk/>
            <pc:sldMk cId="0" sldId="339"/>
            <ac:inkMk id="77862" creationId="{89713D81-D3F4-EEAB-0546-09FA4F0EC952}"/>
          </ac:inkMkLst>
        </pc:inkChg>
        <pc:inkChg chg="add reco">
          <ac:chgData name="شادن القحطاني ID 443200677" userId="2d5f3d4d-8466-4aa1-ac8a-1cb60ed86c20" providerId="ADAL" clId="{6CA2C20D-FD10-7042-9ED8-23D77B622455}" dt="2023-06-16T22:32:31.624" v="3756"/>
          <ac:inkMkLst>
            <pc:docMk/>
            <pc:sldMk cId="0" sldId="339"/>
            <ac:inkMk id="77863" creationId="{3DA55ABA-6CAA-B1B8-6F05-DE0AFA042ADB}"/>
          </ac:inkMkLst>
        </pc:inkChg>
        <pc:inkChg chg="add del">
          <ac:chgData name="شادن القحطاني ID 443200677" userId="2d5f3d4d-8466-4aa1-ac8a-1cb60ed86c20" providerId="ADAL" clId="{6CA2C20D-FD10-7042-9ED8-23D77B622455}" dt="2023-06-16T22:32:37.787" v="3761"/>
          <ac:inkMkLst>
            <pc:docMk/>
            <pc:sldMk cId="0" sldId="339"/>
            <ac:inkMk id="77864" creationId="{17779DE5-7F15-4BD7-7096-15B3F95A642B}"/>
          </ac:inkMkLst>
        </pc:inkChg>
        <pc:inkChg chg="add del">
          <ac:chgData name="شادن القحطاني ID 443200677" userId="2d5f3d4d-8466-4aa1-ac8a-1cb60ed86c20" providerId="ADAL" clId="{6CA2C20D-FD10-7042-9ED8-23D77B622455}" dt="2023-06-16T22:32:37.787" v="3761"/>
          <ac:inkMkLst>
            <pc:docMk/>
            <pc:sldMk cId="0" sldId="339"/>
            <ac:inkMk id="77865" creationId="{98D131C0-E0A3-BFB3-3399-073F202A03AD}"/>
          </ac:inkMkLst>
        </pc:inkChg>
        <pc:inkChg chg="add del">
          <ac:chgData name="شادن القحطاني ID 443200677" userId="2d5f3d4d-8466-4aa1-ac8a-1cb60ed86c20" providerId="ADAL" clId="{6CA2C20D-FD10-7042-9ED8-23D77B622455}" dt="2023-06-16T22:32:37.787" v="3761"/>
          <ac:inkMkLst>
            <pc:docMk/>
            <pc:sldMk cId="0" sldId="339"/>
            <ac:inkMk id="77866" creationId="{9AF17AA8-AEE7-187C-4389-C94D259A5672}"/>
          </ac:inkMkLst>
        </pc:inkChg>
        <pc:inkChg chg="add del">
          <ac:chgData name="شادن القحطاني ID 443200677" userId="2d5f3d4d-8466-4aa1-ac8a-1cb60ed86c20" providerId="ADAL" clId="{6CA2C20D-FD10-7042-9ED8-23D77B622455}" dt="2023-06-16T22:32:37.787" v="3761"/>
          <ac:inkMkLst>
            <pc:docMk/>
            <pc:sldMk cId="0" sldId="339"/>
            <ac:inkMk id="77867" creationId="{5B82C2D8-D00E-3EFB-7421-C408199E4DAA}"/>
          </ac:inkMkLst>
        </pc:inkChg>
        <pc:inkChg chg="add reco">
          <ac:chgData name="شادن القحطاني ID 443200677" userId="2d5f3d4d-8466-4aa1-ac8a-1cb60ed86c20" providerId="ADAL" clId="{6CA2C20D-FD10-7042-9ED8-23D77B622455}" dt="2023-06-16T22:32:37.787" v="3761"/>
          <ac:inkMkLst>
            <pc:docMk/>
            <pc:sldMk cId="0" sldId="339"/>
            <ac:inkMk id="77868" creationId="{9BE03C75-0EB8-04F8-FF2F-46D89966548E}"/>
          </ac:inkMkLst>
        </pc:inkChg>
        <pc:inkChg chg="add del">
          <ac:chgData name="شادن القحطاني ID 443200677" userId="2d5f3d4d-8466-4aa1-ac8a-1cb60ed86c20" providerId="ADAL" clId="{6CA2C20D-FD10-7042-9ED8-23D77B622455}" dt="2023-06-16T22:32:48.705" v="3777"/>
          <ac:inkMkLst>
            <pc:docMk/>
            <pc:sldMk cId="0" sldId="339"/>
            <ac:inkMk id="77869" creationId="{09CE870E-C45A-F303-6D9C-4B40BBEF41B4}"/>
          </ac:inkMkLst>
        </pc:inkChg>
        <pc:inkChg chg="add del">
          <ac:chgData name="شادن القحطاني ID 443200677" userId="2d5f3d4d-8466-4aa1-ac8a-1cb60ed86c20" providerId="ADAL" clId="{6CA2C20D-FD10-7042-9ED8-23D77B622455}" dt="2023-06-16T22:32:48.705" v="3777"/>
          <ac:inkMkLst>
            <pc:docMk/>
            <pc:sldMk cId="0" sldId="339"/>
            <ac:inkMk id="77870" creationId="{8327C029-94E1-6373-32D9-7A5F4A3A6E3A}"/>
          </ac:inkMkLst>
        </pc:inkChg>
        <pc:inkChg chg="add del">
          <ac:chgData name="شادن القحطاني ID 443200677" userId="2d5f3d4d-8466-4aa1-ac8a-1cb60ed86c20" providerId="ADAL" clId="{6CA2C20D-FD10-7042-9ED8-23D77B622455}" dt="2023-06-16T22:32:48.705" v="3777"/>
          <ac:inkMkLst>
            <pc:docMk/>
            <pc:sldMk cId="0" sldId="339"/>
            <ac:inkMk id="77871" creationId="{86538DB9-2B11-8703-CC94-9B5B34F03929}"/>
          </ac:inkMkLst>
        </pc:inkChg>
        <pc:inkChg chg="add del">
          <ac:chgData name="شادن القحطاني ID 443200677" userId="2d5f3d4d-8466-4aa1-ac8a-1cb60ed86c20" providerId="ADAL" clId="{6CA2C20D-FD10-7042-9ED8-23D77B622455}" dt="2023-06-16T22:32:48.705" v="3777"/>
          <ac:inkMkLst>
            <pc:docMk/>
            <pc:sldMk cId="0" sldId="339"/>
            <ac:inkMk id="77872" creationId="{5A9960E1-12A7-A796-63F9-642840B8B2EE}"/>
          </ac:inkMkLst>
        </pc:inkChg>
        <pc:inkChg chg="add del">
          <ac:chgData name="شادن القحطاني ID 443200677" userId="2d5f3d4d-8466-4aa1-ac8a-1cb60ed86c20" providerId="ADAL" clId="{6CA2C20D-FD10-7042-9ED8-23D77B622455}" dt="2023-06-16T22:32:48.705" v="3777"/>
          <ac:inkMkLst>
            <pc:docMk/>
            <pc:sldMk cId="0" sldId="339"/>
            <ac:inkMk id="77873" creationId="{ABBF50E6-8250-3F84-1D43-29A453A4447C}"/>
          </ac:inkMkLst>
        </pc:inkChg>
        <pc:inkChg chg="add del">
          <ac:chgData name="شادن القحطاني ID 443200677" userId="2d5f3d4d-8466-4aa1-ac8a-1cb60ed86c20" providerId="ADAL" clId="{6CA2C20D-FD10-7042-9ED8-23D77B622455}" dt="2023-06-16T22:32:48.705" v="3777"/>
          <ac:inkMkLst>
            <pc:docMk/>
            <pc:sldMk cId="0" sldId="339"/>
            <ac:inkMk id="77874" creationId="{0C8C9B0C-3517-AC77-8584-66932D74553A}"/>
          </ac:inkMkLst>
        </pc:inkChg>
        <pc:inkChg chg="add del">
          <ac:chgData name="شادن القحطاني ID 443200677" userId="2d5f3d4d-8466-4aa1-ac8a-1cb60ed86c20" providerId="ADAL" clId="{6CA2C20D-FD10-7042-9ED8-23D77B622455}" dt="2023-06-16T22:32:48.705" v="3777"/>
          <ac:inkMkLst>
            <pc:docMk/>
            <pc:sldMk cId="0" sldId="339"/>
            <ac:inkMk id="77875" creationId="{292400EA-798D-0FC4-B3FE-8B593AA88358}"/>
          </ac:inkMkLst>
        </pc:inkChg>
        <pc:inkChg chg="add del">
          <ac:chgData name="شادن القحطاني ID 443200677" userId="2d5f3d4d-8466-4aa1-ac8a-1cb60ed86c20" providerId="ADAL" clId="{6CA2C20D-FD10-7042-9ED8-23D77B622455}" dt="2023-06-16T22:32:48.705" v="3777"/>
          <ac:inkMkLst>
            <pc:docMk/>
            <pc:sldMk cId="0" sldId="339"/>
            <ac:inkMk id="77876" creationId="{642DEF3E-7275-45A3-E984-7FEAA6909BFE}"/>
          </ac:inkMkLst>
        </pc:inkChg>
        <pc:inkChg chg="add del">
          <ac:chgData name="شادن القحطاني ID 443200677" userId="2d5f3d4d-8466-4aa1-ac8a-1cb60ed86c20" providerId="ADAL" clId="{6CA2C20D-FD10-7042-9ED8-23D77B622455}" dt="2023-06-16T22:32:48.705" v="3777"/>
          <ac:inkMkLst>
            <pc:docMk/>
            <pc:sldMk cId="0" sldId="339"/>
            <ac:inkMk id="77877" creationId="{15916EA3-C5C3-9EE8-CF68-CD01ABB3D5FB}"/>
          </ac:inkMkLst>
        </pc:inkChg>
        <pc:inkChg chg="add del">
          <ac:chgData name="شادن القحطاني ID 443200677" userId="2d5f3d4d-8466-4aa1-ac8a-1cb60ed86c20" providerId="ADAL" clId="{6CA2C20D-FD10-7042-9ED8-23D77B622455}" dt="2023-06-16T22:32:48.705" v="3777"/>
          <ac:inkMkLst>
            <pc:docMk/>
            <pc:sldMk cId="0" sldId="339"/>
            <ac:inkMk id="77878" creationId="{F98FA3D1-B072-B74B-249F-0258409DF32E}"/>
          </ac:inkMkLst>
        </pc:inkChg>
        <pc:inkChg chg="add del">
          <ac:chgData name="شادن القحطاني ID 443200677" userId="2d5f3d4d-8466-4aa1-ac8a-1cb60ed86c20" providerId="ADAL" clId="{6CA2C20D-FD10-7042-9ED8-23D77B622455}" dt="2023-06-16T22:32:48.705" v="3777"/>
          <ac:inkMkLst>
            <pc:docMk/>
            <pc:sldMk cId="0" sldId="339"/>
            <ac:inkMk id="77879" creationId="{80A3AEA9-E5EE-5712-16C6-2C2D4259D135}"/>
          </ac:inkMkLst>
        </pc:inkChg>
        <pc:inkChg chg="add del">
          <ac:chgData name="شادن القحطاني ID 443200677" userId="2d5f3d4d-8466-4aa1-ac8a-1cb60ed86c20" providerId="ADAL" clId="{6CA2C20D-FD10-7042-9ED8-23D77B622455}" dt="2023-06-16T22:32:48.705" v="3777"/>
          <ac:inkMkLst>
            <pc:docMk/>
            <pc:sldMk cId="0" sldId="339"/>
            <ac:inkMk id="77880" creationId="{04BCCF83-155A-2811-985B-DED8DB18037B}"/>
          </ac:inkMkLst>
        </pc:inkChg>
        <pc:inkChg chg="add del">
          <ac:chgData name="شادن القحطاني ID 443200677" userId="2d5f3d4d-8466-4aa1-ac8a-1cb60ed86c20" providerId="ADAL" clId="{6CA2C20D-FD10-7042-9ED8-23D77B622455}" dt="2023-06-16T22:32:48.705" v="3777"/>
          <ac:inkMkLst>
            <pc:docMk/>
            <pc:sldMk cId="0" sldId="339"/>
            <ac:inkMk id="77881" creationId="{49A19E79-0E0D-43E7-947C-519EF1A9D210}"/>
          </ac:inkMkLst>
        </pc:inkChg>
        <pc:inkChg chg="add del">
          <ac:chgData name="شادن القحطاني ID 443200677" userId="2d5f3d4d-8466-4aa1-ac8a-1cb60ed86c20" providerId="ADAL" clId="{6CA2C20D-FD10-7042-9ED8-23D77B622455}" dt="2023-06-16T22:32:48.705" v="3777"/>
          <ac:inkMkLst>
            <pc:docMk/>
            <pc:sldMk cId="0" sldId="339"/>
            <ac:inkMk id="77882" creationId="{2109EF6D-2947-BC57-D144-8FC502414E1D}"/>
          </ac:inkMkLst>
        </pc:inkChg>
        <pc:inkChg chg="add del">
          <ac:chgData name="شادن القحطاني ID 443200677" userId="2d5f3d4d-8466-4aa1-ac8a-1cb60ed86c20" providerId="ADAL" clId="{6CA2C20D-FD10-7042-9ED8-23D77B622455}" dt="2023-06-16T22:32:48.705" v="3777"/>
          <ac:inkMkLst>
            <pc:docMk/>
            <pc:sldMk cId="0" sldId="339"/>
            <ac:inkMk id="77883" creationId="{3512F646-06FE-6B54-EC8E-6A9BA78DFFCA}"/>
          </ac:inkMkLst>
        </pc:inkChg>
        <pc:inkChg chg="add reco">
          <ac:chgData name="شادن القحطاني ID 443200677" userId="2d5f3d4d-8466-4aa1-ac8a-1cb60ed86c20" providerId="ADAL" clId="{6CA2C20D-FD10-7042-9ED8-23D77B622455}" dt="2023-06-16T22:32:48.705" v="3777"/>
          <ac:inkMkLst>
            <pc:docMk/>
            <pc:sldMk cId="0" sldId="339"/>
            <ac:inkMk id="77884" creationId="{B2A248BE-5149-49D6-7F57-EFE8727E0AC7}"/>
          </ac:inkMkLst>
        </pc:inkChg>
        <pc:inkChg chg="add">
          <ac:chgData name="شادن القحطاني ID 443200677" userId="2d5f3d4d-8466-4aa1-ac8a-1cb60ed86c20" providerId="ADAL" clId="{6CA2C20D-FD10-7042-9ED8-23D77B622455}" dt="2023-06-16T22:32:56.067" v="3778"/>
          <ac:inkMkLst>
            <pc:docMk/>
            <pc:sldMk cId="0" sldId="339"/>
            <ac:inkMk id="77885" creationId="{05AE017F-4E08-723F-B938-04A34E87656C}"/>
          </ac:inkMkLst>
        </pc:inkChg>
        <pc:inkChg chg="add del">
          <ac:chgData name="شادن القحطاني ID 443200677" userId="2d5f3d4d-8466-4aa1-ac8a-1cb60ed86c20" providerId="ADAL" clId="{6CA2C20D-FD10-7042-9ED8-23D77B622455}" dt="2023-06-16T22:33:04.880" v="3795"/>
          <ac:inkMkLst>
            <pc:docMk/>
            <pc:sldMk cId="0" sldId="339"/>
            <ac:inkMk id="77886" creationId="{92248300-67A7-3F0A-FB19-57814234F46E}"/>
          </ac:inkMkLst>
        </pc:inkChg>
        <pc:inkChg chg="add del">
          <ac:chgData name="شادن القحطاني ID 443200677" userId="2d5f3d4d-8466-4aa1-ac8a-1cb60ed86c20" providerId="ADAL" clId="{6CA2C20D-FD10-7042-9ED8-23D77B622455}" dt="2023-06-16T22:33:04.880" v="3795"/>
          <ac:inkMkLst>
            <pc:docMk/>
            <pc:sldMk cId="0" sldId="339"/>
            <ac:inkMk id="77887" creationId="{37449935-9596-D0F2-4102-4E35EF61DA8A}"/>
          </ac:inkMkLst>
        </pc:inkChg>
        <pc:inkChg chg="add del">
          <ac:chgData name="شادن القحطاني ID 443200677" userId="2d5f3d4d-8466-4aa1-ac8a-1cb60ed86c20" providerId="ADAL" clId="{6CA2C20D-FD10-7042-9ED8-23D77B622455}" dt="2023-06-16T22:33:04.880" v="3795"/>
          <ac:inkMkLst>
            <pc:docMk/>
            <pc:sldMk cId="0" sldId="339"/>
            <ac:inkMk id="77888" creationId="{E9D72153-ABE8-22A7-B1B1-108431F63E8B}"/>
          </ac:inkMkLst>
        </pc:inkChg>
        <pc:inkChg chg="add del">
          <ac:chgData name="شادن القحطاني ID 443200677" userId="2d5f3d4d-8466-4aa1-ac8a-1cb60ed86c20" providerId="ADAL" clId="{6CA2C20D-FD10-7042-9ED8-23D77B622455}" dt="2023-06-16T22:33:04.880" v="3795"/>
          <ac:inkMkLst>
            <pc:docMk/>
            <pc:sldMk cId="0" sldId="339"/>
            <ac:inkMk id="77889" creationId="{2F6F7932-8B4E-014A-975D-AD559256AAA0}"/>
          </ac:inkMkLst>
        </pc:inkChg>
        <pc:inkChg chg="add del">
          <ac:chgData name="شادن القحطاني ID 443200677" userId="2d5f3d4d-8466-4aa1-ac8a-1cb60ed86c20" providerId="ADAL" clId="{6CA2C20D-FD10-7042-9ED8-23D77B622455}" dt="2023-06-16T22:33:04.880" v="3795"/>
          <ac:inkMkLst>
            <pc:docMk/>
            <pc:sldMk cId="0" sldId="339"/>
            <ac:inkMk id="77890" creationId="{885235A8-5A19-2CDA-77E0-0F9F0333E960}"/>
          </ac:inkMkLst>
        </pc:inkChg>
        <pc:inkChg chg="add del">
          <ac:chgData name="شادن القحطاني ID 443200677" userId="2d5f3d4d-8466-4aa1-ac8a-1cb60ed86c20" providerId="ADAL" clId="{6CA2C20D-FD10-7042-9ED8-23D77B622455}" dt="2023-06-16T22:33:04.880" v="3795"/>
          <ac:inkMkLst>
            <pc:docMk/>
            <pc:sldMk cId="0" sldId="339"/>
            <ac:inkMk id="77891" creationId="{6D1561D7-8CBC-A825-50DA-4FAA0052780E}"/>
          </ac:inkMkLst>
        </pc:inkChg>
        <pc:inkChg chg="add del">
          <ac:chgData name="شادن القحطاني ID 443200677" userId="2d5f3d4d-8466-4aa1-ac8a-1cb60ed86c20" providerId="ADAL" clId="{6CA2C20D-FD10-7042-9ED8-23D77B622455}" dt="2023-06-16T22:33:04.880" v="3795"/>
          <ac:inkMkLst>
            <pc:docMk/>
            <pc:sldMk cId="0" sldId="339"/>
            <ac:inkMk id="77892" creationId="{AF8561DD-85F7-A5C9-651F-E16090CF8C45}"/>
          </ac:inkMkLst>
        </pc:inkChg>
        <pc:inkChg chg="add del">
          <ac:chgData name="شادن القحطاني ID 443200677" userId="2d5f3d4d-8466-4aa1-ac8a-1cb60ed86c20" providerId="ADAL" clId="{6CA2C20D-FD10-7042-9ED8-23D77B622455}" dt="2023-06-16T22:33:04.880" v="3795"/>
          <ac:inkMkLst>
            <pc:docMk/>
            <pc:sldMk cId="0" sldId="339"/>
            <ac:inkMk id="77893" creationId="{6E1F50B6-CF85-9D6D-024F-E3751E59F1E3}"/>
          </ac:inkMkLst>
        </pc:inkChg>
        <pc:inkChg chg="add del">
          <ac:chgData name="شادن القحطاني ID 443200677" userId="2d5f3d4d-8466-4aa1-ac8a-1cb60ed86c20" providerId="ADAL" clId="{6CA2C20D-FD10-7042-9ED8-23D77B622455}" dt="2023-06-16T22:33:04.880" v="3795"/>
          <ac:inkMkLst>
            <pc:docMk/>
            <pc:sldMk cId="0" sldId="339"/>
            <ac:inkMk id="77894" creationId="{7CFFAFC4-AE4F-E799-96AD-DD376706AF0F}"/>
          </ac:inkMkLst>
        </pc:inkChg>
        <pc:inkChg chg="add del">
          <ac:chgData name="شادن القحطاني ID 443200677" userId="2d5f3d4d-8466-4aa1-ac8a-1cb60ed86c20" providerId="ADAL" clId="{6CA2C20D-FD10-7042-9ED8-23D77B622455}" dt="2023-06-16T22:33:04.880" v="3795"/>
          <ac:inkMkLst>
            <pc:docMk/>
            <pc:sldMk cId="0" sldId="339"/>
            <ac:inkMk id="77895" creationId="{1F0299AC-CD2D-D97D-3E6D-D9D8821382C6}"/>
          </ac:inkMkLst>
        </pc:inkChg>
        <pc:inkChg chg="add del">
          <ac:chgData name="شادن القحطاني ID 443200677" userId="2d5f3d4d-8466-4aa1-ac8a-1cb60ed86c20" providerId="ADAL" clId="{6CA2C20D-FD10-7042-9ED8-23D77B622455}" dt="2023-06-16T22:33:04.880" v="3795"/>
          <ac:inkMkLst>
            <pc:docMk/>
            <pc:sldMk cId="0" sldId="339"/>
            <ac:inkMk id="77896" creationId="{62604578-8542-7253-85B9-738F24041E3A}"/>
          </ac:inkMkLst>
        </pc:inkChg>
        <pc:inkChg chg="add del">
          <ac:chgData name="شادن القحطاني ID 443200677" userId="2d5f3d4d-8466-4aa1-ac8a-1cb60ed86c20" providerId="ADAL" clId="{6CA2C20D-FD10-7042-9ED8-23D77B622455}" dt="2023-06-16T22:33:04.880" v="3795"/>
          <ac:inkMkLst>
            <pc:docMk/>
            <pc:sldMk cId="0" sldId="339"/>
            <ac:inkMk id="77897" creationId="{F5527B14-9003-9F84-0037-4BD9356B2E54}"/>
          </ac:inkMkLst>
        </pc:inkChg>
        <pc:inkChg chg="add del">
          <ac:chgData name="شادن القحطاني ID 443200677" userId="2d5f3d4d-8466-4aa1-ac8a-1cb60ed86c20" providerId="ADAL" clId="{6CA2C20D-FD10-7042-9ED8-23D77B622455}" dt="2023-06-16T22:33:04.880" v="3795"/>
          <ac:inkMkLst>
            <pc:docMk/>
            <pc:sldMk cId="0" sldId="339"/>
            <ac:inkMk id="77898" creationId="{859FE811-8843-7D17-6B34-8BA4A162F93C}"/>
          </ac:inkMkLst>
        </pc:inkChg>
        <pc:inkChg chg="add del">
          <ac:chgData name="شادن القحطاني ID 443200677" userId="2d5f3d4d-8466-4aa1-ac8a-1cb60ed86c20" providerId="ADAL" clId="{6CA2C20D-FD10-7042-9ED8-23D77B622455}" dt="2023-06-16T22:33:04.880" v="3795"/>
          <ac:inkMkLst>
            <pc:docMk/>
            <pc:sldMk cId="0" sldId="339"/>
            <ac:inkMk id="77899" creationId="{E610060F-823A-416C-55C6-2A6FF7DAD8D4}"/>
          </ac:inkMkLst>
        </pc:inkChg>
        <pc:inkChg chg="add del">
          <ac:chgData name="شادن القحطاني ID 443200677" userId="2d5f3d4d-8466-4aa1-ac8a-1cb60ed86c20" providerId="ADAL" clId="{6CA2C20D-FD10-7042-9ED8-23D77B622455}" dt="2023-06-16T22:33:04.880" v="3795"/>
          <ac:inkMkLst>
            <pc:docMk/>
            <pc:sldMk cId="0" sldId="339"/>
            <ac:inkMk id="77900" creationId="{CD3EF81B-7FAE-68F2-D8B9-3C191F854478}"/>
          </ac:inkMkLst>
        </pc:inkChg>
        <pc:inkChg chg="add del">
          <ac:chgData name="شادن القحطاني ID 443200677" userId="2d5f3d4d-8466-4aa1-ac8a-1cb60ed86c20" providerId="ADAL" clId="{6CA2C20D-FD10-7042-9ED8-23D77B622455}" dt="2023-06-16T22:33:04.880" v="3795"/>
          <ac:inkMkLst>
            <pc:docMk/>
            <pc:sldMk cId="0" sldId="339"/>
            <ac:inkMk id="77901" creationId="{1B3376F2-6B3A-ED9D-DDA5-87F4F652A6BE}"/>
          </ac:inkMkLst>
        </pc:inkChg>
        <pc:inkChg chg="add reco">
          <ac:chgData name="شادن القحطاني ID 443200677" userId="2d5f3d4d-8466-4aa1-ac8a-1cb60ed86c20" providerId="ADAL" clId="{6CA2C20D-FD10-7042-9ED8-23D77B622455}" dt="2023-06-16T22:33:04.880" v="3795"/>
          <ac:inkMkLst>
            <pc:docMk/>
            <pc:sldMk cId="0" sldId="339"/>
            <ac:inkMk id="77902" creationId="{6C3E21B3-A8F3-A2FA-59A8-64EE31A53B1F}"/>
          </ac:inkMkLst>
        </pc:inkChg>
        <pc:inkChg chg="add">
          <ac:chgData name="شادن القحطاني ID 443200677" userId="2d5f3d4d-8466-4aa1-ac8a-1cb60ed86c20" providerId="ADAL" clId="{6CA2C20D-FD10-7042-9ED8-23D77B622455}" dt="2023-06-16T22:33:14.325" v="3796"/>
          <ac:inkMkLst>
            <pc:docMk/>
            <pc:sldMk cId="0" sldId="339"/>
            <ac:inkMk id="77903" creationId="{5929AD4F-64A5-D6D2-1248-D8D3308C33DE}"/>
          </ac:inkMkLst>
        </pc:inkChg>
        <pc:inkChg chg="add del">
          <ac:chgData name="شادن القحطاني ID 443200677" userId="2d5f3d4d-8466-4aa1-ac8a-1cb60ed86c20" providerId="ADAL" clId="{6CA2C20D-FD10-7042-9ED8-23D77B622455}" dt="2023-06-16T22:33:23.205" v="3812"/>
          <ac:inkMkLst>
            <pc:docMk/>
            <pc:sldMk cId="0" sldId="339"/>
            <ac:inkMk id="77904" creationId="{1785EEB9-4168-F981-1784-B5DB9AB1FFFE}"/>
          </ac:inkMkLst>
        </pc:inkChg>
        <pc:inkChg chg="add del">
          <ac:chgData name="شادن القحطاني ID 443200677" userId="2d5f3d4d-8466-4aa1-ac8a-1cb60ed86c20" providerId="ADAL" clId="{6CA2C20D-FD10-7042-9ED8-23D77B622455}" dt="2023-06-16T22:33:23.205" v="3812"/>
          <ac:inkMkLst>
            <pc:docMk/>
            <pc:sldMk cId="0" sldId="339"/>
            <ac:inkMk id="77905" creationId="{71F0EAC2-3287-545E-87AD-BDBD48EED38C}"/>
          </ac:inkMkLst>
        </pc:inkChg>
        <pc:inkChg chg="add del">
          <ac:chgData name="شادن القحطاني ID 443200677" userId="2d5f3d4d-8466-4aa1-ac8a-1cb60ed86c20" providerId="ADAL" clId="{6CA2C20D-FD10-7042-9ED8-23D77B622455}" dt="2023-06-16T22:33:23.205" v="3812"/>
          <ac:inkMkLst>
            <pc:docMk/>
            <pc:sldMk cId="0" sldId="339"/>
            <ac:inkMk id="77906" creationId="{7170278A-ABB3-7152-31E3-CA22D3384D09}"/>
          </ac:inkMkLst>
        </pc:inkChg>
        <pc:inkChg chg="add del">
          <ac:chgData name="شادن القحطاني ID 443200677" userId="2d5f3d4d-8466-4aa1-ac8a-1cb60ed86c20" providerId="ADAL" clId="{6CA2C20D-FD10-7042-9ED8-23D77B622455}" dt="2023-06-16T22:33:23.205" v="3812"/>
          <ac:inkMkLst>
            <pc:docMk/>
            <pc:sldMk cId="0" sldId="339"/>
            <ac:inkMk id="77907" creationId="{E40B5145-3D61-6734-7222-61CE604141E2}"/>
          </ac:inkMkLst>
        </pc:inkChg>
        <pc:inkChg chg="add del">
          <ac:chgData name="شادن القحطاني ID 443200677" userId="2d5f3d4d-8466-4aa1-ac8a-1cb60ed86c20" providerId="ADAL" clId="{6CA2C20D-FD10-7042-9ED8-23D77B622455}" dt="2023-06-16T22:33:23.205" v="3812"/>
          <ac:inkMkLst>
            <pc:docMk/>
            <pc:sldMk cId="0" sldId="339"/>
            <ac:inkMk id="77908" creationId="{984D6479-51C9-B81F-4A10-F2D8BB4A279D}"/>
          </ac:inkMkLst>
        </pc:inkChg>
        <pc:inkChg chg="add del">
          <ac:chgData name="شادن القحطاني ID 443200677" userId="2d5f3d4d-8466-4aa1-ac8a-1cb60ed86c20" providerId="ADAL" clId="{6CA2C20D-FD10-7042-9ED8-23D77B622455}" dt="2023-06-16T22:33:23.205" v="3812"/>
          <ac:inkMkLst>
            <pc:docMk/>
            <pc:sldMk cId="0" sldId="339"/>
            <ac:inkMk id="77909" creationId="{8D75824C-BEAB-163C-3023-82DE137CC2DA}"/>
          </ac:inkMkLst>
        </pc:inkChg>
        <pc:inkChg chg="add del">
          <ac:chgData name="شادن القحطاني ID 443200677" userId="2d5f3d4d-8466-4aa1-ac8a-1cb60ed86c20" providerId="ADAL" clId="{6CA2C20D-FD10-7042-9ED8-23D77B622455}" dt="2023-06-16T22:33:23.205" v="3812"/>
          <ac:inkMkLst>
            <pc:docMk/>
            <pc:sldMk cId="0" sldId="339"/>
            <ac:inkMk id="77910" creationId="{01D59371-BB3C-B83D-7006-6FF2AEADE503}"/>
          </ac:inkMkLst>
        </pc:inkChg>
        <pc:inkChg chg="add del">
          <ac:chgData name="شادن القحطاني ID 443200677" userId="2d5f3d4d-8466-4aa1-ac8a-1cb60ed86c20" providerId="ADAL" clId="{6CA2C20D-FD10-7042-9ED8-23D77B622455}" dt="2023-06-16T22:33:23.205" v="3812"/>
          <ac:inkMkLst>
            <pc:docMk/>
            <pc:sldMk cId="0" sldId="339"/>
            <ac:inkMk id="77911" creationId="{4C856346-7423-E633-EDBC-540F5597BD0E}"/>
          </ac:inkMkLst>
        </pc:inkChg>
        <pc:inkChg chg="add del">
          <ac:chgData name="شادن القحطاني ID 443200677" userId="2d5f3d4d-8466-4aa1-ac8a-1cb60ed86c20" providerId="ADAL" clId="{6CA2C20D-FD10-7042-9ED8-23D77B622455}" dt="2023-06-16T22:33:23.205" v="3812"/>
          <ac:inkMkLst>
            <pc:docMk/>
            <pc:sldMk cId="0" sldId="339"/>
            <ac:inkMk id="77912" creationId="{30DC62B5-1FE5-AC13-BC88-478A62622E18}"/>
          </ac:inkMkLst>
        </pc:inkChg>
        <pc:inkChg chg="add del">
          <ac:chgData name="شادن القحطاني ID 443200677" userId="2d5f3d4d-8466-4aa1-ac8a-1cb60ed86c20" providerId="ADAL" clId="{6CA2C20D-FD10-7042-9ED8-23D77B622455}" dt="2023-06-16T22:33:23.205" v="3812"/>
          <ac:inkMkLst>
            <pc:docMk/>
            <pc:sldMk cId="0" sldId="339"/>
            <ac:inkMk id="77913" creationId="{D328AF23-F15B-9484-B6B0-B23FE0C09C4D}"/>
          </ac:inkMkLst>
        </pc:inkChg>
        <pc:inkChg chg="add del">
          <ac:chgData name="شادن القحطاني ID 443200677" userId="2d5f3d4d-8466-4aa1-ac8a-1cb60ed86c20" providerId="ADAL" clId="{6CA2C20D-FD10-7042-9ED8-23D77B622455}" dt="2023-06-16T22:33:23.205" v="3812"/>
          <ac:inkMkLst>
            <pc:docMk/>
            <pc:sldMk cId="0" sldId="339"/>
            <ac:inkMk id="77914" creationId="{0A118935-7666-0B47-7006-D5FC65C7C348}"/>
          </ac:inkMkLst>
        </pc:inkChg>
        <pc:inkChg chg="add del">
          <ac:chgData name="شادن القحطاني ID 443200677" userId="2d5f3d4d-8466-4aa1-ac8a-1cb60ed86c20" providerId="ADAL" clId="{6CA2C20D-FD10-7042-9ED8-23D77B622455}" dt="2023-06-16T22:33:23.205" v="3812"/>
          <ac:inkMkLst>
            <pc:docMk/>
            <pc:sldMk cId="0" sldId="339"/>
            <ac:inkMk id="77915" creationId="{3F963E5A-7595-9392-3C03-D7F30F53B310}"/>
          </ac:inkMkLst>
        </pc:inkChg>
        <pc:inkChg chg="add del">
          <ac:chgData name="شادن القحطاني ID 443200677" userId="2d5f3d4d-8466-4aa1-ac8a-1cb60ed86c20" providerId="ADAL" clId="{6CA2C20D-FD10-7042-9ED8-23D77B622455}" dt="2023-06-16T22:33:23.205" v="3812"/>
          <ac:inkMkLst>
            <pc:docMk/>
            <pc:sldMk cId="0" sldId="339"/>
            <ac:inkMk id="77916" creationId="{156171EC-D884-7E70-C6ED-F24ADE7DA774}"/>
          </ac:inkMkLst>
        </pc:inkChg>
        <pc:inkChg chg="add del">
          <ac:chgData name="شادن القحطاني ID 443200677" userId="2d5f3d4d-8466-4aa1-ac8a-1cb60ed86c20" providerId="ADAL" clId="{6CA2C20D-FD10-7042-9ED8-23D77B622455}" dt="2023-06-16T22:33:23.205" v="3812"/>
          <ac:inkMkLst>
            <pc:docMk/>
            <pc:sldMk cId="0" sldId="339"/>
            <ac:inkMk id="77917" creationId="{0FC5FE0B-AE15-7B51-7537-B12F4DF86C26}"/>
          </ac:inkMkLst>
        </pc:inkChg>
        <pc:inkChg chg="add del">
          <ac:chgData name="شادن القحطاني ID 443200677" userId="2d5f3d4d-8466-4aa1-ac8a-1cb60ed86c20" providerId="ADAL" clId="{6CA2C20D-FD10-7042-9ED8-23D77B622455}" dt="2023-06-16T22:33:23.205" v="3812"/>
          <ac:inkMkLst>
            <pc:docMk/>
            <pc:sldMk cId="0" sldId="339"/>
            <ac:inkMk id="77918" creationId="{0A7832F0-5ECD-0A69-B244-904DFFFCEEC3}"/>
          </ac:inkMkLst>
        </pc:inkChg>
        <pc:inkChg chg="add reco">
          <ac:chgData name="شادن القحطاني ID 443200677" userId="2d5f3d4d-8466-4aa1-ac8a-1cb60ed86c20" providerId="ADAL" clId="{6CA2C20D-FD10-7042-9ED8-23D77B622455}" dt="2023-06-16T22:33:23.205" v="3812"/>
          <ac:inkMkLst>
            <pc:docMk/>
            <pc:sldMk cId="0" sldId="339"/>
            <ac:inkMk id="77919" creationId="{55451E73-FBA6-CC76-542E-BCB424EE1EDF}"/>
          </ac:inkMkLst>
        </pc:inkChg>
        <pc:inkChg chg="add del">
          <ac:chgData name="شادن القحطاني ID 443200677" userId="2d5f3d4d-8466-4aa1-ac8a-1cb60ed86c20" providerId="ADAL" clId="{6CA2C20D-FD10-7042-9ED8-23D77B622455}" dt="2023-06-16T22:33:42.360" v="3824"/>
          <ac:inkMkLst>
            <pc:docMk/>
            <pc:sldMk cId="0" sldId="339"/>
            <ac:inkMk id="77920" creationId="{A17CB2EA-28D1-671A-9DB8-8BB3572221F1}"/>
          </ac:inkMkLst>
        </pc:inkChg>
        <pc:inkChg chg="add del">
          <ac:chgData name="شادن القحطاني ID 443200677" userId="2d5f3d4d-8466-4aa1-ac8a-1cb60ed86c20" providerId="ADAL" clId="{6CA2C20D-FD10-7042-9ED8-23D77B622455}" dt="2023-06-16T22:33:42.360" v="3824"/>
          <ac:inkMkLst>
            <pc:docMk/>
            <pc:sldMk cId="0" sldId="339"/>
            <ac:inkMk id="77921" creationId="{26B91617-50BE-0D74-13A8-3D8959DB0DED}"/>
          </ac:inkMkLst>
        </pc:inkChg>
        <pc:inkChg chg="add del">
          <ac:chgData name="شادن القحطاني ID 443200677" userId="2d5f3d4d-8466-4aa1-ac8a-1cb60ed86c20" providerId="ADAL" clId="{6CA2C20D-FD10-7042-9ED8-23D77B622455}" dt="2023-06-16T22:33:42.360" v="3824"/>
          <ac:inkMkLst>
            <pc:docMk/>
            <pc:sldMk cId="0" sldId="339"/>
            <ac:inkMk id="77922" creationId="{D02DECC5-8FD6-5045-96B0-15F1914CF996}"/>
          </ac:inkMkLst>
        </pc:inkChg>
        <pc:inkChg chg="add del">
          <ac:chgData name="شادن القحطاني ID 443200677" userId="2d5f3d4d-8466-4aa1-ac8a-1cb60ed86c20" providerId="ADAL" clId="{6CA2C20D-FD10-7042-9ED8-23D77B622455}" dt="2023-06-16T22:33:42.360" v="3824"/>
          <ac:inkMkLst>
            <pc:docMk/>
            <pc:sldMk cId="0" sldId="339"/>
            <ac:inkMk id="77923" creationId="{D893B09B-1E27-3420-7C8C-5A06DC181CEF}"/>
          </ac:inkMkLst>
        </pc:inkChg>
        <pc:inkChg chg="add del">
          <ac:chgData name="شادن القحطاني ID 443200677" userId="2d5f3d4d-8466-4aa1-ac8a-1cb60ed86c20" providerId="ADAL" clId="{6CA2C20D-FD10-7042-9ED8-23D77B622455}" dt="2023-06-16T22:33:42.360" v="3824"/>
          <ac:inkMkLst>
            <pc:docMk/>
            <pc:sldMk cId="0" sldId="339"/>
            <ac:inkMk id="77924" creationId="{CBE49CFB-1C89-01FB-4130-5D3A0036F41F}"/>
          </ac:inkMkLst>
        </pc:inkChg>
        <pc:inkChg chg="add del">
          <ac:chgData name="شادن القحطاني ID 443200677" userId="2d5f3d4d-8466-4aa1-ac8a-1cb60ed86c20" providerId="ADAL" clId="{6CA2C20D-FD10-7042-9ED8-23D77B622455}" dt="2023-06-16T22:33:42.360" v="3824"/>
          <ac:inkMkLst>
            <pc:docMk/>
            <pc:sldMk cId="0" sldId="339"/>
            <ac:inkMk id="77925" creationId="{6DC44376-B21C-273A-BD70-19C1DD7A9CCD}"/>
          </ac:inkMkLst>
        </pc:inkChg>
        <pc:inkChg chg="add del">
          <ac:chgData name="شادن القحطاني ID 443200677" userId="2d5f3d4d-8466-4aa1-ac8a-1cb60ed86c20" providerId="ADAL" clId="{6CA2C20D-FD10-7042-9ED8-23D77B622455}" dt="2023-06-16T22:33:42.360" v="3824"/>
          <ac:inkMkLst>
            <pc:docMk/>
            <pc:sldMk cId="0" sldId="339"/>
            <ac:inkMk id="77926" creationId="{046846CB-04BE-3B25-A493-94BDFBED949B}"/>
          </ac:inkMkLst>
        </pc:inkChg>
        <pc:inkChg chg="add del">
          <ac:chgData name="شادن القحطاني ID 443200677" userId="2d5f3d4d-8466-4aa1-ac8a-1cb60ed86c20" providerId="ADAL" clId="{6CA2C20D-FD10-7042-9ED8-23D77B622455}" dt="2023-06-16T22:33:42.360" v="3824"/>
          <ac:inkMkLst>
            <pc:docMk/>
            <pc:sldMk cId="0" sldId="339"/>
            <ac:inkMk id="77927" creationId="{D9776C07-239D-27B4-D6E8-85A63B2CA43D}"/>
          </ac:inkMkLst>
        </pc:inkChg>
        <pc:inkChg chg="add del">
          <ac:chgData name="شادن القحطاني ID 443200677" userId="2d5f3d4d-8466-4aa1-ac8a-1cb60ed86c20" providerId="ADAL" clId="{6CA2C20D-FD10-7042-9ED8-23D77B622455}" dt="2023-06-16T22:33:42.360" v="3824"/>
          <ac:inkMkLst>
            <pc:docMk/>
            <pc:sldMk cId="0" sldId="339"/>
            <ac:inkMk id="77928" creationId="{FDB86451-7ACA-A22C-3FEB-51427719A73C}"/>
          </ac:inkMkLst>
        </pc:inkChg>
        <pc:inkChg chg="add del">
          <ac:chgData name="شادن القحطاني ID 443200677" userId="2d5f3d4d-8466-4aa1-ac8a-1cb60ed86c20" providerId="ADAL" clId="{6CA2C20D-FD10-7042-9ED8-23D77B622455}" dt="2023-06-16T22:33:42.360" v="3824"/>
          <ac:inkMkLst>
            <pc:docMk/>
            <pc:sldMk cId="0" sldId="339"/>
            <ac:inkMk id="77929" creationId="{310510F0-37F8-B4D9-1866-80F555CC4A13}"/>
          </ac:inkMkLst>
        </pc:inkChg>
        <pc:inkChg chg="add del">
          <ac:chgData name="شادن القحطاني ID 443200677" userId="2d5f3d4d-8466-4aa1-ac8a-1cb60ed86c20" providerId="ADAL" clId="{6CA2C20D-FD10-7042-9ED8-23D77B622455}" dt="2023-06-16T22:33:42.360" v="3824"/>
          <ac:inkMkLst>
            <pc:docMk/>
            <pc:sldMk cId="0" sldId="339"/>
            <ac:inkMk id="77930" creationId="{E3E96E6E-3974-FAA6-C861-21DA4D80C7E9}"/>
          </ac:inkMkLst>
        </pc:inkChg>
        <pc:inkChg chg="add reco">
          <ac:chgData name="شادن القحطاني ID 443200677" userId="2d5f3d4d-8466-4aa1-ac8a-1cb60ed86c20" providerId="ADAL" clId="{6CA2C20D-FD10-7042-9ED8-23D77B622455}" dt="2023-06-16T22:33:42.360" v="3824"/>
          <ac:inkMkLst>
            <pc:docMk/>
            <pc:sldMk cId="0" sldId="339"/>
            <ac:inkMk id="77931" creationId="{489CA3EE-E024-9B69-FE96-0B65743FF06B}"/>
          </ac:inkMkLst>
        </pc:inkChg>
        <pc:inkChg chg="add del">
          <ac:chgData name="شادن القحطاني ID 443200677" userId="2d5f3d4d-8466-4aa1-ac8a-1cb60ed86c20" providerId="ADAL" clId="{6CA2C20D-FD10-7042-9ED8-23D77B622455}" dt="2023-06-16T22:33:46.097" v="3834"/>
          <ac:inkMkLst>
            <pc:docMk/>
            <pc:sldMk cId="0" sldId="339"/>
            <ac:inkMk id="77932" creationId="{D2DEB0BA-A1BF-2A0A-64E6-C86A12663572}"/>
          </ac:inkMkLst>
        </pc:inkChg>
        <pc:inkChg chg="add del">
          <ac:chgData name="شادن القحطاني ID 443200677" userId="2d5f3d4d-8466-4aa1-ac8a-1cb60ed86c20" providerId="ADAL" clId="{6CA2C20D-FD10-7042-9ED8-23D77B622455}" dt="2023-06-16T22:33:46.097" v="3834"/>
          <ac:inkMkLst>
            <pc:docMk/>
            <pc:sldMk cId="0" sldId="339"/>
            <ac:inkMk id="77933" creationId="{20F3C2EC-7C34-B6BD-DC56-23A8CC47894B}"/>
          </ac:inkMkLst>
        </pc:inkChg>
        <pc:inkChg chg="add del">
          <ac:chgData name="شادن القحطاني ID 443200677" userId="2d5f3d4d-8466-4aa1-ac8a-1cb60ed86c20" providerId="ADAL" clId="{6CA2C20D-FD10-7042-9ED8-23D77B622455}" dt="2023-06-16T22:33:46.097" v="3834"/>
          <ac:inkMkLst>
            <pc:docMk/>
            <pc:sldMk cId="0" sldId="339"/>
            <ac:inkMk id="77934" creationId="{8151DA9C-5077-0DEE-0141-0A737C5A9D18}"/>
          </ac:inkMkLst>
        </pc:inkChg>
        <pc:inkChg chg="add del">
          <ac:chgData name="شادن القحطاني ID 443200677" userId="2d5f3d4d-8466-4aa1-ac8a-1cb60ed86c20" providerId="ADAL" clId="{6CA2C20D-FD10-7042-9ED8-23D77B622455}" dt="2023-06-16T22:33:46.097" v="3834"/>
          <ac:inkMkLst>
            <pc:docMk/>
            <pc:sldMk cId="0" sldId="339"/>
            <ac:inkMk id="77935" creationId="{5077A870-003A-7668-BDF3-D052C8EDC34B}"/>
          </ac:inkMkLst>
        </pc:inkChg>
        <pc:inkChg chg="add del">
          <ac:chgData name="شادن القحطاني ID 443200677" userId="2d5f3d4d-8466-4aa1-ac8a-1cb60ed86c20" providerId="ADAL" clId="{6CA2C20D-FD10-7042-9ED8-23D77B622455}" dt="2023-06-16T22:33:46.097" v="3834"/>
          <ac:inkMkLst>
            <pc:docMk/>
            <pc:sldMk cId="0" sldId="339"/>
            <ac:inkMk id="77936" creationId="{D37CFA5D-EBDA-31EC-385F-CE193FB32168}"/>
          </ac:inkMkLst>
        </pc:inkChg>
        <pc:inkChg chg="add del">
          <ac:chgData name="شادن القحطاني ID 443200677" userId="2d5f3d4d-8466-4aa1-ac8a-1cb60ed86c20" providerId="ADAL" clId="{6CA2C20D-FD10-7042-9ED8-23D77B622455}" dt="2023-06-16T22:33:46.097" v="3834"/>
          <ac:inkMkLst>
            <pc:docMk/>
            <pc:sldMk cId="0" sldId="339"/>
            <ac:inkMk id="77937" creationId="{A11153BB-E35A-0D47-0743-0768EE72DBB6}"/>
          </ac:inkMkLst>
        </pc:inkChg>
        <pc:inkChg chg="add del">
          <ac:chgData name="شادن القحطاني ID 443200677" userId="2d5f3d4d-8466-4aa1-ac8a-1cb60ed86c20" providerId="ADAL" clId="{6CA2C20D-FD10-7042-9ED8-23D77B622455}" dt="2023-06-16T22:33:46.097" v="3834"/>
          <ac:inkMkLst>
            <pc:docMk/>
            <pc:sldMk cId="0" sldId="339"/>
            <ac:inkMk id="77938" creationId="{0B2753C7-8D39-CED2-7802-5F0A5E1F3DED}"/>
          </ac:inkMkLst>
        </pc:inkChg>
        <pc:inkChg chg="add del">
          <ac:chgData name="شادن القحطاني ID 443200677" userId="2d5f3d4d-8466-4aa1-ac8a-1cb60ed86c20" providerId="ADAL" clId="{6CA2C20D-FD10-7042-9ED8-23D77B622455}" dt="2023-06-16T22:33:46.097" v="3834"/>
          <ac:inkMkLst>
            <pc:docMk/>
            <pc:sldMk cId="0" sldId="339"/>
            <ac:inkMk id="77939" creationId="{D7E57A1C-0A9C-0F06-F0D7-8686C97824D7}"/>
          </ac:inkMkLst>
        </pc:inkChg>
        <pc:inkChg chg="add del">
          <ac:chgData name="شادن القحطاني ID 443200677" userId="2d5f3d4d-8466-4aa1-ac8a-1cb60ed86c20" providerId="ADAL" clId="{6CA2C20D-FD10-7042-9ED8-23D77B622455}" dt="2023-06-16T22:33:46.097" v="3834"/>
          <ac:inkMkLst>
            <pc:docMk/>
            <pc:sldMk cId="0" sldId="339"/>
            <ac:inkMk id="77940" creationId="{228E8E8D-CB6B-F4BD-28A8-A8683160F231}"/>
          </ac:inkMkLst>
        </pc:inkChg>
        <pc:inkChg chg="add reco">
          <ac:chgData name="شادن القحطاني ID 443200677" userId="2d5f3d4d-8466-4aa1-ac8a-1cb60ed86c20" providerId="ADAL" clId="{6CA2C20D-FD10-7042-9ED8-23D77B622455}" dt="2023-06-16T22:33:46.097" v="3834"/>
          <ac:inkMkLst>
            <pc:docMk/>
            <pc:sldMk cId="0" sldId="339"/>
            <ac:inkMk id="77941" creationId="{7A0D2050-80B4-4AAF-DE72-DB037A2443A4}"/>
          </ac:inkMkLst>
        </pc:inkChg>
        <pc:inkChg chg="add">
          <ac:chgData name="شادن القحطاني ID 443200677" userId="2d5f3d4d-8466-4aa1-ac8a-1cb60ed86c20" providerId="ADAL" clId="{6CA2C20D-FD10-7042-9ED8-23D77B622455}" dt="2023-06-16T22:34:29.657" v="3835"/>
          <ac:inkMkLst>
            <pc:docMk/>
            <pc:sldMk cId="0" sldId="339"/>
            <ac:inkMk id="77942" creationId="{A4260DCE-C425-2801-7E82-B2F7623FF166}"/>
          </ac:inkMkLst>
        </pc:inkChg>
        <pc:inkChg chg="add del">
          <ac:chgData name="شادن القحطاني ID 443200677" userId="2d5f3d4d-8466-4aa1-ac8a-1cb60ed86c20" providerId="ADAL" clId="{6CA2C20D-FD10-7042-9ED8-23D77B622455}" dt="2023-06-16T22:34:39.203" v="3842"/>
          <ac:inkMkLst>
            <pc:docMk/>
            <pc:sldMk cId="0" sldId="339"/>
            <ac:inkMk id="77943" creationId="{B7B1AC8C-D937-A368-B61C-0F5C97133752}"/>
          </ac:inkMkLst>
        </pc:inkChg>
        <pc:inkChg chg="add del">
          <ac:chgData name="شادن القحطاني ID 443200677" userId="2d5f3d4d-8466-4aa1-ac8a-1cb60ed86c20" providerId="ADAL" clId="{6CA2C20D-FD10-7042-9ED8-23D77B622455}" dt="2023-06-16T22:34:39.086" v="3841"/>
          <ac:inkMkLst>
            <pc:docMk/>
            <pc:sldMk cId="0" sldId="339"/>
            <ac:inkMk id="77944" creationId="{14A55F8C-FFA9-FAEF-9DC0-61785CC944E0}"/>
          </ac:inkMkLst>
        </pc:inkChg>
        <pc:inkChg chg="add del">
          <ac:chgData name="شادن القحطاني ID 443200677" userId="2d5f3d4d-8466-4aa1-ac8a-1cb60ed86c20" providerId="ADAL" clId="{6CA2C20D-FD10-7042-9ED8-23D77B622455}" dt="2023-06-16T22:34:38.910" v="3840"/>
          <ac:inkMkLst>
            <pc:docMk/>
            <pc:sldMk cId="0" sldId="339"/>
            <ac:inkMk id="77945" creationId="{DC036349-5D9B-965D-5A08-5313DA514517}"/>
          </ac:inkMkLst>
        </pc:inkChg>
        <pc:inkChg chg="add del reco">
          <ac:chgData name="شادن القحطاني ID 443200677" userId="2d5f3d4d-8466-4aa1-ac8a-1cb60ed86c20" providerId="ADAL" clId="{6CA2C20D-FD10-7042-9ED8-23D77B622455}" dt="2023-06-16T22:34:38.910" v="3840"/>
          <ac:inkMkLst>
            <pc:docMk/>
            <pc:sldMk cId="0" sldId="339"/>
            <ac:inkMk id="77946" creationId="{ACEDF753-7293-9E54-0A56-529C76DF29F2}"/>
          </ac:inkMkLst>
        </pc:inkChg>
        <pc:inkChg chg="add del">
          <ac:chgData name="شادن القحطاني ID 443200677" userId="2d5f3d4d-8466-4aa1-ac8a-1cb60ed86c20" providerId="ADAL" clId="{6CA2C20D-FD10-7042-9ED8-23D77B622455}" dt="2023-06-16T22:34:46.293" v="3856"/>
          <ac:inkMkLst>
            <pc:docMk/>
            <pc:sldMk cId="0" sldId="339"/>
            <ac:inkMk id="77947" creationId="{0BC870D1-2DAE-6F80-82D1-F6B6137E9A24}"/>
          </ac:inkMkLst>
        </pc:inkChg>
        <pc:inkChg chg="add del">
          <ac:chgData name="شادن القحطاني ID 443200677" userId="2d5f3d4d-8466-4aa1-ac8a-1cb60ed86c20" providerId="ADAL" clId="{6CA2C20D-FD10-7042-9ED8-23D77B622455}" dt="2023-06-16T22:34:46.293" v="3856"/>
          <ac:inkMkLst>
            <pc:docMk/>
            <pc:sldMk cId="0" sldId="339"/>
            <ac:inkMk id="77948" creationId="{3111E074-8019-93C2-03C3-B30C87DE51E4}"/>
          </ac:inkMkLst>
        </pc:inkChg>
        <pc:inkChg chg="add del">
          <ac:chgData name="شادن القحطاني ID 443200677" userId="2d5f3d4d-8466-4aa1-ac8a-1cb60ed86c20" providerId="ADAL" clId="{6CA2C20D-FD10-7042-9ED8-23D77B622455}" dt="2023-06-16T22:34:46.293" v="3856"/>
          <ac:inkMkLst>
            <pc:docMk/>
            <pc:sldMk cId="0" sldId="339"/>
            <ac:inkMk id="77949" creationId="{E6AB747D-53AD-A5E0-0464-E483B08706C3}"/>
          </ac:inkMkLst>
        </pc:inkChg>
        <pc:inkChg chg="add del">
          <ac:chgData name="شادن القحطاني ID 443200677" userId="2d5f3d4d-8466-4aa1-ac8a-1cb60ed86c20" providerId="ADAL" clId="{6CA2C20D-FD10-7042-9ED8-23D77B622455}" dt="2023-06-16T22:34:46.293" v="3856"/>
          <ac:inkMkLst>
            <pc:docMk/>
            <pc:sldMk cId="0" sldId="339"/>
            <ac:inkMk id="77950" creationId="{ACC25927-9535-6B64-275B-A4ADD027F5B6}"/>
          </ac:inkMkLst>
        </pc:inkChg>
        <pc:inkChg chg="add del">
          <ac:chgData name="شادن القحطاني ID 443200677" userId="2d5f3d4d-8466-4aa1-ac8a-1cb60ed86c20" providerId="ADAL" clId="{6CA2C20D-FD10-7042-9ED8-23D77B622455}" dt="2023-06-16T22:34:46.293" v="3856"/>
          <ac:inkMkLst>
            <pc:docMk/>
            <pc:sldMk cId="0" sldId="339"/>
            <ac:inkMk id="77951" creationId="{1641BED4-6FE5-C477-E394-6162F06DE2E5}"/>
          </ac:inkMkLst>
        </pc:inkChg>
        <pc:inkChg chg="add del">
          <ac:chgData name="شادن القحطاني ID 443200677" userId="2d5f3d4d-8466-4aa1-ac8a-1cb60ed86c20" providerId="ADAL" clId="{6CA2C20D-FD10-7042-9ED8-23D77B622455}" dt="2023-06-16T22:34:46.293" v="3856"/>
          <ac:inkMkLst>
            <pc:docMk/>
            <pc:sldMk cId="0" sldId="339"/>
            <ac:inkMk id="77952" creationId="{D9959AD8-E373-76B2-EE7C-077E027EC8B1}"/>
          </ac:inkMkLst>
        </pc:inkChg>
        <pc:inkChg chg="add del">
          <ac:chgData name="شادن القحطاني ID 443200677" userId="2d5f3d4d-8466-4aa1-ac8a-1cb60ed86c20" providerId="ADAL" clId="{6CA2C20D-FD10-7042-9ED8-23D77B622455}" dt="2023-06-16T22:34:46.293" v="3856"/>
          <ac:inkMkLst>
            <pc:docMk/>
            <pc:sldMk cId="0" sldId="339"/>
            <ac:inkMk id="77953" creationId="{AF578AE5-6AC6-F342-40F7-B543CC87B2C6}"/>
          </ac:inkMkLst>
        </pc:inkChg>
        <pc:inkChg chg="add del">
          <ac:chgData name="شادن القحطاني ID 443200677" userId="2d5f3d4d-8466-4aa1-ac8a-1cb60ed86c20" providerId="ADAL" clId="{6CA2C20D-FD10-7042-9ED8-23D77B622455}" dt="2023-06-16T22:34:46.293" v="3856"/>
          <ac:inkMkLst>
            <pc:docMk/>
            <pc:sldMk cId="0" sldId="339"/>
            <ac:inkMk id="77954" creationId="{69DE9FC7-16D9-7674-80CF-F0BA10B72CE4}"/>
          </ac:inkMkLst>
        </pc:inkChg>
        <pc:inkChg chg="add del">
          <ac:chgData name="شادن القحطاني ID 443200677" userId="2d5f3d4d-8466-4aa1-ac8a-1cb60ed86c20" providerId="ADAL" clId="{6CA2C20D-FD10-7042-9ED8-23D77B622455}" dt="2023-06-16T22:34:46.293" v="3856"/>
          <ac:inkMkLst>
            <pc:docMk/>
            <pc:sldMk cId="0" sldId="339"/>
            <ac:inkMk id="77955" creationId="{4A35FDF1-F698-0786-AE0A-8EBB63ED588F}"/>
          </ac:inkMkLst>
        </pc:inkChg>
        <pc:inkChg chg="add del">
          <ac:chgData name="شادن القحطاني ID 443200677" userId="2d5f3d4d-8466-4aa1-ac8a-1cb60ed86c20" providerId="ADAL" clId="{6CA2C20D-FD10-7042-9ED8-23D77B622455}" dt="2023-06-16T22:34:46.293" v="3856"/>
          <ac:inkMkLst>
            <pc:docMk/>
            <pc:sldMk cId="0" sldId="339"/>
            <ac:inkMk id="77956" creationId="{E05E27EA-28DB-4CF9-5C8C-FF21DDA49FE5}"/>
          </ac:inkMkLst>
        </pc:inkChg>
        <pc:inkChg chg="add del">
          <ac:chgData name="شادن القحطاني ID 443200677" userId="2d5f3d4d-8466-4aa1-ac8a-1cb60ed86c20" providerId="ADAL" clId="{6CA2C20D-FD10-7042-9ED8-23D77B622455}" dt="2023-06-16T22:34:46.293" v="3856"/>
          <ac:inkMkLst>
            <pc:docMk/>
            <pc:sldMk cId="0" sldId="339"/>
            <ac:inkMk id="77957" creationId="{F0780A80-5DC1-BAF0-A565-60FB8C980270}"/>
          </ac:inkMkLst>
        </pc:inkChg>
        <pc:inkChg chg="add del">
          <ac:chgData name="شادن القحطاني ID 443200677" userId="2d5f3d4d-8466-4aa1-ac8a-1cb60ed86c20" providerId="ADAL" clId="{6CA2C20D-FD10-7042-9ED8-23D77B622455}" dt="2023-06-16T22:34:46.293" v="3856"/>
          <ac:inkMkLst>
            <pc:docMk/>
            <pc:sldMk cId="0" sldId="339"/>
            <ac:inkMk id="77958" creationId="{58245A3A-3278-D9E3-51AD-9A411DB62F11}"/>
          </ac:inkMkLst>
        </pc:inkChg>
        <pc:inkChg chg="add del">
          <ac:chgData name="شادن القحطاني ID 443200677" userId="2d5f3d4d-8466-4aa1-ac8a-1cb60ed86c20" providerId="ADAL" clId="{6CA2C20D-FD10-7042-9ED8-23D77B622455}" dt="2023-06-16T22:34:46.293" v="3856"/>
          <ac:inkMkLst>
            <pc:docMk/>
            <pc:sldMk cId="0" sldId="339"/>
            <ac:inkMk id="77959" creationId="{9734DF11-9535-AD79-FF19-E19353D921FC}"/>
          </ac:inkMkLst>
        </pc:inkChg>
        <pc:inkChg chg="add reco">
          <ac:chgData name="شادن القحطاني ID 443200677" userId="2d5f3d4d-8466-4aa1-ac8a-1cb60ed86c20" providerId="ADAL" clId="{6CA2C20D-FD10-7042-9ED8-23D77B622455}" dt="2023-06-16T22:34:46.293" v="3856"/>
          <ac:inkMkLst>
            <pc:docMk/>
            <pc:sldMk cId="0" sldId="339"/>
            <ac:inkMk id="77960" creationId="{602587A6-9449-B46C-E68F-D5A6501A0C29}"/>
          </ac:inkMkLst>
        </pc:inkChg>
      </pc:sldChg>
      <pc:sldChg chg="addSp delSp">
        <pc:chgData name="شادن القحطاني ID 443200677" userId="2d5f3d4d-8466-4aa1-ac8a-1cb60ed86c20" providerId="ADAL" clId="{6CA2C20D-FD10-7042-9ED8-23D77B622455}" dt="2023-06-16T23:16:12.493" v="3905"/>
        <pc:sldMkLst>
          <pc:docMk/>
          <pc:sldMk cId="0" sldId="340"/>
        </pc:sldMkLst>
        <pc:inkChg chg="add del">
          <ac:chgData name="شادن القحطاني ID 443200677" userId="2d5f3d4d-8466-4aa1-ac8a-1cb60ed86c20" providerId="ADAL" clId="{6CA2C20D-FD10-7042-9ED8-23D77B622455}" dt="2023-05-20T14:32:53.743" v="2515"/>
          <ac:inkMkLst>
            <pc:docMk/>
            <pc:sldMk cId="0" sldId="340"/>
            <ac:inkMk id="2" creationId="{50272744-A4B3-E51C-1F19-5B6985D20FFE}"/>
          </ac:inkMkLst>
        </pc:inkChg>
        <pc:inkChg chg="add del">
          <ac:chgData name="شادن القحطاني ID 443200677" userId="2d5f3d4d-8466-4aa1-ac8a-1cb60ed86c20" providerId="ADAL" clId="{6CA2C20D-FD10-7042-9ED8-23D77B622455}" dt="2023-06-16T23:14:19.906" v="3861"/>
          <ac:inkMkLst>
            <pc:docMk/>
            <pc:sldMk cId="0" sldId="340"/>
            <ac:inkMk id="2" creationId="{AC796370-4532-F7EB-E6B8-869F7D5AAD00}"/>
          </ac:inkMkLst>
        </pc:inkChg>
        <pc:inkChg chg="add">
          <ac:chgData name="شادن القحطاني ID 443200677" userId="2d5f3d4d-8466-4aa1-ac8a-1cb60ed86c20" providerId="ADAL" clId="{6CA2C20D-FD10-7042-9ED8-23D77B622455}" dt="2023-05-20T14:32:51.845" v="2511"/>
          <ac:inkMkLst>
            <pc:docMk/>
            <pc:sldMk cId="0" sldId="340"/>
            <ac:inkMk id="3" creationId="{3F43F4DE-0216-B286-20E4-3AC19CCECE83}"/>
          </ac:inkMkLst>
        </pc:inkChg>
        <pc:inkChg chg="add del">
          <ac:chgData name="شادن القحطاني ID 443200677" userId="2d5f3d4d-8466-4aa1-ac8a-1cb60ed86c20" providerId="ADAL" clId="{6CA2C20D-FD10-7042-9ED8-23D77B622455}" dt="2023-06-16T23:14:19.906" v="3861"/>
          <ac:inkMkLst>
            <pc:docMk/>
            <pc:sldMk cId="0" sldId="340"/>
            <ac:inkMk id="4" creationId="{57A6BA4A-D2A9-3680-8AC0-6E3C106BFD30}"/>
          </ac:inkMkLst>
        </pc:inkChg>
        <pc:inkChg chg="add del">
          <ac:chgData name="شادن القحطاني ID 443200677" userId="2d5f3d4d-8466-4aa1-ac8a-1cb60ed86c20" providerId="ADAL" clId="{6CA2C20D-FD10-7042-9ED8-23D77B622455}" dt="2023-05-20T14:32:53.743" v="2515"/>
          <ac:inkMkLst>
            <pc:docMk/>
            <pc:sldMk cId="0" sldId="340"/>
            <ac:inkMk id="4" creationId="{7D687398-E2B7-3EB9-ADC8-F1D61954F66A}"/>
          </ac:inkMkLst>
        </pc:inkChg>
        <pc:inkChg chg="add">
          <ac:chgData name="شادن القحطاني ID 443200677" userId="2d5f3d4d-8466-4aa1-ac8a-1cb60ed86c20" providerId="ADAL" clId="{6CA2C20D-FD10-7042-9ED8-23D77B622455}" dt="2023-05-20T14:32:52.661" v="2513"/>
          <ac:inkMkLst>
            <pc:docMk/>
            <pc:sldMk cId="0" sldId="340"/>
            <ac:inkMk id="5" creationId="{36346D99-3C2F-614B-EA7A-AAB46C37ECD6}"/>
          </ac:inkMkLst>
        </pc:inkChg>
        <pc:inkChg chg="add del">
          <ac:chgData name="شادن القحطاني ID 443200677" userId="2d5f3d4d-8466-4aa1-ac8a-1cb60ed86c20" providerId="ADAL" clId="{6CA2C20D-FD10-7042-9ED8-23D77B622455}" dt="2023-06-16T23:14:19.906" v="3861"/>
          <ac:inkMkLst>
            <pc:docMk/>
            <pc:sldMk cId="0" sldId="340"/>
            <ac:inkMk id="8" creationId="{2E9B8E55-48C8-9FFF-E696-70807E8E82B7}"/>
          </ac:inkMkLst>
        </pc:inkChg>
        <pc:inkChg chg="add del">
          <ac:chgData name="شادن القحطاني ID 443200677" userId="2d5f3d4d-8466-4aa1-ac8a-1cb60ed86c20" providerId="ADAL" clId="{6CA2C20D-FD10-7042-9ED8-23D77B622455}" dt="2023-05-20T14:32:53.743" v="2515"/>
          <ac:inkMkLst>
            <pc:docMk/>
            <pc:sldMk cId="0" sldId="340"/>
            <ac:inkMk id="8" creationId="{BCB9954C-0E30-A88C-7C8B-F1DA467C2519}"/>
          </ac:inkMkLst>
        </pc:inkChg>
        <pc:inkChg chg="add reco">
          <ac:chgData name="شادن القحطاني ID 443200677" userId="2d5f3d4d-8466-4aa1-ac8a-1cb60ed86c20" providerId="ADAL" clId="{6CA2C20D-FD10-7042-9ED8-23D77B622455}" dt="2023-05-20T14:32:53.743" v="2515"/>
          <ac:inkMkLst>
            <pc:docMk/>
            <pc:sldMk cId="0" sldId="340"/>
            <ac:inkMk id="9" creationId="{C461CF6E-D1A9-D09F-CC17-F6D4AF055D5F}"/>
          </ac:inkMkLst>
        </pc:inkChg>
        <pc:inkChg chg="add del">
          <ac:chgData name="شادن القحطاني ID 443200677" userId="2d5f3d4d-8466-4aa1-ac8a-1cb60ed86c20" providerId="ADAL" clId="{6CA2C20D-FD10-7042-9ED8-23D77B622455}" dt="2023-06-16T23:14:19.906" v="3861"/>
          <ac:inkMkLst>
            <pc:docMk/>
            <pc:sldMk cId="0" sldId="340"/>
            <ac:inkMk id="10" creationId="{7319C802-A799-6B2A-E988-95308506FC84}"/>
          </ac:inkMkLst>
        </pc:inkChg>
        <pc:inkChg chg="add del">
          <ac:chgData name="شادن القحطاني ID 443200677" userId="2d5f3d4d-8466-4aa1-ac8a-1cb60ed86c20" providerId="ADAL" clId="{6CA2C20D-FD10-7042-9ED8-23D77B622455}" dt="2023-05-20T14:33:16.182" v="2530"/>
          <ac:inkMkLst>
            <pc:docMk/>
            <pc:sldMk cId="0" sldId="340"/>
            <ac:inkMk id="10" creationId="{BB8DF512-7041-C159-CC02-6D70A8996567}"/>
          </ac:inkMkLst>
        </pc:inkChg>
        <pc:inkChg chg="add del">
          <ac:chgData name="شادن القحطاني ID 443200677" userId="2d5f3d4d-8466-4aa1-ac8a-1cb60ed86c20" providerId="ADAL" clId="{6CA2C20D-FD10-7042-9ED8-23D77B622455}" dt="2023-05-20T14:33:16.182" v="2530"/>
          <ac:inkMkLst>
            <pc:docMk/>
            <pc:sldMk cId="0" sldId="340"/>
            <ac:inkMk id="11" creationId="{427EECCA-85A4-5AF8-9F47-E1C08D7A7140}"/>
          </ac:inkMkLst>
        </pc:inkChg>
        <pc:inkChg chg="add reco">
          <ac:chgData name="شادن القحطاني ID 443200677" userId="2d5f3d4d-8466-4aa1-ac8a-1cb60ed86c20" providerId="ADAL" clId="{6CA2C20D-FD10-7042-9ED8-23D77B622455}" dt="2023-06-16T23:14:19.906" v="3861"/>
          <ac:inkMkLst>
            <pc:docMk/>
            <pc:sldMk cId="0" sldId="340"/>
            <ac:inkMk id="11" creationId="{6BE9BF06-CEE3-0E28-DCB2-CED736428552}"/>
          </ac:inkMkLst>
        </pc:inkChg>
        <pc:inkChg chg="add">
          <ac:chgData name="شادن القحطاني ID 443200677" userId="2d5f3d4d-8466-4aa1-ac8a-1cb60ed86c20" providerId="ADAL" clId="{6CA2C20D-FD10-7042-9ED8-23D77B622455}" dt="2023-06-16T23:14:20.507" v="3862"/>
          <ac:inkMkLst>
            <pc:docMk/>
            <pc:sldMk cId="0" sldId="340"/>
            <ac:inkMk id="12" creationId="{02A2A058-F0F1-245D-4821-2FF6AD609135}"/>
          </ac:inkMkLst>
        </pc:inkChg>
        <pc:inkChg chg="add del">
          <ac:chgData name="شادن القحطاني ID 443200677" userId="2d5f3d4d-8466-4aa1-ac8a-1cb60ed86c20" providerId="ADAL" clId="{6CA2C20D-FD10-7042-9ED8-23D77B622455}" dt="2023-05-20T14:33:16.182" v="2530"/>
          <ac:inkMkLst>
            <pc:docMk/>
            <pc:sldMk cId="0" sldId="340"/>
            <ac:inkMk id="12" creationId="{21744DC4-D4A9-D39D-703E-96B503C8A127}"/>
          </ac:inkMkLst>
        </pc:inkChg>
        <pc:inkChg chg="add del">
          <ac:chgData name="شادن القحطاني ID 443200677" userId="2d5f3d4d-8466-4aa1-ac8a-1cb60ed86c20" providerId="ADAL" clId="{6CA2C20D-FD10-7042-9ED8-23D77B622455}" dt="2023-06-16T23:14:25.669" v="3870"/>
          <ac:inkMkLst>
            <pc:docMk/>
            <pc:sldMk cId="0" sldId="340"/>
            <ac:inkMk id="13" creationId="{AF07E034-1B66-898B-CF28-3F8593CE114A}"/>
          </ac:inkMkLst>
        </pc:inkChg>
        <pc:inkChg chg="add del">
          <ac:chgData name="شادن القحطاني ID 443200677" userId="2d5f3d4d-8466-4aa1-ac8a-1cb60ed86c20" providerId="ADAL" clId="{6CA2C20D-FD10-7042-9ED8-23D77B622455}" dt="2023-05-20T14:33:16.182" v="2530"/>
          <ac:inkMkLst>
            <pc:docMk/>
            <pc:sldMk cId="0" sldId="340"/>
            <ac:inkMk id="13" creationId="{D10D6500-2547-10E9-83FD-3F0593C9BA23}"/>
          </ac:inkMkLst>
        </pc:inkChg>
        <pc:inkChg chg="add del">
          <ac:chgData name="شادن القحطاني ID 443200677" userId="2d5f3d4d-8466-4aa1-ac8a-1cb60ed86c20" providerId="ADAL" clId="{6CA2C20D-FD10-7042-9ED8-23D77B622455}" dt="2023-06-16T23:14:25.669" v="3870"/>
          <ac:inkMkLst>
            <pc:docMk/>
            <pc:sldMk cId="0" sldId="340"/>
            <ac:inkMk id="14" creationId="{636F8AA3-EA1E-13A5-AFC9-C961C39EF35A}"/>
          </ac:inkMkLst>
        </pc:inkChg>
        <pc:inkChg chg="add del">
          <ac:chgData name="شادن القحطاني ID 443200677" userId="2d5f3d4d-8466-4aa1-ac8a-1cb60ed86c20" providerId="ADAL" clId="{6CA2C20D-FD10-7042-9ED8-23D77B622455}" dt="2023-05-20T14:33:16.182" v="2530"/>
          <ac:inkMkLst>
            <pc:docMk/>
            <pc:sldMk cId="0" sldId="340"/>
            <ac:inkMk id="14" creationId="{B4991615-6A3A-0DF2-57E6-C369410D7D61}"/>
          </ac:inkMkLst>
        </pc:inkChg>
        <pc:inkChg chg="add del">
          <ac:chgData name="شادن القحطاني ID 443200677" userId="2d5f3d4d-8466-4aa1-ac8a-1cb60ed86c20" providerId="ADAL" clId="{6CA2C20D-FD10-7042-9ED8-23D77B622455}" dt="2023-06-16T23:14:25.669" v="3870"/>
          <ac:inkMkLst>
            <pc:docMk/>
            <pc:sldMk cId="0" sldId="340"/>
            <ac:inkMk id="15" creationId="{984945FB-C11A-8E1B-AFD0-9C7A4959FC47}"/>
          </ac:inkMkLst>
        </pc:inkChg>
        <pc:inkChg chg="add del">
          <ac:chgData name="شادن القحطاني ID 443200677" userId="2d5f3d4d-8466-4aa1-ac8a-1cb60ed86c20" providerId="ADAL" clId="{6CA2C20D-FD10-7042-9ED8-23D77B622455}" dt="2023-05-20T14:33:16.182" v="2530"/>
          <ac:inkMkLst>
            <pc:docMk/>
            <pc:sldMk cId="0" sldId="340"/>
            <ac:inkMk id="15" creationId="{E8B6FDCF-6563-078F-C0AC-FCAE6FB48CEC}"/>
          </ac:inkMkLst>
        </pc:inkChg>
        <pc:inkChg chg="add del">
          <ac:chgData name="شادن القحطاني ID 443200677" userId="2d5f3d4d-8466-4aa1-ac8a-1cb60ed86c20" providerId="ADAL" clId="{6CA2C20D-FD10-7042-9ED8-23D77B622455}" dt="2023-06-16T23:14:25.669" v="3870"/>
          <ac:inkMkLst>
            <pc:docMk/>
            <pc:sldMk cId="0" sldId="340"/>
            <ac:inkMk id="16" creationId="{1D187889-301F-B840-A441-3672B88C0163}"/>
          </ac:inkMkLst>
        </pc:inkChg>
        <pc:inkChg chg="add del">
          <ac:chgData name="شادن القحطاني ID 443200677" userId="2d5f3d4d-8466-4aa1-ac8a-1cb60ed86c20" providerId="ADAL" clId="{6CA2C20D-FD10-7042-9ED8-23D77B622455}" dt="2023-05-20T14:33:16.182" v="2530"/>
          <ac:inkMkLst>
            <pc:docMk/>
            <pc:sldMk cId="0" sldId="340"/>
            <ac:inkMk id="16" creationId="{9B1EE001-E4FA-8B6E-1E1B-6C4AAF493AA2}"/>
          </ac:inkMkLst>
        </pc:inkChg>
        <pc:inkChg chg="add del">
          <ac:chgData name="شادن القحطاني ID 443200677" userId="2d5f3d4d-8466-4aa1-ac8a-1cb60ed86c20" providerId="ADAL" clId="{6CA2C20D-FD10-7042-9ED8-23D77B622455}" dt="2023-06-16T23:14:25.669" v="3870"/>
          <ac:inkMkLst>
            <pc:docMk/>
            <pc:sldMk cId="0" sldId="340"/>
            <ac:inkMk id="17" creationId="{2AFF7585-577F-A854-7359-8D85943FD3B9}"/>
          </ac:inkMkLst>
        </pc:inkChg>
        <pc:inkChg chg="add del">
          <ac:chgData name="شادن القحطاني ID 443200677" userId="2d5f3d4d-8466-4aa1-ac8a-1cb60ed86c20" providerId="ADAL" clId="{6CA2C20D-FD10-7042-9ED8-23D77B622455}" dt="2023-05-20T14:33:16.182" v="2530"/>
          <ac:inkMkLst>
            <pc:docMk/>
            <pc:sldMk cId="0" sldId="340"/>
            <ac:inkMk id="17" creationId="{B39CFC58-2A79-5B21-0D70-B006213B20D8}"/>
          </ac:inkMkLst>
        </pc:inkChg>
        <pc:inkChg chg="add del">
          <ac:chgData name="شادن القحطاني ID 443200677" userId="2d5f3d4d-8466-4aa1-ac8a-1cb60ed86c20" providerId="ADAL" clId="{6CA2C20D-FD10-7042-9ED8-23D77B622455}" dt="2023-05-20T14:33:16.182" v="2530"/>
          <ac:inkMkLst>
            <pc:docMk/>
            <pc:sldMk cId="0" sldId="340"/>
            <ac:inkMk id="18" creationId="{176237F6-DEFA-AABB-5A77-F670D2B65FBE}"/>
          </ac:inkMkLst>
        </pc:inkChg>
        <pc:inkChg chg="add del">
          <ac:chgData name="شادن القحطاني ID 443200677" userId="2d5f3d4d-8466-4aa1-ac8a-1cb60ed86c20" providerId="ADAL" clId="{6CA2C20D-FD10-7042-9ED8-23D77B622455}" dt="2023-06-16T23:14:25.669" v="3870"/>
          <ac:inkMkLst>
            <pc:docMk/>
            <pc:sldMk cId="0" sldId="340"/>
            <ac:inkMk id="18" creationId="{9F651FCC-59E5-F16D-7A52-A622AE1A500C}"/>
          </ac:inkMkLst>
        </pc:inkChg>
        <pc:inkChg chg="add del">
          <ac:chgData name="شادن القحطاني ID 443200677" userId="2d5f3d4d-8466-4aa1-ac8a-1cb60ed86c20" providerId="ADAL" clId="{6CA2C20D-FD10-7042-9ED8-23D77B622455}" dt="2023-06-16T23:14:25.669" v="3870"/>
          <ac:inkMkLst>
            <pc:docMk/>
            <pc:sldMk cId="0" sldId="340"/>
            <ac:inkMk id="19" creationId="{483A182F-C1FC-22FB-A468-A8C205F4CF83}"/>
          </ac:inkMkLst>
        </pc:inkChg>
        <pc:inkChg chg="add del">
          <ac:chgData name="شادن القحطاني ID 443200677" userId="2d5f3d4d-8466-4aa1-ac8a-1cb60ed86c20" providerId="ADAL" clId="{6CA2C20D-FD10-7042-9ED8-23D77B622455}" dt="2023-05-20T14:33:16.182" v="2530"/>
          <ac:inkMkLst>
            <pc:docMk/>
            <pc:sldMk cId="0" sldId="340"/>
            <ac:inkMk id="19" creationId="{E9E39983-28FB-C053-1997-1845B327567A}"/>
          </ac:inkMkLst>
        </pc:inkChg>
        <pc:inkChg chg="add del">
          <ac:chgData name="شادن القحطاني ID 443200677" userId="2d5f3d4d-8466-4aa1-ac8a-1cb60ed86c20" providerId="ADAL" clId="{6CA2C20D-FD10-7042-9ED8-23D77B622455}" dt="2023-05-20T14:33:16.182" v="2530"/>
          <ac:inkMkLst>
            <pc:docMk/>
            <pc:sldMk cId="0" sldId="340"/>
            <ac:inkMk id="20" creationId="{02685024-6BB0-8816-F7E9-B74DDB201D15}"/>
          </ac:inkMkLst>
        </pc:inkChg>
        <pc:inkChg chg="add reco">
          <ac:chgData name="شادن القحطاني ID 443200677" userId="2d5f3d4d-8466-4aa1-ac8a-1cb60ed86c20" providerId="ADAL" clId="{6CA2C20D-FD10-7042-9ED8-23D77B622455}" dt="2023-06-16T23:14:25.669" v="3870"/>
          <ac:inkMkLst>
            <pc:docMk/>
            <pc:sldMk cId="0" sldId="340"/>
            <ac:inkMk id="20" creationId="{92DC0D5D-1273-AFF1-EBBA-08594EC9E94E}"/>
          </ac:inkMkLst>
        </pc:inkChg>
        <pc:inkChg chg="add del">
          <ac:chgData name="شادن القحطاني ID 443200677" userId="2d5f3d4d-8466-4aa1-ac8a-1cb60ed86c20" providerId="ADAL" clId="{6CA2C20D-FD10-7042-9ED8-23D77B622455}" dt="2023-06-16T23:14:29.893" v="3876"/>
          <ac:inkMkLst>
            <pc:docMk/>
            <pc:sldMk cId="0" sldId="340"/>
            <ac:inkMk id="21" creationId="{437B6C20-24BB-3F0D-2C44-8700F1CC4376}"/>
          </ac:inkMkLst>
        </pc:inkChg>
        <pc:inkChg chg="add del">
          <ac:chgData name="شادن القحطاني ID 443200677" userId="2d5f3d4d-8466-4aa1-ac8a-1cb60ed86c20" providerId="ADAL" clId="{6CA2C20D-FD10-7042-9ED8-23D77B622455}" dt="2023-05-20T14:33:16.182" v="2530"/>
          <ac:inkMkLst>
            <pc:docMk/>
            <pc:sldMk cId="0" sldId="340"/>
            <ac:inkMk id="21" creationId="{AC276C8A-DC61-5571-47B9-FAFC7011FDC3}"/>
          </ac:inkMkLst>
        </pc:inkChg>
        <pc:inkChg chg="add del">
          <ac:chgData name="شادن القحطاني ID 443200677" userId="2d5f3d4d-8466-4aa1-ac8a-1cb60ed86c20" providerId="ADAL" clId="{6CA2C20D-FD10-7042-9ED8-23D77B622455}" dt="2023-05-20T14:33:16.182" v="2530"/>
          <ac:inkMkLst>
            <pc:docMk/>
            <pc:sldMk cId="0" sldId="340"/>
            <ac:inkMk id="22" creationId="{0855F2FD-AEF5-5F79-38F1-FE76856AACAE}"/>
          </ac:inkMkLst>
        </pc:inkChg>
        <pc:inkChg chg="add del">
          <ac:chgData name="شادن القحطاني ID 443200677" userId="2d5f3d4d-8466-4aa1-ac8a-1cb60ed86c20" providerId="ADAL" clId="{6CA2C20D-FD10-7042-9ED8-23D77B622455}" dt="2023-06-16T23:14:29.893" v="3876"/>
          <ac:inkMkLst>
            <pc:docMk/>
            <pc:sldMk cId="0" sldId="340"/>
            <ac:inkMk id="22" creationId="{14F41572-8E9D-CBAF-D562-1E1E10F6F05A}"/>
          </ac:inkMkLst>
        </pc:inkChg>
        <pc:inkChg chg="add del">
          <ac:chgData name="شادن القحطاني ID 443200677" userId="2d5f3d4d-8466-4aa1-ac8a-1cb60ed86c20" providerId="ADAL" clId="{6CA2C20D-FD10-7042-9ED8-23D77B622455}" dt="2023-05-20T14:33:16.182" v="2530"/>
          <ac:inkMkLst>
            <pc:docMk/>
            <pc:sldMk cId="0" sldId="340"/>
            <ac:inkMk id="23" creationId="{465AA31E-3EE7-234C-4987-689D2BC452E5}"/>
          </ac:inkMkLst>
        </pc:inkChg>
        <pc:inkChg chg="add del">
          <ac:chgData name="شادن القحطاني ID 443200677" userId="2d5f3d4d-8466-4aa1-ac8a-1cb60ed86c20" providerId="ADAL" clId="{6CA2C20D-FD10-7042-9ED8-23D77B622455}" dt="2023-06-16T23:14:29.893" v="3876"/>
          <ac:inkMkLst>
            <pc:docMk/>
            <pc:sldMk cId="0" sldId="340"/>
            <ac:inkMk id="23" creationId="{733728C9-6020-0F10-D664-6DC1CCC61830}"/>
          </ac:inkMkLst>
        </pc:inkChg>
        <pc:inkChg chg="add reco">
          <ac:chgData name="شادن القحطاني ID 443200677" userId="2d5f3d4d-8466-4aa1-ac8a-1cb60ed86c20" providerId="ADAL" clId="{6CA2C20D-FD10-7042-9ED8-23D77B622455}" dt="2023-05-20T14:33:16.182" v="2530"/>
          <ac:inkMkLst>
            <pc:docMk/>
            <pc:sldMk cId="0" sldId="340"/>
            <ac:inkMk id="24" creationId="{7C999F12-21A8-B7B3-C88D-E117350B3B56}"/>
          </ac:inkMkLst>
        </pc:inkChg>
        <pc:inkChg chg="add del">
          <ac:chgData name="شادن القحطاني ID 443200677" userId="2d5f3d4d-8466-4aa1-ac8a-1cb60ed86c20" providerId="ADAL" clId="{6CA2C20D-FD10-7042-9ED8-23D77B622455}" dt="2023-05-20T14:33:21.808" v="2538"/>
          <ac:inkMkLst>
            <pc:docMk/>
            <pc:sldMk cId="0" sldId="340"/>
            <ac:inkMk id="25" creationId="{3FC17D4B-5281-A2C3-F6BD-C7FACDA10C07}"/>
          </ac:inkMkLst>
        </pc:inkChg>
        <pc:inkChg chg="add del">
          <ac:chgData name="شادن القحطاني ID 443200677" userId="2d5f3d4d-8466-4aa1-ac8a-1cb60ed86c20" providerId="ADAL" clId="{6CA2C20D-FD10-7042-9ED8-23D77B622455}" dt="2023-06-16T23:14:29.893" v="3876"/>
          <ac:inkMkLst>
            <pc:docMk/>
            <pc:sldMk cId="0" sldId="340"/>
            <ac:inkMk id="25" creationId="{56B2DA8D-58E4-E6BB-C251-CB4820065D0F}"/>
          </ac:inkMkLst>
        </pc:inkChg>
        <pc:inkChg chg="add del">
          <ac:chgData name="شادن القحطاني ID 443200677" userId="2d5f3d4d-8466-4aa1-ac8a-1cb60ed86c20" providerId="ADAL" clId="{6CA2C20D-FD10-7042-9ED8-23D77B622455}" dt="2023-05-20T14:33:21.808" v="2538"/>
          <ac:inkMkLst>
            <pc:docMk/>
            <pc:sldMk cId="0" sldId="340"/>
            <ac:inkMk id="26" creationId="{2EF211DB-B00B-2575-7394-C115AAAF8297}"/>
          </ac:inkMkLst>
        </pc:inkChg>
        <pc:inkChg chg="add del">
          <ac:chgData name="شادن القحطاني ID 443200677" userId="2d5f3d4d-8466-4aa1-ac8a-1cb60ed86c20" providerId="ADAL" clId="{6CA2C20D-FD10-7042-9ED8-23D77B622455}" dt="2023-06-16T23:14:29.893" v="3876"/>
          <ac:inkMkLst>
            <pc:docMk/>
            <pc:sldMk cId="0" sldId="340"/>
            <ac:inkMk id="26" creationId="{A894D70A-F1DD-B2FE-D77F-DBFFF70AF0DA}"/>
          </ac:inkMkLst>
        </pc:inkChg>
        <pc:inkChg chg="add reco">
          <ac:chgData name="شادن القحطاني ID 443200677" userId="2d5f3d4d-8466-4aa1-ac8a-1cb60ed86c20" providerId="ADAL" clId="{6CA2C20D-FD10-7042-9ED8-23D77B622455}" dt="2023-06-16T23:14:29.893" v="3876"/>
          <ac:inkMkLst>
            <pc:docMk/>
            <pc:sldMk cId="0" sldId="340"/>
            <ac:inkMk id="27" creationId="{0148CE26-E60F-2CE9-CEB7-B38350798F78}"/>
          </ac:inkMkLst>
        </pc:inkChg>
        <pc:inkChg chg="add del">
          <ac:chgData name="شادن القحطاني ID 443200677" userId="2d5f3d4d-8466-4aa1-ac8a-1cb60ed86c20" providerId="ADAL" clId="{6CA2C20D-FD10-7042-9ED8-23D77B622455}" dt="2023-05-20T14:33:21.808" v="2538"/>
          <ac:inkMkLst>
            <pc:docMk/>
            <pc:sldMk cId="0" sldId="340"/>
            <ac:inkMk id="27" creationId="{105973F4-86AD-AF16-DF46-4DA3A73CDF30}"/>
          </ac:inkMkLst>
        </pc:inkChg>
        <pc:inkChg chg="add del">
          <ac:chgData name="شادن القحطاني ID 443200677" userId="2d5f3d4d-8466-4aa1-ac8a-1cb60ed86c20" providerId="ADAL" clId="{6CA2C20D-FD10-7042-9ED8-23D77B622455}" dt="2023-05-20T14:33:21.808" v="2538"/>
          <ac:inkMkLst>
            <pc:docMk/>
            <pc:sldMk cId="0" sldId="340"/>
            <ac:inkMk id="28" creationId="{616BC166-42DB-90F7-ACCB-CA7FD400A9EE}"/>
          </ac:inkMkLst>
        </pc:inkChg>
        <pc:inkChg chg="add del">
          <ac:chgData name="شادن القحطاني ID 443200677" userId="2d5f3d4d-8466-4aa1-ac8a-1cb60ed86c20" providerId="ADAL" clId="{6CA2C20D-FD10-7042-9ED8-23D77B622455}" dt="2023-06-16T23:14:38.229" v="3881"/>
          <ac:inkMkLst>
            <pc:docMk/>
            <pc:sldMk cId="0" sldId="340"/>
            <ac:inkMk id="28" creationId="{B066545B-8043-1E42-1A79-E5DC89138F49}"/>
          </ac:inkMkLst>
        </pc:inkChg>
        <pc:inkChg chg="add del">
          <ac:chgData name="شادن القحطاني ID 443200677" userId="2d5f3d4d-8466-4aa1-ac8a-1cb60ed86c20" providerId="ADAL" clId="{6CA2C20D-FD10-7042-9ED8-23D77B622455}" dt="2023-05-20T14:33:21.808" v="2538"/>
          <ac:inkMkLst>
            <pc:docMk/>
            <pc:sldMk cId="0" sldId="340"/>
            <ac:inkMk id="29" creationId="{C92E7DD8-5D52-CFE1-EF75-D13930B50DD6}"/>
          </ac:inkMkLst>
        </pc:inkChg>
        <pc:inkChg chg="add del">
          <ac:chgData name="شادن القحطاني ID 443200677" userId="2d5f3d4d-8466-4aa1-ac8a-1cb60ed86c20" providerId="ADAL" clId="{6CA2C20D-FD10-7042-9ED8-23D77B622455}" dt="2023-06-16T23:14:38.229" v="3881"/>
          <ac:inkMkLst>
            <pc:docMk/>
            <pc:sldMk cId="0" sldId="340"/>
            <ac:inkMk id="29" creationId="{F269F386-A04C-E369-ECDA-1E9EAD17328B}"/>
          </ac:inkMkLst>
        </pc:inkChg>
        <pc:inkChg chg="add del">
          <ac:chgData name="شادن القحطاني ID 443200677" userId="2d5f3d4d-8466-4aa1-ac8a-1cb60ed86c20" providerId="ADAL" clId="{6CA2C20D-FD10-7042-9ED8-23D77B622455}" dt="2023-06-16T23:14:38.229" v="3881"/>
          <ac:inkMkLst>
            <pc:docMk/>
            <pc:sldMk cId="0" sldId="340"/>
            <ac:inkMk id="30" creationId="{04EF85E2-1AB0-F487-51E3-DAF3E4F9AB3A}"/>
          </ac:inkMkLst>
        </pc:inkChg>
        <pc:inkChg chg="add del">
          <ac:chgData name="شادن القحطاني ID 443200677" userId="2d5f3d4d-8466-4aa1-ac8a-1cb60ed86c20" providerId="ADAL" clId="{6CA2C20D-FD10-7042-9ED8-23D77B622455}" dt="2023-05-20T14:33:21.808" v="2538"/>
          <ac:inkMkLst>
            <pc:docMk/>
            <pc:sldMk cId="0" sldId="340"/>
            <ac:inkMk id="30" creationId="{1449056E-6D8D-4240-0E72-281B2D75AF5F}"/>
          </ac:inkMkLst>
        </pc:inkChg>
        <pc:inkChg chg="add del">
          <ac:chgData name="شادن القحطاني ID 443200677" userId="2d5f3d4d-8466-4aa1-ac8a-1cb60ed86c20" providerId="ADAL" clId="{6CA2C20D-FD10-7042-9ED8-23D77B622455}" dt="2023-05-20T14:33:21.808" v="2538"/>
          <ac:inkMkLst>
            <pc:docMk/>
            <pc:sldMk cId="0" sldId="340"/>
            <ac:inkMk id="31" creationId="{08BF6925-BE02-DD4A-BC4A-C6764DB34CBD}"/>
          </ac:inkMkLst>
        </pc:inkChg>
        <pc:inkChg chg="add">
          <ac:chgData name="شادن القحطاني ID 443200677" userId="2d5f3d4d-8466-4aa1-ac8a-1cb60ed86c20" providerId="ADAL" clId="{6CA2C20D-FD10-7042-9ED8-23D77B622455}" dt="2023-06-16T23:14:37.420" v="3880"/>
          <ac:inkMkLst>
            <pc:docMk/>
            <pc:sldMk cId="0" sldId="340"/>
            <ac:inkMk id="31" creationId="{D0EDABA0-7E35-B8A3-EFBC-071CD536ED90}"/>
          </ac:inkMkLst>
        </pc:inkChg>
        <pc:inkChg chg="add reco">
          <ac:chgData name="شادن القحطاني ID 443200677" userId="2d5f3d4d-8466-4aa1-ac8a-1cb60ed86c20" providerId="ADAL" clId="{6CA2C20D-FD10-7042-9ED8-23D77B622455}" dt="2023-05-20T14:33:21.808" v="2538"/>
          <ac:inkMkLst>
            <pc:docMk/>
            <pc:sldMk cId="0" sldId="340"/>
            <ac:inkMk id="32" creationId="{336CBE81-DDE2-8045-9C6D-56CADDF4AAC3}"/>
          </ac:inkMkLst>
        </pc:inkChg>
        <pc:inkChg chg="add del">
          <ac:chgData name="شادن القحطاني ID 443200677" userId="2d5f3d4d-8466-4aa1-ac8a-1cb60ed86c20" providerId="ADAL" clId="{6CA2C20D-FD10-7042-9ED8-23D77B622455}" dt="2023-05-20T14:33:25.478" v="2543"/>
          <ac:inkMkLst>
            <pc:docMk/>
            <pc:sldMk cId="0" sldId="340"/>
            <ac:inkMk id="33" creationId="{BD4056F6-A2FA-80FA-FF1C-6246F8FA13B8}"/>
          </ac:inkMkLst>
        </pc:inkChg>
        <pc:inkChg chg="add reco">
          <ac:chgData name="شادن القحطاني ID 443200677" userId="2d5f3d4d-8466-4aa1-ac8a-1cb60ed86c20" providerId="ADAL" clId="{6CA2C20D-FD10-7042-9ED8-23D77B622455}" dt="2023-06-16T23:14:38.229" v="3881"/>
          <ac:inkMkLst>
            <pc:docMk/>
            <pc:sldMk cId="0" sldId="340"/>
            <ac:inkMk id="33" creationId="{E5341432-77C0-51ED-F356-E79A5B277E6A}"/>
          </ac:inkMkLst>
        </pc:inkChg>
        <pc:inkChg chg="add del">
          <ac:chgData name="شادن القحطاني ID 443200677" userId="2d5f3d4d-8466-4aa1-ac8a-1cb60ed86c20" providerId="ADAL" clId="{6CA2C20D-FD10-7042-9ED8-23D77B622455}" dt="2023-05-20T14:33:25.478" v="2543"/>
          <ac:inkMkLst>
            <pc:docMk/>
            <pc:sldMk cId="0" sldId="340"/>
            <ac:inkMk id="34" creationId="{1226B2A4-22FF-BE5D-033F-BD5F83F9D8CF}"/>
          </ac:inkMkLst>
        </pc:inkChg>
        <pc:inkChg chg="add del">
          <ac:chgData name="شادن القحطاني ID 443200677" userId="2d5f3d4d-8466-4aa1-ac8a-1cb60ed86c20" providerId="ADAL" clId="{6CA2C20D-FD10-7042-9ED8-23D77B622455}" dt="2023-06-16T23:14:42.526" v="3885"/>
          <ac:inkMkLst>
            <pc:docMk/>
            <pc:sldMk cId="0" sldId="340"/>
            <ac:inkMk id="34" creationId="{7615B579-6FE7-83A9-F20B-5CE62EED7979}"/>
          </ac:inkMkLst>
        </pc:inkChg>
        <pc:inkChg chg="add del">
          <ac:chgData name="شادن القحطاني ID 443200677" userId="2d5f3d4d-8466-4aa1-ac8a-1cb60ed86c20" providerId="ADAL" clId="{6CA2C20D-FD10-7042-9ED8-23D77B622455}" dt="2023-06-16T23:14:42.526" v="3885"/>
          <ac:inkMkLst>
            <pc:docMk/>
            <pc:sldMk cId="0" sldId="340"/>
            <ac:inkMk id="35" creationId="{AA34D474-867A-B169-E4F9-AA6974ACFF74}"/>
          </ac:inkMkLst>
        </pc:inkChg>
        <pc:inkChg chg="add del">
          <ac:chgData name="شادن القحطاني ID 443200677" userId="2d5f3d4d-8466-4aa1-ac8a-1cb60ed86c20" providerId="ADAL" clId="{6CA2C20D-FD10-7042-9ED8-23D77B622455}" dt="2023-05-20T14:33:25.478" v="2543"/>
          <ac:inkMkLst>
            <pc:docMk/>
            <pc:sldMk cId="0" sldId="340"/>
            <ac:inkMk id="35" creationId="{F838DDDA-ACBA-7A7C-5922-E5C71630AAB1}"/>
          </ac:inkMkLst>
        </pc:inkChg>
        <pc:inkChg chg="add del">
          <ac:chgData name="شادن القحطاني ID 443200677" userId="2d5f3d4d-8466-4aa1-ac8a-1cb60ed86c20" providerId="ADAL" clId="{6CA2C20D-FD10-7042-9ED8-23D77B622455}" dt="2023-05-20T14:33:25.478" v="2543"/>
          <ac:inkMkLst>
            <pc:docMk/>
            <pc:sldMk cId="0" sldId="340"/>
            <ac:inkMk id="36" creationId="{023A962C-46C2-1ACE-EBAD-D746B04FC547}"/>
          </ac:inkMkLst>
        </pc:inkChg>
        <pc:inkChg chg="add del">
          <ac:chgData name="شادن القحطاني ID 443200677" userId="2d5f3d4d-8466-4aa1-ac8a-1cb60ed86c20" providerId="ADAL" clId="{6CA2C20D-FD10-7042-9ED8-23D77B622455}" dt="2023-06-16T23:14:42.526" v="3885"/>
          <ac:inkMkLst>
            <pc:docMk/>
            <pc:sldMk cId="0" sldId="340"/>
            <ac:inkMk id="36" creationId="{7D08C4F6-F9BB-2DB6-8CC3-D3217EE6B79D}"/>
          </ac:inkMkLst>
        </pc:inkChg>
        <pc:inkChg chg="add reco">
          <ac:chgData name="شادن القحطاني ID 443200677" userId="2d5f3d4d-8466-4aa1-ac8a-1cb60ed86c20" providerId="ADAL" clId="{6CA2C20D-FD10-7042-9ED8-23D77B622455}" dt="2023-05-20T14:33:25.478" v="2543"/>
          <ac:inkMkLst>
            <pc:docMk/>
            <pc:sldMk cId="0" sldId="340"/>
            <ac:inkMk id="37" creationId="{4633AB5A-CD1A-E536-2FE8-EA69DF753596}"/>
          </ac:inkMkLst>
        </pc:inkChg>
        <pc:inkChg chg="add del">
          <ac:chgData name="شادن القحطاني ID 443200677" userId="2d5f3d4d-8466-4aa1-ac8a-1cb60ed86c20" providerId="ADAL" clId="{6CA2C20D-FD10-7042-9ED8-23D77B622455}" dt="2023-05-20T14:33:32.055" v="2551"/>
          <ac:inkMkLst>
            <pc:docMk/>
            <pc:sldMk cId="0" sldId="340"/>
            <ac:inkMk id="38" creationId="{0820FEA6-C789-FDF0-BA04-051252D6A20F}"/>
          </ac:inkMkLst>
        </pc:inkChg>
        <pc:inkChg chg="add reco">
          <ac:chgData name="شادن القحطاني ID 443200677" userId="2d5f3d4d-8466-4aa1-ac8a-1cb60ed86c20" providerId="ADAL" clId="{6CA2C20D-FD10-7042-9ED8-23D77B622455}" dt="2023-06-16T23:14:42.526" v="3885"/>
          <ac:inkMkLst>
            <pc:docMk/>
            <pc:sldMk cId="0" sldId="340"/>
            <ac:inkMk id="38" creationId="{F96A30BC-9D84-3C46-51AF-4BEF4FA0D892}"/>
          </ac:inkMkLst>
        </pc:inkChg>
        <pc:inkChg chg="add del">
          <ac:chgData name="شادن القحطاني ID 443200677" userId="2d5f3d4d-8466-4aa1-ac8a-1cb60ed86c20" providerId="ADAL" clId="{6CA2C20D-FD10-7042-9ED8-23D77B622455}" dt="2023-05-20T14:33:32.055" v="2551"/>
          <ac:inkMkLst>
            <pc:docMk/>
            <pc:sldMk cId="0" sldId="340"/>
            <ac:inkMk id="39" creationId="{A3BE88E8-C2CB-C6FB-7682-18D6FC0850C3}"/>
          </ac:inkMkLst>
        </pc:inkChg>
        <pc:inkChg chg="add del">
          <ac:chgData name="شادن القحطاني ID 443200677" userId="2d5f3d4d-8466-4aa1-ac8a-1cb60ed86c20" providerId="ADAL" clId="{6CA2C20D-FD10-7042-9ED8-23D77B622455}" dt="2023-06-16T23:14:43.999" v="3888"/>
          <ac:inkMkLst>
            <pc:docMk/>
            <pc:sldMk cId="0" sldId="340"/>
            <ac:inkMk id="39" creationId="{CEB0F90F-5599-1F9C-DF7D-E3212E01E8A1}"/>
          </ac:inkMkLst>
        </pc:inkChg>
        <pc:inkChg chg="add del">
          <ac:chgData name="شادن القحطاني ID 443200677" userId="2d5f3d4d-8466-4aa1-ac8a-1cb60ed86c20" providerId="ADAL" clId="{6CA2C20D-FD10-7042-9ED8-23D77B622455}" dt="2023-06-16T23:14:43.999" v="3888"/>
          <ac:inkMkLst>
            <pc:docMk/>
            <pc:sldMk cId="0" sldId="340"/>
            <ac:inkMk id="40" creationId="{375104AE-F73C-C7C5-57E4-4DCC7B8B9C31}"/>
          </ac:inkMkLst>
        </pc:inkChg>
        <pc:inkChg chg="add del">
          <ac:chgData name="شادن القحطاني ID 443200677" userId="2d5f3d4d-8466-4aa1-ac8a-1cb60ed86c20" providerId="ADAL" clId="{6CA2C20D-FD10-7042-9ED8-23D77B622455}" dt="2023-05-20T14:33:32.055" v="2551"/>
          <ac:inkMkLst>
            <pc:docMk/>
            <pc:sldMk cId="0" sldId="340"/>
            <ac:inkMk id="40" creationId="{F136CF79-D47D-EA5E-E919-647DCD0FCD5D}"/>
          </ac:inkMkLst>
        </pc:inkChg>
        <pc:inkChg chg="add del">
          <ac:chgData name="شادن القحطاني ID 443200677" userId="2d5f3d4d-8466-4aa1-ac8a-1cb60ed86c20" providerId="ADAL" clId="{6CA2C20D-FD10-7042-9ED8-23D77B622455}" dt="2023-05-20T14:33:32.055" v="2551"/>
          <ac:inkMkLst>
            <pc:docMk/>
            <pc:sldMk cId="0" sldId="340"/>
            <ac:inkMk id="41" creationId="{80AAD1D4-A3E1-651E-05A9-B5AB7DA35C60}"/>
          </ac:inkMkLst>
        </pc:inkChg>
        <pc:inkChg chg="add reco">
          <ac:chgData name="شادن القحطاني ID 443200677" userId="2d5f3d4d-8466-4aa1-ac8a-1cb60ed86c20" providerId="ADAL" clId="{6CA2C20D-FD10-7042-9ED8-23D77B622455}" dt="2023-06-16T23:14:43.999" v="3888"/>
          <ac:inkMkLst>
            <pc:docMk/>
            <pc:sldMk cId="0" sldId="340"/>
            <ac:inkMk id="41" creationId="{C49C58A7-A449-DA87-6E20-587981B805C1}"/>
          </ac:inkMkLst>
        </pc:inkChg>
        <pc:inkChg chg="add del">
          <ac:chgData name="شادن القحطاني ID 443200677" userId="2d5f3d4d-8466-4aa1-ac8a-1cb60ed86c20" providerId="ADAL" clId="{6CA2C20D-FD10-7042-9ED8-23D77B622455}" dt="2023-05-20T14:33:32.055" v="2551"/>
          <ac:inkMkLst>
            <pc:docMk/>
            <pc:sldMk cId="0" sldId="340"/>
            <ac:inkMk id="42" creationId="{1AA47793-1FA5-9FC2-1ABE-2E21A6CEBA6D}"/>
          </ac:inkMkLst>
        </pc:inkChg>
        <pc:inkChg chg="add del">
          <ac:chgData name="شادن القحطاني ID 443200677" userId="2d5f3d4d-8466-4aa1-ac8a-1cb60ed86c20" providerId="ADAL" clId="{6CA2C20D-FD10-7042-9ED8-23D77B622455}" dt="2023-06-16T23:14:56.352" v="3900"/>
          <ac:inkMkLst>
            <pc:docMk/>
            <pc:sldMk cId="0" sldId="340"/>
            <ac:inkMk id="42" creationId="{2684ADA7-7379-3052-4E5C-57F25B510600}"/>
          </ac:inkMkLst>
        </pc:inkChg>
        <pc:inkChg chg="add del">
          <ac:chgData name="شادن القحطاني ID 443200677" userId="2d5f3d4d-8466-4aa1-ac8a-1cb60ed86c20" providerId="ADAL" clId="{6CA2C20D-FD10-7042-9ED8-23D77B622455}" dt="2023-06-16T23:14:56.352" v="3900"/>
          <ac:inkMkLst>
            <pc:docMk/>
            <pc:sldMk cId="0" sldId="340"/>
            <ac:inkMk id="43" creationId="{B096E80E-BA2D-4029-1F62-90A8F53DC6F7}"/>
          </ac:inkMkLst>
        </pc:inkChg>
        <pc:inkChg chg="add del">
          <ac:chgData name="شادن القحطاني ID 443200677" userId="2d5f3d4d-8466-4aa1-ac8a-1cb60ed86c20" providerId="ADAL" clId="{6CA2C20D-FD10-7042-9ED8-23D77B622455}" dt="2023-05-20T14:33:32.055" v="2551"/>
          <ac:inkMkLst>
            <pc:docMk/>
            <pc:sldMk cId="0" sldId="340"/>
            <ac:inkMk id="43" creationId="{C5B69C01-0182-5CD1-FE4C-1554122304B8}"/>
          </ac:inkMkLst>
        </pc:inkChg>
        <pc:inkChg chg="add del">
          <ac:chgData name="شادن القحطاني ID 443200677" userId="2d5f3d4d-8466-4aa1-ac8a-1cb60ed86c20" providerId="ADAL" clId="{6CA2C20D-FD10-7042-9ED8-23D77B622455}" dt="2023-05-20T14:33:32.055" v="2551"/>
          <ac:inkMkLst>
            <pc:docMk/>
            <pc:sldMk cId="0" sldId="340"/>
            <ac:inkMk id="44" creationId="{DDCF487E-4C2F-7A96-8368-39C7F5C4DF50}"/>
          </ac:inkMkLst>
        </pc:inkChg>
        <pc:inkChg chg="add del">
          <ac:chgData name="شادن القحطاني ID 443200677" userId="2d5f3d4d-8466-4aa1-ac8a-1cb60ed86c20" providerId="ADAL" clId="{6CA2C20D-FD10-7042-9ED8-23D77B622455}" dt="2023-06-16T23:14:56.352" v="3900"/>
          <ac:inkMkLst>
            <pc:docMk/>
            <pc:sldMk cId="0" sldId="340"/>
            <ac:inkMk id="44" creationId="{EA79D085-9CAA-2462-70CD-13D15DA14774}"/>
          </ac:inkMkLst>
        </pc:inkChg>
        <pc:inkChg chg="add reco">
          <ac:chgData name="شادن القحطاني ID 443200677" userId="2d5f3d4d-8466-4aa1-ac8a-1cb60ed86c20" providerId="ADAL" clId="{6CA2C20D-FD10-7042-9ED8-23D77B622455}" dt="2023-05-20T14:33:32.055" v="2551"/>
          <ac:inkMkLst>
            <pc:docMk/>
            <pc:sldMk cId="0" sldId="340"/>
            <ac:inkMk id="45" creationId="{DC6FDA82-5BC9-C3C9-B7A5-510632F4DA1F}"/>
          </ac:inkMkLst>
        </pc:inkChg>
        <pc:inkChg chg="add del">
          <ac:chgData name="شادن القحطاني ID 443200677" userId="2d5f3d4d-8466-4aa1-ac8a-1cb60ed86c20" providerId="ADAL" clId="{6CA2C20D-FD10-7042-9ED8-23D77B622455}" dt="2023-06-16T23:14:56.352" v="3900"/>
          <ac:inkMkLst>
            <pc:docMk/>
            <pc:sldMk cId="0" sldId="340"/>
            <ac:inkMk id="46" creationId="{53F4B802-5FAF-F1B2-CAFF-00B4717F0D99}"/>
          </ac:inkMkLst>
        </pc:inkChg>
        <pc:inkChg chg="add del">
          <ac:chgData name="شادن القحطاني ID 443200677" userId="2d5f3d4d-8466-4aa1-ac8a-1cb60ed86c20" providerId="ADAL" clId="{6CA2C20D-FD10-7042-9ED8-23D77B622455}" dt="2023-05-20T14:33:37.196" v="2557"/>
          <ac:inkMkLst>
            <pc:docMk/>
            <pc:sldMk cId="0" sldId="340"/>
            <ac:inkMk id="46" creationId="{692EDBD7-A153-9073-9C08-8ACD79526989}"/>
          </ac:inkMkLst>
        </pc:inkChg>
        <pc:inkChg chg="add del">
          <ac:chgData name="شادن القحطاني ID 443200677" userId="2d5f3d4d-8466-4aa1-ac8a-1cb60ed86c20" providerId="ADAL" clId="{6CA2C20D-FD10-7042-9ED8-23D77B622455}" dt="2023-05-20T14:33:37.196" v="2557"/>
          <ac:inkMkLst>
            <pc:docMk/>
            <pc:sldMk cId="0" sldId="340"/>
            <ac:inkMk id="47" creationId="{3D90C7A3-2CBB-42A6-B5C2-2661804EAA23}"/>
          </ac:inkMkLst>
        </pc:inkChg>
        <pc:inkChg chg="add del">
          <ac:chgData name="شادن القحطاني ID 443200677" userId="2d5f3d4d-8466-4aa1-ac8a-1cb60ed86c20" providerId="ADAL" clId="{6CA2C20D-FD10-7042-9ED8-23D77B622455}" dt="2023-06-16T23:14:56.352" v="3900"/>
          <ac:inkMkLst>
            <pc:docMk/>
            <pc:sldMk cId="0" sldId="340"/>
            <ac:inkMk id="47" creationId="{F6B07CD5-D46E-83C1-42F4-B744FB494A17}"/>
          </ac:inkMkLst>
        </pc:inkChg>
        <pc:inkChg chg="add del">
          <ac:chgData name="شادن القحطاني ID 443200677" userId="2d5f3d4d-8466-4aa1-ac8a-1cb60ed86c20" providerId="ADAL" clId="{6CA2C20D-FD10-7042-9ED8-23D77B622455}" dt="2023-05-20T14:33:37.196" v="2557"/>
          <ac:inkMkLst>
            <pc:docMk/>
            <pc:sldMk cId="0" sldId="340"/>
            <ac:inkMk id="48" creationId="{988417F6-DA98-BFC1-1450-2BE37639D493}"/>
          </ac:inkMkLst>
        </pc:inkChg>
        <pc:inkChg chg="add del">
          <ac:chgData name="شادن القحطاني ID 443200677" userId="2d5f3d4d-8466-4aa1-ac8a-1cb60ed86c20" providerId="ADAL" clId="{6CA2C20D-FD10-7042-9ED8-23D77B622455}" dt="2023-06-16T23:14:56.352" v="3900"/>
          <ac:inkMkLst>
            <pc:docMk/>
            <pc:sldMk cId="0" sldId="340"/>
            <ac:inkMk id="48" creationId="{F4842716-3313-6BA4-202B-8FAA278D625C}"/>
          </ac:inkMkLst>
        </pc:inkChg>
        <pc:inkChg chg="add del">
          <ac:chgData name="شادن القحطاني ID 443200677" userId="2d5f3d4d-8466-4aa1-ac8a-1cb60ed86c20" providerId="ADAL" clId="{6CA2C20D-FD10-7042-9ED8-23D77B622455}" dt="2023-06-16T23:14:56.352" v="3900"/>
          <ac:inkMkLst>
            <pc:docMk/>
            <pc:sldMk cId="0" sldId="340"/>
            <ac:inkMk id="49" creationId="{94AC7EA2-640D-E3EE-F19D-8FDABF29FBCD}"/>
          </ac:inkMkLst>
        </pc:inkChg>
        <pc:inkChg chg="add del">
          <ac:chgData name="شادن القحطاني ID 443200677" userId="2d5f3d4d-8466-4aa1-ac8a-1cb60ed86c20" providerId="ADAL" clId="{6CA2C20D-FD10-7042-9ED8-23D77B622455}" dt="2023-05-20T14:33:37.196" v="2557"/>
          <ac:inkMkLst>
            <pc:docMk/>
            <pc:sldMk cId="0" sldId="340"/>
            <ac:inkMk id="49" creationId="{F49E1442-8225-5665-DCCB-B749552897D1}"/>
          </ac:inkMkLst>
        </pc:inkChg>
        <pc:inkChg chg="add del">
          <ac:chgData name="شادن القحطاني ID 443200677" userId="2d5f3d4d-8466-4aa1-ac8a-1cb60ed86c20" providerId="ADAL" clId="{6CA2C20D-FD10-7042-9ED8-23D77B622455}" dt="2023-06-16T23:14:56.352" v="3900"/>
          <ac:inkMkLst>
            <pc:docMk/>
            <pc:sldMk cId="0" sldId="340"/>
            <ac:inkMk id="50" creationId="{8398D41A-D637-5E2C-C0B4-7B34B3CCA5CB}"/>
          </ac:inkMkLst>
        </pc:inkChg>
        <pc:inkChg chg="add del">
          <ac:chgData name="شادن القحطاني ID 443200677" userId="2d5f3d4d-8466-4aa1-ac8a-1cb60ed86c20" providerId="ADAL" clId="{6CA2C20D-FD10-7042-9ED8-23D77B622455}" dt="2023-05-20T14:33:37.196" v="2557"/>
          <ac:inkMkLst>
            <pc:docMk/>
            <pc:sldMk cId="0" sldId="340"/>
            <ac:inkMk id="50" creationId="{F18C342A-FAE5-4FFB-4D11-309428945AE5}"/>
          </ac:inkMkLst>
        </pc:inkChg>
        <pc:inkChg chg="add reco">
          <ac:chgData name="شادن القحطاني ID 443200677" userId="2d5f3d4d-8466-4aa1-ac8a-1cb60ed86c20" providerId="ADAL" clId="{6CA2C20D-FD10-7042-9ED8-23D77B622455}" dt="2023-05-20T14:33:37.196" v="2557"/>
          <ac:inkMkLst>
            <pc:docMk/>
            <pc:sldMk cId="0" sldId="340"/>
            <ac:inkMk id="51" creationId="{1B7B9D9A-393B-14C2-D9DE-21E4E3B84B9E}"/>
          </ac:inkMkLst>
        </pc:inkChg>
        <pc:inkChg chg="add del">
          <ac:chgData name="شادن القحطاني ID 443200677" userId="2d5f3d4d-8466-4aa1-ac8a-1cb60ed86c20" providerId="ADAL" clId="{6CA2C20D-FD10-7042-9ED8-23D77B622455}" dt="2023-05-20T14:33:45.615" v="2563"/>
          <ac:inkMkLst>
            <pc:docMk/>
            <pc:sldMk cId="0" sldId="340"/>
            <ac:inkMk id="52" creationId="{677D57A8-63E1-5F6A-FEE8-91F80EFF0D15}"/>
          </ac:inkMkLst>
        </pc:inkChg>
        <pc:inkChg chg="add del">
          <ac:chgData name="شادن القحطاني ID 443200677" userId="2d5f3d4d-8466-4aa1-ac8a-1cb60ed86c20" providerId="ADAL" clId="{6CA2C20D-FD10-7042-9ED8-23D77B622455}" dt="2023-06-16T23:14:56.352" v="3900"/>
          <ac:inkMkLst>
            <pc:docMk/>
            <pc:sldMk cId="0" sldId="340"/>
            <ac:inkMk id="52" creationId="{898568AE-199A-5F46-5788-E8327B30F30D}"/>
          </ac:inkMkLst>
        </pc:inkChg>
        <pc:inkChg chg="add del">
          <ac:chgData name="شادن القحطاني ID 443200677" userId="2d5f3d4d-8466-4aa1-ac8a-1cb60ed86c20" providerId="ADAL" clId="{6CA2C20D-FD10-7042-9ED8-23D77B622455}" dt="2023-06-16T23:14:56.352" v="3900"/>
          <ac:inkMkLst>
            <pc:docMk/>
            <pc:sldMk cId="0" sldId="340"/>
            <ac:inkMk id="53" creationId="{915C13B7-6293-E8A9-37DA-2DA26FA99956}"/>
          </ac:inkMkLst>
        </pc:inkChg>
        <pc:inkChg chg="add del">
          <ac:chgData name="شادن القحطاني ID 443200677" userId="2d5f3d4d-8466-4aa1-ac8a-1cb60ed86c20" providerId="ADAL" clId="{6CA2C20D-FD10-7042-9ED8-23D77B622455}" dt="2023-05-20T14:33:45.615" v="2563"/>
          <ac:inkMkLst>
            <pc:docMk/>
            <pc:sldMk cId="0" sldId="340"/>
            <ac:inkMk id="53" creationId="{BE4491F4-C179-A157-46C5-1065B0752531}"/>
          </ac:inkMkLst>
        </pc:inkChg>
        <pc:inkChg chg="add del">
          <ac:chgData name="شادن القحطاني ID 443200677" userId="2d5f3d4d-8466-4aa1-ac8a-1cb60ed86c20" providerId="ADAL" clId="{6CA2C20D-FD10-7042-9ED8-23D77B622455}" dt="2023-06-16T23:14:56.352" v="3900"/>
          <ac:inkMkLst>
            <pc:docMk/>
            <pc:sldMk cId="0" sldId="340"/>
            <ac:inkMk id="54" creationId="{43268064-43C5-D5F2-0A44-BAD06C3D6409}"/>
          </ac:inkMkLst>
        </pc:inkChg>
        <pc:inkChg chg="add del">
          <ac:chgData name="شادن القحطاني ID 443200677" userId="2d5f3d4d-8466-4aa1-ac8a-1cb60ed86c20" providerId="ADAL" clId="{6CA2C20D-FD10-7042-9ED8-23D77B622455}" dt="2023-05-20T14:33:45.615" v="2563"/>
          <ac:inkMkLst>
            <pc:docMk/>
            <pc:sldMk cId="0" sldId="340"/>
            <ac:inkMk id="54" creationId="{468CAE21-7BCE-883D-6F42-20533E68F32D}"/>
          </ac:inkMkLst>
        </pc:inkChg>
        <pc:inkChg chg="add del">
          <ac:chgData name="شادن القحطاني ID 443200677" userId="2d5f3d4d-8466-4aa1-ac8a-1cb60ed86c20" providerId="ADAL" clId="{6CA2C20D-FD10-7042-9ED8-23D77B622455}" dt="2023-05-20T14:33:45.615" v="2563"/>
          <ac:inkMkLst>
            <pc:docMk/>
            <pc:sldMk cId="0" sldId="340"/>
            <ac:inkMk id="55" creationId="{75D30FF5-94D3-54F2-5A00-6B3CCB59B7AE}"/>
          </ac:inkMkLst>
        </pc:inkChg>
        <pc:inkChg chg="add reco">
          <ac:chgData name="شادن القحطاني ID 443200677" userId="2d5f3d4d-8466-4aa1-ac8a-1cb60ed86c20" providerId="ADAL" clId="{6CA2C20D-FD10-7042-9ED8-23D77B622455}" dt="2023-06-16T23:14:56.352" v="3900"/>
          <ac:inkMkLst>
            <pc:docMk/>
            <pc:sldMk cId="0" sldId="340"/>
            <ac:inkMk id="55" creationId="{CE2F705A-4ABD-D5F5-D5C1-AB05B00020C8}"/>
          </ac:inkMkLst>
        </pc:inkChg>
        <pc:inkChg chg="add reco">
          <ac:chgData name="شادن القحطاني ID 443200677" userId="2d5f3d4d-8466-4aa1-ac8a-1cb60ed86c20" providerId="ADAL" clId="{6CA2C20D-FD10-7042-9ED8-23D77B622455}" dt="2023-06-16T23:14:56.352" v="3900"/>
          <ac:inkMkLst>
            <pc:docMk/>
            <pc:sldMk cId="0" sldId="340"/>
            <ac:inkMk id="56" creationId="{05EFBCA7-C4F5-EACC-B75E-647F0612711F}"/>
          </ac:inkMkLst>
        </pc:inkChg>
        <pc:inkChg chg="add del">
          <ac:chgData name="شادن القحطاني ID 443200677" userId="2d5f3d4d-8466-4aa1-ac8a-1cb60ed86c20" providerId="ADAL" clId="{6CA2C20D-FD10-7042-9ED8-23D77B622455}" dt="2023-05-20T14:33:45.615" v="2563"/>
          <ac:inkMkLst>
            <pc:docMk/>
            <pc:sldMk cId="0" sldId="340"/>
            <ac:inkMk id="56" creationId="{C30D1D88-027C-9BDE-82A5-6A5A15835BBD}"/>
          </ac:inkMkLst>
        </pc:inkChg>
        <pc:inkChg chg="add reco">
          <ac:chgData name="شادن القحطاني ID 443200677" userId="2d5f3d4d-8466-4aa1-ac8a-1cb60ed86c20" providerId="ADAL" clId="{6CA2C20D-FD10-7042-9ED8-23D77B622455}" dt="2023-05-20T14:33:45.615" v="2563"/>
          <ac:inkMkLst>
            <pc:docMk/>
            <pc:sldMk cId="0" sldId="340"/>
            <ac:inkMk id="57" creationId="{A788008B-47F8-F22C-B635-D4FB608AC72E}"/>
          </ac:inkMkLst>
        </pc:inkChg>
        <pc:inkChg chg="add del">
          <ac:chgData name="شادن القحطاني ID 443200677" userId="2d5f3d4d-8466-4aa1-ac8a-1cb60ed86c20" providerId="ADAL" clId="{6CA2C20D-FD10-7042-9ED8-23D77B622455}" dt="2023-06-16T23:15:46.691" v="3902"/>
          <ac:inkMkLst>
            <pc:docMk/>
            <pc:sldMk cId="0" sldId="340"/>
            <ac:inkMk id="58" creationId="{3DF65076-9B35-3060-73A3-D3E7814FB523}"/>
          </ac:inkMkLst>
        </pc:inkChg>
        <pc:inkChg chg="add del">
          <ac:chgData name="شادن القحطاني ID 443200677" userId="2d5f3d4d-8466-4aa1-ac8a-1cb60ed86c20" providerId="ADAL" clId="{6CA2C20D-FD10-7042-9ED8-23D77B622455}" dt="2023-05-20T14:33:51.113" v="2573"/>
          <ac:inkMkLst>
            <pc:docMk/>
            <pc:sldMk cId="0" sldId="340"/>
            <ac:inkMk id="58" creationId="{8F72920E-2084-6E5E-840C-90EA8AA7601A}"/>
          </ac:inkMkLst>
        </pc:inkChg>
        <pc:inkChg chg="add del">
          <ac:chgData name="شادن القحطاني ID 443200677" userId="2d5f3d4d-8466-4aa1-ac8a-1cb60ed86c20" providerId="ADAL" clId="{6CA2C20D-FD10-7042-9ED8-23D77B622455}" dt="2023-06-16T23:16:12.493" v="3905"/>
          <ac:inkMkLst>
            <pc:docMk/>
            <pc:sldMk cId="0" sldId="340"/>
            <ac:inkMk id="59" creationId="{C9478EE9-5D70-EF8B-27BE-8D4AFC1BA3EE}"/>
          </ac:inkMkLst>
        </pc:inkChg>
        <pc:inkChg chg="add del">
          <ac:chgData name="شادن القحطاني ID 443200677" userId="2d5f3d4d-8466-4aa1-ac8a-1cb60ed86c20" providerId="ADAL" clId="{6CA2C20D-FD10-7042-9ED8-23D77B622455}" dt="2023-05-20T14:33:51.113" v="2573"/>
          <ac:inkMkLst>
            <pc:docMk/>
            <pc:sldMk cId="0" sldId="340"/>
            <ac:inkMk id="59" creationId="{E538F26C-1634-69EC-960B-C1BD1FED6DD7}"/>
          </ac:inkMkLst>
        </pc:inkChg>
        <pc:inkChg chg="add del">
          <ac:chgData name="شادن القحطاني ID 443200677" userId="2d5f3d4d-8466-4aa1-ac8a-1cb60ed86c20" providerId="ADAL" clId="{6CA2C20D-FD10-7042-9ED8-23D77B622455}" dt="2023-05-20T14:33:51.113" v="2573"/>
          <ac:inkMkLst>
            <pc:docMk/>
            <pc:sldMk cId="0" sldId="340"/>
            <ac:inkMk id="60" creationId="{9CDD1967-AA3E-C6B7-0E57-E447707F32A4}"/>
          </ac:inkMkLst>
        </pc:inkChg>
        <pc:inkChg chg="add del">
          <ac:chgData name="شادن القحطاني ID 443200677" userId="2d5f3d4d-8466-4aa1-ac8a-1cb60ed86c20" providerId="ADAL" clId="{6CA2C20D-FD10-7042-9ED8-23D77B622455}" dt="2023-06-16T23:16:12.493" v="3905"/>
          <ac:inkMkLst>
            <pc:docMk/>
            <pc:sldMk cId="0" sldId="340"/>
            <ac:inkMk id="60" creationId="{E3B65839-BB32-4500-20D7-10529705D514}"/>
          </ac:inkMkLst>
        </pc:inkChg>
        <pc:inkChg chg="add del">
          <ac:chgData name="شادن القحطاني ID 443200677" userId="2d5f3d4d-8466-4aa1-ac8a-1cb60ed86c20" providerId="ADAL" clId="{6CA2C20D-FD10-7042-9ED8-23D77B622455}" dt="2023-05-20T14:33:51.113" v="2573"/>
          <ac:inkMkLst>
            <pc:docMk/>
            <pc:sldMk cId="0" sldId="340"/>
            <ac:inkMk id="61" creationId="{82978277-A0E5-E717-F780-20EB9669F5C9}"/>
          </ac:inkMkLst>
        </pc:inkChg>
        <pc:inkChg chg="add reco">
          <ac:chgData name="شادن القحطاني ID 443200677" userId="2d5f3d4d-8466-4aa1-ac8a-1cb60ed86c20" providerId="ADAL" clId="{6CA2C20D-FD10-7042-9ED8-23D77B622455}" dt="2023-06-16T23:16:12.493" v="3905"/>
          <ac:inkMkLst>
            <pc:docMk/>
            <pc:sldMk cId="0" sldId="340"/>
            <ac:inkMk id="61" creationId="{C4448847-3782-B0A5-520E-89E9DB76ED81}"/>
          </ac:inkMkLst>
        </pc:inkChg>
        <pc:inkChg chg="add del">
          <ac:chgData name="شادن القحطاني ID 443200677" userId="2d5f3d4d-8466-4aa1-ac8a-1cb60ed86c20" providerId="ADAL" clId="{6CA2C20D-FD10-7042-9ED8-23D77B622455}" dt="2023-05-20T14:33:51.113" v="2573"/>
          <ac:inkMkLst>
            <pc:docMk/>
            <pc:sldMk cId="0" sldId="340"/>
            <ac:inkMk id="62" creationId="{539CEFD4-0B42-B6F2-A955-1E2CD4C8C2C0}"/>
          </ac:inkMkLst>
        </pc:inkChg>
        <pc:inkChg chg="add del">
          <ac:chgData name="شادن القحطاني ID 443200677" userId="2d5f3d4d-8466-4aa1-ac8a-1cb60ed86c20" providerId="ADAL" clId="{6CA2C20D-FD10-7042-9ED8-23D77B622455}" dt="2023-05-20T14:33:51.113" v="2573"/>
          <ac:inkMkLst>
            <pc:docMk/>
            <pc:sldMk cId="0" sldId="340"/>
            <ac:inkMk id="63" creationId="{41BB9A7C-F919-4644-DAFF-6B676951C349}"/>
          </ac:inkMkLst>
        </pc:inkChg>
        <pc:inkChg chg="add del">
          <ac:chgData name="شادن القحطاني ID 443200677" userId="2d5f3d4d-8466-4aa1-ac8a-1cb60ed86c20" providerId="ADAL" clId="{6CA2C20D-FD10-7042-9ED8-23D77B622455}" dt="2023-05-20T14:33:51.113" v="2573"/>
          <ac:inkMkLst>
            <pc:docMk/>
            <pc:sldMk cId="0" sldId="340"/>
            <ac:inkMk id="79872" creationId="{664FEF0E-20B0-6795-1784-DB6EFC90FE49}"/>
          </ac:inkMkLst>
        </pc:inkChg>
        <pc:inkChg chg="add del">
          <ac:chgData name="شادن القحطاني ID 443200677" userId="2d5f3d4d-8466-4aa1-ac8a-1cb60ed86c20" providerId="ADAL" clId="{6CA2C20D-FD10-7042-9ED8-23D77B622455}" dt="2023-05-20T14:33:51.113" v="2573"/>
          <ac:inkMkLst>
            <pc:docMk/>
            <pc:sldMk cId="0" sldId="340"/>
            <ac:inkMk id="79874" creationId="{F0D0F139-364B-E166-BD1C-7497A93012E8}"/>
          </ac:inkMkLst>
        </pc:inkChg>
        <pc:inkChg chg="add del">
          <ac:chgData name="شادن القحطاني ID 443200677" userId="2d5f3d4d-8466-4aa1-ac8a-1cb60ed86c20" providerId="ADAL" clId="{6CA2C20D-FD10-7042-9ED8-23D77B622455}" dt="2023-05-20T14:33:51.113" v="2573"/>
          <ac:inkMkLst>
            <pc:docMk/>
            <pc:sldMk cId="0" sldId="340"/>
            <ac:inkMk id="79875" creationId="{6B7BD75F-723C-CA5D-64BD-C8B09A806F82}"/>
          </ac:inkMkLst>
        </pc:inkChg>
        <pc:inkChg chg="add reco">
          <ac:chgData name="شادن القحطاني ID 443200677" userId="2d5f3d4d-8466-4aa1-ac8a-1cb60ed86c20" providerId="ADAL" clId="{6CA2C20D-FD10-7042-9ED8-23D77B622455}" dt="2023-05-20T14:33:51.113" v="2573"/>
          <ac:inkMkLst>
            <pc:docMk/>
            <pc:sldMk cId="0" sldId="340"/>
            <ac:inkMk id="79876" creationId="{990237AC-3C40-996E-4E2C-A2810A18EF4B}"/>
          </ac:inkMkLst>
        </pc:inkChg>
        <pc:inkChg chg="add del">
          <ac:chgData name="شادن القحطاني ID 443200677" userId="2d5f3d4d-8466-4aa1-ac8a-1cb60ed86c20" providerId="ADAL" clId="{6CA2C20D-FD10-7042-9ED8-23D77B622455}" dt="2023-05-20T14:34:04.667" v="2577"/>
          <ac:inkMkLst>
            <pc:docMk/>
            <pc:sldMk cId="0" sldId="340"/>
            <ac:inkMk id="79877" creationId="{C891C893-A4BD-211C-BB4F-9158B62BCCB0}"/>
          </ac:inkMkLst>
        </pc:inkChg>
        <pc:inkChg chg="add del">
          <ac:chgData name="شادن القحطاني ID 443200677" userId="2d5f3d4d-8466-4aa1-ac8a-1cb60ed86c20" providerId="ADAL" clId="{6CA2C20D-FD10-7042-9ED8-23D77B622455}" dt="2023-05-20T14:34:04.667" v="2577"/>
          <ac:inkMkLst>
            <pc:docMk/>
            <pc:sldMk cId="0" sldId="340"/>
            <ac:inkMk id="79878" creationId="{99803B07-4AAE-714B-D11B-93E412577AB8}"/>
          </ac:inkMkLst>
        </pc:inkChg>
        <pc:inkChg chg="add del">
          <ac:chgData name="شادن القحطاني ID 443200677" userId="2d5f3d4d-8466-4aa1-ac8a-1cb60ed86c20" providerId="ADAL" clId="{6CA2C20D-FD10-7042-9ED8-23D77B622455}" dt="2023-05-20T14:34:04.667" v="2577"/>
          <ac:inkMkLst>
            <pc:docMk/>
            <pc:sldMk cId="0" sldId="340"/>
            <ac:inkMk id="79879" creationId="{2A0817BA-FA6B-9E00-7243-4335E5D48BB3}"/>
          </ac:inkMkLst>
        </pc:inkChg>
        <pc:inkChg chg="add reco">
          <ac:chgData name="شادن القحطاني ID 443200677" userId="2d5f3d4d-8466-4aa1-ac8a-1cb60ed86c20" providerId="ADAL" clId="{6CA2C20D-FD10-7042-9ED8-23D77B622455}" dt="2023-05-20T14:34:04.667" v="2577"/>
          <ac:inkMkLst>
            <pc:docMk/>
            <pc:sldMk cId="0" sldId="340"/>
            <ac:inkMk id="79881" creationId="{195B5CC8-022A-9D8B-3F9E-91A1B7044426}"/>
          </ac:inkMkLst>
        </pc:inkChg>
        <pc:inkChg chg="add del">
          <ac:chgData name="شادن القحطاني ID 443200677" userId="2d5f3d4d-8466-4aa1-ac8a-1cb60ed86c20" providerId="ADAL" clId="{6CA2C20D-FD10-7042-9ED8-23D77B622455}" dt="2023-05-20T14:34:25.328" v="2597"/>
          <ac:inkMkLst>
            <pc:docMk/>
            <pc:sldMk cId="0" sldId="340"/>
            <ac:inkMk id="79882" creationId="{B764DAF1-2678-FEC2-F15D-1B71BF1A448F}"/>
          </ac:inkMkLst>
        </pc:inkChg>
        <pc:inkChg chg="add del">
          <ac:chgData name="شادن القحطاني ID 443200677" userId="2d5f3d4d-8466-4aa1-ac8a-1cb60ed86c20" providerId="ADAL" clId="{6CA2C20D-FD10-7042-9ED8-23D77B622455}" dt="2023-05-20T14:34:25.328" v="2597"/>
          <ac:inkMkLst>
            <pc:docMk/>
            <pc:sldMk cId="0" sldId="340"/>
            <ac:inkMk id="79883" creationId="{B2153ECB-72A2-9E25-478A-DFDA000C49B9}"/>
          </ac:inkMkLst>
        </pc:inkChg>
        <pc:inkChg chg="add del">
          <ac:chgData name="شادن القحطاني ID 443200677" userId="2d5f3d4d-8466-4aa1-ac8a-1cb60ed86c20" providerId="ADAL" clId="{6CA2C20D-FD10-7042-9ED8-23D77B622455}" dt="2023-05-20T14:34:25.328" v="2597"/>
          <ac:inkMkLst>
            <pc:docMk/>
            <pc:sldMk cId="0" sldId="340"/>
            <ac:inkMk id="79884" creationId="{4FF48274-FF4E-B9EC-1AC2-0B64961BD73A}"/>
          </ac:inkMkLst>
        </pc:inkChg>
        <pc:inkChg chg="add del">
          <ac:chgData name="شادن القحطاني ID 443200677" userId="2d5f3d4d-8466-4aa1-ac8a-1cb60ed86c20" providerId="ADAL" clId="{6CA2C20D-FD10-7042-9ED8-23D77B622455}" dt="2023-05-20T14:34:25.328" v="2597"/>
          <ac:inkMkLst>
            <pc:docMk/>
            <pc:sldMk cId="0" sldId="340"/>
            <ac:inkMk id="79885" creationId="{D3619DFE-BD6C-A33A-EFE5-7475411DA457}"/>
          </ac:inkMkLst>
        </pc:inkChg>
        <pc:inkChg chg="add del">
          <ac:chgData name="شادن القحطاني ID 443200677" userId="2d5f3d4d-8466-4aa1-ac8a-1cb60ed86c20" providerId="ADAL" clId="{6CA2C20D-FD10-7042-9ED8-23D77B622455}" dt="2023-05-20T14:34:25.328" v="2597"/>
          <ac:inkMkLst>
            <pc:docMk/>
            <pc:sldMk cId="0" sldId="340"/>
            <ac:inkMk id="79886" creationId="{0C384BDC-3E70-AD2A-C9B5-9073F28EBD14}"/>
          </ac:inkMkLst>
        </pc:inkChg>
        <pc:inkChg chg="add del">
          <ac:chgData name="شادن القحطاني ID 443200677" userId="2d5f3d4d-8466-4aa1-ac8a-1cb60ed86c20" providerId="ADAL" clId="{6CA2C20D-FD10-7042-9ED8-23D77B622455}" dt="2023-05-20T14:34:25.328" v="2597"/>
          <ac:inkMkLst>
            <pc:docMk/>
            <pc:sldMk cId="0" sldId="340"/>
            <ac:inkMk id="79887" creationId="{17624E10-741A-55C5-0054-1975DFC884BF}"/>
          </ac:inkMkLst>
        </pc:inkChg>
        <pc:inkChg chg="add del">
          <ac:chgData name="شادن القحطاني ID 443200677" userId="2d5f3d4d-8466-4aa1-ac8a-1cb60ed86c20" providerId="ADAL" clId="{6CA2C20D-FD10-7042-9ED8-23D77B622455}" dt="2023-05-20T14:34:25.328" v="2597"/>
          <ac:inkMkLst>
            <pc:docMk/>
            <pc:sldMk cId="0" sldId="340"/>
            <ac:inkMk id="79888" creationId="{E15B74CC-7D68-EAFB-5C45-E42C3D03B384}"/>
          </ac:inkMkLst>
        </pc:inkChg>
        <pc:inkChg chg="add del">
          <ac:chgData name="شادن القحطاني ID 443200677" userId="2d5f3d4d-8466-4aa1-ac8a-1cb60ed86c20" providerId="ADAL" clId="{6CA2C20D-FD10-7042-9ED8-23D77B622455}" dt="2023-05-20T14:34:25.328" v="2597"/>
          <ac:inkMkLst>
            <pc:docMk/>
            <pc:sldMk cId="0" sldId="340"/>
            <ac:inkMk id="79889" creationId="{F0C3B227-43D3-67DF-3438-7821F3983D85}"/>
          </ac:inkMkLst>
        </pc:inkChg>
        <pc:inkChg chg="add del">
          <ac:chgData name="شادن القحطاني ID 443200677" userId="2d5f3d4d-8466-4aa1-ac8a-1cb60ed86c20" providerId="ADAL" clId="{6CA2C20D-FD10-7042-9ED8-23D77B622455}" dt="2023-05-20T14:34:25.328" v="2597"/>
          <ac:inkMkLst>
            <pc:docMk/>
            <pc:sldMk cId="0" sldId="340"/>
            <ac:inkMk id="79890" creationId="{4B5EEE0E-B14C-870D-C810-ACB31035432D}"/>
          </ac:inkMkLst>
        </pc:inkChg>
        <pc:inkChg chg="add del">
          <ac:chgData name="شادن القحطاني ID 443200677" userId="2d5f3d4d-8466-4aa1-ac8a-1cb60ed86c20" providerId="ADAL" clId="{6CA2C20D-FD10-7042-9ED8-23D77B622455}" dt="2023-05-20T14:34:25.328" v="2597"/>
          <ac:inkMkLst>
            <pc:docMk/>
            <pc:sldMk cId="0" sldId="340"/>
            <ac:inkMk id="79891" creationId="{9459E67F-327A-2548-AF3B-6B88BAAF0E21}"/>
          </ac:inkMkLst>
        </pc:inkChg>
        <pc:inkChg chg="add del">
          <ac:chgData name="شادن القحطاني ID 443200677" userId="2d5f3d4d-8466-4aa1-ac8a-1cb60ed86c20" providerId="ADAL" clId="{6CA2C20D-FD10-7042-9ED8-23D77B622455}" dt="2023-05-20T14:34:25.328" v="2597"/>
          <ac:inkMkLst>
            <pc:docMk/>
            <pc:sldMk cId="0" sldId="340"/>
            <ac:inkMk id="79892" creationId="{146748D3-F755-E896-299A-2CA1B89D48E1}"/>
          </ac:inkMkLst>
        </pc:inkChg>
        <pc:inkChg chg="add del">
          <ac:chgData name="شادن القحطاني ID 443200677" userId="2d5f3d4d-8466-4aa1-ac8a-1cb60ed86c20" providerId="ADAL" clId="{6CA2C20D-FD10-7042-9ED8-23D77B622455}" dt="2023-05-20T14:34:25.328" v="2597"/>
          <ac:inkMkLst>
            <pc:docMk/>
            <pc:sldMk cId="0" sldId="340"/>
            <ac:inkMk id="79893" creationId="{ECABB427-3459-8344-E616-7B31E1B57554}"/>
          </ac:inkMkLst>
        </pc:inkChg>
        <pc:inkChg chg="add del">
          <ac:chgData name="شادن القحطاني ID 443200677" userId="2d5f3d4d-8466-4aa1-ac8a-1cb60ed86c20" providerId="ADAL" clId="{6CA2C20D-FD10-7042-9ED8-23D77B622455}" dt="2023-05-20T14:34:25.328" v="2597"/>
          <ac:inkMkLst>
            <pc:docMk/>
            <pc:sldMk cId="0" sldId="340"/>
            <ac:inkMk id="79894" creationId="{B4EDB983-4E9D-3FF7-2AAE-9EC0DD6FFCDE}"/>
          </ac:inkMkLst>
        </pc:inkChg>
        <pc:inkChg chg="add del">
          <ac:chgData name="شادن القحطاني ID 443200677" userId="2d5f3d4d-8466-4aa1-ac8a-1cb60ed86c20" providerId="ADAL" clId="{6CA2C20D-FD10-7042-9ED8-23D77B622455}" dt="2023-05-20T14:34:25.328" v="2597"/>
          <ac:inkMkLst>
            <pc:docMk/>
            <pc:sldMk cId="0" sldId="340"/>
            <ac:inkMk id="79895" creationId="{A61033DE-58E6-9E91-C999-FA28DC011B12}"/>
          </ac:inkMkLst>
        </pc:inkChg>
        <pc:inkChg chg="add del">
          <ac:chgData name="شادن القحطاني ID 443200677" userId="2d5f3d4d-8466-4aa1-ac8a-1cb60ed86c20" providerId="ADAL" clId="{6CA2C20D-FD10-7042-9ED8-23D77B622455}" dt="2023-05-20T14:34:25.328" v="2597"/>
          <ac:inkMkLst>
            <pc:docMk/>
            <pc:sldMk cId="0" sldId="340"/>
            <ac:inkMk id="79896" creationId="{3D49C190-8A15-C1D6-D29E-E63102A251A7}"/>
          </ac:inkMkLst>
        </pc:inkChg>
        <pc:inkChg chg="add del">
          <ac:chgData name="شادن القحطاني ID 443200677" userId="2d5f3d4d-8466-4aa1-ac8a-1cb60ed86c20" providerId="ADAL" clId="{6CA2C20D-FD10-7042-9ED8-23D77B622455}" dt="2023-05-20T14:34:25.328" v="2597"/>
          <ac:inkMkLst>
            <pc:docMk/>
            <pc:sldMk cId="0" sldId="340"/>
            <ac:inkMk id="79897" creationId="{182FFCAD-6AD3-ED71-CA95-1FF82ECDA068}"/>
          </ac:inkMkLst>
        </pc:inkChg>
        <pc:inkChg chg="add del">
          <ac:chgData name="شادن القحطاني ID 443200677" userId="2d5f3d4d-8466-4aa1-ac8a-1cb60ed86c20" providerId="ADAL" clId="{6CA2C20D-FD10-7042-9ED8-23D77B622455}" dt="2023-05-20T14:34:25.328" v="2597"/>
          <ac:inkMkLst>
            <pc:docMk/>
            <pc:sldMk cId="0" sldId="340"/>
            <ac:inkMk id="79898" creationId="{DE0ABF42-8BF7-D62B-8C67-6CB50977E89A}"/>
          </ac:inkMkLst>
        </pc:inkChg>
        <pc:inkChg chg="add del">
          <ac:chgData name="شادن القحطاني ID 443200677" userId="2d5f3d4d-8466-4aa1-ac8a-1cb60ed86c20" providerId="ADAL" clId="{6CA2C20D-FD10-7042-9ED8-23D77B622455}" dt="2023-05-20T14:34:25.328" v="2597"/>
          <ac:inkMkLst>
            <pc:docMk/>
            <pc:sldMk cId="0" sldId="340"/>
            <ac:inkMk id="79899" creationId="{BE462D31-5F19-F6B5-6134-E9EC72023FB5}"/>
          </ac:inkMkLst>
        </pc:inkChg>
        <pc:inkChg chg="add del">
          <ac:chgData name="شادن القحطاني ID 443200677" userId="2d5f3d4d-8466-4aa1-ac8a-1cb60ed86c20" providerId="ADAL" clId="{6CA2C20D-FD10-7042-9ED8-23D77B622455}" dt="2023-05-20T14:34:25.328" v="2597"/>
          <ac:inkMkLst>
            <pc:docMk/>
            <pc:sldMk cId="0" sldId="340"/>
            <ac:inkMk id="79900" creationId="{2D3F9B19-EBC9-4E9E-8B92-994D51156616}"/>
          </ac:inkMkLst>
        </pc:inkChg>
        <pc:inkChg chg="add reco">
          <ac:chgData name="شادن القحطاني ID 443200677" userId="2d5f3d4d-8466-4aa1-ac8a-1cb60ed86c20" providerId="ADAL" clId="{6CA2C20D-FD10-7042-9ED8-23D77B622455}" dt="2023-05-20T14:34:25.328" v="2597"/>
          <ac:inkMkLst>
            <pc:docMk/>
            <pc:sldMk cId="0" sldId="340"/>
            <ac:inkMk id="79901" creationId="{79E0F528-0043-3CB3-9DDC-69B0759DB937}"/>
          </ac:inkMkLst>
        </pc:inkChg>
        <pc:inkChg chg="add del">
          <ac:chgData name="شادن القحطاني ID 443200677" userId="2d5f3d4d-8466-4aa1-ac8a-1cb60ed86c20" providerId="ADAL" clId="{6CA2C20D-FD10-7042-9ED8-23D77B622455}" dt="2023-05-20T14:34:32.242" v="2617"/>
          <ac:inkMkLst>
            <pc:docMk/>
            <pc:sldMk cId="0" sldId="340"/>
            <ac:inkMk id="79902" creationId="{6390FD0A-E673-6B43-9742-A4907251A93D}"/>
          </ac:inkMkLst>
        </pc:inkChg>
        <pc:inkChg chg="add del">
          <ac:chgData name="شادن القحطاني ID 443200677" userId="2d5f3d4d-8466-4aa1-ac8a-1cb60ed86c20" providerId="ADAL" clId="{6CA2C20D-FD10-7042-9ED8-23D77B622455}" dt="2023-05-20T14:34:32.242" v="2617"/>
          <ac:inkMkLst>
            <pc:docMk/>
            <pc:sldMk cId="0" sldId="340"/>
            <ac:inkMk id="79903" creationId="{2BF721FA-4E0B-9729-02ED-51450CC21313}"/>
          </ac:inkMkLst>
        </pc:inkChg>
        <pc:inkChg chg="add del">
          <ac:chgData name="شادن القحطاني ID 443200677" userId="2d5f3d4d-8466-4aa1-ac8a-1cb60ed86c20" providerId="ADAL" clId="{6CA2C20D-FD10-7042-9ED8-23D77B622455}" dt="2023-05-20T14:34:32.242" v="2617"/>
          <ac:inkMkLst>
            <pc:docMk/>
            <pc:sldMk cId="0" sldId="340"/>
            <ac:inkMk id="79904" creationId="{60BE4A2C-C85F-43E9-5844-196660D95030}"/>
          </ac:inkMkLst>
        </pc:inkChg>
        <pc:inkChg chg="add del">
          <ac:chgData name="شادن القحطاني ID 443200677" userId="2d5f3d4d-8466-4aa1-ac8a-1cb60ed86c20" providerId="ADAL" clId="{6CA2C20D-FD10-7042-9ED8-23D77B622455}" dt="2023-05-20T14:34:32.242" v="2617"/>
          <ac:inkMkLst>
            <pc:docMk/>
            <pc:sldMk cId="0" sldId="340"/>
            <ac:inkMk id="79905" creationId="{835D0E1E-258F-C221-74B6-5B072F7C53E6}"/>
          </ac:inkMkLst>
        </pc:inkChg>
        <pc:inkChg chg="add del">
          <ac:chgData name="شادن القحطاني ID 443200677" userId="2d5f3d4d-8466-4aa1-ac8a-1cb60ed86c20" providerId="ADAL" clId="{6CA2C20D-FD10-7042-9ED8-23D77B622455}" dt="2023-05-20T14:34:32.242" v="2617"/>
          <ac:inkMkLst>
            <pc:docMk/>
            <pc:sldMk cId="0" sldId="340"/>
            <ac:inkMk id="79906" creationId="{B210280C-F53A-67BD-5E9E-6BCCC2DE51A1}"/>
          </ac:inkMkLst>
        </pc:inkChg>
        <pc:inkChg chg="add del">
          <ac:chgData name="شادن القحطاني ID 443200677" userId="2d5f3d4d-8466-4aa1-ac8a-1cb60ed86c20" providerId="ADAL" clId="{6CA2C20D-FD10-7042-9ED8-23D77B622455}" dt="2023-05-20T14:34:32.242" v="2617"/>
          <ac:inkMkLst>
            <pc:docMk/>
            <pc:sldMk cId="0" sldId="340"/>
            <ac:inkMk id="79907" creationId="{A7C3F435-D028-FE2B-EFEE-79E99617AE8A}"/>
          </ac:inkMkLst>
        </pc:inkChg>
        <pc:inkChg chg="add del">
          <ac:chgData name="شادن القحطاني ID 443200677" userId="2d5f3d4d-8466-4aa1-ac8a-1cb60ed86c20" providerId="ADAL" clId="{6CA2C20D-FD10-7042-9ED8-23D77B622455}" dt="2023-05-20T14:34:32.242" v="2617"/>
          <ac:inkMkLst>
            <pc:docMk/>
            <pc:sldMk cId="0" sldId="340"/>
            <ac:inkMk id="79908" creationId="{260C3522-25F5-FC3D-AD38-99D57FB77D65}"/>
          </ac:inkMkLst>
        </pc:inkChg>
        <pc:inkChg chg="add del">
          <ac:chgData name="شادن القحطاني ID 443200677" userId="2d5f3d4d-8466-4aa1-ac8a-1cb60ed86c20" providerId="ADAL" clId="{6CA2C20D-FD10-7042-9ED8-23D77B622455}" dt="2023-05-20T14:34:32.242" v="2617"/>
          <ac:inkMkLst>
            <pc:docMk/>
            <pc:sldMk cId="0" sldId="340"/>
            <ac:inkMk id="79909" creationId="{4A822DED-6F98-0B9A-F7EF-0F48D204FA66}"/>
          </ac:inkMkLst>
        </pc:inkChg>
        <pc:inkChg chg="add del">
          <ac:chgData name="شادن القحطاني ID 443200677" userId="2d5f3d4d-8466-4aa1-ac8a-1cb60ed86c20" providerId="ADAL" clId="{6CA2C20D-FD10-7042-9ED8-23D77B622455}" dt="2023-05-20T14:34:32.242" v="2617"/>
          <ac:inkMkLst>
            <pc:docMk/>
            <pc:sldMk cId="0" sldId="340"/>
            <ac:inkMk id="79910" creationId="{4059FFC1-CA33-0F70-D0CF-D48B25497094}"/>
          </ac:inkMkLst>
        </pc:inkChg>
        <pc:inkChg chg="add del">
          <ac:chgData name="شادن القحطاني ID 443200677" userId="2d5f3d4d-8466-4aa1-ac8a-1cb60ed86c20" providerId="ADAL" clId="{6CA2C20D-FD10-7042-9ED8-23D77B622455}" dt="2023-05-20T14:34:32.242" v="2617"/>
          <ac:inkMkLst>
            <pc:docMk/>
            <pc:sldMk cId="0" sldId="340"/>
            <ac:inkMk id="79911" creationId="{CBCA2250-B851-48C2-8AB3-6E47EB7E6ECF}"/>
          </ac:inkMkLst>
        </pc:inkChg>
        <pc:inkChg chg="add del">
          <ac:chgData name="شادن القحطاني ID 443200677" userId="2d5f3d4d-8466-4aa1-ac8a-1cb60ed86c20" providerId="ADAL" clId="{6CA2C20D-FD10-7042-9ED8-23D77B622455}" dt="2023-05-20T14:34:32.242" v="2617"/>
          <ac:inkMkLst>
            <pc:docMk/>
            <pc:sldMk cId="0" sldId="340"/>
            <ac:inkMk id="79912" creationId="{9B4E7480-5CD1-C876-EAE9-77EE478A1AAD}"/>
          </ac:inkMkLst>
        </pc:inkChg>
        <pc:inkChg chg="add del">
          <ac:chgData name="شادن القحطاني ID 443200677" userId="2d5f3d4d-8466-4aa1-ac8a-1cb60ed86c20" providerId="ADAL" clId="{6CA2C20D-FD10-7042-9ED8-23D77B622455}" dt="2023-05-20T14:34:32.242" v="2617"/>
          <ac:inkMkLst>
            <pc:docMk/>
            <pc:sldMk cId="0" sldId="340"/>
            <ac:inkMk id="79913" creationId="{590C450C-1748-62EE-07FD-FE106CF0FB63}"/>
          </ac:inkMkLst>
        </pc:inkChg>
        <pc:inkChg chg="add del">
          <ac:chgData name="شادن القحطاني ID 443200677" userId="2d5f3d4d-8466-4aa1-ac8a-1cb60ed86c20" providerId="ADAL" clId="{6CA2C20D-FD10-7042-9ED8-23D77B622455}" dt="2023-05-20T14:34:32.242" v="2617"/>
          <ac:inkMkLst>
            <pc:docMk/>
            <pc:sldMk cId="0" sldId="340"/>
            <ac:inkMk id="79914" creationId="{AA1F24F0-5EBD-1AD4-4210-F14841B5282B}"/>
          </ac:inkMkLst>
        </pc:inkChg>
        <pc:inkChg chg="add del">
          <ac:chgData name="شادن القحطاني ID 443200677" userId="2d5f3d4d-8466-4aa1-ac8a-1cb60ed86c20" providerId="ADAL" clId="{6CA2C20D-FD10-7042-9ED8-23D77B622455}" dt="2023-05-20T14:34:32.242" v="2617"/>
          <ac:inkMkLst>
            <pc:docMk/>
            <pc:sldMk cId="0" sldId="340"/>
            <ac:inkMk id="79915" creationId="{5CE5FE35-7456-DAB2-6CCC-031BB199784B}"/>
          </ac:inkMkLst>
        </pc:inkChg>
        <pc:inkChg chg="add del">
          <ac:chgData name="شادن القحطاني ID 443200677" userId="2d5f3d4d-8466-4aa1-ac8a-1cb60ed86c20" providerId="ADAL" clId="{6CA2C20D-FD10-7042-9ED8-23D77B622455}" dt="2023-05-20T14:34:32.242" v="2617"/>
          <ac:inkMkLst>
            <pc:docMk/>
            <pc:sldMk cId="0" sldId="340"/>
            <ac:inkMk id="79916" creationId="{123EC817-DC74-A34C-CA15-FD0E9E3E6D9A}"/>
          </ac:inkMkLst>
        </pc:inkChg>
        <pc:inkChg chg="add del">
          <ac:chgData name="شادن القحطاني ID 443200677" userId="2d5f3d4d-8466-4aa1-ac8a-1cb60ed86c20" providerId="ADAL" clId="{6CA2C20D-FD10-7042-9ED8-23D77B622455}" dt="2023-05-20T14:34:32.242" v="2617"/>
          <ac:inkMkLst>
            <pc:docMk/>
            <pc:sldMk cId="0" sldId="340"/>
            <ac:inkMk id="79917" creationId="{576D7BBB-93C3-AC5B-F62D-50D3F5705EF9}"/>
          </ac:inkMkLst>
        </pc:inkChg>
        <pc:inkChg chg="add del">
          <ac:chgData name="شادن القحطاني ID 443200677" userId="2d5f3d4d-8466-4aa1-ac8a-1cb60ed86c20" providerId="ADAL" clId="{6CA2C20D-FD10-7042-9ED8-23D77B622455}" dt="2023-05-20T14:34:32.242" v="2617"/>
          <ac:inkMkLst>
            <pc:docMk/>
            <pc:sldMk cId="0" sldId="340"/>
            <ac:inkMk id="79918" creationId="{20D2CD9D-8A4C-D6D6-81D5-6EDFFA36C43F}"/>
          </ac:inkMkLst>
        </pc:inkChg>
        <pc:inkChg chg="add del">
          <ac:chgData name="شادن القحطاني ID 443200677" userId="2d5f3d4d-8466-4aa1-ac8a-1cb60ed86c20" providerId="ADAL" clId="{6CA2C20D-FD10-7042-9ED8-23D77B622455}" dt="2023-05-20T14:34:32.242" v="2617"/>
          <ac:inkMkLst>
            <pc:docMk/>
            <pc:sldMk cId="0" sldId="340"/>
            <ac:inkMk id="79919" creationId="{36060F25-0196-9912-6F03-D4972C6A63B3}"/>
          </ac:inkMkLst>
        </pc:inkChg>
        <pc:inkChg chg="add del">
          <ac:chgData name="شادن القحطاني ID 443200677" userId="2d5f3d4d-8466-4aa1-ac8a-1cb60ed86c20" providerId="ADAL" clId="{6CA2C20D-FD10-7042-9ED8-23D77B622455}" dt="2023-05-20T14:34:32.242" v="2617"/>
          <ac:inkMkLst>
            <pc:docMk/>
            <pc:sldMk cId="0" sldId="340"/>
            <ac:inkMk id="79920" creationId="{B413B9B1-E411-DDAB-C42B-41C147A7FAC5}"/>
          </ac:inkMkLst>
        </pc:inkChg>
        <pc:inkChg chg="add reco">
          <ac:chgData name="شادن القحطاني ID 443200677" userId="2d5f3d4d-8466-4aa1-ac8a-1cb60ed86c20" providerId="ADAL" clId="{6CA2C20D-FD10-7042-9ED8-23D77B622455}" dt="2023-05-20T14:34:32.242" v="2617"/>
          <ac:inkMkLst>
            <pc:docMk/>
            <pc:sldMk cId="0" sldId="340"/>
            <ac:inkMk id="79921" creationId="{B0B1CB02-83EB-D4A8-1BAE-E2C78794AD83}"/>
          </ac:inkMkLst>
        </pc:inkChg>
        <pc:inkChg chg="add del">
          <ac:chgData name="شادن القحطاني ID 443200677" userId="2d5f3d4d-8466-4aa1-ac8a-1cb60ed86c20" providerId="ADAL" clId="{6CA2C20D-FD10-7042-9ED8-23D77B622455}" dt="2023-05-20T14:34:37.436" v="2621"/>
          <ac:inkMkLst>
            <pc:docMk/>
            <pc:sldMk cId="0" sldId="340"/>
            <ac:inkMk id="79922" creationId="{0E986C72-23BD-DD7D-5636-B4B2DCDCAB81}"/>
          </ac:inkMkLst>
        </pc:inkChg>
        <pc:inkChg chg="add del">
          <ac:chgData name="شادن القحطاني ID 443200677" userId="2d5f3d4d-8466-4aa1-ac8a-1cb60ed86c20" providerId="ADAL" clId="{6CA2C20D-FD10-7042-9ED8-23D77B622455}" dt="2023-05-20T14:34:37.436" v="2621"/>
          <ac:inkMkLst>
            <pc:docMk/>
            <pc:sldMk cId="0" sldId="340"/>
            <ac:inkMk id="79923" creationId="{F888F808-F559-72F0-94B0-40DB008D23CF}"/>
          </ac:inkMkLst>
        </pc:inkChg>
        <pc:inkChg chg="add del">
          <ac:chgData name="شادن القحطاني ID 443200677" userId="2d5f3d4d-8466-4aa1-ac8a-1cb60ed86c20" providerId="ADAL" clId="{6CA2C20D-FD10-7042-9ED8-23D77B622455}" dt="2023-05-20T14:34:37.436" v="2621"/>
          <ac:inkMkLst>
            <pc:docMk/>
            <pc:sldMk cId="0" sldId="340"/>
            <ac:inkMk id="79924" creationId="{176555DA-F832-0AFA-D7BC-189AE551C823}"/>
          </ac:inkMkLst>
        </pc:inkChg>
        <pc:inkChg chg="add reco">
          <ac:chgData name="شادن القحطاني ID 443200677" userId="2d5f3d4d-8466-4aa1-ac8a-1cb60ed86c20" providerId="ADAL" clId="{6CA2C20D-FD10-7042-9ED8-23D77B622455}" dt="2023-05-20T14:34:37.436" v="2621"/>
          <ac:inkMkLst>
            <pc:docMk/>
            <pc:sldMk cId="0" sldId="340"/>
            <ac:inkMk id="79925" creationId="{A8E89C7A-F7DC-4577-6FA6-0FB88504C9DA}"/>
          </ac:inkMkLst>
        </pc:inkChg>
        <pc:inkChg chg="add del">
          <ac:chgData name="شادن القحطاني ID 443200677" userId="2d5f3d4d-8466-4aa1-ac8a-1cb60ed86c20" providerId="ADAL" clId="{6CA2C20D-FD10-7042-9ED8-23D77B622455}" dt="2023-05-20T14:34:39.007" v="2625"/>
          <ac:inkMkLst>
            <pc:docMk/>
            <pc:sldMk cId="0" sldId="340"/>
            <ac:inkMk id="79926" creationId="{3E3CD069-F5B7-E337-C4C5-6A280AC399A5}"/>
          </ac:inkMkLst>
        </pc:inkChg>
        <pc:inkChg chg="add del">
          <ac:chgData name="شادن القحطاني ID 443200677" userId="2d5f3d4d-8466-4aa1-ac8a-1cb60ed86c20" providerId="ADAL" clId="{6CA2C20D-FD10-7042-9ED8-23D77B622455}" dt="2023-05-20T14:34:39.007" v="2625"/>
          <ac:inkMkLst>
            <pc:docMk/>
            <pc:sldMk cId="0" sldId="340"/>
            <ac:inkMk id="79927" creationId="{34CCD2F9-897D-CC06-A6FE-292B4B64350B}"/>
          </ac:inkMkLst>
        </pc:inkChg>
        <pc:inkChg chg="add">
          <ac:chgData name="شادن القحطاني ID 443200677" userId="2d5f3d4d-8466-4aa1-ac8a-1cb60ed86c20" providerId="ADAL" clId="{6CA2C20D-FD10-7042-9ED8-23D77B622455}" dt="2023-05-20T14:34:38.249" v="2624"/>
          <ac:inkMkLst>
            <pc:docMk/>
            <pc:sldMk cId="0" sldId="340"/>
            <ac:inkMk id="79928" creationId="{0D6D43B3-DA8C-C666-BCB6-58C77B5D30C1}"/>
          </ac:inkMkLst>
        </pc:inkChg>
        <pc:inkChg chg="add reco">
          <ac:chgData name="شادن القحطاني ID 443200677" userId="2d5f3d4d-8466-4aa1-ac8a-1cb60ed86c20" providerId="ADAL" clId="{6CA2C20D-FD10-7042-9ED8-23D77B622455}" dt="2023-05-20T14:34:39.007" v="2625"/>
          <ac:inkMkLst>
            <pc:docMk/>
            <pc:sldMk cId="0" sldId="340"/>
            <ac:inkMk id="79929" creationId="{FBCCA9B1-689E-F895-4FBF-0BC4146BA9E8}"/>
          </ac:inkMkLst>
        </pc:inkChg>
        <pc:inkChg chg="add del">
          <ac:chgData name="شادن القحطاني ID 443200677" userId="2d5f3d4d-8466-4aa1-ac8a-1cb60ed86c20" providerId="ADAL" clId="{6CA2C20D-FD10-7042-9ED8-23D77B622455}" dt="2023-05-20T14:34:55.319" v="2644"/>
          <ac:inkMkLst>
            <pc:docMk/>
            <pc:sldMk cId="0" sldId="340"/>
            <ac:inkMk id="79930" creationId="{08623FAB-D81A-16F7-6BE1-16E41D435F76}"/>
          </ac:inkMkLst>
        </pc:inkChg>
        <pc:inkChg chg="add del">
          <ac:chgData name="شادن القحطاني ID 443200677" userId="2d5f3d4d-8466-4aa1-ac8a-1cb60ed86c20" providerId="ADAL" clId="{6CA2C20D-FD10-7042-9ED8-23D77B622455}" dt="2023-05-20T14:34:55.319" v="2644"/>
          <ac:inkMkLst>
            <pc:docMk/>
            <pc:sldMk cId="0" sldId="340"/>
            <ac:inkMk id="79931" creationId="{8E9BC10E-E4A4-975C-5838-C71CD965AC4A}"/>
          </ac:inkMkLst>
        </pc:inkChg>
        <pc:inkChg chg="add del">
          <ac:chgData name="شادن القحطاني ID 443200677" userId="2d5f3d4d-8466-4aa1-ac8a-1cb60ed86c20" providerId="ADAL" clId="{6CA2C20D-FD10-7042-9ED8-23D77B622455}" dt="2023-05-20T14:34:55.319" v="2644"/>
          <ac:inkMkLst>
            <pc:docMk/>
            <pc:sldMk cId="0" sldId="340"/>
            <ac:inkMk id="79932" creationId="{8EE9F8DC-203E-779B-180B-284FD9F05537}"/>
          </ac:inkMkLst>
        </pc:inkChg>
        <pc:inkChg chg="add del">
          <ac:chgData name="شادن القحطاني ID 443200677" userId="2d5f3d4d-8466-4aa1-ac8a-1cb60ed86c20" providerId="ADAL" clId="{6CA2C20D-FD10-7042-9ED8-23D77B622455}" dt="2023-05-20T14:34:55.319" v="2644"/>
          <ac:inkMkLst>
            <pc:docMk/>
            <pc:sldMk cId="0" sldId="340"/>
            <ac:inkMk id="79933" creationId="{272114A5-A3C0-8931-618C-0AD5EE9CB136}"/>
          </ac:inkMkLst>
        </pc:inkChg>
        <pc:inkChg chg="add del">
          <ac:chgData name="شادن القحطاني ID 443200677" userId="2d5f3d4d-8466-4aa1-ac8a-1cb60ed86c20" providerId="ADAL" clId="{6CA2C20D-FD10-7042-9ED8-23D77B622455}" dt="2023-05-20T14:34:55.319" v="2644"/>
          <ac:inkMkLst>
            <pc:docMk/>
            <pc:sldMk cId="0" sldId="340"/>
            <ac:inkMk id="79934" creationId="{C5F790BE-6616-956B-8C80-EDB81FE835A5}"/>
          </ac:inkMkLst>
        </pc:inkChg>
        <pc:inkChg chg="add del">
          <ac:chgData name="شادن القحطاني ID 443200677" userId="2d5f3d4d-8466-4aa1-ac8a-1cb60ed86c20" providerId="ADAL" clId="{6CA2C20D-FD10-7042-9ED8-23D77B622455}" dt="2023-05-20T14:34:55.319" v="2644"/>
          <ac:inkMkLst>
            <pc:docMk/>
            <pc:sldMk cId="0" sldId="340"/>
            <ac:inkMk id="79935" creationId="{11F31532-026F-2434-320F-49C4CD575B6D}"/>
          </ac:inkMkLst>
        </pc:inkChg>
        <pc:inkChg chg="add del">
          <ac:chgData name="شادن القحطاني ID 443200677" userId="2d5f3d4d-8466-4aa1-ac8a-1cb60ed86c20" providerId="ADAL" clId="{6CA2C20D-FD10-7042-9ED8-23D77B622455}" dt="2023-05-20T14:34:55.319" v="2644"/>
          <ac:inkMkLst>
            <pc:docMk/>
            <pc:sldMk cId="0" sldId="340"/>
            <ac:inkMk id="79936" creationId="{8FCD85AE-4F8B-9209-63BB-DD62BA1600B9}"/>
          </ac:inkMkLst>
        </pc:inkChg>
        <pc:inkChg chg="add del">
          <ac:chgData name="شادن القحطاني ID 443200677" userId="2d5f3d4d-8466-4aa1-ac8a-1cb60ed86c20" providerId="ADAL" clId="{6CA2C20D-FD10-7042-9ED8-23D77B622455}" dt="2023-05-20T14:34:55.319" v="2644"/>
          <ac:inkMkLst>
            <pc:docMk/>
            <pc:sldMk cId="0" sldId="340"/>
            <ac:inkMk id="79937" creationId="{F73A2989-8FFD-E629-C0E3-B3CB3CBFD5B1}"/>
          </ac:inkMkLst>
        </pc:inkChg>
        <pc:inkChg chg="add del">
          <ac:chgData name="شادن القحطاني ID 443200677" userId="2d5f3d4d-8466-4aa1-ac8a-1cb60ed86c20" providerId="ADAL" clId="{6CA2C20D-FD10-7042-9ED8-23D77B622455}" dt="2023-05-20T14:34:55.319" v="2644"/>
          <ac:inkMkLst>
            <pc:docMk/>
            <pc:sldMk cId="0" sldId="340"/>
            <ac:inkMk id="79938" creationId="{E6DA810B-ACDB-B3F3-0A2C-8E3FB7A42CC3}"/>
          </ac:inkMkLst>
        </pc:inkChg>
        <pc:inkChg chg="add del">
          <ac:chgData name="شادن القحطاني ID 443200677" userId="2d5f3d4d-8466-4aa1-ac8a-1cb60ed86c20" providerId="ADAL" clId="{6CA2C20D-FD10-7042-9ED8-23D77B622455}" dt="2023-05-20T14:34:55.319" v="2644"/>
          <ac:inkMkLst>
            <pc:docMk/>
            <pc:sldMk cId="0" sldId="340"/>
            <ac:inkMk id="79939" creationId="{44517E0A-D517-ED1D-845D-7B9DDCA541D5}"/>
          </ac:inkMkLst>
        </pc:inkChg>
        <pc:inkChg chg="add del">
          <ac:chgData name="شادن القحطاني ID 443200677" userId="2d5f3d4d-8466-4aa1-ac8a-1cb60ed86c20" providerId="ADAL" clId="{6CA2C20D-FD10-7042-9ED8-23D77B622455}" dt="2023-05-20T14:34:55.319" v="2644"/>
          <ac:inkMkLst>
            <pc:docMk/>
            <pc:sldMk cId="0" sldId="340"/>
            <ac:inkMk id="79940" creationId="{C722BA56-0A59-35AA-7345-93C85EA30731}"/>
          </ac:inkMkLst>
        </pc:inkChg>
        <pc:inkChg chg="add del">
          <ac:chgData name="شادن القحطاني ID 443200677" userId="2d5f3d4d-8466-4aa1-ac8a-1cb60ed86c20" providerId="ADAL" clId="{6CA2C20D-FD10-7042-9ED8-23D77B622455}" dt="2023-05-20T14:34:55.319" v="2644"/>
          <ac:inkMkLst>
            <pc:docMk/>
            <pc:sldMk cId="0" sldId="340"/>
            <ac:inkMk id="79941" creationId="{ADED02E0-4E0A-3ECA-59EF-E304C4165D5F}"/>
          </ac:inkMkLst>
        </pc:inkChg>
        <pc:inkChg chg="add del">
          <ac:chgData name="شادن القحطاني ID 443200677" userId="2d5f3d4d-8466-4aa1-ac8a-1cb60ed86c20" providerId="ADAL" clId="{6CA2C20D-FD10-7042-9ED8-23D77B622455}" dt="2023-05-20T14:34:55.319" v="2644"/>
          <ac:inkMkLst>
            <pc:docMk/>
            <pc:sldMk cId="0" sldId="340"/>
            <ac:inkMk id="79942" creationId="{E0338545-F6D5-4610-5D78-C7C05204A713}"/>
          </ac:inkMkLst>
        </pc:inkChg>
        <pc:inkChg chg="add del">
          <ac:chgData name="شادن القحطاني ID 443200677" userId="2d5f3d4d-8466-4aa1-ac8a-1cb60ed86c20" providerId="ADAL" clId="{6CA2C20D-FD10-7042-9ED8-23D77B622455}" dt="2023-05-20T14:34:55.319" v="2644"/>
          <ac:inkMkLst>
            <pc:docMk/>
            <pc:sldMk cId="0" sldId="340"/>
            <ac:inkMk id="79943" creationId="{DD8CFA95-D8AC-5C63-F111-F71215093825}"/>
          </ac:inkMkLst>
        </pc:inkChg>
        <pc:inkChg chg="add del">
          <ac:chgData name="شادن القحطاني ID 443200677" userId="2d5f3d4d-8466-4aa1-ac8a-1cb60ed86c20" providerId="ADAL" clId="{6CA2C20D-FD10-7042-9ED8-23D77B622455}" dt="2023-05-20T14:34:55.319" v="2644"/>
          <ac:inkMkLst>
            <pc:docMk/>
            <pc:sldMk cId="0" sldId="340"/>
            <ac:inkMk id="79944" creationId="{E08A80CE-3239-15C8-5380-08C7C5A9BAAA}"/>
          </ac:inkMkLst>
        </pc:inkChg>
        <pc:inkChg chg="add del">
          <ac:chgData name="شادن القحطاني ID 443200677" userId="2d5f3d4d-8466-4aa1-ac8a-1cb60ed86c20" providerId="ADAL" clId="{6CA2C20D-FD10-7042-9ED8-23D77B622455}" dt="2023-05-20T14:34:55.319" v="2644"/>
          <ac:inkMkLst>
            <pc:docMk/>
            <pc:sldMk cId="0" sldId="340"/>
            <ac:inkMk id="79945" creationId="{11DB6919-7215-7DEF-F002-C644E01FAF51}"/>
          </ac:inkMkLst>
        </pc:inkChg>
        <pc:inkChg chg="add del">
          <ac:chgData name="شادن القحطاني ID 443200677" userId="2d5f3d4d-8466-4aa1-ac8a-1cb60ed86c20" providerId="ADAL" clId="{6CA2C20D-FD10-7042-9ED8-23D77B622455}" dt="2023-05-20T14:34:55.319" v="2644"/>
          <ac:inkMkLst>
            <pc:docMk/>
            <pc:sldMk cId="0" sldId="340"/>
            <ac:inkMk id="79946" creationId="{06A54751-C2C7-382E-CC4C-FD381187DACE}"/>
          </ac:inkMkLst>
        </pc:inkChg>
        <pc:inkChg chg="add del">
          <ac:chgData name="شادن القحطاني ID 443200677" userId="2d5f3d4d-8466-4aa1-ac8a-1cb60ed86c20" providerId="ADAL" clId="{6CA2C20D-FD10-7042-9ED8-23D77B622455}" dt="2023-05-20T14:34:55.319" v="2644"/>
          <ac:inkMkLst>
            <pc:docMk/>
            <pc:sldMk cId="0" sldId="340"/>
            <ac:inkMk id="79947" creationId="{30214F34-B5BF-304A-E760-CF1AC90F73C0}"/>
          </ac:inkMkLst>
        </pc:inkChg>
        <pc:inkChg chg="add reco">
          <ac:chgData name="شادن القحطاني ID 443200677" userId="2d5f3d4d-8466-4aa1-ac8a-1cb60ed86c20" providerId="ADAL" clId="{6CA2C20D-FD10-7042-9ED8-23D77B622455}" dt="2023-05-20T14:34:55.319" v="2644"/>
          <ac:inkMkLst>
            <pc:docMk/>
            <pc:sldMk cId="0" sldId="340"/>
            <ac:inkMk id="79948" creationId="{4EC81157-6F06-8521-E6A3-88E959C93A5A}"/>
          </ac:inkMkLst>
        </pc:inkChg>
        <pc:inkChg chg="add del">
          <ac:chgData name="شادن القحطاني ID 443200677" userId="2d5f3d4d-8466-4aa1-ac8a-1cb60ed86c20" providerId="ADAL" clId="{6CA2C20D-FD10-7042-9ED8-23D77B622455}" dt="2023-05-20T14:34:58.467" v="2651"/>
          <ac:inkMkLst>
            <pc:docMk/>
            <pc:sldMk cId="0" sldId="340"/>
            <ac:inkMk id="79949" creationId="{198F7ADC-1EF2-8DB0-FC24-1C5A39348B71}"/>
          </ac:inkMkLst>
        </pc:inkChg>
        <pc:inkChg chg="add del">
          <ac:chgData name="شادن القحطاني ID 443200677" userId="2d5f3d4d-8466-4aa1-ac8a-1cb60ed86c20" providerId="ADAL" clId="{6CA2C20D-FD10-7042-9ED8-23D77B622455}" dt="2023-05-20T14:34:58.467" v="2651"/>
          <ac:inkMkLst>
            <pc:docMk/>
            <pc:sldMk cId="0" sldId="340"/>
            <ac:inkMk id="79950" creationId="{6C4E240D-49E5-6C73-CD55-05143BD07956}"/>
          </ac:inkMkLst>
        </pc:inkChg>
        <pc:inkChg chg="add del">
          <ac:chgData name="شادن القحطاني ID 443200677" userId="2d5f3d4d-8466-4aa1-ac8a-1cb60ed86c20" providerId="ADAL" clId="{6CA2C20D-FD10-7042-9ED8-23D77B622455}" dt="2023-05-20T14:34:58.467" v="2651"/>
          <ac:inkMkLst>
            <pc:docMk/>
            <pc:sldMk cId="0" sldId="340"/>
            <ac:inkMk id="79951" creationId="{4D203A6E-7623-C47A-D2BA-8F7FDC06A805}"/>
          </ac:inkMkLst>
        </pc:inkChg>
        <pc:inkChg chg="add del">
          <ac:chgData name="شادن القحطاني ID 443200677" userId="2d5f3d4d-8466-4aa1-ac8a-1cb60ed86c20" providerId="ADAL" clId="{6CA2C20D-FD10-7042-9ED8-23D77B622455}" dt="2023-05-20T14:34:58.467" v="2651"/>
          <ac:inkMkLst>
            <pc:docMk/>
            <pc:sldMk cId="0" sldId="340"/>
            <ac:inkMk id="79952" creationId="{9566B3D5-EAC4-235A-E245-B542D2E5EA1D}"/>
          </ac:inkMkLst>
        </pc:inkChg>
        <pc:inkChg chg="add del">
          <ac:chgData name="شادن القحطاني ID 443200677" userId="2d5f3d4d-8466-4aa1-ac8a-1cb60ed86c20" providerId="ADAL" clId="{6CA2C20D-FD10-7042-9ED8-23D77B622455}" dt="2023-05-20T14:34:58.467" v="2651"/>
          <ac:inkMkLst>
            <pc:docMk/>
            <pc:sldMk cId="0" sldId="340"/>
            <ac:inkMk id="79953" creationId="{852C93A7-DACF-2A50-B607-BDCC03E68414}"/>
          </ac:inkMkLst>
        </pc:inkChg>
        <pc:inkChg chg="add del">
          <ac:chgData name="شادن القحطاني ID 443200677" userId="2d5f3d4d-8466-4aa1-ac8a-1cb60ed86c20" providerId="ADAL" clId="{6CA2C20D-FD10-7042-9ED8-23D77B622455}" dt="2023-05-20T14:34:58.467" v="2651"/>
          <ac:inkMkLst>
            <pc:docMk/>
            <pc:sldMk cId="0" sldId="340"/>
            <ac:inkMk id="79954" creationId="{469BB40B-0029-AAAB-310F-F195D2E9D972}"/>
          </ac:inkMkLst>
        </pc:inkChg>
        <pc:inkChg chg="add reco">
          <ac:chgData name="شادن القحطاني ID 443200677" userId="2d5f3d4d-8466-4aa1-ac8a-1cb60ed86c20" providerId="ADAL" clId="{6CA2C20D-FD10-7042-9ED8-23D77B622455}" dt="2023-05-20T14:34:58.467" v="2651"/>
          <ac:inkMkLst>
            <pc:docMk/>
            <pc:sldMk cId="0" sldId="340"/>
            <ac:inkMk id="79955" creationId="{F2071DA4-FCC8-BC16-41A5-6B3D303A91BF}"/>
          </ac:inkMkLst>
        </pc:inkChg>
        <pc:inkChg chg="add">
          <ac:chgData name="شادن القحطاني ID 443200677" userId="2d5f3d4d-8466-4aa1-ac8a-1cb60ed86c20" providerId="ADAL" clId="{6CA2C20D-FD10-7042-9ED8-23D77B622455}" dt="2023-05-20T14:35:03.518" v="2652"/>
          <ac:inkMkLst>
            <pc:docMk/>
            <pc:sldMk cId="0" sldId="340"/>
            <ac:inkMk id="79956" creationId="{0B6524A4-1C52-88EB-4DE0-4460843F0DCC}"/>
          </ac:inkMkLst>
        </pc:inkChg>
        <pc:inkChg chg="add del">
          <ac:chgData name="شادن القحطاني ID 443200677" userId="2d5f3d4d-8466-4aa1-ac8a-1cb60ed86c20" providerId="ADAL" clId="{6CA2C20D-FD10-7042-9ED8-23D77B622455}" dt="2023-05-20T14:35:33.715" v="2657"/>
          <ac:inkMkLst>
            <pc:docMk/>
            <pc:sldMk cId="0" sldId="340"/>
            <ac:inkMk id="79957" creationId="{4BE55514-0388-2F6D-B63A-8E2398DF6E89}"/>
          </ac:inkMkLst>
        </pc:inkChg>
        <pc:inkChg chg="add del">
          <ac:chgData name="شادن القحطاني ID 443200677" userId="2d5f3d4d-8466-4aa1-ac8a-1cb60ed86c20" providerId="ADAL" clId="{6CA2C20D-FD10-7042-9ED8-23D77B622455}" dt="2023-05-20T14:35:33.715" v="2657"/>
          <ac:inkMkLst>
            <pc:docMk/>
            <pc:sldMk cId="0" sldId="340"/>
            <ac:inkMk id="79958" creationId="{EBAB74EE-4068-C9F3-04B6-4197D3FAECE0}"/>
          </ac:inkMkLst>
        </pc:inkChg>
        <pc:inkChg chg="add del">
          <ac:chgData name="شادن القحطاني ID 443200677" userId="2d5f3d4d-8466-4aa1-ac8a-1cb60ed86c20" providerId="ADAL" clId="{6CA2C20D-FD10-7042-9ED8-23D77B622455}" dt="2023-05-20T14:35:33.715" v="2657"/>
          <ac:inkMkLst>
            <pc:docMk/>
            <pc:sldMk cId="0" sldId="340"/>
            <ac:inkMk id="79959" creationId="{F48ED80D-6282-F1C1-21E8-18B01ABE2ACC}"/>
          </ac:inkMkLst>
        </pc:inkChg>
        <pc:inkChg chg="add del">
          <ac:chgData name="شادن القحطاني ID 443200677" userId="2d5f3d4d-8466-4aa1-ac8a-1cb60ed86c20" providerId="ADAL" clId="{6CA2C20D-FD10-7042-9ED8-23D77B622455}" dt="2023-05-20T14:35:33.715" v="2657"/>
          <ac:inkMkLst>
            <pc:docMk/>
            <pc:sldMk cId="0" sldId="340"/>
            <ac:inkMk id="79960" creationId="{6182E7C9-700F-E87E-CAC4-7583C15D330B}"/>
          </ac:inkMkLst>
        </pc:inkChg>
        <pc:inkChg chg="add reco">
          <ac:chgData name="شادن القحطاني ID 443200677" userId="2d5f3d4d-8466-4aa1-ac8a-1cb60ed86c20" providerId="ADAL" clId="{6CA2C20D-FD10-7042-9ED8-23D77B622455}" dt="2023-05-20T14:35:33.715" v="2657"/>
          <ac:inkMkLst>
            <pc:docMk/>
            <pc:sldMk cId="0" sldId="340"/>
            <ac:inkMk id="79961" creationId="{9B952025-8B3B-AA8D-6F2C-74DC47F7D1C1}"/>
          </ac:inkMkLst>
        </pc:inkChg>
        <pc:inkChg chg="add del">
          <ac:chgData name="شادن القحطاني ID 443200677" userId="2d5f3d4d-8466-4aa1-ac8a-1cb60ed86c20" providerId="ADAL" clId="{6CA2C20D-FD10-7042-9ED8-23D77B622455}" dt="2023-05-20T14:35:57.031" v="2664"/>
          <ac:inkMkLst>
            <pc:docMk/>
            <pc:sldMk cId="0" sldId="340"/>
            <ac:inkMk id="79962" creationId="{7C32F449-F6B9-798D-15C9-7A2814FD2BC3}"/>
          </ac:inkMkLst>
        </pc:inkChg>
        <pc:inkChg chg="add del">
          <ac:chgData name="شادن القحطاني ID 443200677" userId="2d5f3d4d-8466-4aa1-ac8a-1cb60ed86c20" providerId="ADAL" clId="{6CA2C20D-FD10-7042-9ED8-23D77B622455}" dt="2023-05-20T14:35:57.031" v="2664"/>
          <ac:inkMkLst>
            <pc:docMk/>
            <pc:sldMk cId="0" sldId="340"/>
            <ac:inkMk id="79963" creationId="{EFDC027E-8B44-E1E5-BED3-67C29368EA12}"/>
          </ac:inkMkLst>
        </pc:inkChg>
        <pc:inkChg chg="add del">
          <ac:chgData name="شادن القحطاني ID 443200677" userId="2d5f3d4d-8466-4aa1-ac8a-1cb60ed86c20" providerId="ADAL" clId="{6CA2C20D-FD10-7042-9ED8-23D77B622455}" dt="2023-05-20T14:35:57.031" v="2664"/>
          <ac:inkMkLst>
            <pc:docMk/>
            <pc:sldMk cId="0" sldId="340"/>
            <ac:inkMk id="79964" creationId="{D89F49C8-3F3E-0E67-9B4D-27E1C9302746}"/>
          </ac:inkMkLst>
        </pc:inkChg>
        <pc:inkChg chg="add del">
          <ac:chgData name="شادن القحطاني ID 443200677" userId="2d5f3d4d-8466-4aa1-ac8a-1cb60ed86c20" providerId="ADAL" clId="{6CA2C20D-FD10-7042-9ED8-23D77B622455}" dt="2023-05-20T14:35:57.031" v="2664"/>
          <ac:inkMkLst>
            <pc:docMk/>
            <pc:sldMk cId="0" sldId="340"/>
            <ac:inkMk id="79965" creationId="{88EB3835-0AF9-A181-64DB-BCCF1938C250}"/>
          </ac:inkMkLst>
        </pc:inkChg>
        <pc:inkChg chg="add del">
          <ac:chgData name="شادن القحطاني ID 443200677" userId="2d5f3d4d-8466-4aa1-ac8a-1cb60ed86c20" providerId="ADAL" clId="{6CA2C20D-FD10-7042-9ED8-23D77B622455}" dt="2023-05-20T14:35:57.031" v="2664"/>
          <ac:inkMkLst>
            <pc:docMk/>
            <pc:sldMk cId="0" sldId="340"/>
            <ac:inkMk id="79966" creationId="{E81F3499-13ED-E5BB-3F17-69C3CB4940DA}"/>
          </ac:inkMkLst>
        </pc:inkChg>
        <pc:inkChg chg="add del">
          <ac:chgData name="شادن القحطاني ID 443200677" userId="2d5f3d4d-8466-4aa1-ac8a-1cb60ed86c20" providerId="ADAL" clId="{6CA2C20D-FD10-7042-9ED8-23D77B622455}" dt="2023-05-20T14:35:57.031" v="2664"/>
          <ac:inkMkLst>
            <pc:docMk/>
            <pc:sldMk cId="0" sldId="340"/>
            <ac:inkMk id="79967" creationId="{12629CB1-8FE9-DA57-8290-300296FBF3F6}"/>
          </ac:inkMkLst>
        </pc:inkChg>
        <pc:inkChg chg="add reco">
          <ac:chgData name="شادن القحطاني ID 443200677" userId="2d5f3d4d-8466-4aa1-ac8a-1cb60ed86c20" providerId="ADAL" clId="{6CA2C20D-FD10-7042-9ED8-23D77B622455}" dt="2023-05-20T14:35:57.031" v="2664"/>
          <ac:inkMkLst>
            <pc:docMk/>
            <pc:sldMk cId="0" sldId="340"/>
            <ac:inkMk id="79968" creationId="{C4114695-F749-AADF-99B6-EDAEB4AD0FC2}"/>
          </ac:inkMkLst>
        </pc:inkChg>
        <pc:inkChg chg="add reco">
          <ac:chgData name="شادن القحطاني ID 443200677" userId="2d5f3d4d-8466-4aa1-ac8a-1cb60ed86c20" providerId="ADAL" clId="{6CA2C20D-FD10-7042-9ED8-23D77B622455}" dt="2023-05-20T14:35:57.031" v="2664"/>
          <ac:inkMkLst>
            <pc:docMk/>
            <pc:sldMk cId="0" sldId="340"/>
            <ac:inkMk id="79969" creationId="{69E1ABED-53E2-2FBB-BB42-EEC582F7A806}"/>
          </ac:inkMkLst>
        </pc:inkChg>
        <pc:inkChg chg="add reco">
          <ac:chgData name="شادن القحطاني ID 443200677" userId="2d5f3d4d-8466-4aa1-ac8a-1cb60ed86c20" providerId="ADAL" clId="{6CA2C20D-FD10-7042-9ED8-23D77B622455}" dt="2023-05-20T14:35:57.031" v="2664"/>
          <ac:inkMkLst>
            <pc:docMk/>
            <pc:sldMk cId="0" sldId="340"/>
            <ac:inkMk id="79970" creationId="{BEC22A06-9484-2E3F-F528-731EB7488746}"/>
          </ac:inkMkLst>
        </pc:inkChg>
      </pc:sldChg>
      <pc:sldChg chg="addSp delSp">
        <pc:chgData name="شادن القحطاني ID 443200677" userId="2d5f3d4d-8466-4aa1-ac8a-1cb60ed86c20" providerId="ADAL" clId="{6CA2C20D-FD10-7042-9ED8-23D77B622455}" dt="2023-06-16T20:09:07.402" v="3347"/>
        <pc:sldMkLst>
          <pc:docMk/>
          <pc:sldMk cId="1755568136" sldId="344"/>
        </pc:sldMkLst>
        <pc:inkChg chg="add">
          <ac:chgData name="شادن القحطاني ID 443200677" userId="2d5f3d4d-8466-4aa1-ac8a-1cb60ed86c20" providerId="ADAL" clId="{6CA2C20D-FD10-7042-9ED8-23D77B622455}" dt="2023-06-16T19:41:17.126" v="3322"/>
          <ac:inkMkLst>
            <pc:docMk/>
            <pc:sldMk cId="1755568136" sldId="344"/>
            <ac:inkMk id="2" creationId="{BF2C09F4-0943-A4AC-1025-E22DE4CACA7B}"/>
          </ac:inkMkLst>
        </pc:inkChg>
        <pc:inkChg chg="add del">
          <ac:chgData name="شادن القحطاني ID 443200677" userId="2d5f3d4d-8466-4aa1-ac8a-1cb60ed86c20" providerId="ADAL" clId="{6CA2C20D-FD10-7042-9ED8-23D77B622455}" dt="2023-05-20T13:58:28.246" v="1437"/>
          <ac:inkMkLst>
            <pc:docMk/>
            <pc:sldMk cId="1755568136" sldId="344"/>
            <ac:inkMk id="2" creationId="{C6DBD485-E8CB-2BAF-CAE5-24617A197064}"/>
          </ac:inkMkLst>
        </pc:inkChg>
        <pc:inkChg chg="add del">
          <ac:chgData name="شادن القحطاني ID 443200677" userId="2d5f3d4d-8466-4aa1-ac8a-1cb60ed86c20" providerId="ADAL" clId="{6CA2C20D-FD10-7042-9ED8-23D77B622455}" dt="2023-05-20T13:58:28.246" v="1437"/>
          <ac:inkMkLst>
            <pc:docMk/>
            <pc:sldMk cId="1755568136" sldId="344"/>
            <ac:inkMk id="3" creationId="{4B0BEA43-FFFE-B52A-D516-67EB94BE4430}"/>
          </ac:inkMkLst>
        </pc:inkChg>
        <pc:inkChg chg="add del">
          <ac:chgData name="شادن القحطاني ID 443200677" userId="2d5f3d4d-8466-4aa1-ac8a-1cb60ed86c20" providerId="ADAL" clId="{6CA2C20D-FD10-7042-9ED8-23D77B622455}" dt="2023-06-16T19:41:22.176" v="3328"/>
          <ac:inkMkLst>
            <pc:docMk/>
            <pc:sldMk cId="1755568136" sldId="344"/>
            <ac:inkMk id="3" creationId="{99205D5B-CF2E-D2BF-7372-DDFD049A9EE6}"/>
          </ac:inkMkLst>
        </pc:inkChg>
        <pc:inkChg chg="add del">
          <ac:chgData name="شادن القحطاني ID 443200677" userId="2d5f3d4d-8466-4aa1-ac8a-1cb60ed86c20" providerId="ADAL" clId="{6CA2C20D-FD10-7042-9ED8-23D77B622455}" dt="2023-06-16T19:41:22.176" v="3328"/>
          <ac:inkMkLst>
            <pc:docMk/>
            <pc:sldMk cId="1755568136" sldId="344"/>
            <ac:inkMk id="4" creationId="{4DAED814-D439-1C81-4A15-56B5533521A4}"/>
          </ac:inkMkLst>
        </pc:inkChg>
        <pc:inkChg chg="add del">
          <ac:chgData name="شادن القحطاني ID 443200677" userId="2d5f3d4d-8466-4aa1-ac8a-1cb60ed86c20" providerId="ADAL" clId="{6CA2C20D-FD10-7042-9ED8-23D77B622455}" dt="2023-05-20T13:58:28.246" v="1437"/>
          <ac:inkMkLst>
            <pc:docMk/>
            <pc:sldMk cId="1755568136" sldId="344"/>
            <ac:inkMk id="4" creationId="{9E240A9E-F75D-BEAA-038D-ABFE29522560}"/>
          </ac:inkMkLst>
        </pc:inkChg>
        <pc:inkChg chg="add reco">
          <ac:chgData name="شادن القحطاني ID 443200677" userId="2d5f3d4d-8466-4aa1-ac8a-1cb60ed86c20" providerId="ADAL" clId="{6CA2C20D-FD10-7042-9ED8-23D77B622455}" dt="2023-05-20T13:58:28.246" v="1437"/>
          <ac:inkMkLst>
            <pc:docMk/>
            <pc:sldMk cId="1755568136" sldId="344"/>
            <ac:inkMk id="5" creationId="{28BDC4B7-B89E-AD45-64E5-A04255373CC6}"/>
          </ac:inkMkLst>
        </pc:inkChg>
        <pc:inkChg chg="add">
          <ac:chgData name="شادن القحطاني ID 443200677" userId="2d5f3d4d-8466-4aa1-ac8a-1cb60ed86c20" providerId="ADAL" clId="{6CA2C20D-FD10-7042-9ED8-23D77B622455}" dt="2023-05-20T13:58:46.405" v="1438"/>
          <ac:inkMkLst>
            <pc:docMk/>
            <pc:sldMk cId="1755568136" sldId="344"/>
            <ac:inkMk id="8" creationId="{D714DD81-64AE-40D9-8808-A24DE4D44EEB}"/>
          </ac:inkMkLst>
        </pc:inkChg>
        <pc:inkChg chg="add del">
          <ac:chgData name="شادن القحطاني ID 443200677" userId="2d5f3d4d-8466-4aa1-ac8a-1cb60ed86c20" providerId="ADAL" clId="{6CA2C20D-FD10-7042-9ED8-23D77B622455}" dt="2023-05-20T13:58:54.105" v="1441"/>
          <ac:inkMkLst>
            <pc:docMk/>
            <pc:sldMk cId="1755568136" sldId="344"/>
            <ac:inkMk id="10" creationId="{0ED03066-1991-34C3-7C83-0DB6D6B1ADA4}"/>
          </ac:inkMkLst>
        </pc:inkChg>
        <pc:inkChg chg="add del">
          <ac:chgData name="شادن القحطاني ID 443200677" userId="2d5f3d4d-8466-4aa1-ac8a-1cb60ed86c20" providerId="ADAL" clId="{6CA2C20D-FD10-7042-9ED8-23D77B622455}" dt="2023-06-16T19:41:22.176" v="3328"/>
          <ac:inkMkLst>
            <pc:docMk/>
            <pc:sldMk cId="1755568136" sldId="344"/>
            <ac:inkMk id="10" creationId="{8CF340B3-8136-4E4C-6DF3-10CE7EEC1EB6}"/>
          </ac:inkMkLst>
        </pc:inkChg>
        <pc:inkChg chg="add del">
          <ac:chgData name="شادن القحطاني ID 443200677" userId="2d5f3d4d-8466-4aa1-ac8a-1cb60ed86c20" providerId="ADAL" clId="{6CA2C20D-FD10-7042-9ED8-23D77B622455}" dt="2023-06-16T19:41:22.176" v="3328"/>
          <ac:inkMkLst>
            <pc:docMk/>
            <pc:sldMk cId="1755568136" sldId="344"/>
            <ac:inkMk id="11" creationId="{963AF20B-9A3F-9B38-149D-E4C786D3B14A}"/>
          </ac:inkMkLst>
        </pc:inkChg>
        <pc:inkChg chg="add del">
          <ac:chgData name="شادن القحطاني ID 443200677" userId="2d5f3d4d-8466-4aa1-ac8a-1cb60ed86c20" providerId="ADAL" clId="{6CA2C20D-FD10-7042-9ED8-23D77B622455}" dt="2023-05-20T13:58:54.105" v="1441"/>
          <ac:inkMkLst>
            <pc:docMk/>
            <pc:sldMk cId="1755568136" sldId="344"/>
            <ac:inkMk id="11" creationId="{CB41BFEE-DADB-0437-902A-0F434F6CADA5}"/>
          </ac:inkMkLst>
        </pc:inkChg>
        <pc:inkChg chg="add reco">
          <ac:chgData name="شادن القحطاني ID 443200677" userId="2d5f3d4d-8466-4aa1-ac8a-1cb60ed86c20" providerId="ADAL" clId="{6CA2C20D-FD10-7042-9ED8-23D77B622455}" dt="2023-05-20T13:58:54.105" v="1441"/>
          <ac:inkMkLst>
            <pc:docMk/>
            <pc:sldMk cId="1755568136" sldId="344"/>
            <ac:inkMk id="12" creationId="{719FA192-FE02-96E8-AEF9-2C37F62B7DF2}"/>
          </ac:inkMkLst>
        </pc:inkChg>
        <pc:inkChg chg="add del">
          <ac:chgData name="شادن القحطاني ID 443200677" userId="2d5f3d4d-8466-4aa1-ac8a-1cb60ed86c20" providerId="ADAL" clId="{6CA2C20D-FD10-7042-9ED8-23D77B622455}" dt="2023-06-16T19:41:22.176" v="3328"/>
          <ac:inkMkLst>
            <pc:docMk/>
            <pc:sldMk cId="1755568136" sldId="344"/>
            <ac:inkMk id="13" creationId="{A05B31CA-B403-5FED-EF7E-1F61D911B5BF}"/>
          </ac:inkMkLst>
        </pc:inkChg>
        <pc:inkChg chg="add del">
          <ac:chgData name="شادن القحطاني ID 443200677" userId="2d5f3d4d-8466-4aa1-ac8a-1cb60ed86c20" providerId="ADAL" clId="{6CA2C20D-FD10-7042-9ED8-23D77B622455}" dt="2023-05-20T13:58:58.910" v="1454"/>
          <ac:inkMkLst>
            <pc:docMk/>
            <pc:sldMk cId="1755568136" sldId="344"/>
            <ac:inkMk id="13" creationId="{DAB9D2E0-35C5-4D1F-E4E0-21F06F3C2E87}"/>
          </ac:inkMkLst>
        </pc:inkChg>
        <pc:inkChg chg="add del">
          <ac:chgData name="شادن القحطاني ID 443200677" userId="2d5f3d4d-8466-4aa1-ac8a-1cb60ed86c20" providerId="ADAL" clId="{6CA2C20D-FD10-7042-9ED8-23D77B622455}" dt="2023-05-20T13:58:58.527" v="1453"/>
          <ac:inkMkLst>
            <pc:docMk/>
            <pc:sldMk cId="1755568136" sldId="344"/>
            <ac:inkMk id="14" creationId="{6E030A20-C44D-DA92-5F65-908CD5EB93FB}"/>
          </ac:inkMkLst>
        </pc:inkChg>
        <pc:inkChg chg="add reco">
          <ac:chgData name="شادن القحطاني ID 443200677" userId="2d5f3d4d-8466-4aa1-ac8a-1cb60ed86c20" providerId="ADAL" clId="{6CA2C20D-FD10-7042-9ED8-23D77B622455}" dt="2023-06-16T19:41:22.176" v="3328"/>
          <ac:inkMkLst>
            <pc:docMk/>
            <pc:sldMk cId="1755568136" sldId="344"/>
            <ac:inkMk id="14" creationId="{F045C3D2-919B-5CB4-CF25-6AE4A2423701}"/>
          </ac:inkMkLst>
        </pc:inkChg>
        <pc:inkChg chg="add del">
          <ac:chgData name="شادن القحطاني ID 443200677" userId="2d5f3d4d-8466-4aa1-ac8a-1cb60ed86c20" providerId="ADAL" clId="{6CA2C20D-FD10-7042-9ED8-23D77B622455}" dt="2023-05-20T13:58:58.227" v="1452"/>
          <ac:inkMkLst>
            <pc:docMk/>
            <pc:sldMk cId="1755568136" sldId="344"/>
            <ac:inkMk id="15" creationId="{90C88A34-744D-62D3-4E88-FE5FA6BC3B06}"/>
          </ac:inkMkLst>
        </pc:inkChg>
        <pc:inkChg chg="add">
          <ac:chgData name="شادن القحطاني ID 443200677" userId="2d5f3d4d-8466-4aa1-ac8a-1cb60ed86c20" providerId="ADAL" clId="{6CA2C20D-FD10-7042-9ED8-23D77B622455}" dt="2023-06-16T19:41:43.741" v="3329"/>
          <ac:inkMkLst>
            <pc:docMk/>
            <pc:sldMk cId="1755568136" sldId="344"/>
            <ac:inkMk id="15" creationId="{A2AE41D5-8169-41F8-5273-49B6CDD82A97}"/>
          </ac:inkMkLst>
        </pc:inkChg>
        <pc:inkChg chg="add del">
          <ac:chgData name="شادن القحطاني ID 443200677" userId="2d5f3d4d-8466-4aa1-ac8a-1cb60ed86c20" providerId="ADAL" clId="{6CA2C20D-FD10-7042-9ED8-23D77B622455}" dt="2023-05-20T13:58:57.793" v="1451"/>
          <ac:inkMkLst>
            <pc:docMk/>
            <pc:sldMk cId="1755568136" sldId="344"/>
            <ac:inkMk id="16" creationId="{0DCBEF30-48D8-AEB8-31D6-1BC920406CE3}"/>
          </ac:inkMkLst>
        </pc:inkChg>
        <pc:inkChg chg="add del">
          <ac:chgData name="شادن القحطاني ID 443200677" userId="2d5f3d4d-8466-4aa1-ac8a-1cb60ed86c20" providerId="ADAL" clId="{6CA2C20D-FD10-7042-9ED8-23D77B622455}" dt="2023-06-16T19:41:48.224" v="3333"/>
          <ac:inkMkLst>
            <pc:docMk/>
            <pc:sldMk cId="1755568136" sldId="344"/>
            <ac:inkMk id="16" creationId="{FDDF2D43-EB1E-C551-D664-07E444862276}"/>
          </ac:inkMkLst>
        </pc:inkChg>
        <pc:inkChg chg="add del">
          <ac:chgData name="شادن القحطاني ID 443200677" userId="2d5f3d4d-8466-4aa1-ac8a-1cb60ed86c20" providerId="ADAL" clId="{6CA2C20D-FD10-7042-9ED8-23D77B622455}" dt="2023-05-20T13:58:57.625" v="1450"/>
          <ac:inkMkLst>
            <pc:docMk/>
            <pc:sldMk cId="1755568136" sldId="344"/>
            <ac:inkMk id="17" creationId="{227221F5-A9B0-77B6-F793-EE058268323D}"/>
          </ac:inkMkLst>
        </pc:inkChg>
        <pc:inkChg chg="add del">
          <ac:chgData name="شادن القحطاني ID 443200677" userId="2d5f3d4d-8466-4aa1-ac8a-1cb60ed86c20" providerId="ADAL" clId="{6CA2C20D-FD10-7042-9ED8-23D77B622455}" dt="2023-06-16T19:41:48.224" v="3333"/>
          <ac:inkMkLst>
            <pc:docMk/>
            <pc:sldMk cId="1755568136" sldId="344"/>
            <ac:inkMk id="17" creationId="{9DC7C0DD-374E-CE6A-EA61-3FDB27B18BDF}"/>
          </ac:inkMkLst>
        </pc:inkChg>
        <pc:inkChg chg="add del">
          <ac:chgData name="شادن القحطاني ID 443200677" userId="2d5f3d4d-8466-4aa1-ac8a-1cb60ed86c20" providerId="ADAL" clId="{6CA2C20D-FD10-7042-9ED8-23D77B622455}" dt="2023-05-20T13:58:57.461" v="1449"/>
          <ac:inkMkLst>
            <pc:docMk/>
            <pc:sldMk cId="1755568136" sldId="344"/>
            <ac:inkMk id="18" creationId="{4C4D6986-7A8C-91BD-62DF-FBA8349DE7F8}"/>
          </ac:inkMkLst>
        </pc:inkChg>
        <pc:inkChg chg="add del">
          <ac:chgData name="شادن القحطاني ID 443200677" userId="2d5f3d4d-8466-4aa1-ac8a-1cb60ed86c20" providerId="ADAL" clId="{6CA2C20D-FD10-7042-9ED8-23D77B622455}" dt="2023-06-16T19:41:48.224" v="3333"/>
          <ac:inkMkLst>
            <pc:docMk/>
            <pc:sldMk cId="1755568136" sldId="344"/>
            <ac:inkMk id="18" creationId="{B5455F37-14D5-948F-FD6B-E5FB29BF8DE1}"/>
          </ac:inkMkLst>
        </pc:inkChg>
        <pc:inkChg chg="add reco">
          <ac:chgData name="شادن القحطاني ID 443200677" userId="2d5f3d4d-8466-4aa1-ac8a-1cb60ed86c20" providerId="ADAL" clId="{6CA2C20D-FD10-7042-9ED8-23D77B622455}" dt="2023-06-16T19:41:48.224" v="3333"/>
          <ac:inkMkLst>
            <pc:docMk/>
            <pc:sldMk cId="1755568136" sldId="344"/>
            <ac:inkMk id="19" creationId="{461E2C88-2953-0BF0-82DC-271119F35EE2}"/>
          </ac:inkMkLst>
        </pc:inkChg>
        <pc:inkChg chg="add del reco">
          <ac:chgData name="شادن القحطاني ID 443200677" userId="2d5f3d4d-8466-4aa1-ac8a-1cb60ed86c20" providerId="ADAL" clId="{6CA2C20D-FD10-7042-9ED8-23D77B622455}" dt="2023-05-20T13:58:57.461" v="1449"/>
          <ac:inkMkLst>
            <pc:docMk/>
            <pc:sldMk cId="1755568136" sldId="344"/>
            <ac:inkMk id="19" creationId="{C34D5435-7A95-DB12-D177-B7A533FED296}"/>
          </ac:inkMkLst>
        </pc:inkChg>
        <pc:inkChg chg="add del">
          <ac:chgData name="شادن القحطاني ID 443200677" userId="2d5f3d4d-8466-4aa1-ac8a-1cb60ed86c20" providerId="ADAL" clId="{6CA2C20D-FD10-7042-9ED8-23D77B622455}" dt="2023-05-20T13:59:02.607" v="1460"/>
          <ac:inkMkLst>
            <pc:docMk/>
            <pc:sldMk cId="1755568136" sldId="344"/>
            <ac:inkMk id="20" creationId="{64EDD0B0-2095-D2F4-B277-0C0272211168}"/>
          </ac:inkMkLst>
        </pc:inkChg>
        <pc:inkChg chg="add del">
          <ac:chgData name="شادن القحطاني ID 443200677" userId="2d5f3d4d-8466-4aa1-ac8a-1cb60ed86c20" providerId="ADAL" clId="{6CA2C20D-FD10-7042-9ED8-23D77B622455}" dt="2023-06-16T20:09:03.471" v="3339"/>
          <ac:inkMkLst>
            <pc:docMk/>
            <pc:sldMk cId="1755568136" sldId="344"/>
            <ac:inkMk id="20" creationId="{BB121DB2-BBF7-D337-E6FF-102E0A42B81D}"/>
          </ac:inkMkLst>
        </pc:inkChg>
        <pc:inkChg chg="add del">
          <ac:chgData name="شادن القحطاني ID 443200677" userId="2d5f3d4d-8466-4aa1-ac8a-1cb60ed86c20" providerId="ADAL" clId="{6CA2C20D-FD10-7042-9ED8-23D77B622455}" dt="2023-06-16T20:09:03.471" v="3339"/>
          <ac:inkMkLst>
            <pc:docMk/>
            <pc:sldMk cId="1755568136" sldId="344"/>
            <ac:inkMk id="21" creationId="{22EEFE18-5D8C-F841-C5EB-1D51676CFF03}"/>
          </ac:inkMkLst>
        </pc:inkChg>
        <pc:inkChg chg="add del">
          <ac:chgData name="شادن القحطاني ID 443200677" userId="2d5f3d4d-8466-4aa1-ac8a-1cb60ed86c20" providerId="ADAL" clId="{6CA2C20D-FD10-7042-9ED8-23D77B622455}" dt="2023-05-20T13:59:02.607" v="1460"/>
          <ac:inkMkLst>
            <pc:docMk/>
            <pc:sldMk cId="1755568136" sldId="344"/>
            <ac:inkMk id="21" creationId="{498316BD-A073-9F70-5D9B-89426471B4AB}"/>
          </ac:inkMkLst>
        </pc:inkChg>
        <pc:inkChg chg="add del">
          <ac:chgData name="شادن القحطاني ID 443200677" userId="2d5f3d4d-8466-4aa1-ac8a-1cb60ed86c20" providerId="ADAL" clId="{6CA2C20D-FD10-7042-9ED8-23D77B622455}" dt="2023-05-20T13:59:02.607" v="1460"/>
          <ac:inkMkLst>
            <pc:docMk/>
            <pc:sldMk cId="1755568136" sldId="344"/>
            <ac:inkMk id="22" creationId="{8B1151DE-1C82-5138-51B7-2164D23D3871}"/>
          </ac:inkMkLst>
        </pc:inkChg>
        <pc:inkChg chg="add del">
          <ac:chgData name="شادن القحطاني ID 443200677" userId="2d5f3d4d-8466-4aa1-ac8a-1cb60ed86c20" providerId="ADAL" clId="{6CA2C20D-FD10-7042-9ED8-23D77B622455}" dt="2023-06-16T20:09:03.471" v="3339"/>
          <ac:inkMkLst>
            <pc:docMk/>
            <pc:sldMk cId="1755568136" sldId="344"/>
            <ac:inkMk id="22" creationId="{9F85A48D-4CFC-DDD7-F6EA-05A7196D92C2}"/>
          </ac:inkMkLst>
        </pc:inkChg>
        <pc:inkChg chg="add del">
          <ac:chgData name="شادن القحطاني ID 443200677" userId="2d5f3d4d-8466-4aa1-ac8a-1cb60ed86c20" providerId="ADAL" clId="{6CA2C20D-FD10-7042-9ED8-23D77B622455}" dt="2023-05-20T13:59:02.607" v="1460"/>
          <ac:inkMkLst>
            <pc:docMk/>
            <pc:sldMk cId="1755568136" sldId="344"/>
            <ac:inkMk id="23" creationId="{F34A3788-E6D1-818E-D243-864FB180F54C}"/>
          </ac:inkMkLst>
        </pc:inkChg>
        <pc:inkChg chg="add del">
          <ac:chgData name="شادن القحطاني ID 443200677" userId="2d5f3d4d-8466-4aa1-ac8a-1cb60ed86c20" providerId="ADAL" clId="{6CA2C20D-FD10-7042-9ED8-23D77B622455}" dt="2023-06-16T20:09:03.471" v="3339"/>
          <ac:inkMkLst>
            <pc:docMk/>
            <pc:sldMk cId="1755568136" sldId="344"/>
            <ac:inkMk id="23" creationId="{F4A8D23E-7536-598B-6AAD-EE6E0D84B136}"/>
          </ac:inkMkLst>
        </pc:inkChg>
        <pc:inkChg chg="add del">
          <ac:chgData name="شادن القحطاني ID 443200677" userId="2d5f3d4d-8466-4aa1-ac8a-1cb60ed86c20" providerId="ADAL" clId="{6CA2C20D-FD10-7042-9ED8-23D77B622455}" dt="2023-06-16T20:09:03.471" v="3339"/>
          <ac:inkMkLst>
            <pc:docMk/>
            <pc:sldMk cId="1755568136" sldId="344"/>
            <ac:inkMk id="24" creationId="{3A7E8443-5753-6D53-C0F9-F31D52BF35A6}"/>
          </ac:inkMkLst>
        </pc:inkChg>
        <pc:inkChg chg="add del">
          <ac:chgData name="شادن القحطاني ID 443200677" userId="2d5f3d4d-8466-4aa1-ac8a-1cb60ed86c20" providerId="ADAL" clId="{6CA2C20D-FD10-7042-9ED8-23D77B622455}" dt="2023-05-20T13:59:02.607" v="1460"/>
          <ac:inkMkLst>
            <pc:docMk/>
            <pc:sldMk cId="1755568136" sldId="344"/>
            <ac:inkMk id="24" creationId="{8B8ED1A0-D640-F017-2DFA-9D3C1CD9C5CE}"/>
          </ac:inkMkLst>
        </pc:inkChg>
        <pc:inkChg chg="add reco">
          <ac:chgData name="شادن القحطاني ID 443200677" userId="2d5f3d4d-8466-4aa1-ac8a-1cb60ed86c20" providerId="ADAL" clId="{6CA2C20D-FD10-7042-9ED8-23D77B622455}" dt="2023-05-20T13:59:02.607" v="1460"/>
          <ac:inkMkLst>
            <pc:docMk/>
            <pc:sldMk cId="1755568136" sldId="344"/>
            <ac:inkMk id="25" creationId="{AC966802-E482-5ABE-1BBB-8B90651F5447}"/>
          </ac:inkMkLst>
        </pc:inkChg>
        <pc:inkChg chg="add del">
          <ac:chgData name="شادن القحطاني ID 443200677" userId="2d5f3d4d-8466-4aa1-ac8a-1cb60ed86c20" providerId="ADAL" clId="{6CA2C20D-FD10-7042-9ED8-23D77B622455}" dt="2023-05-20T13:59:09.701" v="1471"/>
          <ac:inkMkLst>
            <pc:docMk/>
            <pc:sldMk cId="1755568136" sldId="344"/>
            <ac:inkMk id="26" creationId="{5F4DE3F1-209F-64B2-E425-4778E481821C}"/>
          </ac:inkMkLst>
        </pc:inkChg>
        <pc:inkChg chg="add reco">
          <ac:chgData name="شادن القحطاني ID 443200677" userId="2d5f3d4d-8466-4aa1-ac8a-1cb60ed86c20" providerId="ADAL" clId="{6CA2C20D-FD10-7042-9ED8-23D77B622455}" dt="2023-06-16T20:09:03.471" v="3339"/>
          <ac:inkMkLst>
            <pc:docMk/>
            <pc:sldMk cId="1755568136" sldId="344"/>
            <ac:inkMk id="26" creationId="{F353D6CE-B655-2BBF-E64A-073E3336AF7E}"/>
          </ac:inkMkLst>
        </pc:inkChg>
        <pc:inkChg chg="add del">
          <ac:chgData name="شادن القحطاني ID 443200677" userId="2d5f3d4d-8466-4aa1-ac8a-1cb60ed86c20" providerId="ADAL" clId="{6CA2C20D-FD10-7042-9ED8-23D77B622455}" dt="2023-06-16T20:09:07.402" v="3347"/>
          <ac:inkMkLst>
            <pc:docMk/>
            <pc:sldMk cId="1755568136" sldId="344"/>
            <ac:inkMk id="27" creationId="{1B0E0F48-004F-04B0-5230-73DCA30C377A}"/>
          </ac:inkMkLst>
        </pc:inkChg>
        <pc:inkChg chg="add del">
          <ac:chgData name="شادن القحطاني ID 443200677" userId="2d5f3d4d-8466-4aa1-ac8a-1cb60ed86c20" providerId="ADAL" clId="{6CA2C20D-FD10-7042-9ED8-23D77B622455}" dt="2023-05-20T13:59:09.701" v="1471"/>
          <ac:inkMkLst>
            <pc:docMk/>
            <pc:sldMk cId="1755568136" sldId="344"/>
            <ac:inkMk id="27" creationId="{EDAD1DA4-33EA-6830-7B00-2DCD807A8946}"/>
          </ac:inkMkLst>
        </pc:inkChg>
        <pc:inkChg chg="add del">
          <ac:chgData name="شادن القحطاني ID 443200677" userId="2d5f3d4d-8466-4aa1-ac8a-1cb60ed86c20" providerId="ADAL" clId="{6CA2C20D-FD10-7042-9ED8-23D77B622455}" dt="2023-06-16T20:09:07.402" v="3347"/>
          <ac:inkMkLst>
            <pc:docMk/>
            <pc:sldMk cId="1755568136" sldId="344"/>
            <ac:inkMk id="28" creationId="{932BE5B3-5ED7-C773-2693-9C6BA6CF78EC}"/>
          </ac:inkMkLst>
        </pc:inkChg>
        <pc:inkChg chg="add del">
          <ac:chgData name="شادن القحطاني ID 443200677" userId="2d5f3d4d-8466-4aa1-ac8a-1cb60ed86c20" providerId="ADAL" clId="{6CA2C20D-FD10-7042-9ED8-23D77B622455}" dt="2023-05-20T13:59:09.701" v="1471"/>
          <ac:inkMkLst>
            <pc:docMk/>
            <pc:sldMk cId="1755568136" sldId="344"/>
            <ac:inkMk id="28" creationId="{C871B38E-3A2D-88B5-5CC4-58C0DF4DB026}"/>
          </ac:inkMkLst>
        </pc:inkChg>
        <pc:inkChg chg="add del">
          <ac:chgData name="شادن القحطاني ID 443200677" userId="2d5f3d4d-8466-4aa1-ac8a-1cb60ed86c20" providerId="ADAL" clId="{6CA2C20D-FD10-7042-9ED8-23D77B622455}" dt="2023-05-20T13:59:09.701" v="1471"/>
          <ac:inkMkLst>
            <pc:docMk/>
            <pc:sldMk cId="1755568136" sldId="344"/>
            <ac:inkMk id="29" creationId="{98FB1C13-144B-BE2A-A795-F85A3BAD5453}"/>
          </ac:inkMkLst>
        </pc:inkChg>
        <pc:inkChg chg="add del">
          <ac:chgData name="شادن القحطاني ID 443200677" userId="2d5f3d4d-8466-4aa1-ac8a-1cb60ed86c20" providerId="ADAL" clId="{6CA2C20D-FD10-7042-9ED8-23D77B622455}" dt="2023-06-16T20:09:07.402" v="3347"/>
          <ac:inkMkLst>
            <pc:docMk/>
            <pc:sldMk cId="1755568136" sldId="344"/>
            <ac:inkMk id="29" creationId="{DC465A10-BBD5-1AE6-5D19-0BD00D9C8A13}"/>
          </ac:inkMkLst>
        </pc:inkChg>
        <pc:inkChg chg="add del">
          <ac:chgData name="شادن القحطاني ID 443200677" userId="2d5f3d4d-8466-4aa1-ac8a-1cb60ed86c20" providerId="ADAL" clId="{6CA2C20D-FD10-7042-9ED8-23D77B622455}" dt="2023-05-20T13:59:09.701" v="1471"/>
          <ac:inkMkLst>
            <pc:docMk/>
            <pc:sldMk cId="1755568136" sldId="344"/>
            <ac:inkMk id="30" creationId="{6FBD19D4-66C3-4135-0C57-EEF62CEBB3CD}"/>
          </ac:inkMkLst>
        </pc:inkChg>
        <pc:inkChg chg="add del">
          <ac:chgData name="شادن القحطاني ID 443200677" userId="2d5f3d4d-8466-4aa1-ac8a-1cb60ed86c20" providerId="ADAL" clId="{6CA2C20D-FD10-7042-9ED8-23D77B622455}" dt="2023-06-16T20:09:07.402" v="3347"/>
          <ac:inkMkLst>
            <pc:docMk/>
            <pc:sldMk cId="1755568136" sldId="344"/>
            <ac:inkMk id="30" creationId="{B1DEA358-96A8-EB16-6A33-1F98304F6BF2}"/>
          </ac:inkMkLst>
        </pc:inkChg>
        <pc:inkChg chg="add del">
          <ac:chgData name="شادن القحطاني ID 443200677" userId="2d5f3d4d-8466-4aa1-ac8a-1cb60ed86c20" providerId="ADAL" clId="{6CA2C20D-FD10-7042-9ED8-23D77B622455}" dt="2023-05-20T13:59:09.701" v="1471"/>
          <ac:inkMkLst>
            <pc:docMk/>
            <pc:sldMk cId="1755568136" sldId="344"/>
            <ac:inkMk id="31" creationId="{1F3A87C7-4EFB-C90F-D3E0-EB90BAC1241D}"/>
          </ac:inkMkLst>
        </pc:inkChg>
        <pc:inkChg chg="add del">
          <ac:chgData name="شادن القحطاني ID 443200677" userId="2d5f3d4d-8466-4aa1-ac8a-1cb60ed86c20" providerId="ADAL" clId="{6CA2C20D-FD10-7042-9ED8-23D77B622455}" dt="2023-06-16T20:09:07.402" v="3347"/>
          <ac:inkMkLst>
            <pc:docMk/>
            <pc:sldMk cId="1755568136" sldId="344"/>
            <ac:inkMk id="31" creationId="{9662A5F7-2D51-79BA-97C5-6499741AFBE3}"/>
          </ac:inkMkLst>
        </pc:inkChg>
        <pc:inkChg chg="add del">
          <ac:chgData name="شادن القحطاني ID 443200677" userId="2d5f3d4d-8466-4aa1-ac8a-1cb60ed86c20" providerId="ADAL" clId="{6CA2C20D-FD10-7042-9ED8-23D77B622455}" dt="2023-06-16T20:09:07.402" v="3347"/>
          <ac:inkMkLst>
            <pc:docMk/>
            <pc:sldMk cId="1755568136" sldId="344"/>
            <ac:inkMk id="32" creationId="{C47E7F06-C226-1927-4C1D-ADC3DD6B1C04}"/>
          </ac:inkMkLst>
        </pc:inkChg>
        <pc:inkChg chg="add del">
          <ac:chgData name="شادن القحطاني ID 443200677" userId="2d5f3d4d-8466-4aa1-ac8a-1cb60ed86c20" providerId="ADAL" clId="{6CA2C20D-FD10-7042-9ED8-23D77B622455}" dt="2023-05-20T13:59:09.701" v="1471"/>
          <ac:inkMkLst>
            <pc:docMk/>
            <pc:sldMk cId="1755568136" sldId="344"/>
            <ac:inkMk id="32" creationId="{D1CDEA0A-E73D-787B-81E5-1A9560014EDC}"/>
          </ac:inkMkLst>
        </pc:inkChg>
        <pc:inkChg chg="add del">
          <ac:chgData name="شادن القحطاني ID 443200677" userId="2d5f3d4d-8466-4aa1-ac8a-1cb60ed86c20" providerId="ADAL" clId="{6CA2C20D-FD10-7042-9ED8-23D77B622455}" dt="2023-06-16T20:09:07.402" v="3347"/>
          <ac:inkMkLst>
            <pc:docMk/>
            <pc:sldMk cId="1755568136" sldId="344"/>
            <ac:inkMk id="33" creationId="{B0C8C87C-2507-F7F0-9295-65A0B4D908E2}"/>
          </ac:inkMkLst>
        </pc:inkChg>
        <pc:inkChg chg="add del">
          <ac:chgData name="شادن القحطاني ID 443200677" userId="2d5f3d4d-8466-4aa1-ac8a-1cb60ed86c20" providerId="ADAL" clId="{6CA2C20D-FD10-7042-9ED8-23D77B622455}" dt="2023-05-20T13:59:09.701" v="1471"/>
          <ac:inkMkLst>
            <pc:docMk/>
            <pc:sldMk cId="1755568136" sldId="344"/>
            <ac:inkMk id="33" creationId="{FD5A0A82-5205-6067-9293-09662427040F}"/>
          </ac:inkMkLst>
        </pc:inkChg>
        <pc:inkChg chg="add del">
          <ac:chgData name="شادن القحطاني ID 443200677" userId="2d5f3d4d-8466-4aa1-ac8a-1cb60ed86c20" providerId="ADAL" clId="{6CA2C20D-FD10-7042-9ED8-23D77B622455}" dt="2023-05-20T13:59:09.701" v="1471"/>
          <ac:inkMkLst>
            <pc:docMk/>
            <pc:sldMk cId="1755568136" sldId="344"/>
            <ac:inkMk id="34" creationId="{270BD0D3-D2D5-7E3E-030F-6F765833C291}"/>
          </ac:inkMkLst>
        </pc:inkChg>
        <pc:inkChg chg="add reco">
          <ac:chgData name="شادن القحطاني ID 443200677" userId="2d5f3d4d-8466-4aa1-ac8a-1cb60ed86c20" providerId="ADAL" clId="{6CA2C20D-FD10-7042-9ED8-23D77B622455}" dt="2023-06-16T20:09:07.402" v="3347"/>
          <ac:inkMkLst>
            <pc:docMk/>
            <pc:sldMk cId="1755568136" sldId="344"/>
            <ac:inkMk id="34" creationId="{F193A1A3-686E-7FE3-E247-711E05B4B17A}"/>
          </ac:inkMkLst>
        </pc:inkChg>
        <pc:inkChg chg="add del">
          <ac:chgData name="شادن القحطاني ID 443200677" userId="2d5f3d4d-8466-4aa1-ac8a-1cb60ed86c20" providerId="ADAL" clId="{6CA2C20D-FD10-7042-9ED8-23D77B622455}" dt="2023-05-20T13:59:09.701" v="1471"/>
          <ac:inkMkLst>
            <pc:docMk/>
            <pc:sldMk cId="1755568136" sldId="344"/>
            <ac:inkMk id="35" creationId="{D62E90DF-7850-94A1-4F0A-8D98E7217C66}"/>
          </ac:inkMkLst>
        </pc:inkChg>
        <pc:inkChg chg="add reco">
          <ac:chgData name="شادن القحطاني ID 443200677" userId="2d5f3d4d-8466-4aa1-ac8a-1cb60ed86c20" providerId="ADAL" clId="{6CA2C20D-FD10-7042-9ED8-23D77B622455}" dt="2023-05-20T13:59:09.701" v="1471"/>
          <ac:inkMkLst>
            <pc:docMk/>
            <pc:sldMk cId="1755568136" sldId="344"/>
            <ac:inkMk id="36" creationId="{1D28BAEB-DB17-0ED0-8467-A58139B84466}"/>
          </ac:inkMkLst>
        </pc:inkChg>
        <pc:inkChg chg="add">
          <ac:chgData name="شادن القحطاني ID 443200677" userId="2d5f3d4d-8466-4aa1-ac8a-1cb60ed86c20" providerId="ADAL" clId="{6CA2C20D-FD10-7042-9ED8-23D77B622455}" dt="2023-05-20T13:59:20.628" v="1472"/>
          <ac:inkMkLst>
            <pc:docMk/>
            <pc:sldMk cId="1755568136" sldId="344"/>
            <ac:inkMk id="37" creationId="{EA36F1AC-4657-7C44-131F-D26D26851252}"/>
          </ac:inkMkLst>
        </pc:inkChg>
        <pc:inkChg chg="add del">
          <ac:chgData name="شادن القحطاني ID 443200677" userId="2d5f3d4d-8466-4aa1-ac8a-1cb60ed86c20" providerId="ADAL" clId="{6CA2C20D-FD10-7042-9ED8-23D77B622455}" dt="2023-05-20T13:59:25.953" v="1476"/>
          <ac:inkMkLst>
            <pc:docMk/>
            <pc:sldMk cId="1755568136" sldId="344"/>
            <ac:inkMk id="38" creationId="{F7A460DD-F331-C951-25F3-9854588DF50A}"/>
          </ac:inkMkLst>
        </pc:inkChg>
        <pc:inkChg chg="add">
          <ac:chgData name="شادن القحطاني ID 443200677" userId="2d5f3d4d-8466-4aa1-ac8a-1cb60ed86c20" providerId="ADAL" clId="{6CA2C20D-FD10-7042-9ED8-23D77B622455}" dt="2023-05-20T13:59:25.156" v="1474"/>
          <ac:inkMkLst>
            <pc:docMk/>
            <pc:sldMk cId="1755568136" sldId="344"/>
            <ac:inkMk id="39" creationId="{956A64D7-0A28-43BE-ADC7-550636558706}"/>
          </ac:inkMkLst>
        </pc:inkChg>
        <pc:inkChg chg="add del">
          <ac:chgData name="شادن القحطاني ID 443200677" userId="2d5f3d4d-8466-4aa1-ac8a-1cb60ed86c20" providerId="ADAL" clId="{6CA2C20D-FD10-7042-9ED8-23D77B622455}" dt="2023-05-20T13:59:25.953" v="1476"/>
          <ac:inkMkLst>
            <pc:docMk/>
            <pc:sldMk cId="1755568136" sldId="344"/>
            <ac:inkMk id="40" creationId="{DFE04E9D-829A-0B76-60C1-389295985CA8}"/>
          </ac:inkMkLst>
        </pc:inkChg>
        <pc:inkChg chg="add reco">
          <ac:chgData name="شادن القحطاني ID 443200677" userId="2d5f3d4d-8466-4aa1-ac8a-1cb60ed86c20" providerId="ADAL" clId="{6CA2C20D-FD10-7042-9ED8-23D77B622455}" dt="2023-05-20T13:59:25.953" v="1476"/>
          <ac:inkMkLst>
            <pc:docMk/>
            <pc:sldMk cId="1755568136" sldId="344"/>
            <ac:inkMk id="41" creationId="{740901B4-B02B-3362-727E-C328489A6AA0}"/>
          </ac:inkMkLst>
        </pc:inkChg>
        <pc:inkChg chg="add">
          <ac:chgData name="شادن القحطاني ID 443200677" userId="2d5f3d4d-8466-4aa1-ac8a-1cb60ed86c20" providerId="ADAL" clId="{6CA2C20D-FD10-7042-9ED8-23D77B622455}" dt="2023-05-20T13:59:28.556" v="1477"/>
          <ac:inkMkLst>
            <pc:docMk/>
            <pc:sldMk cId="1755568136" sldId="344"/>
            <ac:inkMk id="42" creationId="{E4EE623B-42E0-C47C-421F-3F62A925BE22}"/>
          </ac:inkMkLst>
        </pc:inkChg>
        <pc:inkChg chg="add del">
          <ac:chgData name="شادن القحطاني ID 443200677" userId="2d5f3d4d-8466-4aa1-ac8a-1cb60ed86c20" providerId="ADAL" clId="{6CA2C20D-FD10-7042-9ED8-23D77B622455}" dt="2023-05-20T13:59:33.241" v="1490"/>
          <ac:inkMkLst>
            <pc:docMk/>
            <pc:sldMk cId="1755568136" sldId="344"/>
            <ac:inkMk id="43" creationId="{68B36884-6FD5-22DF-6AF3-CFD19203CC47}"/>
          </ac:inkMkLst>
        </pc:inkChg>
        <pc:inkChg chg="add del">
          <ac:chgData name="شادن القحطاني ID 443200677" userId="2d5f3d4d-8466-4aa1-ac8a-1cb60ed86c20" providerId="ADAL" clId="{6CA2C20D-FD10-7042-9ED8-23D77B622455}" dt="2023-05-20T13:59:33.241" v="1490"/>
          <ac:inkMkLst>
            <pc:docMk/>
            <pc:sldMk cId="1755568136" sldId="344"/>
            <ac:inkMk id="44" creationId="{ED5AD9DB-970F-4283-9ADF-115E9F1EBF86}"/>
          </ac:inkMkLst>
        </pc:inkChg>
        <pc:inkChg chg="add del">
          <ac:chgData name="شادن القحطاني ID 443200677" userId="2d5f3d4d-8466-4aa1-ac8a-1cb60ed86c20" providerId="ADAL" clId="{6CA2C20D-FD10-7042-9ED8-23D77B622455}" dt="2023-05-20T13:59:33.241" v="1490"/>
          <ac:inkMkLst>
            <pc:docMk/>
            <pc:sldMk cId="1755568136" sldId="344"/>
            <ac:inkMk id="45" creationId="{270A7BDB-AC7C-9618-3E47-DBB127E690E3}"/>
          </ac:inkMkLst>
        </pc:inkChg>
        <pc:inkChg chg="add del">
          <ac:chgData name="شادن القحطاني ID 443200677" userId="2d5f3d4d-8466-4aa1-ac8a-1cb60ed86c20" providerId="ADAL" clId="{6CA2C20D-FD10-7042-9ED8-23D77B622455}" dt="2023-05-20T13:59:33.241" v="1490"/>
          <ac:inkMkLst>
            <pc:docMk/>
            <pc:sldMk cId="1755568136" sldId="344"/>
            <ac:inkMk id="46" creationId="{56523AF3-5BAC-0DFA-A30B-2A55A7A62B35}"/>
          </ac:inkMkLst>
        </pc:inkChg>
        <pc:inkChg chg="add del">
          <ac:chgData name="شادن القحطاني ID 443200677" userId="2d5f3d4d-8466-4aa1-ac8a-1cb60ed86c20" providerId="ADAL" clId="{6CA2C20D-FD10-7042-9ED8-23D77B622455}" dt="2023-05-20T13:59:33.241" v="1490"/>
          <ac:inkMkLst>
            <pc:docMk/>
            <pc:sldMk cId="1755568136" sldId="344"/>
            <ac:inkMk id="47" creationId="{09BAE9D3-82A7-B2D5-93FD-2457E2E0AC93}"/>
          </ac:inkMkLst>
        </pc:inkChg>
        <pc:inkChg chg="add del">
          <ac:chgData name="شادن القحطاني ID 443200677" userId="2d5f3d4d-8466-4aa1-ac8a-1cb60ed86c20" providerId="ADAL" clId="{6CA2C20D-FD10-7042-9ED8-23D77B622455}" dt="2023-05-20T13:59:33.241" v="1490"/>
          <ac:inkMkLst>
            <pc:docMk/>
            <pc:sldMk cId="1755568136" sldId="344"/>
            <ac:inkMk id="48" creationId="{A871BB68-96A0-380E-4652-97753B2D430F}"/>
          </ac:inkMkLst>
        </pc:inkChg>
        <pc:inkChg chg="add del">
          <ac:chgData name="شادن القحطاني ID 443200677" userId="2d5f3d4d-8466-4aa1-ac8a-1cb60ed86c20" providerId="ADAL" clId="{6CA2C20D-FD10-7042-9ED8-23D77B622455}" dt="2023-05-20T13:59:33.241" v="1490"/>
          <ac:inkMkLst>
            <pc:docMk/>
            <pc:sldMk cId="1755568136" sldId="344"/>
            <ac:inkMk id="49" creationId="{E53B0F55-193B-E513-2178-11D1A881E441}"/>
          </ac:inkMkLst>
        </pc:inkChg>
        <pc:inkChg chg="add del">
          <ac:chgData name="شادن القحطاني ID 443200677" userId="2d5f3d4d-8466-4aa1-ac8a-1cb60ed86c20" providerId="ADAL" clId="{6CA2C20D-FD10-7042-9ED8-23D77B622455}" dt="2023-05-20T13:59:33.241" v="1490"/>
          <ac:inkMkLst>
            <pc:docMk/>
            <pc:sldMk cId="1755568136" sldId="344"/>
            <ac:inkMk id="50" creationId="{01FFE847-C95C-7AEC-A35F-CED559060976}"/>
          </ac:inkMkLst>
        </pc:inkChg>
        <pc:inkChg chg="add del">
          <ac:chgData name="شادن القحطاني ID 443200677" userId="2d5f3d4d-8466-4aa1-ac8a-1cb60ed86c20" providerId="ADAL" clId="{6CA2C20D-FD10-7042-9ED8-23D77B622455}" dt="2023-05-20T13:59:33.241" v="1490"/>
          <ac:inkMkLst>
            <pc:docMk/>
            <pc:sldMk cId="1755568136" sldId="344"/>
            <ac:inkMk id="51" creationId="{B865FAEC-7E2A-A80E-5CC1-49B48B3B7FF1}"/>
          </ac:inkMkLst>
        </pc:inkChg>
        <pc:inkChg chg="add del">
          <ac:chgData name="شادن القحطاني ID 443200677" userId="2d5f3d4d-8466-4aa1-ac8a-1cb60ed86c20" providerId="ADAL" clId="{6CA2C20D-FD10-7042-9ED8-23D77B622455}" dt="2023-05-20T13:59:33.241" v="1490"/>
          <ac:inkMkLst>
            <pc:docMk/>
            <pc:sldMk cId="1755568136" sldId="344"/>
            <ac:inkMk id="52" creationId="{F7AFA363-8DF5-51BD-0859-D97310289804}"/>
          </ac:inkMkLst>
        </pc:inkChg>
        <pc:inkChg chg="add del">
          <ac:chgData name="شادن القحطاني ID 443200677" userId="2d5f3d4d-8466-4aa1-ac8a-1cb60ed86c20" providerId="ADAL" clId="{6CA2C20D-FD10-7042-9ED8-23D77B622455}" dt="2023-05-20T13:59:33.241" v="1490"/>
          <ac:inkMkLst>
            <pc:docMk/>
            <pc:sldMk cId="1755568136" sldId="344"/>
            <ac:inkMk id="53" creationId="{A5478FDD-BB2C-66B4-0310-283792924E5B}"/>
          </ac:inkMkLst>
        </pc:inkChg>
        <pc:inkChg chg="add del">
          <ac:chgData name="شادن القحطاني ID 443200677" userId="2d5f3d4d-8466-4aa1-ac8a-1cb60ed86c20" providerId="ADAL" clId="{6CA2C20D-FD10-7042-9ED8-23D77B622455}" dt="2023-05-20T13:59:33.241" v="1490"/>
          <ac:inkMkLst>
            <pc:docMk/>
            <pc:sldMk cId="1755568136" sldId="344"/>
            <ac:inkMk id="54" creationId="{ED248289-4F63-BE23-9BC6-2C13FC29B5B3}"/>
          </ac:inkMkLst>
        </pc:inkChg>
        <pc:inkChg chg="add reco">
          <ac:chgData name="شادن القحطاني ID 443200677" userId="2d5f3d4d-8466-4aa1-ac8a-1cb60ed86c20" providerId="ADAL" clId="{6CA2C20D-FD10-7042-9ED8-23D77B622455}" dt="2023-05-20T13:59:33.241" v="1490"/>
          <ac:inkMkLst>
            <pc:docMk/>
            <pc:sldMk cId="1755568136" sldId="344"/>
            <ac:inkMk id="55" creationId="{971C0C8A-C8D5-4611-FAA7-67E32F65F0D6}"/>
          </ac:inkMkLst>
        </pc:inkChg>
        <pc:inkChg chg="add del">
          <ac:chgData name="شادن القحطاني ID 443200677" userId="2d5f3d4d-8466-4aa1-ac8a-1cb60ed86c20" providerId="ADAL" clId="{6CA2C20D-FD10-7042-9ED8-23D77B622455}" dt="2023-05-20T13:59:37.577" v="1495"/>
          <ac:inkMkLst>
            <pc:docMk/>
            <pc:sldMk cId="1755568136" sldId="344"/>
            <ac:inkMk id="56" creationId="{AAE64183-B395-EB01-46C8-FA15C5137195}"/>
          </ac:inkMkLst>
        </pc:inkChg>
        <pc:inkChg chg="add del">
          <ac:chgData name="شادن القحطاني ID 443200677" userId="2d5f3d4d-8466-4aa1-ac8a-1cb60ed86c20" providerId="ADAL" clId="{6CA2C20D-FD10-7042-9ED8-23D77B622455}" dt="2023-05-20T13:59:37.577" v="1495"/>
          <ac:inkMkLst>
            <pc:docMk/>
            <pc:sldMk cId="1755568136" sldId="344"/>
            <ac:inkMk id="57" creationId="{6A9EE726-9EB0-B92E-F084-00220ADFEC85}"/>
          </ac:inkMkLst>
        </pc:inkChg>
        <pc:inkChg chg="add del">
          <ac:chgData name="شادن القحطاني ID 443200677" userId="2d5f3d4d-8466-4aa1-ac8a-1cb60ed86c20" providerId="ADAL" clId="{6CA2C20D-FD10-7042-9ED8-23D77B622455}" dt="2023-05-20T13:59:37.577" v="1495"/>
          <ac:inkMkLst>
            <pc:docMk/>
            <pc:sldMk cId="1755568136" sldId="344"/>
            <ac:inkMk id="58" creationId="{98FE15B1-D5D2-062D-2074-0A96B8800DC9}"/>
          </ac:inkMkLst>
        </pc:inkChg>
        <pc:inkChg chg="add del">
          <ac:chgData name="شادن القحطاني ID 443200677" userId="2d5f3d4d-8466-4aa1-ac8a-1cb60ed86c20" providerId="ADAL" clId="{6CA2C20D-FD10-7042-9ED8-23D77B622455}" dt="2023-05-20T13:59:37.577" v="1495"/>
          <ac:inkMkLst>
            <pc:docMk/>
            <pc:sldMk cId="1755568136" sldId="344"/>
            <ac:inkMk id="59" creationId="{15526E48-0CD9-C2B5-E5DE-24AA8307D063}"/>
          </ac:inkMkLst>
        </pc:inkChg>
        <pc:inkChg chg="add reco">
          <ac:chgData name="شادن القحطاني ID 443200677" userId="2d5f3d4d-8466-4aa1-ac8a-1cb60ed86c20" providerId="ADAL" clId="{6CA2C20D-FD10-7042-9ED8-23D77B622455}" dt="2023-05-20T13:59:37.577" v="1495"/>
          <ac:inkMkLst>
            <pc:docMk/>
            <pc:sldMk cId="1755568136" sldId="344"/>
            <ac:inkMk id="60" creationId="{A1D9D87B-C54B-448F-40FA-15223D01C897}"/>
          </ac:inkMkLst>
        </pc:inkChg>
        <pc:inkChg chg="add">
          <ac:chgData name="شادن القحطاني ID 443200677" userId="2d5f3d4d-8466-4aa1-ac8a-1cb60ed86c20" providerId="ADAL" clId="{6CA2C20D-FD10-7042-9ED8-23D77B622455}" dt="2023-05-20T13:59:48.496" v="1496"/>
          <ac:inkMkLst>
            <pc:docMk/>
            <pc:sldMk cId="1755568136" sldId="344"/>
            <ac:inkMk id="61" creationId="{826A0201-E1A3-4B9B-5636-A2B0E54D2EC7}"/>
          </ac:inkMkLst>
        </pc:inkChg>
        <pc:inkChg chg="add del">
          <ac:chgData name="شادن القحطاني ID 443200677" userId="2d5f3d4d-8466-4aa1-ac8a-1cb60ed86c20" providerId="ADAL" clId="{6CA2C20D-FD10-7042-9ED8-23D77B622455}" dt="2023-05-20T13:59:54.823" v="1500"/>
          <ac:inkMkLst>
            <pc:docMk/>
            <pc:sldMk cId="1755568136" sldId="344"/>
            <ac:inkMk id="62" creationId="{007F175A-B8B6-B702-7A3A-518B6098394B}"/>
          </ac:inkMkLst>
        </pc:inkChg>
        <pc:inkChg chg="add del">
          <ac:chgData name="شادن القحطاني ID 443200677" userId="2d5f3d4d-8466-4aa1-ac8a-1cb60ed86c20" providerId="ADAL" clId="{6CA2C20D-FD10-7042-9ED8-23D77B622455}" dt="2023-05-20T13:59:54.823" v="1500"/>
          <ac:inkMkLst>
            <pc:docMk/>
            <pc:sldMk cId="1755568136" sldId="344"/>
            <ac:inkMk id="63" creationId="{C0A17B9D-BCCA-B9C8-A0B7-B0B0D9DC6C6B}"/>
          </ac:inkMkLst>
        </pc:inkChg>
        <pc:inkChg chg="add del">
          <ac:chgData name="شادن القحطاني ID 443200677" userId="2d5f3d4d-8466-4aa1-ac8a-1cb60ed86c20" providerId="ADAL" clId="{6CA2C20D-FD10-7042-9ED8-23D77B622455}" dt="2023-05-20T13:59:54.823" v="1500"/>
          <ac:inkMkLst>
            <pc:docMk/>
            <pc:sldMk cId="1755568136" sldId="344"/>
            <ac:inkMk id="57344" creationId="{5571B38E-ED12-170E-D1C3-E94FA8822DE8}"/>
          </ac:inkMkLst>
        </pc:inkChg>
        <pc:inkChg chg="add reco">
          <ac:chgData name="شادن القحطاني ID 443200677" userId="2d5f3d4d-8466-4aa1-ac8a-1cb60ed86c20" providerId="ADAL" clId="{6CA2C20D-FD10-7042-9ED8-23D77B622455}" dt="2023-05-20T13:59:54.823" v="1500"/>
          <ac:inkMkLst>
            <pc:docMk/>
            <pc:sldMk cId="1755568136" sldId="344"/>
            <ac:inkMk id="57345" creationId="{20C61B2F-E2DD-4DD5-5976-C5E1678915D9}"/>
          </ac:inkMkLst>
        </pc:inkChg>
        <pc:inkChg chg="add del">
          <ac:chgData name="شادن القحطاني ID 443200677" userId="2d5f3d4d-8466-4aa1-ac8a-1cb60ed86c20" providerId="ADAL" clId="{6CA2C20D-FD10-7042-9ED8-23D77B622455}" dt="2023-05-20T13:59:59.338" v="1507"/>
          <ac:inkMkLst>
            <pc:docMk/>
            <pc:sldMk cId="1755568136" sldId="344"/>
            <ac:inkMk id="57346" creationId="{72BD267D-78F1-EEAB-4739-FCCE4CBF4E30}"/>
          </ac:inkMkLst>
        </pc:inkChg>
        <pc:inkChg chg="add del">
          <ac:chgData name="شادن القحطاني ID 443200677" userId="2d5f3d4d-8466-4aa1-ac8a-1cb60ed86c20" providerId="ADAL" clId="{6CA2C20D-FD10-7042-9ED8-23D77B622455}" dt="2023-05-20T13:59:59.338" v="1507"/>
          <ac:inkMkLst>
            <pc:docMk/>
            <pc:sldMk cId="1755568136" sldId="344"/>
            <ac:inkMk id="57347" creationId="{7B919FC1-D828-320B-EA09-94B4354AEAE0}"/>
          </ac:inkMkLst>
        </pc:inkChg>
        <pc:inkChg chg="add del">
          <ac:chgData name="شادن القحطاني ID 443200677" userId="2d5f3d4d-8466-4aa1-ac8a-1cb60ed86c20" providerId="ADAL" clId="{6CA2C20D-FD10-7042-9ED8-23D77B622455}" dt="2023-05-20T13:59:59.338" v="1507"/>
          <ac:inkMkLst>
            <pc:docMk/>
            <pc:sldMk cId="1755568136" sldId="344"/>
            <ac:inkMk id="57348" creationId="{81CD6C81-C496-8439-7485-BD050ABE41F0}"/>
          </ac:inkMkLst>
        </pc:inkChg>
        <pc:inkChg chg="add del">
          <ac:chgData name="شادن القحطاني ID 443200677" userId="2d5f3d4d-8466-4aa1-ac8a-1cb60ed86c20" providerId="ADAL" clId="{6CA2C20D-FD10-7042-9ED8-23D77B622455}" dt="2023-05-20T13:59:59.338" v="1507"/>
          <ac:inkMkLst>
            <pc:docMk/>
            <pc:sldMk cId="1755568136" sldId="344"/>
            <ac:inkMk id="57349" creationId="{664DD0E8-1DC3-4534-FCFB-3DDA89117BA0}"/>
          </ac:inkMkLst>
        </pc:inkChg>
        <pc:inkChg chg="add del">
          <ac:chgData name="شادن القحطاني ID 443200677" userId="2d5f3d4d-8466-4aa1-ac8a-1cb60ed86c20" providerId="ADAL" clId="{6CA2C20D-FD10-7042-9ED8-23D77B622455}" dt="2023-05-20T13:59:59.338" v="1507"/>
          <ac:inkMkLst>
            <pc:docMk/>
            <pc:sldMk cId="1755568136" sldId="344"/>
            <ac:inkMk id="57350" creationId="{EC323B69-7A08-8258-CB59-E5B5D00A973C}"/>
          </ac:inkMkLst>
        </pc:inkChg>
        <pc:inkChg chg="add del">
          <ac:chgData name="شادن القحطاني ID 443200677" userId="2d5f3d4d-8466-4aa1-ac8a-1cb60ed86c20" providerId="ADAL" clId="{6CA2C20D-FD10-7042-9ED8-23D77B622455}" dt="2023-05-20T13:59:59.338" v="1507"/>
          <ac:inkMkLst>
            <pc:docMk/>
            <pc:sldMk cId="1755568136" sldId="344"/>
            <ac:inkMk id="57351" creationId="{4AF12710-9B2C-4C04-9348-899E7350FFC6}"/>
          </ac:inkMkLst>
        </pc:inkChg>
        <pc:inkChg chg="add reco">
          <ac:chgData name="شادن القحطاني ID 443200677" userId="2d5f3d4d-8466-4aa1-ac8a-1cb60ed86c20" providerId="ADAL" clId="{6CA2C20D-FD10-7042-9ED8-23D77B622455}" dt="2023-05-20T13:59:59.338" v="1507"/>
          <ac:inkMkLst>
            <pc:docMk/>
            <pc:sldMk cId="1755568136" sldId="344"/>
            <ac:inkMk id="57353" creationId="{EFFD25DC-9468-CC83-039F-221C41617BC6}"/>
          </ac:inkMkLst>
        </pc:inkChg>
        <pc:inkChg chg="add del">
          <ac:chgData name="شادن القحطاني ID 443200677" userId="2d5f3d4d-8466-4aa1-ac8a-1cb60ed86c20" providerId="ADAL" clId="{6CA2C20D-FD10-7042-9ED8-23D77B622455}" dt="2023-05-20T14:00:04.107" v="1518"/>
          <ac:inkMkLst>
            <pc:docMk/>
            <pc:sldMk cId="1755568136" sldId="344"/>
            <ac:inkMk id="57354" creationId="{A148FD2F-5E7D-E342-E280-234A4D0005F6}"/>
          </ac:inkMkLst>
        </pc:inkChg>
        <pc:inkChg chg="add del">
          <ac:chgData name="شادن القحطاني ID 443200677" userId="2d5f3d4d-8466-4aa1-ac8a-1cb60ed86c20" providerId="ADAL" clId="{6CA2C20D-FD10-7042-9ED8-23D77B622455}" dt="2023-05-20T14:00:04.107" v="1518"/>
          <ac:inkMkLst>
            <pc:docMk/>
            <pc:sldMk cId="1755568136" sldId="344"/>
            <ac:inkMk id="57355" creationId="{2B125E15-0A82-0B49-B974-785FEF773272}"/>
          </ac:inkMkLst>
        </pc:inkChg>
        <pc:inkChg chg="add del">
          <ac:chgData name="شادن القحطاني ID 443200677" userId="2d5f3d4d-8466-4aa1-ac8a-1cb60ed86c20" providerId="ADAL" clId="{6CA2C20D-FD10-7042-9ED8-23D77B622455}" dt="2023-05-20T14:00:04.107" v="1518"/>
          <ac:inkMkLst>
            <pc:docMk/>
            <pc:sldMk cId="1755568136" sldId="344"/>
            <ac:inkMk id="57356" creationId="{DF9453BF-F98C-17F5-F1B3-BE6A34EE47B6}"/>
          </ac:inkMkLst>
        </pc:inkChg>
        <pc:inkChg chg="add del">
          <ac:chgData name="شادن القحطاني ID 443200677" userId="2d5f3d4d-8466-4aa1-ac8a-1cb60ed86c20" providerId="ADAL" clId="{6CA2C20D-FD10-7042-9ED8-23D77B622455}" dt="2023-05-20T14:00:04.107" v="1518"/>
          <ac:inkMkLst>
            <pc:docMk/>
            <pc:sldMk cId="1755568136" sldId="344"/>
            <ac:inkMk id="57357" creationId="{F95F80ED-220B-C014-7985-DF0425291642}"/>
          </ac:inkMkLst>
        </pc:inkChg>
        <pc:inkChg chg="add del">
          <ac:chgData name="شادن القحطاني ID 443200677" userId="2d5f3d4d-8466-4aa1-ac8a-1cb60ed86c20" providerId="ADAL" clId="{6CA2C20D-FD10-7042-9ED8-23D77B622455}" dt="2023-05-20T14:00:04.107" v="1518"/>
          <ac:inkMkLst>
            <pc:docMk/>
            <pc:sldMk cId="1755568136" sldId="344"/>
            <ac:inkMk id="57358" creationId="{433AA6A4-CED0-1B3E-D328-AC3DCEDAD4CF}"/>
          </ac:inkMkLst>
        </pc:inkChg>
        <pc:inkChg chg="add del">
          <ac:chgData name="شادن القحطاني ID 443200677" userId="2d5f3d4d-8466-4aa1-ac8a-1cb60ed86c20" providerId="ADAL" clId="{6CA2C20D-FD10-7042-9ED8-23D77B622455}" dt="2023-05-20T14:00:04.107" v="1518"/>
          <ac:inkMkLst>
            <pc:docMk/>
            <pc:sldMk cId="1755568136" sldId="344"/>
            <ac:inkMk id="57359" creationId="{B8E916F2-46FF-D8C6-9D01-5FE5F7B2A085}"/>
          </ac:inkMkLst>
        </pc:inkChg>
        <pc:inkChg chg="add del">
          <ac:chgData name="شادن القحطاني ID 443200677" userId="2d5f3d4d-8466-4aa1-ac8a-1cb60ed86c20" providerId="ADAL" clId="{6CA2C20D-FD10-7042-9ED8-23D77B622455}" dt="2023-05-20T14:00:04.107" v="1518"/>
          <ac:inkMkLst>
            <pc:docMk/>
            <pc:sldMk cId="1755568136" sldId="344"/>
            <ac:inkMk id="57360" creationId="{D9BBF04C-B339-F1B7-1C27-8CD1DDF56053}"/>
          </ac:inkMkLst>
        </pc:inkChg>
        <pc:inkChg chg="add del">
          <ac:chgData name="شادن القحطاني ID 443200677" userId="2d5f3d4d-8466-4aa1-ac8a-1cb60ed86c20" providerId="ADAL" clId="{6CA2C20D-FD10-7042-9ED8-23D77B622455}" dt="2023-05-20T14:00:04.107" v="1518"/>
          <ac:inkMkLst>
            <pc:docMk/>
            <pc:sldMk cId="1755568136" sldId="344"/>
            <ac:inkMk id="57361" creationId="{BB7EB06F-A30C-3C10-6A7F-215F5E02F2C9}"/>
          </ac:inkMkLst>
        </pc:inkChg>
        <pc:inkChg chg="add del">
          <ac:chgData name="شادن القحطاني ID 443200677" userId="2d5f3d4d-8466-4aa1-ac8a-1cb60ed86c20" providerId="ADAL" clId="{6CA2C20D-FD10-7042-9ED8-23D77B622455}" dt="2023-05-20T14:00:04.107" v="1518"/>
          <ac:inkMkLst>
            <pc:docMk/>
            <pc:sldMk cId="1755568136" sldId="344"/>
            <ac:inkMk id="57362" creationId="{20687B5D-CC5A-796B-3475-B10136E464FB}"/>
          </ac:inkMkLst>
        </pc:inkChg>
        <pc:inkChg chg="add del">
          <ac:chgData name="شادن القحطاني ID 443200677" userId="2d5f3d4d-8466-4aa1-ac8a-1cb60ed86c20" providerId="ADAL" clId="{6CA2C20D-FD10-7042-9ED8-23D77B622455}" dt="2023-05-20T14:00:04.107" v="1518"/>
          <ac:inkMkLst>
            <pc:docMk/>
            <pc:sldMk cId="1755568136" sldId="344"/>
            <ac:inkMk id="57363" creationId="{4099A0CD-44E8-4CF5-A392-BC2ABA82917D}"/>
          </ac:inkMkLst>
        </pc:inkChg>
        <pc:inkChg chg="add reco">
          <ac:chgData name="شادن القحطاني ID 443200677" userId="2d5f3d4d-8466-4aa1-ac8a-1cb60ed86c20" providerId="ADAL" clId="{6CA2C20D-FD10-7042-9ED8-23D77B622455}" dt="2023-05-20T14:00:04.107" v="1518"/>
          <ac:inkMkLst>
            <pc:docMk/>
            <pc:sldMk cId="1755568136" sldId="344"/>
            <ac:inkMk id="57364" creationId="{B4034432-5AA2-14CD-7EE6-A9C6693B9C68}"/>
          </ac:inkMkLst>
        </pc:inkChg>
        <pc:inkChg chg="add del">
          <ac:chgData name="شادن القحطاني ID 443200677" userId="2d5f3d4d-8466-4aa1-ac8a-1cb60ed86c20" providerId="ADAL" clId="{6CA2C20D-FD10-7042-9ED8-23D77B622455}" dt="2023-05-20T14:00:08.206" v="1527"/>
          <ac:inkMkLst>
            <pc:docMk/>
            <pc:sldMk cId="1755568136" sldId="344"/>
            <ac:inkMk id="57365" creationId="{4DAB7116-DBFD-9A0A-7289-FDD48438DA43}"/>
          </ac:inkMkLst>
        </pc:inkChg>
        <pc:inkChg chg="add del">
          <ac:chgData name="شادن القحطاني ID 443200677" userId="2d5f3d4d-8466-4aa1-ac8a-1cb60ed86c20" providerId="ADAL" clId="{6CA2C20D-FD10-7042-9ED8-23D77B622455}" dt="2023-05-20T14:00:08.206" v="1527"/>
          <ac:inkMkLst>
            <pc:docMk/>
            <pc:sldMk cId="1755568136" sldId="344"/>
            <ac:inkMk id="57366" creationId="{448D1F24-F49E-5FA5-8169-63CF8911828B}"/>
          </ac:inkMkLst>
        </pc:inkChg>
        <pc:inkChg chg="add del">
          <ac:chgData name="شادن القحطاني ID 443200677" userId="2d5f3d4d-8466-4aa1-ac8a-1cb60ed86c20" providerId="ADAL" clId="{6CA2C20D-FD10-7042-9ED8-23D77B622455}" dt="2023-05-20T14:00:08.206" v="1527"/>
          <ac:inkMkLst>
            <pc:docMk/>
            <pc:sldMk cId="1755568136" sldId="344"/>
            <ac:inkMk id="57367" creationId="{E2BEDECD-B182-35BB-7E15-2447A8ABF1A0}"/>
          </ac:inkMkLst>
        </pc:inkChg>
        <pc:inkChg chg="add del">
          <ac:chgData name="شادن القحطاني ID 443200677" userId="2d5f3d4d-8466-4aa1-ac8a-1cb60ed86c20" providerId="ADAL" clId="{6CA2C20D-FD10-7042-9ED8-23D77B622455}" dt="2023-05-20T14:00:08.206" v="1527"/>
          <ac:inkMkLst>
            <pc:docMk/>
            <pc:sldMk cId="1755568136" sldId="344"/>
            <ac:inkMk id="57368" creationId="{7E6432B6-97AF-7447-E50A-35E8A256BED2}"/>
          </ac:inkMkLst>
        </pc:inkChg>
        <pc:inkChg chg="add del">
          <ac:chgData name="شادن القحطاني ID 443200677" userId="2d5f3d4d-8466-4aa1-ac8a-1cb60ed86c20" providerId="ADAL" clId="{6CA2C20D-FD10-7042-9ED8-23D77B622455}" dt="2023-05-20T14:00:08.206" v="1527"/>
          <ac:inkMkLst>
            <pc:docMk/>
            <pc:sldMk cId="1755568136" sldId="344"/>
            <ac:inkMk id="57369" creationId="{81DB75AC-810B-F444-8472-71009B9EDB0A}"/>
          </ac:inkMkLst>
        </pc:inkChg>
        <pc:inkChg chg="add del">
          <ac:chgData name="شادن القحطاني ID 443200677" userId="2d5f3d4d-8466-4aa1-ac8a-1cb60ed86c20" providerId="ADAL" clId="{6CA2C20D-FD10-7042-9ED8-23D77B622455}" dt="2023-05-20T14:00:08.206" v="1527"/>
          <ac:inkMkLst>
            <pc:docMk/>
            <pc:sldMk cId="1755568136" sldId="344"/>
            <ac:inkMk id="57370" creationId="{1C26303E-2A78-EAAC-8D98-F6A725FB1A18}"/>
          </ac:inkMkLst>
        </pc:inkChg>
        <pc:inkChg chg="add del">
          <ac:chgData name="شادن القحطاني ID 443200677" userId="2d5f3d4d-8466-4aa1-ac8a-1cb60ed86c20" providerId="ADAL" clId="{6CA2C20D-FD10-7042-9ED8-23D77B622455}" dt="2023-05-20T14:00:08.206" v="1527"/>
          <ac:inkMkLst>
            <pc:docMk/>
            <pc:sldMk cId="1755568136" sldId="344"/>
            <ac:inkMk id="57371" creationId="{84865056-5C62-4B5F-F1DA-616B8AB36C08}"/>
          </ac:inkMkLst>
        </pc:inkChg>
        <pc:inkChg chg="add del">
          <ac:chgData name="شادن القحطاني ID 443200677" userId="2d5f3d4d-8466-4aa1-ac8a-1cb60ed86c20" providerId="ADAL" clId="{6CA2C20D-FD10-7042-9ED8-23D77B622455}" dt="2023-05-20T14:00:08.206" v="1527"/>
          <ac:inkMkLst>
            <pc:docMk/>
            <pc:sldMk cId="1755568136" sldId="344"/>
            <ac:inkMk id="57372" creationId="{6A2C2EA6-262E-B7FD-1123-832692351FAA}"/>
          </ac:inkMkLst>
        </pc:inkChg>
        <pc:inkChg chg="add reco">
          <ac:chgData name="شادن القحطاني ID 443200677" userId="2d5f3d4d-8466-4aa1-ac8a-1cb60ed86c20" providerId="ADAL" clId="{6CA2C20D-FD10-7042-9ED8-23D77B622455}" dt="2023-05-20T14:00:08.206" v="1527"/>
          <ac:inkMkLst>
            <pc:docMk/>
            <pc:sldMk cId="1755568136" sldId="344"/>
            <ac:inkMk id="57373" creationId="{7203EC59-E0AC-9A0C-1BEF-69FC697C573E}"/>
          </ac:inkMkLst>
        </pc:inkChg>
        <pc:inkChg chg="add">
          <ac:chgData name="شادن القحطاني ID 443200677" userId="2d5f3d4d-8466-4aa1-ac8a-1cb60ed86c20" providerId="ADAL" clId="{6CA2C20D-FD10-7042-9ED8-23D77B622455}" dt="2023-05-20T14:00:10.847" v="1528"/>
          <ac:inkMkLst>
            <pc:docMk/>
            <pc:sldMk cId="1755568136" sldId="344"/>
            <ac:inkMk id="57374" creationId="{F9812048-6984-2F81-E3EF-34561293B517}"/>
          </ac:inkMkLst>
        </pc:inkChg>
        <pc:inkChg chg="add">
          <ac:chgData name="شادن القحطاني ID 443200677" userId="2d5f3d4d-8466-4aa1-ac8a-1cb60ed86c20" providerId="ADAL" clId="{6CA2C20D-FD10-7042-9ED8-23D77B622455}" dt="2023-05-20T14:00:15.606" v="1529"/>
          <ac:inkMkLst>
            <pc:docMk/>
            <pc:sldMk cId="1755568136" sldId="344"/>
            <ac:inkMk id="57375" creationId="{BE41D587-58FD-13AB-6992-B5E4270A4A36}"/>
          </ac:inkMkLst>
        </pc:inkChg>
        <pc:inkChg chg="add">
          <ac:chgData name="شادن القحطاني ID 443200677" userId="2d5f3d4d-8466-4aa1-ac8a-1cb60ed86c20" providerId="ADAL" clId="{6CA2C20D-FD10-7042-9ED8-23D77B622455}" dt="2023-05-20T14:00:18.272" v="1530"/>
          <ac:inkMkLst>
            <pc:docMk/>
            <pc:sldMk cId="1755568136" sldId="344"/>
            <ac:inkMk id="57376" creationId="{F66C1242-4E70-7606-B387-A9AD8726F272}"/>
          </ac:inkMkLst>
        </pc:inkChg>
        <pc:inkChg chg="add">
          <ac:chgData name="شادن القحطاني ID 443200677" userId="2d5f3d4d-8466-4aa1-ac8a-1cb60ed86c20" providerId="ADAL" clId="{6CA2C20D-FD10-7042-9ED8-23D77B622455}" dt="2023-05-20T14:00:19.821" v="1531"/>
          <ac:inkMkLst>
            <pc:docMk/>
            <pc:sldMk cId="1755568136" sldId="344"/>
            <ac:inkMk id="57377" creationId="{963B068D-97EC-F6F3-E343-CC22DD9DF131}"/>
          </ac:inkMkLst>
        </pc:inkChg>
        <pc:inkChg chg="add del">
          <ac:chgData name="شادن القحطاني ID 443200677" userId="2d5f3d4d-8466-4aa1-ac8a-1cb60ed86c20" providerId="ADAL" clId="{6CA2C20D-FD10-7042-9ED8-23D77B622455}" dt="2023-05-20T14:00:30.413" v="1538"/>
          <ac:inkMkLst>
            <pc:docMk/>
            <pc:sldMk cId="1755568136" sldId="344"/>
            <ac:inkMk id="57378" creationId="{BC6882B5-B200-6C28-D36A-78850B133C66}"/>
          </ac:inkMkLst>
        </pc:inkChg>
        <pc:inkChg chg="add del">
          <ac:chgData name="شادن القحطاني ID 443200677" userId="2d5f3d4d-8466-4aa1-ac8a-1cb60ed86c20" providerId="ADAL" clId="{6CA2C20D-FD10-7042-9ED8-23D77B622455}" dt="2023-05-20T14:00:30.413" v="1538"/>
          <ac:inkMkLst>
            <pc:docMk/>
            <pc:sldMk cId="1755568136" sldId="344"/>
            <ac:inkMk id="57379" creationId="{6D97E361-07FA-92B5-79BF-E20712830CB6}"/>
          </ac:inkMkLst>
        </pc:inkChg>
        <pc:inkChg chg="add del">
          <ac:chgData name="شادن القحطاني ID 443200677" userId="2d5f3d4d-8466-4aa1-ac8a-1cb60ed86c20" providerId="ADAL" clId="{6CA2C20D-FD10-7042-9ED8-23D77B622455}" dt="2023-05-20T14:00:30.413" v="1538"/>
          <ac:inkMkLst>
            <pc:docMk/>
            <pc:sldMk cId="1755568136" sldId="344"/>
            <ac:inkMk id="57380" creationId="{86504334-AB9D-BE3A-C655-6BA8F7C7A87B}"/>
          </ac:inkMkLst>
        </pc:inkChg>
        <pc:inkChg chg="add del">
          <ac:chgData name="شادن القحطاني ID 443200677" userId="2d5f3d4d-8466-4aa1-ac8a-1cb60ed86c20" providerId="ADAL" clId="{6CA2C20D-FD10-7042-9ED8-23D77B622455}" dt="2023-05-20T14:00:30.413" v="1538"/>
          <ac:inkMkLst>
            <pc:docMk/>
            <pc:sldMk cId="1755568136" sldId="344"/>
            <ac:inkMk id="57381" creationId="{0F48F33F-FBCF-268C-0A06-67FFDFD2C842}"/>
          </ac:inkMkLst>
        </pc:inkChg>
        <pc:inkChg chg="add del">
          <ac:chgData name="شادن القحطاني ID 443200677" userId="2d5f3d4d-8466-4aa1-ac8a-1cb60ed86c20" providerId="ADAL" clId="{6CA2C20D-FD10-7042-9ED8-23D77B622455}" dt="2023-05-20T14:00:30.413" v="1538"/>
          <ac:inkMkLst>
            <pc:docMk/>
            <pc:sldMk cId="1755568136" sldId="344"/>
            <ac:inkMk id="57382" creationId="{8C921102-9C55-9ECD-809F-7B3D3E0236FE}"/>
          </ac:inkMkLst>
        </pc:inkChg>
        <pc:inkChg chg="add del">
          <ac:chgData name="شادن القحطاني ID 443200677" userId="2d5f3d4d-8466-4aa1-ac8a-1cb60ed86c20" providerId="ADAL" clId="{6CA2C20D-FD10-7042-9ED8-23D77B622455}" dt="2023-05-20T14:00:30.413" v="1538"/>
          <ac:inkMkLst>
            <pc:docMk/>
            <pc:sldMk cId="1755568136" sldId="344"/>
            <ac:inkMk id="57383" creationId="{279C109E-6F7A-4BBC-E2A0-724C71DA9CDE}"/>
          </ac:inkMkLst>
        </pc:inkChg>
        <pc:inkChg chg="add reco">
          <ac:chgData name="شادن القحطاني ID 443200677" userId="2d5f3d4d-8466-4aa1-ac8a-1cb60ed86c20" providerId="ADAL" clId="{6CA2C20D-FD10-7042-9ED8-23D77B622455}" dt="2023-05-20T14:00:30.413" v="1538"/>
          <ac:inkMkLst>
            <pc:docMk/>
            <pc:sldMk cId="1755568136" sldId="344"/>
            <ac:inkMk id="57384" creationId="{2C65618C-94B6-CB29-9865-32889636A68D}"/>
          </ac:inkMkLst>
        </pc:inkChg>
        <pc:inkChg chg="add del">
          <ac:chgData name="شادن القحطاني ID 443200677" userId="2d5f3d4d-8466-4aa1-ac8a-1cb60ed86c20" providerId="ADAL" clId="{6CA2C20D-FD10-7042-9ED8-23D77B622455}" dt="2023-05-20T14:00:35.560" v="1550"/>
          <ac:inkMkLst>
            <pc:docMk/>
            <pc:sldMk cId="1755568136" sldId="344"/>
            <ac:inkMk id="57385" creationId="{3B7CCC98-D138-0EF0-F93E-A688787FFCB3}"/>
          </ac:inkMkLst>
        </pc:inkChg>
        <pc:inkChg chg="add del">
          <ac:chgData name="شادن القحطاني ID 443200677" userId="2d5f3d4d-8466-4aa1-ac8a-1cb60ed86c20" providerId="ADAL" clId="{6CA2C20D-FD10-7042-9ED8-23D77B622455}" dt="2023-05-20T14:00:35.560" v="1550"/>
          <ac:inkMkLst>
            <pc:docMk/>
            <pc:sldMk cId="1755568136" sldId="344"/>
            <ac:inkMk id="57386" creationId="{DA9197ED-9C44-83E5-6F90-691238FD4AF2}"/>
          </ac:inkMkLst>
        </pc:inkChg>
        <pc:inkChg chg="add del">
          <ac:chgData name="شادن القحطاني ID 443200677" userId="2d5f3d4d-8466-4aa1-ac8a-1cb60ed86c20" providerId="ADAL" clId="{6CA2C20D-FD10-7042-9ED8-23D77B622455}" dt="2023-05-20T14:00:35.560" v="1550"/>
          <ac:inkMkLst>
            <pc:docMk/>
            <pc:sldMk cId="1755568136" sldId="344"/>
            <ac:inkMk id="57387" creationId="{50F0178B-5FB4-66DC-2DBE-50316EE7958D}"/>
          </ac:inkMkLst>
        </pc:inkChg>
        <pc:inkChg chg="add del">
          <ac:chgData name="شادن القحطاني ID 443200677" userId="2d5f3d4d-8466-4aa1-ac8a-1cb60ed86c20" providerId="ADAL" clId="{6CA2C20D-FD10-7042-9ED8-23D77B622455}" dt="2023-05-20T14:00:35.560" v="1550"/>
          <ac:inkMkLst>
            <pc:docMk/>
            <pc:sldMk cId="1755568136" sldId="344"/>
            <ac:inkMk id="57388" creationId="{8919B0AF-962C-504C-670A-3C9B540A6BBC}"/>
          </ac:inkMkLst>
        </pc:inkChg>
        <pc:inkChg chg="add del">
          <ac:chgData name="شادن القحطاني ID 443200677" userId="2d5f3d4d-8466-4aa1-ac8a-1cb60ed86c20" providerId="ADAL" clId="{6CA2C20D-FD10-7042-9ED8-23D77B622455}" dt="2023-05-20T14:00:35.560" v="1550"/>
          <ac:inkMkLst>
            <pc:docMk/>
            <pc:sldMk cId="1755568136" sldId="344"/>
            <ac:inkMk id="57389" creationId="{E90D5E96-AAC7-D4B4-081A-B4C2C698EDB4}"/>
          </ac:inkMkLst>
        </pc:inkChg>
        <pc:inkChg chg="add del">
          <ac:chgData name="شادن القحطاني ID 443200677" userId="2d5f3d4d-8466-4aa1-ac8a-1cb60ed86c20" providerId="ADAL" clId="{6CA2C20D-FD10-7042-9ED8-23D77B622455}" dt="2023-05-20T14:00:35.560" v="1550"/>
          <ac:inkMkLst>
            <pc:docMk/>
            <pc:sldMk cId="1755568136" sldId="344"/>
            <ac:inkMk id="57390" creationId="{3CABA338-C12A-A91E-1967-107924A07D42}"/>
          </ac:inkMkLst>
        </pc:inkChg>
        <pc:inkChg chg="add del">
          <ac:chgData name="شادن القحطاني ID 443200677" userId="2d5f3d4d-8466-4aa1-ac8a-1cb60ed86c20" providerId="ADAL" clId="{6CA2C20D-FD10-7042-9ED8-23D77B622455}" dt="2023-05-20T14:00:35.560" v="1550"/>
          <ac:inkMkLst>
            <pc:docMk/>
            <pc:sldMk cId="1755568136" sldId="344"/>
            <ac:inkMk id="57391" creationId="{97174506-7F59-FE41-AB43-5F06BE38ED13}"/>
          </ac:inkMkLst>
        </pc:inkChg>
        <pc:inkChg chg="add del">
          <ac:chgData name="شادن القحطاني ID 443200677" userId="2d5f3d4d-8466-4aa1-ac8a-1cb60ed86c20" providerId="ADAL" clId="{6CA2C20D-FD10-7042-9ED8-23D77B622455}" dt="2023-05-20T14:00:35.560" v="1550"/>
          <ac:inkMkLst>
            <pc:docMk/>
            <pc:sldMk cId="1755568136" sldId="344"/>
            <ac:inkMk id="57392" creationId="{812557D0-C389-6EA4-AE83-C3CF7B9EB50F}"/>
          </ac:inkMkLst>
        </pc:inkChg>
        <pc:inkChg chg="add del">
          <ac:chgData name="شادن القحطاني ID 443200677" userId="2d5f3d4d-8466-4aa1-ac8a-1cb60ed86c20" providerId="ADAL" clId="{6CA2C20D-FD10-7042-9ED8-23D77B622455}" dt="2023-05-20T14:00:35.560" v="1550"/>
          <ac:inkMkLst>
            <pc:docMk/>
            <pc:sldMk cId="1755568136" sldId="344"/>
            <ac:inkMk id="57393" creationId="{F6EAC9BB-AA49-6B9E-B044-7D1372D9CF90}"/>
          </ac:inkMkLst>
        </pc:inkChg>
        <pc:inkChg chg="add del">
          <ac:chgData name="شادن القحطاني ID 443200677" userId="2d5f3d4d-8466-4aa1-ac8a-1cb60ed86c20" providerId="ADAL" clId="{6CA2C20D-FD10-7042-9ED8-23D77B622455}" dt="2023-05-20T14:00:35.560" v="1550"/>
          <ac:inkMkLst>
            <pc:docMk/>
            <pc:sldMk cId="1755568136" sldId="344"/>
            <ac:inkMk id="57394" creationId="{2A14C317-13E4-2965-FCA6-50B5E36D8D7B}"/>
          </ac:inkMkLst>
        </pc:inkChg>
        <pc:inkChg chg="add del">
          <ac:chgData name="شادن القحطاني ID 443200677" userId="2d5f3d4d-8466-4aa1-ac8a-1cb60ed86c20" providerId="ADAL" clId="{6CA2C20D-FD10-7042-9ED8-23D77B622455}" dt="2023-05-20T14:00:35.560" v="1550"/>
          <ac:inkMkLst>
            <pc:docMk/>
            <pc:sldMk cId="1755568136" sldId="344"/>
            <ac:inkMk id="57395" creationId="{0FF7B210-4482-CC8A-07BF-AB5D6F518369}"/>
          </ac:inkMkLst>
        </pc:inkChg>
        <pc:inkChg chg="add reco">
          <ac:chgData name="شادن القحطاني ID 443200677" userId="2d5f3d4d-8466-4aa1-ac8a-1cb60ed86c20" providerId="ADAL" clId="{6CA2C20D-FD10-7042-9ED8-23D77B622455}" dt="2023-05-20T14:00:35.560" v="1550"/>
          <ac:inkMkLst>
            <pc:docMk/>
            <pc:sldMk cId="1755568136" sldId="344"/>
            <ac:inkMk id="57396" creationId="{B2FCC55E-1F9B-37E5-89EE-A9AE1E822973}"/>
          </ac:inkMkLst>
        </pc:inkChg>
        <pc:inkChg chg="add reco">
          <ac:chgData name="شادن القحطاني ID 443200677" userId="2d5f3d4d-8466-4aa1-ac8a-1cb60ed86c20" providerId="ADAL" clId="{6CA2C20D-FD10-7042-9ED8-23D77B622455}" dt="2023-05-20T14:00:35.560" v="1550"/>
          <ac:inkMkLst>
            <pc:docMk/>
            <pc:sldMk cId="1755568136" sldId="344"/>
            <ac:inkMk id="57397" creationId="{36FA6A02-3B50-6B8E-EB8C-D0E5C6D86B8E}"/>
          </ac:inkMkLst>
        </pc:inkChg>
        <pc:inkChg chg="add">
          <ac:chgData name="شادن القحطاني ID 443200677" userId="2d5f3d4d-8466-4aa1-ac8a-1cb60ed86c20" providerId="ADAL" clId="{6CA2C20D-FD10-7042-9ED8-23D77B622455}" dt="2023-05-20T14:00:46.395" v="1551"/>
          <ac:inkMkLst>
            <pc:docMk/>
            <pc:sldMk cId="1755568136" sldId="344"/>
            <ac:inkMk id="57398" creationId="{5F088A38-A274-0387-B79F-BF1D93198C9E}"/>
          </ac:inkMkLst>
        </pc:inkChg>
        <pc:inkChg chg="add del">
          <ac:chgData name="شادن القحطاني ID 443200677" userId="2d5f3d4d-8466-4aa1-ac8a-1cb60ed86c20" providerId="ADAL" clId="{6CA2C20D-FD10-7042-9ED8-23D77B622455}" dt="2023-05-20T14:00:51.504" v="1554"/>
          <ac:inkMkLst>
            <pc:docMk/>
            <pc:sldMk cId="1755568136" sldId="344"/>
            <ac:inkMk id="57399" creationId="{0CFF245E-7D41-C29E-DF6B-A668AA2DFF28}"/>
          </ac:inkMkLst>
        </pc:inkChg>
        <pc:inkChg chg="add del">
          <ac:chgData name="شادن القحطاني ID 443200677" userId="2d5f3d4d-8466-4aa1-ac8a-1cb60ed86c20" providerId="ADAL" clId="{6CA2C20D-FD10-7042-9ED8-23D77B622455}" dt="2023-05-20T14:00:51.504" v="1554"/>
          <ac:inkMkLst>
            <pc:docMk/>
            <pc:sldMk cId="1755568136" sldId="344"/>
            <ac:inkMk id="57400" creationId="{E6F9CAD0-043E-6328-A67D-D3C4203EDFC7}"/>
          </ac:inkMkLst>
        </pc:inkChg>
        <pc:inkChg chg="add reco">
          <ac:chgData name="شادن القحطاني ID 443200677" userId="2d5f3d4d-8466-4aa1-ac8a-1cb60ed86c20" providerId="ADAL" clId="{6CA2C20D-FD10-7042-9ED8-23D77B622455}" dt="2023-05-20T14:00:51.504" v="1554"/>
          <ac:inkMkLst>
            <pc:docMk/>
            <pc:sldMk cId="1755568136" sldId="344"/>
            <ac:inkMk id="57401" creationId="{AD3BFE31-FA72-25EA-A87F-0505F3C830A7}"/>
          </ac:inkMkLst>
        </pc:inkChg>
        <pc:inkChg chg="add del">
          <ac:chgData name="شادن القحطاني ID 443200677" userId="2d5f3d4d-8466-4aa1-ac8a-1cb60ed86c20" providerId="ADAL" clId="{6CA2C20D-FD10-7042-9ED8-23D77B622455}" dt="2023-05-20T14:00:54.877" v="1561"/>
          <ac:inkMkLst>
            <pc:docMk/>
            <pc:sldMk cId="1755568136" sldId="344"/>
            <ac:inkMk id="57402" creationId="{37948407-3485-CA53-418F-C17D577F460B}"/>
          </ac:inkMkLst>
        </pc:inkChg>
        <pc:inkChg chg="add del">
          <ac:chgData name="شادن القحطاني ID 443200677" userId="2d5f3d4d-8466-4aa1-ac8a-1cb60ed86c20" providerId="ADAL" clId="{6CA2C20D-FD10-7042-9ED8-23D77B622455}" dt="2023-05-20T14:00:54.877" v="1561"/>
          <ac:inkMkLst>
            <pc:docMk/>
            <pc:sldMk cId="1755568136" sldId="344"/>
            <ac:inkMk id="57403" creationId="{4782A259-8902-C5E2-4C47-06AADF639D87}"/>
          </ac:inkMkLst>
        </pc:inkChg>
        <pc:inkChg chg="add del">
          <ac:chgData name="شادن القحطاني ID 443200677" userId="2d5f3d4d-8466-4aa1-ac8a-1cb60ed86c20" providerId="ADAL" clId="{6CA2C20D-FD10-7042-9ED8-23D77B622455}" dt="2023-05-20T14:00:54.877" v="1561"/>
          <ac:inkMkLst>
            <pc:docMk/>
            <pc:sldMk cId="1755568136" sldId="344"/>
            <ac:inkMk id="57404" creationId="{95029BBC-4C23-52DE-78B7-C6D322E01F96}"/>
          </ac:inkMkLst>
        </pc:inkChg>
        <pc:inkChg chg="add del">
          <ac:chgData name="شادن القحطاني ID 443200677" userId="2d5f3d4d-8466-4aa1-ac8a-1cb60ed86c20" providerId="ADAL" clId="{6CA2C20D-FD10-7042-9ED8-23D77B622455}" dt="2023-05-20T14:00:54.877" v="1561"/>
          <ac:inkMkLst>
            <pc:docMk/>
            <pc:sldMk cId="1755568136" sldId="344"/>
            <ac:inkMk id="57405" creationId="{F68487F3-1BCE-2D6E-4195-E75720D54CDF}"/>
          </ac:inkMkLst>
        </pc:inkChg>
        <pc:inkChg chg="add del">
          <ac:chgData name="شادن القحطاني ID 443200677" userId="2d5f3d4d-8466-4aa1-ac8a-1cb60ed86c20" providerId="ADAL" clId="{6CA2C20D-FD10-7042-9ED8-23D77B622455}" dt="2023-05-20T14:00:54.877" v="1561"/>
          <ac:inkMkLst>
            <pc:docMk/>
            <pc:sldMk cId="1755568136" sldId="344"/>
            <ac:inkMk id="57406" creationId="{5F876F78-F10D-87ED-15F1-D3AA9DBEEB13}"/>
          </ac:inkMkLst>
        </pc:inkChg>
        <pc:inkChg chg="add del">
          <ac:chgData name="شادن القحطاني ID 443200677" userId="2d5f3d4d-8466-4aa1-ac8a-1cb60ed86c20" providerId="ADAL" clId="{6CA2C20D-FD10-7042-9ED8-23D77B622455}" dt="2023-05-20T14:00:54.877" v="1561"/>
          <ac:inkMkLst>
            <pc:docMk/>
            <pc:sldMk cId="1755568136" sldId="344"/>
            <ac:inkMk id="57407" creationId="{173FE6E8-CD19-EA95-1659-BD81C1EB95DE}"/>
          </ac:inkMkLst>
        </pc:inkChg>
        <pc:inkChg chg="add reco">
          <ac:chgData name="شادن القحطاني ID 443200677" userId="2d5f3d4d-8466-4aa1-ac8a-1cb60ed86c20" providerId="ADAL" clId="{6CA2C20D-FD10-7042-9ED8-23D77B622455}" dt="2023-05-20T14:00:54.877" v="1561"/>
          <ac:inkMkLst>
            <pc:docMk/>
            <pc:sldMk cId="1755568136" sldId="344"/>
            <ac:inkMk id="57408" creationId="{0B8F8ED6-9AE2-E256-CC29-BED2FDD8F9AA}"/>
          </ac:inkMkLst>
        </pc:inkChg>
        <pc:inkChg chg="add del">
          <ac:chgData name="شادن القحطاني ID 443200677" userId="2d5f3d4d-8466-4aa1-ac8a-1cb60ed86c20" providerId="ADAL" clId="{6CA2C20D-FD10-7042-9ED8-23D77B622455}" dt="2023-05-20T14:00:58.279" v="1564"/>
          <ac:inkMkLst>
            <pc:docMk/>
            <pc:sldMk cId="1755568136" sldId="344"/>
            <ac:inkMk id="57409" creationId="{8217FC75-FB17-9E44-A2B9-44A92F4BFF43}"/>
          </ac:inkMkLst>
        </pc:inkChg>
        <pc:inkChg chg="add del">
          <ac:chgData name="شادن القحطاني ID 443200677" userId="2d5f3d4d-8466-4aa1-ac8a-1cb60ed86c20" providerId="ADAL" clId="{6CA2C20D-FD10-7042-9ED8-23D77B622455}" dt="2023-05-20T14:00:58.279" v="1564"/>
          <ac:inkMkLst>
            <pc:docMk/>
            <pc:sldMk cId="1755568136" sldId="344"/>
            <ac:inkMk id="57410" creationId="{CAAD4129-A6E2-0E89-2D6E-D4CB405F4E82}"/>
          </ac:inkMkLst>
        </pc:inkChg>
        <pc:inkChg chg="add reco">
          <ac:chgData name="شادن القحطاني ID 443200677" userId="2d5f3d4d-8466-4aa1-ac8a-1cb60ed86c20" providerId="ADAL" clId="{6CA2C20D-FD10-7042-9ED8-23D77B622455}" dt="2023-05-20T14:00:58.279" v="1564"/>
          <ac:inkMkLst>
            <pc:docMk/>
            <pc:sldMk cId="1755568136" sldId="344"/>
            <ac:inkMk id="57411" creationId="{F5CB8115-BC7C-69B1-85F5-F48EA1EDE678}"/>
          </ac:inkMkLst>
        </pc:inkChg>
        <pc:inkChg chg="add del">
          <ac:chgData name="شادن القحطاني ID 443200677" userId="2d5f3d4d-8466-4aa1-ac8a-1cb60ed86c20" providerId="ADAL" clId="{6CA2C20D-FD10-7042-9ED8-23D77B622455}" dt="2023-05-20T14:01:02.060" v="1568"/>
          <ac:inkMkLst>
            <pc:docMk/>
            <pc:sldMk cId="1755568136" sldId="344"/>
            <ac:inkMk id="57412" creationId="{2DBEE9FC-EA8C-E30B-D2BD-8691BC1CCE5F}"/>
          </ac:inkMkLst>
        </pc:inkChg>
        <pc:inkChg chg="add del">
          <ac:chgData name="شادن القحطاني ID 443200677" userId="2d5f3d4d-8466-4aa1-ac8a-1cb60ed86c20" providerId="ADAL" clId="{6CA2C20D-FD10-7042-9ED8-23D77B622455}" dt="2023-05-20T14:01:02.060" v="1568"/>
          <ac:inkMkLst>
            <pc:docMk/>
            <pc:sldMk cId="1755568136" sldId="344"/>
            <ac:inkMk id="57413" creationId="{6CBCF4C8-7F70-5E87-5338-E5D27009F04B}"/>
          </ac:inkMkLst>
        </pc:inkChg>
        <pc:inkChg chg="add del">
          <ac:chgData name="شادن القحطاني ID 443200677" userId="2d5f3d4d-8466-4aa1-ac8a-1cb60ed86c20" providerId="ADAL" clId="{6CA2C20D-FD10-7042-9ED8-23D77B622455}" dt="2023-05-20T14:01:02.060" v="1568"/>
          <ac:inkMkLst>
            <pc:docMk/>
            <pc:sldMk cId="1755568136" sldId="344"/>
            <ac:inkMk id="57414" creationId="{F6156D6E-A594-6F7E-6F86-C97947B65F51}"/>
          </ac:inkMkLst>
        </pc:inkChg>
        <pc:inkChg chg="add reco">
          <ac:chgData name="شادن القحطاني ID 443200677" userId="2d5f3d4d-8466-4aa1-ac8a-1cb60ed86c20" providerId="ADAL" clId="{6CA2C20D-FD10-7042-9ED8-23D77B622455}" dt="2023-05-20T14:01:02.060" v="1568"/>
          <ac:inkMkLst>
            <pc:docMk/>
            <pc:sldMk cId="1755568136" sldId="344"/>
            <ac:inkMk id="57415" creationId="{3914A0F9-B89C-96D7-74A9-F81CB0C0A20B}"/>
          </ac:inkMkLst>
        </pc:inkChg>
        <pc:inkChg chg="add del">
          <ac:chgData name="شادن القحطاني ID 443200677" userId="2d5f3d4d-8466-4aa1-ac8a-1cb60ed86c20" providerId="ADAL" clId="{6CA2C20D-FD10-7042-9ED8-23D77B622455}" dt="2023-05-20T14:01:22.770" v="1571"/>
          <ac:inkMkLst>
            <pc:docMk/>
            <pc:sldMk cId="1755568136" sldId="344"/>
            <ac:inkMk id="57416" creationId="{11A1EEC4-A8E7-468B-7384-B71DAE39A4C0}"/>
          </ac:inkMkLst>
        </pc:inkChg>
        <pc:inkChg chg="add del">
          <ac:chgData name="شادن القحطاني ID 443200677" userId="2d5f3d4d-8466-4aa1-ac8a-1cb60ed86c20" providerId="ADAL" clId="{6CA2C20D-FD10-7042-9ED8-23D77B622455}" dt="2023-05-20T14:01:22.770" v="1571"/>
          <ac:inkMkLst>
            <pc:docMk/>
            <pc:sldMk cId="1755568136" sldId="344"/>
            <ac:inkMk id="57417" creationId="{6DA60CAA-B04D-50AB-6F17-3E8979E083F1}"/>
          </ac:inkMkLst>
        </pc:inkChg>
        <pc:inkChg chg="add reco">
          <ac:chgData name="شادن القحطاني ID 443200677" userId="2d5f3d4d-8466-4aa1-ac8a-1cb60ed86c20" providerId="ADAL" clId="{6CA2C20D-FD10-7042-9ED8-23D77B622455}" dt="2023-05-20T14:01:22.770" v="1571"/>
          <ac:inkMkLst>
            <pc:docMk/>
            <pc:sldMk cId="1755568136" sldId="344"/>
            <ac:inkMk id="57418" creationId="{42550E78-B95A-8521-15BC-2C304A2B9EAA}"/>
          </ac:inkMkLst>
        </pc:inkChg>
        <pc:inkChg chg="add del">
          <ac:chgData name="شادن القحطاني ID 443200677" userId="2d5f3d4d-8466-4aa1-ac8a-1cb60ed86c20" providerId="ADAL" clId="{6CA2C20D-FD10-7042-9ED8-23D77B622455}" dt="2023-05-20T14:01:27.881" v="1580"/>
          <ac:inkMkLst>
            <pc:docMk/>
            <pc:sldMk cId="1755568136" sldId="344"/>
            <ac:inkMk id="57419" creationId="{E1E15AC9-D2C8-4C08-BB00-8989C98DDA2E}"/>
          </ac:inkMkLst>
        </pc:inkChg>
        <pc:inkChg chg="add del">
          <ac:chgData name="شادن القحطاني ID 443200677" userId="2d5f3d4d-8466-4aa1-ac8a-1cb60ed86c20" providerId="ADAL" clId="{6CA2C20D-FD10-7042-9ED8-23D77B622455}" dt="2023-05-20T14:01:27.881" v="1580"/>
          <ac:inkMkLst>
            <pc:docMk/>
            <pc:sldMk cId="1755568136" sldId="344"/>
            <ac:inkMk id="57420" creationId="{B1DB390D-D221-57A2-6218-D0B763129025}"/>
          </ac:inkMkLst>
        </pc:inkChg>
        <pc:inkChg chg="add del">
          <ac:chgData name="شادن القحطاني ID 443200677" userId="2d5f3d4d-8466-4aa1-ac8a-1cb60ed86c20" providerId="ADAL" clId="{6CA2C20D-FD10-7042-9ED8-23D77B622455}" dt="2023-05-20T14:01:27.881" v="1580"/>
          <ac:inkMkLst>
            <pc:docMk/>
            <pc:sldMk cId="1755568136" sldId="344"/>
            <ac:inkMk id="57421" creationId="{0B562E5E-210F-E593-20B3-94940B0A4669}"/>
          </ac:inkMkLst>
        </pc:inkChg>
        <pc:inkChg chg="add del">
          <ac:chgData name="شادن القحطاني ID 443200677" userId="2d5f3d4d-8466-4aa1-ac8a-1cb60ed86c20" providerId="ADAL" clId="{6CA2C20D-FD10-7042-9ED8-23D77B622455}" dt="2023-05-20T14:01:27.881" v="1580"/>
          <ac:inkMkLst>
            <pc:docMk/>
            <pc:sldMk cId="1755568136" sldId="344"/>
            <ac:inkMk id="57422" creationId="{61A80C71-E6C5-1FB3-38AC-B7363EF6F5B3}"/>
          </ac:inkMkLst>
        </pc:inkChg>
        <pc:inkChg chg="add del">
          <ac:chgData name="شادن القحطاني ID 443200677" userId="2d5f3d4d-8466-4aa1-ac8a-1cb60ed86c20" providerId="ADAL" clId="{6CA2C20D-FD10-7042-9ED8-23D77B622455}" dt="2023-05-20T14:01:27.881" v="1580"/>
          <ac:inkMkLst>
            <pc:docMk/>
            <pc:sldMk cId="1755568136" sldId="344"/>
            <ac:inkMk id="57423" creationId="{45C8DCA5-7C88-2636-0800-2FB9A3CE5B0A}"/>
          </ac:inkMkLst>
        </pc:inkChg>
        <pc:inkChg chg="add del">
          <ac:chgData name="شادن القحطاني ID 443200677" userId="2d5f3d4d-8466-4aa1-ac8a-1cb60ed86c20" providerId="ADAL" clId="{6CA2C20D-FD10-7042-9ED8-23D77B622455}" dt="2023-05-20T14:01:27.881" v="1580"/>
          <ac:inkMkLst>
            <pc:docMk/>
            <pc:sldMk cId="1755568136" sldId="344"/>
            <ac:inkMk id="57424" creationId="{29A2B8DD-A6A8-BFD2-8505-0A6D56D7AD73}"/>
          </ac:inkMkLst>
        </pc:inkChg>
        <pc:inkChg chg="add del">
          <ac:chgData name="شادن القحطاني ID 443200677" userId="2d5f3d4d-8466-4aa1-ac8a-1cb60ed86c20" providerId="ADAL" clId="{6CA2C20D-FD10-7042-9ED8-23D77B622455}" dt="2023-05-20T14:01:27.881" v="1580"/>
          <ac:inkMkLst>
            <pc:docMk/>
            <pc:sldMk cId="1755568136" sldId="344"/>
            <ac:inkMk id="57425" creationId="{38EDEFA8-CFB9-0EF8-D138-A1AB6B8878D0}"/>
          </ac:inkMkLst>
        </pc:inkChg>
        <pc:inkChg chg="add del">
          <ac:chgData name="شادن القحطاني ID 443200677" userId="2d5f3d4d-8466-4aa1-ac8a-1cb60ed86c20" providerId="ADAL" clId="{6CA2C20D-FD10-7042-9ED8-23D77B622455}" dt="2023-05-20T14:01:27.881" v="1580"/>
          <ac:inkMkLst>
            <pc:docMk/>
            <pc:sldMk cId="1755568136" sldId="344"/>
            <ac:inkMk id="57426" creationId="{4D83C854-FBA0-DD96-06E7-DB492CE0D11D}"/>
          </ac:inkMkLst>
        </pc:inkChg>
        <pc:inkChg chg="add reco">
          <ac:chgData name="شادن القحطاني ID 443200677" userId="2d5f3d4d-8466-4aa1-ac8a-1cb60ed86c20" providerId="ADAL" clId="{6CA2C20D-FD10-7042-9ED8-23D77B622455}" dt="2023-05-20T14:01:27.881" v="1580"/>
          <ac:inkMkLst>
            <pc:docMk/>
            <pc:sldMk cId="1755568136" sldId="344"/>
            <ac:inkMk id="57427" creationId="{172721F9-2AB1-026A-F21B-D3F5D879E0AA}"/>
          </ac:inkMkLst>
        </pc:inkChg>
        <pc:inkChg chg="add">
          <ac:chgData name="شادن القحطاني ID 443200677" userId="2d5f3d4d-8466-4aa1-ac8a-1cb60ed86c20" providerId="ADAL" clId="{6CA2C20D-FD10-7042-9ED8-23D77B622455}" dt="2023-05-20T14:01:30.666" v="1581"/>
          <ac:inkMkLst>
            <pc:docMk/>
            <pc:sldMk cId="1755568136" sldId="344"/>
            <ac:inkMk id="57428" creationId="{0CE1DCDD-8864-6169-0422-9743EED8D43D}"/>
          </ac:inkMkLst>
        </pc:inkChg>
        <pc:inkChg chg="add del">
          <ac:chgData name="شادن القحطاني ID 443200677" userId="2d5f3d4d-8466-4aa1-ac8a-1cb60ed86c20" providerId="ADAL" clId="{6CA2C20D-FD10-7042-9ED8-23D77B622455}" dt="2023-05-20T14:01:33.916" v="1584"/>
          <ac:inkMkLst>
            <pc:docMk/>
            <pc:sldMk cId="1755568136" sldId="344"/>
            <ac:inkMk id="57429" creationId="{DEA05BF3-A1C0-E92D-1C5C-A2500E114150}"/>
          </ac:inkMkLst>
        </pc:inkChg>
        <pc:inkChg chg="add del">
          <ac:chgData name="شادن القحطاني ID 443200677" userId="2d5f3d4d-8466-4aa1-ac8a-1cb60ed86c20" providerId="ADAL" clId="{6CA2C20D-FD10-7042-9ED8-23D77B622455}" dt="2023-05-20T14:01:33.916" v="1584"/>
          <ac:inkMkLst>
            <pc:docMk/>
            <pc:sldMk cId="1755568136" sldId="344"/>
            <ac:inkMk id="57430" creationId="{FE700BF3-16B5-FF10-2E6D-B1FE2B1D8033}"/>
          </ac:inkMkLst>
        </pc:inkChg>
        <pc:inkChg chg="add reco">
          <ac:chgData name="شادن القحطاني ID 443200677" userId="2d5f3d4d-8466-4aa1-ac8a-1cb60ed86c20" providerId="ADAL" clId="{6CA2C20D-FD10-7042-9ED8-23D77B622455}" dt="2023-05-20T14:01:33.916" v="1584"/>
          <ac:inkMkLst>
            <pc:docMk/>
            <pc:sldMk cId="1755568136" sldId="344"/>
            <ac:inkMk id="57431" creationId="{9E7E78F4-5EBA-05F3-D392-77B2B44B9341}"/>
          </ac:inkMkLst>
        </pc:inkChg>
        <pc:inkChg chg="add del">
          <ac:chgData name="شادن القحطاني ID 443200677" userId="2d5f3d4d-8466-4aa1-ac8a-1cb60ed86c20" providerId="ADAL" clId="{6CA2C20D-FD10-7042-9ED8-23D77B622455}" dt="2023-05-20T14:01:43.874" v="1606"/>
          <ac:inkMkLst>
            <pc:docMk/>
            <pc:sldMk cId="1755568136" sldId="344"/>
            <ac:inkMk id="57432" creationId="{45BD93A3-9B8A-084C-BBBB-8F0B4937E505}"/>
          </ac:inkMkLst>
        </pc:inkChg>
        <pc:inkChg chg="add del">
          <ac:chgData name="شادن القحطاني ID 443200677" userId="2d5f3d4d-8466-4aa1-ac8a-1cb60ed86c20" providerId="ADAL" clId="{6CA2C20D-FD10-7042-9ED8-23D77B622455}" dt="2023-05-20T14:01:43.874" v="1606"/>
          <ac:inkMkLst>
            <pc:docMk/>
            <pc:sldMk cId="1755568136" sldId="344"/>
            <ac:inkMk id="57433" creationId="{64C6D934-B443-5ACA-2537-1B0AB525338D}"/>
          </ac:inkMkLst>
        </pc:inkChg>
        <pc:inkChg chg="add del">
          <ac:chgData name="شادن القحطاني ID 443200677" userId="2d5f3d4d-8466-4aa1-ac8a-1cb60ed86c20" providerId="ADAL" clId="{6CA2C20D-FD10-7042-9ED8-23D77B622455}" dt="2023-05-20T14:01:43.874" v="1606"/>
          <ac:inkMkLst>
            <pc:docMk/>
            <pc:sldMk cId="1755568136" sldId="344"/>
            <ac:inkMk id="57434" creationId="{9335DF39-E699-19A2-552D-1CB47644FFB7}"/>
          </ac:inkMkLst>
        </pc:inkChg>
        <pc:inkChg chg="add del">
          <ac:chgData name="شادن القحطاني ID 443200677" userId="2d5f3d4d-8466-4aa1-ac8a-1cb60ed86c20" providerId="ADAL" clId="{6CA2C20D-FD10-7042-9ED8-23D77B622455}" dt="2023-05-20T14:01:43.874" v="1606"/>
          <ac:inkMkLst>
            <pc:docMk/>
            <pc:sldMk cId="1755568136" sldId="344"/>
            <ac:inkMk id="57435" creationId="{6AC07A61-A489-2D73-95B2-601A1F2F1CDF}"/>
          </ac:inkMkLst>
        </pc:inkChg>
        <pc:inkChg chg="add del">
          <ac:chgData name="شادن القحطاني ID 443200677" userId="2d5f3d4d-8466-4aa1-ac8a-1cb60ed86c20" providerId="ADAL" clId="{6CA2C20D-FD10-7042-9ED8-23D77B622455}" dt="2023-05-20T14:01:43.874" v="1606"/>
          <ac:inkMkLst>
            <pc:docMk/>
            <pc:sldMk cId="1755568136" sldId="344"/>
            <ac:inkMk id="57436" creationId="{681159D3-655E-178B-E1D1-7AC8988D2327}"/>
          </ac:inkMkLst>
        </pc:inkChg>
        <pc:inkChg chg="add del">
          <ac:chgData name="شادن القحطاني ID 443200677" userId="2d5f3d4d-8466-4aa1-ac8a-1cb60ed86c20" providerId="ADAL" clId="{6CA2C20D-FD10-7042-9ED8-23D77B622455}" dt="2023-05-20T14:01:43.874" v="1606"/>
          <ac:inkMkLst>
            <pc:docMk/>
            <pc:sldMk cId="1755568136" sldId="344"/>
            <ac:inkMk id="57437" creationId="{DC966512-F84A-6265-FA46-E6E246AF05BB}"/>
          </ac:inkMkLst>
        </pc:inkChg>
        <pc:inkChg chg="add del">
          <ac:chgData name="شادن القحطاني ID 443200677" userId="2d5f3d4d-8466-4aa1-ac8a-1cb60ed86c20" providerId="ADAL" clId="{6CA2C20D-FD10-7042-9ED8-23D77B622455}" dt="2023-05-20T14:01:43.874" v="1606"/>
          <ac:inkMkLst>
            <pc:docMk/>
            <pc:sldMk cId="1755568136" sldId="344"/>
            <ac:inkMk id="57438" creationId="{EA7F0E85-FE8B-6E7F-D90E-3B94FCE4D765}"/>
          </ac:inkMkLst>
        </pc:inkChg>
        <pc:inkChg chg="add del">
          <ac:chgData name="شادن القحطاني ID 443200677" userId="2d5f3d4d-8466-4aa1-ac8a-1cb60ed86c20" providerId="ADAL" clId="{6CA2C20D-FD10-7042-9ED8-23D77B622455}" dt="2023-05-20T14:01:43.874" v="1606"/>
          <ac:inkMkLst>
            <pc:docMk/>
            <pc:sldMk cId="1755568136" sldId="344"/>
            <ac:inkMk id="57439" creationId="{F8CBCC35-6C75-27A4-5186-EF640B9F13A0}"/>
          </ac:inkMkLst>
        </pc:inkChg>
        <pc:inkChg chg="add del">
          <ac:chgData name="شادن القحطاني ID 443200677" userId="2d5f3d4d-8466-4aa1-ac8a-1cb60ed86c20" providerId="ADAL" clId="{6CA2C20D-FD10-7042-9ED8-23D77B622455}" dt="2023-05-20T14:01:43.874" v="1606"/>
          <ac:inkMkLst>
            <pc:docMk/>
            <pc:sldMk cId="1755568136" sldId="344"/>
            <ac:inkMk id="57440" creationId="{661D1F01-A27A-7FA6-752E-F6CBA8AAEDC8}"/>
          </ac:inkMkLst>
        </pc:inkChg>
        <pc:inkChg chg="add del">
          <ac:chgData name="شادن القحطاني ID 443200677" userId="2d5f3d4d-8466-4aa1-ac8a-1cb60ed86c20" providerId="ADAL" clId="{6CA2C20D-FD10-7042-9ED8-23D77B622455}" dt="2023-05-20T14:01:43.874" v="1606"/>
          <ac:inkMkLst>
            <pc:docMk/>
            <pc:sldMk cId="1755568136" sldId="344"/>
            <ac:inkMk id="57441" creationId="{DE03F9F9-7782-20CD-C848-E28A921F61E2}"/>
          </ac:inkMkLst>
        </pc:inkChg>
        <pc:inkChg chg="add del">
          <ac:chgData name="شادن القحطاني ID 443200677" userId="2d5f3d4d-8466-4aa1-ac8a-1cb60ed86c20" providerId="ADAL" clId="{6CA2C20D-FD10-7042-9ED8-23D77B622455}" dt="2023-05-20T14:01:43.874" v="1606"/>
          <ac:inkMkLst>
            <pc:docMk/>
            <pc:sldMk cId="1755568136" sldId="344"/>
            <ac:inkMk id="57442" creationId="{CCE99F28-948C-6492-7EDE-93CEAE4D9C5E}"/>
          </ac:inkMkLst>
        </pc:inkChg>
        <pc:inkChg chg="add del">
          <ac:chgData name="شادن القحطاني ID 443200677" userId="2d5f3d4d-8466-4aa1-ac8a-1cb60ed86c20" providerId="ADAL" clId="{6CA2C20D-FD10-7042-9ED8-23D77B622455}" dt="2023-05-20T14:01:43.874" v="1606"/>
          <ac:inkMkLst>
            <pc:docMk/>
            <pc:sldMk cId="1755568136" sldId="344"/>
            <ac:inkMk id="57443" creationId="{6D3433C3-9583-2B67-844D-67BB39D75365}"/>
          </ac:inkMkLst>
        </pc:inkChg>
        <pc:inkChg chg="add del">
          <ac:chgData name="شادن القحطاني ID 443200677" userId="2d5f3d4d-8466-4aa1-ac8a-1cb60ed86c20" providerId="ADAL" clId="{6CA2C20D-FD10-7042-9ED8-23D77B622455}" dt="2023-05-20T14:01:43.874" v="1606"/>
          <ac:inkMkLst>
            <pc:docMk/>
            <pc:sldMk cId="1755568136" sldId="344"/>
            <ac:inkMk id="57444" creationId="{276D55FE-F7DF-B6FB-E373-5101994C7CBB}"/>
          </ac:inkMkLst>
        </pc:inkChg>
        <pc:inkChg chg="add del">
          <ac:chgData name="شادن القحطاني ID 443200677" userId="2d5f3d4d-8466-4aa1-ac8a-1cb60ed86c20" providerId="ADAL" clId="{6CA2C20D-FD10-7042-9ED8-23D77B622455}" dt="2023-05-20T14:01:43.874" v="1606"/>
          <ac:inkMkLst>
            <pc:docMk/>
            <pc:sldMk cId="1755568136" sldId="344"/>
            <ac:inkMk id="57445" creationId="{60BB09DA-CE76-AB4F-EA0B-181EB9FF519A}"/>
          </ac:inkMkLst>
        </pc:inkChg>
        <pc:inkChg chg="add del">
          <ac:chgData name="شادن القحطاني ID 443200677" userId="2d5f3d4d-8466-4aa1-ac8a-1cb60ed86c20" providerId="ADAL" clId="{6CA2C20D-FD10-7042-9ED8-23D77B622455}" dt="2023-05-20T14:01:43.874" v="1606"/>
          <ac:inkMkLst>
            <pc:docMk/>
            <pc:sldMk cId="1755568136" sldId="344"/>
            <ac:inkMk id="57446" creationId="{AA8AEF4D-5FBE-BD8E-AEDB-4A4E1C90535E}"/>
          </ac:inkMkLst>
        </pc:inkChg>
        <pc:inkChg chg="add del">
          <ac:chgData name="شادن القحطاني ID 443200677" userId="2d5f3d4d-8466-4aa1-ac8a-1cb60ed86c20" providerId="ADAL" clId="{6CA2C20D-FD10-7042-9ED8-23D77B622455}" dt="2023-05-20T14:01:43.874" v="1606"/>
          <ac:inkMkLst>
            <pc:docMk/>
            <pc:sldMk cId="1755568136" sldId="344"/>
            <ac:inkMk id="57447" creationId="{134B2B8E-F0F7-D93E-10A2-9B6D898B9530}"/>
          </ac:inkMkLst>
        </pc:inkChg>
        <pc:inkChg chg="add del">
          <ac:chgData name="شادن القحطاني ID 443200677" userId="2d5f3d4d-8466-4aa1-ac8a-1cb60ed86c20" providerId="ADAL" clId="{6CA2C20D-FD10-7042-9ED8-23D77B622455}" dt="2023-05-20T14:01:43.874" v="1606"/>
          <ac:inkMkLst>
            <pc:docMk/>
            <pc:sldMk cId="1755568136" sldId="344"/>
            <ac:inkMk id="57448" creationId="{D6D43226-C36B-E799-6993-B806CE3EAEF2}"/>
          </ac:inkMkLst>
        </pc:inkChg>
        <pc:inkChg chg="add del">
          <ac:chgData name="شادن القحطاني ID 443200677" userId="2d5f3d4d-8466-4aa1-ac8a-1cb60ed86c20" providerId="ADAL" clId="{6CA2C20D-FD10-7042-9ED8-23D77B622455}" dt="2023-05-20T14:01:43.874" v="1606"/>
          <ac:inkMkLst>
            <pc:docMk/>
            <pc:sldMk cId="1755568136" sldId="344"/>
            <ac:inkMk id="57449" creationId="{9C343F6D-C1F0-5BE8-056C-90C5E702E607}"/>
          </ac:inkMkLst>
        </pc:inkChg>
        <pc:inkChg chg="add del">
          <ac:chgData name="شادن القحطاني ID 443200677" userId="2d5f3d4d-8466-4aa1-ac8a-1cb60ed86c20" providerId="ADAL" clId="{6CA2C20D-FD10-7042-9ED8-23D77B622455}" dt="2023-05-20T14:01:43.874" v="1606"/>
          <ac:inkMkLst>
            <pc:docMk/>
            <pc:sldMk cId="1755568136" sldId="344"/>
            <ac:inkMk id="57450" creationId="{01BC87C6-19DA-9736-1A49-8F330DC0CC96}"/>
          </ac:inkMkLst>
        </pc:inkChg>
        <pc:inkChg chg="add del">
          <ac:chgData name="شادن القحطاني ID 443200677" userId="2d5f3d4d-8466-4aa1-ac8a-1cb60ed86c20" providerId="ADAL" clId="{6CA2C20D-FD10-7042-9ED8-23D77B622455}" dt="2023-05-20T14:01:43.874" v="1606"/>
          <ac:inkMkLst>
            <pc:docMk/>
            <pc:sldMk cId="1755568136" sldId="344"/>
            <ac:inkMk id="57451" creationId="{6D0F6EF4-BCDE-EEEC-733E-EEB877281751}"/>
          </ac:inkMkLst>
        </pc:inkChg>
        <pc:inkChg chg="add del">
          <ac:chgData name="شادن القحطاني ID 443200677" userId="2d5f3d4d-8466-4aa1-ac8a-1cb60ed86c20" providerId="ADAL" clId="{6CA2C20D-FD10-7042-9ED8-23D77B622455}" dt="2023-05-20T14:01:43.874" v="1606"/>
          <ac:inkMkLst>
            <pc:docMk/>
            <pc:sldMk cId="1755568136" sldId="344"/>
            <ac:inkMk id="57452" creationId="{6489A2A2-2B69-9B30-150C-556567D2B9DC}"/>
          </ac:inkMkLst>
        </pc:inkChg>
        <pc:inkChg chg="add reco">
          <ac:chgData name="شادن القحطاني ID 443200677" userId="2d5f3d4d-8466-4aa1-ac8a-1cb60ed86c20" providerId="ADAL" clId="{6CA2C20D-FD10-7042-9ED8-23D77B622455}" dt="2023-05-20T14:01:43.874" v="1606"/>
          <ac:inkMkLst>
            <pc:docMk/>
            <pc:sldMk cId="1755568136" sldId="344"/>
            <ac:inkMk id="57453" creationId="{456858A5-12EE-4A86-2124-72B8A5F836A2}"/>
          </ac:inkMkLst>
        </pc:inkChg>
      </pc:sldChg>
      <pc:sldChg chg="addSp delSp">
        <pc:chgData name="شادن القحطاني ID 443200677" userId="2d5f3d4d-8466-4aa1-ac8a-1cb60ed86c20" providerId="ADAL" clId="{6CA2C20D-FD10-7042-9ED8-23D77B622455}" dt="2023-05-20T14:37:56.482" v="2752"/>
        <pc:sldMkLst>
          <pc:docMk/>
          <pc:sldMk cId="902693443" sldId="345"/>
        </pc:sldMkLst>
        <pc:inkChg chg="add del">
          <ac:chgData name="شادن القحطاني ID 443200677" userId="2d5f3d4d-8466-4aa1-ac8a-1cb60ed86c20" providerId="ADAL" clId="{6CA2C20D-FD10-7042-9ED8-23D77B622455}" dt="2023-05-20T14:36:38.951" v="2678"/>
          <ac:inkMkLst>
            <pc:docMk/>
            <pc:sldMk cId="902693443" sldId="345"/>
            <ac:inkMk id="2" creationId="{570BA795-1CD0-2351-7C07-C6D19A2E5552}"/>
          </ac:inkMkLst>
        </pc:inkChg>
        <pc:inkChg chg="add del">
          <ac:chgData name="شادن القحطاني ID 443200677" userId="2d5f3d4d-8466-4aa1-ac8a-1cb60ed86c20" providerId="ADAL" clId="{6CA2C20D-FD10-7042-9ED8-23D77B622455}" dt="2023-05-20T14:36:38.951" v="2678"/>
          <ac:inkMkLst>
            <pc:docMk/>
            <pc:sldMk cId="902693443" sldId="345"/>
            <ac:inkMk id="3" creationId="{45B4559B-F72B-CFB6-6A45-DC5FA234A593}"/>
          </ac:inkMkLst>
        </pc:inkChg>
        <pc:inkChg chg="add del">
          <ac:chgData name="شادن القحطاني ID 443200677" userId="2d5f3d4d-8466-4aa1-ac8a-1cb60ed86c20" providerId="ADAL" clId="{6CA2C20D-FD10-7042-9ED8-23D77B622455}" dt="2023-05-20T14:36:38.951" v="2678"/>
          <ac:inkMkLst>
            <pc:docMk/>
            <pc:sldMk cId="902693443" sldId="345"/>
            <ac:inkMk id="4" creationId="{C7AF20F1-24B1-2DEB-9B02-CCA1759533AD}"/>
          </ac:inkMkLst>
        </pc:inkChg>
        <pc:inkChg chg="add del">
          <ac:chgData name="شادن القحطاني ID 443200677" userId="2d5f3d4d-8466-4aa1-ac8a-1cb60ed86c20" providerId="ADAL" clId="{6CA2C20D-FD10-7042-9ED8-23D77B622455}" dt="2023-05-20T14:36:38.951" v="2678"/>
          <ac:inkMkLst>
            <pc:docMk/>
            <pc:sldMk cId="902693443" sldId="345"/>
            <ac:inkMk id="5" creationId="{0E9CDD8C-A553-0827-9AD6-2DF20CEFB3AC}"/>
          </ac:inkMkLst>
        </pc:inkChg>
        <pc:inkChg chg="add del">
          <ac:chgData name="شادن القحطاني ID 443200677" userId="2d5f3d4d-8466-4aa1-ac8a-1cb60ed86c20" providerId="ADAL" clId="{6CA2C20D-FD10-7042-9ED8-23D77B622455}" dt="2023-05-20T14:36:38.951" v="2678"/>
          <ac:inkMkLst>
            <pc:docMk/>
            <pc:sldMk cId="902693443" sldId="345"/>
            <ac:inkMk id="8" creationId="{47CD3346-7DF7-E7E5-E6E0-13E92FBC32A2}"/>
          </ac:inkMkLst>
        </pc:inkChg>
        <pc:inkChg chg="add del">
          <ac:chgData name="شادن القحطاني ID 443200677" userId="2d5f3d4d-8466-4aa1-ac8a-1cb60ed86c20" providerId="ADAL" clId="{6CA2C20D-FD10-7042-9ED8-23D77B622455}" dt="2023-05-20T14:36:38.951" v="2678"/>
          <ac:inkMkLst>
            <pc:docMk/>
            <pc:sldMk cId="902693443" sldId="345"/>
            <ac:inkMk id="9" creationId="{4AD63A28-2CE7-4E3E-6439-8EED7A45DEE3}"/>
          </ac:inkMkLst>
        </pc:inkChg>
        <pc:inkChg chg="add del">
          <ac:chgData name="شادن القحطاني ID 443200677" userId="2d5f3d4d-8466-4aa1-ac8a-1cb60ed86c20" providerId="ADAL" clId="{6CA2C20D-FD10-7042-9ED8-23D77B622455}" dt="2023-05-20T14:36:38.951" v="2678"/>
          <ac:inkMkLst>
            <pc:docMk/>
            <pc:sldMk cId="902693443" sldId="345"/>
            <ac:inkMk id="10" creationId="{0D1017D6-7DA1-AD81-5BD5-2EC53A6192AF}"/>
          </ac:inkMkLst>
        </pc:inkChg>
        <pc:inkChg chg="add del">
          <ac:chgData name="شادن القحطاني ID 443200677" userId="2d5f3d4d-8466-4aa1-ac8a-1cb60ed86c20" providerId="ADAL" clId="{6CA2C20D-FD10-7042-9ED8-23D77B622455}" dt="2023-05-20T14:36:38.951" v="2678"/>
          <ac:inkMkLst>
            <pc:docMk/>
            <pc:sldMk cId="902693443" sldId="345"/>
            <ac:inkMk id="11" creationId="{5AB0FEE9-697E-3359-534B-B93A382679B0}"/>
          </ac:inkMkLst>
        </pc:inkChg>
        <pc:inkChg chg="add del">
          <ac:chgData name="شادن القحطاني ID 443200677" userId="2d5f3d4d-8466-4aa1-ac8a-1cb60ed86c20" providerId="ADAL" clId="{6CA2C20D-FD10-7042-9ED8-23D77B622455}" dt="2023-05-20T14:36:38.951" v="2678"/>
          <ac:inkMkLst>
            <pc:docMk/>
            <pc:sldMk cId="902693443" sldId="345"/>
            <ac:inkMk id="12" creationId="{D806DAB8-BD2D-5B5E-925F-81A4AEEE9DF5}"/>
          </ac:inkMkLst>
        </pc:inkChg>
        <pc:inkChg chg="add del">
          <ac:chgData name="شادن القحطاني ID 443200677" userId="2d5f3d4d-8466-4aa1-ac8a-1cb60ed86c20" providerId="ADAL" clId="{6CA2C20D-FD10-7042-9ED8-23D77B622455}" dt="2023-05-20T14:36:38.951" v="2678"/>
          <ac:inkMkLst>
            <pc:docMk/>
            <pc:sldMk cId="902693443" sldId="345"/>
            <ac:inkMk id="13" creationId="{73D3DA2F-4C37-26CB-E4B1-8A2FE2C0DD13}"/>
          </ac:inkMkLst>
        </pc:inkChg>
        <pc:inkChg chg="add del">
          <ac:chgData name="شادن القحطاني ID 443200677" userId="2d5f3d4d-8466-4aa1-ac8a-1cb60ed86c20" providerId="ADAL" clId="{6CA2C20D-FD10-7042-9ED8-23D77B622455}" dt="2023-05-20T14:36:38.951" v="2678"/>
          <ac:inkMkLst>
            <pc:docMk/>
            <pc:sldMk cId="902693443" sldId="345"/>
            <ac:inkMk id="14" creationId="{DDBBF4A2-F6C6-FEAD-C3EC-5CD564D339E5}"/>
          </ac:inkMkLst>
        </pc:inkChg>
        <pc:inkChg chg="add del">
          <ac:chgData name="شادن القحطاني ID 443200677" userId="2d5f3d4d-8466-4aa1-ac8a-1cb60ed86c20" providerId="ADAL" clId="{6CA2C20D-FD10-7042-9ED8-23D77B622455}" dt="2023-05-20T14:36:38.951" v="2678"/>
          <ac:inkMkLst>
            <pc:docMk/>
            <pc:sldMk cId="902693443" sldId="345"/>
            <ac:inkMk id="15" creationId="{084369D4-F1CA-F8FE-5757-28CBAB5449C9}"/>
          </ac:inkMkLst>
        </pc:inkChg>
        <pc:inkChg chg="add del">
          <ac:chgData name="شادن القحطاني ID 443200677" userId="2d5f3d4d-8466-4aa1-ac8a-1cb60ed86c20" providerId="ADAL" clId="{6CA2C20D-FD10-7042-9ED8-23D77B622455}" dt="2023-05-20T14:36:38.951" v="2678"/>
          <ac:inkMkLst>
            <pc:docMk/>
            <pc:sldMk cId="902693443" sldId="345"/>
            <ac:inkMk id="16" creationId="{4319251F-FE3F-A94A-AAFB-CE0B30EFEBC2}"/>
          </ac:inkMkLst>
        </pc:inkChg>
        <pc:inkChg chg="add reco">
          <ac:chgData name="شادن القحطاني ID 443200677" userId="2d5f3d4d-8466-4aa1-ac8a-1cb60ed86c20" providerId="ADAL" clId="{6CA2C20D-FD10-7042-9ED8-23D77B622455}" dt="2023-05-20T14:36:38.951" v="2678"/>
          <ac:inkMkLst>
            <pc:docMk/>
            <pc:sldMk cId="902693443" sldId="345"/>
            <ac:inkMk id="17" creationId="{2260C095-E1D5-4F37-42DF-1FB96AA4055F}"/>
          </ac:inkMkLst>
        </pc:inkChg>
        <pc:inkChg chg="add del">
          <ac:chgData name="شادن القحطاني ID 443200677" userId="2d5f3d4d-8466-4aa1-ac8a-1cb60ed86c20" providerId="ADAL" clId="{6CA2C20D-FD10-7042-9ED8-23D77B622455}" dt="2023-05-20T14:37:20.877" v="2689"/>
          <ac:inkMkLst>
            <pc:docMk/>
            <pc:sldMk cId="902693443" sldId="345"/>
            <ac:inkMk id="18" creationId="{F4C1E6DD-80B8-B3D3-B8E3-C932D5EE3BD0}"/>
          </ac:inkMkLst>
        </pc:inkChg>
        <pc:inkChg chg="add del">
          <ac:chgData name="شادن القحطاني ID 443200677" userId="2d5f3d4d-8466-4aa1-ac8a-1cb60ed86c20" providerId="ADAL" clId="{6CA2C20D-FD10-7042-9ED8-23D77B622455}" dt="2023-05-20T14:37:20.877" v="2689"/>
          <ac:inkMkLst>
            <pc:docMk/>
            <pc:sldMk cId="902693443" sldId="345"/>
            <ac:inkMk id="19" creationId="{CF69DF7E-B556-D735-AFF2-79305FCD34A6}"/>
          </ac:inkMkLst>
        </pc:inkChg>
        <pc:inkChg chg="add del">
          <ac:chgData name="شادن القحطاني ID 443200677" userId="2d5f3d4d-8466-4aa1-ac8a-1cb60ed86c20" providerId="ADAL" clId="{6CA2C20D-FD10-7042-9ED8-23D77B622455}" dt="2023-05-20T14:37:20.877" v="2689"/>
          <ac:inkMkLst>
            <pc:docMk/>
            <pc:sldMk cId="902693443" sldId="345"/>
            <ac:inkMk id="20" creationId="{E802C9C3-4731-9087-E907-14B4337FC0A5}"/>
          </ac:inkMkLst>
        </pc:inkChg>
        <pc:inkChg chg="add del">
          <ac:chgData name="شادن القحطاني ID 443200677" userId="2d5f3d4d-8466-4aa1-ac8a-1cb60ed86c20" providerId="ADAL" clId="{6CA2C20D-FD10-7042-9ED8-23D77B622455}" dt="2023-05-20T14:37:20.877" v="2689"/>
          <ac:inkMkLst>
            <pc:docMk/>
            <pc:sldMk cId="902693443" sldId="345"/>
            <ac:inkMk id="21" creationId="{3EB76211-EB71-A157-EE75-9C9782D85044}"/>
          </ac:inkMkLst>
        </pc:inkChg>
        <pc:inkChg chg="add del">
          <ac:chgData name="شادن القحطاني ID 443200677" userId="2d5f3d4d-8466-4aa1-ac8a-1cb60ed86c20" providerId="ADAL" clId="{6CA2C20D-FD10-7042-9ED8-23D77B622455}" dt="2023-05-20T14:37:20.877" v="2689"/>
          <ac:inkMkLst>
            <pc:docMk/>
            <pc:sldMk cId="902693443" sldId="345"/>
            <ac:inkMk id="22" creationId="{66E1102F-2DE9-BA74-D5EA-7AC96C6852D4}"/>
          </ac:inkMkLst>
        </pc:inkChg>
        <pc:inkChg chg="add del">
          <ac:chgData name="شادن القحطاني ID 443200677" userId="2d5f3d4d-8466-4aa1-ac8a-1cb60ed86c20" providerId="ADAL" clId="{6CA2C20D-FD10-7042-9ED8-23D77B622455}" dt="2023-05-20T14:37:20.877" v="2689"/>
          <ac:inkMkLst>
            <pc:docMk/>
            <pc:sldMk cId="902693443" sldId="345"/>
            <ac:inkMk id="23" creationId="{D76E7156-DC44-A7CD-1CE0-73DDA4CAEF29}"/>
          </ac:inkMkLst>
        </pc:inkChg>
        <pc:inkChg chg="add del">
          <ac:chgData name="شادن القحطاني ID 443200677" userId="2d5f3d4d-8466-4aa1-ac8a-1cb60ed86c20" providerId="ADAL" clId="{6CA2C20D-FD10-7042-9ED8-23D77B622455}" dt="2023-05-20T14:37:20.877" v="2689"/>
          <ac:inkMkLst>
            <pc:docMk/>
            <pc:sldMk cId="902693443" sldId="345"/>
            <ac:inkMk id="24" creationId="{902E2DD2-AEE7-12A6-8D63-6E3518F1DE0B}"/>
          </ac:inkMkLst>
        </pc:inkChg>
        <pc:inkChg chg="add del">
          <ac:chgData name="شادن القحطاني ID 443200677" userId="2d5f3d4d-8466-4aa1-ac8a-1cb60ed86c20" providerId="ADAL" clId="{6CA2C20D-FD10-7042-9ED8-23D77B622455}" dt="2023-05-20T14:37:20.877" v="2689"/>
          <ac:inkMkLst>
            <pc:docMk/>
            <pc:sldMk cId="902693443" sldId="345"/>
            <ac:inkMk id="25" creationId="{23CB9CBD-6F4A-D36B-D84C-6E4807C6B64A}"/>
          </ac:inkMkLst>
        </pc:inkChg>
        <pc:inkChg chg="add del">
          <ac:chgData name="شادن القحطاني ID 443200677" userId="2d5f3d4d-8466-4aa1-ac8a-1cb60ed86c20" providerId="ADAL" clId="{6CA2C20D-FD10-7042-9ED8-23D77B622455}" dt="2023-05-20T14:37:20.877" v="2689"/>
          <ac:inkMkLst>
            <pc:docMk/>
            <pc:sldMk cId="902693443" sldId="345"/>
            <ac:inkMk id="26" creationId="{2948EB74-36C0-7160-14B0-A64D4E290142}"/>
          </ac:inkMkLst>
        </pc:inkChg>
        <pc:inkChg chg="add del">
          <ac:chgData name="شادن القحطاني ID 443200677" userId="2d5f3d4d-8466-4aa1-ac8a-1cb60ed86c20" providerId="ADAL" clId="{6CA2C20D-FD10-7042-9ED8-23D77B622455}" dt="2023-05-20T14:37:20.877" v="2689"/>
          <ac:inkMkLst>
            <pc:docMk/>
            <pc:sldMk cId="902693443" sldId="345"/>
            <ac:inkMk id="27" creationId="{71B33717-004B-1F39-E507-3FC27FFC7EC7}"/>
          </ac:inkMkLst>
        </pc:inkChg>
        <pc:inkChg chg="add reco">
          <ac:chgData name="شادن القحطاني ID 443200677" userId="2d5f3d4d-8466-4aa1-ac8a-1cb60ed86c20" providerId="ADAL" clId="{6CA2C20D-FD10-7042-9ED8-23D77B622455}" dt="2023-05-20T14:37:20.877" v="2689"/>
          <ac:inkMkLst>
            <pc:docMk/>
            <pc:sldMk cId="902693443" sldId="345"/>
            <ac:inkMk id="28" creationId="{4A063F9A-8BE0-0D1E-1EC6-E97A829115BD}"/>
          </ac:inkMkLst>
        </pc:inkChg>
        <pc:inkChg chg="add del">
          <ac:chgData name="شادن القحطاني ID 443200677" userId="2d5f3d4d-8466-4aa1-ac8a-1cb60ed86c20" providerId="ADAL" clId="{6CA2C20D-FD10-7042-9ED8-23D77B622455}" dt="2023-05-20T14:37:26.251" v="2697"/>
          <ac:inkMkLst>
            <pc:docMk/>
            <pc:sldMk cId="902693443" sldId="345"/>
            <ac:inkMk id="29" creationId="{37DB2DB9-7736-0B92-843F-C76F56E355FE}"/>
          </ac:inkMkLst>
        </pc:inkChg>
        <pc:inkChg chg="add del">
          <ac:chgData name="شادن القحطاني ID 443200677" userId="2d5f3d4d-8466-4aa1-ac8a-1cb60ed86c20" providerId="ADAL" clId="{6CA2C20D-FD10-7042-9ED8-23D77B622455}" dt="2023-05-20T14:37:26.251" v="2697"/>
          <ac:inkMkLst>
            <pc:docMk/>
            <pc:sldMk cId="902693443" sldId="345"/>
            <ac:inkMk id="30" creationId="{5861F4DE-EF12-927B-6590-DBBA4ED5AC8E}"/>
          </ac:inkMkLst>
        </pc:inkChg>
        <pc:inkChg chg="add del">
          <ac:chgData name="شادن القحطاني ID 443200677" userId="2d5f3d4d-8466-4aa1-ac8a-1cb60ed86c20" providerId="ADAL" clId="{6CA2C20D-FD10-7042-9ED8-23D77B622455}" dt="2023-05-20T14:37:26.251" v="2697"/>
          <ac:inkMkLst>
            <pc:docMk/>
            <pc:sldMk cId="902693443" sldId="345"/>
            <ac:inkMk id="31" creationId="{270B6AFD-4EB1-1131-1684-4E15A152B159}"/>
          </ac:inkMkLst>
        </pc:inkChg>
        <pc:inkChg chg="add del">
          <ac:chgData name="شادن القحطاني ID 443200677" userId="2d5f3d4d-8466-4aa1-ac8a-1cb60ed86c20" providerId="ADAL" clId="{6CA2C20D-FD10-7042-9ED8-23D77B622455}" dt="2023-05-20T14:37:26.251" v="2697"/>
          <ac:inkMkLst>
            <pc:docMk/>
            <pc:sldMk cId="902693443" sldId="345"/>
            <ac:inkMk id="32" creationId="{E0CF1202-4B1A-D1C9-01BD-53C4D0DE317C}"/>
          </ac:inkMkLst>
        </pc:inkChg>
        <pc:inkChg chg="add del">
          <ac:chgData name="شادن القحطاني ID 443200677" userId="2d5f3d4d-8466-4aa1-ac8a-1cb60ed86c20" providerId="ADAL" clId="{6CA2C20D-FD10-7042-9ED8-23D77B622455}" dt="2023-05-20T14:37:26.251" v="2697"/>
          <ac:inkMkLst>
            <pc:docMk/>
            <pc:sldMk cId="902693443" sldId="345"/>
            <ac:inkMk id="33" creationId="{92C50A1E-24D5-514E-9C24-B699183D26F0}"/>
          </ac:inkMkLst>
        </pc:inkChg>
        <pc:inkChg chg="add del">
          <ac:chgData name="شادن القحطاني ID 443200677" userId="2d5f3d4d-8466-4aa1-ac8a-1cb60ed86c20" providerId="ADAL" clId="{6CA2C20D-FD10-7042-9ED8-23D77B622455}" dt="2023-05-20T14:37:26.251" v="2697"/>
          <ac:inkMkLst>
            <pc:docMk/>
            <pc:sldMk cId="902693443" sldId="345"/>
            <ac:inkMk id="34" creationId="{58418344-7489-77DD-0174-D30E0EFDC081}"/>
          </ac:inkMkLst>
        </pc:inkChg>
        <pc:inkChg chg="add del">
          <ac:chgData name="شادن القحطاني ID 443200677" userId="2d5f3d4d-8466-4aa1-ac8a-1cb60ed86c20" providerId="ADAL" clId="{6CA2C20D-FD10-7042-9ED8-23D77B622455}" dt="2023-05-20T14:37:26.251" v="2697"/>
          <ac:inkMkLst>
            <pc:docMk/>
            <pc:sldMk cId="902693443" sldId="345"/>
            <ac:inkMk id="35" creationId="{ACB786A7-F7C6-D51D-7425-7AF32E9E0304}"/>
          </ac:inkMkLst>
        </pc:inkChg>
        <pc:inkChg chg="add reco">
          <ac:chgData name="شادن القحطاني ID 443200677" userId="2d5f3d4d-8466-4aa1-ac8a-1cb60ed86c20" providerId="ADAL" clId="{6CA2C20D-FD10-7042-9ED8-23D77B622455}" dt="2023-05-20T14:37:26.251" v="2697"/>
          <ac:inkMkLst>
            <pc:docMk/>
            <pc:sldMk cId="902693443" sldId="345"/>
            <ac:inkMk id="36" creationId="{55465CFB-59BD-2353-8F6B-B05C03FFAB8A}"/>
          </ac:inkMkLst>
        </pc:inkChg>
        <pc:inkChg chg="add del">
          <ac:chgData name="شادن القحطاني ID 443200677" userId="2d5f3d4d-8466-4aa1-ac8a-1cb60ed86c20" providerId="ADAL" clId="{6CA2C20D-FD10-7042-9ED8-23D77B622455}" dt="2023-05-20T14:37:28.571" v="2702"/>
          <ac:inkMkLst>
            <pc:docMk/>
            <pc:sldMk cId="902693443" sldId="345"/>
            <ac:inkMk id="37" creationId="{E6ABFD77-970C-95F7-516F-07C12423FA7C}"/>
          </ac:inkMkLst>
        </pc:inkChg>
        <pc:inkChg chg="add del">
          <ac:chgData name="شادن القحطاني ID 443200677" userId="2d5f3d4d-8466-4aa1-ac8a-1cb60ed86c20" providerId="ADAL" clId="{6CA2C20D-FD10-7042-9ED8-23D77B622455}" dt="2023-05-20T14:37:28.571" v="2702"/>
          <ac:inkMkLst>
            <pc:docMk/>
            <pc:sldMk cId="902693443" sldId="345"/>
            <ac:inkMk id="38" creationId="{725EDFAC-7EB2-C446-F211-0FD0B8413F9C}"/>
          </ac:inkMkLst>
        </pc:inkChg>
        <pc:inkChg chg="add del">
          <ac:chgData name="شادن القحطاني ID 443200677" userId="2d5f3d4d-8466-4aa1-ac8a-1cb60ed86c20" providerId="ADAL" clId="{6CA2C20D-FD10-7042-9ED8-23D77B622455}" dt="2023-05-20T14:37:28.571" v="2702"/>
          <ac:inkMkLst>
            <pc:docMk/>
            <pc:sldMk cId="902693443" sldId="345"/>
            <ac:inkMk id="39" creationId="{24F55E80-4A9D-774A-1E61-212AE473BFA1}"/>
          </ac:inkMkLst>
        </pc:inkChg>
        <pc:inkChg chg="add del">
          <ac:chgData name="شادن القحطاني ID 443200677" userId="2d5f3d4d-8466-4aa1-ac8a-1cb60ed86c20" providerId="ADAL" clId="{6CA2C20D-FD10-7042-9ED8-23D77B622455}" dt="2023-05-20T14:37:28.571" v="2702"/>
          <ac:inkMkLst>
            <pc:docMk/>
            <pc:sldMk cId="902693443" sldId="345"/>
            <ac:inkMk id="40" creationId="{792006AC-F15E-0FA6-2D9A-03973EFEA579}"/>
          </ac:inkMkLst>
        </pc:inkChg>
        <pc:inkChg chg="add reco">
          <ac:chgData name="شادن القحطاني ID 443200677" userId="2d5f3d4d-8466-4aa1-ac8a-1cb60ed86c20" providerId="ADAL" clId="{6CA2C20D-FD10-7042-9ED8-23D77B622455}" dt="2023-05-20T14:37:28.571" v="2702"/>
          <ac:inkMkLst>
            <pc:docMk/>
            <pc:sldMk cId="902693443" sldId="345"/>
            <ac:inkMk id="41" creationId="{320706A4-7A4D-2076-240B-E251C019D441}"/>
          </ac:inkMkLst>
        </pc:inkChg>
        <pc:inkChg chg="add del">
          <ac:chgData name="شادن القحطاني ID 443200677" userId="2d5f3d4d-8466-4aa1-ac8a-1cb60ed86c20" providerId="ADAL" clId="{6CA2C20D-FD10-7042-9ED8-23D77B622455}" dt="2023-05-20T14:37:31.787" v="2709"/>
          <ac:inkMkLst>
            <pc:docMk/>
            <pc:sldMk cId="902693443" sldId="345"/>
            <ac:inkMk id="42" creationId="{F6B9862B-AA9A-3CB4-766D-BD4D5E4B5D2E}"/>
          </ac:inkMkLst>
        </pc:inkChg>
        <pc:inkChg chg="add del">
          <ac:chgData name="شادن القحطاني ID 443200677" userId="2d5f3d4d-8466-4aa1-ac8a-1cb60ed86c20" providerId="ADAL" clId="{6CA2C20D-FD10-7042-9ED8-23D77B622455}" dt="2023-05-20T14:37:31.787" v="2709"/>
          <ac:inkMkLst>
            <pc:docMk/>
            <pc:sldMk cId="902693443" sldId="345"/>
            <ac:inkMk id="43" creationId="{F6CACEDF-883A-19D8-4AD8-11EFE8D1FA6E}"/>
          </ac:inkMkLst>
        </pc:inkChg>
        <pc:inkChg chg="add del">
          <ac:chgData name="شادن القحطاني ID 443200677" userId="2d5f3d4d-8466-4aa1-ac8a-1cb60ed86c20" providerId="ADAL" clId="{6CA2C20D-FD10-7042-9ED8-23D77B622455}" dt="2023-05-20T14:37:31.787" v="2709"/>
          <ac:inkMkLst>
            <pc:docMk/>
            <pc:sldMk cId="902693443" sldId="345"/>
            <ac:inkMk id="44" creationId="{1F29BDCF-984F-9107-C84B-1B778E707432}"/>
          </ac:inkMkLst>
        </pc:inkChg>
        <pc:inkChg chg="add del">
          <ac:chgData name="شادن القحطاني ID 443200677" userId="2d5f3d4d-8466-4aa1-ac8a-1cb60ed86c20" providerId="ADAL" clId="{6CA2C20D-FD10-7042-9ED8-23D77B622455}" dt="2023-05-20T14:37:31.787" v="2709"/>
          <ac:inkMkLst>
            <pc:docMk/>
            <pc:sldMk cId="902693443" sldId="345"/>
            <ac:inkMk id="45" creationId="{9531731E-95DE-B72A-9091-CA73FAF9705C}"/>
          </ac:inkMkLst>
        </pc:inkChg>
        <pc:inkChg chg="add del">
          <ac:chgData name="شادن القحطاني ID 443200677" userId="2d5f3d4d-8466-4aa1-ac8a-1cb60ed86c20" providerId="ADAL" clId="{6CA2C20D-FD10-7042-9ED8-23D77B622455}" dt="2023-05-20T14:37:31.787" v="2709"/>
          <ac:inkMkLst>
            <pc:docMk/>
            <pc:sldMk cId="902693443" sldId="345"/>
            <ac:inkMk id="46" creationId="{4F76A581-E1C7-D5F5-4544-312F3DFFD3DB}"/>
          </ac:inkMkLst>
        </pc:inkChg>
        <pc:inkChg chg="add del">
          <ac:chgData name="شادن القحطاني ID 443200677" userId="2d5f3d4d-8466-4aa1-ac8a-1cb60ed86c20" providerId="ADAL" clId="{6CA2C20D-FD10-7042-9ED8-23D77B622455}" dt="2023-05-20T14:37:31.787" v="2709"/>
          <ac:inkMkLst>
            <pc:docMk/>
            <pc:sldMk cId="902693443" sldId="345"/>
            <ac:inkMk id="47" creationId="{A29E9960-ECB8-1E55-E4C7-BEFD022FB211}"/>
          </ac:inkMkLst>
        </pc:inkChg>
        <pc:inkChg chg="add reco">
          <ac:chgData name="شادن القحطاني ID 443200677" userId="2d5f3d4d-8466-4aa1-ac8a-1cb60ed86c20" providerId="ADAL" clId="{6CA2C20D-FD10-7042-9ED8-23D77B622455}" dt="2023-05-20T14:37:31.787" v="2709"/>
          <ac:inkMkLst>
            <pc:docMk/>
            <pc:sldMk cId="902693443" sldId="345"/>
            <ac:inkMk id="48" creationId="{15579FEC-3244-DA89-1092-5F10F73C31B1}"/>
          </ac:inkMkLst>
        </pc:inkChg>
        <pc:inkChg chg="add del">
          <ac:chgData name="شادن القحطاني ID 443200677" userId="2d5f3d4d-8466-4aa1-ac8a-1cb60ed86c20" providerId="ADAL" clId="{6CA2C20D-FD10-7042-9ED8-23D77B622455}" dt="2023-05-20T14:37:34.584" v="2714"/>
          <ac:inkMkLst>
            <pc:docMk/>
            <pc:sldMk cId="902693443" sldId="345"/>
            <ac:inkMk id="49" creationId="{12FA2951-3899-139B-E424-850D60409919}"/>
          </ac:inkMkLst>
        </pc:inkChg>
        <pc:inkChg chg="add del">
          <ac:chgData name="شادن القحطاني ID 443200677" userId="2d5f3d4d-8466-4aa1-ac8a-1cb60ed86c20" providerId="ADAL" clId="{6CA2C20D-FD10-7042-9ED8-23D77B622455}" dt="2023-05-20T14:37:34.584" v="2714"/>
          <ac:inkMkLst>
            <pc:docMk/>
            <pc:sldMk cId="902693443" sldId="345"/>
            <ac:inkMk id="50" creationId="{17DB53C7-794A-69A6-B2A7-F60BB6365A2F}"/>
          </ac:inkMkLst>
        </pc:inkChg>
        <pc:inkChg chg="add del">
          <ac:chgData name="شادن القحطاني ID 443200677" userId="2d5f3d4d-8466-4aa1-ac8a-1cb60ed86c20" providerId="ADAL" clId="{6CA2C20D-FD10-7042-9ED8-23D77B622455}" dt="2023-05-20T14:37:34.584" v="2714"/>
          <ac:inkMkLst>
            <pc:docMk/>
            <pc:sldMk cId="902693443" sldId="345"/>
            <ac:inkMk id="51" creationId="{A730E15E-9B9A-2F03-B65A-99D395D8C899}"/>
          </ac:inkMkLst>
        </pc:inkChg>
        <pc:inkChg chg="add del">
          <ac:chgData name="شادن القحطاني ID 443200677" userId="2d5f3d4d-8466-4aa1-ac8a-1cb60ed86c20" providerId="ADAL" clId="{6CA2C20D-FD10-7042-9ED8-23D77B622455}" dt="2023-05-20T14:37:34.584" v="2714"/>
          <ac:inkMkLst>
            <pc:docMk/>
            <pc:sldMk cId="902693443" sldId="345"/>
            <ac:inkMk id="52" creationId="{A7EC0722-7C48-03D8-CFAA-2B09D657041E}"/>
          </ac:inkMkLst>
        </pc:inkChg>
        <pc:inkChg chg="add reco">
          <ac:chgData name="شادن القحطاني ID 443200677" userId="2d5f3d4d-8466-4aa1-ac8a-1cb60ed86c20" providerId="ADAL" clId="{6CA2C20D-FD10-7042-9ED8-23D77B622455}" dt="2023-05-20T14:37:34.584" v="2714"/>
          <ac:inkMkLst>
            <pc:docMk/>
            <pc:sldMk cId="902693443" sldId="345"/>
            <ac:inkMk id="53" creationId="{D16D0CB8-E88F-CCD5-2308-0840608CE4B0}"/>
          </ac:inkMkLst>
        </pc:inkChg>
        <pc:inkChg chg="add del">
          <ac:chgData name="شادن القحطاني ID 443200677" userId="2d5f3d4d-8466-4aa1-ac8a-1cb60ed86c20" providerId="ADAL" clId="{6CA2C20D-FD10-7042-9ED8-23D77B622455}" dt="2023-05-20T14:37:38.487" v="2720"/>
          <ac:inkMkLst>
            <pc:docMk/>
            <pc:sldMk cId="902693443" sldId="345"/>
            <ac:inkMk id="54" creationId="{2DF055C6-E96C-D49B-61E6-3FB5F62BB7E9}"/>
          </ac:inkMkLst>
        </pc:inkChg>
        <pc:inkChg chg="add del">
          <ac:chgData name="شادن القحطاني ID 443200677" userId="2d5f3d4d-8466-4aa1-ac8a-1cb60ed86c20" providerId="ADAL" clId="{6CA2C20D-FD10-7042-9ED8-23D77B622455}" dt="2023-05-20T14:37:38.487" v="2720"/>
          <ac:inkMkLst>
            <pc:docMk/>
            <pc:sldMk cId="902693443" sldId="345"/>
            <ac:inkMk id="55" creationId="{AEECAA4C-1228-93DB-3CCA-C91B6482E389}"/>
          </ac:inkMkLst>
        </pc:inkChg>
        <pc:inkChg chg="add del">
          <ac:chgData name="شادن القحطاني ID 443200677" userId="2d5f3d4d-8466-4aa1-ac8a-1cb60ed86c20" providerId="ADAL" clId="{6CA2C20D-FD10-7042-9ED8-23D77B622455}" dt="2023-05-20T14:37:38.487" v="2720"/>
          <ac:inkMkLst>
            <pc:docMk/>
            <pc:sldMk cId="902693443" sldId="345"/>
            <ac:inkMk id="56" creationId="{2F0A8C93-76AF-5A3C-C628-E334AFF0B465}"/>
          </ac:inkMkLst>
        </pc:inkChg>
        <pc:inkChg chg="add del">
          <ac:chgData name="شادن القحطاني ID 443200677" userId="2d5f3d4d-8466-4aa1-ac8a-1cb60ed86c20" providerId="ADAL" clId="{6CA2C20D-FD10-7042-9ED8-23D77B622455}" dt="2023-05-20T14:37:38.487" v="2720"/>
          <ac:inkMkLst>
            <pc:docMk/>
            <pc:sldMk cId="902693443" sldId="345"/>
            <ac:inkMk id="57" creationId="{0476E515-757A-4E8A-2230-04004B75747E}"/>
          </ac:inkMkLst>
        </pc:inkChg>
        <pc:inkChg chg="add del">
          <ac:chgData name="شادن القحطاني ID 443200677" userId="2d5f3d4d-8466-4aa1-ac8a-1cb60ed86c20" providerId="ADAL" clId="{6CA2C20D-FD10-7042-9ED8-23D77B622455}" dt="2023-05-20T14:37:38.487" v="2720"/>
          <ac:inkMkLst>
            <pc:docMk/>
            <pc:sldMk cId="902693443" sldId="345"/>
            <ac:inkMk id="58" creationId="{C23653E8-410A-F1AC-907B-03EDE297669B}"/>
          </ac:inkMkLst>
        </pc:inkChg>
        <pc:inkChg chg="add reco">
          <ac:chgData name="شادن القحطاني ID 443200677" userId="2d5f3d4d-8466-4aa1-ac8a-1cb60ed86c20" providerId="ADAL" clId="{6CA2C20D-FD10-7042-9ED8-23D77B622455}" dt="2023-05-20T14:37:38.487" v="2720"/>
          <ac:inkMkLst>
            <pc:docMk/>
            <pc:sldMk cId="902693443" sldId="345"/>
            <ac:inkMk id="59" creationId="{D8E674D6-DE25-9ADE-2B74-A5D8EC835957}"/>
          </ac:inkMkLst>
        </pc:inkChg>
        <pc:inkChg chg="add del">
          <ac:chgData name="شادن القحطاني ID 443200677" userId="2d5f3d4d-8466-4aa1-ac8a-1cb60ed86c20" providerId="ADAL" clId="{6CA2C20D-FD10-7042-9ED8-23D77B622455}" dt="2023-05-20T14:37:43.200" v="2728"/>
          <ac:inkMkLst>
            <pc:docMk/>
            <pc:sldMk cId="902693443" sldId="345"/>
            <ac:inkMk id="60" creationId="{222B44FE-CA5B-5801-EC09-5E2268150962}"/>
          </ac:inkMkLst>
        </pc:inkChg>
        <pc:inkChg chg="add del">
          <ac:chgData name="شادن القحطاني ID 443200677" userId="2d5f3d4d-8466-4aa1-ac8a-1cb60ed86c20" providerId="ADAL" clId="{6CA2C20D-FD10-7042-9ED8-23D77B622455}" dt="2023-05-20T14:37:43.200" v="2728"/>
          <ac:inkMkLst>
            <pc:docMk/>
            <pc:sldMk cId="902693443" sldId="345"/>
            <ac:inkMk id="61" creationId="{D9BE60EB-C237-5BF3-5750-D88BA36F4A44}"/>
          </ac:inkMkLst>
        </pc:inkChg>
        <pc:inkChg chg="add del">
          <ac:chgData name="شادن القحطاني ID 443200677" userId="2d5f3d4d-8466-4aa1-ac8a-1cb60ed86c20" providerId="ADAL" clId="{6CA2C20D-FD10-7042-9ED8-23D77B622455}" dt="2023-05-20T14:37:43.200" v="2728"/>
          <ac:inkMkLst>
            <pc:docMk/>
            <pc:sldMk cId="902693443" sldId="345"/>
            <ac:inkMk id="62" creationId="{25B7296D-AE33-D488-BC1D-C3C674E4B489}"/>
          </ac:inkMkLst>
        </pc:inkChg>
        <pc:inkChg chg="add del">
          <ac:chgData name="شادن القحطاني ID 443200677" userId="2d5f3d4d-8466-4aa1-ac8a-1cb60ed86c20" providerId="ADAL" clId="{6CA2C20D-FD10-7042-9ED8-23D77B622455}" dt="2023-05-20T14:37:43.200" v="2728"/>
          <ac:inkMkLst>
            <pc:docMk/>
            <pc:sldMk cId="902693443" sldId="345"/>
            <ac:inkMk id="63" creationId="{AE3F628E-FD33-D21D-7FDC-8A84D3709C11}"/>
          </ac:inkMkLst>
        </pc:inkChg>
        <pc:inkChg chg="add del">
          <ac:chgData name="شادن القحطاني ID 443200677" userId="2d5f3d4d-8466-4aa1-ac8a-1cb60ed86c20" providerId="ADAL" clId="{6CA2C20D-FD10-7042-9ED8-23D77B622455}" dt="2023-05-20T14:37:43.200" v="2728"/>
          <ac:inkMkLst>
            <pc:docMk/>
            <pc:sldMk cId="902693443" sldId="345"/>
            <ac:inkMk id="79872" creationId="{6671E7C4-9BB9-F9AC-A5A0-043323E79FFB}"/>
          </ac:inkMkLst>
        </pc:inkChg>
        <pc:inkChg chg="add del">
          <ac:chgData name="شادن القحطاني ID 443200677" userId="2d5f3d4d-8466-4aa1-ac8a-1cb60ed86c20" providerId="ADAL" clId="{6CA2C20D-FD10-7042-9ED8-23D77B622455}" dt="2023-05-20T14:37:43.200" v="2728"/>
          <ac:inkMkLst>
            <pc:docMk/>
            <pc:sldMk cId="902693443" sldId="345"/>
            <ac:inkMk id="79874" creationId="{C2F3F606-2D88-CE3D-A7AD-AEA4BC0DB3FF}"/>
          </ac:inkMkLst>
        </pc:inkChg>
        <pc:inkChg chg="add del">
          <ac:chgData name="شادن القحطاني ID 443200677" userId="2d5f3d4d-8466-4aa1-ac8a-1cb60ed86c20" providerId="ADAL" clId="{6CA2C20D-FD10-7042-9ED8-23D77B622455}" dt="2023-05-20T14:37:43.200" v="2728"/>
          <ac:inkMkLst>
            <pc:docMk/>
            <pc:sldMk cId="902693443" sldId="345"/>
            <ac:inkMk id="79875" creationId="{9F5F3187-A3F4-3313-6C2F-038BF3879ECF}"/>
          </ac:inkMkLst>
        </pc:inkChg>
        <pc:inkChg chg="add reco">
          <ac:chgData name="شادن القحطاني ID 443200677" userId="2d5f3d4d-8466-4aa1-ac8a-1cb60ed86c20" providerId="ADAL" clId="{6CA2C20D-FD10-7042-9ED8-23D77B622455}" dt="2023-05-20T14:37:43.200" v="2728"/>
          <ac:inkMkLst>
            <pc:docMk/>
            <pc:sldMk cId="902693443" sldId="345"/>
            <ac:inkMk id="79876" creationId="{B8AF355C-5E77-9EF3-76E4-C07820DFE549}"/>
          </ac:inkMkLst>
        </pc:inkChg>
        <pc:inkChg chg="add del">
          <ac:chgData name="شادن القحطاني ID 443200677" userId="2d5f3d4d-8466-4aa1-ac8a-1cb60ed86c20" providerId="ADAL" clId="{6CA2C20D-FD10-7042-9ED8-23D77B622455}" dt="2023-05-20T14:37:46.484" v="2736"/>
          <ac:inkMkLst>
            <pc:docMk/>
            <pc:sldMk cId="902693443" sldId="345"/>
            <ac:inkMk id="79877" creationId="{5B67EB82-C1D8-A5EF-6988-CC038FAD9FE8}"/>
          </ac:inkMkLst>
        </pc:inkChg>
        <pc:inkChg chg="add del">
          <ac:chgData name="شادن القحطاني ID 443200677" userId="2d5f3d4d-8466-4aa1-ac8a-1cb60ed86c20" providerId="ADAL" clId="{6CA2C20D-FD10-7042-9ED8-23D77B622455}" dt="2023-05-20T14:37:46.352" v="2735"/>
          <ac:inkMkLst>
            <pc:docMk/>
            <pc:sldMk cId="902693443" sldId="345"/>
            <ac:inkMk id="79878" creationId="{369EF6E4-0C85-04E0-0FFA-A62711EA6E0A}"/>
          </ac:inkMkLst>
        </pc:inkChg>
        <pc:inkChg chg="add del">
          <ac:chgData name="شادن القحطاني ID 443200677" userId="2d5f3d4d-8466-4aa1-ac8a-1cb60ed86c20" providerId="ADAL" clId="{6CA2C20D-FD10-7042-9ED8-23D77B622455}" dt="2023-05-20T14:37:46.187" v="2734"/>
          <ac:inkMkLst>
            <pc:docMk/>
            <pc:sldMk cId="902693443" sldId="345"/>
            <ac:inkMk id="79879" creationId="{5F82804A-815A-2D46-8408-67A41478E360}"/>
          </ac:inkMkLst>
        </pc:inkChg>
        <pc:inkChg chg="add del">
          <ac:chgData name="شادن القحطاني ID 443200677" userId="2d5f3d4d-8466-4aa1-ac8a-1cb60ed86c20" providerId="ADAL" clId="{6CA2C20D-FD10-7042-9ED8-23D77B622455}" dt="2023-05-20T14:37:45.870" v="2733"/>
          <ac:inkMkLst>
            <pc:docMk/>
            <pc:sldMk cId="902693443" sldId="345"/>
            <ac:inkMk id="79881" creationId="{DCB5785B-BA0B-74D3-5D2B-FEE53D6A7A93}"/>
          </ac:inkMkLst>
        </pc:inkChg>
        <pc:inkChg chg="add del">
          <ac:chgData name="شادن القحطاني ID 443200677" userId="2d5f3d4d-8466-4aa1-ac8a-1cb60ed86c20" providerId="ADAL" clId="{6CA2C20D-FD10-7042-9ED8-23D77B622455}" dt="2023-05-20T14:37:49.895" v="2742"/>
          <ac:inkMkLst>
            <pc:docMk/>
            <pc:sldMk cId="902693443" sldId="345"/>
            <ac:inkMk id="79882" creationId="{40A6CC12-FEB3-8C50-7AE9-E62D65383A30}"/>
          </ac:inkMkLst>
        </pc:inkChg>
        <pc:inkChg chg="add del">
          <ac:chgData name="شادن القحطاني ID 443200677" userId="2d5f3d4d-8466-4aa1-ac8a-1cb60ed86c20" providerId="ADAL" clId="{6CA2C20D-FD10-7042-9ED8-23D77B622455}" dt="2023-05-20T14:37:49.895" v="2742"/>
          <ac:inkMkLst>
            <pc:docMk/>
            <pc:sldMk cId="902693443" sldId="345"/>
            <ac:inkMk id="79883" creationId="{C7FB3AAA-D1B8-069C-CCA3-D2F568E29D46}"/>
          </ac:inkMkLst>
        </pc:inkChg>
        <pc:inkChg chg="add del">
          <ac:chgData name="شادن القحطاني ID 443200677" userId="2d5f3d4d-8466-4aa1-ac8a-1cb60ed86c20" providerId="ADAL" clId="{6CA2C20D-FD10-7042-9ED8-23D77B622455}" dt="2023-05-20T14:37:49.895" v="2742"/>
          <ac:inkMkLst>
            <pc:docMk/>
            <pc:sldMk cId="902693443" sldId="345"/>
            <ac:inkMk id="79884" creationId="{18BCACAE-AEA2-C27E-9ACB-AE7680CCE627}"/>
          </ac:inkMkLst>
        </pc:inkChg>
        <pc:inkChg chg="add del">
          <ac:chgData name="شادن القحطاني ID 443200677" userId="2d5f3d4d-8466-4aa1-ac8a-1cb60ed86c20" providerId="ADAL" clId="{6CA2C20D-FD10-7042-9ED8-23D77B622455}" dt="2023-05-20T14:37:49.895" v="2742"/>
          <ac:inkMkLst>
            <pc:docMk/>
            <pc:sldMk cId="902693443" sldId="345"/>
            <ac:inkMk id="79885" creationId="{6D74994A-8C6D-F8C0-F6BB-DB3393BA9D0C}"/>
          </ac:inkMkLst>
        </pc:inkChg>
        <pc:inkChg chg="add del">
          <ac:chgData name="شادن القحطاني ID 443200677" userId="2d5f3d4d-8466-4aa1-ac8a-1cb60ed86c20" providerId="ADAL" clId="{6CA2C20D-FD10-7042-9ED8-23D77B622455}" dt="2023-05-20T14:37:49.895" v="2742"/>
          <ac:inkMkLst>
            <pc:docMk/>
            <pc:sldMk cId="902693443" sldId="345"/>
            <ac:inkMk id="79886" creationId="{BC0CA0BE-7F27-BC44-1A85-7F4D768428D3}"/>
          </ac:inkMkLst>
        </pc:inkChg>
        <pc:inkChg chg="add reco">
          <ac:chgData name="شادن القحطاني ID 443200677" userId="2d5f3d4d-8466-4aa1-ac8a-1cb60ed86c20" providerId="ADAL" clId="{6CA2C20D-FD10-7042-9ED8-23D77B622455}" dt="2023-05-20T14:37:49.895" v="2742"/>
          <ac:inkMkLst>
            <pc:docMk/>
            <pc:sldMk cId="902693443" sldId="345"/>
            <ac:inkMk id="79887" creationId="{74388304-1FF0-DBF1-F6FC-27D883B26C7C}"/>
          </ac:inkMkLst>
        </pc:inkChg>
        <pc:inkChg chg="add del">
          <ac:chgData name="شادن القحطاني ID 443200677" userId="2d5f3d4d-8466-4aa1-ac8a-1cb60ed86c20" providerId="ADAL" clId="{6CA2C20D-FD10-7042-9ED8-23D77B622455}" dt="2023-05-20T14:37:53.287" v="2751"/>
          <ac:inkMkLst>
            <pc:docMk/>
            <pc:sldMk cId="902693443" sldId="345"/>
            <ac:inkMk id="79888" creationId="{0D7CBCD6-6B4C-CDC9-F6B7-7D2DD1CCC65F}"/>
          </ac:inkMkLst>
        </pc:inkChg>
        <pc:inkChg chg="add del">
          <ac:chgData name="شادن القحطاني ID 443200677" userId="2d5f3d4d-8466-4aa1-ac8a-1cb60ed86c20" providerId="ADAL" clId="{6CA2C20D-FD10-7042-9ED8-23D77B622455}" dt="2023-05-20T14:37:53.287" v="2751"/>
          <ac:inkMkLst>
            <pc:docMk/>
            <pc:sldMk cId="902693443" sldId="345"/>
            <ac:inkMk id="79889" creationId="{0B593D6E-E18E-3168-17D2-4D1F9DE5B445}"/>
          </ac:inkMkLst>
        </pc:inkChg>
        <pc:inkChg chg="add del">
          <ac:chgData name="شادن القحطاني ID 443200677" userId="2d5f3d4d-8466-4aa1-ac8a-1cb60ed86c20" providerId="ADAL" clId="{6CA2C20D-FD10-7042-9ED8-23D77B622455}" dt="2023-05-20T14:37:53.287" v="2751"/>
          <ac:inkMkLst>
            <pc:docMk/>
            <pc:sldMk cId="902693443" sldId="345"/>
            <ac:inkMk id="79890" creationId="{47BD432C-25A0-C4EC-195F-E92F6C91EF62}"/>
          </ac:inkMkLst>
        </pc:inkChg>
        <pc:inkChg chg="add del">
          <ac:chgData name="شادن القحطاني ID 443200677" userId="2d5f3d4d-8466-4aa1-ac8a-1cb60ed86c20" providerId="ADAL" clId="{6CA2C20D-FD10-7042-9ED8-23D77B622455}" dt="2023-05-20T14:37:53.287" v="2751"/>
          <ac:inkMkLst>
            <pc:docMk/>
            <pc:sldMk cId="902693443" sldId="345"/>
            <ac:inkMk id="79891" creationId="{503642D9-4AF4-5B16-C9F3-C14A4FAAC305}"/>
          </ac:inkMkLst>
        </pc:inkChg>
        <pc:inkChg chg="add del">
          <ac:chgData name="شادن القحطاني ID 443200677" userId="2d5f3d4d-8466-4aa1-ac8a-1cb60ed86c20" providerId="ADAL" clId="{6CA2C20D-FD10-7042-9ED8-23D77B622455}" dt="2023-05-20T14:37:53.287" v="2751"/>
          <ac:inkMkLst>
            <pc:docMk/>
            <pc:sldMk cId="902693443" sldId="345"/>
            <ac:inkMk id="79892" creationId="{88BF4B56-5315-D3BC-51D8-293CCAED8C2B}"/>
          </ac:inkMkLst>
        </pc:inkChg>
        <pc:inkChg chg="add del">
          <ac:chgData name="شادن القحطاني ID 443200677" userId="2d5f3d4d-8466-4aa1-ac8a-1cb60ed86c20" providerId="ADAL" clId="{6CA2C20D-FD10-7042-9ED8-23D77B622455}" dt="2023-05-20T14:37:53.287" v="2751"/>
          <ac:inkMkLst>
            <pc:docMk/>
            <pc:sldMk cId="902693443" sldId="345"/>
            <ac:inkMk id="79893" creationId="{D96599F7-7E80-7882-8E77-31B022F7E4E2}"/>
          </ac:inkMkLst>
        </pc:inkChg>
        <pc:inkChg chg="add del">
          <ac:chgData name="شادن القحطاني ID 443200677" userId="2d5f3d4d-8466-4aa1-ac8a-1cb60ed86c20" providerId="ADAL" clId="{6CA2C20D-FD10-7042-9ED8-23D77B622455}" dt="2023-05-20T14:37:53.287" v="2751"/>
          <ac:inkMkLst>
            <pc:docMk/>
            <pc:sldMk cId="902693443" sldId="345"/>
            <ac:inkMk id="79894" creationId="{97519D8E-C79B-0082-4E06-266F52B1CA76}"/>
          </ac:inkMkLst>
        </pc:inkChg>
        <pc:inkChg chg="add del">
          <ac:chgData name="شادن القحطاني ID 443200677" userId="2d5f3d4d-8466-4aa1-ac8a-1cb60ed86c20" providerId="ADAL" clId="{6CA2C20D-FD10-7042-9ED8-23D77B622455}" dt="2023-05-20T14:37:53.287" v="2751"/>
          <ac:inkMkLst>
            <pc:docMk/>
            <pc:sldMk cId="902693443" sldId="345"/>
            <ac:inkMk id="79895" creationId="{DA4EF711-BD01-9594-CE6D-AA9504E9AC31}"/>
          </ac:inkMkLst>
        </pc:inkChg>
        <pc:inkChg chg="add reco">
          <ac:chgData name="شادن القحطاني ID 443200677" userId="2d5f3d4d-8466-4aa1-ac8a-1cb60ed86c20" providerId="ADAL" clId="{6CA2C20D-FD10-7042-9ED8-23D77B622455}" dt="2023-05-20T14:37:53.287" v="2751"/>
          <ac:inkMkLst>
            <pc:docMk/>
            <pc:sldMk cId="902693443" sldId="345"/>
            <ac:inkMk id="79896" creationId="{F782B35D-C0DB-592F-1093-F6DFBB74584A}"/>
          </ac:inkMkLst>
        </pc:inkChg>
        <pc:inkChg chg="add">
          <ac:chgData name="شادن القحطاني ID 443200677" userId="2d5f3d4d-8466-4aa1-ac8a-1cb60ed86c20" providerId="ADAL" clId="{6CA2C20D-FD10-7042-9ED8-23D77B622455}" dt="2023-05-20T14:37:56.482" v="2752"/>
          <ac:inkMkLst>
            <pc:docMk/>
            <pc:sldMk cId="902693443" sldId="345"/>
            <ac:inkMk id="79897" creationId="{69FECDBC-59FB-DF2C-A343-44592C0B7BFC}"/>
          </ac:inkMkLst>
        </pc:inkChg>
      </pc:sldChg>
      <pc:sldChg chg="addSp delSp">
        <pc:chgData name="شادن القحطاني ID 443200677" userId="2d5f3d4d-8466-4aa1-ac8a-1cb60ed86c20" providerId="ADAL" clId="{6CA2C20D-FD10-7042-9ED8-23D77B622455}" dt="2023-05-20T14:39:37.274" v="2786"/>
        <pc:sldMkLst>
          <pc:docMk/>
          <pc:sldMk cId="4137440977" sldId="346"/>
        </pc:sldMkLst>
        <pc:inkChg chg="add del">
          <ac:chgData name="شادن القحطاني ID 443200677" userId="2d5f3d4d-8466-4aa1-ac8a-1cb60ed86c20" providerId="ADAL" clId="{6CA2C20D-FD10-7042-9ED8-23D77B622455}" dt="2023-05-20T14:39:27.223" v="2774"/>
          <ac:inkMkLst>
            <pc:docMk/>
            <pc:sldMk cId="4137440977" sldId="346"/>
            <ac:inkMk id="2" creationId="{947B8331-96A2-8100-84FD-FBCD75A5596B}"/>
          </ac:inkMkLst>
        </pc:inkChg>
        <pc:inkChg chg="add del">
          <ac:chgData name="شادن القحطاني ID 443200677" userId="2d5f3d4d-8466-4aa1-ac8a-1cb60ed86c20" providerId="ADAL" clId="{6CA2C20D-FD10-7042-9ED8-23D77B622455}" dt="2023-05-20T14:39:27.223" v="2774"/>
          <ac:inkMkLst>
            <pc:docMk/>
            <pc:sldMk cId="4137440977" sldId="346"/>
            <ac:inkMk id="3" creationId="{A91DB33C-499B-15A2-E503-3E5373D1F32C}"/>
          </ac:inkMkLst>
        </pc:inkChg>
        <pc:inkChg chg="add del">
          <ac:chgData name="شادن القحطاني ID 443200677" userId="2d5f3d4d-8466-4aa1-ac8a-1cb60ed86c20" providerId="ADAL" clId="{6CA2C20D-FD10-7042-9ED8-23D77B622455}" dt="2023-05-20T14:39:27.223" v="2774"/>
          <ac:inkMkLst>
            <pc:docMk/>
            <pc:sldMk cId="4137440977" sldId="346"/>
            <ac:inkMk id="4" creationId="{F787ACC6-DC0E-908C-5316-9D80625C285E}"/>
          </ac:inkMkLst>
        </pc:inkChg>
        <pc:inkChg chg="add del">
          <ac:chgData name="شادن القحطاني ID 443200677" userId="2d5f3d4d-8466-4aa1-ac8a-1cb60ed86c20" providerId="ADAL" clId="{6CA2C20D-FD10-7042-9ED8-23D77B622455}" dt="2023-05-20T14:39:27.223" v="2774"/>
          <ac:inkMkLst>
            <pc:docMk/>
            <pc:sldMk cId="4137440977" sldId="346"/>
            <ac:inkMk id="5" creationId="{E997172F-C44A-E5B9-AD92-72C0DC32F1CB}"/>
          </ac:inkMkLst>
        </pc:inkChg>
        <pc:inkChg chg="add del">
          <ac:chgData name="شادن القحطاني ID 443200677" userId="2d5f3d4d-8466-4aa1-ac8a-1cb60ed86c20" providerId="ADAL" clId="{6CA2C20D-FD10-7042-9ED8-23D77B622455}" dt="2023-05-20T14:39:27.223" v="2774"/>
          <ac:inkMkLst>
            <pc:docMk/>
            <pc:sldMk cId="4137440977" sldId="346"/>
            <ac:inkMk id="8" creationId="{CD0D8674-574B-4C07-7EB6-138B284B96F8}"/>
          </ac:inkMkLst>
        </pc:inkChg>
        <pc:inkChg chg="add del">
          <ac:chgData name="شادن القحطاني ID 443200677" userId="2d5f3d4d-8466-4aa1-ac8a-1cb60ed86c20" providerId="ADAL" clId="{6CA2C20D-FD10-7042-9ED8-23D77B622455}" dt="2023-05-20T14:39:27.223" v="2774"/>
          <ac:inkMkLst>
            <pc:docMk/>
            <pc:sldMk cId="4137440977" sldId="346"/>
            <ac:inkMk id="10" creationId="{E4B2D283-3DA0-E077-C447-5CF527D26D4E}"/>
          </ac:inkMkLst>
        </pc:inkChg>
        <pc:inkChg chg="add reco">
          <ac:chgData name="شادن القحطاني ID 443200677" userId="2d5f3d4d-8466-4aa1-ac8a-1cb60ed86c20" providerId="ADAL" clId="{6CA2C20D-FD10-7042-9ED8-23D77B622455}" dt="2023-05-20T14:39:27.223" v="2774"/>
          <ac:inkMkLst>
            <pc:docMk/>
            <pc:sldMk cId="4137440977" sldId="346"/>
            <ac:inkMk id="11" creationId="{7B903985-C3E8-0136-CBE1-65FA47C851FE}"/>
          </ac:inkMkLst>
        </pc:inkChg>
        <pc:inkChg chg="add del">
          <ac:chgData name="شادن القحطاني ID 443200677" userId="2d5f3d4d-8466-4aa1-ac8a-1cb60ed86c20" providerId="ADAL" clId="{6CA2C20D-FD10-7042-9ED8-23D77B622455}" dt="2023-05-20T14:39:37.274" v="2786"/>
          <ac:inkMkLst>
            <pc:docMk/>
            <pc:sldMk cId="4137440977" sldId="346"/>
            <ac:inkMk id="12" creationId="{2E3AB2BC-F704-BA02-99F6-BB1928C6A434}"/>
          </ac:inkMkLst>
        </pc:inkChg>
        <pc:inkChg chg="add del">
          <ac:chgData name="شادن القحطاني ID 443200677" userId="2d5f3d4d-8466-4aa1-ac8a-1cb60ed86c20" providerId="ADAL" clId="{6CA2C20D-FD10-7042-9ED8-23D77B622455}" dt="2023-05-20T14:39:37.274" v="2786"/>
          <ac:inkMkLst>
            <pc:docMk/>
            <pc:sldMk cId="4137440977" sldId="346"/>
            <ac:inkMk id="13" creationId="{9D81CACE-04A7-52E3-1AF0-1FA38502F47A}"/>
          </ac:inkMkLst>
        </pc:inkChg>
        <pc:inkChg chg="add del">
          <ac:chgData name="شادن القحطاني ID 443200677" userId="2d5f3d4d-8466-4aa1-ac8a-1cb60ed86c20" providerId="ADAL" clId="{6CA2C20D-FD10-7042-9ED8-23D77B622455}" dt="2023-05-20T14:39:37.274" v="2786"/>
          <ac:inkMkLst>
            <pc:docMk/>
            <pc:sldMk cId="4137440977" sldId="346"/>
            <ac:inkMk id="14" creationId="{92A7B91C-D30C-9A76-7120-5175AF7AB3C9}"/>
          </ac:inkMkLst>
        </pc:inkChg>
        <pc:inkChg chg="add del">
          <ac:chgData name="شادن القحطاني ID 443200677" userId="2d5f3d4d-8466-4aa1-ac8a-1cb60ed86c20" providerId="ADAL" clId="{6CA2C20D-FD10-7042-9ED8-23D77B622455}" dt="2023-05-20T14:39:37.274" v="2786"/>
          <ac:inkMkLst>
            <pc:docMk/>
            <pc:sldMk cId="4137440977" sldId="346"/>
            <ac:inkMk id="15" creationId="{035A3609-F668-6EC6-3AB1-CF11C91E5758}"/>
          </ac:inkMkLst>
        </pc:inkChg>
        <pc:inkChg chg="add del">
          <ac:chgData name="شادن القحطاني ID 443200677" userId="2d5f3d4d-8466-4aa1-ac8a-1cb60ed86c20" providerId="ADAL" clId="{6CA2C20D-FD10-7042-9ED8-23D77B622455}" dt="2023-05-20T14:39:37.274" v="2786"/>
          <ac:inkMkLst>
            <pc:docMk/>
            <pc:sldMk cId="4137440977" sldId="346"/>
            <ac:inkMk id="16" creationId="{9310AC9D-EBDC-76B4-5422-4326B47D1F81}"/>
          </ac:inkMkLst>
        </pc:inkChg>
        <pc:inkChg chg="add del">
          <ac:chgData name="شادن القحطاني ID 443200677" userId="2d5f3d4d-8466-4aa1-ac8a-1cb60ed86c20" providerId="ADAL" clId="{6CA2C20D-FD10-7042-9ED8-23D77B622455}" dt="2023-05-20T14:39:37.274" v="2786"/>
          <ac:inkMkLst>
            <pc:docMk/>
            <pc:sldMk cId="4137440977" sldId="346"/>
            <ac:inkMk id="17" creationId="{AFC54A23-6450-24E0-4AE9-22212B8BF640}"/>
          </ac:inkMkLst>
        </pc:inkChg>
        <pc:inkChg chg="add del">
          <ac:chgData name="شادن القحطاني ID 443200677" userId="2d5f3d4d-8466-4aa1-ac8a-1cb60ed86c20" providerId="ADAL" clId="{6CA2C20D-FD10-7042-9ED8-23D77B622455}" dt="2023-05-20T14:39:37.274" v="2786"/>
          <ac:inkMkLst>
            <pc:docMk/>
            <pc:sldMk cId="4137440977" sldId="346"/>
            <ac:inkMk id="18" creationId="{280630AF-436F-0B83-24C8-C743BC9ABB46}"/>
          </ac:inkMkLst>
        </pc:inkChg>
        <pc:inkChg chg="add del">
          <ac:chgData name="شادن القحطاني ID 443200677" userId="2d5f3d4d-8466-4aa1-ac8a-1cb60ed86c20" providerId="ADAL" clId="{6CA2C20D-FD10-7042-9ED8-23D77B622455}" dt="2023-05-20T14:39:37.274" v="2786"/>
          <ac:inkMkLst>
            <pc:docMk/>
            <pc:sldMk cId="4137440977" sldId="346"/>
            <ac:inkMk id="19" creationId="{0C6803BF-5E52-32F3-30C6-FA1D47586DF1}"/>
          </ac:inkMkLst>
        </pc:inkChg>
        <pc:inkChg chg="add del">
          <ac:chgData name="شادن القحطاني ID 443200677" userId="2d5f3d4d-8466-4aa1-ac8a-1cb60ed86c20" providerId="ADAL" clId="{6CA2C20D-FD10-7042-9ED8-23D77B622455}" dt="2023-05-20T14:39:37.274" v="2786"/>
          <ac:inkMkLst>
            <pc:docMk/>
            <pc:sldMk cId="4137440977" sldId="346"/>
            <ac:inkMk id="20" creationId="{D2186E95-5948-855A-4BFA-77193E1DB04D}"/>
          </ac:inkMkLst>
        </pc:inkChg>
        <pc:inkChg chg="add del">
          <ac:chgData name="شادن القحطاني ID 443200677" userId="2d5f3d4d-8466-4aa1-ac8a-1cb60ed86c20" providerId="ADAL" clId="{6CA2C20D-FD10-7042-9ED8-23D77B622455}" dt="2023-05-20T14:39:37.274" v="2786"/>
          <ac:inkMkLst>
            <pc:docMk/>
            <pc:sldMk cId="4137440977" sldId="346"/>
            <ac:inkMk id="21" creationId="{36E13573-3F88-EE0B-6DAA-50AC323FD24C}"/>
          </ac:inkMkLst>
        </pc:inkChg>
        <pc:inkChg chg="add del">
          <ac:chgData name="شادن القحطاني ID 443200677" userId="2d5f3d4d-8466-4aa1-ac8a-1cb60ed86c20" providerId="ADAL" clId="{6CA2C20D-FD10-7042-9ED8-23D77B622455}" dt="2023-05-20T14:39:37.274" v="2786"/>
          <ac:inkMkLst>
            <pc:docMk/>
            <pc:sldMk cId="4137440977" sldId="346"/>
            <ac:inkMk id="22" creationId="{2069EBA6-A6AE-945C-39A7-2B5DABF2C865}"/>
          </ac:inkMkLst>
        </pc:inkChg>
        <pc:inkChg chg="add reco">
          <ac:chgData name="شادن القحطاني ID 443200677" userId="2d5f3d4d-8466-4aa1-ac8a-1cb60ed86c20" providerId="ADAL" clId="{6CA2C20D-FD10-7042-9ED8-23D77B622455}" dt="2023-05-20T14:39:37.274" v="2786"/>
          <ac:inkMkLst>
            <pc:docMk/>
            <pc:sldMk cId="4137440977" sldId="346"/>
            <ac:inkMk id="23" creationId="{A39FCB34-6F87-DACC-0FBC-2AC199A824D2}"/>
          </ac:inkMkLst>
        </pc:inkChg>
      </pc:sldChg>
      <pc:sldChg chg="addSp">
        <pc:chgData name="شادن القحطاني ID 443200677" userId="2d5f3d4d-8466-4aa1-ac8a-1cb60ed86c20" providerId="ADAL" clId="{6CA2C20D-FD10-7042-9ED8-23D77B622455}" dt="2023-06-16T23:19:26.080" v="3907"/>
        <pc:sldMkLst>
          <pc:docMk/>
          <pc:sldMk cId="3190111412" sldId="347"/>
        </pc:sldMkLst>
        <pc:inkChg chg="add">
          <ac:chgData name="شادن القحطاني ID 443200677" userId="2d5f3d4d-8466-4aa1-ac8a-1cb60ed86c20" providerId="ADAL" clId="{6CA2C20D-FD10-7042-9ED8-23D77B622455}" dt="2023-06-16T23:19:24.159" v="3906"/>
          <ac:inkMkLst>
            <pc:docMk/>
            <pc:sldMk cId="3190111412" sldId="347"/>
            <ac:inkMk id="3" creationId="{1626B68D-689B-A21C-15E2-15D0CEC016A2}"/>
          </ac:inkMkLst>
        </pc:inkChg>
        <pc:inkChg chg="add">
          <ac:chgData name="شادن القحطاني ID 443200677" userId="2d5f3d4d-8466-4aa1-ac8a-1cb60ed86c20" providerId="ADAL" clId="{6CA2C20D-FD10-7042-9ED8-23D77B622455}" dt="2023-06-16T23:19:26.080" v="3907"/>
          <ac:inkMkLst>
            <pc:docMk/>
            <pc:sldMk cId="3190111412" sldId="347"/>
            <ac:inkMk id="4" creationId="{B5621758-8C8B-610D-C394-D2550F8FA6F5}"/>
          </ac:inkMkLst>
        </pc:inkChg>
      </pc:sldChg>
      <pc:sldChg chg="addSp delSp modSp">
        <pc:chgData name="شادن القحطاني ID 443200677" userId="2d5f3d4d-8466-4aa1-ac8a-1cb60ed86c20" providerId="ADAL" clId="{6CA2C20D-FD10-7042-9ED8-23D77B622455}" dt="2023-05-20T10:13:46.483" v="465" actId="14100"/>
        <pc:sldMkLst>
          <pc:docMk/>
          <pc:sldMk cId="254855561" sldId="352"/>
        </pc:sldMkLst>
        <pc:spChg chg="add mod">
          <ac:chgData name="شادن القحطاني ID 443200677" userId="2d5f3d4d-8466-4aa1-ac8a-1cb60ed86c20" providerId="ADAL" clId="{6CA2C20D-FD10-7042-9ED8-23D77B622455}" dt="2023-05-20T10:13:46.483" v="465" actId="14100"/>
          <ac:spMkLst>
            <pc:docMk/>
            <pc:sldMk cId="254855561" sldId="352"/>
            <ac:spMk id="32803" creationId="{29082853-5849-D2D3-A373-40A3C9891E80}"/>
          </ac:spMkLst>
        </pc:spChg>
        <pc:inkChg chg="add del">
          <ac:chgData name="شادن القحطاني ID 443200677" userId="2d5f3d4d-8466-4aa1-ac8a-1cb60ed86c20" providerId="ADAL" clId="{6CA2C20D-FD10-7042-9ED8-23D77B622455}" dt="2023-05-20T10:08:21.128" v="374"/>
          <ac:inkMkLst>
            <pc:docMk/>
            <pc:sldMk cId="254855561" sldId="352"/>
            <ac:inkMk id="2" creationId="{4D36F997-886F-C80F-8FCF-68669695E07B}"/>
          </ac:inkMkLst>
        </pc:inkChg>
        <pc:inkChg chg="add del">
          <ac:chgData name="شادن القحطاني ID 443200677" userId="2d5f3d4d-8466-4aa1-ac8a-1cb60ed86c20" providerId="ADAL" clId="{6CA2C20D-FD10-7042-9ED8-23D77B622455}" dt="2023-05-20T10:08:21.128" v="374"/>
          <ac:inkMkLst>
            <pc:docMk/>
            <pc:sldMk cId="254855561" sldId="352"/>
            <ac:inkMk id="3" creationId="{178E0120-8662-6BCD-1C65-1EE2297C5B49}"/>
          </ac:inkMkLst>
        </pc:inkChg>
        <pc:inkChg chg="add del">
          <ac:chgData name="شادن القحطاني ID 443200677" userId="2d5f3d4d-8466-4aa1-ac8a-1cb60ed86c20" providerId="ADAL" clId="{6CA2C20D-FD10-7042-9ED8-23D77B622455}" dt="2023-05-20T10:08:21.128" v="374"/>
          <ac:inkMkLst>
            <pc:docMk/>
            <pc:sldMk cId="254855561" sldId="352"/>
            <ac:inkMk id="4" creationId="{3E2B2255-DE27-47AE-CE9C-405AB3382E0F}"/>
          </ac:inkMkLst>
        </pc:inkChg>
        <pc:inkChg chg="add del">
          <ac:chgData name="شادن القحطاني ID 443200677" userId="2d5f3d4d-8466-4aa1-ac8a-1cb60ed86c20" providerId="ADAL" clId="{6CA2C20D-FD10-7042-9ED8-23D77B622455}" dt="2023-05-20T10:08:21.128" v="374"/>
          <ac:inkMkLst>
            <pc:docMk/>
            <pc:sldMk cId="254855561" sldId="352"/>
            <ac:inkMk id="5" creationId="{271962A8-86FF-4ABC-9F72-1FA3410E26F4}"/>
          </ac:inkMkLst>
        </pc:inkChg>
        <pc:inkChg chg="add del">
          <ac:chgData name="شادن القحطاني ID 443200677" userId="2d5f3d4d-8466-4aa1-ac8a-1cb60ed86c20" providerId="ADAL" clId="{6CA2C20D-FD10-7042-9ED8-23D77B622455}" dt="2023-05-20T10:08:21.128" v="374"/>
          <ac:inkMkLst>
            <pc:docMk/>
            <pc:sldMk cId="254855561" sldId="352"/>
            <ac:inkMk id="7" creationId="{87F3C9F4-6944-804D-3A98-C2627BBA8F72}"/>
          </ac:inkMkLst>
        </pc:inkChg>
        <pc:inkChg chg="add del">
          <ac:chgData name="شادن القحطاني ID 443200677" userId="2d5f3d4d-8466-4aa1-ac8a-1cb60ed86c20" providerId="ADAL" clId="{6CA2C20D-FD10-7042-9ED8-23D77B622455}" dt="2023-05-20T10:08:21.128" v="374"/>
          <ac:inkMkLst>
            <pc:docMk/>
            <pc:sldMk cId="254855561" sldId="352"/>
            <ac:inkMk id="8" creationId="{C027FDE4-CE91-E225-6A9F-4A6FEB43A2D9}"/>
          </ac:inkMkLst>
        </pc:inkChg>
        <pc:inkChg chg="add del">
          <ac:chgData name="شادن القحطاني ID 443200677" userId="2d5f3d4d-8466-4aa1-ac8a-1cb60ed86c20" providerId="ADAL" clId="{6CA2C20D-FD10-7042-9ED8-23D77B622455}" dt="2023-05-20T10:08:21.128" v="374"/>
          <ac:inkMkLst>
            <pc:docMk/>
            <pc:sldMk cId="254855561" sldId="352"/>
            <ac:inkMk id="11" creationId="{12294C17-3CE1-B6B7-6140-F85200DADBAB}"/>
          </ac:inkMkLst>
        </pc:inkChg>
        <pc:inkChg chg="add del">
          <ac:chgData name="شادن القحطاني ID 443200677" userId="2d5f3d4d-8466-4aa1-ac8a-1cb60ed86c20" providerId="ADAL" clId="{6CA2C20D-FD10-7042-9ED8-23D77B622455}" dt="2023-05-20T10:08:21.128" v="374"/>
          <ac:inkMkLst>
            <pc:docMk/>
            <pc:sldMk cId="254855561" sldId="352"/>
            <ac:inkMk id="12" creationId="{BC9570DE-D836-36DA-7B27-5B6001E08FEF}"/>
          </ac:inkMkLst>
        </pc:inkChg>
        <pc:inkChg chg="add del">
          <ac:chgData name="شادن القحطاني ID 443200677" userId="2d5f3d4d-8466-4aa1-ac8a-1cb60ed86c20" providerId="ADAL" clId="{6CA2C20D-FD10-7042-9ED8-23D77B622455}" dt="2023-05-20T10:08:21.128" v="374"/>
          <ac:inkMkLst>
            <pc:docMk/>
            <pc:sldMk cId="254855561" sldId="352"/>
            <ac:inkMk id="13" creationId="{5CDAF6F2-54DC-E7C9-88E8-441F26DC75B0}"/>
          </ac:inkMkLst>
        </pc:inkChg>
        <pc:inkChg chg="add reco">
          <ac:chgData name="شادن القحطاني ID 443200677" userId="2d5f3d4d-8466-4aa1-ac8a-1cb60ed86c20" providerId="ADAL" clId="{6CA2C20D-FD10-7042-9ED8-23D77B622455}" dt="2023-05-20T10:08:21.128" v="374"/>
          <ac:inkMkLst>
            <pc:docMk/>
            <pc:sldMk cId="254855561" sldId="352"/>
            <ac:inkMk id="14" creationId="{1133F163-9FFF-B438-CAE0-9349D6889A63}"/>
          </ac:inkMkLst>
        </pc:inkChg>
        <pc:inkChg chg="add">
          <ac:chgData name="شادن القحطاني ID 443200677" userId="2d5f3d4d-8466-4aa1-ac8a-1cb60ed86c20" providerId="ADAL" clId="{6CA2C20D-FD10-7042-9ED8-23D77B622455}" dt="2023-05-20T10:08:31.648" v="375"/>
          <ac:inkMkLst>
            <pc:docMk/>
            <pc:sldMk cId="254855561" sldId="352"/>
            <ac:inkMk id="15" creationId="{92A2BCCF-E573-A54E-C7A1-FDFA1F8DACB6}"/>
          </ac:inkMkLst>
        </pc:inkChg>
        <pc:inkChg chg="add del">
          <ac:chgData name="شادن القحطاني ID 443200677" userId="2d5f3d4d-8466-4aa1-ac8a-1cb60ed86c20" providerId="ADAL" clId="{6CA2C20D-FD10-7042-9ED8-23D77B622455}" dt="2023-05-20T10:08:41.695" v="377"/>
          <ac:inkMkLst>
            <pc:docMk/>
            <pc:sldMk cId="254855561" sldId="352"/>
            <ac:inkMk id="16" creationId="{9EABF06E-8D2B-59EE-4AA4-3E5825F46C75}"/>
          </ac:inkMkLst>
        </pc:inkChg>
        <pc:inkChg chg="add">
          <ac:chgData name="شادن القحطاني ID 443200677" userId="2d5f3d4d-8466-4aa1-ac8a-1cb60ed86c20" providerId="ADAL" clId="{6CA2C20D-FD10-7042-9ED8-23D77B622455}" dt="2023-05-20T10:08:43.819" v="378"/>
          <ac:inkMkLst>
            <pc:docMk/>
            <pc:sldMk cId="254855561" sldId="352"/>
            <ac:inkMk id="17" creationId="{5ADD1BF8-8F15-C971-3DE5-6338F078CE11}"/>
          </ac:inkMkLst>
        </pc:inkChg>
        <pc:inkChg chg="add del">
          <ac:chgData name="شادن القحطاني ID 443200677" userId="2d5f3d4d-8466-4aa1-ac8a-1cb60ed86c20" providerId="ADAL" clId="{6CA2C20D-FD10-7042-9ED8-23D77B622455}" dt="2023-05-20T10:08:52.035" v="380"/>
          <ac:inkMkLst>
            <pc:docMk/>
            <pc:sldMk cId="254855561" sldId="352"/>
            <ac:inkMk id="18" creationId="{E439EFB8-3A4E-715B-780F-D4297F86B5EC}"/>
          </ac:inkMkLst>
        </pc:inkChg>
        <pc:inkChg chg="add del">
          <ac:chgData name="شادن القحطاني ID 443200677" userId="2d5f3d4d-8466-4aa1-ac8a-1cb60ed86c20" providerId="ADAL" clId="{6CA2C20D-FD10-7042-9ED8-23D77B622455}" dt="2023-05-20T10:09:03.675" v="382"/>
          <ac:inkMkLst>
            <pc:docMk/>
            <pc:sldMk cId="254855561" sldId="352"/>
            <ac:inkMk id="19" creationId="{C3B1FB5E-2EB0-5C33-5370-9F8C01F51358}"/>
          </ac:inkMkLst>
        </pc:inkChg>
        <pc:inkChg chg="add del">
          <ac:chgData name="شادن القحطاني ID 443200677" userId="2d5f3d4d-8466-4aa1-ac8a-1cb60ed86c20" providerId="ADAL" clId="{6CA2C20D-FD10-7042-9ED8-23D77B622455}" dt="2023-05-20T10:09:10.206" v="392"/>
          <ac:inkMkLst>
            <pc:docMk/>
            <pc:sldMk cId="254855561" sldId="352"/>
            <ac:inkMk id="20" creationId="{B55F8FBC-9158-825F-0B38-6351B28EB3DF}"/>
          </ac:inkMkLst>
        </pc:inkChg>
        <pc:inkChg chg="add del">
          <ac:chgData name="شادن القحطاني ID 443200677" userId="2d5f3d4d-8466-4aa1-ac8a-1cb60ed86c20" providerId="ADAL" clId="{6CA2C20D-FD10-7042-9ED8-23D77B622455}" dt="2023-05-20T10:09:10.206" v="392"/>
          <ac:inkMkLst>
            <pc:docMk/>
            <pc:sldMk cId="254855561" sldId="352"/>
            <ac:inkMk id="21" creationId="{62816447-A475-5CB7-1C60-7A7CB0895FAD}"/>
          </ac:inkMkLst>
        </pc:inkChg>
        <pc:inkChg chg="add del">
          <ac:chgData name="شادن القحطاني ID 443200677" userId="2d5f3d4d-8466-4aa1-ac8a-1cb60ed86c20" providerId="ADAL" clId="{6CA2C20D-FD10-7042-9ED8-23D77B622455}" dt="2023-05-20T10:09:10.206" v="392"/>
          <ac:inkMkLst>
            <pc:docMk/>
            <pc:sldMk cId="254855561" sldId="352"/>
            <ac:inkMk id="22" creationId="{C2382785-5F3B-A840-96C5-EB23248E563B}"/>
          </ac:inkMkLst>
        </pc:inkChg>
        <pc:inkChg chg="add del">
          <ac:chgData name="شادن القحطاني ID 443200677" userId="2d5f3d4d-8466-4aa1-ac8a-1cb60ed86c20" providerId="ADAL" clId="{6CA2C20D-FD10-7042-9ED8-23D77B622455}" dt="2023-05-20T10:09:10.206" v="392"/>
          <ac:inkMkLst>
            <pc:docMk/>
            <pc:sldMk cId="254855561" sldId="352"/>
            <ac:inkMk id="23" creationId="{FFDB506D-8D00-4EBC-00C2-F8C53E460BA8}"/>
          </ac:inkMkLst>
        </pc:inkChg>
        <pc:inkChg chg="add del">
          <ac:chgData name="شادن القحطاني ID 443200677" userId="2d5f3d4d-8466-4aa1-ac8a-1cb60ed86c20" providerId="ADAL" clId="{6CA2C20D-FD10-7042-9ED8-23D77B622455}" dt="2023-05-20T10:09:10.206" v="392"/>
          <ac:inkMkLst>
            <pc:docMk/>
            <pc:sldMk cId="254855561" sldId="352"/>
            <ac:inkMk id="24" creationId="{98D4F888-2B72-28DE-A73C-BFA6D82BCBD8}"/>
          </ac:inkMkLst>
        </pc:inkChg>
        <pc:inkChg chg="add del">
          <ac:chgData name="شادن القحطاني ID 443200677" userId="2d5f3d4d-8466-4aa1-ac8a-1cb60ed86c20" providerId="ADAL" clId="{6CA2C20D-FD10-7042-9ED8-23D77B622455}" dt="2023-05-20T10:09:10.206" v="392"/>
          <ac:inkMkLst>
            <pc:docMk/>
            <pc:sldMk cId="254855561" sldId="352"/>
            <ac:inkMk id="25" creationId="{CFDE7CA4-B2F1-73E8-F98A-702719550D6D}"/>
          </ac:inkMkLst>
        </pc:inkChg>
        <pc:inkChg chg="add del">
          <ac:chgData name="شادن القحطاني ID 443200677" userId="2d5f3d4d-8466-4aa1-ac8a-1cb60ed86c20" providerId="ADAL" clId="{6CA2C20D-FD10-7042-9ED8-23D77B622455}" dt="2023-05-20T10:09:10.206" v="392"/>
          <ac:inkMkLst>
            <pc:docMk/>
            <pc:sldMk cId="254855561" sldId="352"/>
            <ac:inkMk id="26" creationId="{262882B0-3A96-19A2-2C98-96FAA591FD5E}"/>
          </ac:inkMkLst>
        </pc:inkChg>
        <pc:inkChg chg="add del">
          <ac:chgData name="شادن القحطاني ID 443200677" userId="2d5f3d4d-8466-4aa1-ac8a-1cb60ed86c20" providerId="ADAL" clId="{6CA2C20D-FD10-7042-9ED8-23D77B622455}" dt="2023-05-20T10:09:10.206" v="392"/>
          <ac:inkMkLst>
            <pc:docMk/>
            <pc:sldMk cId="254855561" sldId="352"/>
            <ac:inkMk id="27" creationId="{A9E5B3CD-5784-FF85-17F2-D5FCE7EC03FC}"/>
          </ac:inkMkLst>
        </pc:inkChg>
        <pc:inkChg chg="add del">
          <ac:chgData name="شادن القحطاني ID 443200677" userId="2d5f3d4d-8466-4aa1-ac8a-1cb60ed86c20" providerId="ADAL" clId="{6CA2C20D-FD10-7042-9ED8-23D77B622455}" dt="2023-05-20T10:09:10.206" v="392"/>
          <ac:inkMkLst>
            <pc:docMk/>
            <pc:sldMk cId="254855561" sldId="352"/>
            <ac:inkMk id="28" creationId="{A84483AD-6D65-7E2B-6AC8-0C3257FD5E09}"/>
          </ac:inkMkLst>
        </pc:inkChg>
        <pc:inkChg chg="add reco">
          <ac:chgData name="شادن القحطاني ID 443200677" userId="2d5f3d4d-8466-4aa1-ac8a-1cb60ed86c20" providerId="ADAL" clId="{6CA2C20D-FD10-7042-9ED8-23D77B622455}" dt="2023-05-20T10:09:10.206" v="392"/>
          <ac:inkMkLst>
            <pc:docMk/>
            <pc:sldMk cId="254855561" sldId="352"/>
            <ac:inkMk id="29" creationId="{5082940F-AA0A-F76A-F00B-3244AF62F7B1}"/>
          </ac:inkMkLst>
        </pc:inkChg>
        <pc:inkChg chg="add del">
          <ac:chgData name="شادن القحطاني ID 443200677" userId="2d5f3d4d-8466-4aa1-ac8a-1cb60ed86c20" providerId="ADAL" clId="{6CA2C20D-FD10-7042-9ED8-23D77B622455}" dt="2023-05-20T10:09:12.984" v="395"/>
          <ac:inkMkLst>
            <pc:docMk/>
            <pc:sldMk cId="254855561" sldId="352"/>
            <ac:inkMk id="30" creationId="{EC643D06-C344-4150-58BE-4FBECBFFEE83}"/>
          </ac:inkMkLst>
        </pc:inkChg>
        <pc:inkChg chg="add del">
          <ac:chgData name="شادن القحطاني ID 443200677" userId="2d5f3d4d-8466-4aa1-ac8a-1cb60ed86c20" providerId="ADAL" clId="{6CA2C20D-FD10-7042-9ED8-23D77B622455}" dt="2023-05-20T10:09:12.984" v="395"/>
          <ac:inkMkLst>
            <pc:docMk/>
            <pc:sldMk cId="254855561" sldId="352"/>
            <ac:inkMk id="31" creationId="{46B964CF-26C4-EFDC-5E97-217DA10D46C5}"/>
          </ac:inkMkLst>
        </pc:inkChg>
        <pc:inkChg chg="add reco">
          <ac:chgData name="شادن القحطاني ID 443200677" userId="2d5f3d4d-8466-4aa1-ac8a-1cb60ed86c20" providerId="ADAL" clId="{6CA2C20D-FD10-7042-9ED8-23D77B622455}" dt="2023-05-20T10:09:12.984" v="395"/>
          <ac:inkMkLst>
            <pc:docMk/>
            <pc:sldMk cId="254855561" sldId="352"/>
            <ac:inkMk id="32" creationId="{11F1E5B4-7EC3-BA67-CE9A-B35D6DC70FEE}"/>
          </ac:inkMkLst>
        </pc:inkChg>
        <pc:inkChg chg="add">
          <ac:chgData name="شادن القحطاني ID 443200677" userId="2d5f3d4d-8466-4aa1-ac8a-1cb60ed86c20" providerId="ADAL" clId="{6CA2C20D-FD10-7042-9ED8-23D77B622455}" dt="2023-05-20T10:09:16.198" v="396"/>
          <ac:inkMkLst>
            <pc:docMk/>
            <pc:sldMk cId="254855561" sldId="352"/>
            <ac:inkMk id="33" creationId="{12FF2220-DD94-E472-B184-3327C31D69A3}"/>
          </ac:inkMkLst>
        </pc:inkChg>
        <pc:inkChg chg="add del">
          <ac:chgData name="شادن القحطاني ID 443200677" userId="2d5f3d4d-8466-4aa1-ac8a-1cb60ed86c20" providerId="ADAL" clId="{6CA2C20D-FD10-7042-9ED8-23D77B622455}" dt="2023-05-20T10:09:23.429" v="404"/>
          <ac:inkMkLst>
            <pc:docMk/>
            <pc:sldMk cId="254855561" sldId="352"/>
            <ac:inkMk id="34" creationId="{00A6B8A2-DBEE-A909-E27B-5624757DC115}"/>
          </ac:inkMkLst>
        </pc:inkChg>
        <pc:inkChg chg="add">
          <ac:chgData name="شادن القحطاني ID 443200677" userId="2d5f3d4d-8466-4aa1-ac8a-1cb60ed86c20" providerId="ADAL" clId="{6CA2C20D-FD10-7042-9ED8-23D77B622455}" dt="2023-05-20T10:09:21.098" v="398"/>
          <ac:inkMkLst>
            <pc:docMk/>
            <pc:sldMk cId="254855561" sldId="352"/>
            <ac:inkMk id="35" creationId="{1F819783-E621-C4A4-3F39-A19A08198C7F}"/>
          </ac:inkMkLst>
        </pc:inkChg>
        <pc:inkChg chg="add del">
          <ac:chgData name="شادن القحطاني ID 443200677" userId="2d5f3d4d-8466-4aa1-ac8a-1cb60ed86c20" providerId="ADAL" clId="{6CA2C20D-FD10-7042-9ED8-23D77B622455}" dt="2023-05-20T10:09:23.429" v="404"/>
          <ac:inkMkLst>
            <pc:docMk/>
            <pc:sldMk cId="254855561" sldId="352"/>
            <ac:inkMk id="36" creationId="{92AA3163-D8C9-6C90-D7A0-84927AF79295}"/>
          </ac:inkMkLst>
        </pc:inkChg>
        <pc:inkChg chg="add del">
          <ac:chgData name="شادن القحطاني ID 443200677" userId="2d5f3d4d-8466-4aa1-ac8a-1cb60ed86c20" providerId="ADAL" clId="{6CA2C20D-FD10-7042-9ED8-23D77B622455}" dt="2023-05-20T10:09:23.429" v="404"/>
          <ac:inkMkLst>
            <pc:docMk/>
            <pc:sldMk cId="254855561" sldId="352"/>
            <ac:inkMk id="37" creationId="{9EE5FDF1-638E-231E-70CE-DB4F69B60F3E}"/>
          </ac:inkMkLst>
        </pc:inkChg>
        <pc:inkChg chg="add del">
          <ac:chgData name="شادن القحطاني ID 443200677" userId="2d5f3d4d-8466-4aa1-ac8a-1cb60ed86c20" providerId="ADAL" clId="{6CA2C20D-FD10-7042-9ED8-23D77B622455}" dt="2023-05-20T10:09:23.429" v="404"/>
          <ac:inkMkLst>
            <pc:docMk/>
            <pc:sldMk cId="254855561" sldId="352"/>
            <ac:inkMk id="38" creationId="{86A5FFFC-6817-EB6B-D6A3-46CC216A0397}"/>
          </ac:inkMkLst>
        </pc:inkChg>
        <pc:inkChg chg="add del">
          <ac:chgData name="شادن القحطاني ID 443200677" userId="2d5f3d4d-8466-4aa1-ac8a-1cb60ed86c20" providerId="ADAL" clId="{6CA2C20D-FD10-7042-9ED8-23D77B622455}" dt="2023-05-20T10:09:23.429" v="404"/>
          <ac:inkMkLst>
            <pc:docMk/>
            <pc:sldMk cId="254855561" sldId="352"/>
            <ac:inkMk id="39" creationId="{4BD1FECD-3481-9C16-A151-6BAE36E58589}"/>
          </ac:inkMkLst>
        </pc:inkChg>
        <pc:inkChg chg="add del">
          <ac:chgData name="شادن القحطاني ID 443200677" userId="2d5f3d4d-8466-4aa1-ac8a-1cb60ed86c20" providerId="ADAL" clId="{6CA2C20D-FD10-7042-9ED8-23D77B622455}" dt="2023-05-20T10:09:23.429" v="404"/>
          <ac:inkMkLst>
            <pc:docMk/>
            <pc:sldMk cId="254855561" sldId="352"/>
            <ac:inkMk id="40" creationId="{03BE7289-583D-D94F-29C2-FCB6E3B1A378}"/>
          </ac:inkMkLst>
        </pc:inkChg>
        <pc:inkChg chg="add reco">
          <ac:chgData name="شادن القحطاني ID 443200677" userId="2d5f3d4d-8466-4aa1-ac8a-1cb60ed86c20" providerId="ADAL" clId="{6CA2C20D-FD10-7042-9ED8-23D77B622455}" dt="2023-05-20T10:09:23.429" v="404"/>
          <ac:inkMkLst>
            <pc:docMk/>
            <pc:sldMk cId="254855561" sldId="352"/>
            <ac:inkMk id="41" creationId="{F71AFF8A-8508-98AA-E6DA-664A1C1BEDF4}"/>
          </ac:inkMkLst>
        </pc:inkChg>
        <pc:inkChg chg="add del">
          <ac:chgData name="شادن القحطاني ID 443200677" userId="2d5f3d4d-8466-4aa1-ac8a-1cb60ed86c20" providerId="ADAL" clId="{6CA2C20D-FD10-7042-9ED8-23D77B622455}" dt="2023-05-20T10:09:26.482" v="409"/>
          <ac:inkMkLst>
            <pc:docMk/>
            <pc:sldMk cId="254855561" sldId="352"/>
            <ac:inkMk id="42" creationId="{A9E29BC4-0FFC-DC83-046C-814860D3F160}"/>
          </ac:inkMkLst>
        </pc:inkChg>
        <pc:inkChg chg="add del">
          <ac:chgData name="شادن القحطاني ID 443200677" userId="2d5f3d4d-8466-4aa1-ac8a-1cb60ed86c20" providerId="ADAL" clId="{6CA2C20D-FD10-7042-9ED8-23D77B622455}" dt="2023-05-20T10:09:26.482" v="409"/>
          <ac:inkMkLst>
            <pc:docMk/>
            <pc:sldMk cId="254855561" sldId="352"/>
            <ac:inkMk id="43" creationId="{741B9E87-901B-6EE4-7303-656E4606FEFD}"/>
          </ac:inkMkLst>
        </pc:inkChg>
        <pc:inkChg chg="add del">
          <ac:chgData name="شادن القحطاني ID 443200677" userId="2d5f3d4d-8466-4aa1-ac8a-1cb60ed86c20" providerId="ADAL" clId="{6CA2C20D-FD10-7042-9ED8-23D77B622455}" dt="2023-05-20T10:09:26.482" v="409"/>
          <ac:inkMkLst>
            <pc:docMk/>
            <pc:sldMk cId="254855561" sldId="352"/>
            <ac:inkMk id="44" creationId="{DE945C7C-8764-3AD1-3164-A474FC308063}"/>
          </ac:inkMkLst>
        </pc:inkChg>
        <pc:inkChg chg="add del reco">
          <ac:chgData name="شادن القحطاني ID 443200677" userId="2d5f3d4d-8466-4aa1-ac8a-1cb60ed86c20" providerId="ADAL" clId="{6CA2C20D-FD10-7042-9ED8-23D77B622455}" dt="2023-05-20T10:09:26.482" v="409"/>
          <ac:inkMkLst>
            <pc:docMk/>
            <pc:sldMk cId="254855561" sldId="352"/>
            <ac:inkMk id="45" creationId="{120019B1-25B2-E329-0DA7-11436B166D13}"/>
          </ac:inkMkLst>
        </pc:inkChg>
        <pc:inkChg chg="add del">
          <ac:chgData name="شادن القحطاني ID 443200677" userId="2d5f3d4d-8466-4aa1-ac8a-1cb60ed86c20" providerId="ADAL" clId="{6CA2C20D-FD10-7042-9ED8-23D77B622455}" dt="2023-05-20T10:09:42.035" v="433"/>
          <ac:inkMkLst>
            <pc:docMk/>
            <pc:sldMk cId="254855561" sldId="352"/>
            <ac:inkMk id="46" creationId="{FF90A756-089A-B55F-DDE7-30BF1295E05A}"/>
          </ac:inkMkLst>
        </pc:inkChg>
        <pc:inkChg chg="add del">
          <ac:chgData name="شادن القحطاني ID 443200677" userId="2d5f3d4d-8466-4aa1-ac8a-1cb60ed86c20" providerId="ADAL" clId="{6CA2C20D-FD10-7042-9ED8-23D77B622455}" dt="2023-05-20T10:09:42.035" v="433"/>
          <ac:inkMkLst>
            <pc:docMk/>
            <pc:sldMk cId="254855561" sldId="352"/>
            <ac:inkMk id="47" creationId="{232C55DE-0B9D-CBED-5688-2912275204F3}"/>
          </ac:inkMkLst>
        </pc:inkChg>
        <pc:inkChg chg="add del">
          <ac:chgData name="شادن القحطاني ID 443200677" userId="2d5f3d4d-8466-4aa1-ac8a-1cb60ed86c20" providerId="ADAL" clId="{6CA2C20D-FD10-7042-9ED8-23D77B622455}" dt="2023-05-20T10:09:42.035" v="433"/>
          <ac:inkMkLst>
            <pc:docMk/>
            <pc:sldMk cId="254855561" sldId="352"/>
            <ac:inkMk id="48" creationId="{4F6C55FC-30E5-3C05-66FF-2F4C7AF7A9AA}"/>
          </ac:inkMkLst>
        </pc:inkChg>
        <pc:inkChg chg="add del">
          <ac:chgData name="شادن القحطاني ID 443200677" userId="2d5f3d4d-8466-4aa1-ac8a-1cb60ed86c20" providerId="ADAL" clId="{6CA2C20D-FD10-7042-9ED8-23D77B622455}" dt="2023-05-20T10:09:42.035" v="433"/>
          <ac:inkMkLst>
            <pc:docMk/>
            <pc:sldMk cId="254855561" sldId="352"/>
            <ac:inkMk id="49" creationId="{BA3C744A-DD07-5DF6-82B3-C86301964DC6}"/>
          </ac:inkMkLst>
        </pc:inkChg>
        <pc:inkChg chg="add del">
          <ac:chgData name="شادن القحطاني ID 443200677" userId="2d5f3d4d-8466-4aa1-ac8a-1cb60ed86c20" providerId="ADAL" clId="{6CA2C20D-FD10-7042-9ED8-23D77B622455}" dt="2023-05-20T10:09:42.035" v="433"/>
          <ac:inkMkLst>
            <pc:docMk/>
            <pc:sldMk cId="254855561" sldId="352"/>
            <ac:inkMk id="50" creationId="{A809CCB1-C9B8-350D-C8B4-B878F2202551}"/>
          </ac:inkMkLst>
        </pc:inkChg>
        <pc:inkChg chg="add del">
          <ac:chgData name="شادن القحطاني ID 443200677" userId="2d5f3d4d-8466-4aa1-ac8a-1cb60ed86c20" providerId="ADAL" clId="{6CA2C20D-FD10-7042-9ED8-23D77B622455}" dt="2023-05-20T10:09:42.035" v="433"/>
          <ac:inkMkLst>
            <pc:docMk/>
            <pc:sldMk cId="254855561" sldId="352"/>
            <ac:inkMk id="51" creationId="{27FC3F70-FC79-3360-917C-F8FF4C068F74}"/>
          </ac:inkMkLst>
        </pc:inkChg>
        <pc:inkChg chg="add del">
          <ac:chgData name="شادن القحطاني ID 443200677" userId="2d5f3d4d-8466-4aa1-ac8a-1cb60ed86c20" providerId="ADAL" clId="{6CA2C20D-FD10-7042-9ED8-23D77B622455}" dt="2023-05-20T10:09:42.035" v="433"/>
          <ac:inkMkLst>
            <pc:docMk/>
            <pc:sldMk cId="254855561" sldId="352"/>
            <ac:inkMk id="52" creationId="{F61B233A-4A1B-A869-F3E3-EEC984A5DB47}"/>
          </ac:inkMkLst>
        </pc:inkChg>
        <pc:inkChg chg="add del">
          <ac:chgData name="شادن القحطاني ID 443200677" userId="2d5f3d4d-8466-4aa1-ac8a-1cb60ed86c20" providerId="ADAL" clId="{6CA2C20D-FD10-7042-9ED8-23D77B622455}" dt="2023-05-20T10:09:42.035" v="433"/>
          <ac:inkMkLst>
            <pc:docMk/>
            <pc:sldMk cId="254855561" sldId="352"/>
            <ac:inkMk id="53" creationId="{6D1A6727-DA25-1FF3-9367-E80177E998B3}"/>
          </ac:inkMkLst>
        </pc:inkChg>
        <pc:inkChg chg="add del">
          <ac:chgData name="شادن القحطاني ID 443200677" userId="2d5f3d4d-8466-4aa1-ac8a-1cb60ed86c20" providerId="ADAL" clId="{6CA2C20D-FD10-7042-9ED8-23D77B622455}" dt="2023-05-20T10:09:42.035" v="433"/>
          <ac:inkMkLst>
            <pc:docMk/>
            <pc:sldMk cId="254855561" sldId="352"/>
            <ac:inkMk id="54" creationId="{D0F54E85-DDA7-387A-36D1-738E41F5AF61}"/>
          </ac:inkMkLst>
        </pc:inkChg>
        <pc:inkChg chg="add del">
          <ac:chgData name="شادن القحطاني ID 443200677" userId="2d5f3d4d-8466-4aa1-ac8a-1cb60ed86c20" providerId="ADAL" clId="{6CA2C20D-FD10-7042-9ED8-23D77B622455}" dt="2023-05-20T10:09:42.035" v="433"/>
          <ac:inkMkLst>
            <pc:docMk/>
            <pc:sldMk cId="254855561" sldId="352"/>
            <ac:inkMk id="55" creationId="{787203EC-B912-6AE6-2232-917079D524A0}"/>
          </ac:inkMkLst>
        </pc:inkChg>
        <pc:inkChg chg="add del">
          <ac:chgData name="شادن القحطاني ID 443200677" userId="2d5f3d4d-8466-4aa1-ac8a-1cb60ed86c20" providerId="ADAL" clId="{6CA2C20D-FD10-7042-9ED8-23D77B622455}" dt="2023-05-20T10:09:42.035" v="433"/>
          <ac:inkMkLst>
            <pc:docMk/>
            <pc:sldMk cId="254855561" sldId="352"/>
            <ac:inkMk id="56" creationId="{C1553317-4931-41FB-B424-3AF1244A1F1F}"/>
          </ac:inkMkLst>
        </pc:inkChg>
        <pc:inkChg chg="add del">
          <ac:chgData name="شادن القحطاني ID 443200677" userId="2d5f3d4d-8466-4aa1-ac8a-1cb60ed86c20" providerId="ADAL" clId="{6CA2C20D-FD10-7042-9ED8-23D77B622455}" dt="2023-05-20T10:09:42.035" v="433"/>
          <ac:inkMkLst>
            <pc:docMk/>
            <pc:sldMk cId="254855561" sldId="352"/>
            <ac:inkMk id="57" creationId="{B6A04FD9-95A3-A456-F1E5-150D9AAF7B65}"/>
          </ac:inkMkLst>
        </pc:inkChg>
        <pc:inkChg chg="add del">
          <ac:chgData name="شادن القحطاني ID 443200677" userId="2d5f3d4d-8466-4aa1-ac8a-1cb60ed86c20" providerId="ADAL" clId="{6CA2C20D-FD10-7042-9ED8-23D77B622455}" dt="2023-05-20T10:09:42.035" v="433"/>
          <ac:inkMkLst>
            <pc:docMk/>
            <pc:sldMk cId="254855561" sldId="352"/>
            <ac:inkMk id="58" creationId="{B75FB964-CE3D-30E0-A8C9-7854306D8EB7}"/>
          </ac:inkMkLst>
        </pc:inkChg>
        <pc:inkChg chg="add del">
          <ac:chgData name="شادن القحطاني ID 443200677" userId="2d5f3d4d-8466-4aa1-ac8a-1cb60ed86c20" providerId="ADAL" clId="{6CA2C20D-FD10-7042-9ED8-23D77B622455}" dt="2023-05-20T10:09:42.035" v="433"/>
          <ac:inkMkLst>
            <pc:docMk/>
            <pc:sldMk cId="254855561" sldId="352"/>
            <ac:inkMk id="59" creationId="{C6D1DA46-8AFC-C31D-9A62-23754924348C}"/>
          </ac:inkMkLst>
        </pc:inkChg>
        <pc:inkChg chg="add del">
          <ac:chgData name="شادن القحطاني ID 443200677" userId="2d5f3d4d-8466-4aa1-ac8a-1cb60ed86c20" providerId="ADAL" clId="{6CA2C20D-FD10-7042-9ED8-23D77B622455}" dt="2023-05-20T10:09:42.035" v="433"/>
          <ac:inkMkLst>
            <pc:docMk/>
            <pc:sldMk cId="254855561" sldId="352"/>
            <ac:inkMk id="60" creationId="{3FF3A839-C056-CD41-91A7-687F60BCE108}"/>
          </ac:inkMkLst>
        </pc:inkChg>
        <pc:inkChg chg="add del">
          <ac:chgData name="شادن القحطاني ID 443200677" userId="2d5f3d4d-8466-4aa1-ac8a-1cb60ed86c20" providerId="ADAL" clId="{6CA2C20D-FD10-7042-9ED8-23D77B622455}" dt="2023-05-20T10:09:42.035" v="433"/>
          <ac:inkMkLst>
            <pc:docMk/>
            <pc:sldMk cId="254855561" sldId="352"/>
            <ac:inkMk id="61" creationId="{2B7CB2D6-8D0C-2470-B6D2-705647EA59B6}"/>
          </ac:inkMkLst>
        </pc:inkChg>
        <pc:inkChg chg="add del">
          <ac:chgData name="شادن القحطاني ID 443200677" userId="2d5f3d4d-8466-4aa1-ac8a-1cb60ed86c20" providerId="ADAL" clId="{6CA2C20D-FD10-7042-9ED8-23D77B622455}" dt="2023-05-20T10:09:42.035" v="433"/>
          <ac:inkMkLst>
            <pc:docMk/>
            <pc:sldMk cId="254855561" sldId="352"/>
            <ac:inkMk id="62" creationId="{85AFBBBA-2BB4-74C1-19AF-0543CC221D0B}"/>
          </ac:inkMkLst>
        </pc:inkChg>
        <pc:inkChg chg="add del">
          <ac:chgData name="شادن القحطاني ID 443200677" userId="2d5f3d4d-8466-4aa1-ac8a-1cb60ed86c20" providerId="ADAL" clId="{6CA2C20D-FD10-7042-9ED8-23D77B622455}" dt="2023-05-20T10:09:42.035" v="433"/>
          <ac:inkMkLst>
            <pc:docMk/>
            <pc:sldMk cId="254855561" sldId="352"/>
            <ac:inkMk id="63" creationId="{76243577-22CF-7A7A-1D83-0A52257CD4C5}"/>
          </ac:inkMkLst>
        </pc:inkChg>
        <pc:inkChg chg="add del">
          <ac:chgData name="شادن القحطاني ID 443200677" userId="2d5f3d4d-8466-4aa1-ac8a-1cb60ed86c20" providerId="ADAL" clId="{6CA2C20D-FD10-7042-9ED8-23D77B622455}" dt="2023-05-20T10:09:42.035" v="433"/>
          <ac:inkMkLst>
            <pc:docMk/>
            <pc:sldMk cId="254855561" sldId="352"/>
            <ac:inkMk id="32768" creationId="{512580D8-7935-7DA0-F5A8-7732BB800F3F}"/>
          </ac:inkMkLst>
        </pc:inkChg>
        <pc:inkChg chg="add del">
          <ac:chgData name="شادن القحطاني ID 443200677" userId="2d5f3d4d-8466-4aa1-ac8a-1cb60ed86c20" providerId="ADAL" clId="{6CA2C20D-FD10-7042-9ED8-23D77B622455}" dt="2023-05-20T10:09:42.035" v="433"/>
          <ac:inkMkLst>
            <pc:docMk/>
            <pc:sldMk cId="254855561" sldId="352"/>
            <ac:inkMk id="32769" creationId="{0A06E08F-9F3E-7AD5-26EC-3EE57768DA33}"/>
          </ac:inkMkLst>
        </pc:inkChg>
        <pc:inkChg chg="add del">
          <ac:chgData name="شادن القحطاني ID 443200677" userId="2d5f3d4d-8466-4aa1-ac8a-1cb60ed86c20" providerId="ADAL" clId="{6CA2C20D-FD10-7042-9ED8-23D77B622455}" dt="2023-05-20T10:09:42.035" v="433"/>
          <ac:inkMkLst>
            <pc:docMk/>
            <pc:sldMk cId="254855561" sldId="352"/>
            <ac:inkMk id="32770" creationId="{183A3CAE-4507-36B8-A87D-C024C3EE5C23}"/>
          </ac:inkMkLst>
        </pc:inkChg>
        <pc:inkChg chg="add del">
          <ac:chgData name="شادن القحطاني ID 443200677" userId="2d5f3d4d-8466-4aa1-ac8a-1cb60ed86c20" providerId="ADAL" clId="{6CA2C20D-FD10-7042-9ED8-23D77B622455}" dt="2023-05-20T10:09:42.035" v="433"/>
          <ac:inkMkLst>
            <pc:docMk/>
            <pc:sldMk cId="254855561" sldId="352"/>
            <ac:inkMk id="32771" creationId="{CE28DF9F-B039-BC4E-2BE0-30C1FFC852C2}"/>
          </ac:inkMkLst>
        </pc:inkChg>
        <pc:inkChg chg="add del">
          <ac:chgData name="شادن القحطاني ID 443200677" userId="2d5f3d4d-8466-4aa1-ac8a-1cb60ed86c20" providerId="ADAL" clId="{6CA2C20D-FD10-7042-9ED8-23D77B622455}" dt="2023-05-20T10:09:42.035" v="433"/>
          <ac:inkMkLst>
            <pc:docMk/>
            <pc:sldMk cId="254855561" sldId="352"/>
            <ac:inkMk id="32772" creationId="{CB843E3F-E0BF-E0C8-7C9B-161DD8ADAD23}"/>
          </ac:inkMkLst>
        </pc:inkChg>
        <pc:inkChg chg="add reco">
          <ac:chgData name="شادن القحطاني ID 443200677" userId="2d5f3d4d-8466-4aa1-ac8a-1cb60ed86c20" providerId="ADAL" clId="{6CA2C20D-FD10-7042-9ED8-23D77B622455}" dt="2023-05-20T10:09:42.035" v="433"/>
          <ac:inkMkLst>
            <pc:docMk/>
            <pc:sldMk cId="254855561" sldId="352"/>
            <ac:inkMk id="32773" creationId="{2F19EF8C-4985-B09D-97A8-76AABE715D0F}"/>
          </ac:inkMkLst>
        </pc:inkChg>
        <pc:inkChg chg="add">
          <ac:chgData name="شادن القحطاني ID 443200677" userId="2d5f3d4d-8466-4aa1-ac8a-1cb60ed86c20" providerId="ADAL" clId="{6CA2C20D-FD10-7042-9ED8-23D77B622455}" dt="2023-05-20T10:09:46.320" v="434"/>
          <ac:inkMkLst>
            <pc:docMk/>
            <pc:sldMk cId="254855561" sldId="352"/>
            <ac:inkMk id="32774" creationId="{1AEE1966-0581-3932-8499-47526093A6EF}"/>
          </ac:inkMkLst>
        </pc:inkChg>
        <pc:inkChg chg="add">
          <ac:chgData name="شادن القحطاني ID 443200677" userId="2d5f3d4d-8466-4aa1-ac8a-1cb60ed86c20" providerId="ADAL" clId="{6CA2C20D-FD10-7042-9ED8-23D77B622455}" dt="2023-05-20T10:09:50.016" v="435"/>
          <ac:inkMkLst>
            <pc:docMk/>
            <pc:sldMk cId="254855561" sldId="352"/>
            <ac:inkMk id="32775" creationId="{1CE5B45E-349C-B9B2-409A-84CD529C990D}"/>
          </ac:inkMkLst>
        </pc:inkChg>
        <pc:inkChg chg="add del">
          <ac:chgData name="شادن القحطاني ID 443200677" userId="2d5f3d4d-8466-4aa1-ac8a-1cb60ed86c20" providerId="ADAL" clId="{6CA2C20D-FD10-7042-9ED8-23D77B622455}" dt="2023-05-20T10:10:04.737" v="452"/>
          <ac:inkMkLst>
            <pc:docMk/>
            <pc:sldMk cId="254855561" sldId="352"/>
            <ac:inkMk id="32777" creationId="{F45C9D6E-0FBC-80F8-20F3-9C4874F636E8}"/>
          </ac:inkMkLst>
        </pc:inkChg>
        <pc:inkChg chg="add del">
          <ac:chgData name="شادن القحطاني ID 443200677" userId="2d5f3d4d-8466-4aa1-ac8a-1cb60ed86c20" providerId="ADAL" clId="{6CA2C20D-FD10-7042-9ED8-23D77B622455}" dt="2023-05-20T10:10:04.737" v="452"/>
          <ac:inkMkLst>
            <pc:docMk/>
            <pc:sldMk cId="254855561" sldId="352"/>
            <ac:inkMk id="32778" creationId="{D154F936-297C-5257-D4D8-9DDC0BC266DA}"/>
          </ac:inkMkLst>
        </pc:inkChg>
        <pc:inkChg chg="add del">
          <ac:chgData name="شادن القحطاني ID 443200677" userId="2d5f3d4d-8466-4aa1-ac8a-1cb60ed86c20" providerId="ADAL" clId="{6CA2C20D-FD10-7042-9ED8-23D77B622455}" dt="2023-05-20T10:10:04.737" v="452"/>
          <ac:inkMkLst>
            <pc:docMk/>
            <pc:sldMk cId="254855561" sldId="352"/>
            <ac:inkMk id="32779" creationId="{09F1548C-4037-F2EC-AFBE-DD4AB7C1AFDF}"/>
          </ac:inkMkLst>
        </pc:inkChg>
        <pc:inkChg chg="add del">
          <ac:chgData name="شادن القحطاني ID 443200677" userId="2d5f3d4d-8466-4aa1-ac8a-1cb60ed86c20" providerId="ADAL" clId="{6CA2C20D-FD10-7042-9ED8-23D77B622455}" dt="2023-05-20T10:10:04.737" v="452"/>
          <ac:inkMkLst>
            <pc:docMk/>
            <pc:sldMk cId="254855561" sldId="352"/>
            <ac:inkMk id="32780" creationId="{E51DBA2B-B3E2-8892-38BD-FC1FB675819D}"/>
          </ac:inkMkLst>
        </pc:inkChg>
        <pc:inkChg chg="add del">
          <ac:chgData name="شادن القحطاني ID 443200677" userId="2d5f3d4d-8466-4aa1-ac8a-1cb60ed86c20" providerId="ADAL" clId="{6CA2C20D-FD10-7042-9ED8-23D77B622455}" dt="2023-05-20T10:10:04.737" v="452"/>
          <ac:inkMkLst>
            <pc:docMk/>
            <pc:sldMk cId="254855561" sldId="352"/>
            <ac:inkMk id="32781" creationId="{557C1B24-3E7D-5B7D-913C-39FF07306463}"/>
          </ac:inkMkLst>
        </pc:inkChg>
        <pc:inkChg chg="add del">
          <ac:chgData name="شادن القحطاني ID 443200677" userId="2d5f3d4d-8466-4aa1-ac8a-1cb60ed86c20" providerId="ADAL" clId="{6CA2C20D-FD10-7042-9ED8-23D77B622455}" dt="2023-05-20T10:10:04.737" v="452"/>
          <ac:inkMkLst>
            <pc:docMk/>
            <pc:sldMk cId="254855561" sldId="352"/>
            <ac:inkMk id="32782" creationId="{3A5A9CFB-3BFB-6D81-38C1-039256FF4F04}"/>
          </ac:inkMkLst>
        </pc:inkChg>
        <pc:inkChg chg="add del">
          <ac:chgData name="شادن القحطاني ID 443200677" userId="2d5f3d4d-8466-4aa1-ac8a-1cb60ed86c20" providerId="ADAL" clId="{6CA2C20D-FD10-7042-9ED8-23D77B622455}" dt="2023-05-20T10:10:04.737" v="452"/>
          <ac:inkMkLst>
            <pc:docMk/>
            <pc:sldMk cId="254855561" sldId="352"/>
            <ac:inkMk id="32783" creationId="{783DABCD-EC2D-BC0A-A8AF-BC1F50A33E13}"/>
          </ac:inkMkLst>
        </pc:inkChg>
        <pc:inkChg chg="add del">
          <ac:chgData name="شادن القحطاني ID 443200677" userId="2d5f3d4d-8466-4aa1-ac8a-1cb60ed86c20" providerId="ADAL" clId="{6CA2C20D-FD10-7042-9ED8-23D77B622455}" dt="2023-05-20T10:10:04.737" v="452"/>
          <ac:inkMkLst>
            <pc:docMk/>
            <pc:sldMk cId="254855561" sldId="352"/>
            <ac:inkMk id="32784" creationId="{8DFF94EC-9202-9207-C68A-50F6C049C48D}"/>
          </ac:inkMkLst>
        </pc:inkChg>
        <pc:inkChg chg="add del">
          <ac:chgData name="شادن القحطاني ID 443200677" userId="2d5f3d4d-8466-4aa1-ac8a-1cb60ed86c20" providerId="ADAL" clId="{6CA2C20D-FD10-7042-9ED8-23D77B622455}" dt="2023-05-20T10:10:04.737" v="452"/>
          <ac:inkMkLst>
            <pc:docMk/>
            <pc:sldMk cId="254855561" sldId="352"/>
            <ac:inkMk id="32785" creationId="{B0AA2470-A374-22A3-D6F9-2579A0522197}"/>
          </ac:inkMkLst>
        </pc:inkChg>
        <pc:inkChg chg="add del">
          <ac:chgData name="شادن القحطاني ID 443200677" userId="2d5f3d4d-8466-4aa1-ac8a-1cb60ed86c20" providerId="ADAL" clId="{6CA2C20D-FD10-7042-9ED8-23D77B622455}" dt="2023-05-20T10:10:04.737" v="452"/>
          <ac:inkMkLst>
            <pc:docMk/>
            <pc:sldMk cId="254855561" sldId="352"/>
            <ac:inkMk id="32786" creationId="{02061AE7-8D02-007F-8C58-47BEFF07DD78}"/>
          </ac:inkMkLst>
        </pc:inkChg>
        <pc:inkChg chg="add del">
          <ac:chgData name="شادن القحطاني ID 443200677" userId="2d5f3d4d-8466-4aa1-ac8a-1cb60ed86c20" providerId="ADAL" clId="{6CA2C20D-FD10-7042-9ED8-23D77B622455}" dt="2023-05-20T10:10:04.737" v="452"/>
          <ac:inkMkLst>
            <pc:docMk/>
            <pc:sldMk cId="254855561" sldId="352"/>
            <ac:inkMk id="32787" creationId="{4A510A63-52FF-30F1-0D96-719CE756C94F}"/>
          </ac:inkMkLst>
        </pc:inkChg>
        <pc:inkChg chg="add del">
          <ac:chgData name="شادن القحطاني ID 443200677" userId="2d5f3d4d-8466-4aa1-ac8a-1cb60ed86c20" providerId="ADAL" clId="{6CA2C20D-FD10-7042-9ED8-23D77B622455}" dt="2023-05-20T10:10:04.737" v="452"/>
          <ac:inkMkLst>
            <pc:docMk/>
            <pc:sldMk cId="254855561" sldId="352"/>
            <ac:inkMk id="32788" creationId="{EC3FC9E0-CB71-2A13-666C-98FD4B548472}"/>
          </ac:inkMkLst>
        </pc:inkChg>
        <pc:inkChg chg="add del">
          <ac:chgData name="شادن القحطاني ID 443200677" userId="2d5f3d4d-8466-4aa1-ac8a-1cb60ed86c20" providerId="ADAL" clId="{6CA2C20D-FD10-7042-9ED8-23D77B622455}" dt="2023-05-20T10:10:04.737" v="452"/>
          <ac:inkMkLst>
            <pc:docMk/>
            <pc:sldMk cId="254855561" sldId="352"/>
            <ac:inkMk id="32789" creationId="{BE260846-A9DB-ADD5-B268-4F06C2D0CF16}"/>
          </ac:inkMkLst>
        </pc:inkChg>
        <pc:inkChg chg="add del">
          <ac:chgData name="شادن القحطاني ID 443200677" userId="2d5f3d4d-8466-4aa1-ac8a-1cb60ed86c20" providerId="ADAL" clId="{6CA2C20D-FD10-7042-9ED8-23D77B622455}" dt="2023-05-20T10:10:04.737" v="452"/>
          <ac:inkMkLst>
            <pc:docMk/>
            <pc:sldMk cId="254855561" sldId="352"/>
            <ac:inkMk id="32790" creationId="{6A4DC6EA-E9A3-9ACA-AFF4-9B68AF2AB525}"/>
          </ac:inkMkLst>
        </pc:inkChg>
        <pc:inkChg chg="add del">
          <ac:chgData name="شادن القحطاني ID 443200677" userId="2d5f3d4d-8466-4aa1-ac8a-1cb60ed86c20" providerId="ADAL" clId="{6CA2C20D-FD10-7042-9ED8-23D77B622455}" dt="2023-05-20T10:10:04.737" v="452"/>
          <ac:inkMkLst>
            <pc:docMk/>
            <pc:sldMk cId="254855561" sldId="352"/>
            <ac:inkMk id="32791" creationId="{3A48A889-2541-81B9-761B-EA4E2681D264}"/>
          </ac:inkMkLst>
        </pc:inkChg>
        <pc:inkChg chg="add">
          <ac:chgData name="شادن القحطاني ID 443200677" userId="2d5f3d4d-8466-4aa1-ac8a-1cb60ed86c20" providerId="ADAL" clId="{6CA2C20D-FD10-7042-9ED8-23D77B622455}" dt="2023-05-20T10:10:04.178" v="451"/>
          <ac:inkMkLst>
            <pc:docMk/>
            <pc:sldMk cId="254855561" sldId="352"/>
            <ac:inkMk id="32792" creationId="{685D8EBA-6DEA-BE64-49A0-95520881DFB8}"/>
          </ac:inkMkLst>
        </pc:inkChg>
        <pc:inkChg chg="add reco">
          <ac:chgData name="شادن القحطاني ID 443200677" userId="2d5f3d4d-8466-4aa1-ac8a-1cb60ed86c20" providerId="ADAL" clId="{6CA2C20D-FD10-7042-9ED8-23D77B622455}" dt="2023-05-20T10:10:04.737" v="452"/>
          <ac:inkMkLst>
            <pc:docMk/>
            <pc:sldMk cId="254855561" sldId="352"/>
            <ac:inkMk id="32793" creationId="{A04901C8-D53E-4A98-886F-C1741C097EAF}"/>
          </ac:inkMkLst>
        </pc:inkChg>
        <pc:inkChg chg="add del">
          <ac:chgData name="شادن القحطاني ID 443200677" userId="2d5f3d4d-8466-4aa1-ac8a-1cb60ed86c20" providerId="ADAL" clId="{6CA2C20D-FD10-7042-9ED8-23D77B622455}" dt="2023-05-20T10:10:26.391" v="461"/>
          <ac:inkMkLst>
            <pc:docMk/>
            <pc:sldMk cId="254855561" sldId="352"/>
            <ac:inkMk id="32794" creationId="{30365EF0-6357-6687-B647-AB2060026145}"/>
          </ac:inkMkLst>
        </pc:inkChg>
        <pc:inkChg chg="add del">
          <ac:chgData name="شادن القحطاني ID 443200677" userId="2d5f3d4d-8466-4aa1-ac8a-1cb60ed86c20" providerId="ADAL" clId="{6CA2C20D-FD10-7042-9ED8-23D77B622455}" dt="2023-05-20T10:10:26.391" v="461"/>
          <ac:inkMkLst>
            <pc:docMk/>
            <pc:sldMk cId="254855561" sldId="352"/>
            <ac:inkMk id="32795" creationId="{A5E95310-6777-4D13-21EB-C850A5799DC6}"/>
          </ac:inkMkLst>
        </pc:inkChg>
        <pc:inkChg chg="add del">
          <ac:chgData name="شادن القحطاني ID 443200677" userId="2d5f3d4d-8466-4aa1-ac8a-1cb60ed86c20" providerId="ADAL" clId="{6CA2C20D-FD10-7042-9ED8-23D77B622455}" dt="2023-05-20T10:10:26.391" v="461"/>
          <ac:inkMkLst>
            <pc:docMk/>
            <pc:sldMk cId="254855561" sldId="352"/>
            <ac:inkMk id="32796" creationId="{5D0673E1-CFB4-5C7B-2737-FAD4CD2DE2D5}"/>
          </ac:inkMkLst>
        </pc:inkChg>
        <pc:inkChg chg="add del">
          <ac:chgData name="شادن القحطاني ID 443200677" userId="2d5f3d4d-8466-4aa1-ac8a-1cb60ed86c20" providerId="ADAL" clId="{6CA2C20D-FD10-7042-9ED8-23D77B622455}" dt="2023-05-20T10:10:26.391" v="461"/>
          <ac:inkMkLst>
            <pc:docMk/>
            <pc:sldMk cId="254855561" sldId="352"/>
            <ac:inkMk id="32797" creationId="{81EAE127-0C7E-503B-CD74-A05A290BD399}"/>
          </ac:inkMkLst>
        </pc:inkChg>
        <pc:inkChg chg="add del">
          <ac:chgData name="شادن القحطاني ID 443200677" userId="2d5f3d4d-8466-4aa1-ac8a-1cb60ed86c20" providerId="ADAL" clId="{6CA2C20D-FD10-7042-9ED8-23D77B622455}" dt="2023-05-20T10:10:26.391" v="461"/>
          <ac:inkMkLst>
            <pc:docMk/>
            <pc:sldMk cId="254855561" sldId="352"/>
            <ac:inkMk id="32798" creationId="{AD0B30E2-3A09-E110-3265-341821333D63}"/>
          </ac:inkMkLst>
        </pc:inkChg>
        <pc:inkChg chg="add del">
          <ac:chgData name="شادن القحطاني ID 443200677" userId="2d5f3d4d-8466-4aa1-ac8a-1cb60ed86c20" providerId="ADAL" clId="{6CA2C20D-FD10-7042-9ED8-23D77B622455}" dt="2023-05-20T10:10:26.391" v="461"/>
          <ac:inkMkLst>
            <pc:docMk/>
            <pc:sldMk cId="254855561" sldId="352"/>
            <ac:inkMk id="32799" creationId="{B7809D34-3F16-3FBD-A591-C3FFDB48A4A4}"/>
          </ac:inkMkLst>
        </pc:inkChg>
        <pc:inkChg chg="add del">
          <ac:chgData name="شادن القحطاني ID 443200677" userId="2d5f3d4d-8466-4aa1-ac8a-1cb60ed86c20" providerId="ADAL" clId="{6CA2C20D-FD10-7042-9ED8-23D77B622455}" dt="2023-05-20T10:10:26.391" v="461"/>
          <ac:inkMkLst>
            <pc:docMk/>
            <pc:sldMk cId="254855561" sldId="352"/>
            <ac:inkMk id="32800" creationId="{92177AE3-2D7B-C063-09E6-30209668F5CF}"/>
          </ac:inkMkLst>
        </pc:inkChg>
        <pc:inkChg chg="add del">
          <ac:chgData name="شادن القحطاني ID 443200677" userId="2d5f3d4d-8466-4aa1-ac8a-1cb60ed86c20" providerId="ADAL" clId="{6CA2C20D-FD10-7042-9ED8-23D77B622455}" dt="2023-05-20T10:10:26.391" v="461"/>
          <ac:inkMkLst>
            <pc:docMk/>
            <pc:sldMk cId="254855561" sldId="352"/>
            <ac:inkMk id="32801" creationId="{37D68891-B5E7-BE45-3BB4-9845E9A79B8A}"/>
          </ac:inkMkLst>
        </pc:inkChg>
        <pc:inkChg chg="add reco">
          <ac:chgData name="شادن القحطاني ID 443200677" userId="2d5f3d4d-8466-4aa1-ac8a-1cb60ed86c20" providerId="ADAL" clId="{6CA2C20D-FD10-7042-9ED8-23D77B622455}" dt="2023-05-20T10:10:26.391" v="461"/>
          <ac:inkMkLst>
            <pc:docMk/>
            <pc:sldMk cId="254855561" sldId="352"/>
            <ac:inkMk id="32802" creationId="{B194C00B-96B8-B1A5-04BD-1DF4DEE24F9A}"/>
          </ac:inkMkLst>
        </pc:inkChg>
      </pc:sldChg>
      <pc:sldChg chg="addSp delSp">
        <pc:chgData name="شادن القحطاني ID 443200677" userId="2d5f3d4d-8466-4aa1-ac8a-1cb60ed86c20" providerId="ADAL" clId="{6CA2C20D-FD10-7042-9ED8-23D77B622455}" dt="2023-05-20T14:39:02.034" v="2767"/>
        <pc:sldMkLst>
          <pc:docMk/>
          <pc:sldMk cId="1129156919" sldId="353"/>
        </pc:sldMkLst>
        <pc:inkChg chg="add del">
          <ac:chgData name="شادن القحطاني ID 443200677" userId="2d5f3d4d-8466-4aa1-ac8a-1cb60ed86c20" providerId="ADAL" clId="{6CA2C20D-FD10-7042-9ED8-23D77B622455}" dt="2023-05-20T14:38:31.389" v="2759"/>
          <ac:inkMkLst>
            <pc:docMk/>
            <pc:sldMk cId="1129156919" sldId="353"/>
            <ac:inkMk id="2" creationId="{4637491B-D08C-1B48-5D1C-2A496DF22E7E}"/>
          </ac:inkMkLst>
        </pc:inkChg>
        <pc:inkChg chg="add del">
          <ac:chgData name="شادن القحطاني ID 443200677" userId="2d5f3d4d-8466-4aa1-ac8a-1cb60ed86c20" providerId="ADAL" clId="{6CA2C20D-FD10-7042-9ED8-23D77B622455}" dt="2023-05-20T14:38:31.389" v="2759"/>
          <ac:inkMkLst>
            <pc:docMk/>
            <pc:sldMk cId="1129156919" sldId="353"/>
            <ac:inkMk id="3" creationId="{2037331D-7333-A4BA-8489-FC5A505F2832}"/>
          </ac:inkMkLst>
        </pc:inkChg>
        <pc:inkChg chg="add del">
          <ac:chgData name="شادن القحطاني ID 443200677" userId="2d5f3d4d-8466-4aa1-ac8a-1cb60ed86c20" providerId="ADAL" clId="{6CA2C20D-FD10-7042-9ED8-23D77B622455}" dt="2023-05-20T14:38:31.389" v="2759"/>
          <ac:inkMkLst>
            <pc:docMk/>
            <pc:sldMk cId="1129156919" sldId="353"/>
            <ac:inkMk id="4" creationId="{7DBB9688-79CB-80B6-1051-E1212B9E3791}"/>
          </ac:inkMkLst>
        </pc:inkChg>
        <pc:inkChg chg="add del">
          <ac:chgData name="شادن القحطاني ID 443200677" userId="2d5f3d4d-8466-4aa1-ac8a-1cb60ed86c20" providerId="ADAL" clId="{6CA2C20D-FD10-7042-9ED8-23D77B622455}" dt="2023-05-20T14:38:31.389" v="2759"/>
          <ac:inkMkLst>
            <pc:docMk/>
            <pc:sldMk cId="1129156919" sldId="353"/>
            <ac:inkMk id="5" creationId="{8B9F616D-C20A-B9F5-F2C4-8298F45AD02C}"/>
          </ac:inkMkLst>
        </pc:inkChg>
        <pc:inkChg chg="add del">
          <ac:chgData name="شادن القحطاني ID 443200677" userId="2d5f3d4d-8466-4aa1-ac8a-1cb60ed86c20" providerId="ADAL" clId="{6CA2C20D-FD10-7042-9ED8-23D77B622455}" dt="2023-05-20T14:38:31.389" v="2759"/>
          <ac:inkMkLst>
            <pc:docMk/>
            <pc:sldMk cId="1129156919" sldId="353"/>
            <ac:inkMk id="8" creationId="{5AB05FFA-484A-E750-B2E0-1510C5CA75AE}"/>
          </ac:inkMkLst>
        </pc:inkChg>
        <pc:inkChg chg="add del">
          <ac:chgData name="شادن القحطاني ID 443200677" userId="2d5f3d4d-8466-4aa1-ac8a-1cb60ed86c20" providerId="ADAL" clId="{6CA2C20D-FD10-7042-9ED8-23D77B622455}" dt="2023-05-20T14:38:31.389" v="2759"/>
          <ac:inkMkLst>
            <pc:docMk/>
            <pc:sldMk cId="1129156919" sldId="353"/>
            <ac:inkMk id="9" creationId="{32AF2638-EB9F-35B4-A83E-5A3B6F9E876C}"/>
          </ac:inkMkLst>
        </pc:inkChg>
        <pc:inkChg chg="add reco">
          <ac:chgData name="شادن القحطاني ID 443200677" userId="2d5f3d4d-8466-4aa1-ac8a-1cb60ed86c20" providerId="ADAL" clId="{6CA2C20D-FD10-7042-9ED8-23D77B622455}" dt="2023-05-20T14:38:31.389" v="2759"/>
          <ac:inkMkLst>
            <pc:docMk/>
            <pc:sldMk cId="1129156919" sldId="353"/>
            <ac:inkMk id="10" creationId="{A2B0C262-9296-CE35-4573-125FCD11F61A}"/>
          </ac:inkMkLst>
        </pc:inkChg>
        <pc:inkChg chg="add">
          <ac:chgData name="شادن القحطاني ID 443200677" userId="2d5f3d4d-8466-4aa1-ac8a-1cb60ed86c20" providerId="ADAL" clId="{6CA2C20D-FD10-7042-9ED8-23D77B622455}" dt="2023-05-20T14:38:35.219" v="2760"/>
          <ac:inkMkLst>
            <pc:docMk/>
            <pc:sldMk cId="1129156919" sldId="353"/>
            <ac:inkMk id="11" creationId="{1FCEC391-7BC8-00E3-393B-4A70D5B3996D}"/>
          </ac:inkMkLst>
        </pc:inkChg>
        <pc:inkChg chg="add del">
          <ac:chgData name="شادن القحطاني ID 443200677" userId="2d5f3d4d-8466-4aa1-ac8a-1cb60ed86c20" providerId="ADAL" clId="{6CA2C20D-FD10-7042-9ED8-23D77B622455}" dt="2023-05-20T14:39:02.034" v="2767"/>
          <ac:inkMkLst>
            <pc:docMk/>
            <pc:sldMk cId="1129156919" sldId="353"/>
            <ac:inkMk id="12" creationId="{82B4BAAA-79DB-B925-1B2B-53627546D0C6}"/>
          </ac:inkMkLst>
        </pc:inkChg>
        <pc:inkChg chg="add del">
          <ac:chgData name="شادن القحطاني ID 443200677" userId="2d5f3d4d-8466-4aa1-ac8a-1cb60ed86c20" providerId="ADAL" clId="{6CA2C20D-FD10-7042-9ED8-23D77B622455}" dt="2023-05-20T14:39:02.034" v="2767"/>
          <ac:inkMkLst>
            <pc:docMk/>
            <pc:sldMk cId="1129156919" sldId="353"/>
            <ac:inkMk id="13" creationId="{2D147F06-073B-9709-9FF9-B22E5E42ED5B}"/>
          </ac:inkMkLst>
        </pc:inkChg>
        <pc:inkChg chg="add del">
          <ac:chgData name="شادن القحطاني ID 443200677" userId="2d5f3d4d-8466-4aa1-ac8a-1cb60ed86c20" providerId="ADAL" clId="{6CA2C20D-FD10-7042-9ED8-23D77B622455}" dt="2023-05-20T14:39:02.034" v="2767"/>
          <ac:inkMkLst>
            <pc:docMk/>
            <pc:sldMk cId="1129156919" sldId="353"/>
            <ac:inkMk id="14" creationId="{0AC869AA-BB78-DD19-D942-8B33874715F0}"/>
          </ac:inkMkLst>
        </pc:inkChg>
        <pc:inkChg chg="add del">
          <ac:chgData name="شادن القحطاني ID 443200677" userId="2d5f3d4d-8466-4aa1-ac8a-1cb60ed86c20" providerId="ADAL" clId="{6CA2C20D-FD10-7042-9ED8-23D77B622455}" dt="2023-05-20T14:39:02.034" v="2767"/>
          <ac:inkMkLst>
            <pc:docMk/>
            <pc:sldMk cId="1129156919" sldId="353"/>
            <ac:inkMk id="15" creationId="{9FFF8882-3460-C444-0723-6862F12AB792}"/>
          </ac:inkMkLst>
        </pc:inkChg>
        <pc:inkChg chg="add del">
          <ac:chgData name="شادن القحطاني ID 443200677" userId="2d5f3d4d-8466-4aa1-ac8a-1cb60ed86c20" providerId="ADAL" clId="{6CA2C20D-FD10-7042-9ED8-23D77B622455}" dt="2023-05-20T14:39:02.034" v="2767"/>
          <ac:inkMkLst>
            <pc:docMk/>
            <pc:sldMk cId="1129156919" sldId="353"/>
            <ac:inkMk id="16" creationId="{35F59017-F334-9A7E-6956-AF0820B416A4}"/>
          </ac:inkMkLst>
        </pc:inkChg>
        <pc:inkChg chg="add del">
          <ac:chgData name="شادن القحطاني ID 443200677" userId="2d5f3d4d-8466-4aa1-ac8a-1cb60ed86c20" providerId="ADAL" clId="{6CA2C20D-FD10-7042-9ED8-23D77B622455}" dt="2023-05-20T14:39:02.034" v="2767"/>
          <ac:inkMkLst>
            <pc:docMk/>
            <pc:sldMk cId="1129156919" sldId="353"/>
            <ac:inkMk id="17" creationId="{AAF2CF04-0E5D-F760-2828-89007D73C292}"/>
          </ac:inkMkLst>
        </pc:inkChg>
        <pc:inkChg chg="add reco">
          <ac:chgData name="شادن القحطاني ID 443200677" userId="2d5f3d4d-8466-4aa1-ac8a-1cb60ed86c20" providerId="ADAL" clId="{6CA2C20D-FD10-7042-9ED8-23D77B622455}" dt="2023-05-20T14:39:02.034" v="2767"/>
          <ac:inkMkLst>
            <pc:docMk/>
            <pc:sldMk cId="1129156919" sldId="353"/>
            <ac:inkMk id="18" creationId="{3AF3B4FE-9918-C31B-1594-843EFE457176}"/>
          </ac:inkMkLst>
        </pc:ink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B750E290-EC11-4CB3-B045-0EB4277F653D}" type="datetimeFigureOut">
              <a:rPr lang="en-US"/>
              <a:pPr>
                <a:defRPr/>
              </a:pPr>
              <a:t>6/16/23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955B5712-DC4B-4290-A9CE-824FB242390B}" type="slidenum">
              <a:rPr lang="en-US"/>
              <a:pPr>
                <a:defRPr/>
              </a:pPr>
              <a:t>‹#›</a:t>
            </a:fld>
            <a:endParaRPr lang="en-US" dirty="0"/>
          </a:p>
        </p:txBody>
      </p:sp>
    </p:spTree>
    <p:extLst>
      <p:ext uri="{BB962C8B-B14F-4D97-AF65-F5344CB8AC3E}">
        <p14:creationId xmlns:p14="http://schemas.microsoft.com/office/powerpoint/2010/main" val="3860103592"/>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40:24.716"/>
    </inkml:context>
    <inkml:brush xml:id="br0">
      <inkml:brushProperty name="width" value="0.08571" units="cm"/>
      <inkml:brushProperty name="height" value="0.08571"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5347 1 12287,'-53'79'0,"-9"-3"0,-9-11 0,36-29 0,0 2 0,0 5 0,1 3 0,0 6 0,1 1 0,-2 6 0,0 1 0,-3 5 0,-2 2 0,-4 8 0,-3 3 0,13-21 0,-1 2 0,-1 1 0,-3 4 0,0 1 0,-1 2 0,-2 1 0,0 1 0,-2 2 0,-3 4 0,-1 1 0,-1 1 0,9-14 0,0 2 0,-2 0 0,1 0 0,-4 3 0,0 1 0,0 1 0,-1 0 0,-1 4 0,-1 0 0,0 1 0,0 1 0,-2 2 0,0 0 0,0 1 0,-1 1 0,0 1 0,-1 1 0,0 0 0,-1 1 0,10-15 0,-1-1 0,1 1 0,-1 1 0,0-1 0,-1 3 0,0 1 0,0 0 0,0 0 0,0 1 0,-2 2 0,1 0 0,-1 1 0,1 1 0,0 0 0,-1 1 0,0 1 0,1 1 0,-1 0 0,1 0 0,0 1 0,0 0 0,1 1 0,-1 0 0,1-1-278,-1 1 1,1-1-1,0 1 1,1 0 0,0 0-1,3 0 1,0 0 0,1 0-1,1 1 1,-1-1 0,0 2-1,-1 0 1,1 1 0,0-1-1,0 1 1,1-1 0,1 0-1,0 1 1,0 0 0,0-1 277,0 1 0,0-1 0,1 1 0,0-1 0,1 0 0,3-3 0,1-1 0,1 1 0,0-1 0,0 0 0,1-2 0,1 0 0,0 0 0,0-1 0,0 0 0,-5 16 0,0 0 0,0-2 0,0 0 0,1-2 0,-1-2 0,0 0 0,1-1 0,2-2 0,1-1 0,-1-1 0,1-2 0,2-8 0,0-1 0,0-2 0,0-1 0,-4 14 0,0-1 0,0-3 0,4-10 0,0-3 0,0-1 0,-11 23 0,1-5 0,2-11 0,-1-3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09:54:39.479"/>
    </inkml:context>
    <inkml:brush xml:id="br0">
      <inkml:brushProperty name="width" value="0.11429" units="cm"/>
      <inkml:brushProperty name="height" value="0.11429" units="cm"/>
      <inkml:brushProperty name="color" value="#AE198D"/>
      <inkml:brushProperty name="inkEffects" value="galaxy"/>
      <inkml:brushProperty name="anchorX" value="-67172.8125"/>
      <inkml:brushProperty name="anchorY" value="-244232"/>
      <inkml:brushProperty name="scaleFactor" value="0.5"/>
    </inkml:brush>
    <inkml:brush xml:id="br1">
      <inkml:brushProperty name="width" value="0.11429" units="cm"/>
      <inkml:brushProperty name="height" value="0.11429" units="cm"/>
      <inkml:brushProperty name="color" value="#AE198D"/>
      <inkml:brushProperty name="inkEffects" value="galaxy"/>
      <inkml:brushProperty name="anchorX" value="-73565.92969"/>
      <inkml:brushProperty name="anchorY" value="-261886.5625"/>
      <inkml:brushProperty name="scaleFactor" value="0.5"/>
    </inkml:brush>
    <inkml:brush xml:id="br2">
      <inkml:brushProperty name="width" value="0.11429" units="cm"/>
      <inkml:brushProperty name="height" value="0.11429" units="cm"/>
      <inkml:brushProperty name="color" value="#AE198D"/>
      <inkml:brushProperty name="inkEffects" value="galaxy"/>
      <inkml:brushProperty name="anchorX" value="-82205.0625"/>
      <inkml:brushProperty name="anchorY" value="-282688.6875"/>
      <inkml:brushProperty name="scaleFactor" value="0.5"/>
    </inkml:brush>
    <inkml:brush xml:id="br3">
      <inkml:brushProperty name="width" value="0.11429" units="cm"/>
      <inkml:brushProperty name="height" value="0.11429" units="cm"/>
      <inkml:brushProperty name="color" value="#AE198D"/>
      <inkml:brushProperty name="inkEffects" value="galaxy"/>
      <inkml:brushProperty name="anchorX" value="-87481.04688"/>
      <inkml:brushProperty name="anchorY" value="-301656.375"/>
      <inkml:brushProperty name="scaleFactor" value="0.5"/>
    </inkml:brush>
    <inkml:brush xml:id="br4">
      <inkml:brushProperty name="width" value="0.11429" units="cm"/>
      <inkml:brushProperty name="height" value="0.11429" units="cm"/>
      <inkml:brushProperty name="color" value="#AE198D"/>
      <inkml:brushProperty name="inkEffects" value="galaxy"/>
      <inkml:brushProperty name="anchorX" value="-95081.44531"/>
      <inkml:brushProperty name="anchorY" value="-322909.28125"/>
      <inkml:brushProperty name="scaleFactor" value="0.5"/>
    </inkml:brush>
    <inkml:brush xml:id="br5">
      <inkml:brushProperty name="width" value="0.11429" units="cm"/>
      <inkml:brushProperty name="height" value="0.11429" units="cm"/>
      <inkml:brushProperty name="color" value="#AE198D"/>
      <inkml:brushProperty name="inkEffects" value="galaxy"/>
      <inkml:brushProperty name="anchorX" value="-103093.42188"/>
      <inkml:brushProperty name="anchorY" value="-344965.71875"/>
      <inkml:brushProperty name="scaleFactor" value="0.5"/>
    </inkml:brush>
    <inkml:brush xml:id="br6">
      <inkml:brushProperty name="width" value="0.11429" units="cm"/>
      <inkml:brushProperty name="height" value="0.11429" units="cm"/>
      <inkml:brushProperty name="color" value="#AE198D"/>
      <inkml:brushProperty name="inkEffects" value="galaxy"/>
      <inkml:brushProperty name="anchorX" value="-106977.89844"/>
      <inkml:brushProperty name="anchorY" value="-364776.15625"/>
      <inkml:brushProperty name="scaleFactor" value="0.5"/>
    </inkml:brush>
    <inkml:brush xml:id="br7">
      <inkml:brushProperty name="width" value="0.11429" units="cm"/>
      <inkml:brushProperty name="height" value="0.11429" units="cm"/>
      <inkml:brushProperty name="color" value="#AE198D"/>
      <inkml:brushProperty name="inkEffects" value="galaxy"/>
      <inkml:brushProperty name="anchorX" value="-110744.78125"/>
      <inkml:brushProperty name="anchorY" value="-384057.4375"/>
      <inkml:brushProperty name="scaleFactor" value="0.5"/>
    </inkml:brush>
  </inkml:definitions>
  <inkml:trace contextRef="#ctx0" brushRef="#br0">3116 96 9791,'-11'9'-265,"1"-7"0,5 6-277,-1 1 0,-3 0 0,5 6 509,-3-2 0,1 0 30,6 7 0,0-7 1,0 0-21,0 2 1,0-4 6,0 2 0,0-6 14,0 6 1,2-9 0,4 3 28,7-5 0,-2-9 1,2-1-22,2-3 1,1-2 0,-1-7 0,-4 0-17,-2 1 1,4 6 0,-5 0 0,1-3-1,0-1 1,-3-3-1,-6 1 11,0-1 0,0 7 0,0 0 21,0-2 0,0 4-29,0-2 0,-2 9 1,-4-3-1,-5 7 32,0 7 0,-7-3 1,8 9-1,-4 0 22,1-2 1,2 6 0,-4-4 0,2 5-41,-2 1 1,4 1 0,0 0 0,0-1 1,0 1 0,5-1 0,-5 1 0,0 0-1,0-1 1,7 3 0,-3 4-2,5 7 0,2-5 1,0-2-18,0-4 0,0-9 0,0 0-7,0 2 1,2-6-90,5-2 0,4-5 58,8-2 0,-1-2 0,-3-3 43,-2-1 0,-6-1 0,6 7-31,2 0 0,-4 0 7,2 0 1,-2 2-1,4 5-10,-2 6 1,-6-2-1,3 2 1,-1 2 17,-4 3 1,3-5-1,-1 0 1,-1 2 0,3 2 1,-7-4 0,7-2 0,-3 0 19,1 0 1,8-6-11,-2 1 1,-2-4-1,0-4 1,0-2 22,0-3 0,-5-8 1,7 2-1,0-5 7,-2-1 1,0-1-1,-6 1 1,3 1 1,3 5 1,-6-4 0,1 4-1,-2-3 39,3 3 0,-5-4 1,5 4 3,-5-5 1,-2 5 0,0 0 0,0 7 113,0-7-141,0 8 0,-2-3-83,-5 8 0,3 8 0,-7 5 47,2 5 1,-4 1 0,4 1-2,-1 0 1,5-1 0,-4 1 0,3-1-2,-1 1 1,-1 2-1,3 2 1,-1 2 1,1-2 0,-3 0 1,-1 0-1,0 4 19,1 3 1,-1-8 0,5 4 0,-3-3 7,3 2 0,-5-5 1,2 8-1,3-3-14,2 0 0,-5 0 0,1-6 1,1-1-11,3 1 1,2 0 0,0-1 0,0 1-46,0-1 1,0-6 0,0 1-6,0 1 0,-2-7 62,-4-1 87,3-5 0,-7-2-124,3 0 0,3 0-21,-9 0 0,0 0-1,-7 0 0,0 0 1,1 0 26,-1 0 0,1 0 0,-1 0 21,0 0 0,1 0 1,-1 0 5,1 0 1,5 0 93,1 0-162,0 0 1,2-2-167,5-5-108,4 5 344,2-6 0,6 10 1,3 2-41,2 3 1,-5 1 27,7-1 29,1 4 1,3 8-71,-4 1 1,-4-7 0,-9 0-39,0 2 0,0 3 96,0 1 0,-9 1 1,-2 0-1</inkml:trace>
  <inkml:trace contextRef="#ctx0" brushRef="#br1" timeOffset="520">2646 1409 13706,'9'11'-2520,"-5"0"2268,9-5 1,-2 5-1,4 7 1,-4-3 237,-2-2 0,4 0 0,-4 7 0,-1-1 161,1 1 0,-2 8 0,-7 3 1,0 1-60,0 1 0,-3 0 0,-1 6 0,-5 0 588,-2 0-445,-2-8 1,-6 6 0,-1-7 0</inkml:trace>
  <inkml:trace contextRef="#ctx0" brushRef="#br2" timeOffset="1920">2352 1468 12555,'-20'0'-1117,"1"0"1,6-7 215,0 1 538,8-1 0,-1 7 377,12 0 1,-1 0 0,8 2 0,2 3-70,2 1 0,3 3 0,0-5 43,-1 3 1,1 2-1,-1-5 1,1 2-3,0-1 0,-7 3 1,0-1-1,0 0-165,-2 1 1,4-3 60,-9 8 0,7-7 0,-6 7 156,-3 3 1,-1-6-1,-3 3 1,-3 1 161,-3-4 0,-5 8 0,-9-7-121,1 0 1,-1 4-1,1-9 1,-1-1-23,0-3 1,1-2-1,-1 0 1,1 0-8,-1 0 1,0 0 0,1 0 10,-1 0 0,3-2 0,1-3-2,3-1 0,7-7-66,-7 6 0,8-1-100,-1 1-625,4 5 722,2-7 1,8 9-1,6 0 11,3 0 0,-4 0 0,0 2-57,2 5 1,3-3-32,1 9 1,-1-6 45,-5 6 0,2-7 105,-8 7 1,-1 1 28,-6 5 0,-2-6 93,-5 0 0,3-8 0,-9 1 1,-2-4-292,-3-2 0,-1 0 0,-1 0 87,1 0 0,5 0 0,1 0 85,-2 0 1,4 0 19,-2 0 0,7 0-17,-7 0 268,8 0-287,-3 0 0,14 3-252,1 3 0,6 5 0,-7 9 248,-1-1 1,-3 1-1,-2-1 31,0 1 1,0 0 0,-2-1 4,-5 1 0,3-1 0,-9 1 0,0 0 13,2-1 0,-7-1 0,5-3 1,-4-2-18,-3 2 1,1 0 0,-1 1-1,-2-6-44,-4-1 1,4 4 0,-4-6 0,4-3-25,3-2 0,-1-2 0,1 0 157,-1 0 1,7 0-129,0 0 0,9-8-177,-3-5 1,5 2 48,2-2 0,0 6 1,0-6-29,0-2 0,2 6 1,2 0 131,3 1 1,2 5 0,-5-5 43,2-1 1,3 7 59,-2-5 0,4 5-97,8 2 0,1 0-14,-1 0 1,1 0 0,0 0 61,-1 0 1,-6 0 0,0 0 0,3 2-74,1 5 0,-4-5 0,0 7 0,2-3-38,3 1 0,1-1 1,1-3-79,0 3 0,-1 3 0,1 6 0,-1-4-7,1-2 0,0 4 0,-1-5 0,1 1-77,-1 0 1,1 6 30,0-2 0,-1 5 5,1 1 0,-7 1 74,0-1 0,-9 1 189,3 0 1,-5-1-14,-2 1 1,-2-1 0,-3 1 0,-3 0 67,-3-1 0,-2-1 1,-7-3-1,1-2-1,-1 2 1,0 2 0,1 3 0,-1-2-56,1-5 1,-8 4 0,1-6 0,0 2-63,-2 0 1,4-2-1,-9 2 1,1-6-112,1-5 0,-6-2 1,4 0 145,-4 0 0,-2 0 1,0 0-1</inkml:trace>
  <inkml:trace contextRef="#ctx0" brushRef="#br3" timeOffset="2748">1333 2095 11016,'-20'-9'-987,"7"7"0,0-7-519,-2 1 1445,6 5-44,0-5 1,12 8 128,3 0 0,5 6 0,9 3 6,-1 2 1,1-5 0,2 5-1,2 0 12,2 0 1,2-4 0,-4 6 0,2 0-60,-2-2 0,0 4 0,0-6 0,4 1 6,3 6 0,-7-1 1,2 0-1,-4-2-1,-3 2 1,1 3-1,-1 2 1,-1-1 41,-5 1 0,-2-1 0,-7 1 0,3 0 90,-3-1 1,-2-6-1,-2 0 1,-2 0 23,-5-2 0,-1 7 0,-7-8 0,1 4 5,-1-1 0,-2-7 0,-3 5-70,1-2 0,-1-3 0,0-6 0,1 0-55,-1 0 0,1 0 1,-1 0-1,0-2-10,1-4 0,-1 1 0,1-8 0,1-2 13,5-3 0,-4 5 1,6 0-40,0-2 1,-4-2-1,8-3-32,3 1 0,2 5-114,2 1 0,2 2 0,4-4 110,7 2 0,-2 9 0,2-3 0,3 5-56,1 2 1,-4 0 0,0 0-1,2 0-11,3 0 0,1 0 0,1 2 1,-3 5 83,-4 6 1,14 4-1,-6 3 1</inkml:trace>
  <inkml:trace contextRef="#ctx0" brushRef="#br4" timeOffset="2981">1705 2977 9388,'-11'0'-182,"5"0"1,12 0 134,7 0 1,5 9 0,1 1 0,1 4-25,0-1 0,1 0 0,3 4 0,2-2-6,-2-2 1,-2-2-1,-2 5 1,-1-6-88,1-1 1,0 4 0,-3-4-1,-2 0 130,-2-1 1,0 8-1,7-6 1</inkml:trace>
  <inkml:trace contextRef="#ctx0" brushRef="#br5" timeOffset="4269">921 2585 15463,'-19'0'-1470,"-1"-2"123,0-5 1028,10 5 1,3-5 138,14 14 1,3-3-1,10 7 1,2 0 65,4 0 0,-2 2 0,6 5 0,1-3 44,-1-2 1,-3 0 0,5 4-1,1-1 41,-3-3 1,1-7 0,-7 7 0,2 2-115,-2 3 1,0-5 0,-2 0 0,-1 2-48,-3 3 0,-3-5 0,2 0 1,-3 2 112,-8 2 1,-4-3 0,-2-1 205,0 2 0,0-4 1,-2 0-1,-2 0 191,-3-1 0,-8-5 1,2 1-1,-5-1-125,-1 1 1,6-4-1,0 5 1,-3-5-83,-1-2 0,-3 0 1,1 0-1,-1 0-28,1 0 1,-1 0 0,0 0 0,1 0-1,-1 0 0,1-6 0,-1-3 0,0 0 13,1 0 1,-1 1-1,1 1-139,-1-6 1,0 4 0,3 1 0,2 1-228,2 1 0,6-1 0,-4 5-337,3-5 0,-1 5 45,2-4-115,5 3 42,-7 3 727,9 0 1,3 0 293,3 0-164,-4 0 0,7 9-125,-9 4 1,2-4 0,3 0-105,1-1 1,1 3 46,-7 9 0,6-1 1,1 1 117,-3 0 1,-2-7-1,-2 0 1,0 2 60,0 2 1,0 3 0,0 0-1,-2-1-108,-4 1 1,1-1 0,-6 1-1,0 0 63,1-1 1,-1 1-1,-5 2 1,3 2 15,-2 2 1,-2 0 0,-3-7 0,0 1 76,1 0 1,-1-1 0,1 1 0,-1-1 170,0 1 0,1 0 1,-1-3-160,1-4 0,-1 2 1,0-6-129,1 2 0,-1-7 0,1 3-162,-1-5 1,0-2 0,1 0-116,-1 0 1,1 0 0,-1 0 0,0 0-109,1 0 0,-3-7 0,-2 1 1,-2-1-100,2-1 1,2 6-1,3-5-13,-1 5 0,0-5 0,1 1 3,-1 1 0,7 3 0,0 2-305,-2 0 420,6 0 1,-6 2 333,8 5 1,-6 4 0,7 8 4,1 1 0,-3 0 0,1-1 1,3 1 22,2-1 1,-5 1-1,1 0 1,1-1-1,3 1 1,2-1 0,0 1 0,0 0-33,0-1 1,0 1 0,0-1 0,0 1 32,0 0 0,0-7 0,0 0-52,0 2 0,7-4-205,-1 2 0,9-9-120,-2 3 1,-2-5 203,2-2 0,1-9 1,5-4 147,1-4 0,-3-3 0,-2 1 0,-2-1 26,3 0 1,1 1-1,3-1 1,-1-2-83,1-4 1,-3 5-1,-1-6 1,-3 6-29,2 1 1,-4 0-1,2 3 1,0 2 44,-2 2 1,6 0 0,-6-7 0,2 3 155,0 4 0,-6-5 0,6 5 56,2-4 1,-6-3 0,-1 0-1</inkml:trace>
  <inkml:trace contextRef="#ctx0" brushRef="#br6" timeOffset="4950">588 2526 11738,'-13'0'-356,"2"-2"-2169,2-5 1776,-6 5 674,4-7 1,3 9 127,8 0 1,2 7 0,9 2-1,0-1-48,-1 1 1,3 6-1,7-4 14,0 0 1,-7 4 0,0-6 0,0 2-60,-2 4 1,4-4 0,-6 0 0,-1 0 5,1 0 1,4-5 0,-4 5 0,0 0-76,-1 0 0,-1-4 0,-7 6 228,0 2 0,0-4 0,0 2-89,0 2 0,-2-4 0,-5 0 1,-6-2-30,-4-5 1,-3-2 0,0-2 100,1 0 0,-1 0 0,1 0 94,-1 0 0,7 0 311,0 0-74,0-9-319,2 7 0,2-4-54,9 12 1,0-1 14,0 8 1,0-7 16,0 7 1,0 0-1,-2 5 10,-4-5 0,3 4 0,-5-6 15,-1 0 0,5 4 0,-7-6-79,2 2 1,-6-7-1,4 5-29,0 0 0,0-7 0,5 4-93,-7-4 1,2-2 0,0-2-6,2-4 0,-6-5 1,4-9-1</inkml:trace>
  <inkml:trace contextRef="#ctx0" brushRef="#br7" timeOffset="5099">255 2644 13141,'-18'-2'0,"3"-3"-1572,2-1 1228,9-1 0,-1 7 1,16 0 296,9 0 1,6 7 0,-2 1 0,4 3-466,3 4 449,1 3 0,8 1 1,-1 1-1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0:41.366"/>
    </inkml:context>
    <inkml:brush xml:id="br0">
      <inkml:brushProperty name="width" value="0.08571" units="cm"/>
      <inkml:brushProperty name="height" value="0.08571" units="cm"/>
      <inkml:brushProperty name="color" value="#008C3A"/>
    </inkml:brush>
  </inkml:definitions>
  <inkml:trace contextRef="#ctx0" brushRef="#br0">529 38 12287,'0'-8'0,"0"1"0,0 2 0,0 0 0,0 3 0,0-1 0,0 3 0,0 3 0,0 2 0,2-1 0,1 1 0,-1 1 0,2 1 0,-3 1 0,4-1 0,-2 1 0,-1 0 0,2 2 0,0 1 0,0 0 0,-1 0 0,0 3 0,1-2 0,-1 3 0,1 0 0,-2 0 0,-2-2 0,0 0 0,0 1 0,1-2 0,1-1 0,0 1 0,1-6 0,0-2 0,1-4 0</inkml:trace>
  <inkml:trace contextRef="#ctx0" brushRef="#br0" timeOffset="700">712 352 12287,'-4'0'0,"1"0"0,-1 0 0,1 1 0,-3 0 0,1 2 0,2 2 0,-1-2 0,0 1 0,-1-1 0,3 3 0,-3-2 0,-1 1 0,2 2 0,2-2 0,1-1 0,1 1 0,3-2 0,3 1 0,0-1 0,-1 2 0,1-2 0,-1-1 0,0 1 0,0 0 0,-3 0 0,0-1 0,-1 0 0,-1 3 0,-3-2 0,-3 1 0,0-1 0,-2-1 0,0 2 0,1-1 0,-1 0 0,0 1 0,-2 1 0,-1-3 0,-1 1 0,-1 0 0,-1-2 0,1 2 0,-5-2 0,2-1 0</inkml:trace>
  <inkml:trace contextRef="#ctx0" brushRef="#br0" timeOffset="1600">337 76 12287,'0'-7'0,"0"-1"0,0 0 0,0 1 0,0-1 0,1 0 0,2 1 0,-2 2 0,1 0 0,-1 2 0,-1-2 0,1 3 0,1 0 0,-1 2 0,2 2 0,-2 3 0,-1 2 0,0 1 0,0-1 0,-1 2 0,-1 0 0,-1 2 0,-2-1 0,2-3 0,0 1 0,-1 0 0,-2 2 0,1 1 0,-1 0 0,1 0 0,-2 2 0,2-2 0,-1 0 0,1 0 0,-1 0 0,3-2 0,-1-1 0,1-1 0,0-1 0,3 1 0,0 1 0,1-4 0,2-1 0,1-2 0,4-1 0,-1 1 0,1 1 0,0-1 0,-1 2 0,1-3 0,0 0 0,-1 1 0,1 2 0,0-2 0,-1 2 0,1 0 0,-3-1 0,0 3 0,-2-2 0,1 2 0,-1 1 0,0-2 0,-3 1 0,-1 0 0,-2 3 0,-2 0 0,-1-2 0,-2 0 0,0-1 0,1-2 0,-2 3 0,0-2 0,-2 1 0,-1 0 0,2-2 0,-3 1 0,-1 0 0,0 1 0,1-4 0,-1 2 0,-1-2 0,-2-1 0,-2 0 0,2 0 0,0 0 0,0 0 0,0-1 0,0-2 0,-1-1 0,1 0 0,1-3 0,4 1 0,1-2 0,3-3 0,1 0 0,2 2 0,2-2 0,3-1 0,1-1 0,4-5 0,6-3 0,6-1 0,2-1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0:46.415"/>
    </inkml:context>
    <inkml:brush xml:id="br0">
      <inkml:brushProperty name="width" value="0.08571" units="cm"/>
      <inkml:brushProperty name="height" value="0.08571" units="cm"/>
      <inkml:brushProperty name="color" value="#008C3A"/>
    </inkml:brush>
  </inkml:definitions>
  <inkml:trace contextRef="#ctx0" brushRef="#br0">1255 237 12287,'5'4'0,"-1"-2"0,-2 3 0,3 0 0,2 2 0,1 1 0,0 0 0,-1-1 0,1 2 0,0 1 0,-1-1 0,0 1 0,-1-1 0,-1 1 0,-1-1 0,1 1 0,-2-2 0,-2 0 0,-1-3 0,0 0 0,0 1 0,-3 1 0,0 0 0,-1-2 0,-2-2 0,-1 0 0,-2 0 0,0-1 0,-1 1 0,-1-2 0,1 2 0,-1-2 0,0-1 0,-1 0 0,-2 0 0,1 0 0,0 0 0,1 0 0,0 0 0,0 0 0,0 0 0,2 0 0,-2 0 0,1 0 0,2 0 0,-3 0 0,2-1 0,1-1 0,0 0 0,2-1 0,-2 3 0,0-1 0,-1-1 0,0 1 0,2-3 0,0 1 0,1 1 0,-1-2 0,0 1 0,4-3 0,1 1 0,3-2 0,0-1 0,0 3 0,0 1 0,3 0 0,1-1 0,4 3 0,0 0 0,-1-1 0,1 0 0,0 1 0,-3 2 0,0 0 0,1 0 0,0 0 0,2 0 0,0 0 0,-1 0 0,1 0 0,0 0 0,-1 0 0,-2 0 0,1 0 0,-5 3 0,2 2 0,-2 2 0,-1 0 0,0 1 0,0 0 0,-3-1 0,0 1 0,-2 0 0,3-3 0,-2 0 0,0 1 0,-1-2 0,2 0 0,-1 0 0,-2-2 0,-1 1 0,-1-1 0,0 0 0,1-1 0,-1-1 0,1 0 0,-1 0 0,-2 0 0,-1 0 0,1 0 0,-1 0 0,3 0 0,-3 0 0,3 0 0,0 0 0,1-1 0,-1-1 0,0-1 0,1-1 0,-1 1 0,1-2 0,2-1 0,-1 2 0,3 0 0,-1-1 0,1 1 0,-3-1 0,2-3 0,0 1 0,-3-1 0,3 0 0,-2 1 0,1-1 0,3 1 0,-3-1 0,0 0 0,0 1 0,-1-4 0,3 0 0,0 0 0,-1 0 0,-1-2 0,2 2 0,-1 0 0,1-3 0,-2 2 0,2 0 0,1 1 0,-2 2 0,3-2 0,-4 0 0,2 2 0,-2 1 0,1 1 0,0 2 0,2 0 0,0 3 0,1 1 0,1-2 0,0 6 0,0 2 0,1 2 0,1 1 0,0-1 0,1-2 0,-2 0 0,0 1 0,2 1 0,-1 1 0,-1-1 0,2 1 0,-2 0 0,2-1 0,0 1 0,-2 0 0,2-1 0,-2 1 0,-1 0 0,2-1 0,1 1 0,-2 0 0,0-1 0,-1 1 0,0 0 0,0-1 0,0 1 0,0 0 0,0-1 0,0 1 0,0 0 0,0-1 0,0 1 0,1-1 0,1 1 0,0 0 0,1-1 0,-3 1 0,0 0 0,0-1 0,-3-1 0,1-1 0,-4-3 0,1 3 0,1-3 0,-2 1 0,0-3 0,0 0 0,-2 0 0,0 0 0,-2 0 0,0 0 0,1 0 0,0 0 0,-1-2 0,0-1 0,0 1 0,2-2 0,-2 3 0,-1-4 0,2 1 0,1 0 0,-3 0 0,2-2 0,1 1 0,2-1 0,1 0 0,-2 0 0,-1 1 0,4 2 0,1-2 0,2 3 0,1-5 0,3 7 0,-1 0 0,1 1 0,-3 4 0,0 1 0,0-1 0,0 0 0,0 1 0,0 0 0,0 2 0,0 0 0,-3-1 0,-2 1 0,-2 0 0,-1-1 0,0-2 0,1 1 0,-1-4 0,0 1 0,1 0 0,-1-2 0,1 1 0,-1-1 0,-2-1 0,-1 0 0,2-1 0,1-1 0,0 0 0,0-3 0,1-1 0,-1-1 0,-2 0 0,0-1 0,0 0 0,2-3 0,0 2 0,0-4 0,1 0 0,-1 2 0,0-4 0,-2 2 0,0-1 0,1-1 0,0-1 0,2 2 0,-1 0 0,0 2 0,1 2 0,1 0 0,1 1 0,1 2 0,-1-1 0,2 4 0,3 0 0,0 5 0,0 2 0,0-1 0,0 3 0,3 1 0,-1 0 0,2 2 0,0 0 0,0-1 0,-1 1 0,1 0 0,1-1 0,-1 1 0,1 1 0,2 0 0,-1 1 0,-1-1 0,0 2 0,3 1 0,-2-1 0,-1 0 0,2 1 0,-2-1 0,1 1 0,-1 2 0,1-2 0,-2 0 0,-1 0 0,1 0 0,1-3 0,-3 2 0,1-1 0,0 0 0,-2 1 0,2-3 0,-3 2 0,3-4 0,-1 2 0,0-1 0,-2-1 0,-2 2 0,-3 0 0,-2-1 0,-1 0 0,0-1 0,1-1 0,-1-2 0,0 1 0,1 0 0,-1-3 0,-2 0 0,-1-1 0,-1 0 0,-2 0 0,0 0 0,-2 0 0,-1 0 0,-1 0 0,-3-3 0,0-2 0,-1-2 0,-1-1 0,1 0 0,2-2 0,1 0 0,0 1 0,6-3 0,-2-1 0,3-1 0,2-5 0,2-1 0</inkml:trace>
  <inkml:trace contextRef="#ctx0" brushRef="#br0" timeOffset="680">1286 8 12287,'5'-3'0,"0"1"0,0-1 0,-1 6 0,-4 0 0,-5 1 0,-1 1 0,-2 0 0,0-2 0,1 1 0,-1-4 0,0 4 0,1-4 0</inkml:trace>
  <inkml:trace contextRef="#ctx0" brushRef="#br0" timeOffset="1032">1018 153 12287,'-1'7'0,"0"-1"0,-3-2 0,0 0 0,-1 1 0,-4-2 0,-1 1 0,1-2 0,-4 1 0,-1 0 0,0 0 0,-1-1 0,-1-2 0,1 0 0,0 0 0,0 0 0</inkml:trace>
  <inkml:trace contextRef="#ctx0" brushRef="#br0" timeOffset="1483">682 589 12287,'4'-5'0,"-2"0"0,-2 4 0,-2-1 0,-3 3 0,-2 1 0,-2 3 0,-1-1 0,-3-1 0,-1 1 0,-2-1 0,-2-1 0,-2-1 0,-3 3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0:56.997"/>
    </inkml:context>
    <inkml:brush xml:id="br0">
      <inkml:brushProperty name="width" value="0.08571" units="cm"/>
      <inkml:brushProperty name="height" value="0.08571" units="cm"/>
      <inkml:brushProperty name="color" value="#008C3A"/>
    </inkml:brush>
  </inkml:definitions>
  <inkml:trace contextRef="#ctx0" brushRef="#br0">848 85 12287,'0'10'0,"0"-2"0,0 1 0,0-1 0,0 0 0,0 0 0,0 2 0,0-2 0,0 0 0,2 0 0,0 0 0,0 2 0,-1 0 0,-1-2 0,2 2 0,0-2 0,1 1 0,-3-1 0,0 2 0,0-2 0,0 2 0,0 0 0,-1-1 0,-1 1 0,1-2 0,-2 1 0,0-1 0,1-1 0,0 0 0,-1 3 0,-1 1 0</inkml:trace>
  <inkml:trace contextRef="#ctx0" brushRef="#br0" timeOffset="447">680 260 12287,'-1'6'0,"-1"0"0,0-2 0,-1-1 0,1 1 0,-3 2 0,-1 0 0,-1 2 0,-1 0 0,-1 2 0,0 0 0,-3-2 0,0 2 0,-1 1 0,-4-1 0,1 0 0,0 1 0,-1-3 0,0 0 0,-2-2 0,3-1 0,4-3 0,-1-1 0,2-1 0</inkml:trace>
  <inkml:trace contextRef="#ctx0" brushRef="#br0" timeOffset="1300">407 127 12287,'3'4'0,"-2"-1"0,3-1 0,-2 1 0,-1 2 0,1 0 0,-1 1 0,-2 1 0,-1-1 0,-3-1 0,-1 1 0,-1-1 0,-1 1 0,-1 1 0,0 0 0,-3 0 0,-1 1 0,-2 1 0,-1-1 0,-2 0 0,0-1 0,0 0 0,2-4 0,-2 4 0,1 0 0,2-1 0,0-1 0,1-2 0,1 1 0,1-3 0,2 2 0,3 0 0,0-2 0,0 0 0,2-2 0,0-1 0,4-2 0,-1-3 0,1 0 0,1 0 0,0 2 0,0 1 0,0-2 0,0 0 0,1-1 0,0 0 0,2 0 0,1 0 0,-2 0 0,3 0 0,1 0 0,-1 0 0,0 1 0,-1 0 0,-1 2 0,3 0 0,-2-2 0,0 2 0,1 1 0,-3 0 0,3 2 0,1-2 0,-3-1 0,2 1 0,-3 1 0,3 2 0,-3 1 0,0 1 0,-1 3 0,-4 1 0,0 1 0,-1 0 0,-1 0 0,1 0 0,-1 0 0,0 0 0,-1 0 0,-1-2 0,0-1 0,0 2 0,0 0 0,0 0 0,0 0 0,0-2 0,0-1 0,0 1 0,0-2 0,0 0 0,2-1 0,0-1 0,4-1 0,-2-1 0,0-3 0,2 1 0,-1 0 0,1-2 0,1 0 0,0-1 0,-1 0 0,-1-1 0,0-1 0,0 0 0,1-2 0,-1-2 0,0 0 0,-1-1 0,1 0 0,-1 0 0,-1 0 0,3 0 0,-2 1 0,0 0 0,1 2 0,-3 2 0,2 0 0,-1 1 0,3 3 0,-1 1 0,-2-1 0,0-2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0:59.196"/>
    </inkml:context>
    <inkml:brush xml:id="br0">
      <inkml:brushProperty name="width" value="0.08571" units="cm"/>
      <inkml:brushProperty name="height" value="0.08571" units="cm"/>
      <inkml:brushProperty name="color" value="#008C3A"/>
    </inkml:brush>
  </inkml:definitions>
  <inkml:trace contextRef="#ctx0" brushRef="#br0">910 15 12287,'-3'-5'0,"0"1"0,-1 1 0,2 1 0,-3 2 0,0 0 0,-1 0 0,-1 1 0,-1 0 0,-1 2 0,0 1 0,-3-1 0,0 0 0,-1 1 0,-1 0 0,0-2 0,0 1 0,0-3 0</inkml:trace>
  <inkml:trace contextRef="#ctx0" brushRef="#br0" timeOffset="198">567 50 12287,'4'3'0,"2"-2"0,-2 2 0</inkml:trace>
  <inkml:trace contextRef="#ctx0" brushRef="#br0" timeOffset="818">175 71 12287,'4'-7'0,"1"0"0,1 0 0,-3 1 0,1 0 0,-1 2 0,0 2 0,-4-1 0,-1 3 0,-2 1 0,-2 1 0,0 2 0,1 0 0,1 2 0,-3-1 0,0 0 0,0 0 0,0 1 0,0-1 0,0 1 0,0 1 0,1 0 0,0-1 0,1 0 0,0-2 0,1 0 0,0 2 0,1-2 0,2 2 0,0-2 0,1 0 0,1-2 0,0 1 0,2-1 0,1 1 0,1-1 0,2-2 0,0 0 0,-3 0 0,1 0 0,0 0 0,2 0 0,-3 3 0,-2 2 0,-1 1 0,-4 1 0,-1 0 0,-2 1 0,-1 1 0,1 2 0,-5 3 0,0 0 0,0 0 0,1 2 0,-3 1 0,1 1 0,0 2 0,1-1 0,1 0 0,1-3 0,3-1 0,4-1 0,0 0 0,2-1 0,2-1 0,3-2 0,4-3 0,3 0 0,4 0 0,1 0 0,2-1 0,1 0 0,2-2 0,-1-2 0,7 0 0,1-2 0,3-2 0,6-3 0,-2-4 0,2-3 0,2-7 0,2-3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1:27.794"/>
    </inkml:context>
    <inkml:brush xml:id="br0">
      <inkml:brushProperty name="width" value="0.08571" units="cm"/>
      <inkml:brushProperty name="height" value="0.08571" units="cm"/>
      <inkml:brushProperty name="color" value="#FF0066"/>
    </inkml:brush>
  </inkml:definitions>
  <inkml:trace contextRef="#ctx0" brushRef="#br0">1630 25 12287,'0'-13'0,"0"6"0,4 3 0,0 8 0,-1 6 0,-1 5 0,2 6 0,0 7 0,0 3 0,2 1 0,-5-2 0,5 2 0,-2-1 0,0-3 0,2 3 0,-3 0 0,2 0 0,2 0 0,-4-6 0,3-5 0,-2-1 0,0 1 0,5-5 0,-4 1 0,2-6 0,2-5 0,3-5 0</inkml:trace>
  <inkml:trace contextRef="#ctx0" brushRef="#br0" timeOffset="751">1352 239 12287,'13'7'0,"-6"0"0,-2-2 0,1 3 0,-5 3 0,4 2 0,-4-1 0,-1 1 0,0 4 0,0 0 0,0-2 0,0-1 0,-4-5 0,-2-1 0,-1 2 0,-3 1 0,-1-4 0,-2-1 0,1-2 0,-1 0 0,1 0 0,-1-4 0,0 0 0,1 0 0,-1 0 0,0-1 0,-1-2 0,-2-1 0,2-6 0,-3 2 0,4-4 0,5 0 0,-4-1 0,4 2 0,-3 1 0,-2 2 0,5 4 0,-1-3 0,1 0 0,1-1 0,-4 6 0,2-3 0,-2 4 0,-2 1 0,2 6 0,1 1 0,3 1 0,2 1 0,-1-1 0,3 5 0,-1-1 0,0 1 0,4-1 0,0 1 0,0-4 0,0-1 0,0 2 0,1-3 0,3 1 0,-1-5 0,6 1 0,-6 3 0,2-4 0,-6 4 0,-3-1 0,-3-1 0,-6-2 0,0 1 0,1-1 0,-1 3 0,-1-2 0,-1 0 0,-2 2 0,-4-5 0,2 3 0,0-2 0,-4-2 0,4 1 0,-1 2 0,0 1 0,1-1 0,2-2 0,-3-1 0,2 0 0,3 0 0,1 0 0,2-1 0,4-3 0,-2 1 0,6-5 0,0-6 0,4-6 0</inkml:trace>
  <inkml:trace contextRef="#ctx0" brushRef="#br0" timeOffset="1083">1415 593 12287,'-5'7'0,"-1"0"0,-4-4 0,2 1 0,-1 4 0,-2-2 0,1 0 0,2-1 0,-2 5 0,-5-3 0,-4 1 0,0 1 0,2-5 0,-4 3 0,-2-1 0,0-3 0,-3-2 0,-5-1 0,-1 0 0</inkml:trace>
  <inkml:trace contextRef="#ctx0" brushRef="#br0" timeOffset="1500">607 151 12287,'0'7'0,"0"-1"0,0-8 0,0-2 0,0 1 0,0-5 0,0 3 0,0-3 0,1 1 0,2-3 0,1 2 0,2 5 0,-2-1 0,3 2 0,6 2 0,-6 2 0,-1 2 0,-2 4 0,0 4 0,0-3 0,-4 3 0,0 2 0,0 0 0,-1 1 0,-3 1 0,-3 0 0,0 0 0,-5 2 0,4-1 0,-3-2 0,-2-1 0,-4-2 0,0-3 0,2-1 0,1-3 0,-4-1 0,-2-4 0</inkml:trace>
  <inkml:trace contextRef="#ctx0" brushRef="#br0" timeOffset="1683">241 227 12287,'-6'19'0,"5"0"0,-9-3 0,6 4 0,1 4 0,-4 5 0,-2 13 0,-2 5 0,-1 2 0,-7 6 0,-3-1 0,-6-2 0,-6-4 0,-2-10 0,-2-7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1:32.129"/>
    </inkml:context>
    <inkml:brush xml:id="br0">
      <inkml:brushProperty name="width" value="0.08571" units="cm"/>
      <inkml:brushProperty name="height" value="0.08571" units="cm"/>
      <inkml:brushProperty name="color" value="#FF0066"/>
    </inkml:brush>
  </inkml:definitions>
  <inkml:trace contextRef="#ctx0" brushRef="#br0">418 0 12287,'-13'0'0,"0"0"0,1 1 0,-1 4 0,-1 3 0,-3 3 0,-4 3 0,-8 2 0,-5 2 0,-3 2 0,-5 1 0,0 3 0,2-3 0,-5-3 0,0-6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1:31.728"/>
    </inkml:context>
    <inkml:brush xml:id="br0">
      <inkml:brushProperty name="width" value="0.08571" units="cm"/>
      <inkml:brushProperty name="height" value="0.08571" units="cm"/>
      <inkml:brushProperty name="color" value="#FF0066"/>
    </inkml:brush>
  </inkml:definitions>
  <inkml:trace contextRef="#ctx0" brushRef="#br0">1693 14 12287,'9'0'0,"-2"-2"0,-2-2 0,1 3 0,-2-4 0,3 4 0,0 2 0,-3 4 0,-2 3 0,-4 2 0,-1 0 0,-2-2 0,-2 2 0,3-3 0,-3 1 0,0 2 0,0 1 0,2-2 0,-2-1 0,2 2 0,-5 1 0,1 2 0,4-5 0,1 1 0,4-7 0,4 3 0,-1-4 0,5-1 0,2 0 0,5 4 0,2 0 0,-1-1 0,-2-1 0,-2-2 0,1 0 0,-1 0 0,1 0 0,0 0 0,-2 1 0,-3 3 0,-2 3 0,-7 5 0,-4-4 0,3 3 0,-7-2 0,-2 0 0,-4 0 0,0 6 0,-3-2 0,1 1 0,1 0 0,-7-1 0,2-1 0,-3 1 0,-1 0 0,0-5 0,-1 0 0,1 1 0,0-2 0,-2-2 0,-1-5 0,-1 0 0,1 0 0,1 0 0,2 0 0,1-1 0,3-3 0,-3 1 0,4-5 0,1-1 0,2 2 0,-1-3 0,1 5 0,1-2 0,2 4 0,2-1 0,-1 2 0,5 2 0,-1 0 0,5 0 0,-3 2 0,1 2 0,1 1 0,2 5 0,-1-1 0,-5-5 0,4 3 0,-2-1 0,-2 2 0,-3-4 0,-1 0 0,0 2 0,-1-5 0,-1 4 0,-2-4 0,0-1 0,5 0 0,-2 0 0,-3 0 0,3-4 0,-5-2 0,3-1 0,-1-3 0,-4 5 0,2-1 0,1 2 0,0 0 0,-3-5 0,3 5 0,-1 1 0,1 2 0,-3 1 0,3 0 0,0 1 0,-1 3 0,3-1 0,2 6 0,-2 1 0,-1 1 0,0 1 0,5 1 0,-1 1 0,1 3 0,-1-3 0,2 3 0,1-3 0,1-2 0,2 1 0,-2 0 0,0-2 0,-1-3 0,3 4 0,-1-5 0,0 1 0,1 0 0,-5-5 0,2 3 0,-4-2 0,-2 0 0,-5 5 0,1-5 0,-3 0 0,-3 2 0,-2-5 0,1 3 0,-1-2 0,-1-2 0,-5 0 0,4-2 0,2-2 0,-4-3 0,0-6 0</inkml:trace>
  <inkml:trace contextRef="#ctx0" brushRef="#br0" timeOffset="700">1074 683 12287,'-8'0'0,"-1"0"0,0 0 0,-4-2 0,-4 0 0,-4-4 0,-3-1 0,-7 3 0,-2-5 0,-15-5 0,-4-5 0</inkml:trace>
  <inkml:trace contextRef="#ctx0" brushRef="#br0" timeOffset="849">228 89 12287,'-8'0'0,"-1"0"0,5 0 0,-4 0 0,-2 0 0,-1 6 0,-2 1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1:48.276"/>
    </inkml:context>
    <inkml:brush xml:id="br0">
      <inkml:brushProperty name="width" value="0.08571" units="cm"/>
      <inkml:brushProperty name="height" value="0.08571" units="cm"/>
      <inkml:brushProperty name="color" value="#008C3A"/>
    </inkml:brush>
  </inkml:definitions>
  <inkml:trace contextRef="#ctx0" brushRef="#br0">1778 564 12287,'-15'0'0,"1"0"0,6 0 0,5 0 0,-9-3 0,12-5 0,0 2 0,0-11 0,0-3 0,0-3 0,0-3 0,0 0 0,3 0 0,3 1 0,2-1 0,-2 0 0,-3 0 0,-3 1 0,0-1 0,0 0 0,9-8 0,-1 0 0,-2 2 0,-3 3 0,-3 4 0,0-1 0,0 9 0,0 0 0,-3 11 0,-6-3 0,6 9 0,-5 9 0,5 5 0,3 12 0,0 0 0,0-1 0,0 1 0,0 0 0,0 0 0,3-1 0,3 1 0,2 0 0,4 0 0,-7-1 0,4 1 0,-3 0 0,-1 0 0,1-1 0,3 1 0,8 0 0,-9 0 0,-2-1 0,-3 1 0,-3 0 0,0 0 0,0-1 0,0 1 0,0 0 0,0 0 0,-3-1 0,-5 1 0,5-9 0,-9-2 0,1-4 0,8-2 0,-11-9 0,5 0 0,6 0 0,-20 0 0,12-3 0,-9-3 0,3-2 0,8-1 0,-5 6 0,2-5 0,-5 2 0,6-8 0,-4 2 0,10-8 0,-7 6 0,4-3 0,-1-1 0,-2 10 0,5-9 0,-3-3 0,-8 5 0,6 1 0,-4 3 0,7-9 0,-9 2 0,11 7 0,-6-3 0,12 5 0,0 6 0,0-8 0,0 14 0,0 5 0,0 6 0,0 12 0,0 0 0,0-9 0,0 0 0,0 3 0,0 3 0,0 3 0,0 0 0,-8-9 0,-4 0 0,-2 3 0,-3 0 0,-9 0 0,0-3 0,1-11 0,2 6 0,6-1 0,-6-8 0,6 5 0,-6-5 0,6-6 0,-1-2 0,-2-4 0,6-8 0,0 5 0,-1 1 0,1 0 0,6-9 0,-10 2 0,10-5 0,-9-2 0,11 8 0,-3-1 0,6-2 0,3 6 0,3 0 0,6 2 0,-3-5 0,11 9 0,3 2 0,-6 0 0,3-2 0,0 5 0,9-6 0,-11 9 0,-7 9 0,4-4 0,-4 13 0,1-1 0,-9 8 0,-3-2 0,-3-3 0,-2-2 0,-10-1 0,7 6 0,-3-6 0,5-3 0,-8-5 0,-3 8 0,6-3 0,-4 0 0,-2-2 0,-3 5 0,-2-8 0,2-1 0,6 4 0,-6-9 0,6 5 0,-6-5 0,-3 6 0,0-1 0,0-2 0,9-3 0,0-3 0,-3 0 0,6-9 0,-3 1 0,-3 2 0,-3-8 0,-3-4 0,0 4 0,0-3 0,1-3 0,7 8 0,1 1 0,0 0 0,3-7 0,-9 4 0,6 0 0,-6 2 0,6-5 0,2 6 0,1-1 0,0 1 0,-1-1 0,-5 7 0,3-4 0,0-8 0,-9 8 0,1-8 0,-1 9 0,0-1 0,0 9 0,1 0 0,-1 0 0,9 0 0,0 0 0,-4 0 0,7 0 0,0 3 0,2 5 0,-5-2 0,6 8 0,-1 1 0,1-1 0,-6 3 0,5 6 0,-2-6 0,8 6 0,-2-6 0,5 6 0,3-6 0,0 1 0,0 2 0,0 3 0,0 2 0,0-8 0,0 1 0,3-13 0,5 4 0,9-6 0,-2-3 0,2 0 0,3 0 0,3 0 0,3 0 0,-1 0 0,1-9 0,-3-2 0,-3-1 0,-3 1 0,0-6 0,9 5 0,0-2 0,0-15 0,-1-11 0</inkml:trace>
  <inkml:trace contextRef="#ctx0" brushRef="#br0" timeOffset="517">1288 229 12287,'-14'12'0,"3"-9"0,11 8 0,0-11 0,0 0 0</inkml:trace>
  <inkml:trace contextRef="#ctx0" brushRef="#br0" timeOffset="816">928 332 12287,'14'-11'0,"-2"-4"0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1:56.642"/>
    </inkml:context>
    <inkml:brush xml:id="br0">
      <inkml:brushProperty name="width" value="0.08571" units="cm"/>
      <inkml:brushProperty name="height" value="0.08571" units="cm"/>
      <inkml:brushProperty name="color" value="#008C3A"/>
    </inkml:brush>
  </inkml:definitions>
  <inkml:trace contextRef="#ctx0" brushRef="#br0">4198 104 12287,'14'0'0,"-3"0"0,-11 2 0,0 7 0,0 5 0,0 12 0,0 0 0,0 0 0,0-1 0,0 1 0,0 0 0,9 0 0,0-1 0,-4 1 0,-2 0 0,-3 0 0,0-1 0,3 1 0,6 0 0,-6 0 0,5-1 0,-5-8 0,-3 1 0,0-13 0,-3 7 0,-5-12 0,-7 0 0,-11 0 0,1-12 0,-1-5 0,3 3 0,3 0 0,3-1 0,-3 1 0,6 5 0,-4-5 0,-2 3 0,-3-7 0,-2 7 0,-1 0 0,0-1 0,9 4 0,0 8 0,-3-3 0,-3-6 0,6 6 0,0-5 0,-3 5 0,-3 3 0,0-3 0,6-6 0,-6 7 0,6-7 0,5 6 0,1-8 0,14 5 0,5-11 0,-2 11 0,11-3 0,3 7 0,-6 2 0,4 0 0,-1 0 0,8 0 0,-7 0 0,-1 0 0,0 2 0,9 7 0,-9-6 0,0 5 0,-11-2 0,2 3 0,-5-4 0,-3 13 0,0-10 0,0 9 0,-8-8 0,-4 5 0,-2-2 0,-3 5 0,-9-6 0,0 4 0,9-10 0,0 7 0,-3-1 0,-3-8 0,-3 6 0,0-6 0,1-1 0,-1 4 0,0 3 0,0-1 0,1-8 0,-1 0 0,0 0 0,0 0 0,9 0 0,3-3 0,2-5 0,1 2 0,2-11 0,7 8 0,-7-8 0,6 9 0,3-10 0,0 13 0,-11-7 0,5 12 0,-8 3 0,2 6 0,-5-4 0,6 10 0,-1-1 0,1 0 0,-1 1 0,7 5 0,-7-3 0,-2 3 0,8 3 0,-5 0 0,2-3 0,0-3 0,-2 0 0,5 9 0,-2 0 0,-1-9 0,9 0 0,0 3 0,0-9 0,0 12 0,3-20 0,6 6 0,-7-6 0,7-3 0,-18 0 0,-8 0 0,3 8 0,-3 1 0,-3-4 0,-3-2 0,-3 0 0,0 6 0,1-6 0,-1 5 0,0-5 0,0-3 0,1-11 0,-1-4 0</inkml:trace>
  <inkml:trace contextRef="#ctx0" brushRef="#br0" timeOffset="500">4301 773 12287,'-9'17'0,"-2"-2"0,-1-1 0,1 0 0,-9-8 0,3 5 0,-6-2 0,-3 0 0,0 2 0,0-5 0,1 2 0,-1-2 0,0 5 0,0 1 0,-2-1 0,-6 1 0,5-1 0,-5-5 0,5 3 0,3-4 0,0-2 0,1-3 0,-1 0 0,-11-11 0,-3-4 0</inkml:trace>
  <inkml:trace contextRef="#ctx0" brushRef="#br0" timeOffset="867">3399 155 12287,'0'14'0,"0"1"0,0-7 0,-2-5 0,-7 6 0,-5 2 0,-12-2 0,12-1 0,-9-8 0,8 0 0</inkml:trace>
  <inkml:trace contextRef="#ctx0" brushRef="#br0" timeOffset="1466">2884 413 12287,'0'25'0,"0"1"0,-3 0 0,-5 0 0,2-1 0,-11 1 0,0 0 0,3 0 0,-9-1 0,5 4 0,-4 2 0,-4 4 0,0-1 0,0-5 0,1 2 0,-1 4 0,0-1 0,0-11 0,1-3 0,-1-3 0,0-3 0,0 3 0,1-8 0,-1-18 0,0-5 0</inkml:trace>
  <inkml:trace contextRef="#ctx0" brushRef="#br0" timeOffset="1650">2756 181 12287,'-15'0'0,"-8"0"0,9 0 0,-12 0 0</inkml:trace>
  <inkml:trace contextRef="#ctx0" brushRef="#br0" timeOffset="1930">2344 129 12287,'0'26'0,"2"-9"0,4 0 0,3 3 0,-1 3 0,-8 3 0,3-3 0,6-6 0,-6 6 0,5-6 0,-5 6 0,8 3 0,4 0 0</inkml:trace>
  <inkml:trace contextRef="#ctx0" brushRef="#br0" timeOffset="2566">1854 129 12287,'26'0'0,"-9"-3"0,0-5 0,0 5 0,6 3 0,-5 17 0,-10 6 0,-5-6 0,-3 0 0,0 3 0,0 3 0,0 3 0,-3 0 0,-3 0 0,-2-1 0,-12 1 0,5 0 0,-2 2 0,0 7 0,0-7 0,-9 7 0,0-7 0,1-2 0,8 8 0,-1 1 0,-2-4 0,0-2 0,0-6 0,3-6 0,11-6 0,6-14 0,18-5 0,4-9 0,1-6 0,-3-3 0,-2 0 0,2 1 0,2-1 0,1 0 0,-5 0 0,2 9 0,-9 3 0,3 2 0,-8-8 0,3 3 0,-9 6 0,-9 2 0,3 6 0,-11 3 0,-3 0 0,-3 0 0,-3-3 0,1-2 0,-1-4 0,0 3 0,0 4 0,1-1 0,-1-3 0,0-3 0,-8-8 0,0 6 0,2-4 0,3-5 0,7 6 0,2-3 0,5-3 0,4-3 0,2-3 0,9 1 0,0-1 0,0 0 0,3 0 0,3 1 0,2-1 0,12-11 0,-5-3 0</inkml:trace>
  <inkml:trace contextRef="#ctx0" brushRef="#br0" timeOffset="3217">1082 541 12287,'-18'0'0,"1"0"0,12-11 0,-4-6 0,6 2 0,3-2 0,0 9 0,0-10 0,3 13 0,3-7 0,5 4 0,3-1 0,-5 1 0,8 5 0,3-6 0,-5 6 0,2-5 0,0 5 0,9 3 0,-12 3 0,-3 2 0,1 4 0,-9 11 0,5-3 0,-5 6 0,-6 0 0,-5-6 0,2 3 0,-8-8 0,-1-1 0,1 0 0,5 7 0,-8-7 0,-3 1 0,-3-1 0,6 0 0,0-5 0,-3 3 0,-3-4 0,6 1 0,0 0 0,-3 3 0,-3-4 0,-3 7 0,0-4 0,1-2 0,7 5 0,4 1 0,0-1 0,0 1 0,8-1 0,-6-5 0,1 3 0,8 11 0,-6-3 0,7-3 0,2 3 0,0-8 0,0 8 0,0-8 0,0 8 0,0-9 0,0 9 0,-3-8 0,-6 8 0,-5-11 0,-9 5 0,3-2 0,3 0 0,0-1 0,-9-8 0,0 0 0,0 0 0,1 0 0,-1 0 0,9-8 0,2-4 0,1-2 0,0-6 0,8-6 0,-3-5 0,7-4 0,2-22 0,0 3 0</inkml:trace>
  <inkml:trace contextRef="#ctx0" brushRef="#br0" timeOffset="3366">798 104 12287,'0'0'0</inkml:trace>
  <inkml:trace contextRef="#ctx0" brushRef="#br0" timeOffset="3713">438 129 12287,'14'26'0,"-5"0"0,-6 0 0,-3-1 0,0 1 0,0 0 0,0 0 0,0-1 0,0 1 0,-3 0 0,-6 0 0,3-4 0,-8-2 0,3-2 0,-9-13 0,17 7 0,-9-12 0</inkml:trace>
  <inkml:trace contextRef="#ctx0" brushRef="#br0" timeOffset="4032">26 413 12287,'0'17'0,"0"0"0,0-9 0,0 10 0,0-10 0,0 9 0,0-8 0,0 8 0,0 0 0,0 9 0,0-9 0,0 0 0,0 3 0,-12-8 0,-2-1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2:03.208"/>
    </inkml:context>
    <inkml:brush xml:id="br0">
      <inkml:brushProperty name="width" value="0.08571" units="cm"/>
      <inkml:brushProperty name="height" value="0.08571" units="cm"/>
      <inkml:brushProperty name="color" value="#008C3A"/>
    </inkml:brush>
  </inkml:definitions>
  <inkml:trace contextRef="#ctx0" brushRef="#br0">2060 490 12287,'15'0'0,"-4"0"0,-11-3 0,0-6 0,0 6 0,0-8 0,-3 11 0,-5 0 0,5 0 0,-12 3 0,7 5 0,2 4 0,-11 8 0,-3-3 0,-3 0 0,-3 9 0,0 0 0,1 0 0,-1-1 0,3 1 0,3-3 0,3-6 0,11-5 0,-5-12 0,11 0 0,3 0 0,5 0 0,-2-3 0,11-3 0,3-3 0,-6 1 0,4 8 0,-10 0 0,9 0 0,-8 0 0,8 0 0,-8 0 0,5 3 0,-3 5 0,-2-2 0,-6 8 0,5-2 0,-5-1 0,6-2 0,-6-4 0,-3 13 0,0-13 0,0 18 0,-3-11 0,-6 5 0,4-6 0,-10-8 0,1 3 0,0 3 0,5-1 0,-8-8 0,3 3 0,-6 3 0,2 2 0,1 1 0,-9-9 0,1 0 0,-1 0 0,0 0 0,0 0 0,1 0 0,-1 0 0,0 0 0,0 0 0,1 0 0,-1 0 0,0-9 0,0 1 0,12-4 0,6 4 0,-7-7 0,1-10 0</inkml:trace>
  <inkml:trace contextRef="#ctx0" brushRef="#br0" timeOffset="233">1777 26 12287,'0'-14'0,"0"2"0,0 15 0,0 6 0,11-6 0,4 8 0</inkml:trace>
  <inkml:trace contextRef="#ctx0" brushRef="#br0" timeOffset="567">1777 1314 12287,'0'-14'0,"0"-1"0,0 7 0,0 5 0,0-9 0,-11 1 0,-4-3 0</inkml:trace>
  <inkml:trace contextRef="#ctx0" brushRef="#br0" timeOffset="1050">1468 825 12287,'0'-18'0,"0"1"0,0 0 0,0-9 0,0 9 0,0 0 0,0-3 0,0 6 0,0-4 0,0-2 0,-12-2 0,-2-4 0,0 0 0,-6 0 0,8 1 0,-2-4 0,-6-5 0,6 5 0,-3-5 0,-1 5 0,4 3 0,-6 1 0,11-1 0,4 0 0,-7 0 0,4 1 0,-1 10 0,21-8 0,2 9 0</inkml:trace>
  <inkml:trace contextRef="#ctx0" brushRef="#br0" timeOffset="2483">695 593 12287,'-14'0'0,"0"0"0,5 0 0,6-3 0,-5-6 0,5 7 0,3-13 0,0 7 0,3 5 0,5-6 0,7 3 0,-1-2 0,9 5 0,-6-6 0,6 7 0,-6 2 0,0 0 0,3 0 0,3 0 0,3 0 0,0 0 0,-9 0 0,0 0 0,3 0 0,-6 0 0,1 2 0,-4 7 0,0-3 0,-2 11 0,-6 0 0,6 9 0,-7-9 0,-2 0 0,0 3 0,-2-6 0,-7 4 0,-8 2 0,2-9 0,1 1 0,0-4 0,0 1 0,-4 11 0,-7-6 0,-1 0 0,3 1 0,3-10 0,3 7 0,-3 2 0,-3-5 0,-3 5 0,0-2 0,1-4 0,-1-5 0,0 6 0,0-7 0,1 7 0,-1-6 0,0-3 0,0 0 0,1 0 0,-1 0 0,0 0 0,0-9 0,1 1 0,-1-1 0,0-2 0,9 8 0,0-9 0,-3 1 0,-3-3 0,0-12 0,6 0 0,5 9 0,12 0 0,0-3 0,0-3 0,0-3 0,0 0 0,0 9 0,3 3 0,3 0 0,2-1 0,12 7 0,-2-10 0,5 13 0,-1-7 0,-2 4 0,-2-1 0,-10 1 0,9 8 0,3 0 0,-5 0 0,2 0 0,3 0 0,-6 0 0,3 0 0,1 0 0,7 0 0,-10 11 0,-7 6 0,-5 6 0,-3 3 0,0 0 0,-3-1 0,-3 1 0,-2 0 0,-12-3 0,6-3 0,-4-3 0,1 3 0,9-6 0,-10 1 0,-2-1 0,-2 0 0,4-8 0,4 5 0,0-2 0,-1 0 0,7-1 0,-9-8 0,0 0 0,-9 0 0,11-11 0,7-7 0,5-4 0,3-4 0,0 0 0,0 9 0,3 0 0,5-3 0,-5 5 0,9 1 0,-1 3 0,-8-1 0,6 4 0,-4 5 0,1-9 0,3 1 0,-1 8 0,-8-8 0,-3 19 0,-2 4 0,-7-1 0,-2 0 0,5 7 0,-5-7 0,0 3 0,-1 6 0,7-5 0,-6 2 0,-1 0 0,1-3 0,5 9 0,-5-6 0,3 6 0,-1 0 0,6-3 0,-2-3 0,-1 1 0,9 7 0,0-10 0,3-4 0,6-11 0,-6 0 0,8 0 0,-11 0 0,0 0 0,-3 9 0,-3 2 0,-2 3 0,-4-8 0,7 6 0,-4-1 0,-2 0 0,5 10 0,-3-4 0,1-9 0,5 7 0,-3-1 0,-2 0 0,-1-5 0,9 8 0,0 3 0,0-6 0,0 3 0,0 3 0,0-5 0,3-1 0,5-2 0,-2 5 0,8-6 0,-2 3 0,8-8 0,-3 3 0,6 5 0,3 0 0</inkml:trace>
  <inkml:trace contextRef="#ctx0" brushRef="#br0" timeOffset="2816">876 1211 12287,'2'14'0,"7"-5"0,-6-6 0,8-3 0,-11 11 0,0 3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09:55:32.224"/>
    </inkml:context>
    <inkml:brush xml:id="br0">
      <inkml:brushProperty name="width" value="0.11429" units="cm"/>
      <inkml:brushProperty name="height" value="0.11429" units="cm"/>
      <inkml:brushProperty name="color" value="#AE198D"/>
      <inkml:brushProperty name="inkEffects" value="galaxy"/>
      <inkml:brushProperty name="anchorX" value="-117149.65625"/>
      <inkml:brushProperty name="anchorY" value="-405643.53125"/>
      <inkml:brushProperty name="scaleFactor" value="0.5"/>
    </inkml:brush>
  </inkml:definitions>
  <inkml:trace contextRef="#ctx0" brushRef="#br0">1 39 21242,'0'-11'-2890,"0"3"0,8 8 3532,5 0 0,-2 0 1,2 0-162,3 0 1,-5 0-351,2 0 1,0 2-1,6 2-272,1 3 0,-7-1 0,0-6 157,2 0 0,-4 7 0,2-1-23,2-1 0,3-3 1,1-2-1,-1 2-139,-5 5 0,4-5 1,-4 4 514,5-4 1,1-2-1,1 0-414,0 0 1,-3 3 0,-2 1 0,-2 3-166,3-3 0,-5-2 1,2-2 266,2 0 1,2 0 256,3 0 1,-1 0-208,1 0 1,-7 0 0,0 0 278,2 0 51,-6 0-100,9 0-160,-16 0 137,6 0 1,-5 0-315,3 0 0,-4 0 0,7 0 0,-9 0-336,0 0 1,9 0-1,4 0 1,4 0 443,3 0 1,-5-6-1,0-3 1,5 0 56,2 0 1,-11 3 0,10 4 0,1-3-46,2-1 0,-4-1 0,-7 5 0,2-2 194,2-3 1,3 1-243,0 6 0,-1 0 0,-1-3 200,-5-3 0,-2 4 88,-5-5 1,-1 5 359,8 2-937,-9 0 0,7 0-115,-5 0 0,-1 0 107,8 0 1,-9 2-1,5 3-636,0 1 1,-5 1 401,9-7 0,-6 0-86,6 0 185,-9 0 0,7 0-360,-5 0 720,-3 0 0,14 0 0,-13 0 195,9 0 897,-8 0-390,12 0-702,-15 0 0,16 0 0,-14 0 0,9 0 0,-8 2-660,1 4 0,-2-3 0,3 3 1,-3-4-248,9-2 907,-8 0 0,6 0 0,-7 2-660,2 5 1,3-5 151,-2 5 0,-3-5 386,9-2 1,-6 0 121,6 0 0,-7 0 380,7 0 1,-8 2 0,3 2-268,1 3 1,2-1 91,9-6 0,-7 0 1,-2 3-615,-3 3 0,8-4 777,-3 5 0,-3-5 51,4-2 0,-8 2-806,7 5-519,-8-5 541,12 7 0,-13-3-464,9 1 213,-8-1-488,3-6 1688,-8 0-496,0 0 1,9 0 121,4 0 0,-2 0 0,2 0 92,2 0 0,-4 0 0,2 0 0,3 0 1,-6 0-1,4 0 659,1 0 0,-4 0-508,2 0 1,-7 0 507,7 0 0,0 0-961,7 0 0,-7 0 0,0 0 0,-6 0 0,6 0 0,-7 0 0,7 0 0,3 0 0,-6 7-489,4-1 1,-8 1 173,7-7 1,-6 0 314,6 0 0,0 0 0,6 0 0,-6 0 0,1 0 0,1 0 0,-4 0 0,2 0 0,0 0 0,6 0 0,1 6-210,0 1 0,-1-1 1,1-6 534,-1 0 1,-6 0-1,1 0-116,1 0 1,2 0 0,3 0-282,-1 0 0,1 7 0,0 0-71,-1-3 1,1-2-1,-1-2 143,1 0 0,0 0 0,-1 0 0,1 2-162,-1 5 1,1-5 0,0 4 84,-1-3 1,1-3 0,-1 0 247,1 0 0,-7 0 0,0 2 0,2 2-365,3 3 0,-5-1 0,0-6 216,2 0 0,3 0 1,1 0 73,1 0 1,-7 0 0,0 0 30,2 0 0,3 0 0,1 0 0,1 0-148,-1 0 1,1 2 0,0 3-1,-1 1 16,1-1 1,-1-3-1,1-2 118,0 0 1,-7 0 0,-3 2-467,-1 5 1,0-5 624,-3 4-1777,-3-4-9,5-2 1518,-8 0 1,5 0 0,6 3-58,8 3 1,12-4-1,-3 5 1,2-5 128,5-2 1,2 2-1,0 3 1,-2 1-170,-2-2 1,-9-1-1,2-3 911,-4 0-339,-3 0 33,-8 0 0,0 0 0,-4 0-3,6 0 1,6 0-1,5 0-508,2 0 0,3 0 0,-5 0 0,4 0 117,2 0 0,1 0 0,4 0 1,-3 0-116,3 0 1,-4 6-1,-1 1 1,-1-3 60,-6-2 0,6-2 0,-1 0 0,0 0-36,1 0 0,-3 0 0,-4 0 0,2 0 0,2 0 0,6 0 0,-5 0 0,-4 0 9,-1 0 1,4 0-1,1 0 56,-4 0-64,-9 0-20,-6 0 1,-6 0-56,5 0 1,2 2 0,6 3 0,-2 1-1,2-1 1,3-3 0,1-2 0,1 0 157,-1 0 0,3-7 1,2 1-1,2 1 20,-2 3 1,-9 0 0,-1-2 54,1-3 0,-4 1-186,2 6 13,-9 0 1,7 0 70,-4 0 1,3 0 95,10 0 1,-7 0-1,0 0 74,2 0 0,-4 0-465,2 0 119,-8 0 0,6 0 3,-5 0 0,-2 0 145,10 0 0,-8 0 1,7 0-38,2 0 0,-4 0 0,2 0-1,3 0 1,-6 0-1,4 0-3,1 0 0,2 0 0,3 0-9,-1 0 1,3 0 0,2 0 0,2 0-1,-2 0 0,-2 0 0,-2 0 0,-1 0 8,1 0 0,-1 0 1,1 0 0,0 0-6,-1 0 1,-6 0 4,0 0 1,0 0-1,7 0 34,0 0 1,-1-3 0,1-1 0,-1-2 46,1 1 0,2 3 1,4 2-1,9 0-46,8 0 0,1 0 1,8 0-1,5-2 0,6-5 1,-9 5 0,3-4 0,-5 3-11,-2 3 0,-13-2 1,0-2 228,-6-3-191,-14 1 1,-10 6-43,-14 0 1,3 0-77,-9 0 1,6 0-173,-6 0 236,9 0 0,-3 0 1,14 0-46,6 0 0,4 0 0,5 0 1,2 0 90,2 0 0,0-7 0,-6 1 0,0 1 3,-1 3 0,-6 2 0,0 0 39,2 0 1,3-6 0,2-1-76,-1 3 1,1 2 0,-1-1 18,1-3 1,0 4 142,-1-5-192,1 5 1,-7 2-18,0 0 1,0 0-30,7 0 0,-1 0 0,3 0 1,2 0 6,2 0 0,9 0 0,-5 0 0,3 0-5,0 0 1,-1 0-1,7 0 1,-1 0 37,-6 0 1,-4 0-1,-8 0 1,0 0-36,-1 0 0,-6 0-259,0 0 278,-8 0 0,1 0 1,-12 0 21,4 0 1,-9 0 69,4 0 1,7 0-39,0 0 0,9 0 0,10 0 0,1 0-16,0 0 0,-1 0 1,3 0 23,4 0 1,-4 0 0,4 0-1,-4 0-2,-3 0 0,1 0 0,0 0 1,-1 0-32,1 0 0,-1 0 0,1 0-26,0 0 12,-9 0-35,6 0 32,-15 0 0,5 0 63,-14 0-34,5 0 1,-9 0 28,5 0-24,3 0 0,-3 0-20,12 0 1,5 0-1,9 0 1,2 0-28,4 0 1,-2 0 0,11 0 0,4 0 26,4 0 0,5 0 0,-4 0 0,1 0-3,-1 0 1,-9 0 0,-5 0 0,-1 0 69,-5 0 64,-3 0-83,-10 0 25,-2 0-26,-26 0-23,12 0 1,-10 0 0,24 0 0,10 0-1,12 0 0,8 0 0,7 2 1,6 3-59,5 1 0,8 1 0,0-5 1,-2 2 14,-2 3 1,-11-1 0,-6-6 0,-9 0 49,-9 0 2,-4 0 0,-14 0-19,-8 0-47,-8 0 0,-5 0-66,0 0 185,8 0-12,-3 0 1,10 0-61,4 0 0,7 0 1,13 0-1,9 0-61,9 0 1,-1 0 0,12 0 0,4 0-37,4 0 0,4 0 1,-6 0-1,0 0 12,-4 0 1,-14 0-1,-3 0 1,-12 0 8,-6 0 73,-11 0 1,-5 0-38,-12 0 1,1 0-24,-8 0 1,7 0-43,-7 0 152,8 0 155,-3 0-56,8 0-80,0 0-166,8 0 0,3 0 0,9 0 0,2 0-7,4 0 1,4 0 0,9 0 0,1 0 45,-1 0 1,0 0-1,2 0 1,3 0-10,2 0 0,-1-6 1,-5-1-1,-1 3 20,0 2 1,-6 2 0,-1 0 0,1 0-3,-3 0 1,7 0 0,-6 0 0,-1 0-29,-3 0 0,-6 0-22,-1 0 17,-9 0 44,-3 0 1,-5 0-1,3 0 3,7 0 0,5 0 0,1 0 45,1 0 0,-1 0 1,1 0 10,0 0 0,-1 0-71,1 0 0,-1 0-2,1 0 0,0 0-64,-1 0 0,1-7 0,-1 1-179,1 1-1,-7 3 196,0 2 1,0 0 62,7 0 1,-7 0-1,0 0-2,2 0 1,-4 0 0,2 0-8,2 0 1,-4 0 0,2 0-89,3 0 0,1-6 0,3-1 1,-1 3 60,1 1 1,-1 3-1,3 0 1,2 0 89,2 0 1,9 0-1,-2 0 1,4 0 66,2 0 1,7 0 0,2 0 0,0 0-95,-1 0 0,6-2 0,-8-2 0,-1-3-62,-3 3 0,-1 2 0,-1 2 0,-2-2-24,-5-5 0,3 5 1,-6-5-1,-1 5 28,0 2 0,5-2 0,-7-2 0,0-3 72,2 3 0,-6 2 0,7 2 1,-3 0-58,0 0 1,7-7 0,-7 1 0,0 1-14,2 3 0,-6 2 0,4 0 0,-4 0-3,-3 0 0,7-2 0,1-2 0,-3-3-14,-3 3 0,5 1 1,1 3-1,-3 0 55,-3 0 0,5-2 1,1-2-1,-1-3-3,2 3 0,-6 2 0,6 2 0,-2 0 33,0 0 1,1 0 0,-8 0 0,1-2-83,-1-5 0,1 5 0,0-5 0,-1 5 103,1 2 0,-1 0 1,1-2-182,0-4 0,-1 3-14,1-3 1,-1 4 239,1 2 1,-7 0 48,0 0-25,-9 0 1,14 0-135,-5 0 0,-2-3-132,2-3 0,-7 4-442,7-5 482,1 5 1,5 2 317,1 0 0,-7 0-113,0 0 0,-7 0 51,7 0 0,-6 0-108,6 0-25,-9 0 629,5 0-120,-9 0-442,0 0 1,9 0 0,6 0-9,9 0 0,0 7 0,9 1 0,1 1 49,3 0 0,3-1 1,-1-3-1,0 1-27,0-1 1,-6-3-1,0-2 1,1 0-43,3 0 0,3 6 0,-3 1 1,-2-3-33,-3-2 0,-1-2 0,4 0 1,-3 0-16,3 0 0,-7 0 0,-2 0 0,-4 0-15,-2 0 0,-1 0 0,1-2-100,0-4 1,-1 4 0,1-5 0,-1 5 14,1 2 1,-7 0 0,0 0-1,2 0-6,3 0 1,1 0 0,3 0 0,2 0 47,2 0 1,3 0-1,-3 0 1,6 0-43,5 0 0,3-7 0,-1 1 0,0 1 42,0 3 0,7 2 0,0 0 0,-1 0 24,3 0 0,-6-2 1,3-2-1,-1-3-19,2 3 0,-5 2 0,5 2 1,-3 0 104,3 0 0,-5-7 1,5 1-1,-4 1-76,-3 3 1,0 2-1,-2 0 1,-2 0 3,-3 0 0,-1 0 0,4 0 0,-5 0-5,-1 0 0,-1 0 0,-4 0 47,2 0 0,0 0 0,-6 0 0,-1 0-29,1 0 0,0 0 0,-1 0 2,1 0 0,-1 0 1,1 0 40,0 0 1,-1 0 8,1 0 1,-1 0 0,1 0-1,0 0 0,-1 0 0,3 2 1,2 3 3,2 1 1,9 1-1,-3-7 1,8 0-39,5 0 1,-1 6 0,8 1-1,3-3-14,1-2 0,3 5 0,2-1 1,0-1 1,-2-3 0,6 0 0,-8 2 1,6 3 6,0-3 0,5-2 0,-3-2 0,-2 0-26,-2 0 1,-2 0-1,0 0 1,-3 0 0,-3 0 1,1 0 0,-8 0 0,-1-2-63,3-4 0,0 4 0,5-5 0,-6 5-24,1 2 1,-6 0-1,6 0 1,-3 0 41,1 0 0,0 0 0,-5 0 1,3 0-5,1 0 0,1 0 0,-9 0 0,-2 0 20,-2 0 1,-3 0 0,5 0 0,-2 0 3,2 0 1,-5 0 0,3 0 0,-1 0 12,-1 0 1,4 0-1,-7 0 1,0 0-11,1 0 1,-3 0 0,-4 0 58,4 0 0,-5 0 0,6 0-61,-6 0 0,-8 0-43,0 0-13,-8 0-220,4 0-418,-9 0 716,0 0 1,-9 0 0,-2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2:07.890"/>
    </inkml:context>
    <inkml:brush xml:id="br0">
      <inkml:brushProperty name="width" value="0.08571" units="cm"/>
      <inkml:brushProperty name="height" value="0.08571" units="cm"/>
      <inkml:brushProperty name="color" value="#008C3A"/>
    </inkml:brush>
  </inkml:definitions>
  <inkml:trace contextRef="#ctx0" brushRef="#br0">6644 66 12287,'0'14'0,"0"9"0,0-8 0,0 10 0,0 1 0,0 0 0,0 0 0,0-1 0,9 1 0,0 0 0,-4 2 0,-2 7 0,6-7 0,-1 7 0,1-7 0,2-2 0,-8 8 0,6 1 0,-6-4 0,-3-2 0,11-3 0,3-1 0</inkml:trace>
  <inkml:trace contextRef="#ctx0" brushRef="#br0" timeOffset="882">6464 272 12287,'0'-17'0,"0"0"0,0 8 0,0-8 0,-3 3 0,-2-6 0,-4 2 0,0 13 0,9-18 0,0 20 0,0-8 0,0 11 0,0 0 0,3 8 0,6 1 0,-6 11 0,5-3 0,-5 6 0,-3 3 0,0-1 0,0-8 0,0 1 0,-3 2 0,-5 3 0,2-1 0,-8-2 0,2-2 0,7 2 0,-7 3 0,4 2 0,2 1 0,-6 0 0,4 0 0,-1-9 0,9 0 0,0-8 0,0 8 0,3-12 0,6 4 0,-4-6 0,10 0 0,-4 5 0,1-5 0,-7 9 0,4-1 0,-1-5 0,-5 8 0,6-2 0,-6 8 0,5-3 0,-5 6 0,-3-6 0,0 0 0,0 3 0,0 3 0,-3 3 0,-5-1 0,2-7 0,-11-1 0,-3 3 0,0-6 0,0 0 0,3-2 0,-1-1 0,-7-5 0,-1 3 0,0-1 0,0-8 0,1 0 0,-1-3 0,0-5 0,0-9 0,1-6 0,2-3 0,3 0 0,3 0 0,11 1 0,-6-1 0,4 0 0,-1 0 0,1 1 0,8-1 0,3 0 0,5 0 0,-2 1 0,11-1 0,3 0 0,3 0 0,3 1 0</inkml:trace>
  <inkml:trace contextRef="#ctx0" brushRef="#br0" timeOffset="1249">6696 1122 12287,'0'26'0,"0"-9"0,0 0 0,0-11 0,0 5 0,3-11 0,5 0 0,-5 0 0,6 0 0,-18 0 0,-5-11 0,-12-4 0</inkml:trace>
  <inkml:trace contextRef="#ctx0" brushRef="#br0" timeOffset="1784">5563 15 12287,'11'-15'0,"-8"15"0,6 17 0,-6 6 0,-3 3 0,2 3 0,4 2 0,3 3 0,2 4 0,-5-7 0,5 3 0,4-2 0,-10 5 0,7-3 0,-4-2 0,1-3 0,2-4 0,-5 1 0,3 0 0,-3 0 0,-4 11 0,-2 3 0</inkml:trace>
  <inkml:trace contextRef="#ctx0" brushRef="#br0" timeOffset="3034">5305 169 12287,'-17'-3'0,"0"-5"0,8-4 0,-5-8 0,3 3 0,2 11 0,9-5 0,0 11 0,3 8 0,3 4 0,2 2 0,-2 6 0,0-6 0,-1 4 0,7-1 0,2-3 0,-8 9 0,5-9 0,-2 3 0,0 1 0,8-1 0,-6 9 0,3-1 0,1 1 0,2 0 0,-6 0 0,1-1 0,-6-8 0,8 1 0,-3 2 0,-5 3 0,0 2 0,-1 1 0,4 0 0,0 0 0,-9-1 0,-3 1 0,-6 0 0,3-12 0,-11-5 0,0-6 0,-9-3 0,1 0 0,-1 0 0,0 0 0,0 0 0,9-3 0,0-3 0,-3-5 0,-3-4 0,-3 7 0,1-7 0,-4 1 0,-5 0 0,14-1 0,-6-5 0,3 6 0,0 3 0,6-6 0,3 5 0,-1 1 0,1-1 0,8-8 0,-2 3 0,-4 3 0,4-4 0,2 13 0,14-4 0,-2-2 0,11 2 0,1 1 0,7 8 0,-8 0 0,-2 2 0,-4 7 0,1-6 0,-7 8 0,4 1 0,2-9 0,-5 8 0,3 1 0,-1-7 0,-8 12 0,0-8 0,0 8 0,0-8 0,0 8 0,0 3 0,0-6 0,-3 1 0,-5-4 0,2 6 0,-11-5 0,-3 2 0,6-5 0,-4 8 0,-2 3 0,-2-9 0,-1 1 0,3-4 0,2 1 0,1-1 0,-6-5 0,3 3 0,3 3 0,0-1 0,-9-8 0,1 0 0,-1 0 0,0 0 0,0 0 0,9 0 0,3-3 0,2-5 0,-5 2 0,9-11 0,-1 0 0,9-9 0,0 0 0,0 0 0,0 1 0,3 10 0,5 7 0,-2-4 0,11 4 0,3 2 0,-5 3 0,2 3 0,0 0 0,9 0 0,-9 0 0,-3 3 0,-2 6 0,-1-4 0,-5 12 0,2 3 0,1 3 0,-9 3 0,0 0 0,0 0 0,0-1 0,0 1 0,0 0 0,-9 0 0,-2-1 0,-3 1 0,-6 0 0,5 0 0,-2-1 0,-3 1 0,-3 0 0,3-9 0,-3 0 0,-5 3 0,-1 3 0,1-6 0,-1 0 0,-3 1 0,-2-4 0,0 0 0,8-8 0,0 3 0,0-4 0,1-2 0,-1-3 0,0-11 0,0-4 0</inkml:trace>
  <inkml:trace contextRef="#ctx0" brushRef="#br0" timeOffset="3417">4121 324 12287,'-17'0'0,"-1"0"0,13 0 0,-7 11 0,12 6 0,0 6 0,0-6 0,0 0 0,0 3 0,0 3 0,9 6 0,-1 2 0,1 4 0,2-4 0,-5-2 0,8-3 0,1-1 0,-1 1 0,-8-9 0,5 0 0,1 3 0,-9-8 0,8-1 0</inkml:trace>
  <inkml:trace contextRef="#ctx0" brushRef="#br0" timeOffset="4184">3837 813 12287,'-14'11'0,"-6"-5"0,12 11 0,-4-2 0,3 2 0,7-6 0,-7-11 0,18 0 0,2-11 0,9-4 0,-6-2 0,-2 0 0,8 0 0,-6-9 0,0 0 0,-2 9 0,-9 3 0,5 2 0,-2-5 0,11 9 0,-11-12 0,-6 20 0,-17 0 0,-6 11 0,-3 12 0,0-3 0,1-3 0,-1-3 0,3 7 0,3-4 0,3 3 0,0-9 0,-6 1 0,3-4 0,3 1 0,-1-1 0,-7-8 0,7 0 0,4-2 0,3-7 0,2 3 0,9-11 0,0-3 0,0-3 0,-8-3 0,-1 1 0,3-1 0,3 0 0,3 0 0,-2 1 0,-4-1 0,-3 0 0,1 0 0,8 1 0,0-1 0,-3 0 0,-6 0 0,6 9 0,-5 0 0,5 11 0,3 6 0,0 17 0,0 6 0,0-6 0,0 1 0,0 2 0,0 3 0,0 2 0,3 1 0,2 0 0,4 0 0,0 2 0,-6 4 0,2 2 0,4-3 0,2-2 0,-5-3 0,3 0 0,-4-1 0,-2 1 0,-3 0 0,0 0 0,0-1 0,0 1 0,0 0 0,0 0 0,0-9 0,0 0 0,0 0 0,-3-3 0,-5-5 0,-4-9 0,-8-6 0,6-5 0,2-3 0,1 5 0,5-8 0,-5-3 0,-3-3 0,8-3 0,-3 0 0,6 1 0,3-1 0,0-3 0,0-2 0,0-4 0,0-10 0,0 5 0</inkml:trace>
  <inkml:trace contextRef="#ctx0" brushRef="#br0" timeOffset="4734">3013 452 12287,'0'-17'0,"0"0"0,0 11 0,0-8 0,0 5 0,0 7 0,0 10 0,0 18 0,3 5 0,3-2 0,3 2 0,-4 4 0,-2 2 0,-3-3 0,0 6 0,0 0 0,9 9 0,-1-9 0,-2 0 0,-3-5 0,-3 2 0,0-3 0,0-2 0,0-4 0,0-2 0,0 0 0,-12-12 0,-2-3 0</inkml:trace>
  <inkml:trace contextRef="#ctx0" brushRef="#br0" timeOffset="5684">2653 401 12287,'0'26'0,"0"-9"0,0 0 0,0 3 0,0-6 0,0 3 0,0 3 0,0 3 0,0 6 0,0 2 0,3 4 0,5-4 0,-5-2 0,6-3 0,-6-1 0,-3 1 0,0 0 0,0 0 0,0-1 0,0 1 0,0 0 0,-3-3 0,-3-3 0,-3-3 0,-2 0 0,2 9 0,4-9 0,-13 0 0,13-11 0,-15 3 0,11-18 0,1-5 0,5-12 0,-6 0 0,6 0 0,-5 1 0,5-1 0,3 9 0,0 0 0,0-3 0,0 5 0,0-2 0,-3 3 0,-6-3 0,6 5 0,-8 12 0,11 0 0,0 3 0,0 6 0,0 8 0,0-3 0,-3 3 0,-5 3 0,2 3 0,-8 3 0,2 0 0,-5-9 0,6 0 0,-4 3 0,-2 3 0,-9 0 0,1-6 0,-1-6 0,0 1 0,0 2 0</inkml:trace>
  <inkml:trace contextRef="#ctx0" brushRef="#br0" timeOffset="6200">1983 452 12287,'0'26'0,"0"0"0,0 0 0,0-1 0,0 1 0,0 0 0,0 0 0,0-1 0,9 10 0,-1-1 0,-2-3 0,-3-2 0,6-3 0,-1 0 0,1-1 0,2 1 0,-8 0 0,6 0 0,-4-1 0,4 1 0,-6-9 0,5 0 0,-5 3 0,-3-8 0,0 11 0,0-9 0</inkml:trace>
  <inkml:trace contextRef="#ctx0" brushRef="#br0" timeOffset="7899">1417 1045 12287,'-15'0'0,"4"0"0,8-9 0,-3-2 0,-2-4 0,-1 7 0,9-9 0,0 8 0,0-8 0,0-3 0,0-3 0,0-3 0,0 0 0,0 1 0,0-1 0,0 0 0,0 0 0,0 1 0,0-1 0,0 9 0,0 0 0,0 8 0,0-8 0,3 11 0,6-3 0,-4 7 0,13 2 0,-13 2 0,7 4 0,-1 3 0,-5 2 0,11-2 0,0 2 0,9 9 0,0-3 0,-9-11 0,0 6 0,3-1 0,-6-8 0,4 5 0,2-5 0,-6-3 0,0 3 0,0 3 0,1 3 0,-7-1 0,10-8 0,-10 0 0,9 0 0,-11 12 0,3 5 0,-9-3 0,-9 3 0,-5 0 0,-12 6 0,0-3 0,0-3 0,9-8 0,0 8 0,-3 3 0,-3 3 0,0-6 0,3-2 0,3-4 0,-3-5 0,6 5 0,-3 1 0,-3-1 0,-3 1 0,-3-4 0,0-8 0,0 0 0,1 0 0,-1 0 0,0 0 0,0 0 0,9 0 0,0 0 0,-3-3 0,-3-5 0,-3 5 0,1-9 0,-1 1 0,3-3 0,3-9 0,6 3 0,2 3 0,-5 8 0,6-8 0,-1-3 0,1-3 0,2 6 0,9 0 0,0-3 0,0-3 0,0-3 0,0 0 0,0 0 0,0 1 0,0-1 0,0 0 0,0 0 0,0 9 0,0 0 0,0 8 0,0-8 0,0 12 0,0-7 0,9 24 0,-1 5 0,4 6 0,-7 2 0,4 1 0,2 0 0,-5 0 0,3-1 0,-3 1 0,5 0 0,-2 0 0,-1-1 0,4 1 0,-10 0 0,7 0 0,-3-1 0,2 1 0,-5 0 0,6 0 0,-6-1 0,-3 1 0,0 0 0,0 0 0,0-1 0,-3-7 0,-3-1 0,-3 3 0,-2-9 0,2-2 0,4-6 0,-10-6 0,4-6 0,0 3 0,5-11 0,-3-3 0,-8-3 0,8-2 0,4-1 0,-7 9 0,1 2 0,-3 4 0,8 0 0,-3 2 0,-5 6 0,8-8 0,-11 11 0,8 0 0,-8 0 0,12 0 0,-10 8 0,7 1 0,5-1 0,-20-8 0,17 0 0,-11 0 0,3-2 0,-6-4 0,3-3 0,8-8 0,-5 6 0,2-4 0,-5-2 0,6-9 0,-4 1 0,7 7 0,-7 1 0,1 0 0,0 3 0,8-9 0,-5 9 0,-1-1 0,-2-5 0,-12 12 0,9-1 0,0 9 0,-3 0 0,0 3 0,0 6 0,2 8 0,4 6 0,-6 2 0,6 1 0,2 0 0,-5 0 0,6 2 0,-1 4 0,1 2 0,-6 0 0,5-8 0,1 0 0,-1 0 0,4-1 0,8 1 0,0 0 0,0 0 0,0-9 0,0 0 0,0-11 0,3 5 0,5-11 0,-2 0 0,8-3 0,1-2 0,-1-4 0,-6-2 0,10 5 0,2-3 0,-6-8 0,3 6 0,3-4 0,3-2 0,3-6 0,-3 3 0,-6 3 0,6 3 0,-6-6 0,6 3 0,3-3 0,-1-3 0,1-3 0,0 0 0,0 0 0,-1 1 0</inkml:trace>
  <inkml:trace contextRef="#ctx0" brushRef="#br0" timeOffset="8499">1442 375 12287,'-14'0'0,"3"0"0,11 12 0,0 2 0</inkml:trace>
  <inkml:trace contextRef="#ctx0" brushRef="#br0" timeOffset="8934">902 1379 12287,'-23'18'0,"3"-4"0,3-3 0,-1-2 0,-7-9 0,-1 11 0,0 4 0</inkml:trace>
  <inkml:trace contextRef="#ctx0" brushRef="#br0" timeOffset="9383">258 684 12287,'-12'-14'0,"7"2"0,-13 12 0,10 0 0,-9 0 0,8 0 0,-8 3 0,-3 6 0,6 2 0,-4 9 0,-2-5 0,-2-4 0,-16 9 0,-2-6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4:24.011"/>
    </inkml:context>
    <inkml:brush xml:id="br0">
      <inkml:brushProperty name="width" value="0.08571" units="cm"/>
      <inkml:brushProperty name="height" value="0.08571" units="cm"/>
      <inkml:brushProperty name="color" value="#008C3A"/>
    </inkml:brush>
  </inkml:definitions>
  <inkml:trace contextRef="#ctx0" brushRef="#br0">2000 0 12287,'-3'5'0,"2"-2"0,-3-2 0,4 2 0,1 2 0,1 5 0,2 2 0,0 1 0,2 3 0,2 4 0,0 3 0,0 2 0,0 1 0,0-1 0,0 1 0,0 1 0,-1 0 0,0-3 0,-2-2 0,1 0 0,-1-5 0,-1 0 0,0-3 0,-2 1 0,0-3 0,-1-2 0,2-1 0,-1-1 0,0 1 0,-1-1 0,2 0 0,3 0 0,-3 0 0,2 0 0,0-3 0,3-3 0,0-1 0,4-4 0,1-2 0</inkml:trace>
  <inkml:trace contextRef="#ctx0" brushRef="#br0" timeOffset="1049">1741 0 12287,'6'0'0,"-1"0"0,1 0 0,2 0 0,0 4 0,0 0 0,0 1 0,-3 2 0,1-2 0,-1 0 0,0 0 0,1 1 0,-3 2 0,-1 0 0,2 0 0,-3 3 0,1 0 0,-1-1 0,-1-1 0,-3 1 0,-3 2 0,-1 1 0,-1 1 0,-1-1 0,-1 0 0,-1 1 0,-2-2 0,-1 3 0,-2-2 0,-1 1 0,-2-1 0,2 0 0,-2 1 0,2-1 0,1-2 0,-1 3 0,-1-3 0,-1-2 0,1 0 0,1 2 0,2 0 0,0-1 0,2-1 0,3-4 0,-1 1 0,2-1 0,1 0 0,3 2 0,3-2 0,1 0 0,1 0 0,0 1 0,0-1 0,0 0 0,3-3 0,2 2 0,-1-1 0,4-2 0,-3 2 0,2-2 0,1-1 0,1 0 0,2 0 0,-2 0 0,2 0 0,-2 0 0,-1 0 0,0 0 0,0-1 0,0-2 0,0 1 0,0-2 0,1 0 0,-1-1 0,0 1 0,0 1 0,0-1 0,-3 1 0,1 0 0,0-3 0,0-1 0,1 0 0,-2 2 0,-3-3 0,1 3 0,-3-2 0,-3-1 0,-3 0 0,-2 0 0,-2-1 0,0 1 0,0 0 0,-2 0 0,0-1 0,0-1 0,-3 0 0,3-5 0,-2 3 0,1-2 0,0 1 0,1 2 0,2-3 0,-2 0 0,-1-1 0,4 1 0,-2 1 0,2 1 0,1-1 0,2 3 0,1 0 0,-1 1 0,-2 1 0,3 0 0,0 2 0,-2 1 0,1 2 0,1-2 0,0 3 0,3-2 0,0 1 0,-1 1 0,4-3 0,1 1 0,0-1 0,5 3 0,-2-4 0,2 0 0,1-1 0,0-1 0,0-1 0</inkml:trace>
  <inkml:trace contextRef="#ctx0" brushRef="#br0" timeOffset="1516">867 365 12287,'8'2'0,"0"1"0,0-1 0,0-1 0,0-1 0,0 0 0,1 0 0,-1 0 0,0 0 0,0 0 0,0 0 0,0-1 0,0-1 0,1-1 0,2 1 0,-2 2 0,2-1 0,-2-1 0,-1-1 0,0 0 0,0 3 0,1 0 0,2 0 0,-5 0 0,2 0 0,-1 1 0,1 2 0,-3-2 0,-1 3 0,0-1 0,1 2 0,-3 3 0,-3 0 0,-2-1 0,-5-1 0,0 0 0,-1 0 0,-2-1 0,-2 0 0,0 1 0,-1 1 0,3-1 0,-1-2 0,-1 1 0,1-1 0,1-2 0,-2 2 0,2-2 0,1 1 0,-2 1 0,1-2 0,0 0 0,0 0 0,2-1 0,-2-1 0,2 0 0,-3 0 0,0 0 0</inkml:trace>
  <inkml:trace contextRef="#ctx0" brushRef="#br0" timeOffset="1733">737 502 12287,'-8'8'0,"1"0"0,1 0 0,1-2 0,2-1 0,-4 2 0,2 3 0,-3 0 0,-3 0 0,1 0 0,-2 0 0,-1 1 0,0-1 0,3-1 0,-4-2 0,0-1 0,-2 0 0,3-5 0,-1 2 0,1 2 0,-3-1 0</inkml:trace>
  <inkml:trace contextRef="#ctx0" brushRef="#br0" timeOffset="2067">575 89 12287,'0'-8'0,"0"0"0,3 3 0,0-1 0,3 5 0,-4 1 0,2 9 0,0 2 0,-2 2 0,-1 5 0,-1-1 0,0 2 0,0 1 0,2 2 0,1-1 0,-1 0 0,-1 1 0,-1-1 0,0 0 0,0-1 0,0 0 0,0-6 0,0 2 0,0 0 0,-4-5 0,0 1 0</inkml:trace>
  <inkml:trace contextRef="#ctx0" brushRef="#br0" timeOffset="2586">373 114 12287,'4'-5'0,"-3"1"0,5 1 0,-4 2 0,4-2 0,-4 3 0,1 3 0,1 2 0,-2 3 0,2 2 0,1 2 0,-1 1 0,-1-3 0,1 4 0,1 0 0,-1 2 0,-2 0 0,2 0 0,-2 1 0,1 2 0,0-2 0,-3 2 0,0-2 0,0-1 0,0-2 0,-1-1 0,-3 1 0,-4-2 0,0 3 0,-4-4 0,2-2 0,-1 0 0,-3 0 0,1-2 0,-1-1 0,1-1 0,-1-3 0,-2 1 0,0-2 0,0-1 0,1 0 0,0 0 0,2 0 0,-2 0 0,-1-4 0,-2-1 0,-1-2 0,1-1 0,2 2 0,2 1 0,0-2 0,0 0 0,1 0 0,1 1 0,0 1 0,2 2 0,1-3 0,2 3 0,0-1 0,2 0 0,2-1 0,-1 1 0,0 0 0,2-1 0,2-4 0,0-2 0,0-2 0</inkml:trace>
  <inkml:trace contextRef="#ctx0" brushRef="#br0" timeOffset="2933">171 16 12287,'-5'0'0,"1"0"0,4 0 0,8 0 0,-6 0 0,6 0 0,-4 0 0,1 0 0,-3 0 0,2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4:29.260"/>
    </inkml:context>
    <inkml:brush xml:id="br0">
      <inkml:brushProperty name="width" value="0.08571" units="cm"/>
      <inkml:brushProperty name="height" value="0.08571" units="cm"/>
      <inkml:brushProperty name="color" value="#008C3A"/>
    </inkml:brush>
  </inkml:definitions>
  <inkml:trace contextRef="#ctx0" brushRef="#br0">1 1 12287,'0'9'0,"1"2"0,1 6 0,0 3 0,2 4 0,-2 4 0,0 4 0,0 2 0,2 4 0,-1-4 0,1-2 0,0-5 0,-1-3 0,0-5 0,1 0 0,4-7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4:30.160"/>
    </inkml:context>
    <inkml:brush xml:id="br0">
      <inkml:brushProperty name="width" value="0.08571" units="cm"/>
      <inkml:brushProperty name="height" value="0.08571" units="cm"/>
      <inkml:brushProperty name="color" value="#008C3A"/>
    </inkml:brush>
  </inkml:definitions>
  <inkml:trace contextRef="#ctx0" brushRef="#br0">187 1 12287,'-6'0'0,"1"0"0,2 0 0,-2 0 0,3 1 0,-1 1 0,2 4 0,1-2 0,0 2 0,0 0 0,0 1 0,1 1 0,1 0 0,2 1 0,0-1 0,2 1 0,2 0 0,0 3 0,0 1 0,0-2 0,0 1 0,0 1 0,0-1 0,-2 1 0,-1 1 0,0 0 0,0 0 0,-1 2 0,-2-1 0,1-1 0,-1 0 0,-1-1 0,-1 2 0,0 0 0,0-2 0,-3-3 0,-1 1 0,0-1 0,-2 1 0,-2-2 0,1 2 0,1-2 0,0-1 0,2 0 0,-2 0 0,0 0 0,2 0 0,-2 0 0,3-3 0,4-2 0,1-3 0,3-2 0,3-2 0,0 0 0,0 1 0,0-3 0,0 3 0,0-1 0,1 1 0,1-3 0,1 3 0,-1-2 0,-1-1 0,-2 1 0,-1 1 0,0-1 0,0 1 0,-1 1 0,0-2 0,-3-1 0,1-1 0,-6 1 0,-3 0 0,-1 5 0,-2-2 0,-1 1 0,0-1 0,-4 2 0,3-2 0,1 0 0,-2 0 0,3-2 0,-3 1 0,1 1 0,1-1 0,-1-1 0,2 1 0,-1 0 0,-1-3 0,-1 0 0,2-1 0,-1 0 0,-2 0 0,2-1 0,-1-1 0,-1-2 0,1 0 0,2-2 0,-2-1 0,1 1 0,0 0 0,3 1 0,3-3 0,0 3 0,0 2 0,1-1 0,4 2 0,0 0 0,0-7 0,0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4:30.877"/>
    </inkml:context>
    <inkml:brush xml:id="br0">
      <inkml:brushProperty name="width" value="0.08571" units="cm"/>
      <inkml:brushProperty name="height" value="0.08571" units="cm"/>
      <inkml:brushProperty name="color" value="#008C3A"/>
    </inkml:brush>
  </inkml:definitions>
  <inkml:trace contextRef="#ctx0" brushRef="#br0">332 8 12287,'6'-2'0,"-1"-1"0,-2 0 0,1 4 0,0 2 0,1 1 0,-1 5 0,1-1 0,-1 0 0,1 0 0,-1 0 0,0 0 0,-3 0 0,1 0 0,-1 0 0,-1 0 0,0-2 0,0-1 0,0 1 0,-3 2 0,-3-1 0,-1-1 0,-1 0 0,0-5 0,0 3 0,0-1 0,-1-1 0,1 1 0,0-3 0,0 0 0,0 0 0,0 0 0,0 0 0,0 0 0,0 0 0,0 0 0,-1 0 0,1 0 0,0-1 0,0-2 0,0-2 0,4 1 0,0-1 0,1 1 0,1-1 0,-1 2 0,3-2 0,0 0 0,0-4 0,0 5 0,0 0 0,0 5 0,-1 1 0,-2 1 0,2 0 0,-5-1 0,1 2 0,0 0 0,-2-2 0,2 2 0,-3-2 0,0 1 0,0 2 0,0-2 0,0 0 0,0 0 0,-1-2 0,-1 2 0,-1-1 0,1 1 0,0-3 0,1 3 0,-2-2 0,1-1 0,-3 0 0,1 0 0,-4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4:31.210"/>
    </inkml:context>
    <inkml:brush xml:id="br0">
      <inkml:brushProperty name="width" value="0.08571" units="cm"/>
      <inkml:brushProperty name="height" value="0.08571" units="cm"/>
      <inkml:brushProperty name="color" value="#008C3A"/>
    </inkml:brush>
  </inkml:definitions>
  <inkml:trace contextRef="#ctx0" brushRef="#br0">0 16 12287,'0'-5'0,"1"1"0,2 0 0,-2 1 0,2 3 0,-3 4 0,4-3 0,0 2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4:31.427"/>
    </inkml:context>
    <inkml:brush xml:id="br0">
      <inkml:brushProperty name="width" value="0.08571" units="cm"/>
      <inkml:brushProperty name="height" value="0.08571" units="cm"/>
      <inkml:brushProperty name="color" value="#008C3A"/>
    </inkml:brush>
  </inkml:definitions>
  <inkml:trace contextRef="#ctx0" brushRef="#br0">90 0 12287,'-8'4'0,"0"-3"0,1 3 0,0-2 0,2 1 0,2 1 0,-2-2 0,-2 4 0,0 0 0,-1-1 0,0-2 0,0-2 0,0-1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4:42.226"/>
    </inkml:context>
    <inkml:brush xml:id="br0">
      <inkml:brushProperty name="width" value="0.08571" units="cm"/>
      <inkml:brushProperty name="height" value="0.08571" units="cm"/>
      <inkml:brushProperty name="color" value="#008C3A"/>
    </inkml:brush>
  </inkml:definitions>
  <inkml:trace contextRef="#ctx0" brushRef="#br0">1159 462 12287,'-5'0'0,"1"0"0,4 0 0,-3 0 0,2 0 0,-3 0 0,1 0 0,-3 0 0,2 0 0,-2 0 0,1 0 0,-3 0 0,0 0 0,0 0 0,0 0 0,0 0 0,-1 0 0,1 0 0,0 0 0,0 0 0,0 0 0,0 0 0,0 0 0,0 0 0,0 0 0,0 2 0,-1 1 0,1-1 0,0-1 0,0-1 0,3 0 0,-1 0 0,1 0 0,-3 0 0,3 0 0,-1-1 0,3-1 0,-2-1 0,3 0 0,-1 1 0,-1-1 0,2 0 0,-3 0 0,-1-1 0,-2-1 0,0-2 0,0 1 0,3 3 0,0-1 0,2 1 0,-1 1 0,1-4 0,2 4 0,-5-4 0,4 1 0,-1-3 0,3 0 0,0 2 0,0 1 0,1 3 0,0-1 0,3 0 0,1 0 0,-4 0 0,3 1 0,0-1 0,-1-1 0,3 3 0,0-2 0,-1-2 0,3 2 0,0-3 0,1 4 0,-1-4 0,0 4 0,-1-2 0,-1 2 0,0 0 0,-4-1 0,4 3 0,-5 0 0,4 0 0,-2 0 0,-2 0 0,5 0 0,-4 0 0,2 0 0,-1 0 0,-2 1 0,1 1 0,-1-1 0,0 6 0,1-4 0,1 2 0,-1-3 0,-2 4 0,1-4 0,1 1 0,1 1 0,0-2 0,-3 3 0,0 0 0,0 4 0,0-1 0,-1 0 0,-2 0 0,1 0 0,-3 0 0,0 0 0,-1-1 0,1-1 0,2 0 0,-3-2 0,0 0 0,2-1 0,-2 1 0,0 0 0,1 1 0,0-1 0,-1 0 0,-1-2 0,-1 2 0,-1-1 0,4-2 0,0 2 0,-2-2 0,3 0 0,-2 1 0,0 0 0,2 1 0,-2-3 0,0 0 0,1 0 0,0 0 0,2 0 0,-2 0 0,2 0 0,-1-1 0,0-2 0,-2-1 0,0-4 0,0 0 0,0 0 0,0 0 0,0 3 0,2-2 0,-2 1 0,1-3 0,0-2 0,-2-1 0,2 1 0,-2-2 0,-2-3 0,1-1 0,0-2 0,0-2 0,0-3 0,1-1 0,1-1 0,0-2 0,0 0 0,0 4 0,-1 1 0,3 2 0,0 3 0,2 1 0,2 2 0,0 1 0,0 3 0,0-1 0,0-1 0</inkml:trace>
  <inkml:trace contextRef="#ctx0" brushRef="#br0" timeOffset="466">948 57 12287,'0'-6'0,"0"1"0,0 2 0,0-2 0,0 3 0,4-1 0,0 3 0</inkml:trace>
  <inkml:trace contextRef="#ctx0" brushRef="#br0" timeOffset="632">891 65 12287,'-8'0'0,"0"0"0,3 1 0,-1 2 0,5-3 0,-7 4 0,4-4 0</inkml:trace>
  <inkml:trace contextRef="#ctx0" brushRef="#br0" timeOffset="1501">438 235 12287,'5'-1'0,"1"-2"0,-1 2 0,3-1 0,-2 1 0,-1 1 0,-3 1 0,0 1 0,-1 3 0,-1 3 0,0-3 0,0 1 0,0 0 0,-1 1 0,0 1 0,-2 1 0,-2-4 0,1 0 0,0 2 0,-3 0 0,0 1 0,-1 0 0,0 0 0,0 0 0,-1 0 0,-1 0 0,-1 1 0,1-1 0,1 0 0,1 0 0,0-1 0,0-2 0,2 3 0,1-3 0,-1 2 0,2-1 0,1-1 0,3-3 0,3 0 0,3-1 0,1-1 0,-2 0 0,1 0 0,0 0 0,1 0 0,1 0 0,0 0 0,0 0 0,0 0 0,1 0 0,-1 0 0,0 0 0,0 0 0,-3 0 0,1 0 0,0 0 0,1 0 0,0 1 0,-1 2 0,-3-1 0,-3 3 0,0-2 0,0 2 0,-3 0 0,-3 1 0,-1-1 0,-1 2 0,0-3 0,0 1 0,0-1 0,0 1 0,-1-1 0,-1 3 0,-2-2 0,-1 1 0,3 1 0,-4 1 0,1-2 0,0-1 0,-2 1 0,1 2 0,-1-1 0,-1-2 0,0 2 0,2-4 0,1 1 0,-2 0 0,4-2 0,-1-2 0,0 0 0,-1 0 0,1-1 0,0-1 0,1-4 0,1-1 0,-5-2 0,3-1 0,-1-2 0,2 0 0,0 1 0,0-2 0,1 1 0,1-1 0,3 2 0,2-2 0,0-1 0,2-5 0,2-2 0</inkml:trace>
  <inkml:trace contextRef="#ctx0" brushRef="#br0" timeOffset="2034">325 16 12287,'-5'0'0,"1"0"0,1 0 0,1 1 0,-3 2 0,3-1 0,-1 3 0,3 1 0,3 2 0,-1-4 0,3-1 0,1-2 0,2 1 0,0 1 0,0 0 0,0-3 0,-3 0 0,0 1 0,-2 1 0,0 0 0,-3 4 0,0-4 0,0 4 0,-4-2 0,-1 3 0,-2-2 0,-1 1 0,-3-1 0,0 0 0,0 1 0,0-2 0,-1 3 0,-2-1 0,1 0 0,1-1 0,1 3 0,3-4 0</inkml:trace>
  <inkml:trace contextRef="#ctx0" brushRef="#br0" timeOffset="2331">389 672 12287,'-9'10'0,"-1"-3"0,0-2 0,2 0 0,2-1 0,-1 0 0,-3 3 0,-3 3 0,-3 4 0,0 1 0,0 1 0,0-3 0,-1-2 0,1-2 0,-3-5 0,-2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4:49.292"/>
    </inkml:context>
    <inkml:brush xml:id="br0">
      <inkml:brushProperty name="width" value="0.08571" units="cm"/>
      <inkml:brushProperty name="height" value="0.08571" units="cm"/>
      <inkml:brushProperty name="color" value="#008C3A"/>
    </inkml:brush>
  </inkml:definitions>
  <inkml:trace contextRef="#ctx0" brushRef="#br0">2262 71 12287,'0'-7'0,"0"3"0,3 2 0,-2 4 0,2 3 0,-1 1 0,0 1 0,1 3 0,-3 2 0,0 2 0,0 2 0,0 0 0,0 1 0,0 1 0,0 0 0,0 0 0,0 2 0,0-3 0,0 1 0,0-2 0,0-3 0,0-1 0,3-3 0,-2-1 0,4-2 0,0-1 0,2-2 0,0-3 0</inkml:trace>
  <inkml:trace contextRef="#ctx0" brushRef="#br0" timeOffset="1533">1926 344 12287,'-3'-4'0,"2"-2"0,-2 1 0,0-1 0,2-1 0,-2 0 0,0 0 0,2 0 0,-2 0 0,3 0 0,0 0 0,0-1 0,0-1 0,-3 1 0,1-1 0,0 1 0,2 1 0,0 2 0,0 1 0,0 2 0,0-1 0,3 3 0,1 3 0,2 2 0,-1 1 0,1-1 0,-2-1 0,3 2 0,-1-2 0,-1-1 0,0 1 0,0 0 0,2-1 0,0 0 0,0 1 0,0-1 0,0-2 0,0 2 0,0-2 0,0 1 0,0-1 0,0 2 0,-1 0 0,-1-1 0,-3 2 0,-4 3 0,-2-2 0,-3-2 0,-1 1 0,-1 0 0,-2 0 0,-3 2 0,0-2 0,0 2 0,0-2 0,-1 0 0,-1 2 0,0 0 0,0-1 0,1-2 0,-1 1 0,0-3 0,0 2 0,2 0 0,0-2 0,0 0 0,2-1 0,0 0 0,1 0 0,0 0 0,0-2 0,3-2 0,0 1 0,2 0 0,-1-2 0,-1 1 0,2 0 0,1-2 0,-2 1 0,2 2 0,0 1 0,4-2 0,-3 3 0,2-1 0,-3 4 0,1 0 0,-1 1 0,1 1 0,0 0 0,-2-1 0,1 1 0,-1 1 0,-1-1 0,0 1 0,0-2 0,0 1 0,0 2 0,0-2 0,0-1 0,0 1 0,0 0 0,-3-2 0,1 1 0,0-1 0,-1 1 0,2-1 0,-2-2 0,0 0 0,-2 0 0,2 0 0,1 0 0,1 0 0,1 0 0,-3-1 0,1-1 0,1-3 0,0 0 0,1-1 0,1 2 0,1-2 0,-1 2 0,3 0 0,0-2 0,0 0 0,-2 1 0,1 1 0,0-2 0,2 0 0,1 1 0,0 1 0,-1-2 0,0 0 0,0 1 0,2 1 0,1-1 0,1 1 0,-1-2 0,2 1 0,0-1 0,0-1 0,2 1 0,0 0 0,1 2 0,0 0 0,1-2 0,0 2 0,0 2 0,-1-1 0,-1 0 0,1 2 0,-1-1 0,-2 2 0,1 2 0,-1 3 0,2-1 0,-3 0 0,0 2 0,-1 0 0,-1 1 0,0 0 0,0 0 0,0 0 0,0 0 0,-3-2 0,0-1 0,-1 2 0,3-2 0,-2-1 0,0 1 0,-2 0 0,1-1 0,-1 0 0,0 1 0,-1 0 0,-1-1 0,0 0 0,0 1 0,0-3 0,0 1 0,-1-1 0,-1 2 0,0-2 0,-1 1 0,1-1 0,0 2 0,1-2 0,-3 0 0,2-1 0,1 0 0,0 0 0,1-2 0,0-1 0,0 2 0,0 0 0,0 1 0,0-1 0,0-1 0,0 1 0,0-1 0,0 1 0,0 1 0,1 1 0,0 0 0,1 2 0,2 0 0,-3-2 0,1 2 0,0-2 0,1 2 0,-1 0 0,0-2 0,0 1 0,-1-1 0,1 2 0,1-1 0,-3-2 0,3 0 0,-2-1 0,4-1 0,1-3 0,-3 1 0,2 0 0,0-2 0,-1 0 0,-1-2 0,-3 0 0,0-2 0,0 2 0,0-3 0,-1-1 0,-1-2 0,0-2 0,-3 1 0,3-2 0,1 1 0,0-1 0,1 3 0,0 3 0,1 0 0,1 1 0,-1 3 0,3 1 0,0 1 0,0 2 0,1 0 0,2-1 0,0-1 0,0-2 0</inkml:trace>
  <inkml:trace contextRef="#ctx0" brushRef="#br0" timeOffset="1917">1975 1 12287,'7'0'0,"-3"0"0,1 0 0,-3 0 0,1 0 0,-3 0 0</inkml:trace>
  <inkml:trace contextRef="#ctx0" brushRef="#br0" timeOffset="2150">1674 106 12287,'-7'6'0,"0"-1"0,2-2 0,1-2 0,0 0 0,0 2 0,-1 2 0,-4 0 0,0 1 0,-3-1 0,2-1 0,-1 1 0,-1-1 0,-4 2 0,-2-2 0</inkml:trace>
  <inkml:trace contextRef="#ctx0" brushRef="#br0" timeOffset="2417">820 505 12287,'-11'14'0,"1"-3"0,3-1 0,0 0 0,0-5 0,0 2 0,0 0 0,0-1 0,-1 0 0,-1 0 0,0-3 0,1 1 0,0-2 0,1-2 0,0 0 0,0 0 0,0-3 0,0-1 0</inkml:trace>
  <inkml:trace contextRef="#ctx0" brushRef="#br0" timeOffset="2667">624 92 12287,'0'-7'0,"2"7"0,1 5 0,0 5 0,0 6 0,3 0 0,-2 2 0,0 1 0,-2-1 0,1 1 0,-1-2 0,0-1 0,-1 1 0,0-5 0,1-1 0,-1-2 0,2-2 0</inkml:trace>
  <inkml:trace contextRef="#ctx0" brushRef="#br0" timeOffset="2984">498 330 12287,'-5'2'0,"0"1"0,1-1 0,-2-1 0,0 1 0,1 3 0,1-1 0,-3 0 0,0 2 0,0 3 0,-3-1 0,0 2 0,-1-1 0,-1 1 0,-1-1 0,-1-2 0,0 0 0,0 0 0,0-2 0,0-2 0,0 1 0,0-3 0,-3 0 0,0-1 0,-1-1 0,-1-1 0,1-1 0,-1-4 0,0 1 0,-1-2 0,1 0 0,1 1 0,1 1 0,2 1 0,1-1 0,1 1 0,2-1 0,1-1 0,2 0 0,2 0 0,2-1 0,1-1 0,1-1 0,2-4 0,3-1 0,1-6 0</inkml:trace>
  <inkml:trace contextRef="#ctx0" brushRef="#br0" timeOffset="3115">211 148 12287,'0'-7'0,"-1"4"0,-1 3 0,-3 4 0,-4 5 0,-5-1 0,-4 2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4:54.209"/>
    </inkml:context>
    <inkml:brush xml:id="br0">
      <inkml:brushProperty name="width" value="0.08571" units="cm"/>
      <inkml:brushProperty name="height" value="0.08571" units="cm"/>
      <inkml:brushProperty name="color" value="#008C3A"/>
    </inkml:brush>
  </inkml:definitions>
  <inkml:trace contextRef="#ctx0" brushRef="#br0">1394 315 12287,'0'5'0,"1"-1"0,1 2 0,1-2 0,3-1 0,-2 1 0,2 0 0,0-2 0,1 0 0,0-1 0,0-1 0,0 0 0,0 0 0,0 0 0,0-1 0,0-1 0,0-3 0,-2 1 0,-2 0 0,1-1 0,0 1 0,-2-2 0,0 1 0,-1-1 0,-1-1 0,0 2 0,0 1 0,0-2 0,0 0 0,0 1 0,-1 1 0,-1-2 0,-2 1 0,-3-1 0,0 2 0,0 2 0,0 0 0,0 1 0,0 1 0,0 0 0,0 1 0,0 0 0,0 2 0,-2 2 0,-1-1 0,1 1 0,-1-1 0,1 0 0,-2 2 0,-2-2 0,0 2 0,0-2 0,0-1 0,1 1 0,-3 0 0,1-1 0,-3 0 0,1 1 0,-1 0 0,-2-2 0,0 1 0,0-1 0,0 1 0,0 1 0,1-1 0,1 0 0,-3 1 0,3 0 0,1-1 0,1-2 0,1 0 0,-1 1 0,0 1 0,-2-2 0,2 0 0,-1-1 0,1 0 0,-2 0 0,2 0 0,0 0 0,1 0 0,1 0 0,1 0 0,0 0 0,1 0 0,1 0 0,-3 0 0,3-1 0,0 0 0,1-2 0,-1 2 0,0-1 0,2 0 0,-2-3 0,1 0 0,2-1 0,1 2 0,1-2 0,2 0 0,3-1 0,0 0 0,0 0 0,0 0 0,0-1 0,0-1 0,0 1 0,1-2 0,1 1 0,3-1 0,1 1 0,1 2 0,1-1 0,1-1 0,0 1 0,1-1 0,1 1 0,0 1 0,-1 1 0,0 0 0,1 2 0,0 1 0,-2 0 0,0 2 0,-1-2 0,-1 2 0,0 0 0,0 2 0,0 0 0,0 2 0,-1 2 0,0 0 0,-3 3 0,1 2 0,0 0 0,-1-2 0,-2 2 0,0 1 0,1-1 0,1 0 0,-2 1 0,0-3 0,-3 0 0,-2-1 0,1 0 0,-3 0 0,0-2 0,-1-2 0,0 1 0,0 0 0,-1-2 0,0 1 0,1-1 0,0 1 0,2-1 0,-2-2 0,0 0 0,1-1 0,0 0 0,2-2 0,1-1 0,-1 0 0,1 1 0,2-3 0,0 2 0,1 0 0,0-2 0,2 2 0,1 0 0,1 1 0,-1 0 0,1 1 0,1 1 0,1-1 0,-1 4 0,-2 0 0,-3 2 0,-1 1 0,-1-1 0,0 2 0,-2-1 0,-2 0 0,0 0 0,-1 1 0,0-1 0,-1 1 0,-1 1 0,-2 0 0,-3 0 0,0-1 0,0-1 0,-3 1 0,-2-2 0,-2 1 0,-2-1 0,1-1 0,-2 0 0,1 1 0,-1 0 0,2-2 0,3 0 0,3-1 0,1-1 0,4 0 0,2 0 0,1 0 0,1 0 0,3-3 0,2-2 0,1 1 0,1 0 0,0 2 0,1-3 0,1 2 0,3 2 0,-1-1 0,0 1 0,2-2 0,0 0 0,1 2 0,0-2 0,0 1 0,0 2 0,0 0 0,0 0 0,0 0 0,0 0 0,-1 1 0,-1 1 0,0 0 0,-2 2 0,-2 2 0,0 0 0,-1 1 0,0 0 0,0 0 0,-3 1 0,-2 0 0,-1 2 0,-1-2 0,0 2 0,0 0 0,-1-1 0,-1 1 0,0-2 0,-2 1 0,1-1 0,2-1 0,-2 0 0,0 0 0,2 0 0,-3 0 0,3-3 0,-2-1 0</inkml:trace>
  <inkml:trace contextRef="#ctx0" brushRef="#br0" timeOffset="530">1205 98 12287,'0'-7'0,"0"0"0,-1 1 0,0 0 0,-2 2 0,1-1 0,1-2 0,-1 0 0,1 0 0,-1 0 0,1 0 0,0 0 0,-1 0 0,1 2 0,-2 1 0,0 1 0,1 2 0,-2 3 0,-2 3 0,0 1 0,0 2 0,-1 1 0,1 3 0,-2 1 0,0 1 0,-2 3 0,-1 1 0</inkml:trace>
  <inkml:trace contextRef="#ctx0" brushRef="#br0" timeOffset="965">316 371 12287,'-7'1'0,"0"1"0,0 0 0,1 2 0,0 1 0,2-1 0,-1 3 0,-2-1 0,0 3 0,0-1 0,0 2 0,0 0 0,0 0 0,0 1 0,0 0 0,0-1 0,0-3 0,0-1 0,0 0 0,0-2 0</inkml:trace>
  <inkml:trace contextRef="#ctx0" brushRef="#br0" timeOffset="1416">127 273 12287,'-11'0'0,"1"2"0,3 1 0,0 2 0,1 0 0,0 1 0,2 1 0,1 0 0,-1 0 0,1 0 0,2 0 0,0-2 0,1-1 0,0 2 0,1-3 0,1-1 0,3-1 0,1-1 0,1 0 0,0-1 0,0-1 0,0-3 0,1 0 0,0-1 0,2 2 0,-2-2 0,0 0 0,-1-1 0,0 1 0,0 1 0,0-1 0,0 1 0,0-1 0,0-1 0,-2 2 0,-1 1 0,-1-2 0,1 0 0,-2-1 0,0 0 0,-1 0 0,-2 2 0,-1 1 0,-3 1 0,-1 2 0,-3-2 0,-1 0 0,-1 2 0,1 0 0,-2 2 0,0 0 0,0 2 0,0 1 0,0 0 0,2 1 0,-1-3 0,-1 2 0,-2 0 0</inkml:trace>
  <inkml:trace contextRef="#ctx0" brushRef="#br0" timeOffset="1648">134 56 12287,'-7'0'0,"0"0"0,0 1 0,0 1 0,2 0 0,1 2 0,-4 1 0,-3 2 0</inkml:trace>
  <inkml:trace contextRef="#ctx0" brushRef="#br0" timeOffset="1765">1 98 12287,'7'-3'0,"0"2"0,0-5 0,0 2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09:55:35.206"/>
    </inkml:context>
    <inkml:brush xml:id="br0">
      <inkml:brushProperty name="width" value="0.11429" units="cm"/>
      <inkml:brushProperty name="height" value="0.11429" units="cm"/>
      <inkml:brushProperty name="color" value="#AE198D"/>
      <inkml:brushProperty name="inkEffects" value="galaxy"/>
      <inkml:brushProperty name="anchorX" value="-141526.59375"/>
      <inkml:brushProperty name="anchorY" value="-421036.40625"/>
      <inkml:brushProperty name="scaleFactor" value="0.5"/>
    </inkml:brush>
  </inkml:definitions>
  <inkml:trace contextRef="#ctx0" brushRef="#br0">20 412 21247,'-9'-11'-7010,"7"3"4700,-6-1 1568,8 7 737,0-7 0,2 9 564,4 0 1,5 0 0,9 0-261,-1 0 1,3 0 0,2 0 0,2 0-133,-2 0 1,7 7-1,-1-1 1,3-1-191,-1-3 1,3-2 0,9 0 0,2 0 460,-3 0 0,-2 0 0,-1 0 1,1 0-4,5 0 1,-5 0-1,5 0 1,-5 0-330,-2 0 0,-6 0 1,0 0-1,2 0-56,2 0 1,-5 0 0,-1 0-1,-1 0-34,1 0 0,-5 0 0,4 0 0,-1 0 7,-5 0 0,4 0 0,-2 0 0,-2 0 63,-2 0 1,-3 0 0,1 0-60,0 0 1,-7 6-418,0 1 0,0 6 0,6-7 314,1-1 0,-7-3 0,0 0 0,2 3 10,3 1 1,1 1 0,1-7 0,0 0 128,-1 0 0,1 0 1,2 0-1,2 0-15,2 0 0,2 0 0,-4 0 0,4 0 15,3 0 0,-5-3 1,7-1-1,-1-2 70,-1 1 1,6-4-1,-7 1 1,3-1-6,0 0 0,-3 1 1,5 3-1,-2-3 281,1-3 1,1 4-1,0-4 1,-2 3-180,2 3 0,-1-4 0,1 3 0,-2-1-1,2-1 1,-5 5 0,1-3 0,-1 2-134,1-3 1,-5 5-1,4-5 1,1 3 11,-1-3 0,-6 5 1,5-4-1,-3 4-55,0 2 1,2-7 0,-4 1 0,4 1-118,3 3 1,-5 2-1,7-2 1,2-3-28,2-1 1,2-1 0,0 7-1,0 0-82,0 0 0,-2 3 1,-2 1-1,-2 2-14,2-1 0,2 4 0,2-3 1,-2-2 88,-4-1 0,4-3 1,-5 0-1,3 0 74,-2 0 1,2 0 0,-7 0 0,2 0-28,5 0 1,0 0 0,0 0 0,-5 0 17,-1 0 0,3 0 0,-3 0 0,1 0 5,5 0 0,-4 0 0,1 0 0,1 0-28,-3 0 0,5 0 1,-6 0-1,-1 0 92,0 0 0,0 0 0,-4 0 0,3 0 102,-4 0 1,-1 0-1,-2 0-93,-1 0 0,1 0 0,0 0 0,-1 0 13,1 0 1,-7 0 0,0 0-1,2 0-40,3 0 0,-5 0 0,0 0-4,2 0 1,2 0 0,3 0-9,0 0 1,-1 0 0,1 0 0,2 0 25,4 0 0,-2 0 0,8 0 1,3 0 15,2 0 0,5 0 0,1 0 0,3 0-19,-3 0 1,-1 0-1,-3 0 1,2 0-16,5 0 1,-11 0 0,4 0-1,-4 0 19,-5 0 0,5 0 0,-6 0 0,-1 0 10,0 0 1,-2-3-1,-6-1 1,2-2 31,4 1 1,-4 3 0,4 2-1,-4 0-70,-3 0 1,1 0 0,-1 0-1,1 0-6,0 0 1,-1 0-1,1 0 1,-1 0 8,1 0 0,0 0 0,-1 0 0,1 0 1,-1 0 1,1 0-1,0 0 1,-1 2-127,1 5 0,-7-5 1,0 4-1,2-3-3,3-3 0,1 2 0,1 2-51,-1 3 0,1 1 0,0-3 0,-1 1 11,1-1 1,2-1 0,1 0 0,4 5 9,-3 2 1,6-5 0,1 5 0,1-2 47,1-5 1,-7 5 0,4 0 0,1 0-44,-1-1 0,-6 5 0,3-6 0,-6-1-51,-1 3 1,0-7 0,-1 5 200,1-5 1,-1 5 0,1 1-153,0 3 0,-1-7 0,1 5 0,-1-2 147,1-1 1,-1 3-1,1-5 1,0 3-16,-1-3 0,1 5 1,-1-3 83,1-1 0,0-1 0,-1 0 47,1 3 1,-1 0 0,1-7 0,0 0 99,-1 0 1,3 0-1,2 0 1,4 0-39,3 0 1,-1 0 0,5-3 0,-2-1 27,2-3 1,2 1-1,2 4 1,0-3 68,0-1 1,0-3-1,3 5 1,4-3-45,6 3 0,-4-5 1,-3 1-1,-3-1 33,-3 0 0,0 0 0,0 5 0,-2-5 4,-4-2 0,2 7 0,-9-2 0,0 3-77,3 3 0,-8-6 1,5-1-1,-2 3-153,3 2 1,3 2 0,9 0 0,0-2 23,1-5 1,-8 5-1,1-5 1,2 5-68,2 2 0,2-6 0,-2-1 0,-2 3-70,-2 2 1,-1 2 0,5 0 0,-4 0-18,-7 0 1,2 0 0,1 0 0,1 0 12,5 0 1,0 0-1,2 0 1,0 0-7,4 0 1,3 0-1,-5-3 1,0-1 76,0-2 1,7-1 0,0 7 0,0 0-28,1 0 1,1 0 0,5 0-1,-8 0-81,-3 0 0,3 0 0,3 0 0,0 0 91,0 0 1,7 0-1,-3 0 1,5 0 45,1 0 0,8 0 0,-1-2 0,-2-3 76,-2-1 1,-2-7-1,2 4 1,2 0 16,2 1 0,1-5 0,-8 4 0,1 0-58,0 1 0,6 1 0,1 7 0,-3 0-112,-2 0 0,-2 0 1,-1 0-1,1 0 55,0 0 1,-7 0 0,-2 0 0,-2 0 13,-4 0 0,2 0 0,-5 0 0,-4 0 17,0 0 1,-7 0-1,3 0 1,0-2 62,-3-5 0,5 5 0,-7-4 0,3 3-122,4 3 1,2 0 0,2 0-1,-2 0-21,-4 0 1,4 0 0,-5 0 0,3 0 34,-2 0 1,2 0-1,-7 0 1,0-2 118,1-4 1,5 3-1,-3-3 1,-1 4-56,-3 2 0,3 0 0,3 0 0,4 0-17,2 0 0,0 0 0,3-2 0,1-3 40,3-1 1,8-1 0,-4 7 0,0 0-81,-4 0 1,2-6 0,0-1-1,2 3 57,4 2 1,-6 2 0,-2-3-1,-2-1 17,1-2 0,-1-1 0,6 7 0,0 0 988,0 0 1,-4-2 0,6-3 0,5-1-1067,6 2 0,-2 1 0,4 1 0,-4-2 44,-2-3 1,9 1 0,1 6 0,1 0-19,-5 0 1,3-2-1,-3-3 1,0-1-26,3 1 0,-1 3 0,3 2 0,-9 0-59,-6 0 1,-3 7 0,7-1-1,-1-1 44,1-3 1,2-2-1,2 0 1,5 0 1,2 0 1,-7 0 0,4-2-1,-2-3 43,1-1 0,1-1 1,-6 5-1,0-2-31,-4-3 1,-9 1-1,2 6 1,0 0 9,0 0 0,2-7 0,7 1 0,0 1 20,0 3 1,-7 2 0,0-2 0,1-3-55,-3-1 1,-3-1-1,-7 7 1,-1 0 78,0 0 0,-2 0 1,-4-2-1,-7-2-177,-4-3 1,-3 1 0,1 6-163,-1 0 1,1 0 41,0 0 1,-7 0 0,-2 2-197,-3 5 0,-1 3 1,-7 10-1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5:11.407"/>
    </inkml:context>
    <inkml:brush xml:id="br0">
      <inkml:brushProperty name="width" value="0.08571" units="cm"/>
      <inkml:brushProperty name="height" value="0.08571" units="cm"/>
      <inkml:brushProperty name="color" value="#008C3A"/>
    </inkml:brush>
  </inkml:definitions>
  <inkml:trace contextRef="#ctx0" brushRef="#br0">46 939 12287,'-27'-25'0,"8"-13"0,50-37 0,10 27 0,12-2 0,0 6 0,8-2 0,2 1-472,12-6 0,5 1 1,1-3-1,-14 6 0,2-1 1,1-1-1,1-1 0,9-5 1,-1 0-1,1 1 0,0-1 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5:34.104"/>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0 137 16383,'31'-22'0,"-4"5"0,-13 17 0,6 4 0,9-3 0,18 8 0,11-5 0,14 3 0,-16-3 0,-1-4 0,-24 0 0,40-4 0,-19 3 0,25-3 0,1 8 0,-15 1 0,1 5 0,-20-5 0,21-2 0,-30-2 0,40-5 0,-23 0 0,26-3 0,-20 0 0,0 3 0,-17 1 0,17 3 0,-15-3 0,12 0 0,-16-4 0,13 4 0,-13 0 0,16 3 0,-13 0 0,13 0 0,-22 0 0,34 0 0,-13 1 0,23 2 0,-14-2 0,-8 2 0,-16-1 0,13-2 0,-18 0 0,34-5 0,-12 1 0,22-3 0,-20 3 0,0 4 0,-17 0 0,17 0 0,-18-3 0,12 0 0,-13-3 0,16 0 0,-13 4 0,13-5 0,-11 2 0,17 2 0,-19-1 0,20 4 0,-23 0 0,16 0 0,-24 0 0,36-4 0,-15 3 0,17-3 0,-7 4 0,-9 0 0,-13 0 0,-7 0 0,-5 0 0,-3 0 0,4 0 0,5 0 0,-9 4 0,8-3 0,-13 3 0,4-4 0,-5 0 0,5 0 0,1 0 0,4-4 0,0 3 0,-4-8 0,-1-5 0,-5-6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5:37.688"/>
    </inkml:context>
    <inkml:brush xml:id="br0">
      <inkml:brushProperty name="width" value="0.08571" units="cm"/>
      <inkml:brushProperty name="height" value="0.08571" units="cm"/>
      <inkml:brushProperty name="color" value="#008C3A"/>
    </inkml:brush>
  </inkml:definitions>
  <inkml:trace contextRef="#ctx0" brushRef="#br0">1163 141 12287,'-4'-3'0,"1"2"0,2 0 0,-1 4 0,0 1 0,0 2 0,2 0 0,0 1 0,0 0 0,0 0 0,0 0 0,0 0 0,0 0 0,0 0 0,0 0 0,0 0 0,0 0 0,0 0 0,2 0 0,0 0 0,1 0 0,-3 0 0,0 0 0,0 0 0,0 0 0,0 0 0,0-2 0,0-1 0,0 2 0,0-2 0,0 0 0,0-2 0,0 4 0,-3-5 0,-2 1 0,-1-1 0,-1-1 0,0 0 0,0 0 0,0 0 0,0 0 0,0-1 0,0-1 0,0 0 0,0-2 0,0 1 0,0-2 0,0 1 0,1-1 0,1 1 0,-1 1 0,1-1 0,-1-2 0,-1 0 0,0-1 0,1 0 0,1 0 0,1 1 0,2 1 0,1-1 0,-2 5 0,3-2 0,2 4 0,0 1 0,1-1 0,-3 5 0,0-2 0,-3 2 0,-2-1 0,1 0 0,-1-2 0,0 1 0,-1-2 0,-1 1 0,0 0 0,-3-2 0,1 2 0,1-1 0,0 1 0,-2-1 0,0-2 0,-1 1 0,-1 1 0,1-1 0,-1 1 0,0-1 0,-1-1 0,1 0 0,0 0 0,1-1 0,0-1 0,-2 0 0,4-2 0,0 0 0,-1 1 0,2 0 0,-1-1 0,1-2 0,1 1 0,1-1 0,0 2 0,1-2 0,4 2 0,-1 0 0,1-2 0,1 0 0,0-1 0,0 0 0,0 2 0,0 1 0,0-2 0,0 2 0,0 0 0,0-1 0,0-2 0,0 3 0,0 2 0,0 4 0,2 2 0,0 3 0,3 0 0,-2 0 0,0 0 0,0 0 0,2-2 0,-2-1 0,0 2 0,0 0 0,2 1 0,-3 0 0,1 0 0,0 0 0,-2 0 0,1 0 0,-1 0 0,-1 0 0,0 0 0,0 0 0,0 0 0,-1 0 0,-1 0 0,-2 0 0,0 0 0,-2-1 0,1 0 0,-1-2 0,-1 2 0,0-2 0,-1-1 0,-1 1 0,0 0 0,-1-2 0,1 1 0,-1-1 0,-1 1 0,0-1 0,-3-2 0,0 0 0,0 0 0,-3 2 0,0 1 0,0-2 0,0 0 0,1-1 0,2 0 0,0-3 0,0-1 0</inkml:trace>
  <inkml:trace contextRef="#ctx0" brushRef="#br0" timeOffset="583">1184 1 12287,'-4'0'0,"-2"2"0,1 1 0,1 1 0,-1-1 0,0 1 0,2-2 0,-3 1 0,2-3 0</inkml:trace>
  <inkml:trace contextRef="#ctx0" brushRef="#br0" timeOffset="731">1086 8 12287,'0'0'0</inkml:trace>
  <inkml:trace contextRef="#ctx0" brushRef="#br0" timeOffset="1066">820 428 12287,'0'-4'0,"0"-2"0,0 2 0</inkml:trace>
  <inkml:trace contextRef="#ctx0" brushRef="#br0" timeOffset="1582">316 246 12287,'-7'0'0,"0"0"0,0 1 0,0 1 0,0 3 0,0 1 0,-3 2 0,-2 0 0,-1 2 0,-1 1 0,-1 1 0,-1 2 0,0 0 0,1 0 0,0-1 0,1 0 0,-1-2 0,-1 2 0,3-3 0,-1-2 0,2-1 0,1-3 0,-2-1 0,4 0 0,1 1 0,-3-5 0,0-3 0</inkml:trace>
  <inkml:trace contextRef="#ctx0" brushRef="#br0" timeOffset="1799">141 141 12287,'-1'-6'0,"-1"1"0,-2 5 0,-3 4 0,0 3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5:43.971"/>
    </inkml:context>
    <inkml:brush xml:id="br0">
      <inkml:brushProperty name="width" value="0.08571" units="cm"/>
      <inkml:brushProperty name="height" value="0.08571" units="cm"/>
      <inkml:brushProperty name="color" value="#008C3A"/>
    </inkml:brush>
  </inkml:definitions>
  <inkml:trace contextRef="#ctx0" brushRef="#br0">1 282 12287,'11'0'0,"7"-7"0,-5 0 0,-2-1 0,3 1 0,-1 5 0,7-5 0,0 5 0,0 2 0,2 0 0,3 0 0,2 0 0,2 0 0,-2 0 0,6-3 0,5-3 0,4 4 0,3-7 0,4 2 0,2 0 0,-6-2 0,4 5 0,-2-5 0,0-2 0,2 6 0,-5-4 0,5 3 0,3-1 0,-5-2 0,4 5 0,0-3 0,1 2 0,1 1 0,5 0 0,-2-3 0,-3 2 0,1 3 0,6 2 0,0 0 0,1 0 0,-1 0 0,0 0 0,0 0 0,1 0 0,1 0 0,3 0 0,4 0 0,2 0 0,3 0 0,4 0 0,-2 0 0,-3 0 0,-8 0 0,2 0 0,-5 0 0,-1 0 0,-10 0 0,-4 0 0,-3 0 0,3 0 0,-4 0 0,3 0 0,-1-2 0,2-5 0,-5 5 0,5-5 0,-4 5 0,-3 2 0,0 0 0,0 0 0,0-2 0,0-5 0,3 5 0,1-5 0,3 5 0,-2 2 0,-10 0 0,-1 0 0,2-2 0,2-5 0,-5 5 0,-2-5 0,-2 5 0,-4 2 0,4 0 0,0 0 0,0 0 0,0 0 0,-2 0 0,-5 0 0,2 0 0,3 0 0,7 0 0,-8 0 0,-1 0 0,-3 0 0,5 0 0,0 0 0,-3 0 0,-1 0 0,-3 0 0,0 0 0,0 0 0,-7 0 0,1 0 0,-8 0 0,8 0 0,-10 0 0,7 0 0,-4 0 0,-5 0 0,14-2 0,-9-5 0,17-4 0,-2-9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5:47.754"/>
    </inkml:context>
    <inkml:brush xml:id="br0">
      <inkml:brushProperty name="width" value="0.08571" units="cm"/>
      <inkml:brushProperty name="height" value="0.08571" units="cm"/>
      <inkml:brushProperty name="color" value="#008C3A"/>
    </inkml:brush>
  </inkml:definitions>
  <inkml:trace contextRef="#ctx0" brushRef="#br0">1408 169 12287,'4'-1'0,"1"-1"0,-4 1 0,3-2 0,-2 4 0,0 1 0,1 0 0,-3 5 0,0 0 0,0 1 0,0 4 0,0 1 0,-1 3 0,-2 2 0,0 1 0,-4 2 0,0 0 0,0 0 0,-3-1 0,0 0 0,-1-3 0,-1 1 0,1-3 0,0-3 0,0-3 0,0-1 0,3-4 0,-2-2 0,3-1 0,0-1 0</inkml:trace>
  <inkml:trace contextRef="#ctx0" brushRef="#br0" timeOffset="933">1023 134 12287,'-7'0'0,"2"0"0,0 0 0,3 0 0,-3 0 0,4 0 0,-2-1 0,3-1 0,0 1 0,0-2 0,3 3 0,1-1 0,3-1 0,0 1 0,0-1 0,0 1 0,0 1 0,2 0 0,0 0 0,1 0 0,0 0 0,-3-1 0,3 0 0,-2-2 0,2 2 0,-3 0 0,3 1 0,-2 0 0,-1 0 0,-3 0 0,1 0 0,0 0 0,2 0 0,0 0 0,-3 0 0,1 0 0,-4 0 0,3 1 0,-4 1 0,0-1 0,-1 2 0,-1-2 0,-1 0 0,-1 2 0,2 1 0,-3-1 0,0 0 0,-1 1 0,-1 1 0,-1 0 0,-1 1 0,0 1 0,0 2 0,1 1 0,-1-1 0,0 1 0,-3 1 0,2 3 0,0 1 0,0 1 0,-2 0 0,3 2 0,0 2 0,-2 0 0,4 1 0,-2-1 0,3 0 0,1-2 0,3-1 0,-2 0 0,1 0 0,1-4 0,2 1 0,3-3 0,1 1 0,3-1 0,2-2 0,1 0 0,1-2 0,1-2 0,5 0 0,1-2 0,1-2 0,2 0 0,-1-3 0,6-2 0,0-3 0,2 0 0,-3-4 0,0-1 0,-1-1 0,-1-1 0,-5 0 0,6-3 0,-2-1 0</inkml:trace>
  <inkml:trace contextRef="#ctx0" brushRef="#br0" timeOffset="2116">771 253 12287,'0'-4'0,"0"2"0,0 4 0,0 3 0,0 1 0,0 1 0,0 0 0,0 0 0,-1 1 0,-1 0 0,-1 2 0,-1-2 0,2 1 0,-3-1 0,0 2 0,-1-2 0,-1 0 0,0-1 0,0 0 0,0 0 0,1-1 0,0 0 0,-2-3 0,0 1 0,3 0 0,0-1 0,0-2 0,-1 0 0,-1-1 0,0 0 0,0 0 0,2-1 0,0-1 0,0-3 0,-1-1 0,-1-1 0,3 0 0,-2 0 0,4 0 0,0 1 0,-2 1 0,3-1 0,-4 1 0,4-1 0,-2-1 0,3 3 0,-1 3 0,-1 4 0,0 1 0,0 2 0,1-1 0,-1 1 0,0-2 0,0 2 0,-1 0 0,1 1 0,0 0 0,-2 0 0,4 0 0,-3 0 0,0 0 0,1 0 0,0-2 0,2-1 0,-1 2 0,-2 0 0,3-1 0,-3-1 0,3 2 0,0 0 0,0 1 0,0-2 0,0-2 0,3 1 0,-2 0 0,3-1 0,-1 1 0,0-1 0,-3 1 0,0-1 0,0 1 0,0 1 0,-1 1 0,-2-1 0,2 0 0,-4-2 0,0 0 0,-1 1 0,-1 1 0,0-1 0,0 1 0,0-1 0,-1 1 0,-1 1 0,-1 0 0,-1-2 0,2 0 0,-2 2 0,0-2 0,0 2 0,0-3 0,0-1 0,1 0 0,3 0 0,-3-1 0,1 1 0,0-1 0,2-1 0,2-2 0,1-2 0,0 0 0,0-4 0,3-2 0,-2-4 0</inkml:trace>
  <inkml:trace contextRef="#ctx0" brushRef="#br0" timeOffset="2566">820 1 12287,'-5'0'0,"0"1"0,0 1 0,-1 0 0,-1 2 0,0 2 0,0 0 0,-1 1 0,-1 0 0,0 0 0,0 0 0,-1-2 0,1-1 0,-4-2 0,3 1 0</inkml:trace>
  <inkml:trace contextRef="#ctx0" brushRef="#br0" timeOffset="2764">540 127 12287,'4'6'0,"1"-1"0,-4-2 0,6-3 0,-3 0 0</inkml:trace>
  <inkml:trace contextRef="#ctx0" brushRef="#br0" timeOffset="3482">295 197 12287,'-5'3'0,"0"2"0,4 1 0,-2 1 0,3 1 0,0 1 0,0 1 0,0 3 0,0-3 0,0 1 0,-3 0 0,1-1 0,0 0 0,2 1 0,-3 0 0,1-1 0,0-2 0,-2 0 0,1-1 0,-2-1 0,0 0 0,0-2 0,-1-2 0,-1 0 0,0-1 0,0-1 0,0 0 0,0 0 0,0 0 0,0 0 0,-3-1 0,1-1 0,0-3 0,2-1 0,0-1 0,0 0 0,0 0 0,0 0 0,0 0 0,0 0 0,2 0 0,0 0 0,3 0 0,-3 0 0,4 0 0,-2 3 0,3 1 0,3 3 0,-3 1 0,4 0 0,-1 2 0,-2 2 0,3 0 0,-1 1 0,0-1 0,-3-2 0,2 1 0,0 0 0,1 1 0,-3 2 0,0 0 0,0 0 0,-1 0 0,-2-1 0,-1-1 0,0 0 0,-2-2 0,-1 0 0,-1 1 0,-1-1 0,2-2 0,-1 2 0,-2-2 0,3 0 0,-3-1 0,2 0 0,-2 0 0,3-3 0,-3-1 0</inkml:trace>
  <inkml:trace contextRef="#ctx0" brushRef="#br0" timeOffset="3949">344 442 12287,'0'7'0,"0"0"0,0-2 0,0-1 0,0-1 0,0 1 0,-1-2 0,-2 0 0,-1-1 0,0-1 0,-1 0 0,0 0 0,-1 0 0,-5-6 0,1-2 0</inkml:trace>
  <inkml:trace contextRef="#ctx0" brushRef="#br0" timeOffset="4047">211 470 12287,'-3'5'0,"1"-1"0,-4-2 0,3 1 0,-1 0 0,-3-2 0,4 2 0,-4-3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5:53.204"/>
    </inkml:context>
    <inkml:brush xml:id="br0">
      <inkml:brushProperty name="width" value="0.08571" units="cm"/>
      <inkml:brushProperty name="height" value="0.08571" units="cm"/>
      <inkml:brushProperty name="color" value="#008C3A"/>
    </inkml:brush>
  </inkml:definitions>
  <inkml:trace contextRef="#ctx0" brushRef="#br0">1729 147 12287,'-7'0'0,"2"0"0,0 0 0,4 1 0,-2 1 0,-1 3 0,4-1 0,-3 0 0,3 2 0,0 0 0,0-1 0,0-1 0,0 2 0,0 0 0,0 1 0,0-2 0,0-2 0,3 1 0,-2-2 0,4-3 0,0-1 0,1 0 0,-1-2 0,-1-2 0,-1 0 0,2-1 0,-2 0 0,0 0 0,0 0 0,0 0 0,-1 0 0,0 0 0,0 0 0,-1 0 0,1 0 0,0 0 0,1 0 0,-4 3 0,-2 2 0,-1 1 0,0 1 0,-1 1 0,0 0 0,-1 2 0,1 2 0,0 0 0,0 1 0,-1 1 0,-1-1 0,0 0 0,0-2 0,0 2 0,0 0 0,0 1 0,-1 0 0,-2 0 0,3-2 0,-3-1 0,3 1 0,0-1 0,0 1 0,0-2 0,0-2 0,0 0 0,0-1 0,2 0 0,0 0 0,4 0 0,-2 0 0,3-2 0,3-1 0,-2 1 0,4 3 0,-2 0 0,0 2 0,0 1 0,0-1 0,-1 1 0,1 2 0,1 0 0,-2 1 0,2 0 0,-1 0 0,0 0 0,-3 0 0,0 0 0,0 0 0,0 0 0,0 0 0,0 0 0,0 0 0,-1-2 0,-1-1 0,-1 1 0,-1-1 0,2 0 0,-3-3 0,0 2 0,-1-2 0,-1 0 0,-1-1 0,-1 0 0,0 0 0,-3 0 0,3 0 0,0-1 0,-1-1 0,1-2 0,-2-3 0,1 0 0,1 0 0,-1 0 0,1-1 0,1 0 0,3-2 0,-1 0 0,3 2 0,0-3 0,0 1 0,1 1 0,2-1 0,3 0 0,1-2 0,0 2 0,5-6 0,-1 1 0</inkml:trace>
  <inkml:trace contextRef="#ctx0" brushRef="#br0" timeOffset="649">1246 35 12287,'-1'-4'0,"-1"1"0,0 0 0,0-1 0,2-3 0,0 2 0,0 1 0,0 2 0,0 0 0,0 4 0,2 3 0,1 3 0,1 2 0,1 1 0,-1 2 0,1 2 0,0 2 0,2-2 0,-3 2 0,1 0 0,0-2 0,-1 0 0,1-1 0,-3 0 0,1-1 0,0-1 0,-2-1 0,1-3 0,-1 2 0,-1-2 0,-1-2 0,-1-3 0,-3 1 0,-1-2 0,-1-2 0</inkml:trace>
  <inkml:trace contextRef="#ctx0" brushRef="#br0" timeOffset="1816">896 266 12287,'-7'-2'0,"0"-1"0,2-1 0,0 0 0,0 1 0,-1-2 0,-1-2 0,2 1 0,1 0 0,1 2 0,1 1 0,5-1 0,-2 2 0,4 0 0,0 1 0,2 1 0,0 0 0,0 0 0,0 0 0,0 0 0,0 0 0,0 0 0,0 0 0,0 0 0,3 0 0,-2 0 0,1 0 0,-1 0 0,-1 0 0,0 0 0,2 0 0,0 0 0,0 0 0,-1 0 0,-1 1 0,0 0 0,0 2 0,0-1 0,0-1 0,0 1 0,-3-1 0,0 2 0,-1 0 0,0-1 0,-3 2 0,0 2 0,-1-1 0,-1 1 0,-1-2 0,-1 2 0,0-2 0,-3 0 0,0 2 0,0 0 0,-1 1 0,-1-1 0,-1 0 0,-1 1 0,2-4 0,-3 4 0,1 0 0,0-1 0,-2-1 0,1-1 0,-1 2 0,2 0 0,-2-1 0,2-2 0,-1 1 0,0-3 0,1 2 0,0 0 0,1-2 0,3 0 0,0-1 0,0 0 0,0-1 0,3-1 0,-2 0 0,3-2 0,-1-2 0,0 0 0,0-1 0,1 0 0,0 0 0,2 0 0,-2 0 0,0 0 0,1 0 0,0 2 0,1 1 0,-1 0 0,0 1 0,-1 0 0,1-1 0,-2 2 0,-3 0 0,0 1 0,0 2 0,0 1 0,0 3 0,0-1 0,0 0 0,0 2 0,0 3 0,0-1 0,0 2 0,-1-1 0,-1 1 0,1 2 0,-2 0 0,2 1 0,-1 1 0,3-1 0,-1 0 0,2-3 0,1 1 0,0-2 0,2-2 0,0 0 0,0-3 0,5-2 0,1-1 0,3-2 0,0-1 0,0-3 0,0 1 0,0 0 0,0-2 0,0 0 0,0-1 0,-1 0 0,-1 1 0,0 1 0,0-1 0,2 1 0,0-1 0,-3 1 0,1 1 0,0-2 0,-1 3 0,-2 0 0,-4 3 0,-3 0 0,-1 2 0,-1 1 0,-1 0 0,-1 1 0,0 0 0,-2-1 0,0 0 0,0 1 0,3 0 0,-2-1 0,0-1 0,1 1 0,-3-2 0,3 1 0,0-1 0,2-1 0,0 0 0,0 0 0,0 0 0,0 0 0,0-3 0,0-2 0,3-1 0,-2-2 0,2 0 0,0-2 0,1 2 0,2-3 0,-1-1 0,0-1 0,0-1 0,1 0 0,-1 0 0,0 0 0,0 0 0,2 0 0,0 0 0,0 0 0,0 0 0,0 2 0,0 1 0,0 1 0,0 2 0,0 0 0,0 1 0,0 0 0,-3 3 0,-1-5 0,-3 1 0</inkml:trace>
  <inkml:trace contextRef="#ctx0" brushRef="#br0" timeOffset="2116">693 56 12287,'-3'6'0,"-1"0"0,0-2 0,-2 1 0,1 2 0,-2 1 0,-2 1 0,1 0 0,-2 1 0,0 1 0,-2 0 0,1-2 0,-1 0 0,1-1 0,-3-1 0</inkml:trace>
  <inkml:trace contextRef="#ctx0" brushRef="#br0" timeOffset="3099">322 168 12287,'0'7'0,"0"3"0,0-2 0,0 1 0,0-1 0,-1-1 0,-1 0 0,0 0 0,0 0 0,1 0 0,-1 0 0,1 0 0,-2 0 0,0 0 0,1 0 0,0-2 0,1-1 0,-1 2 0,0-2 0,-3 0 0,3-2 0,-3 0 0,3-1 0,-2-2 0,1-1 0,1-2 0,2-3 0,0 0 0,-3 0 0,1 0 0,0 0 0,2 2 0,-1 1 0,-1 1 0,0 1 0,-3 2 0,3 0 0,-2 1 0,1 1 0,-2 0 0,2 2 0,0 2 0,0 0 0,-2 1 0,2-1 0,0 0 0,0-2 0,-2 1 0,1 2 0,0 0 0,-2-2 0,1-1 0,-1-2 0,-1 0 0,2-1 0,0-1 0,4 0 0,-5-3 0,4-2 0,0-1 0,2-1 0,-1-1 0,-1 0 0,0-2 0,0 1 0,2 2 0,0-1 0,0-1 0,-3 1 0,1-1 0,0 1 0,2 1 0,-1 0 0,-1 0 0,0 0 0,0 2 0,1 1 0,-1 1 0,-2 1 0,-3 2 0,0 0 0,0 1 0,0 1 0,0 3 0,0 1 0,-1 1 0,-1 1 0,0 0 0,0 2 0,-1 1 0,1-1 0,0 0 0,2 1 0,2 0 0,1-1 0,0 0 0,0 1 0,3-2 0,-2-2 0,3-1 0,3-1 0,1-3 0,3-1 0,0-2 0,0-1 0,0 0 0,2-2 0,0-2 0,0 0 0,-1-1 0,1 0 0,1 0 0,1 0 0,-2-1 0,3 0 0,0-2 0,-1 2 0,1-3 0,-2-1 0,0 0 0,0 0 0,6-4 0,-1 1 0</inkml:trace>
  <inkml:trace contextRef="#ctx0" brushRef="#br0" timeOffset="3297">315 364 12287,'-5'2'0,"0"1"0,0 1 0,-1 2 0,-4 0 0,0 1 0,-1 1 0,-1 1 0,-2-1 0,-2 1 0,0-1 0,-3-1 0,1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6:03.052"/>
    </inkml:context>
    <inkml:brush xml:id="br0">
      <inkml:brushProperty name="width" value="0.08571" units="cm"/>
      <inkml:brushProperty name="height" value="0.08571" units="cm"/>
      <inkml:brushProperty name="color" value="#008C3A"/>
    </inkml:brush>
  </inkml:definitions>
  <inkml:trace contextRef="#ctx0" brushRef="#br0">974 85 12287,'0'4'0,"0"0"0,0-2 0,0 2 0,0 3 0,0 1 0,0 1 0,0 0 0,0 3 0,0 2 0,0 2 0,0 1 0,0-2 0,0 2 0,0 1 0,0 0 0,0 1 0,0-3 0,0-1 0,-3-1 0,-1 0 0</inkml:trace>
  <inkml:trace contextRef="#ctx0" brushRef="#br0" timeOffset="750">764 197 12287,'0'4'0,"0"2"0,0-4 0,0 2 0,0-1 0,1 0 0,1 1 0,-1-1 0,4-2 0,1 2 0,-1 2 0,0-1 0,0 1 0,1-1 0,0 0 0,0 2 0,-1-2 0,0 2 0,-1 0 0,1 1 0,0 0 0,-3 0 0,2 0 0,-1 0 0,0-2 0,-3-1 0,0 2 0,-3-3 0,-1 0 0,-1-1 0,0 1 0,0 1 0,-4-1 0,-1-1 0,-1 1 0,3-2 0,-2 1 0,0-1 0,-2-1 0,-1 0 0,-1 0 0,1 0 0,1 0 0,-1-1 0,1 0 0,-1-3 0,-1 1 0,2-2 0,1-2 0,0 0 0,0 0 0,3-1 0,-1 0 0,2-2 0,2 2 0,-1-2 0,4-1 0,1 1 0,-3-2 0,0-2 0</inkml:trace>
  <inkml:trace contextRef="#ctx0" brushRef="#br0" timeOffset="881">596 85 12287,'0'-4'0,"0"-2"0,0 2 0</inkml:trace>
  <inkml:trace contextRef="#ctx0" brushRef="#br0" timeOffset="2049">365 120 12287,'1'7'0,"1"0"0,-1 0 0,1 0 0,-1 0 0,-1 0 0,0 0 0,0 0 0,0 0 0,0 0 0,0-2 0,0-1 0,-1 2 0,-1 0 0,1-1 0,-2-1 0,0 1 0,-2-1 0,1 1 0,-1-2 0,0-2 0,-1 0 0,1-1 0,0 0 0,0 0 0,-1 0 0,-4 0 0,-1-1 0,0-1 0,1 0 0,3-2 0,0-2 0,0 2 0,0 0 0,1 0 0,1 1 0,-1 0 0,3-1 0,0 0 0,0 1 0,0 0 0,1-1 0,0-2 0,0 2 0,2 0 0,0-1 0,0 1 0,0 1 0,0 4 0,0 1 0,0 3 0,-1 1 0,-1 1 0,0 0 0,-1 0 0,1 0 0,0 0 0,-1-2 0,1-1 0,0 2 0,-3-2 0,3 0 0,-3-1 0,3 1 0,-1-2 0,1 0 0,0-1 0,-2-2 0,1-1 0,-2-2 0,2-3 0,-1 0 0,2 0 0,-3 0 0,0 0 0,1 2 0,0 1 0,0-1 0,0 1 0,2 1 0,-3 2 0,0-1 0,1 1 0,-1-1 0,0 1 0,-1 4 0,-1 2 0,0 1 0,0 1 0,2 0 0,0 0 0,0 1 0,-1 1 0,1 1 0,1 2 0,1-2 0,2 0 0,0-2 0,1 1 0,0-1 0,0-1 0,0-2 0,1-2 0,1 1 0,2-2 0,3-2 0,0 0 0,0 0 0,-1-1 0,-1 0 0,0-3 0,1 1 0,-3 0 0,2-1 0,1-2 0,-3 3 0,-1-2 0,-4 2 0,0 2 0,-3 2 0,0 2 0,-1 1 0,-1-1 0,0 1 0,0 2 0,0 0 0,0 1 0,0 0 0,0 0 0,0 0 0,0 2 0,1 1 0,0-1 0,1 1 0,4-1 0,-1 1 0,1 1 0,1-3 0,0 1 0,1-1 0,1 2 0,-1-2 0,3-2 0,0-3 0,0 1 0,1 0 0,2-1 0,0-1 0,0-2 0,0 0 0,0-3 0,0-1 0</inkml:trace>
  <inkml:trace contextRef="#ctx0" brushRef="#br0" timeOffset="2247">302 393 12287,'-5'0'0,"0"1"0,-1 1 0,-2 3 0,-1 2 0,-3 2 0,-1 2 0,-2 0 0,0-1 0,-5-3 0,2 0 0</inkml:trace>
  <inkml:trace contextRef="#ctx0" brushRef="#br0" timeOffset="2632">176 15 12287,'-4'-1'0,"2"-1"0,1 1 0,1-2 0,0 0 0,0-1 0</inkml:trace>
  <inkml:trace contextRef="#ctx0" brushRef="#br0" timeOffset="2748">141 22 12287,'-5'4'0,"0"-2"0,1 0 0,-1-1 0,1 2 0,1 1 0,1-2 0,2 1 0,0-9 0,0-2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6:08.368"/>
    </inkml:context>
    <inkml:brush xml:id="br0">
      <inkml:brushProperty name="width" value="0.08571" units="cm"/>
      <inkml:brushProperty name="height" value="0.08571" units="cm"/>
      <inkml:brushProperty name="color" value="#008C3A"/>
    </inkml:brush>
  </inkml:definitions>
  <inkml:trace contextRef="#ctx0" brushRef="#br0">498 29 12287,'-4'-4'0,"4"2"0,-3 4 0,3 3 0,0 4 0,0 3 0,0 1 0,3 4 0,1 2 0,3 3 0,0 1 0,2 3 0,1-3 0,0 0 0,0-1 0,2-4 0,-3-1 0,0-2 0,-1-1 0,-1-2 0,0-7 0,-4-2 0,1-3 0,-4 0 0</inkml:trace>
  <inkml:trace contextRef="#ctx0" brushRef="#br0" timeOffset="667">386 162 12287,'-7'0'0,"0"0"0,3 0 0,1 1 0,3 1 0,0-1 0,0 4 0,0 1 0,3 0 0,1 1 0,2 1 0,-1 0 0,0 1 0,0 1 0,1-3 0,-2 0 0,-1 0 0,0 1 0,-1 0 0,0 1 0,-1 1 0,-2-3 0,-1 0 0,0 0 0,-4-3 0,-1 0 0,-2-1 0,-2-1 0,2 1 0,-3-1 0,0 0 0,-1-1 0,-1-1 0,0-1 0,2-1 0,0 0 0,3-3 0,-2 2 0,1-1 0,1-1 0,4 2 0,0 0 0,0 0 0,2 1 0,0-3 0,3 4 0,0-2 0,-4 9 0,3-4 0,-4 5 0,0 0 0,-1-2 0,-1 0 0,-1 0 0,-2 1 0,2 0 0,-3 1 0,0 0 0,0 0 0,0-3 0,-1 1 0,0 0 0,0-1 0,1 0 0,0-3 0,0 1 0,0 0 0,3-1 0,-2-1 0,3 0 0,0 0 0,3-3 0,1-2 0,3-1 0,0-4 0,0 1 0,0 1 0,0 0 0,3-2 0,1-1 0</inkml:trace>
  <inkml:trace contextRef="#ctx0" brushRef="#br0" timeOffset="1150">267 1 12287,'3'0'0,"1"0"0,-4 0 0,3 3 0,1 1 0</inkml:trace>
  <inkml:trace contextRef="#ctx0" brushRef="#br0" timeOffset="1967">239 463 12287,'-4'3'0,"1"2"0,3-2 0,0 2 0,0-3 0,0 1 0,2-4 0,0-1 0,0-3 0,2-1 0,0-1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6:12.101"/>
    </inkml:context>
    <inkml:brush xml:id="br0">
      <inkml:brushProperty name="width" value="0.08571" units="cm"/>
      <inkml:brushProperty name="height" value="0.08571" units="cm"/>
      <inkml:brushProperty name="color" value="#008C3A"/>
    </inkml:brush>
  </inkml:definitions>
  <inkml:trace contextRef="#ctx0" brushRef="#br0">897 211 12287,'-4'4'0,"1"-1"0,-1-3 0,-2-3 0,4-3 0,0-2 0,-1 0 0,1-1 0,0 0 0,2 0 0,-4 0 0,1-3 0,-2 0 0,0-1 0,1-1 0,-1 0 0,0 0 0,0 0 0,-1 1 0,1 1 0,1 3 0,1 1 0,-2 1 0,3 0 0,-4 3 0,5 1 0,-4 3 0,4 3 0,-2 1 0</inkml:trace>
  <inkml:trace contextRef="#ctx0" brushRef="#br0" timeOffset="1450">631 260 12287,'-5'-7'0,"0"0"0,1-1 0,0-1 0,-3 0 0,3-2 0,-2 0 0,-1 0 0,0 2 0,0-3 0,0 1 0,0 0 0,2 1 0,0 3 0,1 0 0,0 0 0,1 0 0,3 0 0,0 0 0,0 2 0,3 1 0,1 1 0,0-2 0,1 3 0,0 1 0,-1-3 0,1 2 0,0 1 0,2 1 0,0 1 0,0 1 0,0 4 0,0-2 0,0 0 0,0 1 0,0 0 0,0 2 0,0 0 0,0 0 0,-1 0 0,-1 0 0,0 0 0,-1 0 0,0 0 0,0 0 0,-1 0 0,-3 0 0,3 0 0,-2 0 0,-1 0 0,0 0 0,-1-1 0,-2-1 0,0 1 0,-2-2 0,0 0 0,0 1 0,-1-1 0,-1 1 0,0 0 0,0-3 0,0 1 0,0-1 0,0 0 0,0 1 0,0-3 0,0 0 0,2 0 0,1-1 0,0-1 0,0 0 0,3-3 0,-2 0 0,0-1 0,1-1 0,0 0 0,2 0 0,0 0 0,0 0 0,0 0 0,0 0 0,0 0 0,0 2 0,2 0 0,0 0 0,3 1 0,-3-1 0,4 4 0,-5-2 0,4 3 0,-4 1 0,2 1 0,-2 3 0,-1-2 0,0 2 0,0 1 0,0 0 0,-1 0 0,-2-1 0,0 0 0,-1 1 0,-3 0 0,0 1 0,-1 0 0,-1 0 0,-2 2 0,1 0 0,-2-1 0,0-2 0,3 0 0,-2-1 0,0 0 0,0 0 0,3 0 0,-2-3 0,3 0 0,0-1 0,0-1 0,0 0 0,0 0 0,0 0 0,2-3 0,0-1 0,0-1 0,-1 0 0,-1 1 0,0-3 0,0 0 0,0 0 0,0 0 0,0 0 0,0 0 0,0 0 0,0-1 0,0-1 0,0 0 0,3 1 0,-3 2 0,4 1 0,-1 0 0,-3-1 0,7 1 0,-3 0 0,3 4 0,3-2 0,-2 3 0,4 0 0,0 0 0,-1 0 0,1 0 0,0 0 0,2 0 0,0 0 0,0 0 0,0 0 0,0 1 0,0 0 0,0 1 0,-3 1 0,1-3 0,0 1 0,-2 1 0,1-1 0,-2 2 0,0 0 0,1-2 0,-1 2 0,0 0 0,1-2 0,-3 2 0,-4-3 0,0 0 0,0 0 0,-1 0 0,0 0 0,-1 0 0,-1 0 0,0 0 0,0 1 0,3 1 0,-2-1 0,3 3 0,0 0 0,0 0 0,-2-2 0,2 2 0,0 0 0,0 0 0,-3 1 0,2 1 0,-2-1 0,2 0 0,-3-1 0,4 1 0,-2 0 0,0 1 0,1-3 0,-3 2 0,0 1 0,0-3 0,0 2 0,0 1 0,0-3 0,0 1 0,0-1 0,0 0 0,0-3 0,0 0 0,0 0 0,0 0 0,0 0 0,2-1 0,0-1 0,1-1 0,0-1 0,-3 0 0,3-4 0,-2-1 0,-1 0 0,-1-1 0,-1 1 0,-1-2 0,-1 0 0,3-2 0,-2 1 0,0 0 0,1 0 0,-3-1 0,3 2 0,0-1 0,2 0 0,2 3 0,1-2 0,1 1 0,1 2 0,2 0 0,0 1 0,0 0 0,0 0 0,0-3 0,0 2 0,0-2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6:14.417"/>
    </inkml:context>
    <inkml:brush xml:id="br0">
      <inkml:brushProperty name="width" value="0.08571" units="cm"/>
      <inkml:brushProperty name="height" value="0.08571" units="cm"/>
      <inkml:brushProperty name="color" value="#008C3A"/>
    </inkml:brush>
  </inkml:definitions>
  <inkml:trace contextRef="#ctx0" brushRef="#br0">8 1 12287,'0'4'0,"-1"1"0,-1-3 0,1 2 0,-2-2 0,3 2 0,0 3 0,0 0 0,0 1 0,2 0 0,1 2 0,1 1 0,1-1 0,2 3 0,0 1 0,0-1 0,0 1 0,0-3 0,0 0 0,0 1 0,0-3 0,0 0 0,0-1 0,-3-4 0,-1-4 0,-3-4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2:05:48.210"/>
    </inkml:context>
    <inkml:brush xml:id="br0">
      <inkml:brushProperty name="width" value="0.11429" units="cm"/>
      <inkml:brushProperty name="height" value="0.11429" units="cm"/>
      <inkml:brushProperty name="color" value="#AE198D"/>
      <inkml:brushProperty name="inkEffects" value="galaxy"/>
      <inkml:brushProperty name="anchorX" value="-180402.71875"/>
      <inkml:brushProperty name="anchorY" value="-455506.71875"/>
      <inkml:brushProperty name="scaleFactor" value="0.5"/>
    </inkml:brush>
  </inkml:definitions>
  <inkml:trace contextRef="#ctx0" brushRef="#br0">1 14 27487,'0'-7'-2458,"0"2"0,1 4 1,2 5-1,0 5 1577,0 2 1,1 1-1,1 1 1,0 2 735,0-2 1,2 0-1,-2 1 1,0 1-18,0 2 0,-1-2 0,-1 3 0,2 0 31,1-1 1,-4 0-1,2-3 1,-2 3 0,2 0 1,-3-1 0,3-5 0,-3 1-16,-1 2 1,1-3-1,2 1 1,0-3-560,0-1 1,-2 2-1,-1 1 597,0 0 0,0-4 0,0 0-195,0 2 1,0-3 0,0 1-372,0 1 1,0 2 671,0 1 0,5 0 0,1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6:14.835"/>
    </inkml:context>
    <inkml:brush xml:id="br0">
      <inkml:brushProperty name="width" value="0.08571" units="cm"/>
      <inkml:brushProperty name="height" value="0.08571" units="cm"/>
      <inkml:brushProperty name="color" value="#008C3A"/>
    </inkml:brush>
  </inkml:definitions>
  <inkml:trace contextRef="#ctx0" brushRef="#br0">155 71 12287,'-7'0'0,"0"0"0,0 0 0,2-1 0,0-1 0,0 0 0,1-3 0,-1 0 0,0-1 0,2-1 0,0 0 0,3 0 0,0 0 0,0 1 0,3 1 0,-2 1 0,4 2 0,0 0 0,-1 0 0,1 3 0,0 1 0,-1-1 0,-1 3 0,-1 0 0,0 0 0,3-2 0,-3 3 0,0 1 0,1 0 0,-1 1 0,0 0 0,-1 0 0,-1 0 0,0 0 0,0 0 0,-3 0 0,-2 0 0,-1 1 0,-1 1 0,-1-1 0,-1 2 0,0-1 0,0 0 0,-1 1 0,-1-4 0,-1-1 0,0 0 0,1-3 0,-3 0 0,0-1 0,0-1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6:15.492"/>
    </inkml:context>
    <inkml:brush xml:id="br0">
      <inkml:brushProperty name="width" value="0.08571" units="cm"/>
      <inkml:brushProperty name="height" value="0.08571" units="cm"/>
      <inkml:brushProperty name="color" value="#008C3A"/>
    </inkml:brush>
  </inkml:definitions>
  <inkml:trace contextRef="#ctx0" brushRef="#br0">1 1 12287,'0'7'0,"0"1"0,0 0 0,0 2 0,0 1 0,0-2 0,0 2 0,0 0 0,0 0 0,2 1 0,1 2 0,0-1 0,0-1 0,3 0 0,-2-3 0,0 1 0,1 0 0,-3-3 0,2 1 0,-1-3 0,2-3 0,-3 3 0,4-3 0,-6 0 0,0-4 0,-3-2 0,-4-3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6:15.848"/>
    </inkml:context>
    <inkml:brush xml:id="br0">
      <inkml:brushProperty name="width" value="0.08571" units="cm"/>
      <inkml:brushProperty name="height" value="0.08571" units="cm"/>
      <inkml:brushProperty name="color" value="#008C3A"/>
    </inkml:brush>
  </inkml:definitions>
  <inkml:trace contextRef="#ctx0" brushRef="#br0">1 1 12287,'4'0'0,"-1"3"0,0 0 0,1 2 0,0 0 0,-1-3 0,-1 3 0,1 0 0,1-1 0,-2 2 0,2-1 0,-1 1 0,0 1 0,-3 0 0,0 0 0,0-3 0,-1 1 0,-1 0 0,-3-1 0,-4 2 0,-2-2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6:16.083"/>
    </inkml:context>
    <inkml:brush xml:id="br0">
      <inkml:brushProperty name="width" value="0.08571" units="cm"/>
      <inkml:brushProperty name="height" value="0.08571" units="cm"/>
      <inkml:brushProperty name="color" value="#008C3A"/>
    </inkml:brush>
  </inkml:definitions>
  <inkml:trace contextRef="#ctx0" brushRef="#br0">183 1 12287,'-3'7'0,"-1"1"0,-3 1 0,0 3 0,0 4 0,-3 2 0,-3 3 0,-2-1 0,-1-1 0,0 0 0,2-3 0,0-1 0,0-2 0,3-4 0,1-4 0,3-3 0,0-1 0,0-1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6:20.900"/>
    </inkml:context>
    <inkml:brush xml:id="br0">
      <inkml:brushProperty name="width" value="0.08571" units="cm"/>
      <inkml:brushProperty name="height" value="0.08571" units="cm"/>
      <inkml:brushProperty name="color" value="#008C3A"/>
    </inkml:brush>
  </inkml:definitions>
  <inkml:trace contextRef="#ctx0" brushRef="#br0">855 169 12287,'0'7'0,"0"-3"0,0 1 0,0 1 0,0-3 0,0 2 0,0 1 0,0-1 0,2 0 0,0 0 0,1 0 0,-3 2 0,3 0 0,-2 0 0,2-1 0,-1-1 0,0 0 0,1 0 0,-3 2 0,2 0 0,0 0 0,4 0 0,-2 0 0</inkml:trace>
  <inkml:trace contextRef="#ctx0" brushRef="#br0" timeOffset="767">666 197 12287,'0'4'0,"0"1"0,0 0 0,0 2 0,0 0 0,0 0 0,0 0 0,0 0 0,2 0 0,0 0 0,1 0 0,-1 0 0,0 0 0,1 0 0,-3-1 0,3-1 0,-2 1 0,2-5 0,-3 2 0,0-9 0,0-1 0,-1 0 0,-1 1 0,-1 1 0,-1 0 0,2-1 0,-2-1 0,0 0 0,0 0 0,3 0 0,-2 0 0,0 0 0,1 0 0,-2 0 0,1 0 0,1 0 0,2 0 0,0 0 0,0 0 0,0 0 0,0 0 0,0 0 0,0 1 0,3 1 0,-2-4 0,4 2 0,0 0 0,2-1 0,0 1 0,0 0 0,0 0 0,0 0 0,0 0 0,0 1 0,0 0 0,0 1 0,0 1 0,0-2 0,0 0 0,0 1 0,-1 3 0,-1-3 0,0 1 0,0 0 0,-1-2 0,-1 2 0,0 0 0,-2-2 0,2 2 0</inkml:trace>
  <inkml:trace contextRef="#ctx0" brushRef="#br0" timeOffset="1967">666 288 12287,'-1'4'0,"-1"-2"0,0 1 0,-2 0 0,1 1 0,0-2 0,1 1 0,-1-1 0,-1 0 0,2 2 0,-3-3 0,0 1 0,-1 3 0,-1-2 0,0 0 0,0 0 0,0 1 0,0-3 0,0 1 0,0 0 0,0 1 0,0-1 0,-1 1 0,-1 0 0,1-2 0,-2 1 0,3 0 0,0 0 0,-1-1 0,-1 1 0,0-1 0,0-1 0,2 0 0,0 0 0,0-1 0,0-1 0,0 0 0,0-2 0,0 0 0,0 0 0,-3 1 0,1-3 0,0 1 0,2 0 0,0-1 0,0-1 0,0 0 0,0 0 0,0 0 0,0-1 0,2-1 0,0 0 0,3-1 0,-2 1 0,1 0 0,1 1 0,2-1 0,0 0 0,0 0 0,0 1 0,0 0 0,0 1 0,3 0 0,1 0 0,3 0 0,0 0 0,0 2 0,0 1 0,0 1 0,0-2 0,0 3 0,0 1 0,0 0 0,-3 1 0,1 0 0,0 0 0,2 0 0,-3 0 0,1 0 0,0 1 0,-1 1 0,2-1 0,-2 4 0,3 1 0,-1 0 0,-1 1 0,-2 0 0,0 0 0,-2 0 0,1 0 0,-1 0 0,-1 0 0,0 0 0,0 0 0,0 0 0,-1 0 0,-1 0 0,-3 0 0,-1 0 0,-1 0 0,0 0 0,0-1 0,0-1 0,0 1 0,-1-1 0,-1 0 0,0 0 0,2 0 0,2-3 0,0 0 0,-1-1 0,1-1 0,0 0 0,4-1 0,-2-1 0,3-3 0,0 0 0,0-2 0,0-3 0,0 3 0,2 0 0,1 1 0,1 0 0,0-1 0,1 1 0,-1 0 0,-1 1 0,3 2 0,-2-3 0,0 2 0,1 1 0,-3 0 0,3 1 0,0 1 0,2-1 0,-3 2 0,-2 2 0,-1 2 0,-1 3 0,0 0 0,0 0 0,-1 0 0,-1 0 0,-1 0 0,-1 0 0,2 2 0,-3 0 0,0 0 0,-1-1 0,-1-1 0,-1 0 0,-1 0 0,0 0 0,0 1 0,2 0 0,0-2 0,0 1 0,0-4 0,-1 0 0,-1 0 0,1-2 0,-1 1 0,1-1 0,1-2 0,0-1 0,0-3 0,0-1 0,0-1 0,1 0 0,1 0 0,-1 0 0,1-1 0,-1-1 0,-1 0 0,0-3 0,0 1 0,0-1 0,0 0 0,0 1 0,-1-3 0,-1 0 0,0 0 0,0 0 0,2 0 0,-1 1 0,-1 1 0,1-1 0,-1 4 0,0 1 0,0 0 0,1 3 0,-2 0 0,0 1 0,1 0 0,0 1 0,2 2 0,0-1 0,0 0 0,0 0 0,0-1 0,0-1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6:42.932"/>
    </inkml:context>
    <inkml:brush xml:id="br0">
      <inkml:brushProperty name="width" value="0.08571" units="cm"/>
      <inkml:brushProperty name="height" value="0.08571" units="cm"/>
      <inkml:brushProperty name="color" value="#008C3A"/>
    </inkml:brush>
  </inkml:definitions>
  <inkml:trace contextRef="#ctx0" brushRef="#br0">0 364 12287,'19'0'0,"0"0"0,-13 0 0,19 0 0,-19 0 0,10 4 0,-4 5 0,1-6 0,-4 6 0,-3-6 0,13-3 0,-1 0 0,10 0 0,0 0 0,0 10 0,0-1 0,0-3 0,0-3 0,13-3 0,6 0 0,5 0 0,4 0 0,4 0 0,2 0 0,6-3 0,4-6 0,-7 6 0,7-6 0,-1 5 0,1 4 0,-10-9 0,3 0 0,-6 3 0,-3 2 0,0-5 0,-3 0 0,-3 3 0,-3 2 0,-10 1 0,10-3 0,2-3 0,4 3 0,-6 2 0,-3 4 0,-1 0 0,1 0 0,-1 0 0,7 0 0,-3 0 0,2 0 0,-5 0 0,0 0 0,-1 0 0,1 0 0,-7 0 0,7 0 0,-1 0 0,1 0 0,-1 0 0,4 0 0,-7 0 0,1 0 0,-7 0 0,10 0 0,-1 0 0,1 0 0,-10 0 0,6 0 0,-2 4 0,-1 5 0,3-6 0,-5 6 0,5-6 0,4-3 0,-7 0 0,10 0 0,-1 0 0,-2 0 0,9 0 0,-7 0 0,7 0 0,3 0 0,-3 0 0,-3 0 0,-3 0 0,2 0 0,4 0 0,3 0 0,-3 0 0,-6 0 0,6 0 0,-7 0 0,10 0 0,10 0 0,-4 0 0,9-3 0,1-3 0,0-3 0,5-1 0,14 10 0,2 0 0,-3 0 0,-3-9 0,-3 0 0,0 3 0,0 2 0,-9 4 0,-4 0 0,1 0 0,-1 0 0,4 0 0,6 0 0,-3 0 0,-4 0 0,-8-9 0,5 0 0,1 3 0,-1 2 0,-5 4 0,5 0 0,-2 0 0,-7 0 0,-3 0 0,-3 0 0,-3 0 0,-6 0 0,2 0 0,-8 0 0,-1 0 0,1 0 0,9 0 0,-10 4 0,-6 5 0,4-6 0,-20 6 0,7-6 0,-6 1 0,-1 5 0,-11-6 0,18 13 0,-7-10 0,7 3 0,3 0 0,0-9 0,3 0 0,6 0 0,-5 10 0,5-1 0,-6-3 0,-3-3 0,3-3 0,3 0 0,7 0 0,2 0 0,-8 0 0,2 0 0,-3 0 0,3 0 0,-5 0 0,5 0 0,-6 0 0,-3 0 0,0 0 0,0 0 0,0 0 0,0 0 0,0 0 0,0-3 0,3-3 0,6-3 0,-5-1 0,5 10 0,-3 0 0,3 0 0,-5-9 0,5 0 0,-6 3 0,-3 2 0,9-5 0,1 0 0,-4 3 0,-3 2 0,-3 1 0,0-3 0,0-3 0,0 3 0,0 2 0,0 4 0,0 0 0,0 0 0,0-9 0,0 0 0,0 3 0,0 2 0,0 4 0,0 0 0,0 0 0,0 0 0,0-9 0,0 0 0,0 3 0,0 2 0,0-5 0,0 0 0,0 3 0,0 2 0,0-5 0,0 0 0,0 3 0,0 2 0,0 1 0,0-3 0,0-3 0,0 3 0,0 2 0,0 4 0,0-3 0,0-6 0,0 6 0,0-6 0,0 5 0,0 4 0,0 0 0,0-3 0,0-6 0,0 6 0,0-6 0,-13 5 0,-2 4 0,-13 0 0,0 0 0,-13 0 0,-15-3 0,-18-6 0,-20-7 0,-5-12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6:44.532"/>
    </inkml:context>
    <inkml:brush xml:id="br0">
      <inkml:brushProperty name="width" value="0.08571" units="cm"/>
      <inkml:brushProperty name="height" value="0.08571" units="cm"/>
      <inkml:brushProperty name="color" value="#008C3A"/>
    </inkml:brush>
  </inkml:definitions>
  <inkml:trace contextRef="#ctx0" brushRef="#br0">1 84 12287,'43'0'0,"-5"0"0,5 0 0,1 0 0,6-3 0,6-6 0,-4 6 0,23-7 0,0 7 0,-4 3 0,10 0 0,-3 3 0,9 4 0,6 2 0,4 0 0,-7-6 0,6 4 0,4 2 0,0 0 0,-48-8 0,1-2 0,47 1 0,-4 0 0,-43-4 0,0-1 0,-2 0 0,1 1 0,2-1 0,1 0-49,1-1 0,0 0 0,0 4 0,0 1 0,1-5 0,1-1 0,1 2 0,0 1 49,1-1 0,1 1 0,5-2 0,-1 2 0,-4 4 0,-1 0 0,-2-1 0,-1-1 0,-3-2 0,-2-1 0,45 2 0,-13-7 0,-4 7 24,-5 3 0,-6 0 0,-17 0 1,-2 0-25,-3 0 0,-13 0 0,3 0 0,-5 0 0,-8 3 0,-5 7 0,-6-7 0,-13 22 0,0-10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4:49:00.875"/>
    </inkml:context>
    <inkml:brush xml:id="br0">
      <inkml:brushProperty name="width" value="0.08571" units="cm"/>
      <inkml:brushProperty name="height" value="0.08571" units="cm"/>
      <inkml:brushProperty name="color" value="#FF0066"/>
    </inkml:brush>
  </inkml:definitions>
  <inkml:trace contextRef="#ctx0" brushRef="#br0">157 2100 7752,'0'-22'-191,"-8"0"0,1-1 0,2 1-20,2 0 0,3-1 0,0 1 0,0-3 288,0-5 0,0 6 0,3-6 0,2 5-57,2 3 0,1-8 1,-8-2-1,0-3-24,0-5 0,0-2 0,0-3 0,0 1 48,0-1 1,0 0-1,0 0 1,0 3-51,0 5 0,0-5 0,0 5 1,0-3 31,0 3 0,0 4 1,0 11-98,0 0 1,0 12 37,0 10 1,-3 10 0,-2 12 0,-5 3 33,-2 5 1,7-3-1,-5 8 1,2-1 1,1 1 0,-8 2 1,5 8-1,0 0 43,0 0 1,0-1 0,5 3 0,-4 3-39,-4 2 0,8 3 1,-2-6-1,4 4-12,3-4 1,0-2-1,0-4 1,0-6-38,0-7 1,3-6-1,2-1 1,5-3 22,2-6 0,3-4 0,7-10 0,1 0 19,-1 0 0,0 0 1,1 0-1,-1-2 14,0-6 1,8 4 0,2-11 0,1 0 0,-1 2 1,8-7 0,-6 6 0,4-6-2,-1-3 0,-7 8 1,4 1-1,1-1 0,0 2 1,-5-4-1,4 7 1,-1 0-16,-6 0 0,-2-5 0,-3 8 0,0 2-5,1 2 1,-1 3 0,1 0 1,-1 0 1,-7 3-1,-3 4-8,-2 8 1,-2 5 0,-8 5 0,0 2 8,0 3 0,0 2 0,-3-5 0,-4 6 3,-8 2 1,-5-6 0,-2 9-1,-3-1 9,-5-2 0,5 4 1,-7-6-1,2-1 0,0 0 0,-7-2 0,5-8 0,-1 1-7,1-1 1,0-2-1,2-5 1,-5-5-66,1-1 0,-6-6 0,8 4 0,-1-7 12,1-7 1,-5 2 0,7-10 0,3-5 37,2-7 1,3 2-1,2-7 1,2 2 10,3 0 0,11-7 0,-4 7 0,6 0 10,2-2 0,2 7 1,6-7-1,6 5 17,6 4 1,3-4 0,1 12 0,6-2-13,7 2 0,-2 5 0,2 10 1,3 0-15,2 0 1,3 0 0,0 0 0,-1 3-13,1 4 0,2-5 0,0 8 0,1-2-44,-6-1 1,-3 1 0,4-8 0,-4 0-29,-1 0 1,-9 0 0,6 0 0,-3 0 83,-4 0 0,-3 0 0,-6-3 0,-1-4 0,-3-8 0,0-5 0,7-2 0</inkml:trace>
  <inkml:trace contextRef="#ctx0" brushRef="#br0" timeOffset="2417">961 1542 7684,'15'0'-909,"0"0"1,-8 0 991,8 0 1,-8 0 12,8 0 30,-10 0 53,5 0-105,-10 0 0,0 2-35,0 6-34,0-6 85,0 18-71,0-17 0,0 4 0,0-14-25,0-8 0,-2 2 0,-3-2 0,-3-2 2,3-3 1,3-2-1,2 0 1,0-1-5,0 1 0,-8-1 0,1 1 0,2 0 2,3-1 1,-6 1 0,-2 0 37,-2-1 0,4 4 1,-7 1 2,-2 3 1,5 10-27,-3-2 1,0 7-14,-7 7 0,9-2 1,3 10-1,3 3 4,-1 1 0,1 4 0,7-1 0,0 3-6,0 5 1,0-3 0,0 10 0,0 1 12,0-4 0,0 8 0,0-4 1,0 4-2,0 3 0,7-1 0,3 1 0,3 0 0,4-1 0,0-1 0,1-6 0,-3-7-3,2-6 1,3 6-1,2 0 1,1-3 0,-1-12 0,0-7-4,1-6 1,4-12 0,-2-2 0,-5-6-1,-1-4 0,1 5 0,3-16 0,-1 4-1,0-1 0,1-7 1,-1 4-1,-2 1-32,-5 0 1,5-8 0,-6 5 0,6-2-5,3 0 0,-8 2 0,-3-7 0,0 2-82,1 0 0,-8-7 0,2 10 0,-4-5-63,-3-3 1,0 0 181,0 1 0,-10-1 0,-3 0 0</inkml:trace>
  <inkml:trace contextRef="#ctx0" brushRef="#br0" timeOffset="2750">782 335 7684,'-15'20'-824,"0"-5"0,10 5 861,-2-5 1,7-3 0,5 3 0,5 3-8,2 2 1,3 2-1,10 3 1,2 2 19,3 3 1,2 10 0,-2-1 0,5 8 22,0 6 1,7 6-1,-7-4 1,2 2-46,0 5 0,-2-8 0,5 1 0,-6-3-29,-1 0 1,-1-2 0,-5-13 0,3-7-15,-3-5 0,-9-5 0,-4-5 0,4-8-58,2-5 1,-5-2-1,-1 0 1,1-2-82,-2-5 1,4-6 0,-7-9 153,3-1 0,1-9 0,9-3 0</inkml:trace>
  <inkml:trace contextRef="#ctx0" brushRef="#br0" timeOffset="3250">1586 849 7698,'-10'13'-160,"6"4"0,-9-7-223,3 2 1,3 3 356,7 8 1,2-8-1,6-3 1,7-2-55,4-5 0,4-3 1,-1-2 81,0 0 1,1 0 0,-1 0-1,-2-2 10,-5-6 0,5 3 0,-8-9 0,3-4 52,0-2 0,-8-2 0,6 0 1,-3-1-32,-5 1 1,5 0-1,-3-1 1,-2 1-33,-2 0 1,-3-1 0,0 1-1,-3 0-11,-4-1 1,2 1 0,-10 0 0,-3-1-1,-2 1 0,6 7 1,-1 3-1,-3-1 8,-2 1 1,-2 7 0,0-3 21,-1 6 0,4 4 0,1 6 0,3 4 24,-2 1 0,0 9 0,-1-2 0,6 7-19,2 0 0,0 6 0,5-1 0,-3 0-15,4 1 1,1 6 0,3-4-1,0 2-19,0 0 1,10-7 0,5 5 0,5-3 0,2-4 0,0-4 1,1-1-1,-1-3-7,0-6 1,1-4 0,-1-10 0,3 0-20,5 0 0,-5 0 0,4 0 1,-4-2-9,-2-6 1,-1-4-1,0-10 1,1-1-80,-1 1 1,-2 0 0,-3-3 0,-2-2 120,2-3 0,-4-2 0,2 2 0,0-5 0,7-10 0</inkml:trace>
  <inkml:trace contextRef="#ctx0" brushRef="#br0" timeOffset="3650">2056 224 7698,'-10'-23'-167,"7"1"1,-7 2 0,3 3-222,-1 2 1,-2 3 515,3-3 0,-5-3-91,-11 11 1,8 2-41,0 12 1,3 6 0,-3 9-1,5 0 32,0 1 1,8-1 0,-6 3 0,3 5-18,-2 7 0,4-2 0,-4 2 0,5 3 1,2 2 1,0 3-1,0-1 1,2 1-5,5 0 1,-2-1-1,8-2 1,-1-2 0,1-3 0,-6-17 0,8 3 1,2-6 13,3-5 0,3-2 0,-1-10-13,0 0 1,1-2 0,-1-6 0,0-7-15,1-4 1,-1-4 0,0-2 0,1-2-13,-1-3 1,-2-7-1,-3 5 1,-2 0-47,2-1 1,-4-4 0,2 5 0,0 0-8,-3-1 0,-2 4 0,-10 4 1,2-3-78,6-1 1,-6-1-1,6 7 1,-6 1 86,-2 0 0,0-1 1,-2 1-1,-3 0 58,-3-1 0,-1 4 0,4 1 0,-5 3 0,-3-2 0,6 0 0,-8 2 0,0-5 0,-7 7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4:49:07.624"/>
    </inkml:context>
    <inkml:brush xml:id="br0">
      <inkml:brushProperty name="width" value="0.08571" units="cm"/>
      <inkml:brushProperty name="height" value="0.08571" units="cm"/>
      <inkml:brushProperty name="color" value="#FF0066"/>
    </inkml:brush>
  </inkml:definitions>
  <inkml:trace contextRef="#ctx0" brushRef="#br0">1 1 6612,'14'0'-98,"1"0"1,3 0 93,2 0 0,2 10 0,0 5 1,3 5-3,5 2 0,-3 8 0,8 2 1,0 3-14,-1 4 1,-4 1 0,5 0 0,-3-5-16,-4-3 0,-4 5 0,-1-7 0,-1-3-31,0-2 0,-7-3 0,-2 1 65,-3-1 0,7-9 0,-5-4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4:49:07.874"/>
    </inkml:context>
    <inkml:brush xml:id="br0">
      <inkml:brushProperty name="width" value="0.08571" units="cm"/>
      <inkml:brushProperty name="height" value="0.08571" units="cm"/>
      <inkml:brushProperty name="color" value="#FF0066"/>
    </inkml:brush>
  </inkml:definitions>
  <inkml:trace contextRef="#ctx0" brushRef="#br0">314 0 7594,'-23'3'-1388,"3"4"1418,6 8 0,-6 12 0,7 6 0,-2-1-82,1 0 1,-1 8 0,-8-5 0,1 2-31,0 0 0,-1-2 1,3 2-1,3-7 82,2-5 0,0 7 0,-7 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2:05:51.659"/>
    </inkml:context>
    <inkml:brush xml:id="br0">
      <inkml:brushProperty name="width" value="0.11429" units="cm"/>
      <inkml:brushProperty name="height" value="0.11429" units="cm"/>
      <inkml:brushProperty name="color" value="#FF0066"/>
    </inkml:brush>
  </inkml:definitions>
  <inkml:trace contextRef="#ctx0" brushRef="#br0">2569 99 27083,'-6'-5'-2437,"2"-2"1,2 2-1,-1 0-122,0 0 1977,-1 4 2269,4-4-1975,0 5 1,1 4 0,2 1 203,0 1 1,5 1 0,-4 4 0,1 0-9,0-1 0,4 3 0,-2 0 0,3 3-271,0 1 1,-2-3 0,-1 3-1,1-1 330,2-3 1,0 3 0,-2-2-1,-1 1 40,2 0 1,-4-2-1,0 1-208,-1-2 0,-2-1 0,1 0-489,-2 0 1,-1-4 0,-1 0 579,-2 2 0,0-3 0,-4 0 0,-2 0 295,0 0 1,-6-4 0,0 3 0,-2-1 124,-3-1 0,-4 2 0,-1-2 0,-1 0 14,0 0 0,3-2 0,-3 0 0,3 2-66,2 0 0,-1 1 0,0-4 0,2 1-8,1 3 1,4-3 0,4 2 0,0 0 165,0 1 1,4-3-26,0 2 1,4 3-654,0 2 0,3-3 401,3-2 0,3-2 0,5-1 1</inkml:trace>
  <inkml:trace contextRef="#ctx0" brushRef="#br0" timeOffset="302">2351 218 27584,'-1'-10'-4916,"-3"-1"1,3 0 419,-2 0 4120,1 5 0,2 6 0,2 7 301,1 3 1,0 4 0,3 1 0,0-2 171,0-1 0,0 0 1,2 2-1,0 0 4,0-1 1,-2-1 0,1-1-1,1 1-75,-2 3 1,3-3 0,-1 3 0,0-3-571,-1-1 1,3-1 0,-4 1 567,0 0 148,4 0 1,-9 0 0,4 0 0</inkml:trace>
  <inkml:trace contextRef="#ctx0" brushRef="#br0" timeOffset="617">1970 273 26408,'0'-11'-4916,"0"0"1,5 5 4709,2 2 1,3 3-1,1 2 544,0 3 0,0 2 1,0 5-1,-2 0-490,-1 0 1,1 0 0,-3-1 0,2 1-26,-1 0 0,-5-4 1,2 1-1,-3 0-579,-1 2 1,0 1 464,0 0 0,-5 0 0,-2-2 0,-3-2 48,-1-3 0,1 1 0,-3 0 0,0 0 773,-1-1 0,-1 1 0,4-2-480,0 0 0,-4 6 0,-2-3 0</inkml:trace>
  <inkml:trace contextRef="#ctx0" brushRef="#br0" timeOffset="849">1677 501 30145,'-13'-1'0,"0"-1"-744,-1-2 0,3 0 1,4 4-40,-2 0 1,-1 5 0,1 3 0,0 1-172,2 2 1,1 0-1,-2 1 1,0 1 372,0 2 0,-2-1 1,0-2-1,2 2 116,1 0 1,-1 2-1,-1-3 1,0 2-1188,2-2 1458,0-1 1,-4 4 0,0 1 0</inkml:trace>
  <inkml:trace contextRef="#ctx0" brushRef="#br0" timeOffset="1150">1481 44 28942,'-2'-9'-3277,"-1"1"0,0 4 0,-3 5 2202,2 2 1,0 5 0,3 5-1,-2 3 290,0 1 1,-1 4-1,4 5 1,0-2 344,0-1 0,0 2 0,0 1 0,1-2 306,3-1 1,2 3-1,5 2 1</inkml:trace>
  <inkml:trace contextRef="#ctx0" brushRef="#br0" timeOffset="1584">1220 44 28831,'0'-6'-9831,"0"3"7803,0 6 1,0 3 0,0 6 0,0 3 1641,0 3 0,0-1 1,0 1-1,1 1 216,2 2 0,-1 1 0,1 0 0,0-1 69,0 1 1,-2 1-1,3 0 1,-3 0-27,-1-2 0,0-3 1,0 1-1,0-1 17,0 1 0,0-3 0,-1-1-666,-3-3 1,-2-1 0,-4-2 1357,-1-1 0,0-4 0,0-4 1,-1 0 168,-3 0 0,2 0 0,-5-1 0,-1-1-101,-2-2 0,-1-4 1,0 2-1,1-2-241,-1 1 0,0 0 0,0-4 0,1 0-89,-1 0-1,1 0 1,3 1 0,4-1 648,2 0-696,6 0 0,-4-5 0,4-1 1</inkml:trace>
  <inkml:trace contextRef="#ctx0" brushRef="#br0" timeOffset="1933">893 1 30277,'-11'0'-1393,"0"0"197,0 0 0,2 5 207,2 2 0,2 3 1,6 0-1,3 1 570,3 0 1,2-4 0,2 1 0,0 0 352,0 2 0,4-3 0,-1 0 0,-1 1 31,-1-2 0,-1 2 0,-1-3 1,-1 0-6,-2 0 1,-5-1 541,2 0 1,-9 1 0,-5 2 0,-5-3-605,-6-3 0,2 3 1,-8 0-1,0 1-550,-2 0 1053,3 4 0,-6-8 0,5 4 0</inkml:trace>
  <inkml:trace contextRef="#ctx0" brushRef="#br0" timeOffset="2634">371 175 32247,'0'-11'-4916,"0"0"1,0 0-1549,0 0 5601,0 5 1,1 1-1,1 7 1,3 1 1477,1 5 0,-3 5-732,0 1 1,3 6 0,0-3 0</inkml:trace>
  <inkml:trace contextRef="#ctx0" brushRef="#br0" timeOffset="2798">382 480 20325,'-6'-5'0,"2"-3"-2325,3-1 1,0 3-1,-2 1 308,0 0 1935,-1 4 648,-1 1 1,-1 1-1,-5 4 1</inkml:trace>
  <inkml:trace contextRef="#ctx0" brushRef="#br0" timeOffset="2931">110 447 27538,'-11'-2'0,"0"-3"-1186,0-3 0,4-2 0,1 5 0,0 0-914,0 0 2477,-7 1 0,-3 9 0,-6 1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4:49:08.090"/>
    </inkml:context>
    <inkml:brush xml:id="br0">
      <inkml:brushProperty name="width" value="0.08571" units="cm"/>
      <inkml:brushProperty name="height" value="0.08571" units="cm"/>
      <inkml:brushProperty name="color" value="#FF0066"/>
    </inkml:brush>
  </inkml:definitions>
  <inkml:trace contextRef="#ctx0" brushRef="#br0">1 1 6494,'12'10'-46,"8"-5"1,-5 10 0,5 2 112,2 3 0,8 5 0,0 2 0,-1 3-222,4-3 0,-8 5 1,4-2-1,-4-2 155,-2-4 0,-4-1 0,-4-1 0,5 0 0,-7 1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4:49:08.272"/>
    </inkml:context>
    <inkml:brush xml:id="br0">
      <inkml:brushProperty name="width" value="0.08571" units="cm"/>
      <inkml:brushProperty name="height" value="0.08571" units="cm"/>
      <inkml:brushProperty name="color" value="#FF0066"/>
    </inkml:brush>
  </inkml:definitions>
  <inkml:trace contextRef="#ctx0" brushRef="#br0">45 20 8193,'-15'0'-481,"3"-2"-706,2-6 983,3 6 0,17-6 204,5 16 0,14 4 0,6 11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4:49:08.575"/>
    </inkml:context>
    <inkml:brush xml:id="br0">
      <inkml:brushProperty name="width" value="0.08571" units="cm"/>
      <inkml:brushProperty name="height" value="0.08571" units="cm"/>
      <inkml:brushProperty name="color" value="#FF0066"/>
    </inkml:brush>
  </inkml:definitions>
  <inkml:trace contextRef="#ctx0" brushRef="#br0">380 0 7457,'-12'3'-362,"4"4"1,6 8-1,4 13 1,6 4 368,7 3 0,-3-6 0,1 6 0,-4-3-8,-4-4 1,5 4 0,-2-2 76,-3-3 0,-3-2-44,-2-3 1,-10-9-1,-5-6 1,-4-4 97,-4-3 1,-2 0 0,-2 0-1,-5 0-136,-3 0 1,5-3 0,-4-2 0,1-5-69,6-2 0,2 7 1,3-5-1,-1 3-99,1-1 1,7 1 172,0 7 0,10-10 0,-5-3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4:49:08.875"/>
    </inkml:context>
    <inkml:brush xml:id="br0">
      <inkml:brushProperty name="width" value="0.08571" units="cm"/>
      <inkml:brushProperty name="height" value="0.08571" units="cm"/>
      <inkml:brushProperty name="color" value="#FF0066"/>
    </inkml:brush>
  </inkml:definitions>
  <inkml:trace contextRef="#ctx0" brushRef="#br0">23 311 8173,'23'-8'-822,"-1"-1"561,0-4 1,-7 6 0,0-8 0,5 0 194,7 2 1,-2-6-1,5 4 1,-8-5 51,-7-2 0,5-1 1,-8 1-23,1-1 0,-3 1 0,-13 0 16,-4-1 1,-8 11-1,-12 5 1,-3 7 20,2 7 1,4 5 0,1 13 0,1 3 113,0 1 0,-1 11 0,1-3 0,2 3-48,5-3 1,3 5 0,7-7-1,-3 2-62,3 1 0,3-11 0,4 3 0,6-5-112,7-3 0,5-7 0,4-3 107,6-2 0,5-2 0,10-8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4:49:09.725"/>
    </inkml:context>
    <inkml:brush xml:id="br0">
      <inkml:brushProperty name="width" value="0.08571" units="cm"/>
      <inkml:brushProperty name="height" value="0.08571" units="cm"/>
      <inkml:brushProperty name="color" value="#FF0066"/>
    </inkml:brush>
  </inkml:definitions>
  <inkml:trace contextRef="#ctx0" brushRef="#br0">87 425 8044,'-20'-15'-322,"3"3"0,2-1-178,-2 1 523,7 7 0,2-5 0,16 10-25,7 0 0,4 3 0,6 4 0,5 8-1,7 5 0,5 2 0,6 3 0,1 2-5,3 3 1,1 2-1,-6-4 1,0 1-1,-2-1 1,4 4 0,-14-2 0,2-3 5,0-2 1,-12-3-1,0-2 4,-8-5 49,-12-5 1,-5-10 0,-12-3-37,0-4 0,-8 2 1,5-10-1,-8-2-78,-6-3 1,1-5 0,-9-2 0,0-6 6,2-1 1,-7-6-1,5-10 1,-5-4 35,-3-3 0,3 5 0,4-6 0,9 1 23,4 0 0,5 8 1,5-1-1,8 10 0,4 10 0,6 16 0,4 6 0,10 6-3,11 2 1,-3 0 0,4 0 0,-1 2-1,1 6 1,-4-3 0,5 7 0,-5 0 18,-3 1 0,1-8 1,-4 5-1,-1-3 13,-3 1 1,-8-1 0,6-5 4,-4 6 1,-1-3-1,-11 10 1,-2 2-28,-2 3 1,-13 10 0,0 2 0,-7 0-30,0 1 1,-6 6 0,4-4 0,1 0-101,3-5 1,11 2 0,-1-5 118,-3-7 0,8 2 0,0-9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4:49:10.141"/>
    </inkml:context>
    <inkml:brush xml:id="br0">
      <inkml:brushProperty name="width" value="0.08571" units="cm"/>
      <inkml:brushProperty name="height" value="0.08571" units="cm"/>
      <inkml:brushProperty name="color" value="#FF0066"/>
    </inkml:brush>
  </inkml:definitions>
  <inkml:trace contextRef="#ctx0" brushRef="#br0">46 201 6456,'0'15'82,"0"0"0,2-2 0,6 4-160,6-2 1,-1-10-1,2 2 83,2-4 0,1-6 0,-1-4 0,-5-8 60,-2-5 1,5-2 0,-7-1 0,-3 1-1,-3 0 0,0 7 0,3 0 0,3-3 28,-3-1 0,-3-4 1,-4 3-142,-6 6 0,3 1 1,-9 8-12,-4-2 1,-2-1-1,-2 11 1,0 4 28,-1 8 1,3 5-1,3 2 1,2 1 28,-2-1 1,7 10 0,2 3 0,6 2 64,2 0 0,0 1 1,0 4-1,2-2-35,6-3 1,4-10-1,11 0 1,1-7-78,6-5 0,-2-10 0,9 3 0,0-8-62,-2-8 0,7-7 0,-5-15 0,5-7-42,3-5 0,-3-10 0,-4 0 152,-9 2 0,16-7 0,2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4:49:10.508"/>
    </inkml:context>
    <inkml:brush xml:id="br0">
      <inkml:brushProperty name="width" value="0.08571" units="cm"/>
      <inkml:brushProperty name="height" value="0.08571" units="cm"/>
      <inkml:brushProperty name="color" value="#FF0066"/>
    </inkml:brush>
  </inkml:definitions>
  <inkml:trace contextRef="#ctx0" brushRef="#br0">1 224 7856,'0'22'-314,"0"0"0,0-7 1,0 0 223,0 3 1,10 2 0,5-1 0,7-1 68,8-3 0,-3 0 0,10 7 0,1 0 5,-4 1 1,6-9-1,-10-1 1,-3-1-22,-2 1 0,-3-8 230,1 2 106,-11-4-154,-2-3 1,-20-8-1,-5-2-141,-5-2 1,-2-1-1,0-4 1,-1 2 16,1-2 1,0-3-1,2-2 1,3-1-77,2 1 0,7-8 0,-4 0 1,2 3-11,5 2 0,-5 3 0,2-1 0,4 1-27,1 0 1,10 7 0,3 0 0,3-2-161,4-3 1,6 0 251,6 5 0,-4-15 0,7 5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4:49:11.016"/>
    </inkml:context>
    <inkml:brush xml:id="br0">
      <inkml:brushProperty name="width" value="0.08571" units="cm"/>
      <inkml:brushProperty name="height" value="0.08571" units="cm"/>
      <inkml:brushProperty name="color" value="#FF0066"/>
    </inkml:brush>
  </inkml:definitions>
  <inkml:trace contextRef="#ctx0" brushRef="#br0">90 23 8009,'-15'-3'-542,"0"-2"31,-3-2 0,6-1 509,-3 8 0,10 3 0,-2 4 0,4 8 0,3 5 0,0 10 0,0 2 0,0 3 0,0 5 0,0 2 1,3 0-1,4-2 25,8-3 1,-3 0 0,3 5 0,0-4-4,-2-9 0,7-4 1,-8-3-1,3-2 60,0-5 1,0 3-58,7-11 0,0-2 0,1-12-60,-1-8 0,0-5 0,1-5 1,-1-2-146,0-3 0,1-10 1,2 5 181,4 1 0,-4-18 0,7 4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4:49:11.388"/>
    </inkml:context>
    <inkml:brush xml:id="br0">
      <inkml:brushProperty name="width" value="0.08571" units="cm"/>
      <inkml:brushProperty name="height" value="0.08571" units="cm"/>
      <inkml:brushProperty name="color" value="#FF0066"/>
    </inkml:brush>
  </inkml:definitions>
  <inkml:trace contextRef="#ctx0" brushRef="#br0">67 224 8009,'0'22'-233,"0"-7"0,0 0 108,0 2 0,3-7 0,2 0 0,5-3 60,2 1 0,-4-1 0,6-7 1,4 0 35,2 0 0,2 0 0,-2-2 0,-3-6-8,-2-6 1,-2-6 0,4-3 0,-5 1 42,-2 0 1,5-1-1,-7 1 1,-3 0 50,-3-1 1,-2 1-1,0 0-36,0-1 0,0 8 1,-2 3-32,-6 2 0,-4-5 1,-11 8-1,1 2-19,0 2 0,-1 13 1,1 5-1,0 5 9,-1 2 0,1 1 1,0 1-1,2 6 22,5 7 1,-2-2-1,7 2 1,0 3 7,0 2 1,2 1 0,8-6 0,0-5 21,0 0 1,10-7 0,5 2 0,5-7-9,2-5 1,1-10 0,-1 3 0,0-6-35,1-2 0,2-2 0,2-6 0,5-7-140,3-5 0,-5-4 0,4-4 0,-1-1 150,-6 1 0,-2-7 0,7 1 0,3-11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4:49:11.871"/>
    </inkml:context>
    <inkml:brush xml:id="br0">
      <inkml:brushProperty name="width" value="0.08571" units="cm"/>
      <inkml:brushProperty name="height" value="0.08571" units="cm"/>
      <inkml:brushProperty name="color" value="#FF0066"/>
    </inkml:brush>
  </inkml:definitions>
  <inkml:trace contextRef="#ctx0" brushRef="#br0">90 313 8009,'0'22'-94,"0"1"1,0-1 0,2 0 0,3 1-103,3-1 1,9 0 0,-2 1 0,5-1 136,2 0 0,0 1 1,1-1-1,-1 0 15,0 1 1,1-8 0,-1-3-79,0-2 339,-9-3-211,-3-7 1,-18-2-1,-2-3 1,-2-5-6,-5-2 1,-3 4 0,-3-7-1,1-2 6,0-3 0,-1-2 0,1-1 1,0-2-26,-1-4 0,1-4 0,0-6 0,-1 1-1,1-1 1,2-3 0,5-1 0,8 4 3,4 1 1,3 4-1,0-4 21,0 9 1,10 6 0,3 6 0,2 5 33,-1 2 1,1 2-1,8 8-11,-1 0 1,-7 0-1,0 0-24,2 0 1,-4 3-1,2 4-8,2 8 0,-5 5 0,1 2 11,-3 0 1,-3 1-1,-7-1 1,0 1-3,0-1 1,0 0 0,-2 3 0,-3 2-14,-3 3 0,-2 0 0,3-8-65,-8 1 1,-2-1-1,-1 0-151,3 1 1,8-11 222,-8-5 0,0 6 0,-7-1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2:05:57.875"/>
    </inkml:context>
    <inkml:brush xml:id="br0">
      <inkml:brushProperty name="width" value="0.11429" units="cm"/>
      <inkml:brushProperty name="height" value="0.11429" units="cm"/>
      <inkml:brushProperty name="color" value="#FF0066"/>
    </inkml:brush>
  </inkml:definitions>
  <inkml:trace contextRef="#ctx0" brushRef="#br0">2787 229 27597,'3'-7'-4513,"1"-1"0,-1 1 2297,2 1 1,-2-4 1682,4 3 1,-5 1 0,3 0 187,0 1 269,-4 2 1,3 3-1,-8 0 1,-3 0 499,-3 0 1,-1 1-1,-1 1 1,-1 2-187,-1-2 1,-6 4 0,3 0 0,0 2-462,3-1 1,-3 0 0,0 4 0,0 0 442,3 0 1,1 0 0,3-2 0,-1 0-17,0-2 0,4 0 0,1 4-367,1 0 1,2 0-1,8-1 1,5-2 502,3-1 1,3-3 0,-3 2-1,3-1 126,1-3 0,-4 3 1,2-1-1,-5-1-546,-2 2 0,0-2-16,-4 4 0,-1-4 0,-4 5-82,-2 0 1,-7 2 0,-6 1 0,0 0 247,1 0 0,-3-1 0,2 1 0,0 0-30,0 0 0,2 0 0,3 0 307,0 0 1,4 0 0,1-1-976,1 1 1,1-3 0,6-2 177,1-2 1,3 0 0,6-4 515,3 0 1,-3 0-1,2 0 1,0 0 131,0 0 1,-2 0 0,4 0 0,-1 0 191,-1 0 1,1-1 0,-4-2-1,-1 0-153,1 0 0,0 2 0,-1 0 97,-3-3 1,-1 3-489,-2-2 0,-8 1 1,0 2-1,-5 0 661,-6 0 1,-2 4-1,-4 1 1,-1 0-285,0-1 1,0 1 0,1-1 0,-2 2-331,-3 0 1,3 2 0,-2-4 0,2 0 31,1 1 1,0-4 0,1 4 0,-1-2 1055,0 1 1,4 0 0,1-4 0,1 0-860,3 0 1,1-2 0,1 0-1,1-3-166,3-1 1,-1 2 0,3-3 0,0-1 137,0-2 1,1-2 0,4-1 0,-1-3-579,-2-1 0,1 2 1,-2-3-1,0-1 34,0-2 0,-1-2 0,3-1 0,-3-1 58,-1 1 0,4 1 0,-3 1 0,1-1 5,1-2 0,-5 5 0,5-2 0,0 3-190,2 2 0,-2 0 1,-1 4-1318,2-2 333,0 6 1090,2 4 0,0 13 385,0 3 1,0 3-1,0-4 1,0 3 66,0 1 1,2-1 0,0 4 0,3 0 136,1 0 1,0 1 0,2 4-1,-2 0-67,-1 0 1,2-1 0,-2 1 0,0 0-22,0 0 1,0-1 0,-3 1 0,2-1-131,-2-3 1,-1 2 0,-2-3 0,-1 0 68,-2-2 0,-4-4 0,0-4 1,-1-2 567,-2 0 0,0-4 1,0 2 86,0-1 1,0-7 0,1-2 0,-1-3-431,0-1 1,5 0 0,1 0-1,1 0-231,1 0 1,-1 1 0,4-1-238,0 0 1,0 4 358,0-1 0,-4 7 1,0 1 134,-3 6 0,4 3 0,-3-1 0,0-1-70,0 2 0,-2 0 0,-1 2 0,0 0-528,2 0 0,0-1 1,-4-2-7,0-1 1,0-4-1,0 1 647,0-3 0,4-1 0,0 0 0,0-1 126,1-3 1,-4 1 0,4-4 0,-1-1-102,-1-2 1,2-1 0,-1 0 0,2-1-286,0-2 1,3 0 0,-4-4 0,1 0-176,3 1 0,0-2 1,2 3-1,0-1-20,0-2 1,0 3 0,0 2 0,0 2-17,0 1 1,0 0-1,0 0-512,0 0 1,-1 4 433,-2 0 0,0 4 1,-4 0-1,0 3 179,1 3 0,-4 0 0,2 3 1,-5 0 202,-1 0 1,-1 1-1,5 4 1,-3 1 46,-1 2 1,2-1 0,-3 2-1,4 0-65,4-1 1,-1 2 0,4-3 0,2 2-62,0-2 0,2-1 1,0-1 120,0 0 1,2-5 0,1-2 0,5-3 518,1-1 0,6 0 0,0 0 0,1 0-407,0 0 0,3 0 0,-1 0 0,3 0-256,1 0 1,-4 0 0,0 0 0,0 0-100,-1 0 480,4 0 0,-4 0 1,4 0-1</inkml:trace>
  <inkml:trace contextRef="#ctx0" brushRef="#br0" timeOffset="233">2134 991 22627,'-11'-11'0,"0"0"29,0 0 0,0 5 0,0 2 0,-1 3 255,-2 1 1,-3 1 0,-6 3-277,-3 3 0,-6 3 0,-7 1 0</inkml:trace>
  <inkml:trace contextRef="#ctx0" brushRef="#br0" timeOffset="1681">1035 229 27864,'0'-11'-4916,"0"0"1,0 4 2734,0 0 1,1 4 0,1 1 2236,2 4 1,-1 4 0,-1 6-1,0 2-221,2 0 1,1 2-1,-3-3 1,3 3 158,1 1 0,0-3 0,2 3 0,0-1 40,0-3 1,-2 1 0,1-1 0,1 1-41,-2 0 0,0-2 1,-4-1-1,2 0-668,-2-1 0,3 1 0,-1 0 748,-2 0 0,-1 0 0,-2-1 0,-3-3 351,-3-4 1,-2 2-1,-2-1 1,0-2-57,0 0 1,-4-2 0,0 0 0,-2 0 173,-3 0 1,0 0-1,-2 0 1,0-2-43,1-1 0,-1 0 1,0-4-1,-1 0-126,-2 1 1,2-4-1,-2 3 1,5-3-151,2-1 0,4-3 0,0-1 0,2 1-133,1-2 0,5 4 0,2-3 0,3 3-167,1 1 1,0 1-1,1-1 1,3 1-31,3 3 1,3-2 0,1 6 0,1 0 38,2 2 0,-2-3 0,3 1 0,-3 0 30,-1 2 1,0 1 0,-2 1-1,0 2-205,-2 0 1,0 5 0,4-3 76,0 1 1,-1 1 0,-3 4 0,-2 0-113,0-1 0,-4 1 1,3 0-1,-3 0 33,-1 0 1,0 4 0,-1-1 0,-3-1 449,-3-1 0,-4 0 0,-2 2 0,-3-1-70,-1-3 0,-1 1 1,-4-5-1,0 1-138,1 0 1,-5-4 0,1 0 0,-1-2 21,0-1 1,3 0-1,-4 0 1,2-1 142,-1-2 0,-3 0 0,4-4 0,1-2-155,1 0 0,5-3 0,0-2 0,-1 0 208,3 1 0,1 1 1,8 1-1,3 0-23,3 0 0,-3 0 0,2 0-393,3 0 1,0 5-1,5 1 1,0 2 195,0-1 0,2 0 0,3 4 140,-1 0 1,1 0-1,0 0-66,0 0 0,0 5 1,0 3-347,0 1 1,-4 2-1,0 0 1,0 0 73,0 0 1,1 0 0,-3 0-1,0-1 16,0 1 1,-1 1 0,-1 2 0,0 0 108,0-1 1,-3 0 0,-4-1 0,-3 1 364,-3 1 1,-4 1 0,-2-4 0,-2-1-280,-5-3 0,0 2 1,-5-1-1,2 0-335,1-1 0,2 2 0,3-4 0,2 0-746,3-1 1087,3 5 0,1-3 0,0 5 1</inkml:trace>
  <inkml:trace contextRef="#ctx0" brushRef="#br0" timeOffset="1898">1111 969 28740,'-15'-9'-1138,"1"-1"1,-1-3-1,3 5 1,-1 2 865,-2 1 0,-4 1 0,2 4 0,-1 2 526,0 1-312,0-2 0,-9 9 0,-1-4 0</inkml:trace>
  <inkml:trace contextRef="#ctx0" brushRef="#br0" timeOffset="2164">860 164 28596,'-3'-11'-3162,"-1"0"1,-1 0 0,2 1 2752,-4 3 1,-3 2 0,-2 5-1,-3 3 821,-3 4 1,-7 1-465,-4 10 1,-3 1 0,0 2 0</inkml:trace>
  <inkml:trace contextRef="#ctx0" brushRef="#br0" timeOffset="2651">229 120 32537,'6'-20'-4916,"-2"0"1,-2 3 3043,2 2 1,-2 0 0,6 4 2028,0 0 1,2 5 0,1 3-1,1 1 378,2 2 1,0 0-1,3 0 1,-2 2-135,-1 1 0,-2-2 1,-1 4-233,-1 0 0,0 1-381,-3 5 1,-2 0 0,-5 0-418,0 0 0,-1-4 1,-3-1-1,-4 0 1106,-5 0 0,1-2 0,-4 2 0,0 0 60,-2 0 1,-3 0-1,1 2 1,0 0-316,2 0 0,0-2 0,-4 1 1,1 2-367,-1 0 0,4 1 1,0 0-1,0-1-13,1 4 0,-3 0 0,6-2 0,0 1-39,2 2 1,1 0 0,1 4 0,0 0 41,3-1 1,2 3-1,5-1 1,0 0 129,0-1 0,0 5 1,1-4-1,3 1-329,3 0 1,-1 2 0,1 2 0,2 2-15,0-2 1,2 2 0,0 0 0,0-1-86,0 2 0,0-1 0,1 5 0,2-2-1560,4 1 1766,-2 1 0,5 7 0,-4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4:49:12.104"/>
    </inkml:context>
    <inkml:brush xml:id="br0">
      <inkml:brushProperty name="width" value="0.08571" units="cm"/>
      <inkml:brushProperty name="height" value="0.08571" units="cm"/>
      <inkml:brushProperty name="color" value="#FF0066"/>
    </inkml:brush>
  </inkml:definitions>
  <inkml:trace contextRef="#ctx0" brushRef="#br0">0 0 8009,'0'13'-828,"0"-1"1,0-5 881,0 8 0,3-2 0,2 2 0,5 2-117,2 3 0,1 2 0,4 1 1,-2-1-3,2 0 0,-4-7 0,-1 0 1,1 0 8,-1-3 1,-5 6 0,6-8 55,-3 2 0,7-7 0,-14 5 0,7-10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4:49:12.288"/>
    </inkml:context>
    <inkml:brush xml:id="br0">
      <inkml:brushProperty name="width" value="0.08571" units="cm"/>
      <inkml:brushProperty name="height" value="0.08571" units="cm"/>
      <inkml:brushProperty name="color" value="#FF0066"/>
    </inkml:brush>
  </inkml:definitions>
  <inkml:trace contextRef="#ctx0" brushRef="#br0">269 0 8009,'-23'13'-54,"1"-6"1,7-2 0,0 0 0,-2 5-295,-3 2 0,0 3 1,3 8-1,2-1 285,-3 0 0,6 1 0,-3-1 0,0 0 63,3 1 0,-8-1 0,7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4:49:12.521"/>
    </inkml:context>
    <inkml:brush xml:id="br0">
      <inkml:brushProperty name="width" value="0.08571" units="cm"/>
      <inkml:brushProperty name="height" value="0.08571" units="cm"/>
      <inkml:brushProperty name="color" value="#FF0066"/>
    </inkml:brush>
  </inkml:definitions>
  <inkml:trace contextRef="#ctx0" brushRef="#br0">1 0 7552,'0'15'-741,"0"0"0,0-8 666,0 8 1,0-7 0,2 4 74,6-2 0,-6-2 0,18 1 0,-8 4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4:49:12.688"/>
    </inkml:context>
    <inkml:brush xml:id="br0">
      <inkml:brushProperty name="width" value="0.08571" units="cm"/>
      <inkml:brushProperty name="height" value="0.08571" units="cm"/>
      <inkml:brushProperty name="color" value="#FF0066"/>
    </inkml:brush>
  </inkml:definitions>
  <inkml:trace contextRef="#ctx0" brushRef="#br0">45 67 8027,'-12'-10'-1674,"-6"5"1151,11-10 523,0 10 0,16-15 0,4 8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4:49:13.008"/>
    </inkml:context>
    <inkml:brush xml:id="br0">
      <inkml:brushProperty name="width" value="0.08571" units="cm"/>
      <inkml:brushProperty name="height" value="0.08571" units="cm"/>
      <inkml:brushProperty name="color" value="#FF0066"/>
    </inkml:brush>
  </inkml:definitions>
  <inkml:trace contextRef="#ctx0" brushRef="#br0">68 1 8027,'-3'20'-506,"-2"-3"0,-5-2 271,-2 2 1,7 3 0,-3 2 0,6 1 301,2-1 0,0 8 0,2 0 1,3-3-76,3-2 0,9-3-12,-2 0 0,5-9 49,2-6 1,-7-7 0,-2-7-1,-1-8 28,0-5 1,-4-2 0,4-1-1,-2 1 42,-5 0 0,-2-1 1,-3 1-73,0 0 1,0-1 0,0 1-48,0 0 0,-3 9 1,-2 3-1,-5 3-20,-2-1 0,-3 1 0,-7 10-132,-1 4 1,1 3 0,0 7 171,-1-2 0,1 0 0,0 7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4:49:13.222"/>
    </inkml:context>
    <inkml:brush xml:id="br0">
      <inkml:brushProperty name="width" value="0.08571" units="cm"/>
      <inkml:brushProperty name="height" value="0.08571" units="cm"/>
      <inkml:brushProperty name="color" value="#FF0066"/>
    </inkml:brush>
  </inkml:definitions>
  <inkml:trace contextRef="#ctx0" brushRef="#br0">0 0 7809,'15'0'-842,"0"0"0,0 3 1141,7 4 0,-7-2-464,0 10 0,-10-7 0,5 4-227,0-2 392,-8-3 0,8-7 0,-10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8:13.807"/>
    </inkml:context>
    <inkml:brush xml:id="br0">
      <inkml:brushProperty name="width" value="0.08571" units="cm"/>
      <inkml:brushProperty name="height" value="0.08571" units="cm"/>
      <inkml:brushProperty name="color" value="#FF0066"/>
    </inkml:brush>
  </inkml:definitions>
  <inkml:trace contextRef="#ctx0" brushRef="#br0">2915 662 12287,'2'7'0,"2"-3"0,-3-3 0,4-1 0,-5 0 0,0 0 0,-1 5 0,-3-1 0,3 1 0,-5-2 0,1 1 0,-2 5 0,-5-2 0,-1 0 0,3 4 0,0-4 0,2 1 0,-2 0 0,-1-1 0,1 2 0,0-2 0,2-1 0,0-1 0,-5-2 0,1 1 0,0 4 0,0-4 0,-1 0 0,1-4 0,4-4 0,1-1 0,2-2 0,-1 0 0,4-3 0,-2 2 0,1-1 0,2-2 0,-1-1 0,-1-1 0,-1 1 0,0 0 0,4 0 0,0-1 0,0 1 0,-4 0 0,0 0 0,0-2 0,-1-2 0,2 2 0,-5-4 0,0 2 0,1 0 0,-3-2 0,5 3 0,-1-1 0,1 1 0,-3 0 0,2 1 0,1 1 0,-1 2 0,-2 1 0,4-2 0,0 0 0,-1 0 0,2 1 0,-4 1 0,0 2 0,0-2 0,3 4 0,-2-3 0,0 0 0,-3-7 0,2-3 0</inkml:trace>
  <inkml:trace contextRef="#ctx0" brushRef="#br0" timeOffset="699">2915 319 12287,'-8'-6'0,"0"1"0,4 4 0,-3 2 0,2 4 0,-1-4 0,3 4 0,-2-1 0,-2 0 0,3 6 0,-4-2 0,5-1 0,-2 0 0,1 0 0,0-1 0,-1-3 0,0 3 0,4-6 0,-10-6 0,4-1 0</inkml:trace>
  <inkml:trace contextRef="#ctx0" brushRef="#br0" timeOffset="1517">2389 1 12287,'-11'8'0,"1"0"0,2 2 0,4-3 0,-4 1 0,4-4 0,-4 4 0,3-4 0,-3 4 0,6-4 0,-2 5 0,2-7 0,4 4 0,2-6 0,-2 0 0,6 0 0,2 0 0,-3 0 0,1 0 0,1 0 0,2 0 0,-2-4 0,-1 0 0,1 1 0,-2-3 0,1 2 0,-1-1 0,1 1 0,-1 2 0,-3-2 0,-3 3 0,3 6 0,-8 4 0,2-3 0,-6 1 0,-1 0 0,3 0 0,-5 0 0,2 2 0,-1-1 0,-3 2 0,1-3 0,0 1 0,0 1 0,-1 2 0,1-4 0,0-3 0,-6 3 0,-1 0 0</inkml:trace>
  <inkml:trace contextRef="#ctx0" brushRef="#br0" timeOffset="2550">2193 515 12287,'6'0'0,"0"0"0,-6 0 0,0 0 0,5 6 0,-3 1 0,2 5 0,-3 0 0,-1 0 0,0 0 0,0 1 0,0-1 0,0 0 0,0 0 0,0 1 0,0-1 0,0 0 0,0 0 0,-1 1 0,-2-1 0,-2-1 0,-2-3 0,4 3 0,-2-4 0,1 1 0,0 0 0,-5-4 0,4 3 0,-2-2 0,-1-1 0,-4-4 0,-1 0 0,1 0 0,0 0 0,1-5 0,2-2 0,0-1 0,0 0 0,2 1 0,-1-2 0,0 0 0,1 0 0,-4 2 0,3-1 0,-3-2 0,3 4 0,0-1 0,-2 1 0,3-2 0,-1 4 0,-1 1 0,3 1 0,1-1 0,-1-1 0,0 0 0,-7 4 0,1 0 0,4 0 0,1 1 0,0 2 0,0 1 0,3 1 0,-4-1 0,-1 5 0,2-3 0,0 3 0,2 0 0,-4 2 0,5 1 0,2 0 0,0 1 0,2-1 0,0 0 0,2-1 0,2-3 0,-2-2 0,7-6 0,-5 0 0,4 0 0,-4 1 0,4 3 0,-5-3 0,2 5 0,-5-5 0,0 3 0,-1-2 0,-2 3 0,-1 1 0,-1-5 0,2 4 0,-2-1 0,-2 1 0,3 0 0,-5-2 0,0 2 0,-2 2 0,3-4 0,0 2 0,-2 1 0,-1-4 0,-1 5 0,0-1 0,0-2 0,-1-4 0,1 0 0,4 0 0,0 0 0,-2 0 0,3 0 0,-1 0 0,-1 0 0,-2-6 0,-1-1 0</inkml:trace>
  <inkml:trace contextRef="#ctx0" brushRef="#br0" timeOffset="3099">2144 368 12287,'-8'0'0,"-1"0"0,1 0 0,-4 0 0,0 0 0,-1 0 0,1 0 0,0 0 0,0 0 0,-1 0 0,5 0 0,0 0 0,-1 0 0,-2 4 0,0 2 0,1 1 0,2 2 0,0 2 0,-4 1 0</inkml:trace>
  <inkml:trace contextRef="#ctx0" brushRef="#br0" timeOffset="3350">2131 944 12287,'-8'7'0,"1"-2"0,2 1 0,-4-5 0,0 4 0,-2-1 0,-1 1 0,-5 3 0,-4-3 0,-2 1 0,-1-1 0,-1-1 0,-5 2 0,-1 0 0</inkml:trace>
  <inkml:trace contextRef="#ctx0" brushRef="#br0" timeOffset="3949">1287 258 12287,'0'8'0,"0"0"0,0-3 0,0 3 0,0 1 0,1 2 0,2 1 0,2 2 0,2 2 0,2-1 0,6 6 0,3 2 0,1 4 0,0 0 0,3 4 0,-2-1 0,2-2 0,-4 0 0,-1-2 0,1-3 0,-4-1 0,3 2 0</inkml:trace>
  <inkml:trace contextRef="#ctx0" brushRef="#br0" timeOffset="5450">1078 356 12287,'0'-12'0,"0"0"0,0 3 0,0 1 0,0 0 0,0-4 0,0 4 0,0 0 0,0 5 0,0-3 0,2 16 0,0 2 0,3 2 0,4 1 0,-2 0 0,1 1 0,0-1 0,0-1 0,5-1 0,-3 2 0,-1 1 0,2 1 0,-3-5 0,3 0 0,1 1 0,-4 3 0,0 0 0,0-1 0,-1-1 0,0-2 0,-4 0 0,1 2 0,-2 2 0,0-2 0,-2 2 0,0-2 0,-2-3 0,0-2 0,-4-1 0,-1 2 0,3-3 0,-4-1 0,0 1 0,1 0 0,-4-3 0,3 3 0,-3-2 0,-1-2 0,0 3 0,0-1 0,-1 0 0,1 1 0,-2 2 0,0-3 0,-3 1 0,2-1 0,-2 3 0,0-3 0,1-1 0,-2 1 0,3-4 0,-4 4 0,0-4 0,0-1 0,3 0 0,-3 0 0,1 0 0,3 0 0,-4 0 0,-1 0 0,2-4 0,2 0 0,3 0 0,5-2 0,-3 3 0,4-5 0,1-1 0,-5-2 0,3-1 0,2-1 0,2 1 0,3 0 0,1 0 0,0-1 0,0 1 0,0 0 0,0 4 0,1 0 0,3-2 0,-1 1 0,4-1 0,-2 2 0,5 0 0,-2-5 0,1 5 0,1 2 0,-2 0 0,0-2 0,4 4 0,1 0 0,-1 4 0,0 0 0,0 0 0,1 0 0,-1 0 0,0 0 0,5 4 0,-1 1 0,-1 1 0,-2-1 0,4 5 0,-1-4 0,-1 3 0,-1-1 0,-6-1 0,0 2 0,0-1 0,-1 2 0,0-3 0,-5 1 0,3 1 0,-3 2 0,-6 1 0,-4 1 0,-3-5 0,-2 0 0,-2 2 0,-2 0 0,0 3 0,2-1 0,-2-1 0,2-3 0,0 1 0,0-4 0,-1-3 0,0 0 0,3-2 0,1 0 0,0 0 0,4 0 0,1-2 0,0-2 0,0-4 0,5-3 0,-2-1 0,2 0 0,2-1 0,0 1 0,2 0 0,2 0 0,1-1 0,5 1 0,-2 0 0,0 0 0,4-1 0,0 1 0,-3 5 0,-1 2 0,1 0 0,-3 5 0,-2 0 0,-3 5 0,-1 7 0,0 0 0,-4 1 0,-1-1 0,-2 2 0,-3 2 0,-1-2 0,-1 2 0,0-3 0,0 0 0,-1-1 0,1 0 0,0 0 0,0 1 0,-1-1 0,1 0 0,0-1 0,0-3 0,-1 2 0,3-5 0,1 2 0,-1-4 0,1 1 0,3-7 0,-1-2 0,1-2 0,4-3 0,-4-1 0,2-1 0,0-1 0,-1-4 0,2 2 0,-5-4 0,0 2 0,1 2 0,-3-3 0,5 0 0,-2-1 0,-3-3 0,4 5 0,-1-1 0,0 2 0,0-1 0,3 0 0,-3 2 0,1-2 0,-1 2 0,4 2 0,-2 1 0,-1-1 0,-1-4 0,-5-2 0</inkml:trace>
  <inkml:trace contextRef="#ctx0" brushRef="#br0" timeOffset="6549">282 442 12287,'-6'-6'0,"0"5"0,5-4 0,-2 6 0,-1 3 0,1 4 0,2 3 0,1 1 0,1 2 0,3 2 0,-1-1 0,5 4 0,0 0 0,-1 0 0,4 2 0,-3 2 0,2-1 0,-2-2 0,3-4 0,-4 5 0,1-1 0,0-1 0,-5 3 0,1-4 0,-3-1 0,-1 1 0,0-2 0,0-3 0,0-1 0,0 0 0,-1-1 0,-2-1 0,-1-2 0,-1-6 0,0 3 0,3-5 0,-5-5 0,1-3 0,-2-3 0,3-1 0,-2 0 0,-2 0 0,2-2 0,-1-1 0,-1-1 0,3 1 0,-5-3 0,4 2 0,-1 1 0,0 1 0,-1 2 0,-3 0 0,1-1 0,3 1 0,-3 4 0,3 1 0,-1 0 0,0 1 0,-1 2 0,1-3 0,-2 1 0,-1 2 0,0 4 0,0 0 0,-1 4 0,3 2 0,0-1 0,2 1 0,4 3 0,-3-1 0,0 3 0,0 1 0,3 1 0,-2-1 0,0 0 0,3 0 0,1 1 0,-1-1 0,-1 0 0,1 0 0,2 1 0,1-1 0,0 0 0,1-5 0,2-2 0,1 1 0,5-5 0,0 2 0,1-6 0,3-4 0,-1-5 0,2 0 0,2 0 0,2-5 0,3 0 0,0-2 0,-1-7 0,5-6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8:31.639"/>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0 135 16383,'28'-20'0,"-7"3"0,-15 17 0,1-11 0,16 9 0,-14-9 0,13 11 0,-10 0 0,2 5 0,4 2 0,-6 0 0,0 4 0,0-5 0,1 7 0,4-7 0,-3 0 0,4-6 0,-1 0 0,-3 0 0,4 0 0,-1 0 0,-3 0 0,4 0 0,-1 0 0,-3 0 0,4 5 0,-1-3 0,-3 3 0,4-5 0,-1 6 0,-3-5 0,3 4 0,1-5 0,-4 0 0,3 6 0,-4 1 0,4-1 0,-3 5 0,4-9 0,-1 3 0,-3-5 0,15 0 0,2 0 0,2 0 0,7 0 0,-14 0 0,4 0 0,-5 0 0,-1 0 0,1 0 0,-6 6 0,-2-5 0,1 10 0,-4-10 0,3 5 0,1-6 0,-4 0 0,3 0 0,1 0 0,-4 0 0,3 0 0,1 0 0,-4-6 0,3 5 0,6-5 0,-2 1 0,14-7 0,2-2 0,1-9 0,4 9 0,0-3 0,-4 4 0,5 7 0,-7-5 0,-4 9 0,-2-3 0,-6 5 0,1 0 0,-6 0 0,9 5 0,-7-3 0,14 3 0,-9-5 0,4 0 0,-6 0 0,-5 0 0,4 0 0,-9 0 0,9 6 0,-4-5 0,6 10 0,-1-10 0,1 5 0,-1-6 0,1 0 0,-1 5 0,6-4 0,-9 5 0,7-6 0,-9 5 0,0-3 0,4 3 0,-4 1 0,11-5 0,-4 4 0,4-5 0,-5 0 0,-6 6 0,9-5 0,3 5 0,18-6 0,-4 0 0,3 0 0,-11-6 0,-1 5 0,-4-10 0,-2 4 0,-6 0 0,1-4 0,-6 10 0,4-4 0,-4 5 0,0 0 0,-1 5 0,-1-4 0,2 5 0,6-6 0,-1 5 0,12 2 0,2 0 0,11-2 0,5-5 0,-9 0 0,3 0 0,-17 0 0,-1 0 0,0 0 0,7 0 0,6 6 0,12 1 0,0 4 0,7-3 0,-13-3 0,0-5 0,-11-1 0,15-3 0,-19 2 0,15-2 0,-25 3 0,27-5 0,-19 0 0,12-7 0,3 1 0,-9 5 0,5 7 0,-12 2 0,4 9 0,-3-5 0,10 7 0,-4 4 0,4-3 0,-11-2 0,-1-6 0,-5-6 0,5 0 0,1 0 0,11 0 0,2 0 0,-1 0 0,-11 0 0,-9 0 0,-16-6 0,9 5 0,-3-5 0,6 6 0,5 0 0,0 0 0,2 0 0,4-5 0,-11 4 0,-1-5 0,-6 6 0,6 0 0,-5-5 0,5 3 0,0-3 0,-5 5 0,10 0 0,-9 0 0,4 0 0,-1 0 0,-58 11 0,14-3 0,-54 8 0,26-1 0,-6 2 0,20-8 0,-12 3 0,24-8 0,-26 7 0,26-9 0,-24-2 0,4-13 0,4-6 0,-2 0 0,10 2 0,6 4 0,1 7 0,-6 0 0,-3 6 0,-14 0 0,19 0 0,-28 0 0,22 6 0,-26 2 0,26 3 0,-11 1 0,19 0 0,-17 0 0,-6 1 0,5-7 0,-10 5 0,4-9 0,0 9 0,-4-10 0,5 4 0,-2-3 0,-1 2 0,18-3 0,-5 3 0,11-2 0,-19-2 0,17 0 0,-17 0 0,27 0 0,-35 5 0,38-4 0,-23-1 0,20-12 0,-10-7 0,0 0 0,3-4 0,-2 9 0,10 2 0,-5 7 0,-6 5 0,-8 0 0,-5 0 0,5 0 0,2 0 0,11 5 0,-4-4 0,9 5 0,-10-1 0,11-3 0,-5 3 0,5-5 0,1 6 0,-1-5 0,1 10 0,-6-4 0,-7 5 0,-1 0 0,-10 0 0,5 1 0,-1 4 0,7-3 0,13-2 0,1-6 0,9-6 0,-14 0 0,7 0 0,-9 0 0,0 0 0,5 0 0,-5 0 0,5 0 0,1 0 0,5 0 0,-10 0 0,9 5 0,-16-4 0,5 5 0,-6-6 0,-5 0 0,-2 0 0,1 0 0,6 0 0,2 0 0,9 0 0,-4 0 0,11-6 0,1 5 0,6-4 0,-6 5 0,5-6 0,-5 5 0,6-10 0,-6 4 0,-6 0 0,-2-4 0,-10 10 0,5-10 0,-11 10 0,4-10 0,-10 10 0,10-5 0,-4 1 0,16 3 0,3-3 0,5-1 0,-1 5 0,-5-10 0,5 10 0,-4-10 0,4 10 0,-6-10 0,-5 9 0,-1-3 0,-6 5 0,0 0 0,1 0 0,-1 0 0,6 0 0,1 0 0,11-6 0,1 5 0,44-26 0,-13 16 0,44-23 0,-13 9 0,17 0 0,-4-5 0,-2 11 0,-18 6 0,-13 8 0,-6 5 0,-6 5 0,6 2 0,-5 5 0,5-5 0,-6-1 0,6-6 0,-4 0 0,3 5 0,1-4 0,-5 5 0,5-1 0,0-3 0,-5 9 0,5-10 0,0 4 0,-5-5 0,16 0 0,2 0 0,13-5 0,5-2 0,5-5 0,-3 0 0,3-1 0,-5 7 0,0 0 0,0 6 0,-5 0 0,-2 0 0,0 0 0,-4 0 0,-1 6 0,-7-5 0,-6 4 0,1-5 0,-1 6 0,11 1 0,-2 5 0,4-5 0,-7-2 0,-6-5 0,1 0 0,10 0 0,3 6 0,11-5 0,6 10 0,-5-10 0,4 10 0,-10-10 0,-2 5 0,-5-6 0,0 0 0,-1 5 0,-4 2 0,3 5 0,-4 1 0,6 4 0,11-3 0,-3 4 0,14-6 0,-8 0 0,-2-5 0,-12-2 0,-2-5 0,2 0 0,6 0 0,1 0 0,-2 0 0,-5 0 0,-6-5 0,4-2 0,2-5 0,1 0 0,-1-1 0,-7 1 0,-6 5 0,1 2 0,5-1 0,1 0 0,0-1 0,-6 1 0,-2 1 0,-9 4 0,9-10 0,1 9 0,-3-9 0,2 10 0,-11-4 0,-49-12 0,26 8 0,-50-14 0,35 10 0,-5 1 0,1 0 0,6 5 0,4-4 0,-3 10 0,15-5 0,-14 6 0,69-5 0,-30 4 0,58-5 0,-37 6 0,4 0 0,-10 0 0,-8 0 0,-6 0 0,-6 0 0,6 0 0,-5 0 0,5 0 0,0 0 0,1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8:43.814"/>
    </inkml:context>
    <inkml:brush xml:id="br0">
      <inkml:brushProperty name="width" value="0.08571" units="cm"/>
      <inkml:brushProperty name="height" value="0.08571" units="cm"/>
      <inkml:brushProperty name="color" value="#008C3A"/>
    </inkml:brush>
  </inkml:definitions>
  <inkml:trace contextRef="#ctx0" brushRef="#br0">0 24 12287,'13'-2'0,"-5"-6"0,-5 5 0,-3-8 0,0 11 0,0 0 0,0 11 0,3-6 0,5 11 0,-3-10 0,9 4 0,-1-2 0,0 0 0,3 0 0,8-5 0,1 5 0,1-5 0,4 5 0,2-6 0,-3-2 0,6 0 0,0 0 0,2 0 0,6 0 0,-5 0 0,2 0 0,2 0 0,4 0 0,-1 0 0,-2 0 0,-5 0 0,-4 0 0,1 0 0,-5-2 0,2-4 0,-3-2 0,-2 0 0,0 8 0,2 0 0,3 0 0,0 0 0,-8 0 0,0 0 0,1 0 0,-1 0 0,0 0 0,0 0 0,0 0 0,0 0 0,0 0 0,0 0 0,0 3 0,0 2 0,0 3 0,0 0 0,0-8 0,1 0 0,-1 0 0,0 0 0,0 0 0,0 0 0,0 9 0,0-1 0,0-3 0,-3 0 0,-2 1 0,-3 2 0,3-3 0,-6 0 0,3 1 0,3 2 0,0 2 0,0-4 0,-3 2 0,-11 2 0,6-4 0,-1 2 0,-7 3 0,8-6 0,-1 3 0,-4 0 0,10-8 0,0 3 0,8 5 0,0-6 0,0 6 0,0-5 0,0-3 0,0 0 0,0 0 0,1 0 0,-9 0 0,0 0 0,2 0 0,4 0 0,-1-3 0,-2-2 0,-3-3 0,0 0 0,8 8 0,0 0 0,0 0 0,0 0 0,0 0 0,-2-3 0,-4-2 0,-1-3 0,-1 0 0,8 8 0,0 0 0,0 0 0,0 0 0,0 0 0,0-3 0,0-5 0,0 6 0,0-7 0,0 7 0,0 2 0,1 0 0,-1 0 0,0 0 0,0 0 0,-8-3 0,0-2 0,3-3 0,2 2 0,-5 4 0,0 2 0,3 0 0,0-3 0,-1-2 0,-2-3 0,0 0 0,8 8 0,1 0 0,-1 0 0,-11 0 0,0 0 0,-5 0 0,-5 0 0,8 0 0,-11 0 0,2 0 0,6 0 0,-5 0 0,10 0 0,-4 0 0,-7 0 0,9 0 0,-22 0 0,-2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9:04.806"/>
    </inkml:context>
    <inkml:brush xml:id="br0">
      <inkml:brushProperty name="width" value="0.08571" units="cm"/>
      <inkml:brushProperty name="height" value="0.08571" units="cm"/>
      <inkml:brushProperty name="color" value="#008C3A"/>
    </inkml:brush>
  </inkml:definitions>
  <inkml:trace contextRef="#ctx0" brushRef="#br0">1620 133 12287,'-4'-4'0,"1"4"0,3-4 0,0 5 0,0 2 0,0-2 0,2 4 0,1 1 0,1 0 0,0 2 0,2-1 0,-1 1 0,1 2 0,0-2 0,-1 3 0,0-1 0,1 0 0,-2 2 0,0-2 0,0-1 0,0-1 0,-2-1 0,1 1 0,0 1 0,-1 1 0,1 0 0,-3-3 0,0 1 0,0-1 0,-1 0 0,-1 1 0,0-1 0,-4 0 0,1 1 0,1-4 0,-1-2 0,0-4 0,-2-2 0</inkml:trace>
  <inkml:trace contextRef="#ctx0" brushRef="#br0" timeOffset="1202">1348 258 12287,'-5'0'0,"2"1"0,3 1 0,0 0 0,0 3 0,0-1 0,0 4 0,0-3 0,0 0 0,0 0 0,0-1 0,0 1 0,0 1 0,-2-2 0,-2 0 0,1 0 0,0 0 0,-3-1 0,1 2 0,-1 1 0,-2-1 0,-1 1 0,-2-2 0,0-1 0,1 3 0,-2-2 0,1 1 0,-1 0 0,0-3 0,-3 3 0,1-1 0,-1 0 0,3-3 0,-1 3 0,0-2 0,-1 1 0,0-1 0,1-1 0,1 0 0,-1 2 0,2-1 0,-1-2 0,2 0 0,1 0 0,0 0 0,1 0 0,-1 0 0,-1 0 0,1 0 0,1 0 0,1 0 0,2-2 0,0-1 0,-1-1 0,3 1 0,0-2 0,0-1 0,1 0 0,-1-1 0,3-1 0,0 1 0,-3-1 0,2 1 0,-1 0 0,1-1 0,1 1 0,0 0 0,0-1 0,1 1 0,1 0 0,0 2 0,3 0 0,1-1 0,-2 2 0,1 0 0,-1 0 0,1 0 0,1 2 0,-1-1 0,2 0 0,0-1 0,0-1 0,1 3 0,-1-1 0,0 0 0,0 1 0,-2-2 0,1 4 0,-1-3 0,2 2 0,-2 1 0,0 0 0,0 0 0,-1 1 0,1 2 0,-2 2 0,0-1 0,-1 1 0,0 0 0,1 2 0,-3 0 0,0 0 0,0-2 0,0 0 0,0 1 0,-1-2 0,-1 1 0,0 1 0,-3 0 0,2 1 0,-2-2 0,1 1 0,-1-2 0,0 1 0,-1 0 0,2-2 0,-1 1 0,-1 0 0,0 0 0,1-2 0,0 2 0,-1 1 0,0-1 0,-3-3 0,0 3 0,0-2 0,0 0 0,0 1 0,1-3 0,-1 0 0,-1 0 0,1 0 0,1 0 0,1-3 0,0-1 0</inkml:trace>
  <inkml:trace contextRef="#ctx0" brushRef="#br0" timeOffset="1568">810 59 12287,'0'7'0,"0"-3"0,0 3 0,0-2 0,0 1 0,0 3 0,0 0 0,1 4 0,2 1 0,-3 0 0,4-1 0,-2 1 0,1 2 0,0 0 0,-2-2 0,2-1 0,-1 0 0,2-4 0,0 1 0,3-3 0</inkml:trace>
  <inkml:trace contextRef="#ctx0" brushRef="#br0" timeOffset="1952">1311 140 12287,'-3'-4'0,"-2"1"0</inkml:trace>
  <inkml:trace contextRef="#ctx0" brushRef="#br0" timeOffset="2769">950 368 12287,'-3'4'0,"1"0"0,-3-4 0,1 0 0,-2 2 0,2 0 0,-1 2 0,-3-3 0,1 2 0,0-1 0,-1-1 0,1 1 0,-1 0 0,1 1 0,0-3 0,-1 0 0,-2 0 0,2 0 0,-3 0 0,1 0 0,0 0 0,1 0 0,1 0 0,1 0 0,-1 0 0,1-3 0,0 0 0,-1-1 0,1 1 0,0-2 0,2 3 0,0-2 0,-1 1 0,3-1 0,0 3 0,-1-2 0,3 1 0,-4 2 0,-1 0 0,2 0 0,-1 0 0,-1 0 0,0 0 0,-2 1 0,1 0 0,0 2 0,-1 2 0,1-2 0,0 0 0,-1 0 0,1 2 0,0-1 0,-1-1 0,1 0 0,-1 2 0,1-2 0,0-1 0,-1 1 0,1-2 0,0 2 0,-1-3 0,3 0 0,0 0 0,0 0 0,1 0 0,-1 0 0,2-3 0,-1-2 0,1-1 0,0-2 0,3 1 0,-2 0 0,0-1 0,-1-2 0,2 0 0,0-2 0,-2-1 0,-2 2 0,3-2 0,-1 0 0,0-1 0,2 2 0,-2 1 0,1-1 0,-1 1 0,1 2 0,2-1 0,0 2 0,0 1 0,0-1 0,0 1 0,0 2 0,0 0 0,0 0 0,0-2 0</inkml:trace>
  <inkml:trace contextRef="#ctx0" brushRef="#br0" timeOffset="3203">722 486 12287,'4'0'0,"-1"-1"0,-2 0 0,2-2 0,-3 1 0,3 2 0,-6 0 0,-1-4 0,-3 0 0</inkml:trace>
  <inkml:trace contextRef="#ctx0" brushRef="#br0" timeOffset="4102">207 309 12287,'0'-5'0,"0"0"0,0 3 0,0-3 0,0 3 0,0-3 0,0 3 0,0 0 0,-1 4 0,-2 3 0,2-1 0,-3 1 0,0 1 0,3 0 0,-3 2 0,2-1 0,0 0 0,2-2 0,0 0 0,0 1 0,0-3 0,2 0 0,0 1 0,4-3 0,-1 1 0,2-1 0,0-1 0,0 0 0,1 0 0,-1 1 0,0 0 0,1 2 0,-3-1 0,0-2 0,-4 3 0,2 1 0,-6 1 0,-2 0 0,-1-2 0,-2 0 0,1 0 0,0 1 0,-1 0 0,-1 2 0,-2-2 0,0 1 0,1 0 0,-3 0 0,3 2 0,-1 0 0,1-2 0,-1 1 0,2-1 0,-1 1 0,1-1 0,1 1 0,1-3 0,2 1 0,-1-2 0,5 0 0,-1-4 0,1-3 0,1-2 0,0 0 0,0 0 0,0-1 0,1 0 0,0-1 0,2-1 0,-2 1 0,0-1 0,-1-1 0,0 0 0,0 1 0,-2-3 0,-2 0 0,1-1 0,0 0 0,-3-1 0,1 0 0,-1 0 0,-2 1 0,3 0 0,1 2 0,-1 2 0,1 2 0,-3 1 0,2 2 0,2 2 0,0 3 0,3 3 0,0 1 0,0 4 0</inkml:trace>
  <inkml:trace contextRef="#ctx0" brushRef="#br0" timeOffset="4436">214 59 12287,'-7'2'0,"-1"1"0,3 0 0,0-1 0,0 1 0,-2 1 0,0 1 0,-1 3 0,-2 1 0,-2 1 0,0 0 0,1-3 0,0 1 0,2-1 0,-2 0 0,2 1 0,0-2 0,0-1 0,2-2 0,0-3 0,-1 0 0,4-3 0,1-1 0,3-3 0</inkml:trace>
  <inkml:trace contextRef="#ctx0" brushRef="#br0" timeOffset="4584">148 8 12287,'-4'-5'0,"0"3"0,-3 1 0,0 4 0,-1 2 0,0 2 0,-2 0 0,-1 4 0,-4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2:06:02.739"/>
    </inkml:context>
    <inkml:brush xml:id="br0">
      <inkml:brushProperty name="width" value="0.11429" units="cm"/>
      <inkml:brushProperty name="height" value="0.11429" units="cm"/>
      <inkml:brushProperty name="color" value="#FF0066"/>
    </inkml:brush>
  </inkml:definitions>
  <inkml:trace contextRef="#ctx0" brushRef="#br0">2231 358 28941,'-1'-11'-4916,"-3"0"1,3 0 2157,-3 0 1,-2 5 3570,-1 3 1,1 5 0,0 3 0,1 1-1397,3 3 0,0 0 0,2 2 0,0 0 164,0 0 1,0 0 0,2 0 0,0 0 318,2-1 1,4-2 0,-1-2 421,3-1 0,1-1 0,0-1-438,0 0 1,-1 1 0,1-4 730,0 0 0,-1-5 0,-3-2-682,-3-3 1,-3-1-1,-1 1 1,0-1-803,0 0 0,-5 0 1,-2 0 1306,-3 0 0,-1 5 1,-1 2-1,-1 3 293,-2 1 0,-4-3 0,2-1 1,-1 2-239,0 0 0,0 4 1,-3 0-1,2 3-443,1 1 0,1-3 0,-1 4 1,3-1-192,3 0 1,1-3-1,0 3-133,0-1 1,5 4 266,3-2 0,2 3 0,2 0 1,2 0 272,5-3 1,1 7 0,2-3 0,0 1-348,0 0 1,0 0 0,0 1 0,0 2-349,-1-2 0,-2 3 0,-2-2 0,-1-1-106,-3 0 0,-1-1 0,-1 1 0,-1 0 290,-3-3 1,-2 1 0,-6-5-1,-1 1 405,-2 0 1,-4-4 0,1 0 0,-3-1 117,0-2 1,-5 0 0,1 0 0,1-2 305,1-1 1,5-3 0,-1-4 0,1 0-463,1-1 0,2 3 0,4-7 1,0 2 719,0-1 0,4 0 0,1-4 0,1-1-1341,2-2 1,2 0 0,1 0-1,0 2 192,0 1 1,5 1 0,2-2-1,3 5 435,1 2 1,3 1 0,1 0 0,-2 0-380,-1 0 1,-1 4 0,0 0-357,0-2 0,0 0-46,0-2 1,-4 1-108,0 3 758,-4 2 0,1 6 57,-4 3 1,0 2 0,0 5 0</inkml:trace>
  <inkml:trace contextRef="#ctx0" brushRef="#br0" timeOffset="752">1415 293 28869,'0'-12'-2458,"0"-3"0,0 3 1,0-2-1,0 1-247,0 3 0,1-1 0,3 0 2786,3 0 1,2 4-1,2 1 1,0 1 478,0 2 1,0 2 0,0 1 0,1 0-65,2 0 0,-1 4 0,1 1 0,-2 1-384,-1 2 1,-1-2-1,-2 1 1,-1 2-265,2 1 1,-4 4-1,0 1 1,-2-2-428,1-1 0,-1-1 0,-3 0 1,0 0 651,0-1 0,-4 1 0,-4 0 0,-3 0 365,-3 0 0,1 0 0,-5 0 0,-2 0-208,0 0 1,-6-1 0,1 1 0,-1 0-277,0 0 0,3-4 1,-3-1-1,4-1 17,0-2 0,0-2 0,0-1 0,2 0 238,2 0 1,-2 0-1,6-1 1,-1-3 62,-1-3 0,4-3 0,-2-1 0,3 0-128,4 0 1,-2-3-1,6-2 1,0-1-175,2-2 0,1 2 0,0-1 0,0-2-343,0 0 0,0-2 1,0 0-1,0 1-127,0-1 1,1 0 0,2 2 0,0 0-31,0 2 1,-2 5-1,-1-2 1,0 2-1941,0-2-282,0 8 2512,0-2 0,-1 13 0,-2 4 0,-2 1 224,-1 2 0,3 1 1,-5 3-1,1 3 188,1 2 1,-3 3 0,1 3 0,-1 2 8,-2-1 0,0 5 0,1-4 0,2 1-46,0 0 1,1-1 0,-4 1-1,2-4-19,1-2 1,-1-3-1,3-1 1,-2-5 94,1-2 0,5-5-408,-2 1-493,3-6 1,1 2 1495,0-8 1,0 2-712,0-6 0,-5 1 1,-1-4-1</inkml:trace>
  <inkml:trace contextRef="#ctx0" brushRef="#br0" timeOffset="969">849 195 29184,'0'-11'-4916,"1"5"1,3 5 3875,3 7 0,3 2 1,0 10-1,1 2 838,0 0 0,4-2 0,0 0 0,2 2 140,3 0 0,-5-2 0,1-1 0,-1-1 2,-1-3 1,1 0-1,-4-3 129,-1 1 1,6 0 0,1 0 0</inkml:trace>
  <inkml:trace contextRef="#ctx0" brushRef="#br0" timeOffset="1201">1491 42 29922,'1'-9'-9831,"1"0"6273,2 2 0,0 6 3163,-4 1 0,0 5 1,0 6-1</inkml:trace>
  <inkml:trace contextRef="#ctx0" brushRef="#br0" timeOffset="2286">577 86 29621,'-7'-15'-2458,"-1"1"0,6-1 1,-2 5-1,3-1-3655,1 0 4846,0 5 0,0 2 1135,0 8 1,4 2-1,0 5 1,1 0 166,0-1 1,4 1 0,-2 0-1,1 1 2,0 3 0,1-3 0,-1 4 0,1-2 12,2 1 0,-1 3 0,-2-3 0,-1 1-537,2 0 1,-1 2-1,1-2 1,-2 1 474,2 2 1,-5-2 0,0 1-1,-2 0 47,2-1 0,-3 3 0,2-5 0,-6 1 175,-4 0 0,-3 2 0,-1-4 0,-1 0-13,-2-2 0,1-1 0,-6-1 1,0 1 108,-1 0 0,-3-1 1,-2-3-1,0-2 122,1 0 0,-3-4 0,2 3 0,-1-3 60,0-1 0,6-1 0,-1-2 0,0-2-124,1-1 1,-1-1 0,3-4-1,2 0-92,0 0 1,4-1 0,-2-1 0,2-3-58,1-1 0,0 3 0,1-3 0,2 0-265,1 0 1,4 0 0,0-1 0,1 2-363,2 1 0,2 3 0,1-4 0,4 1 184,3 1 1,1 3 0,0 4-1,0-1 71,0 2 1,3-2 0,2 4-1,1 2 58,2 1 1,-3-3 0,0 0 0,-2 2 235,1 1 1,-1 2 0,-3 1 0,0 3-67,0 1 0,3 2 1,0 2-1,-4 1-74,-1 0 0,-3 4 0,2-1 1,-1 1-1,-3 0 1,0-2 0,-4 2-1,0 0 33,0-1 1,-1 1-1,-3-3 1,-4 1 97,-6 2 1,1-2-1,-5-5 1,-1 0-40,-2 0 1,0-3-1,2 0 1,2-2-128,1 1 1,-2 0 0,4-4-22,1 0 1,2-5-1,3-4-362,5-4 0,2 1 0,1-3 1,1 3 233,2 2 1,3-1 0,5 0 0,1 0 492,3 0 0,-3 4 0,3 1 0,-3 1 447,-1 2 0,-1-1 1,1 0-415,0 2 0,-5 2 0,-2 3 0,-3 4-887,-1 3 0,0 1 0,0 0 0,-1 0 135,-3 0 0,-2 3 0,-6 1 0,-1-2 144,-2-1 0,-3 3 0,2-2 1,1-2 722,-1-3 0,-3-2 0,0 3 0,0-3 61,1-1 1,-1-2-1,4-3 1,1 0-135,-2 0 0,4 0 1,-3-1-1,3-3-352,1-3 0,2 1 0,0-1 0,3-2-472,1 0 0,-2-6 1,2-1-1,0 1 598,1-1 1,-4-3 0,5 1 0,0-3-322,2-1 0,1 2 0,0 0 0,0 2-202,0-1 0,0 3 0,0 2 0,0 2-2055,0 1-1254,0 0 2922,0 5 1,0 1 0,0 5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9:11.960"/>
    </inkml:context>
    <inkml:brush xml:id="br0">
      <inkml:brushProperty name="width" value="0.08571" units="cm"/>
      <inkml:brushProperty name="height" value="0.08571" units="cm"/>
      <inkml:brushProperty name="color" value="#008C3A"/>
    </inkml:brush>
  </inkml:definitions>
  <inkml:trace contextRef="#ctx0" brushRef="#br0">678 89 12287,'-7'0'0,"-1"0"0,4 0 0,-1 0 0,0 3 0,-3 2 0,2 2 0,0 0 0,1 0 0,3 0 0,-2-1 0,0-1 0,2-1 0,2 4 0,1-4 0,1-2 0,3-1 0,2-1 0,0 0 0,0 0 0,1 0 0,2 0 0,-1-1 0,0 0 0,0-2 0,0 1 0,1 2 0,-1 0 0,-1 0 0,0 0 0,-1 0 0,0 0 0,-2 0 0,0 0 0,-3 1 0,-1 1 0,-2 3 0,-1-1 0,-3 0 0,0 0 0,-2 0 0,-1-1 0,-1 2 0,-1 0 0,1-1 0,-2 2 0,1-1 0,-1 1 0,1-1 0,-3 1 0,3-1 0,-2 1 0,-1-1 0,2 1 0,-2-3 0,0 0 0,-1 0 0,2 2 0,1-2 0,-1-2 0,1 0 0,2-1 0,-1 0 0,2 0 0,0 0 0,4-1 0,-1 0 0,-1-2 0,-1-2 0,3 1 0,1-4 0,1 1 0,-1-1 0,-2 1 0,3-1 0,0-1 0,1-1 0,-1-1 0,-1 2 0,1-1 0,-1-2 0,1 1 0,-2-2 0,1 1 0,1-2 0,-1 3 0,0 0 0,1-1 0,-1 1 0,2 1 0,-2-2 0,2-1 0,1-1 0</inkml:trace>
  <inkml:trace contextRef="#ctx0" brushRef="#br0" timeOffset="449">170 37 12287,'1'-7'0,"2"0"0,-2 0 0,4 2 0,0 2 0,-1 0 0,3 2 0,-2-2 0,1 3 0,2 0 0,0 0 0,1 2 0,-3 1 0,-1 0 0,1-2 0,-2 3 0,-1 0 0,0 0 0,-1 2 0,1-1 0,-2-1 0,-3 1 0,-3-1 0,-2 0 0,0 1 0,-1-2 0,-1 0 0,-1 0 0,-3 2 0,1-1 0,-2 0 0,-1 1 0,0-1 0,0 1 0,1 1 0,-1 1 0,0 0 0,1 0 0,1 1 0,1-1 0,1 3 0,-2 1 0,4 0 0,0 2 0,5 1 0,2 1 0,1-1 0,1 1 0,1 0 0,1-1 0,3-1 0,2-1 0,0 0 0,1 0 0,1-3 0,1-3 0,3 0 0,-1-2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9:16.194"/>
    </inkml:context>
    <inkml:brush xml:id="br0">
      <inkml:brushProperty name="width" value="0.08571" units="cm"/>
      <inkml:brushProperty name="height" value="0.08571" units="cm"/>
      <inkml:brushProperty name="color" value="#008C3A"/>
    </inkml:brush>
  </inkml:definitions>
  <inkml:trace contextRef="#ctx0" brushRef="#br0">237 15 12287,'8'0'0,"-1"2"0,-7 3 0,-2-3 0,-3 2 0,2-2 0,-7-2 0,5 0 0,-5 0 0,5 0 0,-4 0 0,5 0 0,-7-2 0,6-2 0,-2 2 0,2-3 0,4 3 0,-8 2 0,6-1 0,-2-4 0,-1 3 0,1-3 0,1 4 0,-5 1 0,4 0 0,-5 0 0,5 0 0,-5 0 0,5 0 0,-5 0 0,5 0 0,-5 0 0,6 0 0,-6 0 0,5 0 0,-5 0 0,5 0 0,-5 0 0,7 0 0,-4 0 0,1 0 0,-3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9:21.095"/>
    </inkml:context>
    <inkml:brush xml:id="br0">
      <inkml:brushProperty name="width" value="0.08571" units="cm"/>
      <inkml:brushProperty name="height" value="0.08571" units="cm"/>
      <inkml:brushProperty name="color" value="#008C3A"/>
    </inkml:brush>
  </inkml:definitions>
  <inkml:trace contextRef="#ctx0" brushRef="#br0">225 1 12287,'-7'8'0,"-3"-3"0,2-2 0,-2 1 0,-2 2 0,-1 2 0,-7 1 0,-2 2 0,1-1 0,-1 2 0,-4-5 0,3 12 0,-7-2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9:20.795"/>
    </inkml:context>
    <inkml:brush xml:id="br0">
      <inkml:brushProperty name="width" value="0.08571" units="cm"/>
      <inkml:brushProperty name="height" value="0.08571" units="cm"/>
      <inkml:brushProperty name="color" value="#008C3A"/>
    </inkml:brush>
  </inkml:definitions>
  <inkml:trace contextRef="#ctx0" brushRef="#br0">1821 120 12287,'9'0'0,"2"-2"0,-6-3 0,5 2 0,-5-7 0,2 7 0,-4-4 0,2 1 0,0 4 0,-5-11 0,0 11 0,0-5 0,0 7 0,0 0 0,5 7 0,0 3 0,-2 3 0,-1 2 0,0 0 0,3 0 0,-4 0 0,4 0 0,-3 0 0,-2 0 0,0 0 0,0 1 0,0 2 0,0 2 0,0 0 0,0-5 0,-2 0 0,-3 0 0,4 0 0,-6 0 0,0 0 0,-3 0 0,2-5 0,-2 0 0,-1 0 0,-3-2 0,-1 5 0,0-5 0,1 2 0,-1 0 0,-5-6 0,-2 2 0,1-1 0,-1 0 0,-3 2 0,4-4 0,-1 2 0,0-1 0,-2-3 0,2-1 0,0 0 0,1 0 0,-1 0 0,4 0 0,-2 0 0,2 0 0,1 0 0,2 0 0,1-1 0,-1-4 0,1 1 0,3-4 0,1 1 0,1-4 0,0 1 0,-3-4 0,7 0 0,2-1 0,1 0 0,2 0 0,0 0 0,0 0 0,5 0 0,0-2 0,0-1 0,2-2 0,-4 0 0,7 5 0,1 0 0,-2 1 0,1-1 0,1 0 0,-2 5 0,0 1 0,3 3 0,0-1 0,-1 4 0,-1-2 0,0 0 0,5 5 0,-5 0 0,0 0 0,-5 2 0,3 3 0,-1 5 0,-2-2 0,-5 2 0,0 1 0,0 3 0,0 1 0,0-1 0,-2 1 0,-3 0 0,2 0 0,-7 0 0,0 0 0,2 0 0,-5 0 0,3 0 0,-4 0 0,-1 0 0,-1 0 0,-2 0 0,-4 0 0,-1-1 0,3 0 0,-5-3 0,0-1 0,2 2 0,-4-5 0,6-2 0,-1-4 0,1-1 0,1 0 0,5 0 0,0 0 0,0 0 0,7-6 0,1-3 0,2-2 0,0-4 0,0 3 0,5-8 0,0 4 0,0 1 0,0 0 0,0 0 0,0 0 0,0 0 0,0 0 0,0 0 0,0 0 0,-2 7 0,-2 3 0,-6 3 0,-4 2 0,-1 0 0,0 0 0,5 0 0,1 2 0,-3 3 0,-1 2 0,-1 4 0,3-1 0,1 2 0,2 1 0,-2 2 0,3 0 0,0 0 0,6 0 0,-6 0 0,2 0 0,0-1 0,0 1 0,5 0 0,0 0 0,0-5 0,0 0 0,0 2 0,5-4 0,0 2 0,0-5 0,-5 5 0,0 0 0,0 5 0,0-5 0,0 0 0,-5-5 0,-2 3 0,1 0 0,-1 1 0,-3-4 0,4 3 0,-3-2 0,-2-2 0,-3 2 0,-1 1 0,1 0 0,-1-1 0,0 4 0,0-5 0,0 0 0,0 2 0,0-4 0,0 5 0,0-1 0,0-4 0,0 4 0,0-2 0,5 0 0,0-5 0,1-7 0,-6-1 0</inkml:trace>
  <inkml:trace contextRef="#ctx0" brushRef="#br0" timeOffset="1000">1239 762 12287,'-6'8'0,"2"-1"0,-6-7 0,0 6 0,-5 3 0</inkml:trace>
  <inkml:trace contextRef="#ctx0" brushRef="#br0" timeOffset="1132">1060 807 12287,'-5'10'0,"0"0"0,0-5 0,4 3 0,-4-2 0,1-1 0,-6-5 0,5 0 0,-5 0 0,7 0 0,-4 0 0</inkml:trace>
  <inkml:trace contextRef="#ctx0" brushRef="#br0" timeOffset="1550">448 1 12287,'10'1'0,"0"4"0,-7 10 0,2 10 0,-3 5 0,-2 5 0,0 0 0,0 6 0,0 2 0,0-1 0,0-8 0,0 3 0</inkml:trace>
  <inkml:trace contextRef="#ctx0" brushRef="#br0" timeOffset="1950">224 210 12287,'0'10'0,"0"0"0,5-1 0,0 6 0,-1 0 0,-1-5 0,0 0 0,2 2 0,-2 1 0,-1 2 0,0 0 0,1 0 0,2 0 0,0 0 0,-5 0 0,0 0 0,0-5 0,-2 0 0,-3 1 0,-3 1 0,-7-1 0,0-2 0,0-3 0,-1-1 0,-2-5 0,-4 0 0,-1 0 0,3 0 0,-3-1 0,1-4 0,4-5 0,-5-10 0,-1-3 0</inkml:trace>
  <inkml:trace contextRef="#ctx0" brushRef="#br0" timeOffset="2082">30 75 12287,'9'0'0,"-3"0"0,1 0 0,1 0 0,7 0 0,0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9:23.792"/>
    </inkml:context>
    <inkml:brush xml:id="br0">
      <inkml:brushProperty name="width" value="0.08571" units="cm"/>
      <inkml:brushProperty name="height" value="0.08571" units="cm"/>
      <inkml:brushProperty name="color" value="#008C3A"/>
    </inkml:brush>
  </inkml:definitions>
  <inkml:trace contextRef="#ctx0" brushRef="#br0">1 7 12287,'8'-6'0,"-2"6"0,-6 0 0,0 8 0,5 7 0,0 3 0,-1 4 0,-3 1 0,1 2 0,1 5 0,4 0 0,1-1 0,-3 1 0,5-1 0,2-3 0,1-1 0,0-2 0,-1 2 0,-2-5 0,2-3 0,1-3 0,2 1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9:24.228"/>
    </inkml:context>
    <inkml:brush xml:id="br0">
      <inkml:brushProperty name="width" value="0.08571" units="cm"/>
      <inkml:brushProperty name="height" value="0.08571" units="cm"/>
      <inkml:brushProperty name="color" value="#008C3A"/>
    </inkml:brush>
  </inkml:definitions>
  <inkml:trace contextRef="#ctx0" brushRef="#br0">284 1 12287,'9'0'0,"-3"2"0,-6 3 0,0 5 0,-6 9 0,-4 5 0,-4 1 0,0-1 0,-1 1 0,-2 4 0,-1-3 0,-2-1 0,-2-7 0,4 2 0,-2-3 0,2-2 0,-4-2 0,2-3 0,2-5 0,2-4 0,1-1 0,0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9:29.379"/>
    </inkml:context>
    <inkml:brush xml:id="br0">
      <inkml:brushProperty name="width" value="0.08571" units="cm"/>
      <inkml:brushProperty name="height" value="0.08571" units="cm"/>
      <inkml:brushProperty name="color" value="#008C3A"/>
    </inkml:brush>
  </inkml:definitions>
  <inkml:trace contextRef="#ctx0" brushRef="#br0">8478 299 12287,'0'10'0,"0"0"0,0-5 0,-2 3 0,-1 0 0,-2 1 0,0-4 0,3 5 0,-3 1 0,4-2 0,-6 0 0,1 3 0,2 1 0,-4 2 0,1 0 0,-3-5 0,4 0 0,-3 2 0,-1-1 0,-3 1 0,2-4 0,1-1 0,5 3 0,-5-5 0,0 0 0,1 1 0,-4-4 0,3 3 0,2-5 0,-2-5 0,7-3 0,-2-7 0,3 0 0,2 0 0,0 0 0,0 0 0,0 0 0,5 5 0,0 0 0,0 7 0,-5-5 0,2 4 0,3-1 0,-4 0 0,6 7 0,-7 3 0,-5-2 0,-2 7 0,-1 2 0,3-4 0,-5 1 0,0-1 0,2 0 0,-5 0 0,3 4 0,-4-2 0,4-5 0,0 3 0,-1-1 0,3-2 0,-2-5 0,5 0 0,-5 0 0,5-2 0,-4-3 0,3-5 0,1-3 0,5-2 0,-5 0 0,0 0 0,2 0 0,1 0 0,2 0 0,0 0 0,0 6 0,2-1 0,2-2 0,-2 4 0,3-2 0,-3 6 0,-4-2 0,-3 7 0,-5 4 0,2-1 0,-2 6 0,-2 1 0,-1 3 0,-7 2 0,0 2 0,0 2 0,-1-1 0,4 2 0,-4 1 0,1 1 0,0 3 0,0-2 0,5-1 0,0-2 0,0-2 0,5-1 0,0 2 0,9-5 0,1 0 0,6-9 0,9-9 0,0-4 0,0-1 0,0 0 0,0-4 0,0 2 0,0-1 0,-2 2 0,-1 1 0,-2 0 0,1-1 0,-3 4 0,2-5 0,-5 2 0,5-2 0,-8 4 0,-2 6 0,-8 0 0,-6 5 0,-2 1 0,-2 1 0,-2-1 0,0 6 0,5-4 0,0 2 0,0 0 0,0-5 0,0 4 0,0-3 0,0-2 0,0-1 0,0 0 0,1 2 0,-1 0 0,0-5 0,0-2 0,0-3 0,5 4 0,0-4 0,0 3 0,-5 2 0,0 0 0,5 0 0,2 2 0,0 1 0,-1 2 0,-1 2 0,-5-4 0,1 2 0,4 2 0,0-4 0,-2 2 0,4 0 0,-2-5 0,-2 0 0,4 0 0,-2 0 0,2-2 0,-4-3 0,2-5 0,7-3 0,-4-2 0,2 0 0,0 0 0,-5 0 0,4-1 0,-1-2 0,0-2 0,-3-7 0,4 4 0,-1-2 0,0 0 0,1 7 0,3-2 0,-2 2 0,1-2 0,3 3 0,1-3 0,0 4 0,0 1 0,0 0 0,0 5 0,0 0 0,6 7 0,2-4 0</inkml:trace>
  <inkml:trace contextRef="#ctx0" brushRef="#br0" timeOffset="148">7642 254 12287,'8'0'0,"6"-6"0,-6-3 0</inkml:trace>
  <inkml:trace contextRef="#ctx0" brushRef="#br0" timeOffset="1133">6941 269 12287,'8'0'0,"-1"0"0,-7 2 0,0 3 0,0 5 0,0 8 0,0 2 0,0 0 0,0-5 0,1 1 0,4 4 0,-1-3 0,4 4 0,0-1 0,0 0 0,2 0 0,5 2 0,0 1 0</inkml:trace>
  <inkml:trace contextRef="#ctx0" brushRef="#br0" timeOffset="1950">6657 344 12287,'0'8'0,"0"-1"0,0-7 0,0 0 0,0 6 0,0 4 0,0-1 0,0 0 0,0 1 0,0 5 0,0 0 0,0 0 0,0 0 0,0 0 0,-2 0 0,-1 0 0,-4 0 0,-1 0 0,3 0 0,-5-2 0,-1-1 0,-3-2 0,-1-1 0,-1 5 0,-2-3 0,-2-1 0,-5-1 0,3 1 0,-1-4 0,-3 1 0,-3-4 0,-1 5 0,2-1 0,3-4 0,-3-1 0,3-2 0,-1 0 0,1 0 0,3 0 0,7-2 0,0-3 0,1-1 0,0-6 0,4 2 0,5-1 0,4-3 0,1-1 0,0 0 0,1 1 0,3-1 0,1 0 0,6 0 0,-1 0 0,3 2 0,2 3 0,0-4 0,0 4 0,0-3 0,0 0 0,0 1 0,0 4 0,0 1 0,0-3 0,0 4 0,0-3 0,-5 6 0,0-2 0,1 3 0,-3 2 0,2 0 0,-6 2 0,1 3 0,-4 5 0,-1 3 0,0 2 0,0 0 0,-1 0 0,-3 0 0,-2 0 0,-3 0 0,0 0 0,-5 0 0,3 0 0,1 0 0,0-2 0,-5-2 0,0-1 0,0 2 0,0-4 0,0 1 0,0-1 0,0 0 0,0-4 0,0 1 0,0-4 0,1-1 0,-1 0 0,0 0 0,0 0 0,2-6 0,3-4 0,-4-4 0,6-1 0</inkml:trace>
  <inkml:trace contextRef="#ctx0" brushRef="#br0" timeOffset="2233">6060 224 12287,'-7'9'0,"4"2"0,-5-4 0,1 1 0,2 2 0,5 5 0,0 0 0,0 0 0,0 1 0,0 3 0,0 2 0,0 2 0,5-3 0,2 4 0,1-3 0,4-3 0,-4-1 0,0-2 0,1-2 0,-1-3 0,-5-3 0,10-1 0,-4 3 0</inkml:trace>
  <inkml:trace contextRef="#ctx0" brushRef="#br0" timeOffset="2483">6538 0 12287,'-15'0'0,"0"2"0,0 3 0,0-2 0,0 7 0,2 2 0,3 1 0,-3 0 0,3-1 0,-4-2 0,-1 2 0,-6 1 0,-2 2 0</inkml:trace>
  <inkml:trace contextRef="#ctx0" brushRef="#br0" timeOffset="3066">6120 597 12287,'0'9'0,"-7"4"0,-1-6 0,-5 4 0,3-1 0,1-6 0,4 1 0,-3-2 0,0 2 0,-6-4 0,5 6 0,-5 0 0,4-6 0,0 4 0,-1-3 0,-3-2 0,5 0 0,-1 0 0,-2 0 0,-1 0 0,3 0 0,0 0 0,-2-2 0,-1-3 0,3 2 0,0-5 0,-2 1 0,4 1 0,-2 2 0,-1-1 0,2 0 0,-1 5 0,-1 0 0,2 0 0,-1 0 0,-1 2 0,-2 3 0,3-2 0,0 5 0,-2 1 0,-1-1 0,3-3 0,0 3 0,0 1 0,2-1 0,-6-5 0,6 4 0,0-1 0,-5-4 0,9 5 0,-4-9 0,1-3 0,2-3 0,5-7 0,0 0 0,0 5 0,-1 0 0,-3-1 0,-1-3 0,0-1 0,5 0 0,0 0 0,0 1 0,-1-1 0,-3 0 0,-1 0 0,0 0 0,5 0 0,0 0 0,0 0 0,-1 0 0,-4 0 0,3 0 0,-3 0 0,-3 7 0,0 1 0</inkml:trace>
  <inkml:trace contextRef="#ctx0" brushRef="#br0" timeOffset="3316">5956 896 12287,'-15'8'0,"0"-1"0,0 0 0,5-6 0,0 4 0,-2-3 0,-1-2 0,3 0 0,0 0 0,-2 0 0,-1-7 0,-2-1 0</inkml:trace>
  <inkml:trace contextRef="#ctx0" brushRef="#br0" timeOffset="4267">5120 687 12287,'-7'8'0,"5"6"0,-6-8 0,5 6 0,-2-2 0,-2-7 0,4 4 0,-2-1 0,0-2 0,5 6 0,0-5 0,0 5 0,2-7 0,3 2 0,1-5 0,6-3 0,-2-2 0,1 1 0,3-2 0,1 1 0,-1 0 0,1-2 0,0 5 0,0-4 0,0-1 0,0 5 0,0-3 0,-7 4 0,-3 7 0,-10 3 0,-5-1 0,-3 5 0,-2-4 0,0 1 0,0-1 0,-1-4 0,-3 4 0,0-1 0,0 0 0,3-3 0,1 4 0,-2-3 0,-3-2 0,7-1 0,-5 0 0,0 2 0,1-2 0,5-1 0,2-2 0,-1 0 0,-2 0 0,3 0 0,1-2 0,3-3 0,1 2 0,5-7 0,0-1 0,0-3 0,0-1 0,0-1 0,0-4 0,0-5 0,0 2 0,0-2 0,0 0 0,0 2 0,0-5 0,0 4 0,0 1 0,0 3 0,0 4 0,0 1 0,0 0 0,0 5 0,-2 2 0,-3 1 0,2 0 0,-7 2 0,0 4 0,-5-6 0</inkml:trace>
  <inkml:trace contextRef="#ctx0" brushRef="#br0" timeOffset="4531">5105 269 12287,'-15'13'0,"0"-1"0,0-2 0,0 0 0,0 3 0,0 0 0,0 2 0,0-3 0,0 6 0,1-5 0,-1-3 0,0-6 0,0 1 0,-7 3 0,-1 0 0</inkml:trace>
  <inkml:trace contextRef="#ctx0" brushRef="#br0" timeOffset="4714">5060 90 12287,'-15'8'0,"0"1"0,0-6 0,0 4 0,0 1 0,0 0 0,-1 4 0,-4-2 0,3 0 0,-4 5 0</inkml:trace>
  <inkml:trace contextRef="#ctx0" brushRef="#br0" timeOffset="5517">4493 538 12287,'0'-10'0,"0"0"0,0-2 0,0 4 0,0-2 0,0 7 0,0-4 0,-5 14 0,-2 3 0,-1 3 0,3 2 0,-3 0 0,1 0 0,4 0 0,-1-5 0,1 0 0,-2 1 0,2 2 0,1-3 0,4-1 0,3-3 0,-2 1 0,7-4 0,2 2 0,1 0 0,2-5 0,1 0 0,4 0 0,-3 0 0,3 0 0,-4 0 0,-1 0 0,0 0 0,0 0 0,-7 0 0,-3 2 0,-10 3 0,-3 1 0,-7 4 0,0-3 0,0 0 0,0-4 0,1 5 0,-1-1 0,0-4 0,0 4 0,0-1 0,0 3 0,0-6 0,0 2 0,2-2 0,3 2 0,-3-3 0,3 3 0,1-3 0,-1-2 0,7-2 0,-2-3 0,3-5 0,2 2 0,0-2 0,0-2 0,0-1 0,0-2 0,0 0 0,0 0 0,0 0 0,0 0 0,-1 0 0,-3 0 0,-1 1 0,0-1 0,5 0 0,0 0 0,-4 0 0,-3 0 0,-1 0 0,4 7 0,-16-6 0,4 6 0</inkml:trace>
  <inkml:trace contextRef="#ctx0" brushRef="#br0" timeOffset="6081">4105 344 12287,'8'-15'0,"5"0"0,-3 0 0,4 0 0,0 2 0,1 3 0,-5 3 0,0 6 0,2-4 0,-4 3 0,2-3 0,-2 5 0,4 5 0,-2 5 0,-7-2 0,2 2 0,-3 2 0,3-4 0,0 2 0,-2 2 0,-1 1 0,-2 2 0,0 0 0,0 0 0,0-1 0,-5-4 0,-2-1 0,1-1 0,-1 0 0,-5 1 0,2 2 0,-3-2 0,-2-3 0,0 6 0,0-4 0,0 2 0,1 0 0,-1-2 0,0 4 0,0-4 0,0-1 0,0 4 0,0-1 0,0 4 0,5-4 0,2 0 0,1 1 0,4 2 0,1-3 0,2 0 0,2 2 0,3 1 0,3 2 0,7 0 0,0 0 0,0 0 0,0 0 0,0 0 0,0 0 0,0 0 0,4-1 0,1 1 0,-1 0 0,-3-1 0,-3-3 0,-1-1 0,-2 2 0,-7-4 0,2 2 0,-10 0 0,-3 5 0</inkml:trace>
  <inkml:trace contextRef="#ctx0" brushRef="#br0" timeOffset="7034">3717 657 12287,'-10'-10'0,"0"0"0,6 7 0,-2-4 0,6 7 0,0 0 0,-7 0 0,6 7 0,-4 3 0,3 3 0,2-3 0,0 0 0,0 2 0,0-4 0,0 2 0,2-5 0,3 5 0,-2-7 0,5 4 0,-1-1 0,-1-4 0,-1 3 0,-1-3 0,6-2 0,-7 6 0,2 4 0,-5-3 0,-5 0 0,-5-1 0,-2-2 0,1 4 0,1-2 0,-2-2 0,-1-1 0,-2 0 0,0 2 0,0 0 0,2-3 0,1 1 0,2 2 0,0 0 0,-5-5 0,6-5 0,0-1 0,1-1 0,0 0 0,4-4 0,-1 1 0,2-3 0,-2-2 0,3 0 0,-3 0 0,2 0 0,-2 0 0,3-5 0,-2 0 0,2 0 0,2-1 0,0 4 0,0-3 0,0 4 0,0 1 0,0 0 0,-2 1 0,-3 5 0,2 2 0,-5 9 0,-1 1 0,1 2 0,3 8 0,-5 0 0,0 6 0,2-1 0,-5 5 0,3 0 0,-4 2 0,-1 0 0,6-2 0,-1 4 0,0-2 0,1 1 0,-2-3 0,6 1 0,1-3 0,3-3 0,2-1 0,4-2 0,5 0 0,4 0 0,2-7 0,2-3 0,4-3 0,1-2 0,2 0 0,5 0 0,0 0 0,0 0 0,-2 0 0,-2-2 0,-2-1 0,-3-2 0,-8-7 0,1 4 0,-6-7 0</inkml:trace>
  <inkml:trace contextRef="#ctx0" brushRef="#br0" timeOffset="7949">2911 896 12287,'-9'0'0,"1"0"0,3 0 0,3-2 0,-3-3 0,4 2 0,1-7 0,0 5 0,0-5 0,0-1 0,0-3 0,0-1 0,0 0 0,0 0 0,0-1 0,1-2 0,3-4 0,1-1 0,0 5 0,-5-4 0,0 2 0,0 0 0,5 0 0,0 5 0,-2 1 0,-1 4 0,-2 0 0,0 6 0,0 11 0,5 3 0,1 8 0,3-6 0,1 1 0,4-5 0,1 1 0,0 4 0,0-5 0,0 0 0,-2 1 0,-1-6 0,-2 2 0,2-2 0,-1 1 0,1-1 0,-2 2 0,-2 2 0,4-4 0,-2 2 0,-5 2 0,5-3 0,-7 5 0,0 4 0,-6-3 0,-5 2 0,-7-6 0,0 3 0,0 2 0,-5-3 0,-2 1 0,1-1 0,-1 0 0,-3-3 0,4 5 0,-1 0 0,1-2 0,-1 1 0,4-6 0,-4 2 0,-1-2 0,5-1 0,-2-2 0,3 0 0,7 0 0,0 0 0,2-2 0,-2-3 0,5-5 0,4-3 0,1-2 0,0 0 0,0 0 0,-2 0 0,-1 1 0,-2-3 0,1-3 0,-2 2 0,1-5 0,0-1 0,-2 1 0,4 5 0,-6-2 0,1 2 0,0-2 0,3 3 0,-5-1 0,0 5 0,2 3 0,-6 2 0,6-4 0,0 2 0,-5 7 0,3-2 0,1 3 0,-1 2 0,7 7 0,-4-6 0,7 6 0,7-7 0,1 0 0</inkml:trace>
  <inkml:trace contextRef="#ctx0" brushRef="#br0" timeOffset="8150">2881 329 12287,'0'-10'0,"1"2"0,4 1 0,-3 2 0,5 5 0,-14 0 0,-1 0 0</inkml:trace>
  <inkml:trace contextRef="#ctx0" brushRef="#br0" timeOffset="9350">2284 986 12287,'-2'-10'0,"-3"0"0,4 5 0,-4-5 0,3-2 0,2 4 0,0-2 0,0-2 0,0-1 0,0-2 0,0 0 0,0 0 0,0 0 0,0 0 0,0-1 0,0-2 0,0-2 0,5 0 0,0 5 0,0 0 0,1 0 0,-4 0 0,5 2 0,-2 1 0,0 2 0,1 5 0,-1-5 0,4 7 0,6-2 0,-6 3 0,1 2 0,-5 7 0,5 3 0,2 3 0,-5-3 0,-1 0 0,1 2 0,-6-4 0,6 0 0,-2 1 0,0-1 0,0-3 0,-5 5 0,0 1 0,0-2 0,0 1 0,0 1 0,0-2 0,0 0 0,0 3 0,-7-4 0,-3 1 0,-3-3 0,3 4 0,0-5 0,-1 0 0,-3 2 0,0-6 0,-1 4 0,0-3 0,5 0 0,0 1 0,-2 2 0,4 0 0,-2-5 0,5-7 0,-5-3 0,7 2 0,-2-2 0,3 0 0,2 0 0,-2 2 0,-3 1 0,2 2 0,-7 5 0,5 0 0,-5 0 0,0 0 0,-5 0 0,5 5 0,0 0 0,-1-1 0,3-3 0,-2-1 0,-2 0 0,-1 0 0,-1 2 0,4 3 0,-3-3 0,3 3 0,-3-4 0,-2 1 0,0 1 0,0 2 0,0-1 0,5 2 0,0-1 0,-1 0 0,-2 2 0,-2-6 0,1 6 0,4 0 0,-3-6 0,3 4 0,4-3 0,-1-2 0,5-2 0,-3-3 0,4-3 0,-4-7 0,1 5 0,-1 0 0,-1 0 0,-4-5 0,-2 5 0,5 0 0,-1-1 0,3 3 0,-5-2 0,5 6 0,-5-1 0,5 4 0,-5 1 0,-1 0 0,-1 1 0,1 3 0,1 2 0,-2 3 0,4-4 0,-2 4 0,-2 3 0,1 1 0,1 2 0,-2 0 0,7 0 0,2-7 0,8-3 0,3-3 0,7-4 0,0-1 0,0-2 0,0-5 0,0 4 0,0-3 0,-1-2 0,1 4 0,0 0 0,0 2 0,0 0 0,0-6 0,0 1 0,0 3 0,0-6 0,0 5 0</inkml:trace>
  <inkml:trace contextRef="#ctx0" brushRef="#br0" timeOffset="9583">2000 1045 12287,'-15'23'0,"0"-1"0,0-9 0,1-1 0,-1-2 0,0-5 0,0 5 0,0 1 0,0-4 0,0-2 0,0-3 0,0-2 0,0 0 0,0 0 0</inkml:trace>
  <inkml:trace contextRef="#ctx0" brushRef="#br0" timeOffset="9850">1732 583 12287,'-9'0'0,"-2"1"0,4 3 0,-1 0 0,3 1 0,-5-5 0,-2 0 0,-1 5 0,-2 0 0,-7 7 0,-1-4 0</inkml:trace>
  <inkml:trace contextRef="#ctx0" brushRef="#br0" timeOffset="10650">1373 806 12287,'-6'15'0,"-3"0"0,-6 0 0,6-7 0,-1-3 0,1-1 0,-1 1 0,2-4 0,3 4 0,3-3 0,-4-4 0,6-3 0,0-3 0,1-7 0,4 0 0,-1 5 0,6 0 0,1-1 0,-2 4 0,-1 0 0,0 3 0,0-1 0,-3 0 0,4 3 0,-3-3 0,1 3 0,-2-3 0,-3 5 0,3 5 0,-4 5 0,4-1 0,0 0 0,-1 3 0,-3 1 0,-2 2 0,-4 0 0,1 0 0,-6 0 0,0 2 0,2 3 0,-10-4 0,3 4 0,-2-3 0,1-2 0,1-1 0,0 1 0,-2-1 0,-3-4 0,4 3 0,-6-11 0,7 4 0</inkml:trace>
  <inkml:trace contextRef="#ctx0" brushRef="#br0" timeOffset="11416">776 941 12287,'-15'0'0,"0"0"0,1-2 0,-1-3 0,1 2 0,3-5 0,2-1 0,3 1 0,-4 3 0,5-5 0,2-2 0,1-1 0,2 3 0,0 0 0,0-1 0,0 2 0,2-1 0,3-1 0,3 2 0,7 1 0,0 2 0,0 1 0,0 3 0,-1-3 0,1 3 0,0-3 0,0 4 0,0 6 0,0 0 0,0 0 0,0 1 0,0-4 0,0 4 0,0-1 0,0 0 0,0 2 0,-1-4 0,1 2 0,0 5 0,0-5 0,-1 0 0,-5 2 0,3-4 0,-7 7 0,2-7 0,-4 4 0,2 0 0,-2-1 0,-6 6 0,-4-4 0,-1-1 0,-2 3 0,-5-3 0,0 1 0,0 0 0,-1 4 0,-4-2 0,-2-2 0,-3 2 0,6-5 0,2-3 0,2-2 0,0 0 0,0 0 0,5 0 0,0 0 0,-1 0 0,-3 0 0,-1-2 0,1-1 0,-1-2 0,0 1 0,0 1 0,0 0 0,0-2 0,0-2 0,0 4 0,0-2 0,0 0 0,2 3 0,1-1 0,2-2 0,5 0 0,-5 5 0,-1 0 0,4-2 0,1-1 0,-1-2 0,-1 0 0,-7 5 0,5 7 0,0 1 0,-2 0 0,6 5 0,-1-4 0,0 1 0,-3 0 0,2 0 0,-2 4 0,-2 1 0,4-1 0,-2-3 0,-1-1 0,4-5 0,2 5 0,3-7 0,2-3 0,0-10 0,0-3 0,0-2 0,-6 0 0,-3 0 0</inkml:trace>
  <inkml:trace contextRef="#ctx0" brushRef="#br0" timeOffset="11732">90 911 12287,'-24'15'0,"3"-5"0,6-2 0,2 0 0,3 1 0,3 1 0,7 5 0,2-7 0,3-3 0,5-4 0,3-1 0,4-1 0,2-3 0,6-2 0,4-2 0,-5-2 0,1-5 0,0 0 0,-2 0 0,4 0 0,-7 2 0,-2 1 0,-1 2 0,-2 2 0,0-4 0,-1 2 0,0 0 0,-4-5 0,-10 0 0,-9 0 0</inkml:trace>
  <inkml:trace contextRef="#ctx0" brushRef="#br0" timeOffset="11898">299 672 12287,'-15'0'0,"5"5"0,0 0 0,-2 0 0,-1 2 0,-7-1 0,-1 6 0,-3-2 0,-2 1 0,3 1 0,-2-2 0,-7 3 0,-6-4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9:46.312"/>
    </inkml:context>
    <inkml:brush xml:id="br0">
      <inkml:brushProperty name="width" value="0.08571" units="cm"/>
      <inkml:brushProperty name="height" value="0.08571" units="cm"/>
      <inkml:brushProperty name="color" value="#008C3A"/>
    </inkml:brush>
  </inkml:definitions>
  <inkml:trace contextRef="#ctx0" brushRef="#br0">133 116 12287,'-25'-12'0,"0"-2"0,-1-8 0,4 2 0,5 3 0,0 3 0,17-3 0,14 17 0,20 17 0,11 6 0,-6 2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9:50.012"/>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26 152 16383,'-14'43'0,"2"2"0,12-43 0,0 10 0,12-46 0,2 26 0,0-26 0,8 23 0,-8 8 0,0-20 0,9 20 0,-20-8 0,19 11 0,-8 0 0,23 11 0,-9 3 0,20 12 0,2-1 0,4-11 0,8 9 0,0-21 0,2 21 0,1-9 0,-3 11 0,0 1 0,-9-12 0,-2-3 0,-3-11 0,-9 11 0,12-8 0,-12 8 0,-2-11 0,-12 0 0,12 0 0,-9 0 0,20 0 0,-20 0 0,20 0 0,-9 0 0,12-11 0,11 8 0,2-19 0,12 5 0,-25 3 0,0-3 0,-18 9 0,26-9 0,-5 8 0,22-8 0,-23 0 0,15-8 0,-23 11 0,14 6 0,-34 5 0,31 3 0,-39 0 0,20 0 0,-12 0 0,12 11 0,-9 3 0,31 11 0,-14 1 0,22-1 0,-16 0 0,8 1 0,-17-9 0,17-1 0,-8-1 0,17 1 0,-18-2 0,9-5 0,-8-3 0,17 10 0,-18-10 0,9 2 0,-8 7 0,16 1 0,-8-2 0,9 3 0,-9-3 0,9 3 0,-1 3 0,9-12 0,0 9 0,0-8 0,0-1 0,0-8 0,0 0 0,0 0 0,-17 0 0,0 0 0,-22 0 0,33-8 0,-11-1 0,-6 1 0,7 8 0,-18 0 0,17 0 0,-17 0 0,17 0 0,-25 0 0,16 0 0,-16-9 0,25 1 0,-25-9 0,17 9 0,-18-4 0,27 4 0,-18 5 0,17-5 0,-17 5 0,17 3 0,-17 0 0,17 0 0,-16-3 0,16-5 0,-23 5 0,35-28 0,-12 6 0,-6 5 0,6 11 0,-17 4 0,17-4 0,-25 4 0,17-12 0,-26 11 0,26-2 0,-17 2 0,25-2 0,-17 2 0,17-11 0,-17 9 0,17-9 0,-14 11 0,23-2 0,-29-6 0,43 8 0,-23-11 0,-6 12 0,6-4 0,-22 6 0,33-5 0,-11 0 0,-5-9 0,5 8 0,-25-2 0,16 3 0,-33 5 0,51-20 0,-49 20 0,18-19 0,-15-3 0,-8-15 0,12-10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10:04.176"/>
    </inkml:context>
    <inkml:brush xml:id="br0">
      <inkml:brushProperty name="width" value="0.08571" units="cm"/>
      <inkml:brushProperty name="height" value="0.08571" units="cm"/>
      <inkml:brushProperty name="color" value="#FF0066"/>
    </inkml:brush>
  </inkml:definitions>
  <inkml:trace contextRef="#ctx0" brushRef="#br0">0 60 12287,'1'-8'0,"3"0"0,5 0 0,1 2 0,2-4 0,0 6 0,0 1 0,1 2 0,4-4 0,2-2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2:06:07.474"/>
    </inkml:context>
    <inkml:brush xml:id="br0">
      <inkml:brushProperty name="width" value="0.11429" units="cm"/>
      <inkml:brushProperty name="height" value="0.11429" units="cm"/>
      <inkml:brushProperty name="color" value="#FF0066"/>
    </inkml:brush>
  </inkml:definitions>
  <inkml:trace contextRef="#ctx0" brushRef="#br0">1339 54 25160,'5'10'-2618,"-2"5"1,3 1-1,0-1 2111,0 1 0,1 3 0,4-2 1,0 1 305,0 1 1,-1-1 0,0 4 0,-1-1-12,-2 1 1,0-4-1,3-1 1,-2-1 10,0-3 1,-6 3 0,2-2 0,-3 1-140,-1 1 0,0-4 1,0 2-1,0-1 90,0 2 1,-5-3 0,-1 4 0</inkml:trace>
  <inkml:trace contextRef="#ctx0" brushRef="#br0" timeOffset="701">1111 54 28545,'-1'-11'-3277,"-3"0"0,3 4 0,-3-1-999,3 0 3429,1 3 0,1 1 0,3 8 1084,3 3 0,0 3 1,3 2-1,2 1-106,0 2 0,0 3 1,-1-4-1,1 1-52,3 1 0,-7-1 0,3 5 0,-3-3-143,-1-2 0,1 5 1,-3-3-1,0 1-504,0 0 1,-3-1 0,-6 2 0,-3-1 626,-3 2 1,-4 0 0,-2 1 0,-1-2-8,-2-1 0,2-3 0,-1 2 0,0-2 256,1-1 1,1-2-1,5-1 1,-1 0-371,-2-1 1,5 1 0,-2-1-1,3-2-85,2 0 1,0-5-3,2 5 1,3-5 117,-3 4 0,8-4 0,3 1 0,4-3 618,3-1 0,0 0 0,4-1 0,0-2-221,-1-1 1,2 0-1,-3 1 1,0-2-180,-1-1 0,0 3 0,-4-5 0,0 1-163,0 1 0,-2-3 1,0 1-1,-3-1-260,-1-2 0,-2 0 0,-3 0 1,0 0 25,0 0 1,0 0 0,-1 0-1,-3 2 421,-3 1 0,-3-1 0,0 2 0,-2-2 199,-3 2 1,3-3-1,-4 3 1,0-2-447,-2 2 0,3-2 0,-1 2 0,1 0 77,1 0 1,-2 0 0,3-4 0,-2 0-38,2 0 1,1 0-1,1 0 1,0 0-39,0 1 1,4-5 0,1 1 0,0-1 78,0-1 1,4 4 0,-2-2-1,3 2-341,1 1 1,1 0-1,3 1-1831,3 3 2133,2 2 0,2 5 0,0 0 0</inkml:trace>
  <inkml:trace contextRef="#ctx0" brushRef="#br0" timeOffset="1433">730 478 29410,'-4'-11'-3277,"1"0"0,-6-1 0,3-1 1964,0-2 1,1 1-1,5 3 276,0 0 0,0 4 0,0-1 69,0 0 1,0 2 372,0-1 1,5 4 1083,2 0 0,-1 1 0,2 4-238,0 1 1,-2 2 0,1 4 0,1-2-667,-2 1 1,0 1 0,-4-1 0,3 0 457,1 0 1,-4 2-1,3 1-38,0-1 1,-4 1 0,3 0 71,-3 0 1,-1 0-1,-1-1 1,-1-2 188,-2-1 0,-5-1 0,3 3 0,-1-3 145,0-1 1,0 2-1,-4-3 1,0-1-379,0 2 1,0-4 0,0 3 0,0-3 148,1-1 0,-1-4 1,0 0-1,1-2-75,3-3 0,-3 1 0,3-1 1,-2 2 122,2-2 1,-1 3 0,3 0 71,-1 2 0,-1-4 1,-4 5 505,0 0 1,4 2-1,-1 1-305,0 0 1,2 5 0,-1 2-700,-2 3 1,3 1 0,0 0-325,1-1 1,2 1 0,3 0-126,0 0 1,0 0-1,0 0 1,0 0 167,0 0 0,0-4 0,0 0-25,0 2 1,0 0-1,0 2 25,0 0 1,0-4-1,-2 1-128,-1 0 0,-3 0 0,-5 1 397,0-2 0,0-3 0,0 2 472,0-1 0,0-2 1,0-3-1,1 0 631,-1 0 1,0 0-124,0 0 0,5-1 1,2-3-768,3-3 1,6-7 0,1-3 0</inkml:trace>
  <inkml:trace contextRef="#ctx0" brushRef="#br0" timeOffset="1682">665 151 27617,'6'-10'-4643,"-1"4"1,-5 2 2856,0 8 1,0 2 0,-2 4 1519,-1 1 0,-3 0 0,-5 0 0</inkml:trace>
  <inkml:trace contextRef="#ctx0" brushRef="#br0" timeOffset="2000">262 43 29308,'0'-11'-4916,"0"0"1,0 4-3777,0-1 8775,0 6 1,4 7 0,-1 8-217,0 3 1,2 4-1,-1-3 1,1 1 74,0 1 0,3-1 1,-1 3-1,0 1-35,0 0 0,-3-1 0,2-2 0,0-1-99,0 1 0,-4 1 0,3-2 0,-1-4-2485,-1-2 2649,1 4 1,-9-4 0,-1 4 0</inkml:trace>
  <inkml:trace contextRef="#ctx0" brushRef="#br0" timeOffset="2314">12 249 29417,'-5'-17'-4916,"4"2"1,-3 4-1268,3 0 5782,1 5 1,3 2 0,2 8 0,1 3 553,3 3 0,0 2 1,2 1-1,0 2-60,0-2 0,-1-1 0,-2-1 0,0 0-26,0 0 1,0 0 0,1 0 0,-3-1-87,-1 1 0,2 0-888,-3 0 0,-1 0 838,-3 0 1,-1-4-1,-3-1 298,-3-1 1,-6 2 0,-3-2 0,-1 1 135,-2 3 0,-2 0 0,0 2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9:55.811"/>
    </inkml:context>
    <inkml:brush xml:id="br0">
      <inkml:brushProperty name="width" value="0.08571" units="cm"/>
      <inkml:brushProperty name="height" value="0.08571" units="cm"/>
      <inkml:brushProperty name="color" value="#FF0066"/>
    </inkml:brush>
  </inkml:definitions>
  <inkml:trace contextRef="#ctx0" brushRef="#br0">3213 707 12287,'7'0'0,"-1"0"0,-1 0 0,1-4 0,6 0 0,-5-2 0,-3 2 0,-3 3 0,-1-3 0,0 8 0,-1-1 0,-3 5 0,1-4 0,-5 4 0,-1 1 0,-2-2 0,-1 1 0,0-1 0,0 1 0,1-3 0,3 0 0,-3-2 0,3 4 0,-2-2 0,-2-2 0,-1 2 0,1 1 0,0-1 0,0 0 0,0-1 0,0-2 0,0 0 0,0 2 0,4 1 0,0-5 0,-2 0 0,0 0 0,-2 0 0,4 0 0,1-2 0,1-2 0,2-3 0,4-5 0,0 0 0,0 0 0,0 0 0,0 0 0,0-4 0,0 0 0,0 1 0,0 2 0,0-1 0,0-2 0,0-3 0,0 1 0,0-5 0,0 3 0,0-2 0,0 2 0,4-3 0,0 4 0,-1-1 0,-2 0 0,-1 4 0,0-3 0,0 2 0,0 2 0,0 2 0,0 1 0,0-1 0,-1 3 0,-3 2 0,3-3 0,-5 4 0</inkml:trace>
  <inkml:trace contextRef="#ctx0" brushRef="#br0" timeOffset="467">3273 393 12287,'7'5'0,"-1"-4"0,-6 5 0,0-6 0,0 0 0</inkml:trace>
  <inkml:trace contextRef="#ctx0" brushRef="#br0" timeOffset="648">3225 405 12287,'0'-8'0,"0"0"0,0 5 0,0-4 0,0 3 0,-5 3 0,-2-4 0</inkml:trace>
  <inkml:trace contextRef="#ctx0" brushRef="#br0" timeOffset="1534">2923 6 12287,'0'-5'0,"0"5"0,-4 1 0,0 7 0,1 2 0,-2-4 0,1 2 0,1 2 0,1-3 0,-1 1 0,-1 1 0,0-2 0,4 1 0,1-6 0,2 4 0,1-1 0,5-3 0,-1 2 0,3-3 0,1-1 0,0 0 0,-1-1 0,-2-2 0,0-1 0,-1 0 0,4 4 0,-6-2 0,0 0 0,-1-2 0,-4 0 0,5 4 0,-12 4 0,-2 1 0,-2 2 0,-2-3 0,-2 4 0,-1 0 0,-1-1 0,-4 3 0,4-2 0,0 2 0,-2-2 0,1 3 0,-4-3 0,0 1 0,0-1 0,-2 3 0,-1-4 0</inkml:trace>
  <inkml:trace contextRef="#ctx0" brushRef="#br0" timeOffset="2350">2597 514 12287,'8'0'0,"0"0"0,-5 5 0,2 2 0,-1 1 0,0 0 0,0 0 0,-4 4 0,0 0 0,0 0 0,0-4 0,0 0 0,0 2 0,0 0 0,-1 2 0,-3 0 0,-4 0 0,-3-1 0,-1-1 0,0-4 0,0 0 0,4 2 0,0-4 0,-2-2 0,0 0 0,2 2 0,0 0 0,-2-1 0,-1-3 0,-1-4 0,0-5 0,4 3 0,2-2 0,-1-2 0,0 0 0,3-3 0,-3 1 0,2 0 0,-3 0 0,4 0 0,-4 0 0,4 0 0,-2 5 0,2 3 0,2 3 0,-6 1 0,4 1 0,-3 3 0,2 4 0,-3 3 0,2 1 0,-1 0 0,3 0 0,-2 0 0,0 0 0,2-3 0,3-1 0,-3 1 0,3 2 0,-3 1 0,2 0 0,2 0 0,0-4 0,0 0 0,0 0 0,0 4 0,0 0 0,0-4 0,0 0 0,0-4 0,0 4 0,0 2 0,-5-3 0,-3 1 0,-3 1 0,-1-2 0,0 1 0,0 1 0,0 2 0,0-3 0,-2 0 0,0 0 0,-3-1 0,-4 4 0,2-3 0,-1 1 0,0-1 0,0 1 0,-4-3 0,-1-1 0,1 1 0,4-2 0,1-4 0,2 0 0,2 0 0,3-2 0,4-2 0,3-8 0,5-7 0</inkml:trace>
  <inkml:trace contextRef="#ctx0" brushRef="#br0" timeOffset="2915">2561 296 12287,'0'-7'0,"0"-3"0,0 2 0,0-3 0,0-1 0,0 0 0,-2 5 0,0 2 0,-2-1 0,-6 5 0,2-3 0,-2 3 0,2 1 0,-1 1 0,0 2 0,-2 1 0,3 5 0,0-2 0,0 1 0,1 0 0,-2 0 0,4 4 0,-2 1 0,-2 4 0,-1-3 0,1 5 0,2-1 0,2-4 0,-5 0 0,4 3 0,-6 2 0</inkml:trace>
  <inkml:trace contextRef="#ctx0" brushRef="#br0" timeOffset="3217">2561 960 12287,'0'7'0,"-6"4"0,4-6 0,-5 5 0,0-4 0,1 0 0,-2-1 0,-6-2 0,-1 2 0,-1 2 0,-7 0 0,-1 1 0,-5 2 0,-7-3 0</inkml:trace>
  <inkml:trace contextRef="#ctx0" brushRef="#br0" timeOffset="3850">1897 248 12287,'4'8'0,"0"0"0,-2 1 0,0-1 0,-1 3 0,2 4 0,1 2 0,0 1 0,-4 5 0,0 3 0,0 4 0,0 2 0,0 3 0,0-3 0,0 3 0,0-4 0</inkml:trace>
  <inkml:trace contextRef="#ctx0" brushRef="#br0" timeOffset="5166">1679 224 12287,'7'-7'0,"-2"3"0,-3 7 0,2 1 0,-3 5 0,4-1 0,-1 4 0,0 4 0,2-1 0,-2 4 0,2 0 0,1-1 0,3 3 0,-6 1 0,0 0 0,1-2 0,-4-1 0,5 2 0,-2-2 0,0-2 0,0 0 0,-4-5 0,0 0 0,0 0 0,0 0 0,0 0 0,-2-1 0,0-2 0,-2-1 0,-6-1 0,4 2 0,-1-1 0,0-5 0,3 2 0,-4 1 0,1-5 0,-1 3 0,0-3 0,-4-1 0,0 0 0,0 0 0,4 0 0,0 0 0,4-4 0,-3-1 0,2-2 0,1 3 0,4-4 0,0-1 0,-4 2 0,0-1 0,1-1 0,2 2 0,1-1 0,0 4 0,0-4 0,0 5 0,0-2 0,-6 5 0,-2 0 0,2 5 0,-2 3 0,-2 3 0,-1-3 0,-1-1 0,0-1 0,0 1 0,0 0 0,0 2 0,0-2 0,0-2 0,0 3 0,0-4 0,0-1 0,0 2 0,-1-1 0,1-1 0,0-2 0,0-1 0,0 0 0,0 0 0,4 0 0,1-1 0,2-3 0,-4 3 0,0-3 0,3 2 0,-2 2 0,-2 0 0,4 0 0,-2 0 0,0 0 0,-5 0 0,5 0 0,0 0 0,-1 0 0,2 0 0,1-1 0,-1-2 0,0-1 0,-1-5 0,-4 1 0,0-1 0,0-1 0,0 3 0,0 2 0,4-4 0,0 1 0,-2-2 0,-1 2 0,-1-3 0,0 5 0,0-2 0,0 0 0,0 0 0,0-3 0,1 1 0,3 2 0,-1 0 0,3-4 0,0 0 0,-2 0 0,-4 0 0</inkml:trace>
  <inkml:trace contextRef="#ctx0" brushRef="#br0" timeOffset="5600">1534 236 12287,'-5'12'0,"3"-5"0,-7-1 0,4-2 0,-2 4 0,-1-1 0,-4 0 0,0-1 0,0 1 0,-2 0 0,-1 2 0,-2-2 0,-2-2 0,-1 10 0,-4-1 0</inkml:trace>
  <inkml:trace contextRef="#ctx0" brushRef="#br0" timeOffset="5884">1256 852 12287,'6'-7'0,"-5"2"0,4 6 0,-5 3 0,-5 3 0,-2-1 0,-5 0 0</inkml:trace>
  <inkml:trace contextRef="#ctx0" brushRef="#br0" timeOffset="6850">773 489 12287,'0'-8'0,"0"0"0,0 7 0,0 1 0,4 1 0,2 7 0,0 2 0,-2 0 0,4 3 0,2-1 0,-4 0 0,3 0 0,0 0 0,-4-4 0,-1 0 0,3 0 0,-6 4 0,3-1 0,-8-3 0,-1-1 0,-4-5 0,1 2 0,-2-1 0,3 0 0,-1-1 0,-1 2 0,-2-1 0,3-2 0,0-1 0,-1 0 0,-2 0 0,3 0 0,0 0 0,-1 0 0,-2 0 0,-1 0 0,4-1 0,0-3 0,5-3 0,-2-5 0,5 0 0,0 5 0,0 2 0,5 5 0,-4 1 0,3 3 0,-2 3 0,-2 5 0,0 0 0,0 0 0,-4 0 0,-2-1 0,0-3 0,-3 3 0,-3-3 0,0 3 0,0-3 0,-1 0 0,-2 1 0,-1 2 0,-5 1 0,0 0 0,-3 0 0,-4 0 0,1-4 0,-5 0 0,-2 2 0,0 1 0,-3-5 0,1-2 0,1-2 0,3-2 0,-2 0 0,6 0 0,1 0 0,2 0 0,5-6 0,1-2 0,2-2 0,2-3 0,3 1 0,2 0 0,4 0 0,0 0 0,2-4 0,4-1 0,0-2 0,0-3 0,6-1 0,0-1 0</inkml:trace>
  <inkml:trace contextRef="#ctx0" brushRef="#br0" timeOffset="7398">882 779 12287,'5'-6'0,"-3"-5"0,3 4 0</inkml:trace>
  <inkml:trace contextRef="#ctx0" brushRef="#br0" timeOffset="7548">773 828 12287,'-7'-6'0,"2"4"0,5-7 0,0 7 0,-1-4 0,-2 5 0,-1-3 0,0-3 0,4-5 0</inkml:trace>
  <inkml:trace contextRef="#ctx0" brushRef="#br0" timeOffset="7783">447 381 12287,'4'-8'0,"0"0"0,2 5 0,-2-1 0,-3-3 0,4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10:22.709"/>
    </inkml:context>
    <inkml:brush xml:id="br0">
      <inkml:brushProperty name="width" value="0.08571" units="cm"/>
      <inkml:brushProperty name="height" value="0.08571" units="cm"/>
      <inkml:brushProperty name="color" value="#008C3A"/>
    </inkml:brush>
  </inkml:definitions>
  <inkml:trace contextRef="#ctx0" brushRef="#br0">1632 319 12287,'-10'4'0,"0"-1"0,5 1 0,0-1 0,1 0 0,3 0 0,-4-3 0,5-1 0,0-2 0,0-4 0,0 2 0,0-2 0,0-1 0,4 3 0,-1-2 0,-1-1 0,-1 3 0,-1-2 0,0-1 0,0 0 0,0-2 0,0 0 0,0 0 0,0 0 0,0 0 0,0 0 0,0 0 0,0 0 0,0 3 0,2 2 0,1 0 0,-1 2 0,5 3 0,-4 0 0,4 0 0,0 0 0,-1 0 0,1 0 0,-4 1 0,4 2 0,-5 3 0,1 4 0,-2 0 0,-1 0 0,0 0 0,0-4 0,0 1 0,0 1 0,0 1 0,-1-1 0,-1 1 0,-1 1 0,-4-2 0,2 5 0,1-2 0,0-1 0,-4 4 0,2-1 0,1-1 0,-3-1 0,5-1 0,-1 0 0,0 0 0,3 0 0,-2 0 0,-2 0 0,2 0 0,-1-4 0,4 1 0,5-5 0,2 2 0,-2-3 0,2-1 0,0 0 0,-1 0 0,1 0 0,0 0 0,-1 0 0,-1-1 0,1-2 0,0 0 0,-3 0 0,3 2 0,2-3 0,1 3 0,0-3 0,-2-1 0,1 3 0,-1-4 0,-1 3 0,-1-1 0,0-1 0,2 3 0,-1-4 0,-1-2 0,4-1 0,-3-1 0</inkml:trace>
  <inkml:trace contextRef="#ctx0" brushRef="#br0" timeOffset="284">1573 1 12287,'-6'0'0,"2"0"0,4 0 0,0 0 0</inkml:trace>
  <inkml:trace contextRef="#ctx0" brushRef="#br0" timeOffset="568">1901 568 12287,'0'-10'0,"0"0"0,-5 5 0,-4 1 0,-5 4 0,-1 4 0,-6 2 0,-4 7 0,-2 0 0,0-1 0,1 2 0,-4 0 0,-4-1 0,-2-3 0</inkml:trace>
  <inkml:trace contextRef="#ctx0" brushRef="#br0" timeOffset="1617">1144 359 12287,'7'-8'0,"-1"-2"0,-2-1 0,3-3 0,-3 0 0,2-1 0,1 1 0,-1 1 0,-1 3 0,1 0 0,-1 0 0,-2 0 0,0 0 0,-1 4 0,1 3 0,-1 2 0,-2 5 0,-7 3 0,-2 2 0,2 1 0,2 0 0,-1 0 0,1 0 0,3-1 0,-3 1 0,1 0 0,3 0 0,-3 0 0,3 0 0,1 0 0,0 0 0,1-3 0,3-1 0,-2-3 0,5 0 0,0-2 0,2-1 0,1 0 0,0 0 0,0 0 0,0 0 0,0 0 0,0 0 0,-3 0 0,-1 0 0,-4 1 0,2 3 0,-4 2 0,-4 3 0,-1 1 0,-5 0 0,0 0 0,0 0 0,-1 3 0,-1 2 0,-2-1 0,2 0 0,-2 0 0,1-4 0,0-1 0,2 1 0,0-1 0,-1-1 0,-1-2 0,1-2 0,1-1 0,1-3 0,0 0 0,0 0 0,0-1 0,1-2 0,2-4 0,-2-1 0,4 1 0,-2 0 0,1-1 0,0 0 0,0-2 0,1 0 0,1 0 0,1 0 0,-2 0 0,0 0 0,1 4 0,2 2 0,-3 0 0,0 1 0,2 0 0,-4 3 0,1 1 0,-1 2 0,1 4 0,2 2 0,-4 1 0,2 0 0,0 0 0,-1 0 0,2 0 0,-2 0 0,3-1 0,-1 1 0,4 0 0,-2 0 0,2 0 0,1-3 0,0 0 0,0 0 0,0-1 0,0 0 0,0 2 0,1-2 0,2 0 0,-2-2 0,2 2 0,-1-2 0,-2 2 0,-5-2 0,-2 2 0,-1 2 0,-2-2 0,0 0 0,0 1 0,0-2 0,0 3 0,0-5 0,0 1 0,0 0 0,0-3 0,0 3 0,0-3 0,0-1 0,0 0 0,0 0 0,1-1 0,3-3 0,2-2 0,3-3 0,1-1 0,0-9 0,0-2 0</inkml:trace>
  <inkml:trace contextRef="#ctx0" brushRef="#br0" timeOffset="1816">965 70 12287,'-1'-6'0,"-2"-1"0,0 5 0,-2 0 0,1 4 0,-1-1 0,3 3 0,-1 1 0,-1-4 0,0 3 0,-2-4 0</inkml:trace>
  <inkml:trace contextRef="#ctx0" brushRef="#br0" timeOffset="2701">477 170 12287,'-5'0'0,"0"0"0,4 0 0,-2 0 0,2 1 0,-3 2 0,3 4 0,1 2 0,1 1 0,2 1 0,0 2 0,5-1 0,-2 5 0,3 1 0,1 0 0,0 2 0,-1 0 0,-1 0 0,-2 0 0,-3 0 0,1-1 0,-1-2 0,1 0 0,-1-1 0,-3 0 0,-1-3 0,-3-1 0,2-3 0,-3 1 0,-1-1 0,1-2 0,-2 1 0,-3-4 0,0 2 0,0-4 0,0 1 0,0-2 0,0-1 0,0 0 0,0 0 0,0-1 0,0-2 0,1 1 0,-3-5 0,0-1 0,-1-1 0,0-1 0,3-1 0,0-2 0,0-4 0,0 2 0,0-2 0,0 0 0,0-2 0,0 2 0,1 2 0,1 0 0,2 3 0,0 1 0,-1 1 0,1 0 0,2 0 0,-1 0 0,3 0 0,-1 0 0,-4 0 0,4 1 0,-5 3 0,2 3 0,-4 5 0,2 3 0,1 4 0,-5-1 0,2 6 0,-2 1 0,-3 1 0,4 0 0,-3 0 0,1 2 0,-1 1 0,1 2 0,3 1 0,0 1 0,0-1 0,1-4 0,3-2 0,1-1 0,1 1 0,3-4 0,-3 1 0,8-6 0,2-4 0,3-5 0,1-3 0,1 0 0,2-3 0,2-1 0,3-1 0,-3-1 0,-1-2 0,4 1 0,-2-4 0,-1 1 0,-2-1 0,-2 3 0,-1-4 0,0 0 0,0-2 0,0-1 0,0-4 0,0-2 0</inkml:trace>
  <inkml:trace contextRef="#ctx0" brushRef="#br0" timeOffset="2865">258 90 12287,'-10'0'0,"-4"0"0,-2 0 0</inkml:trace>
  <inkml:trace contextRef="#ctx0" brushRef="#br0" timeOffset="3099">79 160 12287,'5'0'0,"0"0"0,-5-4 0,0 2 0,0-2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32:11.717"/>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1 1 16383,'28'31'0,"0"-6"0,0-25 0,0 0 0,0 0 0,0-12 0,12 8 0,7-8 0,18 12 0,-12 0 0,13 0 0,-20 0 0,20 0 0,-10 9 0,18 1 0,1-1 0,9-9 0,0 0 0,0 0 0,3 9 0,6 1 0,-44-1 0,2 0 0,4-3 0,2-2 0,-3 1 0,1-1 0,-2-3 0,-1-2 0,0 1 0,-1 0 0,42 0 0,-42 0 0,1 0 0,-1 0 0,1 0 0,4 1 0,0-2 0,-5-3 0,0-1 0,1 0 0,-1 0 0,0 0 0,1 1 0,3 3 0,2 2 0,-1-1 0,0 0 0,0-1 0,0 2 0,-2 3 0,1 1 0,-2 0 0,-1 0 0,0-2 0,-1 0 0,42 0 0,-42-3 0,1 0 0,48 0 0,-48 0 0,1 0 0,-1 0 0,-1 0 0,33 0 0,6 0 0,0 0 0,-2 0 0,-4 3 0,3 6 0,0-5 0,-22 8 0,10 0 0,24-5 0,-45 0 0,1 1 0,3-2 0,-1 1 0,33 11 0,-38-12 0,-1-2 0,33 5 0,9-9 0,-9-3 0,-6-3 0,-3-4 0,-7-8 0,16 8 0,-3 1 0,-29 8 0,-1 2 0,30-1 0,3 0 0,-19 0 0,4 0 0,-38 0 0,-6 0 0,-25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32:29.883"/>
    </inkml:context>
    <inkml:brush xml:id="br0">
      <inkml:brushProperty name="width" value="0.08571" units="cm"/>
      <inkml:brushProperty name="height" value="0.08571" units="cm"/>
      <inkml:brushProperty name="color" value="#008C3A"/>
    </inkml:brush>
  </inkml:definitions>
  <inkml:trace contextRef="#ctx0" brushRef="#br0">2351 129 12287,'5'10'0,"3"-3"0,-5-1 0,1 1 0,0-2 0,-3 8 0,3-3 0,0 2 0,-1 2 0,4 1 0,-3 5 0,0 1 0,1 2 0,3-2 0,-3 3 0,1 0 0,-3-1 0,1 0 0,0-3 0,-2-2 0,-1-1 0,2 1 0,1-5 0,-2-1 0,-1-1 0,-1-1 0,4 0 0,2 0 0</inkml:trace>
  <inkml:trace contextRef="#ctx0" brushRef="#br0" timeOffset="1749">2103 119 12287,'0'6'0,"1"-2"0,2-4 0,-2 0 0,5 0 0,-3 0 0,-1 1 0,4 3 0,-2 2 0,3 0 0,-3 0 0,1 2 0,-1 1 0,4 1 0,-3 1 0,2 1 0,0 1 0,-4 4 0,3-3 0,1 1 0,-1 3 0,1-2 0,-2 0 0,-1 1 0,0-2 0,0 3 0,-4-5 0,0 0 0,0 1 0,0-3 0,0 3 0,0-3 0,0-1 0,-1-2 0,-2 0 0,-1-1 0,-1 0 0,1-1 0,-1 1 0,0 0 0,-2-1 0,0-1 0,-2 0 0,3 1 0,-1-2 0,-1-2 0,-1 2 0,0 0 0,-1-2 0,-3 0 0,2 0 0,3 1 0,-1 0 0,0-2 0,-1-1 0,0 0 0,0 0 0,0 0 0,0 0 0,1 0 0,-1 0 0,-4 0 0,1 0 0,1 0 0,1 0 0,1-4 0,0 1 0,-1 0 0,-2-2 0,2 3 0,-2-3 0,3-1 0,3 1 0,-4 1 0,3-1 0,1-1 0,-2 1 0,3 2 0,0-3 0,-1 1 0,2-1 0,0 3 0,5-4 0,0 0 0,0-2 0,0 2 0,0 0 0,5 4 0,1-2 0,3 0 0,1-1 0,0 1 0,0 0 0,0 2 0,0-1 0,0 0 0,-4 2 0,1-1 0,1 2 0,0 1 0,2 0 0,0 1 0,0 2 0,-1 0 0,-2 3 0,-4 2 0,1-2 0,0 0 0,-1 1 0,-3 3 0,0 0 0,0-1 0,0-2 0,-1-1 0,-1-1 0,-2 1 0,-3-3 0,1 4 0,-1-1 0,1 0 0,-1 1 0,-3-2 0,0 0 0,0 3 0,1-2 0,-1 0 0,0 1 0,0-2 0,0 3 0,0-5 0,0 1 0,0 0 0,0-3 0,0 4 0,0-1 0,0-3 0,1 2 0,-1-2 0,0-1 0,0 0 0,0 0 0,0 0 0,0-3 0,0-1 0,0-2 0,0 3 0,0-3 0,0 2 0,4-3 0,-1 3 0,-1-2 0,0 0 0,-2-4 0,3 3 0,1 1 0,-2-2 0,2 4 0,1-1 0,0 1 0,-1 2 0,1-4 0,0 2 0,-2-3 0,-3 4 0,4-1 0,0 3 0,2-2 0,-1 2 0,2-2 0,2 0 0,-2 0 0,2 2 0,1-5 0,1 4 0,2-1 0,3 0 0,3 3 0,-2 0 0,0 0 0,0 0 0,-1-4 0,0 1 0,2 1 0,1 1 0,1 1 0,0 0 0,0 0 0,0 0 0,0 0 0,0 0 0,-1 0 0,-2 1 0,0 2 0,-2 3 0,2 4 0,-2-1 0,-3 1 0,2 0 0,-1-3 0,-3 0 0,0 0 0,0 2 0,0 1 0,-1-1 0,-1-1 0,-2-2 0,-2 1 0,1 3 0,0 0 0,-3 0 0,3-2 0,-2 0 0,-1-1 0,0 0 0,-6 2 0,1 1 0,0 0 0,-1 0 0,1 0 0,-3-1 0,-2-2 0,0 0 0,-2-2 0,0 3 0,-1-1 0,-2 1 0,1-4 0,-4-1 0,1-2 0,0-1 0,-2-4 0,-2-2 0</inkml:trace>
  <inkml:trace contextRef="#ctx0" brushRef="#br0" timeOffset="2199">1855 129 12287,'10'0'0,"-4"0"0,1 0 0,1 0 0,1 0 0,-4 1 0,-2 3 0,-2 2 0,-1 0 0,-1-1 0,-2 0 0,2-2 0,-8-3 0,4 0 0</inkml:trace>
  <inkml:trace contextRef="#ctx0" brushRef="#br0" timeOffset="2331">1756 159 12287,'-7'10'0,"0"0"0,0-1 0,-2-3 0,2 3 0,1-2 0,-2 0 0,-1 0 0,3 1 0,-1-5 0,-1-1 0,-1-1 0,0-1 0</inkml:trace>
  <inkml:trace contextRef="#ctx0" brushRef="#br0" timeOffset="2866">1101 0 12287,'5'6'0,"0"-2"0,5-4 0,-3 0 0,-1 0 0,1 0 0,3 0 0,0 0 0,0 5 0,-1 2 0,1 5 0,0 5 0,1 4 0,1 4 0,2 6 0,-2 3 0,-1 4 0,-1 4 0,-1-1 0,-3-2 0,3-4 0,-8-9 0,3-2 0</inkml:trace>
  <inkml:trace contextRef="#ctx0" brushRef="#br0" timeOffset="4099">873 10 12287,'4'10'0,"2"0"0,1-3 0,-1-1 0,-2-2 0,2 2 0,-4 1 0,2 3 0,-3 0 0,2 0 0,0 1 0,0 1 0,-2 1 0,-1 0 0,0-2 0,1 1 0,2 2 0,-2 0 0,2-2 0,-1 1 0,-2-1 0,1 3 0,1-2 0,1 0 0,-1 1 0,-1-3 0,-1 3 0,0-3 0,0-1 0,0-1 0,0 1 0,0 0 0,0 0 0,0-3 0,-1-1 0,-2 2 0,1 0 0,-5-1 0,4 0 0,-4-3 0,2 0 0,-3-2 0,2 1 0,-1 1 0,-3-4 0,0 0 0,3 0 0,1 0 0,-2 0 0,-1 0 0,3-4 0,-1 0 0,-1 0 0,0-1 0,-2-2 0,0 1 0,0-1 0,0 1 0,0-1 0,0-2 0,0 3 0,4-2 0,0 4 0,2-2 0,-1 4 0,3-3 0,-1 1 0,-1 3 0,5-3 0,3 4 0,-2 0 0,5 0 0,-5 1 0,1 2 0,-2-1 0,-1 5 0,0-4 0,-1 3 0,-2-2 0,1 3 0,-5-3 0,-1 2 0,-1 0 0,-2 3 0,-1-1 0,-1-2 0,-1-2 0,2 2 0,-3 1 0,0-2 0,2 4 0,-4-2 0,0 0 0,-2 0 0,-1 1 0,0-4 0,0 2 0,0 1 0,-3-2 0,-1-2 0,0-2 0,0-1 0,-4 0 0,2 0 0,-3 0 0,-1 0 0,0-7 0,1-3 0,-1-3 0,0-1 0,2-1 0,1-5 0,5-1 0,4-2 0,0-3 0,7-8 0,-4-1 0</inkml:trace>
  <inkml:trace contextRef="#ctx0" brushRef="#br0" timeOffset="4732">397 714 12287,'3'7'0,"2"-2"0,0 0 0,3-3 0,-4-1 0,5-5 0,-3-2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32:35.815"/>
    </inkml:context>
    <inkml:brush xml:id="br0">
      <inkml:brushProperty name="width" value="0.08571" units="cm"/>
      <inkml:brushProperty name="height" value="0.08571" units="cm"/>
      <inkml:brushProperty name="color" value="#008C3A"/>
    </inkml:brush>
  </inkml:definitions>
  <inkml:trace contextRef="#ctx0" brushRef="#br0">1399 10 12287,'5'5'0,"0"-4"0,-4 3 0,2-4 0,-2 0 0,7-1 0,-5-2 0,4 0 0,-3-2 0,2 1 0,-3 0 0,4 5 0,-1 3 0,0 2 0,6 4 0,-2 3 0,2 5 0,2 4 0,-2 0 0,4 6 0,-1 1 0,1 3 0,-4 1 0,1-4 0,-2-3 0,-1-2 0,0-3 0,4-6 0,2-1 0</inkml:trace>
  <inkml:trace contextRef="#ctx0" brushRef="#br0" timeOffset="1750">1250 10 12287,'-4'6'0,"2"-2"0,-2-4 0,4 0 0,4 0 0,-2 1 0,1 2 0,-1-1 0,0 2 0,2 0 0,-1 2 0,-2 3 0,2-3 0,-2 3 0,4-2 0,-2 2 0,0 0 0,4-2 0,-4 0 0,1 0 0,0 2 0,-2 2 0,4 1 0,-1 2 0,1-2 0,-3-1 0,3-1 0,-2 1 0,-2 2 0,3-2 0,-2 2 0,-1-2 0,-1-1 0,-1 0 0,0 0 0,0 0 0,0 0 0,-4 0 0,-3 0 0,-2-5 0,-1-2 0,1-2 0,-1-1 0,1-1 0,1-1 0,1-2 0,0-2 0,1 4 0,0-2 0,-2-1 0,-1 1 0,-1-4 0,0 2 0,0 2 0,0-1 0,0 0 0,4 1 0,-1 1 0,4-2 0,-3-3 0,2 2 0,1 3 0,2-3 0,-3 2 0,3-1 0,-2 2 0,2 2 0,1-4 0,0 5 0,0 5 0,0-3 0,0 5 0,0 0 0,0-1 0,0 0 0,-1 1 0,-3 3 0,-1 0 0,-5 0 0,0 0 0,3-1 0,1-2 0,-1 0 0,2 1 0,-4-1 0,2 1 0,0-1 0,0 0 0,-1-1 0,4-1 0,-1 1 0,1-1 0,0-2 0,1 1 0,0 0 0,0-2 0,4 2 0,2-4 0,3 0 0,4 0 0,0 0 0,-4-3 0,1-1 0,1 2 0,-3-2 0,2 0 0,0 2 0,-1 0 0,0-1 0,-3 2 0,1-4 0,-5 5 0,-2 0 0,-4 0 0,2 0 0,-2 1 0,-2 1 0,-3 2 0,1 0 0,-3-2 0,0 3 0,1 0 0,-4-1 0,1 1 0,0 1 0,-1-1 0,1-2 0,-4 3 0,0-1 0,0 1 0,4-4 0,0 1 0,1 0 0,-1 0 0,4-2 0,-2 2 0,1-2 0,-1-1 0,1 0 0,3 0 0,0 0 0,0 0 0,0 0 0,1 0 0,-1 0 0,3 0 0,0 0 0,1-1 0,0-2 0,-3 1 0,3-5 0,-3 1 0,-1-4 0,5 0 0,1 0 0,3 3 0,1 1 0,0-2 0,0-1 0,0-1 0,0 0 0,4 4 0,0-1 0,1-1 0,-1 3 0,2-1 0,1 1 0,-2-1 0,3 3 0,-3-2 0,0 0 0,3 3 0,1-2 0,1 0 0,-1 2 0,-2 1 0,0 1 0,0 0 0,2 0 0,1 0 0,-1 1 0,-1 1 0,-2 2 0,-2 2 0,1-1 0,0 0 0,-2-2 0,-3 4 0,0 1 0,0-3 0,0 2 0,-3-1 0,-2 3 0,0-2 0,-3-4 0,-1 2 0,-1-1 0,-1 1 0,-2 3 0,2-2 0,-3-1 0,0 1 0,1-1 0,-1-1 0,2 1 0,-2-1 0,2-1 0,-2 1 0,1-1 0,1 0 0,1-2 0,1-1 0,0 0 0,0 0 0,0 0 0,0-9 0,0-2 0</inkml:trace>
  <inkml:trace contextRef="#ctx0" brushRef="#br0" timeOffset="2116">466 99 12287,'0'10'0,"4"0"0,-1 0 0,4-3 0,-4-1 0,-1 2 0,3-2 0,-2 0 0,-1 2 0,-1 1 0,3 1 0,-1 0 0,0-1 0,2 1 0,-4 0 0,3 0 0,-1 0 0,1 0 0,0 0 0,-2 0 0,2 0 0,-2 0 0,2-4 0,-1 1 0,1 1 0,0 0 0,-3 2 0,4-1 0,-1-2 0,-3 2 0,3-3 0,1-1 0,1-1 0</inkml:trace>
  <inkml:trace contextRef="#ctx0" brushRef="#br0" timeOffset="2516">1022 40 12287,'0'-6'0,"0"1"0,0 2 0,-5 1 0,0-2 0</inkml:trace>
  <inkml:trace contextRef="#ctx0" brushRef="#br0" timeOffset="3817">516 427 12287,'0'5'0,"0"4"0,0-4 0,0 1 0,-1-2 0,-2-4 0,2-1 0,-3-2 0,3 1 0,1-5 0,0 1 0,-1-3 0,-2 2 0,2-2 0,-4 7 0,5-4 0,-4 3 0,3-1 0,-5 4 0,3 0 0,2-4 0,-8 2 0,3-1 0,-3 6 0,2-1 0,1 2 0,1-1 0,-1 1 0,4 0 0,-2-2 0,-1 3 0,-1 0 0,0-2 0,0 3 0,-1-1 0,2 1 0,-4-3 0,2 4 0,-2-4 0,-1 3 0,0-2 0,4-1 0,-1-3 0,1 0 0,-4 0 0,3 0 0,2-1 0,0-2 0,1 1 0,0-5 0,2 2 0,-3-3 0,0 1 0,3 0 0,1 1 0,1-1 0,0 0 0,0-2 0,0-1 0,0 0 0,0 0 0,0 0 0,0 0 0,-1 0 0,-2 0 0,0 2 0,-3 1 0,-1 3 0,-3 4 0,0 1 0,0 1 0,2 2 0,1 2 0,-2-1 0,3 3 0,-3-1 0,-1 0 0,0 2 0,0 0 0,0-1 0,0-2 0,4 1 0,-1 2 0,-1-1 0,-1-2 0,1 1 0,0 2 0,2-2 0,2 0 0,-3-1 0,4 4 0,0 0 0,4-4 0,2-3 0,3-2 0,4-1 0,0-1 0,-1-2 0,1 1 0,0-4 0,1 1 0,3-1 0,-3-1 0,7-2 0,-2-1 0</inkml:trace>
  <inkml:trace contextRef="#ctx0" brushRef="#br0" timeOffset="4181">407 526 12287,'-6'-1'0,"3"-3"0,1 3 0,-1-2 0,2 2 0,-4 1 0</inkml:trace>
  <inkml:trace contextRef="#ctx0" brushRef="#br0" timeOffset="4347">318 556 12287,'0'10'0,"0"-1"0,0-3 0,-5-2 0,0-4 0</inkml:trace>
  <inkml:trace contextRef="#ctx0" brushRef="#br0" timeOffset="4765">119 129 12287,'16'5'0,"-2"-4"0,-4 2 0,-3-2 0,-1-1 0,-4-4 0,3-2 0</inkml:trace>
  <inkml:trace contextRef="#ctx0" brushRef="#br0" timeOffset="4966">20 199 12287,'-3'6'0,"0"1"0,-2-5 0,2 1 0,2-2 0,-4-1 0,5-4 0,0-2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32:54.864"/>
    </inkml:context>
    <inkml:brush xml:id="br0">
      <inkml:brushProperty name="width" value="0.08571" units="cm"/>
      <inkml:brushProperty name="height" value="0.08571" units="cm"/>
      <inkml:brushProperty name="color" value="#008C3A"/>
    </inkml:brush>
  </inkml:definitions>
  <inkml:trace contextRef="#ctx0" brushRef="#br0">3059 97 12287,'9'0'0,"0"0"0,-4-1 0,-2-1 0,1-1 0,-3-1 0,2 1 0,-2-2 0,-1-3 0,0 2 0,0 0 0,-4 4 0,0-3 0,-2 3 0,0-1 0,0 0 0,-3 4 0,0 2 0,3-2 0,2 3 0,-1-1 0,0 0 0,0 4 0,-2-2 0,1-1 0,3 4 0,-3-2 0,5 2 0,-2 1 0,3-1 0,3 0 0,1-1 0,1-1 0,3-4 0,-2 2 0,2-1 0,1 0 0,-1 1 0,1-2 0,0 0 0,0 0 0,-1-1 0,1-1 0,0 0 0,0 0 0,-3 0 0,0 0 0,0 0 0,1 1 0,-1 2 0,1-1 0,-4 4 0,0-3 0,-4 2 0,-2 0 0,-3 0 0,-2-2 0,-1 2 0,1-1 0,-1 1 0,0-2 0,-1 3 0,0 0 0,-2-1 0,-1 2 0,2-4 0,0 0 0,0 0 0,-2-1 0,2 3 0,-1-1 0,-1-2 0,3-1 0,-1-1 0,1 0 0,1 0 0,0-1 0,1-1 0,-1-2 0,0-1 0,1 0 0,1-4 0,1 0 0,0 0 0,1-1 0,0 0 0,0-2 0,0 1 0,2-2 0,-2 1 0,0-1 0,0 0 0,3-1 0,-3 2 0,0 1 0,0 2 0,3 0 0,-1 0 0,2 0 0,1 0 0,0 4 0,0-1 0,0-1 0,0 2 0,0-1 0,0 4 0,4-2 0,-4 4 0,0 0 0,-1 3 0,-5 1 0,-1 1 0,-1 2 0,0 1 0,0 0 0,1 2 0,1 2 0,-3-1 0,-2 3 0,0 2 0,1 0 0,1 0 0,1 1 0,-1 1 0,0 1 0,-3 2 0,1 1 0,0-1 0,1 1 0,2 1 0,1-2 0,3-2 0,0 0 0,1-3 0,3-1 0,1-3 0,2-3 0,2-3 0,4-1 0,2-1 0,1-2 0,3-1 0,0-2 0,2-2 0,0-3 0,1-2 0,3-4 0,2-2 0</inkml:trace>
  <inkml:trace contextRef="#ctx0" brushRef="#br0" timeOffset="533">2172 53 12287,'3'5'0,"-1"-1"0,4-4 0,-1 4 0,2 1 0,-1 1 0,1 3 0,3-1 0,2 7 0,-1 1 0,-1 4 0,1-1 0,1 4 0,0-2 0,0-1 0,-2-2 0,2 0 0,-3-2 0,-3-1 0,1-3 0,-1-6 0,2-2 0,1-4 0</inkml:trace>
  <inkml:trace contextRef="#ctx0" brushRef="#br0" timeOffset="1465">1890 378 12287,'0'9'0,"0"-4"0,0 3 0,0-4 0,1 1 0,2-2 0,3-2 0,-1-1 0,1 0 0,1-1 0,0-2 0,2 1 0,0-2 0,0-1 0,0 0 0,-1 2 0,1-3 0,0 0 0,0 1 0,0-3 0,-1 4 0,0-2 0,-2 0 0,2 3 0,-2-3 0,1 0 0,-3 1 0,-4 2 0,-5 2 0,-2 1 0,-1 1 0,1 1 0,1 1 0,-3 3 0,-2-2 0,0 0 0,1 0 0,0 3 0,0-2 0,-3-1 0,-1-1 0,3 1 0,-4 0 0,-1 0 0,0 0 0,-2 2 0,1-2 0,-1 0 0,0 0 0,1 1 0,-1-2 0,1 0 0,-1 1 0,1-3 0,0 2 0,1-2 0,2-1 0,0 3 0,-2 0 0,3-1 0,0-1 0,-2-1 0,3 0 0,-2 0 0,-2 0 0,3 0 0,-2 0 0,0 0 0,2 0 0,-3 0 0,3 0 0,1 0 0,-1 0 0,1 0 0,3 0 0,-2 0 0,-1 0 0,0 0 0,4 0 0,-1 0 0,0 0 0,-3-3 0,1 0 0,0 1 0,1 1 0,0 0 0,0-1 0,-2-1 0,1 1 0,-2 1 0,2 1 0,0-1 0,1-2 0,1 2 0,1-2 0,-1 2 0,0 1 0,3-2 0,0-2 0,-1-1 0,1-1 0,-1-2 0,2 1 0,1 1 0,-2 0 0,2-5 0,-1-1 0,-1 1 0,1-1 0,-1-1 0,0 0 0,1 1 0,-2-3 0,4 3 0,1 1 0,1-2 0,-2 3 0,0-3 0,2 2 0,0-1 0,2 1 0,0 4 0,3 1 0,1 0 0,-3-6 0,2-2 0</inkml:trace>
  <inkml:trace contextRef="#ctx0" brushRef="#br0" timeOffset="2366">871 229 12287,'9'5'0,"-4"-1"0,1-1 0,-3-2 0,2 3 0,-1 0 0,-1-2 0,-3 4 0,0 1 0,0 1 0,0 0 0,0 1 0,-1-1 0,-1-1 0,-1-1 0,-4-1 0,1 0 0,-1-1 0,-2-4 0,0 0 0,3 0 0,0 0 0,0 0 0,-2 0 0,0-1 0,1-1 0,1-1 0,-1-2 0,0 3 0,-2-2 0,0 1 0,0 0 0,3-1 0,0 2 0,0-1 0,-2 0 0,-1 3 0,0 0 0,3 1 0,1 2 0,-2 3 0,2-1 0,-1 0 0,0 0 0,1 0 0,-3-4 0,4 3 0,-2-1 0,0 0 0,0 1 0,-3-2 0,0 1 0,1-1 0,2-1 0,0-1 0,-1 0 0,-1 0 0,-1 0 0,1 0 0,-1 0 0,0 0 0,0-1 0,0-1 0,1-1 0,-1-3 0,0 3 0,3-3 0,0 4 0,4-1 0,-1 4 0,3 2 0,0 1 0,0 5 0,0 0 0,0 0 0,2 0 0,2-1 0,1 1 0,-3 0 0,1 0 0,-2-1 0,-1-2 0,0 0 0,0 1 0,-1 1 0,-2 0 0,-3-2 0,-1 0 0,-2-2 0,-1 0 0,-2 0 0,-1 2 0,-5-3 0,-1 0 0,-1 1 0,0-3 0,-3 2 0,-1-2 0,-2-1 0,1 0 0,0 0 0,3-1 0,0-2 0,1 1 0,1-4 0,0-1 0,0-1 0,2-1 0,1 0 0,2-3 0,0-3 0,1-5 0,-1-5 0,0-3 0,0-7 0,-2-5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33:11.612"/>
    </inkml:context>
    <inkml:brush xml:id="br0">
      <inkml:brushProperty name="width" value="0.08571" units="cm"/>
      <inkml:brushProperty name="height" value="0.08571" units="cm"/>
      <inkml:brushProperty name="color" value="#008C3A"/>
    </inkml:brush>
  </inkml:definitions>
  <inkml:trace contextRef="#ctx0" brushRef="#br0">2220 85 12287,'-5'6'0,"0"-1"0,4-1 0,-2-2 0,3-1 0,0 5 0,0-5 0,0 4 0,0-3 0,0 3 0,0 1 0,0-3 0,2 2 0,0 1 0,1-3 0,-1 2 0,0 1 0,3 0 0,-2 0 0,0-1 0,0 0 0,0-1 0,-1 1 0,1-1 0,1-1 0,-3 3 0,3-2 0,-1 0 0,-2 1 0,3-2 0,-1 1 0,0 1 0,-3 2 0,0-3 0,0 1 0,-1-3 0,-2 0 0,-1-1 0,-2-1 0,-1 0 0,0 0 0,0 0 0,0 0 0,0 0 0,0 0 0,0 0 0,0-1 0,0-1 0,0 0 0,0-1 0,0 1 0,0 0 0,0 1 0,0-1 0,0 0 0,0-1 0,0-1 0,0 3 0,0-2 0,2 0 0,0 1 0,1-1 0,-1 1 0,1-1 0,1-1 0,-2 2 0,3-3 0,-3 3 0,3-3 0,0 4 0,2-5 0,0 5 0,0-2 0,3 6 0,-3-2 0,3 4 0,-2 1 0,-1-3 0,0 2 0,0 1 0,0 0 0,0 1 0,0 0 0,-4 0 0,0-1 0,-2-1 0,-1 0 0,0-2 0,-1 0 0,-2 0 0,2 2 0,-4-2 0,0 0 0,-1 0 0,-1 0 0,0-2 0,0 0 0,0 1 0,0 1 0,0-3 0,-1 0 0,-2 0 0,4 0 0,-2 0 0,1 0 0,2 0 0,0 0 0,-2-1 0,3-1 0,1 0 0,-1-6 0,1 0 0</inkml:trace>
  <inkml:trace contextRef="#ctx0" brushRef="#br0" timeOffset="633">2311 393 12287,'0'4'0,"0"1"0,0-3 0,-1 1 0,-2-3 0,3 0 0,-7-3 0,4-1 0</inkml:trace>
  <inkml:trace contextRef="#ctx0" brushRef="#br0" timeOffset="831">2199 414 12287,'-7'7'0,"3"-3"0,1 1 0,3-3 0,0 3 0,0-3 0,0 0 0,3-4 0,1-2 0,3-3 0</inkml:trace>
  <inkml:trace contextRef="#ctx0" brushRef="#br0" timeOffset="1049">1975 36 12287,'0'11'0,"0"-2"0,0-4 0,0 0 0,3-2 0,-3-1 0,4-2 0</inkml:trace>
  <inkml:trace contextRef="#ctx0" brushRef="#br0" timeOffset="2016">1674 141 12287,'-4'3'0,"1"1"0,3 3 0,0-3 0,3 1 0,-2-3 0,4 1 0,0-1 0,2 0 0,-2 4 0,1-2 0,2 0 0,0 1 0,0-1 0,-1 1 0,0 0 0,0 1 0,0-1 0,0 0 0,0 0 0,0 0 0,0 2 0,-4-3 0,0 1 0,-5-3 0,-1 2 0,-1-1 0,-1-1 0,-4 0 0,0-1 0,0 1 0,-2 0 0,3 1 0,-3-1 0,0 1 0,0 0 0,2-2 0,-2 1 0,1-1 0,1-1 0,-1 0 0,1 0 0,0 0 0,2 0 0,0 0 0,0-1 0,0-1 0,0 0 0,0 0 0,0 1 0,0-1 0,0 1 0,0-1 0,0 1 0,2 1 0,0 0 0,0 0 0,1 0 0,0 1 0,0 0 0,0 1 0,3 4 0,-2-2 0,0 0 0,1 1 0,0 0 0,2 2 0,0 0 0,0 0 0,0 0 0,3-1 0,1-1 0,3-2 0,0-3 0,0 0 0,0 0 0,-4 0 0,4 0 0,-7 0 0,0 0 0,-4 0 0,-1 0 0,-1 0 0,-2 0 0,0 0 0,0 0 0,-2 1 0,0 0 0,-1 1 0,-2 3 0,4-2 0,0 0 0,-2 0 0,4 3 0,-3-2 0,3 0 0,3 1 0,-2 0 0,4 2 0,0 0 0,2-3 0,0 1 0,0 1 0,0-3 0,0 1 0,2 0 0,0 0 0,3-2 0,-3 3 0,3-3 0,-3 3 0,1-3 0,-3 3 0,-4-1 0,0 1 0,-2-3 0,0 1 0,0-1 0,-2 0 0,0-1 0,0-1 0,-2 0 0,0 0 0,-1 0 0,-3-3 0,3 0 0,-2-1 0,-1-1 0,0-2 0,0-2 0,2 0 0,0 1 0,3-3 0,-2 0 0,1-1 0,1 0 0,2 1 0,3-2 0,1-1 0,3 0 0,3 2 0,1-4 0,6-2 0,1 0 0</inkml:trace>
  <inkml:trace contextRef="#ctx0" brushRef="#br0" timeOffset="2267">1667 1 12287,'0'7'0,"3"0"0,-3-2 0,2-2 0,-4 1 0,-2 1 0,-6 0 0,-1 1 0,-2 1 0,-2-2 0,-2-1 0,-1 2 0,-2 0 0,1-2 0,0 0 0,0-1 0,-5 3 0,0-2 0</inkml:trace>
  <inkml:trace contextRef="#ctx0" brushRef="#br0" timeOffset="2616">1450 617 12287,'-8'13'0,"-1"-2"0,-1-3 0,-1-3 0,2-3 0,-3 0 0,0-1 0,-1-1 0,-1 2 0,0 0 0,0 0 0,0-1 0,0-2 0,2-2 0,0-3 0,0-3 0,-5-3 0,0 1 0</inkml:trace>
  <inkml:trace contextRef="#ctx0" brushRef="#br0" timeOffset="3050">925 120 12287,'0'4'0,"0"-1"0,0-3 0,0 2 0,2 1 0,0 1 0,0 2 0,-1 3 0,2 3 0,1 4 0,3 3 0,0 1 0,2 2 0,1 1 0,1 3 0,1-3 0,2-1 0,-1-4 0,-2-4 0,2 1 0,-5-6 0,-1-1 0,-1-2 0,-5-3 0,6-3 0,-3 0 0</inkml:trace>
  <inkml:trace contextRef="#ctx0" brushRef="#br0" timeOffset="4466">708 113 12287,'0'7'0,"0"-3"0,0 1 0,0-3 0,0 3 0,3 1 0,-2 0 0,4 1 0,0 1 0,2 1 0,0-1 0,0 4 0,0 1 0,3 3 0,-2-1 0,3 1 0,-1-1 0,-1-1 0,-1 0 0,-1-1 0,0-1 0,0-3 0,-4-1 0,0-1 0,-2-3 0,-5 0 0,0-3 0,-2 1 0,-1 0 0,0-1 0,-1-1 0,-1 0 0,0 0 0,-1 0 0,1-1 0,0-1 0,0 0 0,2-3 0,0 2 0,0 0 0,0 0 0,0-2 0,0 2 0,0-1 0,2 3 0,0-1 0,3 1 0,-2 2 0,1 1 0,1-1 0,1 4 0,-1 1 0,0 0 0,-1 1 0,1 0 0,-1 0 0,-1 0 0,2 0 0,-2 0 0,0-1 0,0-1 0,0 1 0,-3-2 0,0 0 0,0 1 0,0-1 0,0 1 0,0-2 0,0 0 0,-4-2 0,1 2 0,-2-1 0,0 0 0,1 1 0,-3-3 0,-1 1 0,-1 1 0,1-1 0,-2 1 0,0-1 0,1-1 0,-3 0 0,3-1 0,0-1 0,2 0 0,0-1 0,0 1 0,2-1 0,0-1 0,4 1 0,-2-3 0,3 1 0,0 0 0,2 1 0,0-1 0,0 0 0,-1-1 0,1-1 0,1 0 0,1 0 0,1 0 0,-1 0 0,1 0 0,0 0 0,2 0 0,0 0 0,0-1 0,0-1 0,0 0 0,0-3 0,2 2 0,1 0 0,1 0 0,-2 1 0,2 2 0,0 0 0,0 0 0,1 0 0,2 0 0,0 0 0,0 1 0,0 1 0,0 2 0,0 0 0,0 2 0,0-1 0,0 0 0,0 0 0,0 1 0,0-1 0,2 1 0,0 1 0,3 2 0,-3 1 0,1 1 0,0 2 0,-2 0 0,1 2 0,-1 0 0,-1 1 0,0 1 0,0-2 0,-1 0 0,-1 1 0,0 1 0,-2-2 0,0 0 0,0 1 0,0 1 0,-3-3 0,0 0 0,0 0 0,-3 0 0,-2 0 0,-1-1 0,-1-1 0,-1 0 0,-1-2 0,-3 1 0,-1 2 0,-1-3 0,2 0 0,0-1 0,0 0 0,1 1 0,-1-2 0,1 0 0,0 1 0,1 1 0,3-4 0,0-1 0,0 0 0,0-3 0,2 0 0,0-1 0,4-1 0,-2 0 0,3 0 0,3 0 0,1 0 0,3 1 0,0 1 0,0-1 0,0 3 0,0 0 0,0 0 0,-3 1 0,1 1 0,0-1 0,2 0 0,-3 0 0,1 2 0,-1 1 0,1 1 0,-3 3 0,-1 1 0,-1 1 0,0 0 0,-3-3 0,0 1 0,-1 0 0,-1-1 0,-1 2 0,-1-2 0,0 0 0,0 1 0,-3-3 0,0 2 0,0-1 0,0-1 0,-2 1 0,0-1 0,-1 0 0,-1-1 0,0-1 0,0 0 0,0 0 0,0 0 0,0 0 0,0 0 0,0-1 0,3-1 0,-2 0 0,4-2 0,0 0 0,2 0 0,-3 0 0,1-3 0,0-1 0,2-1 0,0 0 0,0-3 0,2-2 0,0-2 0,1-3 0,0 2 0,1-1 0,3-1 0,-3 0 0,1-1 0,0 2 0,2 1 0,0 3 0,0 2 0,0 1 0,3 0 0,-2 0 0,4 2 0,0 0 0,2 1 0,0 0 0,0 1 0,3-3 0,1-1 0</inkml:trace>
  <inkml:trace contextRef="#ctx0" brushRef="#br0" timeOffset="5032">799 575 12287,'7'10'0,"-4"-5"0,1 3 0,-1-6 0,-3 1 0,3-2 0,-6 1 0,0-1 0,-4 2 0,0-3 0</inkml:trace>
  <inkml:trace contextRef="#ctx0" brushRef="#br0" timeOffset="5181">715 603 12287,'-4'15'0,"4"-2"0,-3-6 0,3-3 0,0-1 0,3-6 0,1-1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33:28.311"/>
    </inkml:context>
    <inkml:brush xml:id="br0">
      <inkml:brushProperty name="width" value="0.08571" units="cm"/>
      <inkml:brushProperty name="height" value="0.08571" units="cm"/>
      <inkml:brushProperty name="color" value="#008C3A"/>
    </inkml:brush>
  </inkml:definitions>
  <inkml:trace contextRef="#ctx0" brushRef="#br0">1527 169 12287,'0'7'0,"0"-3"0,0-1 0,0-3 0,3 0 0,-2-1 0,1-1 0,2 1 0,-3-1 0,1 4 0,-1 2 0,-1 3 0,0 0 0,0 0 0,0 0 0,0 0 0,0 0 0,0-2 0,0 2 0,0 0 0,0 1 0,0 0 0,0-1 0,0 0 0,0 0 0,0 0 0,0 0 0,0 0 0,0 0 0,-3 0 0,-1 0 0,0 0 0,-2-1 0,2 0 0,-1-3 0,0 1 0,1 1 0,-3-1 0,0 0 0,0-2 0,-3 1 0,1 0 0,0-1 0,2 1 0,-3-2 0,0 1 0,0 0 0,0 0 0,-2-1 0,2 2 0,-1-1 0,-1 1 0,1-1 0,-1-1 0,0 0 0,-1 2 0,1-1 0,0-2 0,1 0 0,0 0 0,-2 0 0,3 0 0,0 0 0,0 0 0,1 0 0,2-1 0,0 0 0,0-2 0,0-1 0,0 0 0,0 1 0,0 0 0,2-1 0,1 0 0,1 1 0,-2 0 0,2-1 0,0 0 0,0 1 0,0 0 0,1-1 0,0-2 0,-3 2 0,3 0 0,0-2 0,-1 2 0,1 0 0,0-2 0,2 2 0,0 0 0,0-2 0,0 2 0,3 0 0,1-2 0,0 3 0,0 0 0,0 1 0,0-1 0,-2 0 0,3 2 0,0-2 0,2 2 0,-3-2 0,1 0 0,0 1 0,2-1 0,0 2 0,0-1 0,0 1 0,0-1 0,0-1 0,0 1 0,-1 3 0,-1 1 0,-2 0 0,-3 2 0,2 2 0,0 0 0,1 1 0,-3 0 0,0 0 0,0 0 0,0-2 0,0-1 0,0 2 0,0 0 0,0-1 0,0-1 0,0 2 0,-3-2 0,-2-1 0,-1 1 0,-4-2 0,1-2 0,0 0 0,2 0 0,-3 0 0,1 0 0,0 0 0,-1 0 0,2-1 0,-2 0 0,0-2 0,1 2 0,-1-2 0,1 0 0,0 1 0,0-1 0,2 2 0,0-1 0,0 1 0,0 1 0,0 0 0,0 0 0,0 0 0,0 1 0,-1 0 0,-1 2 0,0 1 0,0-1 0,1 1 0,-1 1 0,0-1 0,-1 1 0,1-2 0,0 0 0,0 1 0,2-1 0,0-2 0,0 2 0,0-2 0,-3 0 0,1-1 0,1 0 0,0 0 0,-2 0 0,1-1 0,0 0 0,-1-2 0,0 0 0,-3 2 0,2-3 0,1 1 0,0 1 0,1-1 0,0 1 0,1-1 0,0 1 0,2 1 0,0 0 0,1-2 0,4 1 0,-2 2 0,4 0 0,1 0 0,-1 0 0,4 0 0,0 0 0,2 0 0,-3 0 0,1 0 0,1 0 0,-3 0 0,2 1 0,1 1 0,-3-1 0,1 2 0,0-1 0,0 1 0,-2 0 0,3-1 0,1 3 0,-3-2 0,1 0 0,-1 0 0,1 0 0,-3 3 0,1-2 0,1 1 0,-3 2 0,-1 0 0,-1-1 0,-3 0 0,-1-2 0,-2 1 0,-1 1 0,-1 0 0,-1-2 0,1 0 0,-3 2 0,2-3 0,1 1 0,-2-2 0,3-2 0,1 0 0,0 0 0,2-3 0,1-2 0,2-4 0,3-2 0</inkml:trace>
  <inkml:trace contextRef="#ctx0" brushRef="#br0" timeOffset="350">1422 43 12287,'0'7'0,"0"0"0,-3-3 0,-1 0 0,-1-3 0,0 2 0,-2 1 0,-3-1 0,-1 0 0,-1 1 0,-2 1 0,-2 0 0,-3 0 0,-1 0 0,1 0 0,0-2 0,1 2 0,-3-1 0</inkml:trace>
  <inkml:trace contextRef="#ctx0" brushRef="#br0" timeOffset="650">554 316 12287,'0'5'0,"0"-1"0,0-1 0,0 1 0,0 2 0,-1 0 0,-1 1 0,-1 1 0,-1 1 0,-1 0 0,-4 1 0,-1 1 0,-1 0 0,-1-2 0,-4 0 0,0-1 0,-6-1 0,0 0 0</inkml:trace>
  <inkml:trace contextRef="#ctx0" brushRef="#br0" timeOffset="1467">344 183 12287,'-4'3'0,"0"-2"0,2 1 0,0 1 0,-3 0 0,4 0 0,-2-2 0,0 2 0,1 1 0,-2-1 0,1 1 0,-2 1 0,1 2 0,0 0 0,-2-1 0,1 0 0,-1-2 0,-1 2 0,0 0 0,0 1 0,-1 0 0,-1 0 0,0-1 0,-2 0 0,1-3 0,2 1 0,-3 0 0,1-1 0,0 0 0,0 1 0,1-2 0,2-2 0,-1 0 0,-1 0 0,3 0 0,-1-1 0,1-1 0,0 0 0,0-2 0,0-2 0,1 0 0,2-3 0,-3-1 0,1 1 0,0-1 0,-1 0 0,0-3 0,0 2 0,1-2 0,1-1 0,-3-1 0,1-2 0,1 2 0,-1 0 0,2 1 0,0 0 0,2 0 0,-2 1 0,2 1 0,1 3 0,0 1 0,1 1 0,0 0 0,0 0 0,2 2 0,1 1 0,1 1 0,2 2 0,-3 0 0,2 0 0,1-1 0,0-2 0,1-3 0</inkml:trace>
  <inkml:trace contextRef="#ctx0" brushRef="#br0" timeOffset="1665">204 50 12287,'0'7'0,"0"-3"0,-3 2 0,-1-2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33:39.659"/>
    </inkml:context>
    <inkml:brush xml:id="br0">
      <inkml:brushProperty name="width" value="0.08571" units="cm"/>
      <inkml:brushProperty name="height" value="0.08571" units="cm"/>
      <inkml:brushProperty name="color" value="#008C3A"/>
    </inkml:brush>
  </inkml:definitions>
  <inkml:trace contextRef="#ctx0" brushRef="#br0">757 214 12287,'4'0'0,"1"0"0,-3-3 0,0-2 0,-1-1 0,-1 1 0,0 1 0,0-2 0,0 0 0,-1-3 0,-1-1 0,-1 1 0,-1-1 0,2 0 0,-3-3 0,1 2 0,0-2 0,-2 2 0,3 0 0,0-1 0,0 1 0,0-1 0,1 2 0,0 2 0,1 0 0,0 1 0,1 4 0,0 3 0,0 3 0,0 4 0,0 0 0,0 0 0,0 2 0,0 1 0,0-1 0,0 1 0,2-2 0,0 1 0,0-1 0,-1-1 0,1 0 0,0 0 0,1 0 0,0 0 0,-2 0 0,3 0 0,-1 0 0,-1 0 0,1-2 0,0-1 0,0 2 0,0 0 0,1 1 0,-3 0 0,1 0 0,1 0 0,-3 0 0,0 0 0,0 0 0,0 0 0,-1 0 0,-1 0 0,0-2 0,-3-2 0,1 1 0,0 0 0,-2-1 0,1 0 0,0 1 0,0 0 0,-1-2 0,1 1 0,-1 0 0,1-2 0,0 1 0,0-1 0,-1-1 0,-1 0 0,0 0 0,0 0 0,0 0 0,2-2 0,0-2 0,0 1 0,0 0 0,-1-1 0,1 1 0,1-2 0,-2 0 0,1-1 0,1 1 0,2 1 0,0-2 0,1 0 0,-3-1 0,1 0 0,0 0 0,0 0 0,1-1 0,1 0 0,-1-2 0,0 2 0,-1-2 0,1 0 0,0 1 0,1-1 0,-3 2 0,1-1 0,0 1 0,0 1 0,1 0 0,1 0 0,-1 0 0,1 0 0,-1 0 0,1 0 0,1 0 0,0 0 0,0 0 0,0 2 0,0 1 0,3-1 0,-2 1 0,4 2 0,-3 2 0,0 2 0,-1 0 0,-1 2 0,0 2 0,0 0 0,0 1 0,0 0 0,0 0 0,0 0 0,0 2 0,0 1 0,1-2 0,1 0 0,-1-1 0,1 0 0,-1 0 0,-1 0 0,0 0 0,-1 0 0,-1 0 0,0 1 0,-2 0 0,0 2 0,0-2 0,0 0 0,-3-1 0,0 1 0,0 1 0,0-3 0,0 2 0,0-1 0,0-2 0,0 0 0,0 1 0,0-2 0,0-2 0,0 0 0,0-1 0,0-1 0,0 0 0,0 0 0,0 0 0,0 0 0,0 0 0,1-1 0,0 0 0,1-2 0,3-1 0,-3 0 0,0 1 0,1 0 0,-1-1 0,3 0 0,-2-2 0,0 2 0,0 1 0,2-1 0,-2 0 0,1 1 0,2-3 0,-1 2 0,0 0 0,0-2 0,-3 2 0,3 0 0,-1 2 0,1 0 0,-2 1 0,-2 2 0,1 1 0,-1 0 0,3 1 0,-1 1 0,-1 0 0,1 1 0,0 2 0,0 0 0,0 0 0,2 0 0,-3 0 0,0 0 0,2 0 0,0 0 0,0 0 0,1 0 0,0-2 0,2-1 0,0 2 0,0 0 0,0-1 0,0-1 0,3 0 0,2 1 0,1-2 0,1-3 0,0 0 0,0 0 0,0 0 0,0 0 0,0-2 0,0-2 0,0 1 0,-3 0 0,1-1 0,1-2 0,-3 1 0,1-1 0,-1 2 0,-1-2 0,1 0 0,-1-1 0,0 0 0,-1 0 0,-1 0 0,0 0 0,0 0 0,0 0 0,0 0 0,0 2 0,0 1 0,0-2 0,-1 2 0,-1 0 0,-2 1 0,-3-1 0,2 2 0,0 0 0,3 1 0,-3 1 0,3 0 0,-3 0 0,3 0 0,-2 1 0,1 1 0,-2 0 0,0 2 0,-1 0 0,-1 2 0,0-2 0,2-1 0,0 0 0,0 1 0,1 0 0,-1-1 0,1-1 0,0 1 0,-2-2 0,1 1 0,-1 0 0,-1 0 0,2-1 0,1 1 0,-2 0 0,0 0 0,-2-1 0,0 1 0,-2 0 0,2 0 0,-2-1 0,0 1 0,1-1 0,-1-1 0,1 2 0,-2 1 0,1-2 0,2 0 0,-2-1 0,-1 0 0,1 0 0,0 0 0,1 0 0,2 0 0,0 0 0,0 0 0,2 0 0,1 0 0,-2 0 0,0 0 0,-1 0 0,0 0 0,0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33:43.193"/>
    </inkml:context>
    <inkml:brush xml:id="br0">
      <inkml:brushProperty name="width" value="0.08571" units="cm"/>
      <inkml:brushProperty name="height" value="0.08571" units="cm"/>
      <inkml:brushProperty name="color" value="#008C3A"/>
    </inkml:brush>
  </inkml:definitions>
  <inkml:trace contextRef="#ctx0" brushRef="#br0">687 50 12287,'0'7'0,"0"-3"0,0-1 0,0-3 0,-3 0 0,2 0 0,-2-1 0,3-1 0,0-2 0,0-3 0,0 0 0,0 0 0,0 0 0,0 0 0,2 2 0,1 1 0,-1 1 0,-1-1 0,1 1 0,0 1 0,2 2 0,-1 0 0,1 0 0,2 0 0,0 1 0,1 0 0,0 2 0,0 0 0,0-1 0,0 2 0,0 0 0,0 1 0,0-2 0,0 0 0,0 1 0,0 0 0,1-1 0,0 1 0,2 2 0,-1-3 0,-2 0 0,0-1 0,0 1 0,2 1 0,1-1 0,-2-1 0,0 1 0,-1-2 0,0 2 0,0-1 0,0 1 0,0-1 0,0-1 0,0 1 0,-2-1 0,-1 1 0,2-1 0,-3 0 0,0 0 0,0 2 0,-2-1 0,2-2 0,-3 3 0,0-1 0,0 2 0,0-1 0,0 1 0,0-1 0,0 1 0,-2-1 0,-2 0 0,1 1 0,0-1 0,-1-1 0,-1 1 0,-2 3 0,0-2 0,2-1 0,1 0 0,-2 1 0,0 0 0,-1-1 0,0 0 0,0 1 0,0 0 0,0-2 0,0 1 0,0-1 0,0 1 0,-2 1 0,-1-1 0,1-1 0,-1 1 0,1-2 0,-2 1 0,1-1 0,2-1 0,-2 0 0,0 1 0,2 0 0,0 2 0,1-1 0,0-2 0,0 0 0,0 0 0,0 0 0,0 0 0,0 0 0,0-2 0,0-1 0,0 2 0,0 0 0,0 1 0,0 0 0,0 0 0,0-2 0,0-1 0,0 2 0,0 0 0,0 0 0,0 0 0,0-2 0,0 0 0,0 1 0,1 0 0,0-2 0,2 0 0,1 1 0,0 0 0,2-1 0,-2-2 0,-1 2 0,0 0 0,1-2 0,1 2 0,-1 0 0,0 1 0,-1-2 0,-3 0 0,2 1 0,1 0 0,1 2 0,-1 0 0,-2 1 0,2 1 0,0 0 0,-2 0 0,2 1 0,0 1 0,-2 3 0,2-1 0,0 0 0,-2 2 0,1 0 0,-1 1 0,2 0 0,-2 0 0,2 0 0,0 0 0,0 0 0,1 0 0,1 0 0,-1 0 0,1 0 0,-1 0 0,1-2 0,2-1 0,0 2 0,0 0 0,0-1 0,0-1 0,0 2 0,0-2 0,1-1 0,1 1 0,-1-1 0,2-2 0,0 2 0,1-1 0,3-2 0,0 0 0,0 0 0,0 0 0,-2 0 0,-1 0 0,2 0 0,0 0 0,1-1 0,0-1 0,0-1 0,0-3 0,0 2 0,0 0 0,-1-2 0,0 2 0,-2-2 0,-2 2 0,0 0 0,-1-2 0,1 0 0,1-1 0,-2 0 0,0 2 0,-1 1 0,-1-2 0,-1 0 0,1 1 0,-2 1 0,0-2 0,0 0 0,-3 0 0,2 0 0,1 2 0,-1 1 0,0-1 0,1 1 0,-2-1 0,-2 1 0,0 1 0,0 2 0,0 0 0,2 0 0,1 0 0,-2 0 0,2 0 0,0 1 0,0 0 0,1 2 0,0 0 0,-1-2 0,-2 2 0,0 2 0,-1-1 0,0 0 0,0 2 0,0-2 0,0 0 0,0 2 0,0-2 0,0 1 0,0-1 0,0-1 0,0 1 0,0 1 0,0-1 0,0 2 0,-1-2 0,0 1 0,-2-1 0,1-1 0,2 0 0,-1 1 0,-1-3 0,1 1 0,-1-1 0,0 2 0,0-2 0,1 0 0,-1-1 0,1 0 0,1 0 0,-1 0 0,0-1 0,-2 0 0,2-2 0,0-1 0,1 1 0,0 1 0,0-1 0,1 1 0,0-2 0,2 0 0,-2 1 0,2-1 0,0-2 0,1 2 0,1-1 0,2-2 0,0 0 0,0 0 0,0 0 0,0 0 0,0 2 0,0 1 0,0-2 0,2 2 0,1 0 0,1 1 0,1-1 0,2 1 0,0 2 0,-2-2 0,-1 0 0,2 2 0,0 0 0,1 1 0,0 0 0,-2 0 0,-1 0 0,2 0 0,0 1 0,1 0 0,-1 2 0,-1 1 0,1-1 0,-1 1 0,0 2 0,0 0 0,0-1 0,-2-1 0,0 2 0,1 0 0,0 2 0,-1 0 0,0 2 0,1-2 0,-1 1 0,-2-1 0,2 2 0,-2-2 0,0 3 0,-1 0 0,-1 1 0,-1-1 0,-1-2 0,-3 1 0,2-1 0,-2 1 0,0-2 0,-2-2 0,0 0 0,-2-1 0,-1 2 0,0-4 0,1 0 0,-3 0 0,1 2 0,-1-3 0,2 0 0,-2-1 0,2-1 0,0 0 0,-2 0 0,0 0 0,2 0 0,2 0 0,1-1 0,1-1 0,0-2 0,-3-6 0,-1-1 0</inkml:trace>
  <inkml:trace contextRef="#ctx0" brushRef="#br0" timeOffset="466">757 365 12287,'-4'-3'0,"-2"2"0,2-2 0,-3 6 0,0 1 0,0 3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2:06:12.908"/>
    </inkml:context>
    <inkml:brush xml:id="br0">
      <inkml:brushProperty name="width" value="0.11429" units="cm"/>
      <inkml:brushProperty name="height" value="0.11429" units="cm"/>
      <inkml:brushProperty name="color" value="#FF0066"/>
    </inkml:brush>
  </inkml:definitions>
  <inkml:trace contextRef="#ctx0" brushRef="#br0">1285 288 26040,'7'0'-1890,"1"0"1909,-6 0 0,4 0 168,-2 0 0,-3 2 0,4 0-677,0 2 0,-4 0 1,4 0 74,-1 3 0,-2-1 0,1 2 1,-2 0-173,-1 2 0,0 1 1,0-1-1,0 1-62,0 0 1,-1 0 0,-1 0-589,-2 0 1,-4 0 915,0 0 0,-1-5 0,-2-3 0,0-1 316,0-2 1,4 0 0,0 0 0,-2 0 7,0 0 0,1-2 0,1 0 1,0-3 57,1-1 1,-4-1-1,4-4-111,0 0 0,0 4 590,2-1 1,2 5 3,-5-4 0,3 4 1,-3 0 181,-2 1 0,3 2 0,-1 0 1,0 2-512,1 1 0,-4-2 1,3 3-1,-2-2-358,2 2 1,-3-3 0,3 3 0,-3-3 45,0-1 1,2 0 0,1 0 438,-1 0 1,1 0 134,0 0 0,1-1 0,-1-3-455,3-3 0,3 1 0,1-1-766,0-2 1,0 3-1937,0-1 1942,5 5 0,-4-2 557,3 8 0,-3-2 1,-2 4-1,-2 0-253,0 0 1,-6-2 0,2 2 165,-3-1 1,3 2-1,0-4 1,-2 0 112,0-2 1,-2 3 0,0-1 0,0 0 432,0-2 1,0-1 0,0 0 0,1 0 707,-1 0 0,-4 4-454,1-1 0,-1 1 0,4-4 0</inkml:trace>
  <inkml:trace contextRef="#ctx0" brushRef="#br0" timeOffset="265">1242 756 30388,'-4'-7'-7673,"-1"0"4808,-1-2 2790,4 4 1,-8-4-1,4 3 1</inkml:trace>
  <inkml:trace contextRef="#ctx0" brushRef="#br0" timeOffset="580">1165 125 28266,'0'-11'-4916,"0"4"1,-1 1 3744,-3 1 1,-2 3-1,-4 5 1184,-1 5 1,0 0 0,0 0-157,0 0 0,0 4 0,0 5 1</inkml:trace>
  <inkml:trace contextRef="#ctx0" brushRef="#br0" timeOffset="714">959 190 28226,'-5'-11'-9831,"4"1"8585,-4 4 1,5 1 0</inkml:trace>
  <inkml:trace contextRef="#ctx0" brushRef="#br0" timeOffset="1200">589 615 27957,'-11'-11'-3323,"0"-1"0,0-2 1988,0 0 727,5-1 1,1 5-35,5-1 0,0 0 1,0 0-1,0 0 94,0 0 0,4 0 0,1-1 0,-1-1 291,1-2 1,4 1 0,-3 2 0,1 0 56,0 1 1,1-2-1,2 5-268,1-1 1,0-1-1,0 3 533,0 3 0,0-1 0,0 2 165,0 0 0,-4 2 1,-1 2-1,0 2-55,0 0 1,-2 4 0,2-2 0,-1 1 56,-3 3 1,3 0 0,-2 2-30,0 0 1,-2 0 0,-1 0-249,0 0 0,0-4 0,0 0-76,0 2 1,0 1-1,0 0-223,0 1 1,0-3 0,-1-1 38,-3 1 0,2 1 0,-5-1 0,-2-2 157,-1-1 1,0 2 0,-3-2-1,0 0 167,-1 0 1,-5 0 0,4-3 0,-1 2 130,0-2 0,-2-1 0,2-1 0,1 0 526,-1 0 1,2 0 0,3 0 1,-5-4-1,-1-3 1</inkml:trace>
  <inkml:trace contextRef="#ctx0" brushRef="#br0" timeOffset="1465">371 49 29166,'0'-15'-4916,"0"1"1,-4 3 3499,1 4 0,-1 6 0,5 1 1,2 7 1072,0 6 1,2 4 0,-2 6-1,1 1 167,2 2 1,-2 0 0,2-2-1,0 2 61,0-2 0,-2 0 0,2 0 0,-1 2-40,-3-2 1,3-2 0,0-3-1,0-2-18,0-1 1,-2-2-1,-2-3-2762,3 0 3150,-3 0 1,9 0 0,-4 0 0</inkml:trace>
  <inkml:trace contextRef="#ctx0" brushRef="#br0" timeOffset="1647">632 114 24964,'1'-19'-9831,"3"4"7700,-3 1 0,5 17 2155,-2 1 1,-3 9-1,4 4 1</inkml:trace>
  <inkml:trace contextRef="#ctx0" brushRef="#br0" timeOffset="2247">512 637 27642,'-10'-4'-430,"-1"-1"0,0 0-553,0 0 0,0-2 1,0 3 949,0 2 1,0-3 0,0 2 0,1 0 46,-1 2 0,0-4 0,0-1 0,0-1-280,0 0 0,0-4 0,2-4 0,0 2-67,2 1 0,0-3 0,-4 0 1,0-1 177,0 0 0,0 2 0,-1 3 0,-1 1 154,-2 3 1,-3 1 0,2 3 0,1 0 27,-1 0 1,-2 7 0,3 3-1,2 4-334,1 4 0,1-3 0,1 3 1,2 0-287,1-1 1,4 5 0,0-5 0,1-1 2,2-1 0,2-1 0,0 0 1,3 0 493,1 0 1,0-4 0,2-1 0,0 0 379,0 0 0,-2-3 0,0 2-117,-1-1 0,0-2-308,-1 1 1,-4-1 137,0-2 1,-5 0 0,-6 0 0,0 0 421,0 0 0,0 0 0,0 1 1,0 1 96,1 2 0,2-1 0,1-3 0,0 2 133,1 1 1,-3 0 0,6 4-946,0 1 0,2 2 0,1 2 0,0 1-122,0 2 1,0 1 0,1-2 0,2 3 147,0 0 0,6 2 0,-2-3 1,1 0-49,0 0 1,1 2-1,-1-4 1,1-1-95,2 0 0,0-3 1,0 1-1,0 0 249,0 0 0,4 0 0,2 0 0</inkml:trace>
  <inkml:trace contextRef="#ctx0" brushRef="#br0" timeOffset="2431">469 909 28150,'-1'-15'-3169,"-3"1"0,3 3 1,-4 5 3790,0 1 1,-6 1 0,-6 4-1</inkml:trace>
  <inkml:trace contextRef="#ctx0" brushRef="#br0" timeOffset="2530">306 930 28054,'0'-17'-2458,"0"3"0,-5 7 1,-1 2-1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33:45.175"/>
    </inkml:context>
    <inkml:brush xml:id="br0">
      <inkml:brushProperty name="width" value="0.08571" units="cm"/>
      <inkml:brushProperty name="height" value="0.08571" units="cm"/>
      <inkml:brushProperty name="color" value="#008C3A"/>
    </inkml:brush>
  </inkml:definitions>
  <inkml:trace contextRef="#ctx0" brushRef="#br0">589 1 12287,'-2'5'0,"-1"-1"0,1-2 0,2 1 0,-3-3 0,-1 0 0,-3 0 0,0 0 0,1 1 0,1 1 0,-1 0 0,1 2 0,-1 2 0,-1 0 0,0 1 0,0 0 0,2 0 0,1 0 0,-1 0 0,1 0 0,0-2 0,3 2 0,-2 0 0,-1 2 0,1-2 0,2 0 0,0-2 0,2-2 0,1 1 0,1-1 0,3-2 0,-2 2 0,2-2 0,0 0 0,1-1 0,0 0 0,0 0 0,0 0 0,0 0 0,0 0 0,-2 0 0,-1 0 0,2 0 0,0 1 0,1 1 0,-3 0 0,-2 2 0,-1 2 0,-1-2 0,-1 0 0,-1 1 0,-3-1 0,0 2 0,-1-1 0,-2 1 0,1 1 0,-1-1 0,0 0 0,0-2 0,-2 2 0,-1 0 0,0 0 0,1 0 0,0-2 0,-1-1 0,0 1 0,1 1 0,0-1 0,-1 1 0,0-2 0,1-2 0,0 0 0,0 1 0,2 1 0,-2-2 0,2 0 0,2-1 0,2 0 0,-2 0 0,0 0 0,1-1 0,1-1 0,-1-3 0,1-1 0,-2-1 0,2-1 0,-1 0 0,1-2 0,1-2 0,-1 0 0,0-1 0,1-1 0,0-1 0,-1 0 0,0-2 0,1 2 0,0-2 0,-1 0 0,0 2 0,1 3 0,0 0 0,-1 2 0,-2 2 0,0 0 0,0 3 0,-1 1 0,1 1 0,-2 2 0,0 0 0,1 1 0,-1 0 0,-1 0 0,1 0 0,-1 0 0,0 1 0,0 1 0,1 0 0,-2 1 0,1 1 0,-1 0 0,1 1 0,2 1 0,0 0 0,0-2 0,0 1 0,0 2 0,0 0 0,0 0 0,0 0 0,0 1 0,1 0 0,1 2 0,0-1 0,2-2 0,-1 1 0,1 1 0,1-1 0,2 1 0,0-1 0,3-1 0,2-1 0,1-1 0,-1-2 0,-1-3 0,3 0 0,1 0 0,0 0 0,1 0 0,-1 0 0,-1 0 0,1-2 0,0-2 0,-1 1 0,-1 0 0,0-2 0,1 1 0,0-1 0,0 1 0,-2 0 0,-1-2 0,2 2 0,0-2 0,-1 0 0,-2-1 0,1 0 0,1-3 0,-1-1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33:45.526"/>
    </inkml:context>
    <inkml:brush xml:id="br0">
      <inkml:brushProperty name="width" value="0.08571" units="cm"/>
      <inkml:brushProperty name="height" value="0.08571" units="cm"/>
      <inkml:brushProperty name="color" value="#008C3A"/>
    </inkml:brush>
  </inkml:definitions>
  <inkml:trace contextRef="#ctx0" brushRef="#br0">85 1 12287,'0'4'0,"0"-1"0,0-3 0,0 0 0</inkml:trace>
  <inkml:trace contextRef="#ctx0" brushRef="#br0" timeOffset="131">29 1 12287,'-7'4'0,"0"-2"0,0-1 0,3 0 0,2 1 0,1-1 0,1 2 0,0-3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34:20.205"/>
    </inkml:context>
    <inkml:brush xml:id="br0">
      <inkml:brushProperty name="width" value="0.08571" units="cm"/>
      <inkml:brushProperty name="height" value="0.08571" units="cm"/>
      <inkml:brushProperty name="color" value="#008C3A"/>
    </inkml:brush>
  </inkml:definitions>
  <inkml:trace contextRef="#ctx0" brushRef="#br0">1884 1 12287,'0'5'0,"0"-2"0,3 1 0,-2-2 0,4-2 0,-3 2 0,2 1 0,-1 1 0,0-1 0,-3 1 0,0 1 0,3-1 0,-2 2 0,1-1 0,-1 1 0,-1 1 0,2 0 0,0 0 0,0 0 0,-1 0 0,-1 2 0,0 1 0,0-2 0,0 0 0,-3 1 0,-2 1 0,-1-2 0,-1 0 0,0 0 0,0 0 0,-1-2 0,-1 1 0,0-1 0,-3 1 0,0 0 0,-1 0 0,-4-3 0,0 0 0,-1 0 0,-1 0 0,-1 0 0,-1 1 0,0-1 0,0-1 0,2 2 0,0-2 0,1 0 0,0 0 0,1 0 0,3-3 0,3 0 0,-6-3 0,3-1 0</inkml:trace>
  <inkml:trace contextRef="#ctx0" brushRef="#br0" timeOffset="351">1646 71 12287,'-7'1'0,"3"1"0,1 0 0,3 2 0,0-1 0,0 1 0,0 2 0,0 1 0,3 1 0,1 2 0,0 1 0,2 1 0,-2 2 0,3 0 0,0 0 0,2 0 0,0 0 0,1-1 0,0-1 0,1 1 0,3-2 0</inkml:trace>
  <inkml:trace contextRef="#ctx0" brushRef="#br0" timeOffset="1184">1289 155 12287,'4'-6'0,"1"1"0,-1 1 0,1 2 0,-2 2 0,-3 0 0,-3 3 0,-2 4 0,-1 0 0,-1-2 0,0-1 0,-1 2 0,-1 0 0,0-1 0,-2-1 0,0 2 0,0 0 0,0 1 0,-3 0 0,0 0 0,0 0 0,-1-1 0,-1-1 0,-1 0 0,-1 1 0,0 0 0,-1 1 0,1 0 0,1 0 0,1 0 0,2-1 0,0-1 0,0 0 0,2-3 0,1 1 0,1-1 0,1 0 0,-1 1 0,1-4 0,0-1 0,2-1 0,0-3 0,0 1 0,0 0 0,2 1 0,1-1 0,0 1 0,0 0 0,3-2 0,-2 1 0,3-1 0,0-1 0,0 0 0,0 2 0,0 0 0,0 0 0,2 1 0,1 0 0,1 1 0,1-2 0,2 1 0,0 0 0,-3 0 0,1 2 0,0-3 0,1 1 0,-1 0 0,0 1 0,0 2 0,-1-2 0,1-1 0,0 1 0,-1 1 0,1 0 0,-3 1 0,3 1 0,-3 0 0,2 1 0,-1 1 0,0 0 0,-3 2 0,0 2 0,0 0 0,0 1 0,0 0 0,0 0 0,0 0 0,-1 0 0,-1-1 0,-3-1 0,1 0 0,-1-2 0,0 0 0,-1 0 0,-1 1 0,0-3 0,0 1 0,0 0 0,-1 1 0,-1-1 0,0 1 0,0 0 0,2-2 0,-1 1 0,-1-1 0,0-1 0,0 0 0,2 0 0,0 0 0,0 0 0,0-6 0,0-2 0</inkml:trace>
  <inkml:trace contextRef="#ctx0" brushRef="#br0" timeOffset="1434">778 43 12287,'4'5'0,"-2"-1"0,-1 2 0,-1 0 0,0 2 0,0 1 0,3 3 0,-2 1 0,1 1 0,-1-1 0,-1-1 0,0 1 0,0-1 0,0 0 0,0 0 0,2-2 0,0-3 0,1 0 0,-3 0 0</inkml:trace>
  <inkml:trace contextRef="#ctx0" brushRef="#br0" timeOffset="1718">1240 1 12287,'4'0'0,"0"1"0,-1 1 0,0-1 0,-3 2 0,-3 0 0,-1 1 0</inkml:trace>
  <inkml:trace contextRef="#ctx0" brushRef="#br0" timeOffset="2601">862 225 12287,'-3'4'0,"0"1"0,-1 1 0,2-3 0,-3 1 0,1 0 0,0 0 0,-2-2 0,1 1 0,-1-1 0,-1 0 0,-1 3 0,-1-3 0,-1 1 0,-1 0 0,0-2 0,-3 1 0,0-1 0,0-1 0,0 0 0,0 0 0,0 0 0,0 0 0,0-3 0,1 0 0,0 0 0,1 0 0,4-2 0,-2 3 0,0 0 0,1-1 0,0 2 0,2-1 0,1 0 0,1 0 0,-1 1 0,1-1 0,2 2 0,0 1 0,0 1 0,2 4 0,-2-2 0,0 0 0,1 0 0,-3-2 0,0 3 0,1-2 0,-1 1 0,0 0 0,-1 0 0,-4-2 0,1 1 0,0-1 0,-1 0 0,0 1 0,-3-3 0,1 0 0,0 0 0,1 0 0,-1 0 0,0 0 0,-1 0 0,1 0 0,1 0 0,0-1 0,0-1 0,2 0 0,-2-2 0,1 0 0,2 0 0,0 0 0,1-2 0,0 1 0,2-1 0,1 3 0,1-1 0,1 2 0,2-3 0,0 3 0,1-2 0,1 1 0,2 1 0,3 2 0,0 0 0,0-1 0,0-1 0,0 0 0,0 1 0,-3 0 0,1 1 0,1 0 0,0 0 0,-2 1 0,1 0 0,1 1 0,-3 4 0,1-1 0,-1 1 0,0 1 0,-3 0 0,0 0 0,0 0 0,-1 0 0,-1 0 0,-3 0 0,-1 0 0,-4 0 0,0 0 0,-1 0 0,-1 0 0,-1 0 0,-1 0 0,-1 0 0,-1 0 0,1 0 0,-2-1 0,0-1 0,1 0 0,0-3 0,2 0 0,0-1 0,0-1 0,0-1 0,1-1 0,0-3 0,1-1 0,4-4 0,-1-1 0,1-2 0,1-1 0,2 2 0,1-4 0,1 2 0,2 2 0,0-1 0,1 4 0,1 0 0,1-1 0,-1 4 0,5-1 0,2 1 0,2-3 0,4-2 0</inkml:trace>
  <inkml:trace contextRef="#ctx0" brushRef="#br0" timeOffset="2850">526 421 12287,'-3'4'0,"-1"2"0,-3-2 0</inkml:trace>
  <inkml:trace contextRef="#ctx0" brushRef="#br0" timeOffset="3067">288 85 12287,'-17'0'0,"1"0"0,1 0 0,0 0 0,-2 0 0,-4 0 0,-3 0 0,-2 0 0,-5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34:33.439"/>
    </inkml:context>
    <inkml:brush xml:id="br0">
      <inkml:brushProperty name="width" value="0.08571" units="cm"/>
      <inkml:brushProperty name="height" value="0.08571" units="cm"/>
      <inkml:brushProperty name="color" value="#008C3A"/>
    </inkml:brush>
  </inkml:definitions>
  <inkml:trace contextRef="#ctx0" brushRef="#br0">2535 365 12287,'0'7'0,"0"0"0,0-3 0,0-2 0,0-4 0,0-2 0,0-3 0,2 0 0,0 0 0,0 0 0,-1 0 0,1 0 0,0 0 0,0 0 0,-1 0 0,-1 0 0,2 0 0,0 0 0,0 0 0,-1 0 0,1 0 0,0 0 0,0 0 0,1 0 0,0 0 0,1 0 0,-2 2 0,1 1 0,0 1 0,1 1 0,3 2 0,0 0 0,0 1 0,0 0 0,0 1 0,0 3 0,0-2 0,0 0 0,0 0 0,0 2 0,-1-2 0,-1 0 0,0 0 0,0 0 0,1-2 0,-1 0 0,0 1 0,-3 4 0,0-1 0,-1 1 0,-1 1 0,0 0 0,-3-3 0,-2 1 0,-2 1 0,-2 0 0,1-2 0,-2 1 0,3 1 0,0 0 0,-3-2 0,1 0 0,0 0 0,2 0 0,0-2 0,-1 2 0,-1-1 0,0-1 0,0 1 0,2-1 0,-1 0 0,-1-1 0,1-1 0,-2 0 0,3 0 0,0 0 0,0 0 0,0-1 0,0-1 0,0-2 0,0-3 0,0 0 0,2 0 0,0 1 0,1 0 0,0 1 0,-2 3 0,3-2 0,-1 1 0,-1 2 0,1-1 0,-1 0 0,0 0 0,-1 1 0,-1 2 0,0 1 0,0 2 0,2-3 0,0 1 0,0 0 0,-1 1 0,-1 0 0,0 0 0,0 0 0,-1 0 0,-1-3 0,0 0 0,0 0 0,2 0 0,-1 0 0,-1 0 0,0 0 0,-3 0 0,3 0 0,0 0 0,-1 0 0,1-3 0,-2 0 0,0 0 0,0 0 0,3 1 0,-2 1 0,0-1 0,-2 0 0,2 0 0,1 2 0,1-1 0,1-1 0,0 1 0,0-1 0,1 0 0,1 0 0,-1 0 0,4-3 0,1 3 0,3-3 0,-1 4 0,4-1 0,1 0 0,0 0 0,-2 1 0,1-1 0,1 1 0,0 1 0,1 0 0,0 0 0,0 0 0,-3 0 0,1 0 0,1 0 0,0 1 0,1 0 0,0 1 0,-3 1 0,0-2 0,-1 1 0,2-1 0,-3 4 0,1-3 0,-3 3 0,0 1 0,-3-1 0,-2 0 0,-1 0 0,-1 1 0,0-3 0,-1 2 0,-1 1 0,0 0 0,-3 1 0,1 0 0,-1 0 0,0 0 0,1-3 0,-2 0 0,0 0 0,1 0 0,4-2 0,-5 1 0,2-3 0</inkml:trace>
  <inkml:trace contextRef="#ctx0" brushRef="#br0" timeOffset="316">1940 295 12287,'-5'1'0,"0"1"0,1 2 0,-3 3 0,0 0 0,0 0 0,0 0 0,-1 0 0,-1 0 0,0 1 0,-2 0 0,1 1 0,2 0 0,-3-1 0,2-2 0,0-1 0,-1 0 0,2-3 0,-1 2 0,1-1 0,1-1 0,0-1 0,0-1 0,0 0 0,0 0 0,3-3 0,-2-4 0,2-4 0</inkml:trace>
  <inkml:trace contextRef="#ctx0" brushRef="#br0" timeOffset="732">1702 246 12287,'-7'4'0,"0"1"0,2-3 0,0 1 0,0-1 0,-1 0 0,1 4 0,0-1 0,0 1 0,-1 1 0,0 0 0,0 0 0,2 0 0,1 0 0,-2 0 0,2-1 0,0-1 0,0 0 0,2-3 0,3 0 0,-1-1 0,4-1 0,1 0 0,0 0 0,1-1 0,0-1 0,0 0 0,0-3 0,0 2 0,0-1 0,0 0 0,0-2 0,-1 0 0,-1 1 0,1 3 0,-2-3 0,0 0 0,1-1 0,-3-1 0,1 0 0,-6 1 0,-3 1 0,-2 3 0,0 1 0,-1 1 0,1 0 0,1 0 0,-3 0 0,-1 0 0</inkml:trace>
  <inkml:trace contextRef="#ctx0" brushRef="#br0" timeOffset="981">1702 141 12287,'-7'4'0,"2"-1"0,0-2 0,0 1 0,1-1 0,-1 3 0,1 0 0,0 0 0,-2 1 0,2 2 0</inkml:trace>
  <inkml:trace contextRef="#ctx0" brushRef="#br0" timeOffset="1097">1569 190 12287,'-5'0'0,"0"0"0,4 3 0,-2 1 0</inkml:trace>
  <inkml:trace contextRef="#ctx0" brushRef="#br0" timeOffset="2433">1226 176 12287,'1'6'0,"0"-1"0,1 0 0,4 0 0,-1 2 0,-2-1 0,1-1 0,0 0 0,0 1 0,-2-1 0,2 0 0,0 0 0,0 1 0,-2-3 0,1 2 0,0 1 0,-2 0 0,2 0 0,0-1 0,-2-1 0,1-2 0,-4-1 0,-3 4 0,-1-3 0,-1 2 0,0 0 0,0 0 0,0-2 0,0 2 0,0 0 0,0 0 0,0 0 0,0 1 0,-1 0 0,-1 1 0,1-1 0,-1 0 0,0 0 0,0 1 0,1-1 0,-1 0 0,1 0 0,1 1 0,1-3 0,0 1 0,2 0 0,1 0 0,1-2 0,3 1 0,1-3 0,3 0 0,1 0 0,1 0 0,1 0 0,0-1 0,1-1 0,2 1 0,-3-2 0,1 0 0,0 1 0,-1-3 0,-1 3 0,0 0 0,0-1 0,0 2 0,0-2 0,0 0 0,-1 1 0,-1-3 0,1 1 0,-6-1 0,0 1 0,-4 1 0,-2 1 0,-1 2 0,0 0 0,-3 0 0,1 0 0,1 0 0,0 0 0,1 2 0,-1 0 0,-1 1 0,0 0 0,-3-2 0,2 2 0,0-1 0,0 0 0,-2 3 0,1-2 0,-1 0 0,0 0 0,1 2 0,-3-2 0,1 0 0,1 0 0,-1 1 0,3-3 0,0 1 0,0 0 0,-2-1 0,3-1 0,1 0 0,0 0 0,1 0 0,0 0 0,0 0 0,0 0 0,0 0 0,0 0 0,0 0 0,0 0 0,-3 0 0,1 0 0,1-1 0,0-1 0,-2 1 0,1-2 0,0 0 0,-1 1 0,2-3 0,-1 3 0,1 0 0,1-1 0,1 1 0,0-2 0,2 0 0,1 0 0,-2 2 0,3-3 0,1 0 0,0-1 0,1-1 0,0 0 0,0 0 0,1 2 0,1 0 0,-1 2 0,3-3 0,-1 1 0,3 3 0,-1-2 0,1 1 0,-2 0 0,1 1 0,1 0 0,0 0 0,0 1 0,-1-1 0,0 0 0,0 0 0,2 2 0,-1 1 0,-1 1 0,0 3 0,-3-2 0,0 2 0,-1 1 0,-1 0 0,-1 0 0,-1-1 0,0 0 0,-3 0 0,0 1 0,-1-1 0,-1 0 0,0-1 0,0 1 0,0 0 0,0 1 0,0-3 0,0 1 0,0 0 0,0 0 0,0-2 0,0 0 0,0 0 0,0 0 0,2-1 0,0 1 0,0-1 0,2-4 0,1-2 0,-2-1 0,0-1 0</inkml:trace>
  <inkml:trace contextRef="#ctx0" brushRef="#br0" timeOffset="2766">687 162 12287,'0'7'0,"0"-3"0,0 1 0,0 0 0,0 2 0,-3 0 0,1 0 0,1 0 0,0 0 0,1 1 0,0 0 0,0 1 0,0 2 0,0-3 0,0 1 0,0 0 0,0 1 0,0-1 0,0 0 0,0-1 0,1-4 0,1-1 0,3-1 0,1 0 0,1 1 0,0-6 0,0-1 0</inkml:trace>
  <inkml:trace contextRef="#ctx0" brushRef="#br0" timeOffset="3581">1198 1 12287,'-4'0'0,"1"0"0</inkml:trace>
  <inkml:trace contextRef="#ctx0" brushRef="#br0" timeOffset="4865">743 393 12287,'-1'4'0,"-1"1"0,0-3 0,-3 0 0,3-1 0,-3-1 0,0 0 0,-1 0 0,-1 0 0,0 0 0,0 0 0,-1 0 0,-1 0 0,-1-1 0,-1-1 0,1 1 0,-3-1 0,1 1 0,0 1 0,-1 0 0,-1 0 0,0-1 0,0-1 0,0 1 0,0-2 0,0 0 0,0-2 0,1 1 0,0-1 0,2 1 0,-2 0 0,2-2 0,0 2 0,1-1 0,2 0 0,-1 2 0,1-2 0,-1 2 0,3 0 0,-1 2 0,3-2 0,-1 0 0,1 1 0,2 0 0,-1 2 0,4 0 0,1 0 0,0 3 0,2 2 0,-2-2 0,0 2 0,1-3 0,0 3 0,-1-3 0,-2 3 0,-1-3 0,-1 0 0,0-1 0,-2 0 0,0 0 0,1 1 0,0 1 0,-1-3 0,-2 0 0,0 0 0,-1 0 0,0 0 0,0 0 0,0 0 0,0 0 0,0 0 0,0-1 0,0-1 0,0 0 0,0 1 0,0-3 0,0 1 0,0-1 0,0-1 0,2 1 0,1-1 0,-2 0 0,0-1 0,1-1 0,1 0 0,0 0 0,1 0 0,1 0 0,-1 0 0,1 0 0,-1 0 0,0 0 0,2 0 0,-2 0 0,-2 1 0,0 1 0,-1 1 0,-1 2 0,0 0 0,0 1 0,-1 2 0,0 2 0,-2 1 0,0 1 0,2 2 0,-2 0 0,2 0 0,-1 0 0,1 1 0,-2 0 0,2 1 0,-2 3 0,3-2 0,0 0 0,1 0 0,1 1 0,-1-3 0,2 1 0,1 0 0,1-4 0,2 0 0,1-1 0,1 1 0,2-2 0,3-4 0,0-1 0,0 0 0,0-3 0,1 2 0,0 0 0,2 0 0,0-2 0,-2 2 0,2-1 0,1-1 0,0 1 0,2-1 0,-2 0 0,1-4 0,2-2 0</inkml:trace>
  <inkml:trace contextRef="#ctx0" brushRef="#br0" timeOffset="5615">288 505 12287,'5'0'0,"-1"0"0,-2 0 0,2 0 0,-3-1 0,2-1 0,-1-2 0,-2-3 0</inkml:trace>
  <inkml:trace contextRef="#ctx0" brushRef="#br0" timeOffset="5780">379 491 12287,'0'7'0,"0"0"0,3-3 0,1-1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34:40.137"/>
    </inkml:context>
    <inkml:brush xml:id="br0">
      <inkml:brushProperty name="width" value="0.08571" units="cm"/>
      <inkml:brushProperty name="height" value="0.08571" units="cm"/>
      <inkml:brushProperty name="color" value="#008C3A"/>
    </inkml:brush>
  </inkml:definitions>
  <inkml:trace contextRef="#ctx0" brushRef="#br0">57 1 12287,'0'7'0,"0"0"0,0-3 0,0 1 0,0-3 0,0 1 0,0-3 0</inkml:trace>
  <inkml:trace contextRef="#ctx0" brushRef="#br0" timeOffset="199">22 43 12287,'-3'4'0,"-2"-2"0,1-1 0,0-1 0,2 0 0,-1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5:11:28.046"/>
    </inkml:context>
    <inkml:brush xml:id="br0">
      <inkml:brushProperty name="width" value="0.08571" units="cm"/>
      <inkml:brushProperty name="height" value="0.08571" units="cm"/>
      <inkml:brushProperty name="color" value="#FF0066"/>
    </inkml:brush>
  </inkml:definitions>
  <inkml:trace contextRef="#ctx0" brushRef="#br0">837 279 7863,'15'0'-317,"-1"0"1,-9-9-1,4-3 524,1 0 1,-8-7-123,5 4 0,-4-4-163,-3-2 0,-3 0 0,-4-1 52,-7 1 1,-8 9 0,-4 5-1,-5 4 23,-2 3 1,-3 0 0,-7 3 0,0 4 36,0 7 1,0 5 0,0 5 0,1 2 26,-1 3 0,2 6 0,3-6 1,5 0-45,2 2 1,4-8 0,13 6 0,7-5-6,5-3 0,2 1 1,2-1 22,5 1 1,5-3-1,9-3 1,1-4 47,-1-2 1,3 4 0,2-4 0,3-1-55,-3 1 1,-2 7 0,-2-6 0,-1 4-31,0-1 1,-1-7-1,-4 5 1,-1 0-27,1 0 0,3-5-22,3 7 1,-3 1 28,-5 6 1,-4 1 0,-10-1 26,0 0 0,0-6 0,0-1 1,0 3 38,0 2 1,-8-5 0,-1 0 4,-3 3 1,5 0 0,-7-3 0,-1-4 25,3-1 1,-7-6 0,5 4 0,-5-5-63,-3-2 1,-6 0 0,-3 0-1,-3 0-137,-4 0 1,5 0 0,-3-2 0,-2-3-153,-2-2 1,-3-17 0,2 3-1,5-3-263,8 0 0,4 0 537,3-5 0,-1 6 0,1-8 0</inkml:trace>
  <inkml:trace contextRef="#ctx0" brushRef="#br0" timeOffset="400">1331 0 7828,'-12'3'-534,"2"2"651,1 2 1,6 9 0,-4-1-1,5 6-62,2 8 1,0-3 0,0 7-1,0 3 27,0 5 0,0-3 1,0 12-1,0-5 5,0-2 1,0 7 0,0 0-1,0-2-42,0-3 0,0-2 0,0 0 0,0-3-89,0-4 1,0 2 0,0-9-625,0-3-719,0-2 668,0-12 719,0-12 0,-10-12 0,-2-10 0</inkml:trace>
  <inkml:trace contextRef="#ctx0" brushRef="#br0" timeOffset="700">1760 279 7031,'-24'0'127,"-5"0"0,-4 0 1,-10 3-1,-2 1-107,-5 4 0,-15 8 0,-11-4 1,-3 2-59,1 1 0,9-3 1,-3 4-1,5-4-75,3-2 1,11 4 0,8-7 0,9-2-504,5-3 616,12-2 0,-9 0 0,4 0 0</inkml:trace>
  <inkml:trace contextRef="#ctx0" brushRef="#br0" timeOffset="1216">1888 580 7843,'22'0'-182,"-8"0"0,0 0 1,3 0-82,2 0 1,5 0 0,2 0 0,3 0 302,-3 0 0,0-8 0,0-1 0,3-3 59,-3-5 0,-2 5 0,-2-2 0,-1-3-22,0-2 1,-2 5-1,-4 0 1,-6-3-48,1-2 1,-8-3-24,5 1 1,-14 2 0,-7 2-39,-5 3 0,-10 9 1,-2-2-1,-2 5 30,-5 2 0,-3 0 0,1 2 0,2 3 43,2 2 1,2 10-1,-4-5 1,5 2 15,2 0 0,-5 0 0,8 8 1,1-1 14,4 1 1,1 2 0,3 2-1,5 2-21,7-1 1,-3-1 0,3 0 0,5 5 2,6 2 0,1-4 0,9 4 0,5-2-52,8-4 0,-1-1 1,7 0-1,1 0-78,-1-7 0,0 0 1,5-9-1,-2 0-32,2-1 0,-4-2 0,-1-7 0,0 0-156,1 0 1,-6 0-1,6 0 1,-3-2 262,-5-5 0,7-15 0,1-11 0</inkml:trace>
  <inkml:trace contextRef="#ctx0" brushRef="#br0" timeOffset="1683">2618 151 7537,'2'21'0,"3"0"13,2 1 0,0 6 0,-5 3 0,3 3 25,2 4 0,3 2 1,-5 3-1,4 0 65,3 0 0,-7 0 0,4 0 0,-1-2-9,-1-6 0,0-4 0,-5-9-85,5-1 53,-4 1 26,6-10 0,-9-12 0,0-15-95,0-4 1,0-2 0,0-3-1,0-5-7,0-6 1,0-6-1,0-2 1,3 0-5,4 0 1,-5 3-1,8 2 1,-3 2 5,0-2 0,7 4 1,-4 1-1,2 2 10,5 5 0,-6 2 0,4 5 1,1 5 2,3 6 1,5-1-1,3 2 1,4 2-58,2 3 0,-5 2 0,8 0 0,0 0-85,-3 0 0,8 0 0,-8 0 0,3 0-123,0 0 0,-8 0 0,6 0 0,-1 0 264,0 0 0,-6 9 0,4 3 0</inkml:trace>
  <inkml:trace contextRef="#ctx0" brushRef="#br0" timeOffset="2201">3390 622 6509,'21'10'180,"1"-8"0,2 6 1,2-6-170,2-2 0,3 0 0,-2 0 0,4-2 50,1-6 1,4 4 0,-10-11 0,-1 1 1,-3 2 1,-3-5-1,0 8 1,-2-3-7,-4-5 0,-3 5 1,-8-2 9,4-3 1,-1 5 0,-10 1 0,-4-1-31,-7 0 1,-8 7 0,-4-2-1,-2 4 33,1 3 0,-4 0 1,0 0-1,0 3-8,1 4 1,-9-2 0,6 9 0,-3 3 31,1 2 0,1 2 0,-2 1 0,5-1-23,0 1 0,8 6 0,-6 1 1,8-1-3,6 3 0,6-7 0,9 5 0,0-5-10,0-3 0,0 0 0,2 1 0,8-1-1,11 1 0,3-8 1,12 0-1,-1 1-85,-1-3 1,9-3 0,-3-9 0,8 0-509,0 0 1,-3 0-1,0 0 1,3-2 534,2-5 0,0-5 0,-7-10 0</inkml:trace>
  <inkml:trace contextRef="#ctx0" brushRef="#br0" timeOffset="2633">4677 279 7689,'-10'-12'-356,"6"3"0,-11 9 0,-4 0 403,-7 0 0,-7 9 1,-10 6-1,0 6 86,0 8 1,0-3 0,0 10 0,3 2-91,4 2 0,-2 3 0,9 0 0,5 0 46,8 0 1,6-7 0,10-1 0,5-1 11,9-8 0,3 3 1,21-18-1,5 4-52,5-1 1,11-9 0,-4 2 0,2-5-60,0-2 0,1-7 1,6-2-1,-2-3 21,-5-5 0,3-2 1,-8-2-1,-2-3 12,-5-5 1,8 5 0,-20-7-1,-7 3 4,-6-1 1,-16-2-1,3 5 1,-7-3-6,-7 3 0,-14 2 0,-17 3 0,-12-1-117,-15 1 0,-1 2 0,-11 2 1,1 5-99,0 3 0,7-6 1,-3 8-1,5 3-88,3 1 1,2 3 0,5 0 0,7 0 280,5 0 0,11 0 0,3 0 0,10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5:11:33.279"/>
    </inkml:context>
    <inkml:brush xml:id="br0">
      <inkml:brushProperty name="width" value="0.08571" units="cm"/>
      <inkml:brushProperty name="height" value="0.08571" units="cm"/>
      <inkml:brushProperty name="color" value="#FF0066"/>
    </inkml:brush>
  </inkml:definitions>
  <inkml:trace contextRef="#ctx0" brushRef="#br0">6222 494 7746,'-12'0'-468,"2"2"503,10 6 1,0 3 0,0 13-1,0 5-1,0 7 0,0 11 0,0 8 0,0 5 11,0 6 1,7 11 0,1-6 0,-1-2-39,2-2 0,-6-5 1,4-5-1,-5-7-111,-2-4 0,7-13 1,0-4-384,-2-6-196,-2-11 683,-3-2 0,0-10 0</inkml:trace>
  <inkml:trace contextRef="#ctx0" brushRef="#br0" timeOffset="333">6586 687 7812,'-21'12'0,"-1"-2"0,1-10 0,0 0-235,-1 0 1,-2 2-1,-2 3 1,-5 2 217,-2-2 0,-3 4 0,-7-2 1,0-2 22,0-3 0,0 1 0,0 2 1,1 2-48,-1-3 1,0-1-1,0-3 1,2 0-44,6 0 1,4 0 0,9 0-1,1 0-290,-1 0 374,10 0 0,3 9 0,9 3 0</inkml:trace>
  <inkml:trace contextRef="#ctx0" brushRef="#br0" timeOffset="1134">6779 365 6196,'-12'22'83,"5"-1"1,5 1 0,4-1 0,3 1-75,2-1 0,10 8 1,-3-1-1,5-2 22,3-2 0,-1-5 0,1-2 0,-1-5 62,1-3 1,-1 6-1,3-8 1,2-2-62,3-3 1,-1-2 0,-6-2 0,-1-5-31,1-8 1,-1-4 0,1-2 0,-1-1-20,0 1 1,-6-3-1,-3-2 1,-3-3-13,-4 3 0,4 0 0,-1 0 0,-4-3 21,-1 3 0,-3 9 0,0 3 39,0-3 0,-3 7 11,-4 3 1,2 5 16,-9 2 0,9 9 0,-4 6-12,-1 4 0,8 9 0,-5 1 0,4 0-15,3 2 0,0 2 0,0 10 0,3 0 11,4 0 0,-5 7 1,8 2-1,-1 3 7,6 5 1,-3 2 0,0 2-1,-1 0 27,1 1 1,3 6 0,4 1 0,-3-3-8,-1-3 1,-8-11 0,5-2 0,-3-3-17,-4 0 0,-3 0 0,-2-10 1,-2-4-47,-5-7 1,2-5-1,-9-3 1,-3-2-31,-2-5 1,-9-4-1,-1-10 1,0 0 15,-2 0 1,0 0 0,-7 0 0,2 0-32,-2 0 1,0-2-1,0-6 1,5-6-48,2-5 1,-5-2 0,5-1-1,0-2 39,0-4 1,2 2-1,10-8 1,3 1 4,1-1 0,8 1 0,-5-5 0,3 5-4,4 2 0,3 2 0,4 7 0,3-1-36,2-6 0,17 12 0,-3-2 0,5 5-28,5 2 1,3 7-1,9-2 1,0 5 57,-1 2 1,4 0 0,1 0 0,3 0-17,-2 0 1,-10 9 0,-2 6 0,0 4-24,-3 2 0,0 8 0,-6 2 1,1 0-1,-1 0 1,-4-3 0,-1-6 0,-1-1 88,1 1 0,-1-8 0,1-2 0,-1-3 0,10-1 0,2-8 0</inkml:trace>
  <inkml:trace contextRef="#ctx0" brushRef="#br0" timeOffset="1800">7702 387 6850,'0'21'17,"0"10"1,0 5-1,0 7-13,0 7 1,2 12-1,3 12 1,4 0 16,3 0 0,-4 4 1,3-9-1,1-4 10,0-6 1,0-6 0,5-1 0,-5-11-6,-3-8 1,8-4 0,-5-8-24,0 0-23,-3-9 0,-9-12 3,0-14 0,0-7 1,0-6-1,0-1-34,0 2 0,-7-8 1,-2-1-1,-3-6 41,-5-2 1,5-7 0,-2-2 0,0-3 4,2-5 1,0 3-1,7-5 1,-5-5 2,-1 1 0,6 1 1,-2 8-1,4 5 20,3-1 0,0 15 1,3-3-1,4 8-2,7 7 1,-2 9-1,5 3 1,4 0-4,5 2 1,5 2 0,-2 10 0,7 0 25,4 0 1,-4 3 0,0 1 0,-1 6 8,-1 2 1,-1 2 0,-7 10 0,3 2-25,-3 3 0,-9-1 0,-5-4 0,0 2-3,0 3 0,-8 0 1,4-8-1,-6 0-20,-2 1 0,0-1 0,-2 1 0,-3-1 39,-2 1 0,-10-1 0,3-2 1,-5-2 2,-3-3 1,-6-2 0,-3 5 0,0-5-36,0-3 0,-8 6 1,4-8-1,-3 0-44,2 2 0,-5-6 1,8 4-1,-3-5-137,0-2 1,10 0 0,-2 0-1,4-2-311,2-5 0,3 2 484,5-9 0,-5-1 0,7-6 0</inkml:trace>
  <inkml:trace contextRef="#ctx0" brushRef="#br0" timeOffset="2250">8431 687 7820,'7'22'145,"0"-1"0,8 0 0,-6-2 0,3-2-207,5-3 0,-5 1 0,2 4 0,3-2-15,2-3 1,5-9 0,2 2 0,5-5 109,2-2 1,3 0 0,7 0-1,0 0-2,0 0 0,0-7 0,-1-3 0,-1 1 15,-5-1 1,2-4-1,-10 5 1,-1-1 1,-3 0 0,-10-6 0,-2 1-61,-3-4 1,-2-2 0,-7 0-1,-2-1-25,-5 1 0,-7 6 0,-13 1 1,-4 0-18,-2 2 1,0 0 0,-8 7 0,3-2 52,0 2 1,-7 3 0,9 2 0,-5 2 57,-2 5 1,3-2-1,2 9 1,4 3 41,3 2 1,3 10 0,4 2-1,0 0-16,3 0 1,-3 7 0,17-2 0,2 2-1,3-3 0,4 6 0,5-8 0,7 3-61,5 0 1,12-10-1,5 3 1,5-5-109,2-3 1,2-2-1,3-5 1,2-4-201,-3-1 1,6-6 0,-1 4-1,1-7-100,-1-7 1,-2-5-1,-5-10 387,5 1 0,-4-10 0,6-2 0</inkml:trace>
  <inkml:trace contextRef="#ctx0" brushRef="#br0" timeOffset="5247">10490 151 7931,'12'-10'76,"-2"6"-482,-10-11 1,-3 8 342,-4-7 1,-12 7 0,-9-5-1,1 2 112,4 5 0,-8 1 0,-5-1 0,-5-2-10,-2 2 1,-9 3 0,-8 2 0,-6 0 7,-6 0 0,-11 0 0,-3 0 0,-12 0-33,46 0 0,-1 0 0,-7-1 1,-1-1-1,-1 0 0,0-1 1,1 0-1,0-1-53,2 2 0,-1-1 0,-2-1 0,0-1 0,1 1 0,1 1 0,-3 0 1,-1 1 48,0 1 0,0 0 0,4 1 1,0 0-1,3 0 0,0 0 0,2 0 1,0 0-14,2 0 1,-1 0 0,-3 0-1,0 0 1,-2 0 0,1 0-1,-1 0 1,-1 0 22,-2 0 0,0 0 0,-1 0 0,0 0 0,-3 0 1,0 0-1,1 0 0,-1 0 12,2 0 1,0 0 0,-7 0 0,1 0 0,4 0 0,1 0 0,-4 0 0,0 0-6,-4 0 1,0 0 0,2 0 0,-1 0 0,3 0 0,0 0-1,5 0 1,2 0-7,2 0 1,1 0-1,-2 0 1,0 0 0,1 0-1,1 0 1,-2 0 0,0 0-25,-1 0 0,0 0 0,1 0 0,1 0 0,6 0 0,1 0 0,-1 0 0,0 0 6,1 0 0,-1 0 1,0 0-1,1 0 1,-1 0-1,1 0 0,-1 0 1,0 0 3,0-1 0,1 2 0,3 2 0,0 1 0,0 0 0,0-1 0,0 0 0,0-1 9,-48 0 1,0 5 0,5 0 0,44-4 0,-2-1-4,-1-1 0,-1 1 1,1 1-1,-1 1 1,3-1-1,0 1 1,-43 1-20,5-3 0,5 0 0,-1 3 0,3 2-42,0-2 0,-7-3 0,9-2 0,-4 0 22,-3 0 0,3 0 1,2 0-1,5 0 22,2 0 0,2 0 0,8 0 0,-1 0 0,1 0 0,-7 0 1,-1 0-1,1 0-11,-3 0 0,0 0 0,-5 0 0,8 0-29,4 0 0,10-7 0,0 0 1,-1 2 126,3 3 1,1 2-1,6 0 1,-2 0-89,2 0 1,-7 0 0,1 0 0,-1 0-9,5 0 0,-5 0 0,-2 0 0,-3 0-10,3 0 1,-3 0 0,10 0-1,0 0-1,-2 0 0,-1 0 0,-4 0 0,7 0 10,5 0 1,4 0-1,3 0 1,2 0 18,-2 0 1,7 0 0,3 0 0,4 0-10,2 0 1,1 2-1,0 3 30,-1 2 1,1 3-8,-1-3 1,1 5 11,-1 9 0,3 1 0,5 2 0,7 2 57,4 2 0,3 11 0,-2-4 0,-3 6-45,-2 2 0,0 0 0,7 0 1,0-1-11,0 1 1,0 0 0,0 0-1,0 2 25,0 6 1,2-4 0,3 10-1,5 1-9,2-4 1,-5 8 0,5-4 0,0 4-19,-1 2 1,1 0 0,5-2 0,-5-2-11,-2-3 1,4-9-1,-5 2 1,1-5-43,-1-2 1,6-10 0,-6-2 0,1-2 17,-1-1 1,8 8-1,-5-7 16,0-3 0,5-2 0,-8-5 1,1-2 19,-1-3 1,5-7 0,-4 5 40,2-2 1,-5-3-24,7-7 1,-7 0-38,8 0 1,-1 0-1,8 0-4,-1 0 1,-7 0 0,1 0-1,1 0 30,3 0 1,3 0 0,-1 0 0,3 0-5,5 0 0,-6 7 1,8 0-1,-2-2-17,0-3 0,9 5 0,-2 0 0,4-2-15,3-2 0,0 4 0,2 0 1,3 0-22,2 3 0,2-6 1,-2 8-1,8-2 7,4-5 1,9 4 0,1 1 0,-3-1 15,-3 1 0,-1-1 1,1-4-1,4 2 35,1-2 0,3 4 1,-5-1-1,5-1-9,2 2 1,3-6 0,7 6 0,0-2-29,-1 0 0,1 1 0,0-8 0,0 0 4,0 0 0,-1 0 1,1 0-1,0 0 26,0 0 0,7 0 0,0 0 1,-3 0-15,-2 0 1,-2 0-1,2 0 1,3 0-9,2 0 1,0 0-1,-7 0 1,2 0 5,5 0 1,0 0-1,2 0 1,-11 0 24,-8 0 1,5 0 0,-2 0-1,4 0-4,3 0 1,-3 0 0,-2 0 0,-2 0-27,2 0 0,9 0 1,3 0-1,-2 0-43,-3 0 1,0 0 0,5 0 0,5 0 13,0 0 0,-47-1 0,0-1 0,42-3 0,0-2 17,2 3 0,-6 1 0,4 3 0,-5 0 6,-2 0 1,-1 0 0,1 0 0,0 0 15,0 0 1,-8 0 0,-1 0 0,-3-2-17,-5-5 0,5 4 0,0-6 0,-1 2-18,1-1 0,5-1 1,-5 4-1,2-4-10,5-3 0,-7 7 0,0-5 0,-3 3 10,1 0 1,-1-2-1,-6 4 1,1-2 38,6 2 0,-5 0 0,7 0 0,-3-2-2,1 2 0,-1-4 0,-7 2 0,1 0-25,-1-3 0,-2 5 0,-5-7 0,-7 0-12,-4 1 1,-3 3-1,-1-4 1,1 1 1,0-1 0,5 7 0,0-5 1,-3 3-27,3 0 0,-1-3 1,-4 6-1,0-6-13,0-2 1,0 7-1,0-4 1,0 2 5,0 0 1,-8-8 0,-1 6 0,-1-1 30,0 1 1,1-6 0,2 6 0,-5-1 22,-1 1 1,-3-5 0,8 4 0,1 0-13,-2 1 0,4-5 1,-7 4-1,0 1 20,0-1 1,7-4-1,-5 7 1,3-1 12,0-1 1,-10 4 0,2-7 0,-4 0 4,-2 0 0,-1 5 0,1-7 0,-3-3-13,-5-2 0,3 5 1,-10-3-1,-2-4-18,-3-5 1,-2-5-1,0 4 1,0-4-20,0-2 0,-9-3 0,-3-4 0,-3 2 2,1 2 1,0-7 0,-5-7 0,2 2 1,3 3 1,-1 2 0,-6-2-1,2-5 7,5-8 1,-6 6-1,6 2 1,-3 5 0,3 2 0,-5 0 0,5 2 0,-5 6 0,-3 6 0,1-2 0,-1 2 0,3 3-2,5 2 0,-5 10 1,5 2-16,-5 3 1,-3-6 0,1 6-6,-1-3 0,8 7 1,2-4 12,2-1 0,1 8 103,2-5-1,4 4 88,-6 3-88,9 0 249,0 0-390,9 0 25,-6 0-8,6 0 16,-9 0-1027,0 0 1,0 10 0,0 2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5:11:43.179"/>
    </inkml:context>
    <inkml:brush xml:id="br0">
      <inkml:brushProperty name="width" value="0.08571" units="cm"/>
      <inkml:brushProperty name="height" value="0.08571" units="cm"/>
      <inkml:brushProperty name="color" value="#FF0066"/>
    </inkml:brush>
  </inkml:definitions>
  <inkml:trace contextRef="#ctx0" brushRef="#br0">1 485 7442,'9'-12'-118,"-7"0"0,8 7 0,-1-2 46,6 2 0,-3-5 0,2 1 63,3-3 1,2 0-1,2-5 3,1 3 0,-8 9 1,0-4-8,3-1 0,2 1 0,0-8 0,-2 5 30,-3 3 1,0-8 0,8 3 0,-1-3 19,1 3 0,-1-3 1,-2 7-1,-2 1 21,-3-1 0,-7 3 0,5 5 36,-2-5-77,-3 4-52,-7-6 1,0 11 17,0 5 1,-10-2 77,-4 9 1,2-9 0,-2 5 21,-3-1 1,-2 1 0,-2 6 0,-1-4 46,1-2 1,7 4 0,-1-4 0,-1 2-62,-4 4 1,6-6-1,2-1 1,0-1 7,0-1 0,5 2-21,-7-2-61,9-4 1,-2 4 0,14-14-1,7-8-19,6-4 1,3-2 0,4-1 0,1 1 56,-2 0 0,-2-1 0,-2 3 0,-1 2-48,1 3 1,-1 0 18,1-8 1,-11 8 0,-1 2 118,0 3 11,-8 1-125,7 8 0,-11 0 0,-3 3-22,-2 4 1,0-2-1,5 9-144,-6 3 1,6-5 40,-5 2 1,2-7 0,-2 7 105,-7 3 0,2-5 1,-3 0-1,-1 0 126,-3 0 1,-3 4 0,1 8 0,-1 0-44,1-5 1,2-2 0,2 4 0,3-2 31,-3-4 1,8-3 0,-1-8 193,1 3-274,6 1 0,-6-18 0,11-4 0,3-5 12,2-3 0,10-6 0,-3-1 0,7 3-39,8 2 1,-5-5-1,4-2 1,-4 0-82,-2 0 0,-1-4 1,1 6 208,-1 3-298,1 2 311,-11 3 100,-1 9-229,-10 12 0,0 12-9,0 9 0,0 1 0,0-1 0,0 0-219,0 1 1,-7-1 35,0 1 1,0-1 119,7 1 1,0-8 69,0 0 1,-3-9-2,-4 2 0,2 3 0,-9-3 133,-3-2 0,-2 4 1,-2 1 68,-1 2 1,1-5 0,-1 5-42,1-3 1,-1-2 124,1-7-314,9 0 0,3-2 1,11-5-1,5-7-33,7-6 1,5-1 0,5-3-1,3-2-103,1-3 1,1-6 0,-10 6 0,-3 5 156,-1 8 1,-3-4-1,4 9-7,-1-1 1,-11 0 161,4 5 9,-6 4 1,-2-4 0,0 14-72,0 7 0,0 6 0,0 1 1,0 0-114,0 1 0,-7-1-292,0 1 1,-3-1 274,3 1 1,2-3 0,-7-3-1,0-4 53,0-2 0,-4 7 0,-10-1 0,-3 8 141,3 5 1,-5-1-1,2-9 57,3-4 0,2 1 121,3-9-194,9 10 1,2-17-105,10 0 1,0-9-1,0-13-1,0 1 0,10-1 0,4 1 1,5-1-103,3 1 1,6-8 0,3-2 0,0-2-59,0-5 1,5 7 0,-10 2 0,-4 5 73,-6 3 0,-4 7 0,5 2 15,-3 2 450,-9 3-296,4 7 0,-9 2 0,0 6-96,0 6 1,-7 5 0,0 2 0,2 1-112,3-1 0,2-6 0,0-1 29,0 3 1,-2-5 12,-6 2 1,6-7 32,-5 7 1,2-9 28,-2 2 0,5-2 0,-8 0 63,1 2 0,4 0 0,-10-5 1,-1 3 41,-3 2 0,-3 10 0,1-3 0,-1 5 80,1 3 0,-1-8 0,1-2 0,2 0-129,5 0 1,-5-7 0,7 4 78,0 1-138,2-8 1,10 5-37,0-14 0,10-5 0,4-9 0,5-1-55,3 1 1,9-10-1,4-3 1,3-1-8,-2-1 1,-5 10 0,-9 0 0,-3 6-58,-5 6 1,5 2-26,-5-2 418,-4-5-91,-1 17 1,-11 2 0,-3 14-121,-2 5 1,0-5-1,7 0-303,0 3 0,-2-5-84,-6 2 160,6 1 0,-15 6 186,10 1 0,-9-10 0,1-3 1,-4 1 346,-2 4 0,-1 5 0,1 2 1,-1 1-377,1-1 1,-1-2-1,1-4 1,2-6 367,5 1 1,-5-8 8,4 5-304,6-4 1,-1-6-1,13-4-97,4-7 1,12-12 0,12-5-1,2 0 64,5 0 0,-4-5 1,-1 7-1,-2 3 56,-5 2 0,-9 5 1,-3 2-19,3 3 0,-8 7 1,1-5 159,0 3-7,-8 1 1,7 11-77,-9 4 0,-7-2 1,0 9-27,2 3 1,1-8-1,-1 1-207,-2-1 1,-3 1 0,5 7 28,-2-3 0,-9-7 0,1 7 1,-4 3 36,-2 2 0,-8 2 1,1 1-1,1-1 5,3 1 1,3-1 0,0 1 25,-1-1 1,8-7 136,0 1 30,9-10 0,-5 2 0,13-14-88,4-8 1,7-6 0,15-8 0,6-7-106,6-4 0,-1-3 1,-4 3-1,-7 4 195,-5 7 1,-3 1 0,-2 4-229,-5 5-332,6 2 323,-18 5 0,7 12 1,-11 14 1,-5 5 0,5 3 0,-6-1-7,6 1 0,2-8 1,-2-2-1,-3 0 18,-2 0 0,0-5-80,7 7 164,0-9 0,-3 12 100,-4-10 0,-5 2 0,-12-1 0,-2 6 172,-3 5 1,1 0 0,4-2 0,-2-3-65,-3 3 0,8-5 0,6 0-60,-1-3-227,-3 8-56,7-15 1,5 5-14,14-14 0,5-5 1,11-12-1,6-2-1,7-2 1,2-8-1,0 5 1,-5 0 197,-2 0 0,-4 9 0,-11 8 1,-1 0 41,1 2 1,-4-5 622,3 10-518,-11 0 0,-4 9 0,-12 5-101,1 8 1,-6-3 0,7 0-1,-2-1-150,-4 1 0,-13 5 1,-7 12-1,-2 4-38,2 0 1,5 3-1,10-12 1,0-5-67,-1 0 0,1-2 0,2-1 215,4-1-24,6-10-58,9 4 0,2-9 1,3-2 14,2-5 0,3 2 0,-3-10-214,7-1 0,15-6 0,6-6 0,6-8 142,2-5 1,-10 1-1,-4 2 1,-5 4 281,-3 3 1,-2 10 0,-2 7 489,-3-3-328,-9 8 0,2 1-208,-14 16 1,0 3 0,-12 11 0,-8 2 14,-4 4 1,-11 13 0,-8 9 0,4-5-17,8-7 1,7-7-1,10-9-1614,-1-1 243,1 1 845,9-10 1,5-3 0,11-11 173,4-5 0,1 4 0,-2-4 281,8 5 0,-3-6 0,2-1 1,5-5-49,7-10 0,7-7 0,8-10 0,-3 3 87,-2 2 0,-10 10 0,3-2 105,-5 4 1,-5 2 17,-5 1-171,-5 9 0,-18 12 0,-5 14 0,-8 5 138,-6 3 0,-13 16 1,-9 5-1,2 2-302,3 0 0,12-11 0,4-6-864,5-4-467,3-2 1130,9-10 1,5-3 0,14-11 131,7-5 1,8-5 0,4-12 0,7-5 118,8-7 0,-3-4 0,9-3 0,-6 0 435,-5 0 0,-10 10 0,0 4 1249,-9 5-1319,-8 3 1,-11 9 0,-5 7 0,-7 10-8,-5 9 0,-5 5 0,-3 5 0,-4 5-169,-2 7 0,-3 4 0,-4 1 0,4-3-456,7-2 0,6-10 0,4 2-612,4-4 0,3-12-336,5-5 1,7-4-2009,0-3 3247,0 0 0,10-19 0,-10-5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33:01.759"/>
    </inkml:context>
    <inkml:brush xml:id="br0">
      <inkml:brushProperty name="width" value="0.08571" units="cm"/>
      <inkml:brushProperty name="height" value="0.08571" units="cm"/>
      <inkml:brushProperty name="color" value="#008C3A"/>
    </inkml:brush>
  </inkml:definitions>
  <inkml:trace contextRef="#ctx0" brushRef="#br0">3268 304 12287,'0'10'0,"1"0"0,2 0 0,4-3 0,3-4 0,0 3 0,0 1 0,-3 2 0,-1 2 0,-1-1 0,-3 0 0,0-3 0,1 0 0,0 2 0,0 0 0,-2 1 0,-1 1 0,0-1 0,0 1 0,0-1 0,0 0 0,-1 1 0,-3-1 0,2 1 0,-5-1 0,-1 1 0,-2-1 0,0 0 0,0 1 0,-2-1 0,-2 1 0,1-4 0,-3 0 0,0 1 0,0 1 0,-2-3 0,-3-1 0,0-2 0,1 0 0,-2 2 0,-2-3 0,0 2 0,1-2 0,1-1 0,0-1 0,-1 0 0,-2 0 0,1 0 0,2 0 0,-1-1 0,-2-2 0,1 0 0,4-2 0,2-1 0,0 0 0,2 0 0,-1-2 0,2 1 0,-1-1 0,5-1 0,-2-2 0,4 1 0,2-1 0,1 0 0,-2-2 0,2-1 0,2 1 0,0 2 0,4 0 0,0 1 0,0 0 0,0-1 0,1 1 0,3-1 0,1 1 0,6 1 0,-1 2 0,1 3 0,3-1 0,1 1 0,0-1 0,0 1 0,3-3 0,0 3 0,0 1 0,0-2 0,2 4 0,-3-4 0,1 2 0,0-1 0,0 1 0,-3 3 0,1 0 0,-1 0 0,2 0 0,-3 1 0,-1 2 0,-3 0 0,-3 4 0,-2 1 0,-1 1 0,-2 1 0,1 1 0,-3 1 0,-3 1 0,-3-1 0,-5 3 0,1-1 0,-1 0 0,0 3 0,-2-3 0,-2 0 0,-1 1 0,-2-3 0,-2 2 0,-1-3 0,0 0 0,0-1 0,0-1 0,0 0 0,0-2 0,0-5 0,1 1 0,-1-6 0,0-3 0</inkml:trace>
  <inkml:trace contextRef="#ctx0" brushRef="#br0" timeOffset="283">2527 32 12287,'7'-3'0,"0"-1"0,0-4 0,4 2 0,3 1 0,-6 0 0,3 7 0,-2 4 0,0 4 0,2 9 0,-1 2 0,0 6 0,1 3 0,-1 4 0,0 2 0,-1 2 0,1 1 0,-5-3 0,4-1 0,-2-3 0,-1-1 0,-4-3 0,3-2 0,-2-3 0,1-3 0,-1-3 0,-1 1 0,0-5 0,1-1 0,5-6 0,-2-2 0</inkml:trace>
  <inkml:trace contextRef="#ctx0" brushRef="#br0" timeOffset="583">3403 53 12287,'-10'6'0,"-4"3"0,-1-3 0,-1 1 0,-3 0 0,-1 0 0,0 3 0,-2 1 0,-3-1 0,-2 1 0,-4 4 0,0 1 0</inkml:trace>
  <inkml:trace contextRef="#ctx0" brushRef="#br0" timeOffset="1433">2913 585 12287,'-6'11'0,"-7"-5"0,3-3 0,-2-2 0,1-1 0,0 0 0,0 0 0,-3 0 0,2 0 0,-3 1 0,1 2 0,0 0 0,-4 1 0,1-4 0,0 1 0,0 2 0,3-2 0,-3 3 0,1-3 0,0-1 0,2 0 0,-2 0 0,1 0 0,2 0 0,-2 0 0,1 0 0,1-1 0,2-3 0,0 2 0,1-5 0,-1-1 0,2 2 0,1 0 0,1 2 0,5-1 0,-3 3 0,0-2 0,3 1 0,-5 3 0,-1 0 0,-1 3 0,-2 2 0,1 1 0,-2-3 0,0 3 0,-2-1 0,1-3 0,1-1 0,2-1 0,-1 0 0,1 0 0,3 0 0,0 0 0,-1 0 0,0-1 0,0-2 0,1-4 0,4-3 0,0 0 0,1 1 0,-2 2 0,2-1 0,-5 4 0,3 1 0,-3 4 0,-1 2 0,-1 0 0,-1 2 0,-1 1 0,1 0 0,2-4 0,-1 3 0,0-2 0,1 1 0,0 3 0,-2-4 0,-1 1 0,1 0 0,-4-2 0,0 1 0,1-2 0,1-1 0,2 0 0,0 0 0,-1 0 0,4 0 0,0 0 0,-1 0 0,2-1 0,-1-2 0,4 1 0,-4-1 0,3 2 0,-3 1 0,4 0 0,-4 0 0,4 1 0,-4 1 0,-2 2 0,0 3 0,-1-3 0,-1 1 0,1 0 0,-2-1 0,0-1 0,-2 0 0,1-1 0,1 3 0,2-2 0,-1 1 0,1 1 0,0-4 0,-1 2 0,1-2 0,4-1 0,1 0 0,5 0 0</inkml:trace>
  <inkml:trace contextRef="#ctx0" brushRef="#br0" timeOffset="1766">2401 700 12287,'0'11'0,"0"-4"0,0-1 0,0-4 0,0-2 0,0-5 0,-1-4 0,-2 2 0,2 2 0,-9 5 0,5 0 0</inkml:trace>
  <inkml:trace contextRef="#ctx0" brushRef="#br0" timeOffset="1932">2203 763 12287,'-10'0'0,"-4"-4"0,0 1 0,1 0 0,2 2 0,0 1 0,1 0 0,-5 0 0,-3 0 0,-2 5 0,0 1 0</inkml:trace>
  <inkml:trace contextRef="#ctx0" brushRef="#br0" timeOffset="2416">1733 617 12287,'-9'-2'0,"2"-2"0,4-5 0,2-4 0,1-1 0,0 2 0,0 0 0,0-2 0,1 1 0,2 5 0,3 1 0,0-1 0,3-2 0,-2 1 0,2 1 0,2 1 0,-1 4 0,1-3 0,-1 1 0,1 3 0,2-3 0,1 2 0,0 0 0,1 2 0,-2 1 0,3 0 0,-1 1 0,-2 3 0,-1-2 0,-2 5 0,1 1 0,-1 2 0,-4 0 0,-3 2 0,-1 0 0,-2 2 0,-2 0 0,-1-3 0,-5 0 0,-5 3 0,0-2 0,-4 2 0,-2-3 0,0 0 0,-6-1 0,1 1 0,1-1 0,1 0 0,1 0 0,0-2 0,1-2 0,3-2 0,-2 0 0,4-5 0,0-3 0,0-3 0,5-3 0,3-4 0,-1-4 0,-2-1 0,1-3 0,1-2 0,1-1 0,-1-2 0,2 1 0,-1-3 0,0 1 0,1-1 0,0 2 0,4 0 0,-1 2 0,0 2 0,2 1 0,1 2 0,1 3 0,3 3 0,-2 6 0,4 1 0,0 0 0,0 1 0,-4-8 0,2 2 0</inkml:trace>
  <inkml:trace contextRef="#ctx0" brushRef="#br0" timeOffset="2666">2161 126 12287,'0'-7'0,"0"0"0,-1 6 0,-2 1 0,-3 6 0,-6 7 0,-2 2 0,-3 1 0,-12-3 0,-3 2 0</inkml:trace>
  <inkml:trace contextRef="#ctx0" brushRef="#br0" timeOffset="3083">1379 408 12287,'0'10'0,"1"-3"0,2 0 0,4 1 0,2 0 0,2 1 0,-2-2 0,-2 1 0,-1 1 0,-4 3 0,2 0 0,-2 2 0,-1 0 0,-2-3 0,-2-1 0,-4 0 0,-3 1 0,0-1 0,-2 1 0,-2-1 0,2-3 0,-6 0 0,1 0 0,1-1 0,-3 2 0,4-5 0,0 0 0,0-2 0,-3 2 0,3 1 0,0-2 0,0-1 0,-3-2 0,0-1 0,-1-3 0,-2-1 0,-4 3 0,1-4 0,0-1 0,-2-1 0,2-2 0,-2 1 0,5-1 0,2 1 0,4 3 0,1 0 0,2-1 0,2-1 0,0-2 0,3 0 0,4-3 0,-3-3 0,0-3 0</inkml:trace>
  <inkml:trace contextRef="#ctx0" brushRef="#br0" timeOffset="3316">1274 210 12287,'-6'4'0,"1"-3"0,1 3 0,3-2 0,-2 2 0,1 3 0,2-2 0,0 2 0,0 2 0,-4 0 0,-2 1 0</inkml:trace>
  <inkml:trace contextRef="#ctx0" brushRef="#br0" timeOffset="3448">1107 262 12287,'-4'-11'0,"-2"0"0,0-3 0,1 2 0,5 6 0,0 10 0,0 4 0,0 2 0</inkml:trace>
  <inkml:trace contextRef="#ctx0" brushRef="#br0" timeOffset="3766">471 283 12287,'-10'-5'0,"3"-2"0,4-2 0,2-2 0,1 7 0,0 4 0,3 8 0,2 7 0,0 1 0,-1 3 0,4 2 0,-1 2 0,1 2 0,-1 2 0,3-3 0,-3 3 0,2 0 0,1-1 0,1-2 0,-2 0 0,-2-2 0,7-1 0,-3 0 0</inkml:trace>
  <inkml:trace contextRef="#ctx0" brushRef="#br0" timeOffset="4166">325 627 12287,'-7'-10'0,"0"-1"0,4 1 0,0-1 0,2 1 0,1-1 0,0 1 0,4 4 0,3 3 0,-1 2 0,1 1 0,1 0 0,0 1 0,0 1 0,-1 2 0,-3 4 0,2-1 0,-2 2 0,3 1 0,-3 1 0,-2-1 0,-1 1 0,-1 3 0,0-1 0,0 1 0,0 1 0,0-2 0,-2 3 0,-4 1 0,-4-1 0,-9-2 0,-2 3 0,-6 2 0,-3 0 0,-6 2 0,-3 0 0,-5 0 0,-5 0 0,-2 0 0,-1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33:06.591"/>
    </inkml:context>
    <inkml:brush xml:id="br0">
      <inkml:brushProperty name="width" value="0.08571" units="cm"/>
      <inkml:brushProperty name="height" value="0.08571" units="cm"/>
      <inkml:brushProperty name="color" value="#008C3A"/>
    </inkml:brush>
  </inkml:definitions>
  <inkml:trace contextRef="#ctx0" brushRef="#br0">1 1 12287,'1'9'0,"1"-1"0,2-1 0,-1 0 0,-3 3 0,0 1 0,0-1 0,0 2 0,0 2 0,0 3 0,0 3 0,0 2 0,1 2 0,3 4 0,-3 2 0,2 2 0,-2-1 0,-1 0 0,0 0 0,0 0 0,0-4 0,-4-1 0,-2-5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2:06:25.590"/>
    </inkml:context>
    <inkml:brush xml:id="br0">
      <inkml:brushProperty name="width" value="0.11429" units="cm"/>
      <inkml:brushProperty name="height" value="0.11429" units="cm"/>
      <inkml:brushProperty name="color" value="#FF0066"/>
    </inkml:brush>
  </inkml:definitions>
  <inkml:trace contextRef="#ctx0" brushRef="#br0">359 44 28840,'-3'-10'-9831,"-1"-1"8500,1 5 0,1 1 0,-1 5 1823,-5 0 1,2 1 0,-1 3 0,-1 2-499,-2 0 0,-1 2 0,0-3 0,0 0 89,0 0 0,-3 2 1,-1-2-1,2 0 9,1-1 0,-2 4 0,-1-5 205,2 0 0,4-2-390,2-1 0,6-1 188,1-3 0,5 2 0,6-6 1,-1 1 143,1 1 1,4-2-1,-1 3 1,0-1-377,-2-3 1,-1 5 0,-1-1 0,1 1 431,0 0 0,-4 0-218,1 0-186,-1 3 123,-1-4 65,-1 5 0,-5 5 0,0 2-350,0 3 1,0 1-1,0-1 1,0 1-70,0 0 1,4 0 0,-1 0-1,0 0-53,-2 0 0,-1 0 1,0 0-1,1-1 1,3 1 1,-3 0-1,2 0 1,-1 0 98,-2 0 1,-5 0-1,-2 0 1,-3-1 246,-1 1 1,-5 0-1,-1 0 1,-1-1-50,0-3 1,0 3 0,-3-4 0,2 1-165,1 0 0,-4 1 0,-3 2 1,-1 1 710,0 0 1,-2 5 0,-5 1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33:08.158"/>
    </inkml:context>
    <inkml:brush xml:id="br0">
      <inkml:brushProperty name="width" value="0.08571" units="cm"/>
      <inkml:brushProperty name="height" value="0.08571" units="cm"/>
      <inkml:brushProperty name="color" value="#008C3A"/>
    </inkml:brush>
  </inkml:definitions>
  <inkml:trace contextRef="#ctx0" brushRef="#br0">908 307 12287,'0'11'0,"-1"-1"0,-2 1 0,2-4 0,-3 0 0,8-2 0,1 4 0,1-2 0,3-5 0,-2 1 0,3-1 0,0-2 0,2 0 0,1 0 0,0 0 0,1-5 0,-3-1 0,-1-1 0,1 0 0,-1 0 0,2-3 0,0-2 0,2-2 0,0 3 0,-3-3 0,-2 2 0,-2 2 0,2-2 0,-3-1 0,1-1 0,0 2 0,-5 0 0,2 2 0,-3-1 0,-1 1 0,-5 1 0,-2 2 0,-2 3 0,-1 4 0,-1 2 0,1 3 0,-1 1 0,1-3 0,-1 4 0,1 0 0,0-1 0,-1 2 0,1-3 0,-1 1 0,1 2 0,0-3 0,2 1 0,1 0 0,-1 0 0,3 0 0,-1 2 0,1-1 0,-2 0 0,4 3 0,-1-3 0,3-1 0,-2-1 0,1-1 0,-1 0 0,2-3 0,2 3 0,2-4 0,-1-1 0,1-2 0,-2 2 0,-1-9 0,0 9 0,-4-3 0,-2 4 0,-5 0 0,4 0 0,0 0 0,4 0 0,-4 0 0,0 0 0,-3 0 0,-1 0 0,4 0 0,0 0 0,0 0 0,-2-2 0,2-1 0,1 2 0,3-3 0,-2 2 0,-3 0 0,1-2 0,4 1 0,-3 2 0,1-3 0,0 3 0,3-4 0,-1 1 0,-2 2 0,2-1 0,0-3 0,-4-1 0,5 1 0,-3 1 0,1 0 0,1-3 0,-4 1 0,5 1 0,-3 0 0,1 2 0,3-4 0,-4 5 0,5-4 0,0 5 0,-3-1 0,-1 6 0,1 3 0,3 4 0,0 1 0,0-1 0,-4 1 0,-1-1 0,1 2 0,-1 1 0,-2-1 0,3 3 0,-2-1 0,-2 0 0,-2 0 0,0-4 0,1 1 0,2-1 0,-3-3 0,3-1 0,-2 0 0,-1 0 0,-1-4 0,1 1 0,-1-1 0,1-7 0,0-2 0,-1-2 0,1-2 0,-1-3 0,1 0 0,-1 0 0,1-1 0,0 3 0,-1-6 0,1 0 0,-1-2 0,4 3 0,0-1 0,0 0 0,2-2 0,-4 0 0,6 2 0,1 0 0,0 0 0,2 3 0,0 1 0,0 2 0,0 2 0,0-1 0,0 1 0,4 5 0,-1 5 0,2 6 0,-3 7 0,2 2 0,-2 1 0,-1 1 0,-1 4 0,0 0 0,0 0 0,0-1 0,0-2 0,0 0 0,0 0 0,-1 1 0,-1-2 0,-3-3 0,-1-2 0,3-2 0,-4 1 0,-1-1 0,-1-4 0,-2-3 0,1-2 0,-1-1 0,2-1 0,1-1 0,1-2 0,0-4 0,-3 1 0,-1-2 0,1-1 0,-1-2 0,1-1 0,-1-2 0,1-1 0,-4 2 0,-1-3 0,0-1 0,0 2 0,-4-4 0,3 4 0,0 0 0,2 2 0,-1 4 0,1 3 0,1 3 0,1 3 0,-1 2 0,-1 3 0,1 3 0,2 3 0,3 3 0,3 1 0,0-2 0,1 4 0,4-3 0,0 0 0,0-1 0,2-2 0,0 1 0,3-2 0,0-2 0,-1 2 0,3-3 0,1 0 0,1-2 0,2-4 0,0 0 0,3 0 0,-1 0 0,3 0 0,0 0 0,1 0 0,1 0 0,5 0 0,2-1 0,-2-2 0,-1-8 0,-1-5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33:08.375"/>
    </inkml:context>
    <inkml:brush xml:id="br0">
      <inkml:brushProperty name="width" value="0.08571" units="cm"/>
      <inkml:brushProperty name="height" value="0.08571" units="cm"/>
      <inkml:brushProperty name="color" value="#008C3A"/>
    </inkml:brush>
  </inkml:definitions>
  <inkml:trace contextRef="#ctx0" brushRef="#br0">178 157 12287,'0'-13'0,"0"-1"0,0-5 0,0 3 0,0-2 0,0 1 0,0 4 0,-1-1 0,-1 3 0,-2 0 0,-4 6 0,1 1 0,-2 3 0,-5 7 0,-1 4 0,-2 8 0,-6 5 0,3-1 0,-11 13 0,5-3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33:50.322"/>
    </inkml:context>
    <inkml:brush xml:id="br0">
      <inkml:brushProperty name="width" value="0.08571" units="cm"/>
      <inkml:brushProperty name="height" value="0.08571" units="cm"/>
      <inkml:brushProperty name="color" value="#008C3A"/>
    </inkml:brush>
  </inkml:definitions>
  <inkml:trace contextRef="#ctx0" brushRef="#br0">3921 259 12287,'-6'0'0,"0"0"0,4 0 0,-6-4 0,6 3 0,-3-2 0,2 2 0,-3 1 0,4 4 0,-1 2 0,2 1 0,2 2 0,2 0 0,2-1 0,4-1 0,-1-1 0,1 1 0,3-2 0,1 0 0,1-1 0,2-2 0,-3-1 0,2-1 0,1 0 0,1 0 0,-2 0 0,-1-1 0,-1-1 0,1-1 0,-3-4 0,1 1 0,-2-2 0,-1-1 0,-1 3 0,-1 0 0,-2-1 0,-3-1 0,1 0 0,-2 2 0,-2 1 0,-2 1 0,-2 1 0,-3 3 0,-1 0 0,0 0 0,-1 0 0,-1 0 0,-2 0 0,-1 0 0,3 0 0,-3 0 0,1 1 0,2 2 0,-2-2 0,0 2 0,-1-1 0,-1 1 0,-1-1 0,0 3 0,1-2 0,-1-1 0,0 2 0,-2-1 0,0 0 0,0 1 0,2-3 0,1 2 0,-3-2 0,-1-1 0,2 0 0,-3 0 0,1 0 0,1 0 0,0 0 0,0 0 0,1 0 0,-1 0 0,0 0 0,0 0 0,1-1 0,-1-2 0,4-1 0,2-3 0,2 1 0,1 0 0,0 1 0,2-1 0,1-1 0,2-1 0,4-1 0,0 0 0,0 3 0,0 0 0,4 3 0,2-3 0,1 4 0,2-1 0,0 2 0,0 1 0,0 0 0,0 0 0,0 0 0,0 0 0,0 0 0,-4 0 0,1 0 0,1 0 0,1 0 0,-2 4 0,0 2 0,-1-1 0,1 1 0,-3 1 0,-2 1 0,-2 1 0,-2 0 0,-3 0 0,-5 0 0,-1-1 0,0 0 0,3-1 0,-2-2 0,-1-1 0,-1 2 0,2-2 0,-2 0 0,-1 0 0,3 2 0,-3-3 0,1-1 0,2-1 0,-2-1 0,1 0 0,1 0 0,2 0 0,3 0 0,0 0 0,-1 0 0,2-4 0,0-2 0,1-2 0,0-1 0,2 0 0,-1 0 0,1 0 0,0 0 0,0-2 0,-1-1 0,1 1 0,-2 1 0,0 1 0,0-1 0,0-2 0,-2 3 0,1-3 0,-1 2 0,0 1 0,3 1 0,-2 1 0,0 1 0,0-1 0,3 2 0,-2 0 0,0 1 0,3 1 0,-2 0 0,2 2 0,1-3 0</inkml:trace>
  <inkml:trace contextRef="#ctx0" brushRef="#br0" timeOffset="250">3681 72 12287,'-4'5'0,"-2"-2"0,1-2 0,-1-1 0,0 1 0,-2 1 0,-1 1 0,-3 0 0,-1-2 0,-1 1 0,-2 1 0,0 0 0,-2 0 0,0 2 0</inkml:trace>
  <inkml:trace contextRef="#ctx0" brushRef="#br0" timeOffset="950">3094 143 12287,'1'-5'0,"1"3"0,1 4 0,1 2 0,-2 3 0,1-1 0,-1 1 0,-1 1 0,-1 1 0,0-1 0,0 1 0,0 0 0,-1-4 0,-1-1 0,-2-1 0,-1 0 0,-1 0 0,-4-3 0,-1 0 0,1 0 0,-2 0 0,1 0 0,-1 0 0,2-1 0,-3-2 0,2-2 0,-1 0 0,0-3 0,3 2 0,0-2 0,0 0 0,3-1 0,0 0 0,0 0 0,1 0 0,1 0 0,2 0 0,-1 0 0,1 0 0,1 3 0,1 1 0,0-2 0,0 3 0,1 0 0,2 4 0,-1 4 0,2 2 0,0 2 0,0 0 0,-2 1 0,1 1 0,-1 2 0,2-2 0,-1 2 0,-1-2 0,-1-1 0,-1-1 0,0 1 0,0 0 0,0 0 0,0 0 0,0 0 0,0 0 0,-3-3 0,-1-1 0,-1-1 0,-2-2 0,-1-1 0,0-1 0,-1 0 0,0 0 0,-1-1 0,-1-1 0,-1-2 0,1-1 0,0-1 0,1-3 0,-2 0 0,1 0 0,0 0 0,0 0 0,-1 0 0,1 1 0,2 2 0,-1 1 0,-1 1 0,-1 2 0,0-2 0,2 1 0,-1 1 0,0 1 0,-1 1 0,3 0 0,0 0 0,0 0 0,0 4 0,0 2 0,1-1 0,2 1 0,3-1 0,6 0 0,3-1 0,2 0 0,5 0 0,2 3 0,3-1 0,2 1 0,3 1 0,4 1 0,-1 0 0</inkml:trace>
  <inkml:trace contextRef="#ctx0" brushRef="#br0" timeOffset="1082">3005 347 12287,'0'-5'0,"-1"0"0,-2 1 0,2-3 0,-6 2 0,2 0 0,-4 1 0</inkml:trace>
  <inkml:trace contextRef="#ctx0" brushRef="#br0" timeOffset="1249">2819 116 12287,'-12'0'0,"0"0"0,3-1 0,3-1 0,-1-1 0,-1 0 0,-1 2 0,1-1 0,-1-1 0,0 1 0,-1 2 0,-1 0 0,-1 3 0,-4-2 0,3 7 0,-5-3 0</inkml:trace>
  <inkml:trace contextRef="#ctx0" brushRef="#br0" timeOffset="1449">2276 54 12287,'1'-4'0,"2"4"0,3 5 0,2 4 0,1 3 0,1 3 0,2 1 0,-1 1 0,2-1 0,1-1 0,0 1 0,-3-3 0,1 2 0,2-4 0,-1 2 0</inkml:trace>
  <inkml:trace contextRef="#ctx0" brushRef="#br0" timeOffset="2549">2018 45 12287,'-13'-10'0,"2"-1"0,3 1 0,2 2 0,4 3 0,-1 6 0,5 2 0,1 3 0,-1 1 0,0 3 0,1 1 0,2 2 0,0 1 0,3-2 0,-2 2 0,1-1 0,2 1 0,0-2 0,0 2 0,-1 0 0,-2 0 0,2-4 0,-3 3 0,1-1 0,0 0 0,-4 0 0,1-3 0,-2 0 0,-1 0 0,-4 1 0,-3 0 0,-4-3 0,-4-2 0,-5 1 0,-2-3 0,-3-1 0,-3-1 0,-4-1 0,-1 0 0,-3 0 0,-2 0 0,-6-1 0,-3-1 0,0-2 0,-2-1 0,4 2 0,-4-3 0,2-1 0,0-1 0,-2 0 0,2-1 0,-3 0 0,1 0 0,-2 1 0,4 1 0,4 1 0,3-1 0,4 0 0,0 0 0,0 2 0,1 1 0,6 1 0,3 1 0,2-1 0,4 1 0,-1 1 0,8 1 0,-1 0 0,5-1 0,5-1 0,0-1 0,4-1 0,0 2 0,5-1 0,6-1 0,2 2 0,-1-1 0,1 1 0,3 1 0,-1 1 0,1-1 0,-2-2 0,3 2 0,-2-2 0,1 2 0,-1 1 0,1 0 0,-2 0 0,1 0 0,0 0 0,-4 3 0,2 0 0,-1-1 0,-1-1 0,1 2 0,-4 1 0,-2 1 0,-2-2 0,-4 3 0,-1 0 0,-2-1 0,-2 2 0,-5-2 0,-2 1 0,-2 0 0,-3 0 0,-1 3 0,0 0 0,0 0 0,-2 0 0,-1 0 0,2 0 0,3-1 0,0 0 0,2-1 0,0-1 0,2 1 0,2-2 0,1 1 0,5-4 0,4 1 0,5-2 0,6-1 0,2 0 0,1-1 0,2-2 0,-3 2 0,1-3 0,0 1 0,0 0 0,-3-3 0,1 3 0,-2 1 0,-5-2 0,1 1 0,-5 0 0,-2 3 0,-7 0 0,-5 0 0,-4 1 0,-1 1 0,0 2 0,1 1 0,-1-3 0,-1 2 0,-1-1 0,-1 0 0,1 1 0,2-2 0,0 1 0,0-1 0,4-1 0,-1-2 0,-1-2 0,-1-3 0,2-2 0,1-1 0,1 0 0,-1 0 0,0 0 0,-2-2 0,2-2 0,2-1 0,-1 2 0,2-2 0,0 1 0,3 3 0,-1-3 0,4 1 0,-1 1 0,0 1 0,4 1 0,-1 0 0,2 4 0,1 2 0,0 6 0,0 3 0,0 2 0,0 1 0,0 0 0,0 0 0,0 4 0,1 2 0,1 1 0,1 2 0,3 0 0,-2 0 0,0 1 0,0 1 0,0-1 0,-2 2 0,1-2 0,-1-2 0,-1 0 0,-1-1 0,-1-3 0,-2-3 0,-5 0 0,-6-7 0,-2-2 0,-2 0 0,-6-1 0,0 0 0,-1 0 0,-2 0 0,-4-3 0,-1-3 0,-3-2 0,0-1 0,-1 0 0,0-1 0,1-2 0,-1-3 0,1-5 0,-1-3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34:06.088"/>
    </inkml:context>
    <inkml:brush xml:id="br0">
      <inkml:brushProperty name="width" value="0.08571" units="cm"/>
      <inkml:brushProperty name="height" value="0.08571" units="cm"/>
      <inkml:brushProperty name="color" value="#008C3A"/>
    </inkml:brush>
  </inkml:definitions>
  <inkml:trace contextRef="#ctx0" brushRef="#br0">1355 66 12287,'6'0'0,"0"0"0,-4 4 0,2 2 0,-1 2 0,0 2 0,1 2 0,-4 1 0,0 1 0,0-1 0,0 3 0,0-2 0,0-1 0,0 1 0,0 1 0,0-2 0,0-2 0,0-1 0,0 0 0,0-1 0,4 0 0,1 1 0</inkml:trace>
  <inkml:trace contextRef="#ctx0" brushRef="#br0" timeOffset="667">1196 28 12287,'9'-9'0,"-3"1"0,1 1 0,0 4 0,-2 2 0,0 2 0,-1 2 0,3 2 0,-4 5 0,-1-1 0,-1 1 0,2-1 0,0 0 0,-1 1 0,-1-1 0,-1 0 0,0 1 0,0-1 0,0 0 0,-1-3 0,-2 1 0,-2 1 0,0 3 0,-7 0 0,3 1 0,-3 0 0,-1 0 0,-2 0 0,-3 3 0,-1 1 0,0-2 0,4 1 0,0-4 0,1 3 0,-1 0 0,4-2 0,-1 0 0,5-2 0,0 0 0,5-2 0,3-2 0,1-2 0,6-4 0,3 0 0,-1 0 0,3 0 0,1 0 0,0-1 0,3-2 0,-2 2 0,-1-3 0,1 1 0,-1 0 0,-2-1 0,1 2 0,0-3 0,-1 0 0,0 2 0,-2-2 0,-1 1 0,0 2 0,-2-3 0,-1-2 0,-4 2 0,1-1 0,-5 3 0,-2-2 0,-1 0 0,-3 3 0,-3 0 0,-1 0 0,0-2 0,2-1 0,-3 3 0,1-2 0,-1 1 0,0-1 0,2-2 0,-4 2 0,1-1 0,3-2 0,0 1 0,-1 0 0,0-1 0,0-1 0,-1-2 0,0 1 0,2 0 0,1-1 0,-2-2 0,2-1 0,2 2 0,-1 1 0,4 0 0,0 1 0,1 0 0,2-1 0,1 1 0,1 0 0,0-1 0,0 1 0,1 3 0,2 0 0,3 2 0,2 0 0,2 1 0,-1 2 0,0-3 0</inkml:trace>
  <inkml:trace contextRef="#ctx0" brushRef="#br0" timeOffset="1050">719 215 12287,'0'-9'0,"0"2"0,0 1 0,5 4 0,1-1 0,-1 2 0,1 1 0,1 0 0,2 0 0,-1 1 0,-1 1 0,0 2 0,0 1 0,1-1 0,1 2 0,1 0 0,-1-1 0,-3 3 0,1-1 0,-1 1 0,-1 1 0,-1-2 0,-3-1 0,2 1 0,-2 1 0,2 2 0,-2-1 0,-5-3 0,-2 1 0,-3-1 0,-4-1 0,2 2 0,-5-3 0,0 2 0,-2 1 0,-4 0 0,0-1 0,-3 3 0,1-4 0</inkml:trace>
  <inkml:trace contextRef="#ctx0" brushRef="#br0" timeOffset="1800">383 75 12287,'0'9'0,"0"-4"0,0 0 0,0-1 0,0 2 0,3 2 0,1 2 0,2 0 0,1 2 0,-2-1 0,1 2 0,0 0 0,0-1 0,2 5 0,-3-3 0,0 2 0,-2-1 0,0-2 0,-1 1 0,1 0 0,-1-3 0,-1 0 0,-1-2 0,0 0 0,-3-2 0,-1-2 0,-2-1 0,0-1 0,-3-3 0,-1 0 0,4-1 0,0-1 0,-1-1 0,-2 1 0,0-3 0,0-2 0,-1-1 0,1 2 0,0 0 0,-1-2 0,1 0 0,0-1 0,-1-1 0,1 1 0,1 0 0,0-1 0,2 1 0,3 0 0,-2-1 0,0 1 0,0 0 0,1-1 0,-1 1 0,1 0 0,-3-1 0,2 1 0,-2 1 0,1 1 0,3 0 0,-3 3 0,-1 0 0,-2 0 0,0 1 0,0 3 0,-1 0 0,1 0 0,0 0 0,-1 1 0,0 2 0,-3 3 0,3-1 0,-4 1 0,2 2 0,0 0 0,-1 1 0,4 1 0,-1-1 0,1 0 0,3-2 0,1-1 0,-1 1 0,1 1 0,3 2 0,-1-1 0,3-1 0,2 0 0,1-2 0,5-4 0,-2 1 0,2-2 0,1-1 0,1 0 0,-1 0 0,0 0 0,1 0 0,2 0 0,2 0 0,-1-1 0,1-2 0,1 2 0,-2-3 0,-2 1 0,0-1 0,-2-2 0,1 3 0,1 0 0,-2-1 0,2 3 0,-5-3 0,0 1 0,0-1 0,-4 1 0,6-5 0,-2-2 0</inkml:trace>
  <inkml:trace contextRef="#ctx0" brushRef="#br0" timeOffset="2100">122 38 12287,'-6'5'0,"2"-1"0,0-4 0,3 0 0,-3 0 0,4 0 0,0 0 0</inkml:trace>
  <inkml:trace contextRef="#ctx0" brushRef="#br0" timeOffset="2214">47 56 12287,'-10'8'0,"1"-1"0,0-3 0,-1-4 0,5 0 0,1-1 0,4-2 0,4-2 0,1-5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34:03.521"/>
    </inkml:context>
    <inkml:brush xml:id="br0">
      <inkml:brushProperty name="width" value="0.08571" units="cm"/>
      <inkml:brushProperty name="height" value="0.08571" units="cm"/>
      <inkml:brushProperty name="color" value="#008C3A"/>
    </inkml:brush>
  </inkml:definitions>
  <inkml:trace contextRef="#ctx0" brushRef="#br0">1514 131 12287,'0'5'0,"0"0"0,0-1 0,1-3 0,2 2 0,-2-2 0,4-1 0,-2 0 0,-2 4 0,7 1 0,-5 5 0,1-4 0,-1 0 0,-2 0 0,2 4 0,-2-1 0,-1 0 0,-1-2 0,-2-1 0,-2-3 0,-5 2 0,1-1 0,0-2 0,-1 2 0,0 0 0,-2-1 0,-4 1 0,-2-3 0,0 2 0,-1-1 0,0 1 0,-2-2 0,-2 2 0,0-1 0,0 2 0,-6-3 0,1 2 0,-1-1 0,0 1 0,0-2 0,-2 3 0,-3-1 0,1 0 0,1 1 0,4-2 0,1 2 0,2-2 0,-2 2 0,2-1 0,-1 0 0,1 1 0,-1-2 0,5 3 0,-1 0 0,-1-3 0,3 2 0,-3-1 0,2 0 0,-1 1 0,2-3 0,3 2 0,0-2 0,0-1 0,2 4 0,-2-1 0,3-1 0,0-1 0,-2-1 0,4 0 0,0 0 0,-2 0 0,4 0 0,-4-1 0,1-2 0,-1 1 0,-1-4 0,2 2 0,3-2 0,0 2 0,1-1 0,3 2 0,0-4 0,4 1 0,-2-3 0,3 2 0,1 1 0,0 0 0,-1-2 0,-2 2 0,1-2 0,-4 5 0,3 0 0,-3 3 0,-2 0 0,3 0 0,-1 0 0,-1 0 0,-2 0 0,0 0 0,0 0 0,-1 0 0,1 0 0,0 0 0,-1 0 0,1 1 0,0 2 0,-1-1 0,1 3 0,0 1 0,-1-1 0,4-2 0,1 3 0,1 1 0,1-1 0,3 0 0,0 1 0,0 1 0,1 1 0,2-3 0,2 2 0,4-3 0,1 1 0,-4-1 0,0-3 0,0 2 0,0 1 0,-1-3 0,-3 2 0,1 1 0,0-4 0,-7 3 0,-2-3 0,-4 1 0,-2 1 0,0 0 0,-3-3 0,-2 0 0,0 0 0,-1 0 0,1 0 0,2 0 0,-2 0 0,3 0 0,-1 0 0,2 0 0,1 0 0,2 0 0,0 0 0</inkml:trace>
  <inkml:trace contextRef="#ctx0" brushRef="#br0" timeOffset="884">1486 19 12287,'6'0'0,"0"0"0,-4 0 0,2 0 0,-4 0 0,0 0 0</inkml:trace>
  <inkml:trace contextRef="#ctx0" brushRef="#br0" timeOffset="1048">1402 38 12287,'0'-5'0,"0"-4"0,0 8 0,4-7 0,1 3 0</inkml:trace>
  <inkml:trace contextRef="#ctx0" brushRef="#br0" timeOffset="1383">1000 103 12287,'0'-9'0,"0"0"0,0-1 0,0 5 0,0-3 0,0 1 0,0-1 0,0 2 0,-1 1 0,-1 0 0,-1-1 0,-1 3 0,1-3 0,0 4 0,-3-1 0,3-1 0,-3 1 0,0-1 0,-4 4 0,1 5 0,3 0 0,-1 4 0,1 5 0,-2-4 0,1 4 0,0-1 0,1-2 0,-2 4 0,2-2 0,-7 4 0,3-2 0</inkml:trace>
  <inkml:trace contextRef="#ctx0" brushRef="#br0" timeOffset="1784">701 458 12287,'-9'0'0,"-1"0"0,1-1 0,0-1 0,-1-1 0,-2 0 0,-1 3 0,1 0 0,-1 0 0,-6 0 0,-5 4 0,-4 1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34:15.254"/>
    </inkml:context>
    <inkml:brush xml:id="br0">
      <inkml:brushProperty name="width" value="0.08571" units="cm"/>
      <inkml:brushProperty name="height" value="0.08571" units="cm"/>
      <inkml:brushProperty name="color" value="#008C3A"/>
    </inkml:brush>
  </inkml:definitions>
  <inkml:trace contextRef="#ctx0" brushRef="#br0">181 66 12287,'-27'21'0,"-1"-7"0,1-5 0,1-5 0,2-2 0,8-2 0,0 0 0,6 0 0,3 2 0,11 1 0,7 3 0,3-1 0,17-5 0,8 0 0,6 0 0,3 0 0,12 0 0,2 0 0,2 0 0,9 2 0,6 2 0,7 1 0,7-1 0,-41-3 0,0 0 0,4-2 0,0 0 0,3-1 0,0 0 0,5 0 0,-1-1 0,-5-3 0,0 1 0,0 1 0,0 0 0,-1 0 0,1-1-32,1-1 0,1 0 0,-1-2 0,0 1 0,2-1 0,-1-1 0,-3 1 0,-1 0 32,-4-1 0,-2 2 0,2 1 0,-1 2 0,1 1 0,0 1 0,0 1 0,0 0 0,2 1 0,-2 0 0,36 0 0,-2 0 0,-8 0-11,-3 0 0,6 0 1,8 0-1,6 2 11,0 3 0,-5-3 0,1 6 0,0-3 0,1 1 0,-5 1 0,7-3 0,-1 1 0,-2-1 0,4-1 0,-7 1 0,-4 1 0,-5-1 0,-5-2 0,-4-2 0,3 0 0,2 0 0,-6 0 0,1 0 0,-8 0 0,-7 0 0,-4-6 0,-4-1 0,-3 0 0,-5 0 0,-5-1 0,1 5 0,2-5 0,1-1 0,-1 5 0,-8-1 0,-4 1 127,-1-1 1,-2 3-128,-6-3 22,-6 3 0,-10 2-22,-11 0 0,-11 0 0,-4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34:17.187"/>
    </inkml:context>
    <inkml:brush xml:id="br0">
      <inkml:brushProperty name="width" value="0.08571" units="cm"/>
      <inkml:brushProperty name="height" value="0.08571" units="cm"/>
      <inkml:brushProperty name="color" value="#008C3A"/>
    </inkml:brush>
  </inkml:definitions>
  <inkml:trace contextRef="#ctx0" brushRef="#br0">806 148 12287,'-9'2'0,"4"4"0,1-5 0,-2 5 0,5-2 0,-5 1 0,2-1 0,-1 7 0,1-6 0,-5 6 0,2 2 0,0-4 0,1 2 0,-5 2 0,4-4 0,-1 2 0,1 2 0,5 1 0,-3 3 0,5-6 0,5-2 0,6-2 0,4-3 0,1-2 0,1-2 0,-1 0 0,1 0 0,-1 0 0,2 0 0,3 0 0,0 0 0,1 0 0,-5 0 0,-1 0 0,1 0 0,-1 0 0,1 0 0,-1-6 0,0 1 0,-6-1 0,-5 6 0,-10 0 0,-6 0 0,2 6 0,-2-1 0,-4-1 0,-5-2 0,2 3 0,-6 1 0,2-1 0,0 2 0,-2-5 0,2 5 0,-3-1 0,-1-1 0,-5 3 0,5-5 0,-1 3 0,0-2 0,1-3 0,-3-1 0,3 0 0,3 0 0,-5 0 0,6 0 0,2 0 0,2 0 0,-2-1 0,1-5 0,5-3 0,-1 0 0,2-6 0,1 4 0,1-3 0,2-3 0,-4 3 0,4 1 0,1 2 0,1 2 0,3-4 0,-1 2 0,-1 5 0,6-5 0,0 8 0,0-5 0,0 8 0,2 6 0,2 1 0,1 2 0,1-3 0,-4 3 0,3-2 0,-1 4 0,5-3 0,-2 1 0,1 2 0,-3 5 0,-3-5 0,3 0 0,-3-5 0,-4 3 0,-3-2 0,-4-2 0,-8-5 0,1 0 0,-1 0 0,-1 0 0,-2 0 0,-2 0 0,0-1 0,6-3 0,-1-3 0,1-2 0,5 5 0,2-3 0,0 1 0,-1 1 0,5-3 0,-6 3 0,7 3 0,-3-5 0,7 7 0,2 0 0,1 2 0,3 3 0,7 4 0,-2 8 0,2-1 0,-1-1 0,-1-4 0,-7 3 0,3-5 0,1 1 0,-7 4 0,5-3 0,-4 4 0,-4-1 0,-2-1 0,-1-2 0,-8-5 0,2 3 0,-2 0 0,2 0 0,-3-4 0,3 5 0,-4-3 0,-1-3 0,-1-1 0,1 1 0,-1 1 0,1 1 0,7-6 0,1-15 0,8-3 0</inkml:trace>
  <inkml:trace contextRef="#ctx0" brushRef="#br0" timeOffset="216">642 0 12287,'9'9'0,"-2"1"0,-7-5 0,-7-3 0,-4 3 0,-4-3 0,-9 5 0,-1 3 0</inkml:trace>
  <inkml:trace contextRef="#ctx0" brushRef="#br0" timeOffset="450">642 642 12287,'0'-17'0,"0"6"0,-2 2 0,-4 2 0,-3 1 0,-7 6 0,-1 2 0,1 4 0,-8-3 0,-5 6 0,-6 1 0,-3-1 0,-1-6 0,7 5 0,-1-8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34:18.586"/>
    </inkml:context>
    <inkml:brush xml:id="br0">
      <inkml:brushProperty name="width" value="0.08571" units="cm"/>
      <inkml:brushProperty name="height" value="0.08571" units="cm"/>
      <inkml:brushProperty name="color" value="#008C3A"/>
    </inkml:brush>
  </inkml:definitions>
  <inkml:trace contextRef="#ctx0" brushRef="#br0">1267 165 12287,'0'11'0,"0"0"0,0-8 0,2 10 0,3-7 0,4 5 0,6-4 0,-4 2 0,4-5 0,-6 3 0,2-1 0,0-1 0,-6 6 0,4-4 0,-2 2 0,-1-3 0,-6 5 0,0 2 0,-7-6 0,-4 0 0,-6-1 0,-5-1 0,-3 1 0,-8 1 0,0 2 0</inkml:trace>
  <inkml:trace contextRef="#ctx0" brushRef="#br0" timeOffset="1050">872 263 12287,'9'10'0,"-1"-5"0,-8-10 0,0 1 0,-2-5 0,-2 0 0,-1 0 0,-6 3 0,3-5 0,-1-2 0,6 4 0,-5 0 0,1 2 0,5-6 0,-7 6 0,4-4 0,3 2 0,-4 3 0,6 4 0,6-3 0,-3 3 0,8 2 0,-2 2 0,4 1 0,-2 3 0,0 5 0,4-4 0,-2 2 0,-2 4 0,-2-4 0,3 0 0,-2 0 0,-3 1 0,4-5 0,-4 6 0,2 2 0,-5 1 0,3 3 0,1-1 0,-7-5 0,5 0 0,-6-2 0,-4 4 0,-3-4 0,-2-1 0,-2-3 0,-6-3 0,1 2 0,0 1 0,-1 1 0,-1-6 0,-2 0 0,-2 0 0,-2 0 0,4 0 0,-4 0 0,-1 0 0,4 0 0,0-2 0,2-2 0,3-1 0,-1-6 0,3 3 0,1-1 0,2-4 0,7-1 0,-1-3 0,3 1 0,2 5 0,0 0 0,0-2 0,2 6 0,3 1 0,-3 5 0,11 2 0,-8 5 0,1-2 0,-6 7 0,0-1 0,0 7 0,-2-8 0,-2-2 0,-3-1 0,-2-1 0,-2 1 0,-5-4 0,-1 1 0,1 3 0,-1-1 0,1-5 0,-1 2 0,1 4 0,-1-5 0,1 5 0,0-4 0,-1-2 0,1 0 0,-1 0 0,1 0 0,-1 0 0,1-2 0,-1-2 0,1-1 0,0-6 0,1 3 0,4-1 0,-2 4 0,8-6 0,-6 0 0,5-6 0,1 7 0,5-1 0,0 5 0,0-5 0,0 6 0,0-6 0,2 7 0,3-1 0,-3 3 0,13 2 0,-4 0 0,-2 0 0,2 0 0,-2 2 0,4 1 0,-2 3 0,-6 1 0,6-2 0,-2-1 0,4 5 0,-2-1 0,-7 4 0,1-1 0,-3-2 0,-2 2 0,0 2 0,-2-4 0,-3 2 0,-6 2 0,-4-6 0,-2 1 0,-1-3 0,-4 1 0,-3 5 0,-6-6 0,1 1 0,3 1 0,1-5 0,-3 3 0,4-3 0,1-2 0,2 0 0,5 0 0,1-7 0,0-2 0</inkml:trace>
  <inkml:trace contextRef="#ctx0" brushRef="#br0" timeOffset="1301">971 33 12287,'-2'-11'0,"-3"2"0,-6 2 0,-4 1 0,-1 6 0,-1 2 0,1 4 0,-6 1 0,-2 6 0,-2-2 0,-3 2 0,0-1 0,0 1 0,1-2 0,8-7 0,-4 3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34:20.102"/>
    </inkml:context>
    <inkml:brush xml:id="br0">
      <inkml:brushProperty name="width" value="0.08571" units="cm"/>
      <inkml:brushProperty name="height" value="0.08571" units="cm"/>
      <inkml:brushProperty name="color" value="#008C3A"/>
    </inkml:brush>
  </inkml:definitions>
  <inkml:trace contextRef="#ctx0" brushRef="#br0">905 428 12287,'-15'-2'0,"2"-1"0,2-3 0,0 1 0,-5 5 0,-2 0 0,-4 0 0,-4 0 0,-7 2 0,0 3 0,0 6 0,-1-2 0,-5 2 0,-3-7 0,-7 3 0</inkml:trace>
  <inkml:trace contextRef="#ctx0" brushRef="#br0" timeOffset="1701">329 313 12287,'-16'7'0,"5"-5"0,0 5 0,-2 1 0,4-6 0,-2 3 0,5-3 0,-5-2 0,8-2 0,-3-3 0,4 1 0,2-7 0,2 0 0,4 2 0,-5-6 0,5 4 0,-4-3 0,-2-3 0,5 1 0,1-1 0,-3 1 0,-1-1 0,-2 1 0,0 0 0,0-1 0,0 1 0,0-1 0,0 1 0,0-1 0,0 1 0,-2 5 0,-3 0 0,-6-2 0,2 6 0,-2 1 0,-2 5 0,-2 1 0,-1 1 0,0 3 0,-1 2 0,1 6 0,-1-1 0,1 4 0,-1 1 0,3 3 0,1 1 0,2 2 0,-2-2 0,4-2 0,0-2 0,2 1 0,1-1 0,6 1 0,7-8 0,4-4 0,4-3 0,1-2 0,3 0 0,1 0 0,2 0 0,1 0 0,-2 0 0,1 0 0,-2 0 0,5-7 0,1-2 0,7-8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34:21.302"/>
    </inkml:context>
    <inkml:brush xml:id="br0">
      <inkml:brushProperty name="width" value="0.08571" units="cm"/>
      <inkml:brushProperty name="height" value="0.08571" units="cm"/>
      <inkml:brushProperty name="color" value="#008C3A"/>
    </inkml:brush>
  </inkml:definitions>
  <inkml:trace contextRef="#ctx0" brushRef="#br0">905 0 12287,'2'9'0,"4"-3"0,-4 3 0,5-7 0,-7 5 0,-7-5 0,-4 1 0,-4 3 0,-2 1 0,1-3 0,-2 1 0,-4-1 0,2 3 0,-8-1 0,8 7 0,-4-4 0</inkml:trace>
  <inkml:trace contextRef="#ctx0" brushRef="#br0" timeOffset="1149">231 115 12287,'-9'-7'0,"0"5"0,3-3 0,-3-5 0,-7 1 0</inkml:trace>
  <inkml:trace contextRef="#ctx0" brushRef="#br0" timeOffset="1248">17 165 12287,'0'11'0,"0"-1"0,0-6 0,-7 3 0,-2-7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40:25.351"/>
    </inkml:context>
    <inkml:brush xml:id="br0">
      <inkml:brushProperty name="width" value="0.08571" units="cm"/>
      <inkml:brushProperty name="height" value="0.08571" units="cm"/>
      <inkml:brushProperty name="color" value="#AE198D"/>
      <inkml:brushProperty name="inkEffects" value="galaxy"/>
      <inkml:brushProperty name="anchorX" value="-13607.3877"/>
      <inkml:brushProperty name="anchorY" value="-11975.08594"/>
      <inkml:brushProperty name="scaleFactor" value="0.5"/>
    </inkml:brush>
  </inkml:definitions>
  <inkml:trace contextRef="#ctx0" brushRef="#br0">32 0 12287,'-12'76'0,"0"-6"0,5-8 0,24 9 0,31 4 0,-13-27 0,4 2 0,8 10 0,6 3 0,-9-13 0,3 2 0,3 2 0,8 9 0,3 3 0,2 1 0,-13-12 0,2 1 0,0 1 0,0 0-295,3 4 0,1 0 1,0 1-1,1 2 0,3 6 1,0 3-1,1 0 1,0 1-1,2 2 0,1 0 1,0 0-1,0 2 1,-11-12-1,0 1 0,1 0 1,0 2-1,0-1 295,2 4 0,1 1 0,0 0 0,1 1 0,-1 0 0,-7-8 0,1 1 0,0 0 0,-1 0 0,1 1 0,-1 0 0,0 0 0,0 1 0,0 1 0,-1-1 0,0 1 0,0 0 0,0 0 0,-1 0 0,-1 1 0,1 0 0,-1 0 0,-1 0-66,1 2 1,-1 0 0,0 0-1,0 0 1,-1 1 0,-1-1 0,7 13-1,-1-1 1,-1 1 0,0 0 0,-1 1-1,0-1 1,-1 2 0,0-1 0,-1 0-1,0 0 1,-2-4 0,-1-1 0,0 1-1,0-2 1,-1 0 65,-1-3 0,-1 0 0,0-1 0,0-1 0,-1 1 0,-2-4 0,0 1 0,-1 0 0,0-2 0,0-1 0,4 9 0,0-2 0,0-2 0,0-1 0,-2-3 0,1-2 0,-1-1 0,1-1 0,11 16 0,0-2 0,0-4 0,-7-13 0,0-3 0,0-3 0,12 13 0,-2-7 0,-7-14 0,-1-5 0,-4-12 0,-1-5 0,37 18 0,1-16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2:06:29.056"/>
    </inkml:context>
    <inkml:brush xml:id="br0">
      <inkml:brushProperty name="width" value="0.11429" units="cm"/>
      <inkml:brushProperty name="height" value="0.11429" units="cm"/>
      <inkml:brushProperty name="color" value="#FF0066"/>
    </inkml:brush>
  </inkml:definitions>
  <inkml:trace contextRef="#ctx0" brushRef="#br0">1480 382 28369,'0'-11'-4916,"0"0"1,0 0 2631,0 0 0,0 0 1,0 0 1335,0 0 1,2 4 633,1 0 1,0 4 885,4 0 0,-3 6 1,2 5-1,0 1-622,0 2 0,-3 4 0,3-1 0,0 1-2,0 1 0,0-3 0,3 5 0,-2 0-427,2-1 1,-3 0-1,0-4 1,0 2 682,0-2 0,-3-1 0,3-1 1,-1 0-35,-2 0 0,2 0 0,-2 0 0,0-1-89,-2 1 0,-1-3 0,0-1-196,0 1 1,-1-2-1,-3 0-160,-3-1 1,-3 3-1,-1-5 1,0 0 691,0-2 0,-1-1 1,-1 1-1,-3 1-20,-1 2 0,3 0 1,-3-4-1,0 0 84,0 0 1,3 0 0,-5-2 0,1 0-14,1-2 1,-2 0-1,5 0 1,-1-2-56,-1 0 0,4-3 0,-2 5 0,2-3 6,1-1 0,1 2 1,2-1-1,0-1-27,0 2 0,2-3 0,0 1 0,0 0-555,0 1 1,3-3 0,0 3-539,1-3 1,2 3 0,0 0 87,0-2 1,2 3-1,1 0 1,5 1 414,1 3 0,2-3 1,0 1-1,0 2 160,0 1 1,1 1 0,1 0-1,2 0 156,-2 0 0,-1 0 1,-1 1 113,0 3 0,0-2 0,0 4-76,-1-1 1,0 3-1,-1-2 189,-2 0 1,-5 1-22,2-4 1,-3 0-251,-1 4 1,-5-5-1,-2 3-31,-3 0 1,-1-4-1,1 3-64,-1-3 1,-5-1 0,-1 0-7,0 0 0,1 1 1,5 2-1,-1 0-34,-2 0 1,2-2 0,-3-1 0,2 1 155,-2 3 1,0-3 0,-5 2 0,3 0 13,2 1 0,-3-3 1,2 2-1,0-1 272,0-2 1,2 0 0,3 0-1,0 0 870,0 0 0,4 0-426,0 0-566,4 0-172,-1 0 407,4 0 423,0 4-3159,0-2-437,0 2 1302,0-13 1,0 5 16,0-7 1,0 6-38,0-2 1,0 4-1692,0-5 94,0 6 1666,0-3 0,0 6 1377,0 3 0,0 2 0,-2 5-4,-1 0 0,2 0 0,-3-1 1,1 1 70,0 0 1,0-4 0,-3 1 0,0-1 205,0-1 0,3 3 0,-3-5 226,1 2 0,-4-3 1,2 0 254,-3-1 0,3-2 0,0-2-315,-2-1 0,1-3 0,-1-5 0,3 0-308,2 0 1,-1 0 0,2 0 0,0 0 81,0 1 0,2-1-298,1 0 1,0 4-320,0-1 0,-1 6 591,-3-2 1,3 4 0,-3 4-430,3 3 1,-2-1 0,-1 1 0,0 1-332,0-2 0,2 0 0,-3-4 437,1 2 0,-2 3 0,-5-3 490,0-2 1,4-1 0,-1-1-1,0 0 159,-2 0 0,3-1 0,0-1 0,-1-3 8,2-1 0,-2 2 0,4-3-237,2-2 0,-3 0-855,1-2 1,1 4 396,3-1 1,-1 6 0,-3 0 809,-3 4 0,1 0 0,-2 6-707,0 0 0,-2 2 0,-1 1-200,0 0 0,2-4 0,0-1 0,2 0-73,-1 0 0,-2-4 1,-1 3 441,0 0 0,4-4 0,0 3 642,-2-3 1,3-1-83,-1 0 1,3-4 0,-2 0-307,1-2 0,-2 2 0,4-3-1269,0-2 0,-2 0 558,2-2 1,-6 0 214,2 0 1,1 5-1,-1 2 345,-2 3 0,3 1 0,-1 0-166,-2 0 1,0 5 0,-2 2-416,0 3 1,5 1 0,1 0-231,0-1 1,3 1 0,-4 0 0,1 0 64,3 0 0,0-4 0,2 1 290,0 0 0,0-2 0,2 0 377,1-1 0,0 2 136,4-3 0,0-1-384,4-3 536,-5 0 1056,-1 0-656,-5 0 1,-5 0-256,-2 0 1,-7 0-1,-1 0 1,-2 0 58,-3 0 0,-1 0 0,-3 0 0,-3 2-287,-1 1 0,-1 0 0,-4 3 0,2-1-207,2-3 0,2 3 0,6 0 0,-1-1-169,0 1 1,5 4-1,1-3 1</inkml:trace>
  <inkml:trace contextRef="#ctx0" brushRef="#br0" timeOffset="632">1589 1 29319,'11'0'-1037,"0"0"0,0 0 31,0 0 0,-4 0 1006,0 0-208,-4 0 0,6 5 1,-3 1-1</inkml:trace>
  <inkml:trace contextRef="#ctx0" brushRef="#br0" timeOffset="781">1459 66 29319,'-11'0'-3811,"0"0"3206,5 0 1,1 5-1,5 1 1</inkml:trace>
  <inkml:trace contextRef="#ctx0" brushRef="#br0" timeOffset="1015">1165 284 29126,'0'-11'-9831,"0"0"2287,0 0 7399,0 5 1,5 1 0,1 5 0</inkml:trace>
  <inkml:trace contextRef="#ctx0" brushRef="#br0" timeOffset="1699">795 947 8148,'-1'-10'0,"-2"-1"-101,0 0 1,-1 0-514,4 0 1,-1 5 0,-2 4 1171,0 4 0,-6 4 0,3 5 0</inkml:trace>
  <inkml:trace contextRef="#ctx0" brushRef="#br0" timeOffset="1831">610 980 29011,'-11'-5'-3415,"0"-1"1301,0-5 1,5 4 853,3 0 0,0 4 4389,-1 0-3193,3 2 0,-4 5 0,5 2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34:34.818"/>
    </inkml:context>
    <inkml:brush xml:id="br0">
      <inkml:brushProperty name="width" value="0.08571" units="cm"/>
      <inkml:brushProperty name="height" value="0.08571" units="cm"/>
      <inkml:brushProperty name="color" value="#008C3A"/>
    </inkml:brush>
  </inkml:definitions>
  <inkml:trace contextRef="#ctx0" brushRef="#br0">2517 215 12287,'9'9'0,"-2"-2"0,-7-7 0,0 0 0,-7 0 0,-4 0 0,-4 2 0,-1 2 0,-1 1 0,1-1 0,-1 3 0,1 0 0,-1 3 0,3-5 0,1 4 0,4 0 0,2 0 0,-4-3 0,5 5 0,2 2 0,4-4 0,6 0 0,5-2 0,4-3 0,1 3 0,2-1 0,2-1 0,2 3 0,6-7 0,-6 5 0,-2-4 0,-2-2 0,2 1 0,-2 3 0,-3 2 0,0-3 0,-6-1 0,2-2 0,-8 0 0,3 2 0,-12 3 0,-3-3 0,-5 6 0,-1-3 0,-1 0 0,3 3 0,-9-5 0,4 3 0,1-2 0,1 3 0,-1-2 0,-1-1 0,-4-2 0,4 3 0,-4 1 0,4-3 0,1-1 0,1-2 0,-1 0 0,1 0 0,5 0 0,0 0 0,-2 0 0,4-2 0,0-3 0,1-6 0,-3-4 0,4-1 0,0 0 0,0-1 0,1-5 0,4 0 0,-1 0 0,-3-1 0,-5 4 0,6-4 0,1 1 0,2 0 0,-3-6 0,-1 6 0,3 0 0,1-1 0,-4 4 0,1-3 0,1 4 0,2 7 0,2 0 0,0 0 0,0 2 0,0 2 0,2 7 0,4 0 0,3 7 0,7 2 0</inkml:trace>
  <inkml:trace contextRef="#ctx0" brushRef="#br0" timeOffset="183">2484 50 12287,'7'-16'0,"-5"5"0,5 2 0,0 1 0,-3 3 0,5 7 0,-2 3 0,-1 4 0,-6 8 0,0-1 0,0 1 0</inkml:trace>
  <inkml:trace contextRef="#ctx0" brushRef="#br0" timeOffset="950">1875 116 12287,'-11'6'0,"0"-1"0,6 1 0,-6-6 0,7-2 0,-1-4 0,3 4 0,2-7 0,0 4 0,0 3 0,5-4 0,3 10 0,1 2 0,0 6 0,4-2 0,-2 0 0,1 1 0,-2 0 0,1 6 0,1-1 0,3 1 0,-4-1 0,0 1 0,0-1 0,-2 1 0,4-1 0,-6 0 0,2 1 0,-5-1 0,1 1 0,-5-3 0,-5-3 0,-6-5 0,-4-4 0,-1-2 0,-2 0 0,-4 0 0,3 0 0,-3 0 0,4-2 0,2-4 0,-1-1 0,1-6 0,-1 4 0,1 2 0,5-6 0,0 2 0,7 2 0,-1-2 0,3 7 0,2-1 0,0 10 0,0 6 0,0-2 0,0 2 0,0 2 0,0-4 0,0 2 0,0 2 0,0-4 0,0 2 0,-2-7 0,-3 1 0,1-3 0,-7-2 0,-2 0 0,4 0 0,-2 0 0,-2 0 0,-1-2 0,-3-1 0,1-3 0,-1-5 0,1 4 0,0-2 0,-1 3 0,3-5 0,1 0 0,2 2 0,2-5 0,-4 4 0,2-1 0,-2 0 0,4 2 0,0-3 0,0 1 0,0-2 0,5 4 0,-3-2 0,-1-2 0,6-2 0,-3-1 0,3 5 0,0 2 0,-3 1 0,3 3 0,-3 5 0,10 0 0,4 0 0,8 0 0</inkml:trace>
  <inkml:trace contextRef="#ctx0" brushRef="#br0" timeOffset="1150">1875 577 12287,'-9'7'0,"2"2"0</inkml:trace>
  <inkml:trace contextRef="#ctx0" brushRef="#br0" timeOffset="1716">1184 363 12287,'-7'9'0,"5"-2"0,-5 1 0,7 2 0,0 0 0,2 1 0,1 1 0,3 3 0,5 1 0,-6 1 0,1-3 0,1-3 0,-3 4 0,5-4 0,-2 4 0,1 1 0,-3 1 0,-3-7 0,3 1 0,-5-7 0,-5 0 0,-6-8 0,-4-5 0,-1-7 0,-1-1 0,1 1 0,-6-1 0,0 1 0,0-3 0,-2-2 0,4 0 0,-5-4 0,-1 1 0,1 4 0,3-4 0,-4 2 0,1 2 0,-1 2 0,4 2 0,-4-1 0,3 1 0,3-1 0,1 6 0,3 2 0,-2 0 0,-4 0 0,9 5 0,-2-3 0,6 0 0,2 5 0,1-4 0,5 3 0,-5-3 0,12 2 0,4-7 0,5 1 0,2-5 0,-3 2 0,-3 2 0,4 6 0,-4-4 0,3-1 0,3 1 0,-1 6 0,1-5 0,-1 3 0,1-1 0,1-1 0,2 3 0,2-1 0,-2 1 0,-2 2 0,0 1 0,3-3 0,1-2 0,1 1 0,-3 5 0,2 0 0,0 0 0,-5 0 0</inkml:trace>
  <inkml:trace contextRef="#ctx0" brushRef="#br0" timeOffset="1967">1168 215 12287,'-16'-2'0,"-1"-4"0,6 5 0,0-5 0,-2 4 0,4 2 0,-2 0 0,-1 0 0,2 2 0,-1 2 0,-1 1 0,-3 8 0,-1-4 0</inkml:trace>
  <inkml:trace contextRef="#ctx0" brushRef="#br0" timeOffset="2466">987 478 12287,'-7'-9'0,"3"1"0,-7 8 0,-2 0 0,-1 0 0,-3 0 0,1 2 0,-1 4 0,-1-3 0,-2 7 0,-2-3 0,2-4 0,0 1 0,0 0 0,-2 1 0,2-1 0,2-2 0,1-2 0,1 0 0,-1 0 0,1 0 0,7-8 0,3-3 0,4-3 0,4-1 0,4 4 0,3 4 0,7 7 0,1 0 0,-1 0 0,1 0 0,-1 5 0,0 3 0,1 1 0,-6-4 0,0 5 0,2-3 0,-4 4 0,0-4 0,0 0 0,0 1 0,-5 5 0,1-3 0,-3 5 0,-4 0 0,-3-4 0,-4 1 0,-8-4 0,-1-1 0,-4 0 0,4 4 0,-4-5 0,2-3 0,-2-1 0,4-2 0,-4 0 0,3 0 0,3 0 0,-1 0 0</inkml:trace>
  <inkml:trace contextRef="#ctx0" brushRef="#br0" timeOffset="2867">444 445 12287,'0'-11'0,"0"0"0,0 7 0,0 4 0,-1 11 0,-5 4 0,4 1 0,-3 1 0,3-1 0,-4 1 0,-1-3 0,-2-3 0,4 4 0,-6-6 0,-2 0 0,-2-1 0,-1-8 0,-1 0 0,1 0 0,-6 0 0,0 0 0,2 0 0,2 0 0,-1-8 0,-1-1 0,0-2 0,6 0 0,-3 2 0,6-4 0,-3 2 0,3 6 0,0-6 0,0 7 0,-4 1 0,4 6 0,2-1 0,5 5 0,-3-1 0,-2-1 0,5 8 0,-3-4 0,1 2 0,1 0 0,-1-7 0,6 10 0,0-4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34:48.434"/>
    </inkml:context>
    <inkml:brush xml:id="br0">
      <inkml:brushProperty name="width" value="0.08571" units="cm"/>
      <inkml:brushProperty name="height" value="0.08571" units="cm"/>
      <inkml:brushProperty name="color" value="#008C3A"/>
    </inkml:brush>
  </inkml:definitions>
  <inkml:trace contextRef="#ctx0" brushRef="#br0">0 83 12287,'8'9'0,"-5"-2"0,8-7 0,0 0 0,6 0 0,-1 0 0,-1-1 0,-2-3 0,-2-2 0,1 3 0,3 1 0,1 0 0,1-3 0,-1 3 0,1-4 0,-1 5 0,1 1 0,1 0 0,2 0 0,4 0 0,1 0 0,8 5 0,9 2 0,6 1 0,8-1 0,8 0 0,9-3 0,10 1 0,8-1 0,-36-3 0,2 0 0,2-1 0,2 0 0,3 0 0,2 0 0,2 0 0,1 0 0,0-1 0,1 0 0,2-1 0,0-1 0,-1-2 0,1-1-78,0-1 0,0-1 0,1 0 0,0 0 0,1 0 0,0 1 1,0 0-1,0 1 78,0 0 0,0 1 0,-2 2 0,-1 1 0,-1-3 0,0 1 0,0 0 0,-1 0 0,-1 2 0,0 1 0,0-1 0,1 2 0,-2 0 0,-1 0 0,-2 0 0,0 2 0,-2 0 0,0 1 0,-1-2 0,-1 0 0,-1 2 0,1 1 0,0-1 0,2 0-39,1-1 1,0 1 0,3 0 0,0 0 0,-7-3 0,0 0 0,-1 0 0,-1 1 38,-1 2 0,0 0 0,1-2 0,1 2 0,3 2 0,0 1 0,1 0 0,-1 0 0,0 1 0,0 1 0,-3 0 0,-1 0 0,-2 1 0,0-1 0,0 1 0,0 0 0,-1 2 0,0 0 0,-1-2 0,0 0 0,-4 2 0,0-2 0,46 6 0,-7-4 0,-2-2 0,-15 2 0,-2-5 0,-1-5 0,-2-1 0,0 0 0,-2 0 0,-4 0 0,-3 0 0,-8 0 0,0 0 0,1 0 0,-3 0 0,-1 0 0,-4 0 151,-2 0 0,11 0 0,0 0 0,4 0-151,2 0 0,3-1 0,-5-3 0,-2-2 81,-2 3 0,-3 1 0,-6 0 0,-8-1-81,-4-3 0,-10 1 0,3 3 0,-1-2 0,0-1 0,-2-3 0,-7 5 0,-2-3 0,2 2 0,1 3 0,3-1 0,-1-4 0,-5 5 0,0-5 0,0 4 0,6 2 0,-6 0 0,0 0 0,-6-2 0,6-3 0,0-4 0,6-8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34:53.383"/>
    </inkml:context>
    <inkml:brush xml:id="br0">
      <inkml:brushProperty name="width" value="0.08571" units="cm"/>
      <inkml:brushProperty name="height" value="0.08571" units="cm"/>
      <inkml:brushProperty name="color" value="#008C3A"/>
    </inkml:brush>
  </inkml:definitions>
  <inkml:trace contextRef="#ctx0" brushRef="#br0">371 0 12287,'6'5'0,"-1"-2"0,-3-1 0,2-1 0,0 2 0,-3 3 0,4-3 0,-1 2 0,2 0 0,0 4 0,1-1 0,-2 0 0,0 0 0,0 1 0,-1-1 0,-2 0 0,1 0 0,-2 1 0,-1-1 0,2 0 0,1 0 0,-1 1 0,-4-4 0,-2 1 0,0-1 0,-3 0 0,0-2 0,-2-3 0,-1 1 0,-1 2 0,-3-2 0,2 2 0,-1-2 0,-1-1 0,-1-1 0,0-1 0,3-1 0,0 1 0,-2-2 0,3-1 0,2 0 0,2-1 0,1 1 0,3-4 0,1 1 0,2 3 0,0-1 0,0 0 0,0 2 0,3 0 0,3 1 0,-2 2 0,2-2 0,-3 2 0,1 2 0,0 2 0,-1-1 0,-4 3 0,-2 1 0,1-1 0,-3 1 0,-1 0 0,1 1 0,-2-1 0,1-1 0,-3 1 0,-2-2 0,0 3 0,1-4 0,-1 1 0,-2 0 0,-2 1 0,0-2 0,2-1 0,-2-1 0,0-1 0,1 0 0,0 0 0,-1 0 0,3 0 0,1 0 0,2 0 0,1 0 0,0 0 0,3 0 0,2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34:53.650"/>
    </inkml:context>
    <inkml:brush xml:id="br0">
      <inkml:brushProperty name="width" value="0.08571" units="cm"/>
      <inkml:brushProperty name="height" value="0.08571" units="cm"/>
      <inkml:brushProperty name="color" value="#008C3A"/>
    </inkml:brush>
  </inkml:definitions>
  <inkml:trace contextRef="#ctx0" brushRef="#br0">99 1 12287,'9'8'0,"-5"-4"0,-1 0 0,-6-4 0,-2 0 0,-3 0 0,-1 0 0,-1 0 0,-2 0 0,-1 0 0,0 0 0,-8 0 0,0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34:53.798"/>
    </inkml:context>
    <inkml:brush xml:id="br0">
      <inkml:brushProperty name="width" value="0.08571" units="cm"/>
      <inkml:brushProperty name="height" value="0.08571" units="cm"/>
      <inkml:brushProperty name="color" value="#008C3A"/>
    </inkml:brush>
  </inkml:definitions>
  <inkml:trace contextRef="#ctx0" brushRef="#br0">50 25 12287,'3'-2'0,"1"-2"0,-3 0 0,-3 1 0,-1 0 0,-2 2 0,1-1 0,-1-1 0,2 1 0,-2 2 0,-1 1 0,-2 1 0,0-1 0,0 3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34:54.083"/>
    </inkml:context>
    <inkml:brush xml:id="br0">
      <inkml:brushProperty name="width" value="0.08571" units="cm"/>
      <inkml:brushProperty name="height" value="0.08571" units="cm"/>
      <inkml:brushProperty name="color" value="#008C3A"/>
    </inkml:brush>
  </inkml:definitions>
  <inkml:trace contextRef="#ctx0" brushRef="#br0">66 0 12287,'-1'5'0,"0"-2"0,-2 1 0,-3-2 0,3 3 0,-2-2 0,1 1 0,-3-2 0,2 1 0,-2 2 0,-4-3 0,-2 1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34:54.884"/>
    </inkml:context>
    <inkml:brush xml:id="br0">
      <inkml:brushProperty name="width" value="0.08571" units="cm"/>
      <inkml:brushProperty name="height" value="0.08571" units="cm"/>
      <inkml:brushProperty name="color" value="#008C3A"/>
    </inkml:brush>
  </inkml:definitions>
  <inkml:trace contextRef="#ctx0" brushRef="#br0">487 182 12287,'-8'3'0,"0"-1"0,-3 1 0,-1-3 0,0 0 0,0 0 0,-2 0 0,2 0 0,1-1 0,-1-1 0,-2-2 0,3-2 0,1 0 0,1 0 0,-2-2 0,1 0 0,2 0 0,1 0 0,4-1 0,1 0 0,1-2 0,1 2 0,0-2 0,0 2 0,0 1 0,0-3 0,1 1 0,2 1 0,3 3 0,1 0 0,1-1 0,0 2 0,1 1 0,-1 3 0,0-1 0,0-1 0,1 1 0,-1 2 0,0 0 0,0 0 0,1 3 0,-1 2 0,0-1 0,-1 4 0,0-4 0,-3 2 0,0-1 0,2 1 0,-4 2 0,0 0 0,-1 1 0,-1-1 0,0 0 0,0 0 0,0 1 0,-4-4 0,-1 1 0,-2-1 0,-2 0 0,0 2 0,-1-2 0,-1-1 0,1-1 0,1-2 0,0-1 0,-2 0 0,2 0 0,-2 0 0,1 0 0,3-1 0,1-1 0,1-2 0,1 0 0,-2 1 0,1-2 0,-3 3 0,0-1 0,0 2 0,-1 1 0,1 1 0,0 1 0,0 1 0,-1 0 0,-1 0 0,-1 2 0,0-1 0,1 3 0,0-4 0,-1 1 0,1 0 0,-2 1 0,0-2 0,1-1 0,-1-1 0,1 1 0,1 1 0,0-1 0,-1-1 0,3-2 0,3-1 0,-1-2 0,2 0 0,-3 1 0,4-2 0,2-2 0,0 0 0,1-1 0,0-1 0,0 1 0,0 3 0,0-1 0,0 0 0,2 1 0,2 0 0,1 2 0,-1-1 0,3 2 0,-2 0 0,2 0 0,-3 1 0,2 1 0,0 0 0,0 1 0,1 1 0,-3 1 0,0 2 0,-1-2 0,-2 1 0,1 1 0,0-1 0,1 2 0,-3 2 0,0 0 0,-1 1 0,-2-1 0,-2-1 0,-2-1 0,-2 1 0,1-2 0,0 3 0,0 0 0,-1 0 0,1 0 0,0-2 0,0-1 0,0-2 0,3 3 0,-2-4 0,2 1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34:55.099"/>
    </inkml:context>
    <inkml:brush xml:id="br0">
      <inkml:brushProperty name="width" value="0.08571" units="cm"/>
      <inkml:brushProperty name="height" value="0.08571" units="cm"/>
      <inkml:brushProperty name="color" value="#008C3A"/>
    </inkml:brush>
  </inkml:definitions>
  <inkml:trace contextRef="#ctx0" brushRef="#br0">191 1 12287,'-11'3'0,"0"-1"0,-3 4 0,2-4 0,0 1 0,0 1 0,-2 0 0,3 2 0,1-1 0,1 2 0,-2-3 0,0 2 0,1-1 0,1 0 0,1 2 0,-4-6 0,-1 3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34:56.150"/>
    </inkml:context>
    <inkml:brush xml:id="br0">
      <inkml:brushProperty name="width" value="0.08571" units="cm"/>
      <inkml:brushProperty name="height" value="0.08571" units="cm"/>
      <inkml:brushProperty name="color" value="#008C3A"/>
    </inkml:brush>
  </inkml:definitions>
  <inkml:trace contextRef="#ctx0" brushRef="#br0">158 50 12287,'-9'8'0,"1"-1"0,0-1 0,0-3 0,2-2 0,1-1 0,-2 0 0,0 0 0,-1 0 0,-1-1 0,1-2 0,1 1 0,1-3 0,4-2 0,1 3 0,1-2 0,0 0 0,1 1 0,1 0 0,4 1 0,1-1 0,0 3 0,0-3 0,-2 1 0,2 3 0,0-3 0,1 1 0,1 1 0,-4 1 0,1 1 0,-5 4 0,2 2 0,-2 1 0,-1 1 0,0 0 0,-1 1 0,-2-1 0,-2 0 0,0 0 0,0 1 0,-3 0 0,-2 2 0,1-2 0,-3 2 0,1-2 0,0-1 0,-1 0 0,2 0 0,-1-3 0,1-2 0,1-2 0,1-1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34:56.550"/>
    </inkml:context>
    <inkml:brush xml:id="br0">
      <inkml:brushProperty name="width" value="0.08571" units="cm"/>
      <inkml:brushProperty name="height" value="0.08571" units="cm"/>
      <inkml:brushProperty name="color" value="#008C3A"/>
    </inkml:brush>
  </inkml:definitions>
  <inkml:trace contextRef="#ctx0" brushRef="#br0">240 145 12287,'0'8'0,"0"1"0,0-1 0,0-3 0,-1 1 0,-2 0 0,1 1 0,-2-1 0,-1 0 0,1 0 0,-1-2 0,-1 2 0,0-1 0,0 0 0,-2 1 0,-2-3 0,-2 0 0,-1 1 0,2-3 0,-3 1 0,-1-1 0,0-1 0,1 0 0,1 0 0,0-1 0,1-1 0,2 0 0,-1-4 0,1 0 0,2-2 0,4 2 0,1-1 0,2-2 0,1-1 0,0 0 0,1-1 0,2-1 0,2-1 0,2-3 0,3 2 0,0 0 0,1 0 0,0-1 0,-3 4 0,1 1 0,2 1 0,-4 1 0,3 0 0,-2-1 0,-2 1 0,-2 3 0,1-1 0,-3 4 0,-5 5 0,-5 5 0,2 2 0,2-1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2:06:39.486"/>
    </inkml:context>
    <inkml:brush xml:id="br0">
      <inkml:brushProperty name="width" value="0.11429" units="cm"/>
      <inkml:brushProperty name="height" value="0.11429" units="cm"/>
      <inkml:brushProperty name="color" value="#FF0066"/>
    </inkml:brush>
  </inkml:definitions>
  <inkml:trace contextRef="#ctx0" brushRef="#br0">2255 134 25794,'0'-7'-9831,"0"2"5844,0 1 3132,0 2 0,0 7 632,0 4 1,-1 4 0,-1-3 0,0 0-18,0 1 0,-1 0 0,1-1 0,0 0 165,2 1 0,0 0 0,0-1 1,0 0 39,0 1 1,0-1 0,0-2 0,0 2-680,0-2 1,0 0 0,0-1 645,0 0 1,0 0-1,0 0-109,0 0 177,0-3 0,0 2 0,0-2 0</inkml:trace>
  <inkml:trace contextRef="#ctx0" brushRef="#br0" timeOffset="437">2038 218 24042,'0'7'-9819,"0"0"9041,0 0 0,0 0 0,0 0 0,0 0 304,0 0 0,-1 2 0,-2 1 1,0-2 385,-1 0 1,-3 1 0,3 1 0,-2-2 194,-1 0 0,-1 1 0,-2 1 0,0-2 132,-1 0 0,-3-1 0,4-1 0,-2 0 76,0-2 0,1-2 1,-3 0-1,2-1-313,0-1 1,1 0 0,-3 0 0,2-1 792,0-1 1,4 0 0,-2-2-357,-1-2 0,4-3 0,-3-2 1</inkml:trace>
  <inkml:trace contextRef="#ctx0" brushRef="#br0" timeOffset="702">2080 71 27843,'0'-7'-9831,"0"0"6331,0 0 0,-1 3 2545,-2 2 1086,3 4 1,-7 2-1,4 3 1</inkml:trace>
  <inkml:trace contextRef="#ctx0" brushRef="#br0" timeOffset="1437">1541 477 26563,'-4'-10'-2348,"4"2"0,-3-4 1,3 2 769,0 2 0,0-2 0,0-1 0,3 1 1031,1 0 1,3-1 0,0 0 0,0 1 479,0-3 0,2 2 1,1 0-1,1 0 139,1 1 1,2-1 0,0-1 0,0 3 146,0 1 0,0 2 0,0 0 0,0 2 92,0 1 1,-3 1-1,0 2 1,-1 0-289,-1 0 1,-1 1 0,-1 1 330,0 3 1,-4 1-1,0 1-282,-2 0 1,-1 0 0,0 0-189,0 0 1,-4 0 0,0 0 163,-2 0 0,-1 0 0,0 0 0,0 0-4,0 0 1,0-2-1,0-1 1,-1 2-99,-2 0 1,2 1 0,-3 0 0,0 0-142,0 0 1,2 0 0,-3 0 0,0-1-60,-1-1 1,1 0-1,0-2 1,1 0-145,0 1 735,-3-2 1,7 1 0,-3 1 0</inkml:trace>
  <inkml:trace contextRef="#ctx0" brushRef="#br0" timeOffset="1685">1639 92 23173,'0'7'-3277,"-1"0"0,-1 1 0,0 1 2306,0 3 1,-1 1-1,0 1 1,0 1 70,0 1 1,1 0 667,2 2 0,-4-2 0,1 1 0</inkml:trace>
  <inkml:trace contextRef="#ctx0" brushRef="#br0" timeOffset="2187">1618 386 27003,'-5'0'-273,"0"0"0,1-1-468,0-1 1,-3 1-1,3-1 774,-2 1 0,-1 1 1,0 1-1,0 0-220,0 2 0,-3 0 1,0-2-1,0 2 110,0-2 1,-3 0 0,3 0 0,-2 0 18,0 2 1,3-1 0,-2-2 0,0-1 166,0-1 0,5 1 0,-1-2 0,2 0-255,1-2 0,-2 1 1,3 0-1,0 0-88,0 1 1,0 1 0,1-1-112,0 0 1,-1 2 0,0-1 262,-1 1 1,-2 2 91,-1 1 1,0 0 0,2 1-432,0 1 0,1 0 214,-3-1 1,2 1-160,0-1 0,1-1 0,-3-2 653,0 0 1,2 0 0,0 0 0,1-1-75,0-1 0,-3-1 1,3-3-1,-2 2-153,2-2 0,-3 0 0,4-2 0,-2 0-335,0-2 1,1 0 0,-1 1 0,0-3-13,0-1 1,1-1 0,0 0-1,1 1 22,1 1 1,2 0 0,0 1-1215,0 1 281,0 1 1,0 2 1286,3 5 1,4 7-1,4 3 1</inkml:trace>
  <inkml:trace contextRef="#ctx0" brushRef="#br0" timeOffset="2367">1324 680 27130,'0'-8'-4582,"0"0"1,-1-1 140,-2 3 4073,3-1 0,-4 6 849,1-1 0,0 4 0,-4 2 1</inkml:trace>
  <inkml:trace contextRef="#ctx0" brushRef="#br0" timeOffset="3669">981 302 27387,'-7'-3'-1424,"0"-1"0,0 1 1,3 3-124,1 4 0,3 4 0,0 2 0,0-1 791,0 1 0,0-2 0,0 2 0,2-1 557,0 1 1,4 0 0,-2-2 0,3 2 290,0-2 0,0-1 1,-1-1-1,-1-2 122,0 2 1,-3-2-136,3 0 1,-4 1-720,2 2 0,-3-2 1,-3-2 520,-1 1 0,-5-1 0,-1-2 1,0 2 594,0 1 1,-3-1 0,2 0-1,-2 1 89,-1-3 0,0 0 0,-1-1 0,-1 0-120,0 0 1,0 0 0,2 0 0,0 0-56,3 0 1,-2-3-1,4-2 636,0-1 0,5-1 0,1 0 1,0 0-1265,1 0 0,0 0 0,2 0 0,0 0 0,0 0-1181,0 0 885,3 3 1,-5 2 0,1 3 0,-2 2 331,-2 1 0,-4 1 0,-1 2 0,0 0-68,0 0 0,-3 2 0,2 1 0,-2-2 55,-1 0 0,-3-2 0,1 0 1,0-3 375,-2 1 1,3 0 0,-3-1 0,1-2 285,1 0 0,2-1 0,0 0 0,0 0 150,0 0 0,3 0 1,1 0-1,0-1 48,1-1 0,0 0 0,2-2 0,0-2-186,0 0 0,0-1 1,0 0-1,0-1-436,0-1 1,0 0 0,2-2 0,1-2-223,1 0 0,1-3 1,2 1-1,0 0-236,0-1 0,2 1 0,1 1 0,1 0-20,1 0 1,2 1 0,2 0 0,0 2 41,0-2 0,2 2 0,0 0 0,0 1 91,1 2 0,0 0 1,2 1-1,3 1 120,1 1 0,0 2 0,0 3 0,-1 0 397,-1 0 1,0 3 0,-1 2 0,-3 2-170,-1 2 0,-4 0 0,-2 2 0,0 1-5,-2-1 0,1 1 0,-4-2 0,-1 1 61,-2 2 0,-1-2 0,-5-1 0,-2 1 227,-2-3 1,0 2-1,-6 0 1,0 0-23,-1-3 0,1 2 0,1-4 0,0 0-88,0 0 1,0 0 0,0-2-1,2-2-82,4 0 0,-1-2 0,4 0 0,0-3-294,2 1 1,3-2 0,1-2 0,3 0-210,0 0 0,0 0 0,3 0 0,2 0 474,4 0 0,2-2 0,3-1 0,0 1 213,3-1 0,0 2 0,2-1 0,-1 1-214,-1 1 1,0 2 0,-4 1-1,-2 0-102,-1 1 0,-5 1-137,0 0 1,-4 2 0,-1 1-125,-4 2 0,-6 2 0,-2 0 0,-3 2 295,-4 2 1,-1 0 0,-1 1 0,-1 1 433,-1 0 0,1 1 1,-2 2-1,2 0-357,-1 0 0,1 0 0,-2-1 1,3 0-118,3-2 1,1-2 0,6 0-1,1-1-614,0-1 133,5 0 76,-1-3 1,5-1 587,-1-3 1,-3 0-1,-4 0 1,-3 0 111,-1 0 0,-1-2 0,0-2 0,0 1 22,0 0 1,2 1 0,1 1 0,0 0 162,0-2 1,5 1 0,-1 2-200,1 0 0,0 1 0,-1 1 0,3 3-562,1 1 0,3 2 0,0 0 1,0 2-24,0 1 1,0 2-1,0 2 1,0 2 96,0-2 1,0 0 0,2-1 0,1 0-205,1 0 0,1 0 0,2-1 0,0 0-1456,0-2 1574,3-2 0,1 4 0,3-2 0</inkml:trace>
  <inkml:trace contextRef="#ctx0" brushRef="#br0" timeOffset="4069">918 29 28648,'-3'-7'-9831,"1"0"6093,0 0 3684,2 3 1,-4 1-1,1 3 1</inkml:trace>
  <inkml:trace contextRef="#ctx0" brushRef="#br0" timeOffset="4183">799 57 28469,'-5'-2'-1391,"1"-1"-749,1-1 1,0 0 1763,0-1 0,3 2 0,-3 3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34:56.850"/>
    </inkml:context>
    <inkml:brush xml:id="br0">
      <inkml:brushProperty name="width" value="0.08571" units="cm"/>
      <inkml:brushProperty name="height" value="0.08571" units="cm"/>
      <inkml:brushProperty name="color" value="#008C3A"/>
    </inkml:brush>
  </inkml:definitions>
  <inkml:trace contextRef="#ctx0" brushRef="#br0">1 1 12287,'2'8'0,"2"0"0,1 2 0,1 1 0,-1-1 0,3 3 0,1 2 0,0 1 0,-1-3 0,-1 0 0,-2-1 0,1 3 0,2-2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34:57.517"/>
    </inkml:context>
    <inkml:brush xml:id="br0">
      <inkml:brushProperty name="width" value="0.08571" units="cm"/>
      <inkml:brushProperty name="height" value="0.08571" units="cm"/>
      <inkml:brushProperty name="color" value="#008C3A"/>
    </inkml:brush>
  </inkml:definitions>
  <inkml:trace contextRef="#ctx0" brushRef="#br0">247 37 12287,'-9'-4'0,"2"2"0,1-3 0,0-2 0,4 0 0,-1-1 0,3 4 0,1 4 0,1 5 0,2-1 0,2 2 0,0 0 0,0 1 0,2 2 0,0-1 0,0 0 0,0 0 0,0 1 0,-2 0 0,0 1 0,0 1 0,-1 0 0,-1-3 0,0 1 0,-2 2 0,-1-1 0,-2 3 0,-2 0 0,-3 0 0,-2-2 0,-2 3 0,-2-1 0,-1 0 0,1 2 0,-3-4 0,2-1 0,1-1 0,0-1 0,3 0 0,0 0 0,2-3 0,4 0 0,0-2 0,3-2 0,3 1 0,2-2 0,4-2 0,1-1 0,1-2 0,2 2 0,-2-1 0,0-1 0,1 1 0,-2 2 0,1-2 0,-2 1 0,-1-1 0,-1-3 0,-1 2 0,-2 0 0,-2-1 0,1 0 0,-1 4 0,-5-3 0,-3 2 0,-1-3 0,-1 2 0,0 1 0,-1-1 0,-2-1 0,0 1 0,0 0 0,0 1 0,-1-4 0,-3 3 0,1-2 0,0 1 0,-2-1 0,0-2 0,-1 0 0,1-1 0,-1 1 0,1-1 0,-1-1 0,1-1 0,3 0 0,3 3 0,3-1 0,5 1 0,-2 3 0,1-1 0,1 0 0,5 1 0,3 1 0,2 0 0,3 2 0,-2-2 0,3-1 0,-4-3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35:04.216"/>
    </inkml:context>
    <inkml:brush xml:id="br0">
      <inkml:brushProperty name="width" value="0.08571" units="cm"/>
      <inkml:brushProperty name="height" value="0.08571" units="cm"/>
      <inkml:brushProperty name="color" value="#008C3A"/>
    </inkml:brush>
  </inkml:definitions>
  <inkml:trace contextRef="#ctx0" brushRef="#br0">1526 186 12287,'-1'4'0,"-1"0"0,-1-1 0,0-2 0,3 3 0,4-4 0,2 0 0,0 1 0,0 1 0,0 1 0,-3 3 0,2-1 0,-3 3 0,1 0 0,-2 0 0,-2-2 0,-2-1 0,-3 2 0,-1 0 0,-1 0 0,0 0 0,-2-2 0,-1 2 0,1 0 0,-3 1 0,-2 0 0,-1 1 0,-1-1 0,-1-1 0,-2 0 0,2-2 0,-2 0 0,0 0 0,0-1 0,0 0 0,-2-4 0,1 3 0,2-2 0,2-1 0,-1-1 0,7-1 0,1-1 0,1-2 0,2 0 0,1-4 0,4 1 0,1 0 0,2 2 0,0 1 0,3-1 0,1-2 0,0 1 0,4 0 0,1 2 0,1-1 0,4 1 0,-2 0 0,1 1 0,-1-1 0,-2 2 0,2-1 0,0-1 0,0 1 0,-3 2 0,1-1 0,-2 2 0,-1 0 0,0-1 0,-3 2 0,-2 0 0,-2 3 0,-2 5 0,-2 0 0,-2-3 0,-3 3 0,0-3 0,-1 2 0,-2 2 0,2-1 0,-2 0 0,1 0 0,-1 1 0,1-4 0,0 1 0,0-1 0,2 0 0,0 1 0,1-2 0,1 0 0,-1-2 0,6-2 0,-3-4 0</inkml:trace>
  <inkml:trace contextRef="#ctx0" brushRef="#br0" timeOffset="249">1188 54 12287,'-5'0'0,"1"3"0,5 3 0,2 1 0,-1 4 0,2 1 0,1 0 0,0 0 0,0 3 0,3-2 0,1 2 0,-1-1 0,0 0 0,-1-2 0,1 0 0,0 0 0,-3-1 0,5-4 0,-4-1 0,0-3 0,2 1 0,0 1 0</inkml:trace>
  <inkml:trace contextRef="#ctx0" brushRef="#br0" timeOffset="432">1476 29 12287,'0'-8'0,"0"-1"0,0 4 0,0-1 0,0 6 0,0 0 0,0 4 0,0 3 0,-4 2 0,0-1 0</inkml:trace>
  <inkml:trace contextRef="#ctx0" brushRef="#br0" timeOffset="899">1262 334 12287,'-8'8'0,"-1"-3"0,1-3 0,0-1 0,0-1 0,-1 1 0,1 1 0,-1 1 0,-2-1 0,1 1 0,-3 0 0,0 0 0,0 1 0,1-3 0,-3 4 0,2 0 0,1-1 0,1-2 0,3 1 0,0-2 0,3-1 0,2-4 0,3-2 0,3-1 0,-2-1 0,2 0 0,-2-1 0,2 4 0,-1-1 0,0 5 0,-5-2 0,-2 2 0,0 1 0,0 1 0,-2 1 0,0 0 0,-1 2 0,0-2 0,-1 1 0,1-1 0,0-2 0,0 0 0,-1-1 0,1 0 0,0-3 0,0-1 0,-1 0 0,1-3 0,0-1 0,0 1 0,-3-3 0,0 0 0,0 1 0,-1 1 0,3-2 0,-3-1 0,1 0 0,0 0 0,2-1 0,5 2 0,0 0 0,2 2 0,2 2 0,3 1 0,3 4 0,2 1 0,3 1 0,3 0 0,1 3 0,2 2 0</inkml:trace>
  <inkml:trace contextRef="#ctx0" brushRef="#br0" timeOffset="1065">1105 515 12287,'-8'0'0,"0"0"0,-1 0 0,1 0 0,0 0 0</inkml:trace>
  <inkml:trace contextRef="#ctx0" brushRef="#br0" timeOffset="1500">701 317 12287,'-8'5'0,"-1"-1"0,-1-2 0,-1 1 0,0 4 0,4-2 0,1 2 0,2 2 0,5-1 0,2 0 0,3 0 0,2 1 0,3-2 0,2-1 0,-1 0 0,3-4 0,-4 0 0,0 0 0,1 1 0,-5-2 0,3 2 0,0-2 0,-3-1 0,-4 3 0,-2 3 0,-2-2 0,-2 2 0,-3-1 0,-1 0 0,-5 2 0,-2-2 0,-1 0 0,-2 1 0,1-3 0,-2 1 0,0 0 0,-1-2 0,-3-1 0,3-1 0,0 0 0,2 0 0,0-4 0,1-2 0,0-1 0,3-1 0,-2 0 0,3-2 0,0 0 0,0-1 0,1-2 0,2 1 0,-1 0 0,-1 0 0,0-4 0,4 2 0,0-3 0,2 2 0,2 0 0,-1-1 0,0 2 0,2 0 0,1 4 0,2-1 0,2 2 0,2 1 0,0 2 0,0 1 0,2 2 0,0 1 0,1-3 0,1 1 0</inkml:trace>
  <inkml:trace contextRef="#ctx0" brushRef="#br0" timeOffset="1750">297 342 12287,'-8'6'0,"0"-2"0,0 0 0,-3 1 0,0-1 0,0 0 0,-1-1 0,1 4 0,-4-3 0,0 2 0,0-1 0,0-2 0,-1 2 0,-1-1 0,1 1 0,-1-3 0,2 0 0,0-1 0,1-1 0,4-1 0,-1-1 0,3-4 0,3-1 0,0-2 0,2-2 0,2-6 0,-2-4 0</inkml:trace>
  <inkml:trace contextRef="#ctx0" brushRef="#br0" timeOffset="1948">124 194 12287,'-12'3'0,"1"3"0,1-2 0,2-1 0,0 1 0,0 1 0,-1-1 0,1 0 0</inkml:trace>
  <inkml:trace contextRef="#ctx0" brushRef="#br0" timeOffset="2081">42 235 12287,'-8'5'0,"2"1"0,1-3 0,-2-1 0,3-2 0,-2 0 0,4-3 0,-1-2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35:09.230"/>
    </inkml:context>
    <inkml:brush xml:id="br0">
      <inkml:brushProperty name="width" value="0.08571" units="cm"/>
      <inkml:brushProperty name="height" value="0.08571" units="cm"/>
      <inkml:brushProperty name="color" value="#008C3A"/>
    </inkml:brush>
  </inkml:definitions>
  <inkml:trace contextRef="#ctx0" brushRef="#br0">2597 91 12287,'4'5'0,"-3"-1"0,2-1 0,-2-2 0,-1 2 0,1 0 0,1 0 0,0 1 0,4-3 0,-1 3 0,0 1 0,2-3 0,-2 3 0,3 0 0,0-1 0,-2-1 0,-1 1 0,1 1 0,2 0 0,-4-3 0,0 3 0,0-1 0,-3 2 0,0-1 0,-2-1 0,-4 0 0,-4-3 0,-2 1 0,-3 0 0,-1 4 0,-3-3 0,0-1 0,-1 2 0,-4-2 0,1 2 0,-2 1 0,-1 0 0,0-1 0,0 3 0,-2-2 0,0 1 0,-1 2 0,4 0 0,-2 0 0,-2 1 0,3-2 0,-3-1 0,4 0 0,2 0 0,2 1 0,2-1 0,0 0 0,-1 0 0,2-2 0,4 1 0,0 0 0,1-1 0,-1 2 0,-2 1 0,2-1 0,1 0 0,1-1 0,3 3 0,1-2 0,1 0 0,0-1 0,3 3 0,0 1 0,3-1 0,0-3 0,0 1 0,0 0 0,0-1 0,0 0 0,0 2 0,0 0 0,0 1 0,0 1 0,0-1 0,0 0 0,0 0 0,0 1 0,0-1 0,0 0 0,-3 0 0,-2-2 0,-3-2 0,0 0 0,-1-2 0,1-1 0,-1-1 0,-1 0 0,-1 0 0,-1 0 0,1 0 0,-2 0 0,0 0 0,-1-1 0,2-2 0,-1-2 0,3-6 0,-2-2 0</inkml:trace>
  <inkml:trace contextRef="#ctx0" brushRef="#br0" timeOffset="266">2729 511 12287,'5'9'0,"-2"-6"0,-3-3 0,-6 0 0,-2-3 0,-2 3 0,-6-4 0,-1-1 0</inkml:trace>
  <inkml:trace contextRef="#ctx0" brushRef="#br0" timeOffset="969">1889 198 12287,'-1'8'0,"-2"1"0,-2-1 0,-3 0 0,0 0 0,0 1 0,-2-1 0,0 0 0,-1 0 0,1 1 0,1-1 0,1 0 0,0 0 0,3-2 0,2-1 0,3-3 0,3 2 0,3-1 0,1-1 0,4 1 0,1-3 0,0 0 0,0 0 0,-1-3 0,-3 1 0,0 0 0,0 1 0,-2 1 0,-2-1 0,0-2 0,-1 2 0,-5-2 0,-3 3 0,-4 0 0,-3 0 0,-1 0 0,-4 0 0,1 2 0,3 1 0,-3 0 0,2-3 0,-1 0 0,-2 0 0,-2 0 0,0 0 0,1-1 0,0-2 0,4 1 0,1-3 0,-1-2 0,1 0 0,1-1 0,4 0 0,0-1 0,0 1 0,-1 3 0,2-1 0,1 1 0,0 0 0,3 0 0,-2 3 0,0 2 0,-1 0 0,0 4 0,1 4 0,-2 0 0,0-1 0,2-1 0,3 1 0,-2-2 0,0 3 0,4 0 0,-3 0 0,3 0 0,3-3 0,2-2 0,2-2 0,4-1 0,1 0 0,1 0 0,2 0 0,-3 0 0,0 1 0,-1 1 0,0 0 0,2 1 0,-2-3 0,-2 1 0,-2 2 0,0-2 0,1 6 0,5-3 0</inkml:trace>
  <inkml:trace contextRef="#ctx0" brushRef="#br0" timeOffset="1402">1155 182 12287,'1'7'0,"2"-2"0,-2 0 0,1-2 0,0 0 0,0 4 0,2-2 0,0 2 0,-1 0 0,2 1 0,2 1 0,0-1 0,0 0 0,0 0 0,-2 1 0,2-1 0,-1 0 0,1-1 0,-2-1 0,-3 1 0,2-7 0,-5 0 0,-2-4 0,-2-4 0,-3-1 0,0-1 0,0-1 0,-1-3 0,1 2 0,0 0 0,0 1 0,-1-3 0,1 2 0,1-1 0,1-2 0,0 1 0,3-1 0,1 1 0,1 0 0,1-2 0,0 1 0,1 0 0,2 1 0,5 4 0,6-1 0,3 3 0,2 2 0,2 0 0,4 3 0,3-3 0,1 1 0</inkml:trace>
  <inkml:trace contextRef="#ctx0" brushRef="#br0" timeOffset="2253">1229 330 12287,'-4'8'0,"-4"-3"0,3-2 0,-3 0 0,0 0 0,0 1 0,0-3 0,-2 3 0,0 1 0,-1-3 0,-1 1 0,-1 0 0,0 0 0,-1 2 0,-2-2 0,-1 0 0,1 0 0,-1-2 0,1 2 0,-1-2 0,1-1 0,2 0 0,1 0 0,1-1 0,2-2 0,2-1 0,2-5 0,1 1 0,1 0 0,2 0 0,2-1 0,0 1 0,0 0 0,0 3 0,0-1 0,0 1 0,0 1 0,0 4 0,0 4 0,0 4 0,-1 0 0,-2 0 0,-2 0 0,-3-2 0,0-1 0,0 2 0,-1 0 0,0 1 0,-1 0 0,-1-3 0,-1 3 0,1-4 0,-1 1 0,-1-2 0,-2-3 0,3 0 0,0 0 0,0 0 0,-1 0 0,2 0 0,1-3 0,0-3 0,2-1 0,0-1 0,0-1 0,-1 1 0,4 0 0,-1-1 0,1-1 0,0-1 0,-1 0 0,2 3 0,0-1 0,2 4 0,-2 0 0,1 2 0,1 0 0,-4 3 0,0 0 0,-2 3 0,0 0 0,0 2 0,0 1 0,-1-1 0,-2 0 0,0 2 0,1 0 0,1 1 0,1 0 0,0 2 0,0 1 0,0-2 0,2 2 0,1-2 0,2-1 0,-3-2 0,3-1 0,1 2 0,2 0 0,0 1 0,0-3 0,2-2 0,1 1 0,0-2 0,-3 3 0,0-2 0,0 3 0,-1-2 0,-2 3 0,-2-2 0,-4-2 0,-1 1 0,-2 1 0,0 0 0,-2-3 0,-4 3 0,0 0 0,-1-1 0,-1-1 0,1 1 0,0 0 0,1-2 0,3 0 0,2 0 0,2 0 0,0 0 0,2-1 0,7-1 0,4 0 0,7 0 0,7-4 0,1 0 0</inkml:trace>
  <inkml:trace contextRef="#ctx0" brushRef="#br0" timeOffset="2569">924 577 12287,'0'5'0,"0"-1"0,0-4 0,0 0 0</inkml:trace>
  <inkml:trace contextRef="#ctx0" brushRef="#br0" timeOffset="2734">743 577 12287,'-4'5'0,"-3"-1"0,-5-4 0,0 0 0,0 0 0,-3 0 0,2 0 0,-3 0 0,0 3 0,2-1 0,1 4 0,0 0 0,0 1 0,4-1 0,1-1 0,0-3 0,3 2 0</inkml:trace>
  <inkml:trace contextRef="#ctx0" brushRef="#br0" timeOffset="3236">92 371 12287,'-9'8'0,"1"-3"0,0-2 0,0-2 0,-1-1 0,1 0 0,3 0 0,-1 0 0,4 0 0,0 0 0,4 0 0,4 0 0,1 0 0,1 0 0,1 0 0,-1 0 0,3 0 0,0 0 0,-1-1 0,-1-2 0,-1 2 0,1-2 0,-2 2 0,-2-2 0,3 2 0,-4-3 0,1 1 0,0 2 0,-4-3 0,2 0 0,-1 3 0,-4-2 0,-1-1 0,-3 3 0,1-3 0,0 2 0,-1-1 0,1-1 0,-3 2 0,-1 0 0,4-1 0,-1 3 0,1-4 0,-3 0 0,-1-4 0</inkml:trace>
  <inkml:trace contextRef="#ctx0" brushRef="#br0" timeOffset="3450">92 239 12287,'-6'-4'0,"1"1"0,3 2 0,-2 1 0</inkml:trace>
  <inkml:trace contextRef="#ctx0" brushRef="#br0" timeOffset="3566">1 256 12287,'0'8'0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38:06.834"/>
    </inkml:context>
    <inkml:brush xml:id="br0">
      <inkml:brushProperty name="width" value="0.08571" units="cm"/>
      <inkml:brushProperty name="height" value="0.08571" units="cm"/>
      <inkml:brushProperty name="color" value="#008C3A"/>
    </inkml:brush>
  </inkml:definitions>
  <inkml:trace contextRef="#ctx0" brushRef="#br0">1100 141 12287,'-5'0'0,"0"0"0,4 0 0,-2 3 0,3-1 0,0 2 0,0 0 0,2 2 0,1-3 0,1 1 0,-2 0 0,2-1 0,0 1 0,0 2 0,0-2 0,1 0 0,-1 2 0,-1 0 0,3-1 0,-2-1 0,3 2 0,-4-2 0,1-1 0,-2 1 0,0 0 0,1-1 0,-3 0 0,3 1 0,-3-1 0,3-1 0,-3-1 0,-3 1 0,2 1 0,-4 0 0,1-1 0,-3-2 0,0 0 0,-2 1 0,0 0 0,2 2 0,-2-2 0,1 0 0,0-1 0,-1 0 0,0 0 0,-3 0 0,2 0 0,-1 0 0,-1 0 0,-1 0 0,-1 0 0,-1 0 0,-2 0 0,3 0 0,-3 0 0,0 0 0,1 0 0,0 0 0,2 0 0,0 0 0,0 0 0,0 0 0,0 0 0,2 0 0,0 0 0,3 0 0,-3 0 0,1 0 0,0 0 0,0 0 0,2 0 0,0 0 0,0 0 0,-1 0 0,1 0 0,0 0 0,2 0 0,-3 0 0,0 0 0,0 0 0,0 0 0,-2 0 0,1 0 0,-1 0 0,0 0 0,1 0 0,-3 0 0,0 0 0,0 0 0,2 0 0,0 0 0,0 0 0,-1 0 0,1 0 0,0 0 0,1 0 0,0 0 0,-2 0 0,2 0 0,0 0 0,1 0 0,0 0 0,0-1 0,0 0 0,0-2 0,-2 0 0,3 2 0,0-2 0,2 2 0,-3-2 0,1-1 0,0 1 0,2 0 0,2-1 0,0-2 0,4 2 0,-2 0 0,3 0 0,3-1 0,-2-1 0,4 4 0,-3-2 0,-2 2 0,-5 0 0,-1 1 0,-4 1 0,1 1 0,0 0 0,2 2 0,-1 0 0,-1-2 0,0 2 0,0-2 0,2 3 0,0 0 0,0 0 0,0 2 0,0-1 0,2 0 0,1 1 0,1-2 0,1 1 0,2 2 0,0 0 0,3 0 0,-2-1 0,3 0 0,-1-2 0,0-1 0,-3 0 0,3 1 0,-2-1 0,1-1 0,-4-1 0,-3 1 0,-1-1 0,-1-1 0,-1 2 0,-1 1 0,-3-2 0,-1 0 0,-1-1 0,-1 0 0,0 0 0,1 0 0,-1 0 0,6 0 0,-3-3 0,1-1 0</inkml:trace>
  <inkml:trace contextRef="#ctx0" brushRef="#br0" timeOffset="401">1163 22 12287,'-4'0'0,"0"0"0,1 0 0,2 0 0,-4 0 0,0 1 0,-1 1 0,-2-1 0,-2 1 0,0-1 0,-4-1 0</inkml:trace>
  <inkml:trace contextRef="#ctx0" brushRef="#br0" timeOffset="650">869 78 12287,'0'-11'0,"0"2"0,0 1 0,3 1 0,-3 0 0,3 0 0,-2 0 0,-1 0 0,0 0 0,-4 3 0,0 2 0,-2 1 0,-1 1 0,-1 1 0,-1 0 0,0 2 0,-1 4 0,1 1 0,0 2 0,-4 2 0,3 2 0</inkml:trace>
  <inkml:trace contextRef="#ctx0" brushRef="#br0" timeOffset="985">512 379 12287,'-3'-5'0,"0"1"0,-1-2 0,-1 0 0,1 2 0,-1 2 0,-3 1 0,-3 1 0,-2 0 0,-2 0 0,-1 1 0,-3 1 0,-4 0 0,-3 2 0,-4-2 0,-2 1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38:08.549"/>
    </inkml:context>
    <inkml:brush xml:id="br0">
      <inkml:brushProperty name="width" value="0.08571" units="cm"/>
      <inkml:brushProperty name="height" value="0.08571" units="cm"/>
      <inkml:brushProperty name="color" value="#008C3A"/>
    </inkml:brush>
  </inkml:definitions>
  <inkml:trace contextRef="#ctx0" brushRef="#br0">2157 15 12287,'4'-7'0,"0"3"0,-2 2 0,3 1 0,-2 2 0,2 1 0,1 3 0,0 4 0,2 2 0,0 3 0,1 1 0,0 1 0,-1 1 0,-1 3 0,0-2 0,0 2 0,-1 0 0,-1 1 0,-1-1 0,-1-1 0,1-2 0,-2-3 0,-1 0 0,2 0 0</inkml:trace>
  <inkml:trace contextRef="#ctx0" brushRef="#br0" timeOffset="602">2003 43 12287,'0'5'0,"0"-1"0,1 2 0,1 0 0,-1 2 0,4 1 0,0 3 0,-1 1 0,2 1 0,-1 0 0,1 0 0,1 0 0,0 0 0,0 0 0,-1 0 0,-1 0 0,0-3 0,-3-2 0,0-1 0,-1-1 0,1 0 0,0 0 0,0-3 0,-4-2 0,-3-1 0,-1-1 0,0 0 0,0 0 0,-2 0 0,-3 0 0,2 0 0,-3-1 0,0 0 0,-1-2 0,-1-2 0,0 0 0,-1-1 0,-1-1 0,2 2 0,-1 1 0,3-2 0,2 0 0,-2-1 0,3 1 0,1 0 0,0 2 0,3 2 0,0 0 0,4 1 0,-2 2 0,4 0 0,1 2 0,-1 2 0,2 0 0,0 1 0,-2 1 0,1 0 0,0-1 0,0-1 0,-1 1 0,1-1 0,-1 1 0,-2 1 0,-1 0 0,0 0 0,-3-2 0,0-2 0,-1 1 0,-1-3 0,0 2 0,0 0 0,0-2 0,0 0 0,0-1 0</inkml:trace>
  <inkml:trace contextRef="#ctx0" brushRef="#br0" timeOffset="834">1681 295 12287,'-4'3'0,"-2"-1"0,1 2 0,-1 1 0,-1 2 0,0 0 0,2-2 0,0-1 0,1 2 0,0 0 0,-2 1 0,1 0 0,0 0 0,0 0 0,-1 0 0,1 0 0,-1 0 0,-1 0 0,3-3 0,-5-1 0,1-3 0</inkml:trace>
  <inkml:trace contextRef="#ctx0" brushRef="#br0" timeOffset="1103">1499 29 12287,'-4'1'0,"2"4"0,2 1 0,2 5 0,3 2 0,1 3 0,1 0 0,0 1 0,0 1 0,0 0 0,0-1 0,0 0 0,0 1 0,3-2 0,1-2 0</inkml:trace>
  <inkml:trace contextRef="#ctx0" brushRef="#br0" timeOffset="1702">1338 232 12287,'-7'0'0,"0"0"0,0 2 0,0 1 0,0-2 0,-3 0 0,0 0 0,-1 0 0,-1 2 0,-2 0 0,-2-2 0,-1 2 0,-1-2 0,0 1 0,-3-1 0,0 2 0,0-2 0,0 1 0,0-1 0,-1 2 0,-1-2 0,-2 0 0,-2 0 0,0 0 0,1 2 0,-2-1 0,-2-2 0,1 0 0,3 0 0,0 0 0,2 0 0,1 0 0,-1 0 0,3 0 0,-1 0 0,3 0 0,2 0 0,0-1 0,2 0 0,1-2 0,3 2 0,3-1 0,1 1 0,0-3 0,0 1 0,1 0 0,0-1 0,2-2 0,1 0 0,-1-1 0,1 0 0,-1 0 0,1 0 0,2-1 0,0-1 0,0 1 0,0-1 0,-2 1 0,2 1 0,0 0 0,1 0 0,0-1 0,0-1 0,0 1 0,0-1 0,0 1 0,0 1 0,2 2 0,1 1 0,1 1 0,-2-5 0,1 0 0</inkml:trace>
  <inkml:trace contextRef="#ctx0" brushRef="#br0" timeOffset="2135">302 169 12287,'-4'0'0,"1"1"0,3 1 0,0 3 0,0 1 0,0 1 0,0 0 0,0 0 0,0 0 0,0 0 0,0 0 0,0 0 0,0 0 0,0 0 0,0 0 0,-3 0 0,-2 0 0,-1 0 0,1-1 0,1-1 0,-3-2 0,-1 0 0,-1-2 0,-2 1 0,0-1 0,1-1 0,0 0 0,-1 0 0,-2 0 0,0 0 0,-1-3 0,0-2 0,0-1 0,0-1 0,0 0 0,1 0 0,0 0 0,2 0 0,1 0 0,-1 0 0,1 0 0,2 0 0,1 0 0,1 0 0,2 0 0,2 0 0,0 0 0,1 0 0,1 0 0,0 0 0</inkml:trace>
  <inkml:trace contextRef="#ctx0" brushRef="#br0" timeOffset="2367">197 92 12287,'-4'-3'0,"-1"-1"0,2-3 0,0 3 0,2 2 0,-2 4 0,0 2 0,1 3 0,-2-3 0,-3-1 0</inkml:trace>
  <inkml:trace contextRef="#ctx0" brushRef="#br0" timeOffset="2499">120 113 12287,'-7'-3'0,"2"1"0,1-2 0,1-2 0,-2 3 0,4 0 0,-2 3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38:45.749"/>
    </inkml:context>
    <inkml:brush xml:id="br0">
      <inkml:brushProperty name="width" value="0.08571" units="cm"/>
      <inkml:brushProperty name="height" value="0.08571" units="cm"/>
      <inkml:brushProperty name="color" value="#008C3A"/>
    </inkml:brush>
  </inkml:definitions>
  <inkml:trace contextRef="#ctx0" brushRef="#br0">89 60 12287,'-8'15'0,"-5"-7"0,4 4 0,-5-7 0,4-1 0,0-4 0,5 0 0,-5 0 0,7-1 0,-2-4 0,3 3 0,4-6 0,3 3 0,3 3 0,7-2 0,0 2 0,-1 2 0,1 0 0,2 0 0,2 0 0,6 0 0,4 5 0,6 0 0,4 0 0,4 1 0,5-2 0,4 4 0,9 0 0,5 0 0,9-5 0,9 2 0,3-3 0,2-2 0,4 0 0,1 0 0,-6 0 0,-7 0 0,-4 0 0,-11 0 0,3 0 0,6 0 0,-1 0 0,5 0 0,-4 0 0,-1 0 0,2 0 0,1 0 0,2 0 0,-2 0 0,3 0 0,1 0 0,1 0 0,3 0 0,-4 0 0,-1 0 0,1 0 0,2 0 0,6 0 0,1 0 0,-1 0 0,-7 0 0,-11 5 0,-7 0 0,-2 0 0,2 1 0,-3-4 0,5 3 0,-2-3 0,0-2 0,1 0 0,-4 0 0,-2 0 0,-6 0 0,-6-5 0,-2-2 0,-1 0 0,0 1 0,1-1 0,1 4 0,1-2 0,2 2 0,1 0 0,-6-1 0,-1-1 0,-4 2 0,-3 0 0,-6 0 0,1-2 0,3 1 0,-2 3 0,2 1 0,-3 0 0,-1 0 0,1 0 0,3 0 0,4 0 0,0 0 0,5 0 0,-6 0 0,3 0 0,-1 0 0,-6 0 0,0-2 0,-5-1 0,-4-2 0,-4 0 0,5 5 0,-1-2 0,-1-3 0,4 4 0,-6-4 0,2 1 0,3 0 0,-4 2 0,-1-5 0,-1 2 0,-1 0 0,8 1 0,-3 2 0,4-1 0,2-2 0,1 0 0,2 5 0,1 0 0,-1 0 0,-2 0 0,-1 0 0,-2 0 0,-4 0 0,4 0 0,-3 0 0,3 0 0,1 0 0,1 0 0,-1 1 0,1 3 0,0 1 0,-1 0 0,1-4 0,-1 2 0,1 2 0,1 0 0,2-5 0,1 0 0,-1 0 0,3 2 0,-1 1 0,-1 2 0,2-2 0,-9-1 0,1-2 0,-4 0 0,-1 0 0,-5 0 0,2 0 0,-4 0 0,-1 0 0,0 0 0,0 2 0,1 1 0,4 2 0,-4 0 0,4-5 0,-4 0 0,-1 0 0,1 0 0,3 0 0,0 0 0,-1 0 0,-1 0 0,-3 0 0,1 0 0,0 0 0,0 0 0,0 0 0,-1 0 0,-4 0 0,0-2 0,2-3 0,1 2 0,0-7 0,-3-1 0,-4-9 0,-6-3 0</inkml:trace>
  <inkml:trace contextRef="#ctx0" brushRef="#br0" timeOffset="2549">7036 140 12287,'-11'11'0,"0"0"0,8-7 0,-3 3 0,12-7 0,8 0 0,10 0 0,4 0 0,6 0 0,9 0 0,11 0 0,9 0 0,6 0 0,14 0 0,12 0 0,-43 0 0,2 0 0,5 0 0,3 0 0,5 0 0,3 0 0,6 0 0,2 0 0,-2 0 0,0 0-81,-1 0 1,0 0-1,-1 2 1,0 1 0,1 1-1,0 0 1,0-1 0,0 1 80,0-1 0,-1 1 0,-6 2 0,-1-1 0,-8-1 0,-1-2 0,-2 0 0,0 0 0,0-1 0,0-1 0,-1 0 0,-1 0 0,-2 0 0,-1 0 0,35 0 0,-17 0 0,-6-7 0,-12-2 0,-5-2 0,-4 0 0,-4 5 0,-7-5 0,-3 0 0,-6 2 0,0 0 0,-6 4 0,-7 3 0,-20-4 0,-12 5 0,-12 1 0,-11 0 0,-16 0 0,-13 0 0,-9 0 0,31-1 0,-1 0 0,1-1 0,0 0 0,-1-1 0,-2-1 0,0-1 0,-1 1 0,3-1 0,0 0 0,-1-1 0,0 0 0,-1 0 0,0 1 0,0-2 0,-1 1 0,3 1 0,0-1 0,2-2 0,0-1 0,1-1 0,1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38:51.882"/>
    </inkml:context>
    <inkml:brush xml:id="br0">
      <inkml:brushProperty name="width" value="0.08571" units="cm"/>
      <inkml:brushProperty name="height" value="0.08571" units="cm"/>
      <inkml:brushProperty name="color" value="#008C3A"/>
    </inkml:brush>
  </inkml:definitions>
  <inkml:trace contextRef="#ctx0" brushRef="#br0">1051 32 12287,'0'-7'0,"0"2"0,0 0 0,3 0 0,-2 2 0,2 0 0,0 3 0,-2 1 0,1 1 0,-1 3 0,1-2 0,1 2 0,0 1 0,0 0 0,3 1 0,-2 0 0,2 0 0,-1 0 0,1 1 0,-2 0 0,3 1 0,0 0 0,0 0 0,-1-1 0,-1 1 0,0 0 0,-3-1 0,1-2 0,-1-1 0,0 0 0,1 0 0,-4 1 0,-1-1 0,-3 0 0,-2-3 0,-2 1 0,-2-1 0,0 0 0,-3 2 0,1-3 0,-3 1 0,0 0 0,1-1 0,-1-1 0,-2 1 0,-2 1 0,3-1 0,-4 1 0,2-1 0,1-1 0,-2 0 0,5 0 0,2 1 0,2 1 0,4-1 0,3-1 0,1-4 0</inkml:trace>
  <inkml:trace contextRef="#ctx0" brushRef="#br0" timeOffset="231">925 18 12287,'4'-3'0,"1"-2"0,0 0 0,2 1 0,0 4 0,-3 3 0,1 4 0,0 1 0,2 1 0,0 2 0,0 3 0,0-1 0,0-1 0,0 1 0,-1-2 0,-1 0 0,4-1 0,-1-3 0</inkml:trace>
  <inkml:trace contextRef="#ctx0" brushRef="#br0" timeOffset="1433">477 53 12287,'-4'0'0,"0"0"0,2 0 0,1 0 0,-2 0 0,3 2 0,3 0 0,-2 2 0,2-3 0,0 1 0,-2 4 0,3-1 0,-1 1 0,2 1 0,-2 0 0,1 0 0,-2 2 0,2 0 0,-1 0 0,0-1 0,-3-1 0,0 0 0,-1-3 0,-1 0 0,-3-1 0,-1 2 0,-1-3 0,-1 0 0,-1-1 0,0-1 0,-2 0 0,0 0 0,0 0 0,2 0 0,-2 0 0,1 0 0,1 0 0,-1-3 0,1-2 0,0 0 0,2 0 0,0-1 0,2 1 0,0 0 0,0 0 0,2-1 0,0 1 0,3-1 0,0 1 0,0 0 0,0 3 0,0-3 0,0 4 0,0-2 0,2 4 0,0 1 0,1-1 0,-3 4 0,0-3 0,0 3 0,0 1 0,-3-3 0,0 1 0,-1-1 0,0 1 0,-3-3 0,0 2 0,0 1 0,-1-2 0,-1 0 0,-1 0 0,-1 0 0,0-1 0,-3 1 0,0 0 0,0 0 0,0-1 0,-1 1 0,-1-1 0,0-1 0,0 0 0,2 0 0,0 0 0,3 0 0,-4 0 0,3 0 0,0 0 0,1 0 0,1 0 0,1 0 0,1 0 0,-2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38:54.296"/>
    </inkml:context>
    <inkml:brush xml:id="br0">
      <inkml:brushProperty name="width" value="0.08571" units="cm"/>
      <inkml:brushProperty name="height" value="0.08571" units="cm"/>
      <inkml:brushProperty name="color" value="#008C3A"/>
    </inkml:brush>
  </inkml:definitions>
  <inkml:trace contextRef="#ctx0" brushRef="#br0">1359 1 12287,'-3'4'0,"2"-1"0,-2-3 0,3-3 0,0-1 0</inkml:trace>
  <inkml:trace contextRef="#ctx0" brushRef="#br0" timeOffset="132">1275 1 12287,'-7'3'0,"3"-2"0,1 2 0,3-3 0,0 0 0</inkml:trace>
  <inkml:trace contextRef="#ctx0" brushRef="#br0" timeOffset="502">1030 71 12287,'-7'7'0</inkml:trace>
  <inkml:trace contextRef="#ctx0" brushRef="#br0" timeOffset="632">953 78 12287,'-5'-3'0,"1"-2"0,0-1 0,0-1 0,3 3 0,-5 1 0,5 6 0,-2 1 0</inkml:trace>
  <inkml:trace contextRef="#ctx0" brushRef="#br0" timeOffset="2818">792 260 12287,'6'1'0,"-1"1"0,1-1 0,-2 2 0,0-3 0,1 0 0,-3-1 0,0-1 0,-1 1 0,-1-3 0,-1 2 0,-1 0 0,-2 0 0,-3 1 0,0-1 0,0 0 0,-3-3 0,0 2 0,-1-1 0,-1-1 0,-1 1 0,-1-1 0,-1 0 0,-1-1 0,0-1 0,-2 0 0,1 0 0,2 0 0,-1 0 0,1 0 0,0 0 0,2 0 0,2 1 0,-1 0 0,3 2 0,1 1 0,3 1 0,1 1 0,1-1 0,1 1 0,3-2 0,0 4 0,1 1 0,4-1 0,-1 4 0,-2-3 0,2 1 0,1 0 0,0-2 0,1 3 0,0-1 0,0-1 0,0 0 0,0-1 0,0 1 0,0 0 0,2-1 0,0 0 0,0 0 0,-1 1 0,-1 1 0,2-3 0,1 0 0,1 0 0,-2 0 0,0 0 0,-1 0 0,2 0 0,-2 0 0,1 0 0,-1 0 0,-1 0 0,0 0 0,0 1 0,0 0 0,0 1 0,0 1 0,0-3 0,-3 2 0,1 0 0,-3 2 0,0-2 0,-1-1 0,-1 4 0,0-3 0,0 3 0,-1-1 0,-1 1 0,0 0 0,0-3 0,1 2 0,-1-1 0,0 1 0,-3-3 0,0 1 0,-1 2 0,-2-2 0,-1 3 0,1-2 0,-2-1 0,3-1 0,0-1 0,-3 2 0,-1 0 0,-1 0 0,0-1 0,1-1 0,-3 1 0,-1 0 0,-1 1 0,1 1 0,-1-3 0,1 0 0,1 0 0,0 0 0,1 0 0,0 0 0,1 0 0,4-3 0,-1 1 0,1 1 0,1 0 0,2-2 0,1 0 0,1-1 0,1 2 0,2-3 0,0 4 0,0-5 0,0 5 0,0-1 0,0 4 0,-3-1 0,-2 3 0,-1-1 0,-1 1 0,-1-3 0,-1 1 0,1 3 0,-1-3 0,1 0 0,1-1 0,-3 0 0,1 0 0,1 1 0,0 0 0,1-1 0,0-1 0,0 0 0,0 0 0,0-1 0,0-1 0,0 0 0,2-1 0,0 1 0,0 0 0,1-3 0,0 2 0,1-1 0,-2 3 0,0-1 0,-1 1 0,1 1 0,0 0 0,0 0 0,-1 0 0,-1 0 0,0 0 0,2 0 0,0 1 0,0 1 0,2-1 0,0 3 0,0-1 0,2 1 0,-1-2 0,1 3 0,2-2 0,1 2 0,-1-3 0,4 2 0,1-1 0,-1 1 0,0-3 0,0 1 0,-3 1 0,2-2 0,-1 1 0,0-1 0,-3 3 0,0-2 0,-3-1 0,-3 1 0,-2-1 0,-1-1 0,-3 0 0,0 0 0,-1 1 0,-1 1 0,0-1 0,0 1 0,0-1 0,0-1 0,0 0 0,1 0 0,0 0 0,1 0 0,3 0 0,-2 0 0,1 0 0,1 0 0,2 0 0,0 0 0,3-6 0,1-2 0</inkml:trace>
  <inkml:trace contextRef="#ctx0" brushRef="#br0" timeOffset="3598">533 1 12287,'7'0'0,"-3"0"0,1 0 0,-3 0 0,4 0 0,-2 0 0</inkml:trace>
  <inkml:trace contextRef="#ctx0" brushRef="#br0" timeOffset="3935">526 379 12287,'-4'-7'0,"-2"1"0,1 1 0,2 2 0,-6 3 0,1 0 0</inkml:trace>
  <inkml:trace contextRef="#ctx0" brushRef="#br0" timeOffset="4049">414 386 12287,'-5'-1'0,"0"-1"0,0-3 0,2 2 0,-3-3 0,2 2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38:59.481"/>
    </inkml:context>
    <inkml:brush xml:id="br0">
      <inkml:brushProperty name="width" value="0.08571" units="cm"/>
      <inkml:brushProperty name="height" value="0.08571" units="cm"/>
      <inkml:brushProperty name="color" value="#008C3A"/>
    </inkml:brush>
  </inkml:definitions>
  <inkml:trace contextRef="#ctx0" brushRef="#br0">1716 67 12287,'4'0'0,"-1"1"0,-3 1 0,0 3 0,2 2 0,0 2 0,1 3 0,0 1 0,0 4 0,2 2 0,0 1 0,1 1 0,0-1 0,1-1 0,0-2 0,0 0 0,-3-3 0,1 0 0,0-6 0,2-5 0</inkml:trace>
  <inkml:trace contextRef="#ctx0" brushRef="#br0" timeOffset="632">1569 60 12287,'0'-7'0,"3"1"0,2 1 0,1 3 0,-2 2 0,1 2 0,1 3 0,0 1 0,1 4 0,0 2 0,0 2 0,0 2 0,-3 1 0,0 2 0,-1 0 0,-1 1 0,-1 0 0,-2 1 0,-1 0 0,0 0 0,-4-1 0,0-1 0,-3-3 0,1-1 0,0 0 0,1 0 0,0-2 0,0-3 0,1 0 0,0-3 0,1 0 0,4-3 0,-1-1 0,4-3 0,3 0 0,1-3 0,2 0 0,0 0 0,1 0 0,3-2 0,-2 2 0,0 0 0,0 0 0,1-2 0,-3 0 0,1-1 0,1-1 0,-3 0 0,0 0 0,-3 0 0,-2 0 0,-1 0 0,-1 0 0,0 0 0,-1 0 0,-1 0 0,-3 0 0,-2 2 0,-2 1 0,-1 0 0,-1 0 0,0 1 0,-2-3 0,0 2 0,1 1 0,1-2 0,-3 2 0,-1-1 0,-1-1 0,1 1 0,-1-1 0,1 1 0,1 0 0,2-3 0,0 1 0,1-3 0,0 1 0,-2-3 0,4-1 0,1-1 0,0-1 0,2-1 0,1-1 0,3 0 0,1 1 0,1 0 0,1 2 0,1 1 0,3 3 0,3 3 0,2 2 0,0 0 0,0 0 0,3 0 0,-2-3 0</inkml:trace>
  <inkml:trace contextRef="#ctx0" brushRef="#br0" timeOffset="1883">1205 312 12287,'-6'-5'0,"1"0"0,1 2 0,2-3 0,0 1 0,1 0 0,-3 1 0,2-1 0,1 0 0,0-1 0,1-1 0,0 0 0,0 0 0,-3 0 0,1-1 0,1-1 0,0 0 0,1 0 0,0 2 0,0 0 0,0 0 0,0 0 0,0 2 0,1 1 0,1 1 0,-1 2 0,4 3 0,1 3 0,0 1 0,1 1 0,0 1 0,0 0 0,0 1 0,1 3 0,0-2 0,1 0 0,0 0 0,-1 2 0,-1-2 0,0 0 0,0 0 0,0 0 0,-1-3 0,-1 0 0,-3 0 0,1 0 0,-1 0 0,-3 0 0,-3-3 0,-5-1 0,-1-1 0,-1 0 0,0 1 0,-3-3 0,0 0 0,0 0 0,0 0 0,0 0 0,0 0 0,0 0 0,0-3 0,0-1 0,0-1 0,0 0 0,0 1 0,0-3 0,0 0 0,0 0 0,2-3 0,1 0 0,0-1 0,1-1 0,1-1 0,0-1 0,1 0 0,1 0 0,2-1 0,1-1 0,-1-2 0,1 0 0,-1 0 0,1 2 0,1 0 0,-3 1 0,3 1 0,0 1 0,1 2 0,-1 1 0,0 2 0,2 2 0,-2 2 0,1 2 0,2 0 0,0 4 0,0 3 0,0 2 0,0 1 0,0 2 0,0 1 0,2 0 0,1 1 0,0 0 0,1 1 0,1 0 0,-1 1 0,1 0 0,-1 0 0,0 0 0,2 0 0,-2 0 0,2 0 0,-2 0 0,-1-1 0,1-1 0,0 0 0,-1-1 0,0 1 0,1-3 0,-3-1 0,0-1 0,-1 0 0,0 0 0,-1-3 0,-1-2 0,-3-1 0,-1-1 0,-1 0 0,0 0 0,0 0 0,0 0 0,-2-1 0,-1-1 0,1-2 0,-1 0 0,1-2 0,-2 0 0,1-2 0,2-1 0,0 0 0,2 2 0,0 0 0,2 0 0,1 2 0,-1 0 0,1 0 0,0 2 0,1 1 0,0 1 0,-2 2 0,1 1 0,2 3 0,-3 1 0,0 1 0,-1 0 0,1 0 0,-1-1 0,-1-1 0,0 0 0,2 1 0,-1-1 0,-2 0 0,0-1 0,0-1 0,0 1 0,0-3 0,0 1 0,0 0 0,0-1 0,-1-1 0,0 0 0,-2 0 0,0-3 0,2 0 0,-2-1 0,2-1 0,-1-1 0,1 0 0,-2-1 0,2 0 0,1 2 0,1-4 0,2 0 0,-2 0 0,1 1 0,0-2 0,2 0 0,0 1 0,2-3 0,-1 2 0,1 0 0,1 0 0,0-2 0,0 3 0,-1 0 0,-1-1 0,1 2 0,-1-1 0,1 1 0,1 1 0,0 2 0,0 0 0,0 0 0,0 2 0,0 0 0,-3 6 0,-2 2 0,-1 4 0,1-1 0,1 3 0,-2 1 0,0 1 0,1 0 0,1 6 0,-2 1 0,0 0 0,-1 1 0,0-1 0,0-1 0,0 0 0,0-3 0,0 0 0,0-1 0,0-1 0,0-1 0,0-1 0,0-3 0,0-1 0,0-1 0,0-1 0,1-1 0,1 0 0,-1-3 0,2 1 0,0 0 0,1-2 0,3-4 0,0-5 0</inkml:trace>
  <inkml:trace contextRef="#ctx0" brushRef="#br0" timeOffset="2114">365 165 12287,'0'4'0,"0"2"0,0-1 0,1 1 0,1 1 0,3 2 0,3 1 0,2 1 0,1 2 0,1 0 0,2 1 0,-1 0 0,-1 0 0,1-3 0,-2-1 0,1-2 0,-1-1 0,-2 2 0,1-8 0,-3 2 0</inkml:trace>
  <inkml:trace contextRef="#ctx0" brushRef="#br0" timeOffset="2566">1205 25 12287,'0'-4'0,"0"0"0,-1 3 0,-1-2 0,1 1 0,-2 2 0</inkml:trace>
  <inkml:trace contextRef="#ctx0" brushRef="#br0" timeOffset="2713">1121 32 12287,'-6'-11'0,"0"2"0,1 4 0,4-1 0,-1 8 0,4 0 0,-1 1 0,2 0 0</inkml:trace>
  <inkml:trace contextRef="#ctx0" brushRef="#br0" timeOffset="3083">855 487 12287,'0'-8'0,"0"-1"0,0 4 0,0-4 0,-3 8 0,-1-2 0,-3 3 0</inkml:trace>
  <inkml:trace contextRef="#ctx0" brushRef="#br0" timeOffset="3197">771 480 12287,'-7'-6'0,"1"-1"0,0 0 0,2 1 0,-2 2 0,0 1 0,1 1 0,1 2 0,-1 3 0,-2 1 0</inkml:trace>
  <inkml:trace contextRef="#ctx0" brushRef="#br0" timeOffset="3616">225 67 12287,'-3'-7'0,"1"1"0,-2 1 0,-1 2 0,-2 4 0,0 3 0,0 3 0,-1 4 0,0-1 0,-3 1 0,1 2 0,0-3 0,-1 1 0,1-1 0,2-1 0,0-1 0,1-1 0,0 0 0</inkml:trace>
  <inkml:trace contextRef="#ctx0" brushRef="#br0" timeOffset="3780">162 46 12287,'-9'-3'0,"-1"0"0,2 0 0,0 0 0,1 2 0,-1 3 0,-1 3 0,-3 4 0,0-1 0,-1 4 0,2 1 0,-2 3 0,0-1 0,-1 2 0,0-3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2:06:47.655"/>
    </inkml:context>
    <inkml:brush xml:id="br0">
      <inkml:brushProperty name="width" value="0.11429" units="cm"/>
      <inkml:brushProperty name="height" value="0.11429" units="cm"/>
      <inkml:brushProperty name="color" value="#FF0066"/>
    </inkml:brush>
  </inkml:definitions>
  <inkml:trace contextRef="#ctx0" brushRef="#br0">1625 98 26463,'0'-7'-4916,"0"2"1,0 1 5077,3 1 0,-2 4 0,4 5 0,0 2-478,2 4 0,0 3 0,0 2 0,-1 1-75,-1 2 1,1 0 0,-2 1-1,0 0-156,-2 0 0,1 0 325,-1 0 0,1 0 0,-3 0 0</inkml:trace>
  <inkml:trace contextRef="#ctx0" brushRef="#br0" timeOffset="1017">1408 56 28081,'0'-12'-4916,"0"1"1,0 1 3064,0 2 0,0 1 1291,3 2 0,-2 3 0,1 4 396,-1 3 0,-1 1 0,-1 1 1,-1 1 7,0 1 1,-3 0-1,0 2 1,-1-1 221,-1-2 1,-3 2 0,0 0-1,0-1 37,0 1 1,-2-2-1,2 1 1,-1-1-416,-1-1 1,2-1 0,0 0 934,0-2 1,2-2 196,-2 0 0,7-1-246,3-1 1,6 0-1,5 0 1,2 1-58,-1 1 1,1-1 0,-2 2 0,3 0 21,0 2 0,-3-1 0,0 0 0,-1 1-227,-1-1 1,-1 2 0,0-1-1,0 1-183,-2 1 0,-3 0 0,1 0-248,-1 0 0,0-2 0,-4-1 0,-1 1 26,-3-1 1,-1 1 0,-2-2-1,-1 0 127,-3 1 0,-2-1 1,-2-2-1,-1 2-101,-1 1 1,0-1 0,-3 0-1,-1 1-25,-1-3 1,-1 2 0,-3 0 0,-2-2 52,0 0 0,0-1 0,-1 1 1,-3 0 65,-1 2 1,-1-1 0,0-2 0,0 0 177,0 0 1,3 0-1,2 0 1,4 0 157,2 0 1,0-1 0,1 0 0,0-2-21,2 2 0,0-2 0,1-1 0,0 1-186,1 0 0,4-2 1,-1 0-1,2 0-98,2 0 0,-1-1 1,4 1-1,0-1-139,-1-1 1,3 0-1,-1 0 1,3 0-484,2 0 1,-2 0 21,3 0 1,0 2-611,2 1 444,0 2 0,-1 0 0,-1 4 341,-3 3 1,1-1-1,-1 0 1,0 2 58,-1 0 0,-2-1 0,-1-1 1,0 1 148,1-1 1,-3 1 0,1-2 0,-1 0 188,-1 1 1,1-1 0,-1-2-1,0 2 223,-1-2 1,1 0-1,1-1 1,0 0 78,0 0 0,3-1 1,-1-1-1,1-2-109,1 0 0,0-2 1,0 1-1,0-1 71,0-1 1,0 0 0,1 0 0,0 1-186,1 1 1,3-1-1,-3 1 1,1-1-81,0-1 1,-2 0 0,1 0 0,-1 1 41,-1 1 0,0 0 0,0 1 1,0 1 55,0 0 1,0 1 0,0 2 0,0 0-108,0 0 1,0 0-1,0 1 1,0 1-278,0 3 0,0-1 1,1 0-1,0 2-198,1 0 0,3 2 1,-2 0 31,1 2 1,-2-1 0,3-2 67,1 0 0,0-2 0,2-2 1,1 1 568,3-3 1,2 2-1,2 0 1,3 0-24,1 1 1,3 0-172,0-1 0,4 2 1,-2-1-1</inkml:trace>
  <inkml:trace contextRef="#ctx0" brushRef="#br0" timeOffset="1197">407 434 14737,'-3'-5'0,"0"1"-279,-1-2 1,2 2-1,-3 0 1,0 0 1065,-1 1 0,-4 1 1,-2 0-1,-2 1-456,-2 1 1,0 3 0,-2 1 0,1 1-200,2-1 0,0-2 46,1 0 0,-3-1 0,-1-1 0</inkml:trace>
  <inkml:trace contextRef="#ctx0" brushRef="#br0" timeOffset="1432">351 28 28699,'-5'-3'-2770,"0"-1"2065,0 0 1,-1 1 0,-2 3-1,-2 1 256,-4 1 1,-1 2 249,-4 3 1,1 3 0,-3 1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39:28.595"/>
    </inkml:context>
    <inkml:brush xml:id="br0">
      <inkml:brushProperty name="width" value="0.08571" units="cm"/>
      <inkml:brushProperty name="height" value="0.08571" units="cm"/>
      <inkml:brushProperty name="color" value="#008C3A"/>
    </inkml:brush>
  </inkml:definitions>
  <inkml:trace contextRef="#ctx0" brushRef="#br0">0 43 12287,'22'0'0,"-1"0"0,-6-2 0,-1-3 0,3-2 0,2 0 0,2 7 0,3 0 0,5 0 0,-5-3 0,7-1 0,0-4 0,5 4 0,4 1 0,3 3 0,3 0 0,4 0 0,7 0 0,15 0 0,7 3 0,4 4 0,13-5 0,-47 2 0,2 2 0,2-2 0,1 1 0,4 2 0,-1 1 0,-5-3 0,-1 1 0,1 2 0,1-1 0,-3 0 0,0 0 0,48 5 0,-5 5 0,-43-13 0,1-1 0,-1 0 0,0-1 0,48 0 0,-10-2 0,-11 0 0,-3 0 0,-5 0 0,-12 0 0,-7 0 0,-4 0 0,-3 0 0,7 0 0,0 0 0,-2 0 0,-3 0 0,5 0 0,1 0 0,-4 3 0,-1 4 0,-13-3 0,-4 8 0,-5-2 0,-3-5 0,-9 7 0,7-10 0,-7 8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39:30.245"/>
    </inkml:context>
    <inkml:brush xml:id="br0">
      <inkml:brushProperty name="width" value="0.08571" units="cm"/>
      <inkml:brushProperty name="height" value="0.08571" units="cm"/>
      <inkml:brushProperty name="color" value="#008C3A"/>
    </inkml:brush>
  </inkml:definitions>
  <inkml:trace contextRef="#ctx0" brushRef="#br0">0 387 12287,'12'0'0,"7"0"0,-4 0 0,-3 0 0,2 0 0,3 0 0,2 2 0,5 3 0,4 2 0,-4 0 0,5-7 0,-3 0 0,3 0 0,4 0 0,10 0 0,3 0 0,4 0 0,5 0 0,9 0 0,3 0 0,5 0 0,-3 0 0,10 0 0,0 3 0,-3 4 0,15-5 0,-5 6 0,5-6 0,4-2 0,3 0 0,-43 0 0,0 0 0,1 0 0,0 0-33,2 0 1,-1 0 0,0-1 0,1 0-1,-3-2 1,0 1 0,0-2 0,2 1 32,0 0 0,0 1 0,5-4 0,1 0 0,-3-1 0,1 0 0,3-2 0,-1 1 0,1 1 0,1 0 0,-1-3 0,1 0 0,1 2 0,-1 0 0,2-3 0,0 0-71,1 1 0,0-1 0,2-3 0,-1 1 0,-1 6 1,0 0-1,3-2 0,1-1 71,2-1 0,0 0 0,3 5 0,-1 1 0,-1 0 0,-2 2 0,-2 2 0,-1 0 0,2 1 0,0 0 0,1 0 0,2 0 0,2 1 0,1 0 0,1 2 0,0 2 0,-1 1 0,-1 2 0,-5 1 0,-1 1 0,-1 0 0,-1-1 0,-1 0 0,0 1 0,0 1 0,0 0 0,3-4 0,-1 0 0,-5 5 0,-1 0 0,-5-3 0,-1-1 0,-5 0 0,-1 0 0,1-2 0,-1-2 0,-2 1 0,0-1 0,3 0 0,-1 0-26,2-1 0,0 1 0,0 0 0,-1-1 0,2-3 0,0 0 0,1 0 0,1 0 26,-1 0 0,2 0 0,6 0 0,1 0 0,-3 0 0,-2 0 0,-2 0 0,-1 0 0,-4 0 0,-1 0 0,0 0 0,-2 0 0,44 0 0,-6 2 0,-7 6 0,3-6 0,-3 5 0,10-2 0,-42-2 0,2 1 0,5-2 0,0 1 0,2 2 0,-1 2 0,-2-1 0,0 0 0,-3 0 0,-1 0 0,42-2 0,-14 4 0,-8-6 0,-4-2 0,-2 0 0,1 0 0,9 0 0,11 0 0,7 0 0,-43 0 0,0 0 0,41 0 0,-10 0 0,-7 0 0,-9 0 0,-3 0 59,-5 0 1,3 0-1,-8 0 1,3 0-60,5 0 0,0 0 0,-1 0 0,-1 0 142,1 0 0,11 0 0,4 0 0,0 0-142,0 0 0,0-2 0,-5-3 0,3-2 56,-3 2 1,3 2 0,-8 1 0,-7-3-57,-2-2 0,-7-7 0,9 4 0,3-2 0,2-4 0,3-1 0,-3 0 0,-2 5 0,-3 3 0,-2-6 0,2 6 0,-4-1 0,-1 1 0,-6-6 0,6 6 0,-2-1 0,1 1 0,1-1 0,-2 5 0,5-4 0,0-3 0,7 5 0,-7-5 0,0 2 0,-5 5 0,-4-4 0,-3 2 0,0 2 0,0 3 0,-10-6 0,-4 1 0,-5 0 0,-3-3 0,1 6 0,-1-11 0,1-1 0,-8 4 0,0-3 0,-9 11 0,5-6 0,-10-9 0,0-5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39:39.342"/>
    </inkml:context>
    <inkml:brush xml:id="br0">
      <inkml:brushProperty name="width" value="0.08571" units="cm"/>
      <inkml:brushProperty name="height" value="0.08571" units="cm"/>
      <inkml:brushProperty name="color" value="#008C3A"/>
    </inkml:brush>
  </inkml:definitions>
  <inkml:trace contextRef="#ctx0" brushRef="#br0">2969 512 12287,'0'9'0,"0"-3"0,-1 1 0,-2-4 0,2 1 0,-2-1 0,2 0 0,1 3 0,0-3 0,0 3 0,0 2 0,4-3 0,2 1 0,3-1 0,0 1 0,0-1 0,1-1 0,-1-3 0,1 2 0,-1-2 0,0-1 0,1 0 0,-1 0 0,1 0 0,-4 0 0,0 0 0,0-1 0,0-2 0,-1-2 0,-2-5 0,-2 1 0,2-1 0,-3 2 0,-3 2 0,1-1 0,-3 2 0,0 1 0,-1 0 0,0-2 0,-3 2 0,-2-1 0,-1 1 0,0-2 0,-3 2 0,-3-1 0,-3-3 0,1 3 0,-3-1 0,0-2 0,-2 0 0,-2 2 0,-1 0 0,1-2 0,2 0 0,-2-1 0,6 0 0,1 2 0,3 1 0,0 0 0,5 0 0,0 3 0,2 2 0,4-2 0,-1 0 0,0 1 0,2 1 0,-1 1 0,3 4 0,0 2 0,2-1 0,1 2 0,0-4 0,1 2 0,2-1 0,4-2 0,1 2 0,3 0 0,0 1 0,2-1 0,2 0 0,-1-2 0,0 2 0,3 1 0,-2-1 0,0 1 0,1 0 0,-1 0 0,1-3 0,-3 3 0,-2-2 0,0 0 0,-3 1 0,-1-2 0,0 1 0,-6 3 0,-1-2 0,-5-2 0,-5 2 0,-2-1 0,-4-1 0,-2-1 0,-4-1 0,-1 1 0,-1 1 0,-2 1 0,-1 0 0,-1-3 0,-1 0 0,-3 0 0,0 0 0,-3 0 0,0 0 0,0 0 0,1 0 0,2 0 0,2 0 0,2 0 0,6 0 0,2-1 0,2-1 0,2-1 0,5 0 0,-2 2 0,3-1 0,0-1 0,1-4 0,0 0 0,-1-1 0,5 2 0,2-1 0,2 0 0,1-1 0,0-2 0,0 1 0,0 0 0,3-1 0,1 1 0,1 0 0,3 3 0,0-1 0,1 3 0,1-1 0,-1 1 0,2 1 0,0 3 0,2 0 0,-2 0 0,1 0 0,-1 0 0,2 0 0,-2 0 0,-1 0 0,0 0 0,-1 0 0,-3 4 0,-3 3 0,-2-2 0,-1 1 0,0 1 0,0 2 0,-4-3 0,-3 0 0,-1 1 0,-2-2 0,-2 3 0,-2-3 0,0 2 0,-3-1 0,2-4 0,0 2 0,-2-1 0,-1 0 0,0 1 0,0-4 0,1 0 0,1 0 0,4 0 0,-3 0 0,2 0 0,1-2 0,6-1 0,2 1 0,5-4 0,1-1 0,1-2 0,4-4 0,-1-2 0</inkml:trace>
  <inkml:trace contextRef="#ctx0" brushRef="#br0" timeOffset="234">2133 277 12287,'-1'-10'0,"-1"-2"0,-1 0 0,-3-4 0,2 4 0,-1 0 0,1 2 0,1 0 0,3 1 0,0 0 0,0-1 0,0 1 0,0 4 0,0 5 0,0 7 0,0 4 0,0 1 0,0 3 0,1 1 0,2-1 0,-2 2 0,3-1 0,0 2 0,-1 1 0,3-4 0,-2 0 0,0-2 0,0-1 0,3 2 0,-3-2 0,0 0 0,0-2 0,3-1 0,-3 1 0,1-1 0,1-4 0,4 4 0,-1-4 0</inkml:trace>
  <inkml:trace contextRef="#ctx0" brushRef="#br0" timeOffset="768">2321 193 12287,'0'-10'0,"0"1"0,0 0 0,0 3 0,0 2 0,0 4 0</inkml:trace>
  <inkml:trace contextRef="#ctx0" brushRef="#br0" timeOffset="1252">2218 465 12287,'-10'-4'0,"1"0"0,-1-4 0,-3 2 0,-1 3 0,-1-2 0,2 1 0,3 2 0,-4 1 0,-1 1 0,-2 0 0,1 0 0,-2 0 0,3 1 0,-2 2 0,1 3 0,0 2 0,3 2 0,2-1 0,0 1 0,3-1 0,2 0 0,3 1 0,2-1 0,1 0 0,0 1 0,1-1 0,2 1 0,2-4 0,4-1 0,1-1 0,-1-2 0,4 3 0,-1-2 0,0-1 0,-2-1 0,-1-1 0,-2 0 0,-1 0 0,-5 0 0,-1-1 0,-5-1 0,-4-1 0,-4-1 0,-3 4 0,-1 0 0,-2 0 0,0 0 0,0 0 0,1 0 0,3 0 0,-3 2 0,2 1 0,0 2 0,0 0 0,2 3 0,5-1 0,1 1 0,1 1 0,0 1 0,4-1 0,1 1 0,1-1 0,2 0 0,2 1 0,3 0 0,3 3 0,0-3 0,0 3 0,1-4 0,-1-3 0,3 3 0,-2-4 0,-2 1 0,1 0 0,-4 0 0,0 1 0,-1-1 0,4-4 0,-3 3 0</inkml:trace>
  <inkml:trace contextRef="#ctx0" brushRef="#br0" timeOffset="1883">1325 465 12287,'-13'-19'0,"5"1"0,-1-1 0,2 1 0,2 2 0,0 3 0,5 3 0,1 2 0,3 2 0,1-2 0,4 5 0,1 1 0,-1 1 0,1 1 0,2 0 0,1 0 0,2 0 0,-3 0 0,1 0 0,0 1 0,-1 2 0,4-1 0,-4 5 0,-1 0 0,-4 1 0,1 2 0,-2-1 0,0 1 0,0-1 0,-4 4 0,1-1 0,-2 0 0,-1-2 0,-1-1 0,-2 1 0,-3-1 0,-2 1 0,-6-1 0,-1 0 0,-1 1 0,-3-1 0,2-3 0,-5 0 0,2-2 0,2-2 0,-4 2 0,0 0 0,2 0 0,3 1 0,1 1 0,3-3 0,2 0 0,0 1 0,5-3 0,1 3 0,1 1 0,0-3 0,5 3 0,3-1 0,1 3 0,4 0 0,0-2 0,-3 1 0,-3 1 0,1-1 0,-1 0 0,-1 0 0,-5 4 0,-2-2 0,-5-1 0,-2-2 0,0 0 0,-4 1 0,2-2 0,0 0 0,-3 0 0,-1 0 0,-1-4 0,2 0 0,1 0 0,-1 0 0,4 0 0,-1 0 0,1 0 0,0 0 0,5-1 0,2-3 0,2-2 0,3-2 0,1-2 0,1 0 0,3-3 0,1-1 0,8-9 0,2-1 0</inkml:trace>
  <inkml:trace contextRef="#ctx0" brushRef="#br0" timeOffset="2066">1504 80 12287,'-15'0'0,"3"0"0,1 0 0,2 0 0,-2 0 0,-1 0 0,0 1 0,-3 1 0,-2 2 0,-1 1 0,-2 2 0,-1 2 0,-3 5 0,-5 0 0</inkml:trace>
  <inkml:trace contextRef="#ctx0" brushRef="#br0" timeOffset="2300">968 33 12287,'0'-11'0,"0"1"0,0 2 0,0 5 0,0 3 0,0 5 0,0 3 0,0 7 0,1 3 0,1 3 0,2 3 0,2 2 0,-2 2 0,0 0 0,0 0 0,0-4 0,0 7 0,1-1 0</inkml:trace>
  <inkml:trace contextRef="#ctx0" brushRef="#br0" timeOffset="2500">799 446 12287,'-13'0'0,"-2"0"0,0 0 0,1 1 0,2 3 0,0 3 0,0 4 0,2 1 0,1 3 0,-2 2 0,-1 1 0,1-2 0,-1-2 0,2 1 0,4-1 0,-2-2 0,1 0 0,-1-5 0,-1-3 0</inkml:trace>
  <inkml:trace contextRef="#ctx0" brushRef="#br0" timeOffset="2734">593 33 12287,'-1'-9'0,"-2"-1"0,0 1 0,0 5 0,3 5 0,0 7 0,0 10 0,1 7 0,1 2 0,1 1 0,4 1 0,-3 2 0,0 0 0,0-1 0,2-2 0,-2-3 0,3 3 0,-2-4 0</inkml:trace>
  <inkml:trace contextRef="#ctx0" brushRef="#br0" timeOffset="2984">499 343 12287,'-1'9'0,"-2"1"0,0-1 0,-4 1 0,1-1 0,-3 0 0,0 1 0,-5-1 0,-1 1 0,-4-1 0,-3 0 0,0-2 0,-5-2 0,-3-1 0,-3-2 0,2-1 0,-3-2 0,-2-3 0,0-5 0,2-2 0,4-5 0,4 0 0,-1-6 0,3-2 0</inkml:trace>
  <inkml:trace contextRef="#ctx0" brushRef="#br0" timeOffset="3200">358 108 12287,'-10'-4'0,"1"-2"0,0-2 0,-1 2 0,2 4 0,2 4 0,-3-1 0,4 8 0,-4-4 0</inkml:trace>
  <inkml:trace contextRef="#ctx0" brushRef="#br0" timeOffset="3316">198 118 12287,'-8'-1'0,"0"-2"0,2 0 0,3 0 0,-2 4 0,1 2 0,-4-2 0,3 4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39:48.177"/>
    </inkml:context>
    <inkml:brush xml:id="br0">
      <inkml:brushProperty name="width" value="0.08571" units="cm"/>
      <inkml:brushProperty name="height" value="0.08571" units="cm"/>
      <inkml:brushProperty name="color" value="#008C3A"/>
    </inkml:brush>
  </inkml:definitions>
  <inkml:trace contextRef="#ctx0" brushRef="#br0">358 23 12287,'0'-9'0,"0"3"0,0-1 0,0 6 0,0 1 0,0 5 0,0 5 0,0 3 0,0 2 0,3 4 0,1 2 0,0 1 0,0-1 0,2 2 0,-1-1 0,-1-1 0,0 2 0,2-3 0,-2 2 0,1-3 0,-1-3 0,3 1 0,-2-2 0,5 4 0</inkml:trace>
  <inkml:trace contextRef="#ctx0" brushRef="#br0" timeOffset="716">141 23 12287,'-5'-6'0,"2"0"0,1 4 0,-1-1 0,2 2 0,-3 2 0,4 2 0,1 1 0,1 3 0,1-1 0,-1 2 0,0-3 0,0 2 0,2 3 0,2 1 0,-3 2 0,3-4 0,0 2 0,-1 1 0,4-1 0,-3 2 0,1 0 0,0-1 0,1 1 0,-3-4 0,1 0 0,1 1 0,-2-1 0,1 1 0,-2-2 0,1-2 0,-4 3 0,2-3 0,-2 2 0,-2 1 0,-2-3 0,-3-1 0,-3-2 0,0-2 0,-1 2 0,4-2 0,1 0 0,0 2 0,-1 0 0,3 0 0,-3-3 0,-1 0 0,1 0 0,0 0 0,-1 0 0,2 0 0,-2 0 0,0 0 0,2 1 0,-1 1 0,-2 1 0,3 0 0,-1-3 0,-2 0 0,0 3 0,-1 0 0,-1 0 0,1-1 0,0 0 0,-1 1 0,1 0 0,-5 1 0,0 1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39:50.576"/>
    </inkml:context>
    <inkml:brush xml:id="br0">
      <inkml:brushProperty name="width" value="0.08571" units="cm"/>
      <inkml:brushProperty name="height" value="0.08571" units="cm"/>
      <inkml:brushProperty name="color" value="#008C3A"/>
    </inkml:brush>
  </inkml:definitions>
  <inkml:trace contextRef="#ctx0" brushRef="#br0">2724 264 12287,'-8'-10'0,"1"2"0,1 1 0,2 0 0,-2 1 0,2-3 0,-1-1 0,3 1 0,-3-1 0,1 1 0,3 0 0,-3-1 0,1 1 0,0-1 0,-1 2 0,1 0 0,0-2 0,-1 3 0,1-5 0,2 1 0,-3 6 0,5 2 0,2 6 0,-1 2 0,3 5 0,1-1 0,-1 0 0,-2 1 0,3 0 0,1 2 0,2 0 0,-3 4 0,0-4 0,1 1 0,-2 0 0,2-1 0,-4 3 0,0-2 0,2-1 0,-4 1 0,2 1 0,-2-1 0,-1 1 0,-4-2 0,-3-2 0,-2-1 0,-4 1 0,2-4 0,-4-1 0,1-1 0,-1-2 0,0-1 0,-1-1 0,1-1 0,2-2 0,-1-2 0,3-4 0,-2-1 0,2 1 0,3-4 0,3 0 0,0-1 0,0 1 0,1-1 0,-1 1 0,1-1 0,2-1 0,1 2 0,1 3 0,0 1 0,0-1 0,0 1 0,0 0 0,-3 2 0,0 1 0,-4 5 0,3 0 0,0 4 0,0 2 0,-3 2 0,0 2 0,0 0 0,1 1 0,-3-1 0,4 1 0,-1-1 0,0 0 0,4 1 0,-3-1 0,2 1 0,0-1 0,0 0 0,3 1 0,1-1 0,2 1 0,-1 2 0,4 1 0,2-2 0,0 0 0,-2-2 0,1 0 0,0 1 0,1-1 0,-1 1 0,-2-1 0,-1 0 0,-1 1 0,-3-1 0,0 0 0,-1 0 0,-2-2 0,-3-2 0,-3 0 0,-1 1 0,-2-3 0,0-1 0,0-1 0,-1 2 0,-1 0 0,0-1 0,-3-1 0,2-1 0,1 0 0,-1 0 0,1 0 0,-1-3 0,-1-1 0,3-1 0,-1-2 0,4-2 0,-3 0 0,3-1 0,0 1 0,2 0 0,1-2 0,1 0 0,2-2 0,1 1 0,3 2 0,0 1 0,0 0 0,8-1 0,3 1 0</inkml:trace>
  <inkml:trace contextRef="#ctx0" brushRef="#br0" timeOffset="165">2480 630 12287,'-18'0'0,"3"0"0,-2 0 0,3 0 0,0 1 0,-3 2 0,-1-2 0,0 3 0,-2 0 0,-2-1 0,2 0 0,-7-3 0,3 0 0</inkml:trace>
  <inkml:trace contextRef="#ctx0" brushRef="#br0" timeOffset="501">1870 226 12287,'1'-8'0,"2"1"0,-1 3 0,4 4 0,-3 1 0,3 3 0,2 5 0,0 2 0,1 6 0,0-2 0,-2 0 0,-1 1 0,0 0 0,0 2 0,-2 0 0,0-2 0,-3 2 0,2-4 0,-3 1 0,-3-3 0,-3 2 0,-7-3 0,-2-1 0,-3-3 0,-2-5 0,-2 2 0,-3-1 0,-2 1 0,2-1 0,0-3 0,-1-1 0,-1-2 0,-1 0 0,0-3 0,3-1 0,4-2 0,5 0 0,-2-4 0,3-2 0</inkml:trace>
  <inkml:trace contextRef="#ctx0" brushRef="#br0" timeOffset="714">1851 686 12287,'-16'-3'0,"1"-1"0,2-1 0,-3 2 0,3-3 0,-1 2 0,1 2 0,0 1 0,4 1 0,-1 0 0,-3-8 0,-2-3 0</inkml:trace>
  <inkml:trace contextRef="#ctx0" brushRef="#br0" timeOffset="3750">1559 367 12287,'-6'4'0,"0"2"0,3 0 0,-3-1 0,-2-1 0,3-1 0,-1-3 0,-2 0 0,3-1 0,-1-2 0,-1-3 0,1-2 0,0 1 0,-1 1 0,-1-1 0,1-5 0,1 0 0,0 0 0,1 2 0,-3 0 0,5 1 0,1-1 0,1 1 0,1 0 0,0-1 0,5 2 0,5 2 0,4 2 0,4 3 0,-2 1 0,-1 0 0,2 0 0,1 0 0,-3 1 0,0 2 0,-1 0 0,-3-1 0,-1 3 0,0 0 0,-1 1 0,1 1 0,-5-1 0,-2 3 0,-2 1 0,-1-1 0,0-2 0,-1 2 0,-2 1 0,-3 1 0,-3-1 0,-1 0 0,-2-1 0,0 0 0,-5-2 0,1-1 0,-1 0 0,-2-1 0,0 3 0,0-5 0,1 0 0,-1 1 0,0-3 0,0 2 0,0-3 0,1-3 0,0 1 0,2-4 0,3-2 0,-1 0 0,4-2 0,-3-2 0,3-1 0,0-2 0,4 3 0,1-4 0,0-1 0,-1-1 0,3 3 0,-2-1 0,1-1 0,2 0 0,-3-3 0,-1-1 0,0-1 0,0 1 0,3-2 0,-3 2 0,1 3 0,0 1 0,2 5 0,-2 0 0,0 1 0,2 2 0,8 4 0,4 1 0,6 4 0</inkml:trace>
  <inkml:trace contextRef="#ctx0" brushRef="#br0" timeOffset="3981">1635 19 12287,'-15'6'0,"1"-3"0,2-2 0,-1-1 0,-2 0 0,2 0 0,2 0 0,0 0 0,1 4 0,-2 2 0,0 3 0,-5 0 0,3 0 0</inkml:trace>
  <inkml:trace contextRef="#ctx0" brushRef="#br0" timeOffset="4784">1052 292 12287,'0'-10'0,"0"5"0,0 2 0,1 5 0,1 2 0,1 2 0,2 0 0,-3 3 0,1 1 0,-1-1 0,-1 0 0,-1 1 0,0-1 0,0 1 0,0-1 0,-1-1 0,-2 0 0,-3-2 0,-1-3 0,-1 2 0,-2-1 0,-1-2 0,-3 0 0,1-2 0,-2 0 0,-1 0 0,-2-2 0,-1-1 0,1-4 0,3-4 0,-3-1 0,2-4 0,-1 1 0,-2 0 0,0-3 0,1 3 0,2-4 0,0-3 0,1 1 0,0-3 0,2 1 0,3 2 0,1 1 0,2 2 0,1-1 0,4 4 0,-2 3 0,4 6 0,4 2 0,-3 8 0,3 2 0,0 2 0,-3 2 0,3 0 0,-1 1 0,0 2 0,4 4 0,-3-2 0,1 3 0,2 1 0,1-1 0,-1-1 0,-1 0 0,2 0 0,-3 3 0,0-5 0,0 2 0,1-1 0,-4 0 0,1-2 0,-2-1 0,-1 1 0,-1-3 0,-2-3 0,-4-3 0,-1-1 0,-5 2 0,0-2 0,-2-2 0,-1-1 0,-5-2 0,-2-2 0,0-3 0,0 1 0,-2-6 0,2 0 0,0-1 0,0-2 0,1 1 0,4 1 0,3 0 0,2 0 0,4 2 0,2 0 0,4 2 0,6 2 0,4 2 0,1 3 0,1 1 0,2 0 0,1 0 0,-1 1 0,1 3 0,-1 1 0,-2 0 0,1 3 0,0-1 0,1 1 0,2 1 0,-4 1 0,-2-1 0,-1 2 0,-1 1 0,2-1 0,-3 2 0,-2 0 0,-1-1 0,-2 4 0,-2-4 0,-5 0 0,-3-2 0,-1 1 0,-3 0 0,-2 1 0,-1-4 0,-1 4 0,2-5 0,1 0 0,3 1 0,3-3 0,1-1 0,-1-4 0</inkml:trace>
  <inkml:trace contextRef="#ctx0" brushRef="#br0" timeOffset="5049">1052 639 12287,'0'-9'0,"0"0"0,-1 3 0,-2 3 0,1 2 0,-4 1 0,-1-4 0,-2-1 0</inkml:trace>
  <inkml:trace contextRef="#ctx0" brushRef="#br0" timeOffset="5433">179 311 12287,'0'-10'0,"1"6"0,1 4 0,2 5 0,1 4 0,2 4 0,5 3 0,0 2 0,0 0 0,-1 1 0,0 1 0,-1 1 0,-1 1 0,-5 0 0,1-4 0,-1 1 0,-2 0 0,-2-3 0,-4-3 0,-4-1 0,-4-4 0,-3-5 0,1 0 0,-1-2 0,-1-1 0,-2 0 0,-1 0 0,0-1 0,1-2 0,-1-2 0,0-4 0,1-1 0,3 1 0,-2-4 0,4 0 0,3-2 0,3-2 0,-2-4 0,4-4 0</inkml:trace>
  <inkml:trace contextRef="#ctx0" brushRef="#br0" timeOffset="5543">28 320 12287,'1'-10'0,"1"-2"0,1 0 0,4-1 0,-4 4 0,-1-1 0,-1 1 0,3 5 0,2 4 0,7 4 0,2 5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39:58.109"/>
    </inkml:context>
    <inkml:brush xml:id="br0">
      <inkml:brushProperty name="width" value="0.08571" units="cm"/>
      <inkml:brushProperty name="height" value="0.08571" units="cm"/>
      <inkml:brushProperty name="color" value="#008C3A"/>
    </inkml:brush>
  </inkml:definitions>
  <inkml:trace contextRef="#ctx0" brushRef="#br0">3185 79 12287,'6'-3'0,"-1"-1"0,0-1 0,-1 2 0,-1-3 0,-1 3 0,3 1 0,-1 4 0,-1 7 0,-3 4 0,2 3 0,1 4 0,-1 0 0,3 4 0,0 0 0,0 0 0,2-2 0,2 3 0,0 0 0,1-1 0,-1-1 0,1-5 0</inkml:trace>
  <inkml:trace contextRef="#ctx0" brushRef="#br0" timeOffset="684">2969 89 12287,'-9'-4'0,"3"-3"0,1 2 0,3-1 0,-1-1 0,0 5 0,3 4 0,0 6 0,0 8 0,0-1 0,1 3 0,2 1 0,-1 0 0,3-1 0,0 1 0,1 0 0,-1 0 0,2 0 0,-1-2 0,2-1 0,0 1 0,1-5 0,1 0 0,-1-2 0,1-2 0,0 0 0,2-3 0,0-1 0,1-1 0,-4-3 0,0 0 0,1 0 0,-4-4 0,0-2 0,2-3 0,-4 0 0,-1 0 0,-2-1 0,-1 1 0,-4 4 0,-2 2 0,0 2 0,0 1 0,0 0 0,-4 0 0,1 0 0,0 0 0,-4 3 0,-1 1 0,0 1 0,-3 2 0,-1-1 0,-1 0 0,-2 1 0,-1 1 0,-4 2 0,1-1 0,-2 1 0,-2-1 0,1-1 0,-1 0 0,-2-3 0,-4-1 0,3-1 0,0-3 0,4 0 0,3 0 0,-1-1 0,4-2 0,2-3 0,4-3 0,2 0 0,6 0 0,2-1 0,2 1 0,3-1 0,1 1 0,0 0 0,3-1 0,2 2 0,0 1 0,2 0 0,2 5 0,0-1 0,1 2 0,3 1 0,-3-3 0,3 0 0,-3 1 0,0 2 0,-1 3 0,0 3 0,-2-1 0,-2 2 0,-1 0 0,-2 1 0,0 2 0,0-1 0,2 0 0,-2 1 0,-1 0 0,-2 2 0,-3 0 0,-2 0 0,-2-2 0,-3 0 0,0-1 0,-2 0 0,-3-2 0,1-1 0,-1 0 0,1-1 0,-1 3 0,-3-5 0,1 0 0,-1-3 0</inkml:trace>
  <inkml:trace contextRef="#ctx0" brushRef="#br0" timeOffset="1100">2170 380 12287,'-9'-3'0,"1"-2"0,1-4 0,-1 4 0,3-6 0,0-1 0,0 1 0,5 1 0,1 2 0,3 2 0,-2-3 0,4 4 0,2-1 0,4 0 0,-2 4 0,4-3 0,-2 2 0,1 0 0,-1 0 0,-1 3 0,0 0 0,2 0 0,-1 0 0,-2 0 0,-1 0 0,0 0 0,1 0 0,-2 4 0,-2 2 0,-2 3 0,-3 0 0,-2 1 0,-1-1 0,-2 0 0,-3 2 0,1 0 0,-3 2 0,0-2 0,0 0 0,-2-3 0,0 0 0,-2 2 0,0-6 0,1 4 0,0-1 0,0-2 0,-1-3 0,0 1 0,2-2 0,0-1 0,5-1 0,1-2 0,1-3 0,-4-11 0,3-3 0</inkml:trace>
  <inkml:trace contextRef="#ctx0" brushRef="#br0" timeOffset="1315">2076 126 12287,'0'-9'0,"0"0"0,0-1 0,0 5 0,0 5 0,0 7 0,0 4 0,0 1 0,0 2 0,1-2 0,2 3 0,0 0 0,1 1 0,-2-2 0,1-1 0,-1 1 0,2 0 0,-1-3 0,0 2 0,-2-2 0,2 0 0,0-2 0,4-4 0,-2-1 0</inkml:trace>
  <inkml:trace contextRef="#ctx0" brushRef="#br0" timeOffset="1481">2236 79 12287,'-5'5'0,"0"-3"0,2 4 0,1-3 0,-1 3 0,-2-4 0,0 3 0</inkml:trace>
  <inkml:trace contextRef="#ctx0" brushRef="#br0" timeOffset="2414">2152 389 12287,'-10'0'0,"1"0"0,-1 0 0,1 0 0,0 0 0,-1 0 0,1 0 0,-1 0 0,1 1 0,0 2 0,-1 0 0,1-1 0,-4-1 0,1-1 0,-1 0 0,0 0 0,2 0 0,-2-1 0,0-2 0,1-4 0,-4-1 0,2-1 0,1-1 0,-1 1 0,-1-4 0,2 0 0,2-1 0,0 1 0,2-3 0,0 3 0,2 1 0,1-2 0,4 7 0,-1-2 0,2 0 0,1 4 0,0-1 0,1 4 0,2-1 0,-1 3 0,4 2 0,1 1 0,-1 4 0,0-1 0,1 3 0,2 0 0,0 1 0,0-1 0,0 0 0,-2 0 0,-1-2 0,2-1 0,-3 1 0,0 2 0,0 0 0,0 1 0,-1-1 0,1 0 0,-1 1 0,-1-1 0,-3 1 0,-1-2 0,-2-2 0,-2 2 0,-5-4 0,0 0 0,-3 0 0,2-1 0,-5-3 0,0 0 0,-2 0 0,-1-1 0,0-2 0,0-3 0,1-3 0,2 0 0,1 0 0,2-1 0,1 1 0,2-2 0,0 0 0,1-2 0,4 1 0,2 3 0,2 3 0,2 2 0,1 5 0,1 2 0,1 3 0,-2 3 0,1 0 0,0 1 0,-3-1 0,0 0 0,0-2 0,0-1 0,-1-1 0,-2 1 0,-3-2 0,-3-3 0,-3-1 0,-1 0 0,-2 0 0,2-3 0,-2-2 0,-2 0 0,-1-2 0,3-2 0,0 1 0,0 1 0,1 1 0,2 0 0,0-1 0,1 1 0,2 4 0,4-2 0,1 8 0,4 2 0,1 2 0,2 2 0,-1-3 0,3 1 0,0 3 0,1-1 0,-4 1 0,1-2 0,-1-1 0,1-1 0,-2 1 0,2-2 0,-2 3 0,-5-1 0,-2-1 0,-3-1 0,0-2 0,-5 0 0,-1-2 0,-3 1 0,-1-1 0,0-1 0,1-2 0,-2-2 0,-2-3 0,3 1 0,-1-2 0,4 0 0,-1-1 0,3-5 0,2 1 0,1-1 0,2-1 0,1 3 0,1-4 0,4 1 0,2-1 0,1 0 0,0-3 0,2 1 0,5 1 0,0 1 0,8-4 0,2 0 0,5 0 0,2 1 0</inkml:trace>
  <inkml:trace contextRef="#ctx0" brushRef="#br0" timeOffset="2564">1663 70 12287,'-4'-5'0,"3"-4"0,-2 3 0,2-2 0,0 3 0,-3 2 0,3 6 0,-2 3 0,2 2 0,1 2 0</inkml:trace>
  <inkml:trace contextRef="#ctx0" brushRef="#br0" timeOffset="2765">1691 577 12287,'-13'0'0,"-3"0"0,-2 0 0,3-3 0,0 0 0,0 1 0,1 1 0,-2 1 0,-3-1 0,1-2 0,-1-7 0,0-4 0</inkml:trace>
  <inkml:trace contextRef="#ctx0" brushRef="#br0" timeOffset="2931">1344 117 12287,'-7'-3'0,"2"-1"0,1-2 0,0 4 0,1-1 0,2 6 0,-4 3 0</inkml:trace>
  <inkml:trace contextRef="#ctx0" brushRef="#br0" timeOffset="3165">1005 183 12287,'-4'5'0,"4"3"0,6 5 0,2 1 0,1 5 0,2 3 0,0 0 0,2 1 0,-1-3 0,-2 3 0</inkml:trace>
  <inkml:trace contextRef="#ctx0" brushRef="#br0" timeOffset="3930">827 32 12287,'-5'-9'0,"2"0"0,2-1 0,1 6 0,0 4 0,0 5 0,0 4 0,0 3 0,0 2 0,0 0 0,0 3 0,0-2 0,0 0 0,0 1 0,0-1 0,-1 1 0,-2-3 0,-1-2 0,-1 0 0,2 1 0,-3 1 0,-2-2 0,0 0 0,-1-2 0,0 1 0,2-2 0,1-2 0,-1-1 0,-2-3 0,0 2 0,3-1 0,3-4 0,6-1 0,4-2 0,1 1 0,1 2 0,1-1 0,-1-1 0,4 0 0,-1 3 0,0 0 0,-2 0 0,0 0 0,-1 0 0,0 0 0,1 1 0,-1 2 0,1 3 0,-4 2 0,-1-1 0,-1-1 0,-1 1 0,-3 2 0,0 0 0,0 1 0,0-4 0,-1 0 0,-2 0 0,-3 0 0,1 1 0,-2-3 0,-1 0 0,-3 1 0,0 1 0,-2-2 0,0 0 0,1 0 0,-4-1 0,2-2 0,0 2 0,-3 0 0,-2 0 0,-2-3 0,-2 0 0,-1 0 0,-1 0 0,-4 0 0,-1-1 0,-2-2 0,1-2 0,3-2 0,0 1 0,0-1 0,0-3 0,3-1 0,4-2 0,1 2 0,5 0 0,3 2 0,1 0 0,2-1 0,3 1 0,4 0 0,4 3 0,1 2 0,3 4 0,-3 0 0,3 0 0,2 0 0,0 1 0,1 2 0,1 3 0,-1 0 0,0 0 0,0 1 0,-3 2 0,2 0 0,-1 0 0,0 1 0,-1-1 0,-1 0 0,-2 1 0,0-1 0,0 1 0,-3-1 0,0 0 0,-1 0 0,-2-2 0,-4-2 0,-1 0 0,-1 1 0,-1-3 0,1-1 0,-1-1 0,1 2 0,0 0 0,-1-1 0,-3-1 0,-2-1 0</inkml:trace>
  <inkml:trace contextRef="#ctx0" brushRef="#br0" timeOffset="4132">658 559 12287,'-10'0'0,"1"0"0,0-1 0,-1-2 0,1 0 0,0 1 0,-1 1 0,1 1 0,-5-4 0,0-1 0</inkml:trace>
  <inkml:trace contextRef="#ctx0" brushRef="#br0" timeOffset="4399">47 258 12287,'0'6'0,"0"0"0,0-2 0,0 2 0,0 1 0,0 2 0,0 0 0,0 1 0,0 3 0,0-2 0,-1 4 0,-3 0 0,-5-1 0,-5 2 0,-5 3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40:07.858"/>
    </inkml:context>
    <inkml:brush xml:id="br0">
      <inkml:brushProperty name="width" value="0.08571" units="cm"/>
      <inkml:brushProperty name="height" value="0.08571" units="cm"/>
      <inkml:brushProperty name="color" value="#008C3A"/>
    </inkml:brush>
  </inkml:definitions>
  <inkml:trace contextRef="#ctx0" brushRef="#br0">2452 189 12287,'-4'-10'0,"0"1"0,-3 0 0,2 3 0,2 3 0,2 3 0,-2 3 0,2 3 0,2 3 0,2 0 0,-1 1 0,3 0 0,1 2 0,-1 0 0,1 1 0,3-4 0,1 2 0,-1 1 0,0-1 0,-2 1 0,-1-1 0,1-2 0,1 0 0,-2 1 0,-2-1 0,0 1 0,-3-1 0,2 0 0,-1 1 0,-4-4 0,-1-1 0,-3 0 0,-2 1 0,-6-3 0,-1 2 0,-4-1 0,-3-2 0,0 2 0,-5 0 0,-2-2 0,-1-1 0,-2 2 0,1 0 0,0 0 0,2 1 0,2-3 0,3 2 0,5-1 0,6-2 0,2 0 0,2 0 0,8 0 0,2 0 0</inkml:trace>
  <inkml:trace contextRef="#ctx0" brushRef="#br0" timeOffset="231">2217 255 12287,'-1'5'0,"-1"-1"0,-1 0 0,0-3 0,3 8 0,0-3 0,4 2 0,2 2 0,3-1 0,1 0 0,1 2 0,2 0 0,-2 2 0,3 0 0,-1-1 0,-2 1 0,-1 2 0,4-3 0,1 1 0</inkml:trace>
  <inkml:trace contextRef="#ctx0" brushRef="#br0" timeOffset="833">1926 283 12287,'0'-10'0,"0"4"0,0 0 0,0 4 0,0-1 0,0 6 0,0-1 0,1 4 0,2 1 0,-2 2 0,2 0 0,-2 1 0,-1-1 0,0 0 0,0 1 0,0-1 0,0 1 0,0-1 0,-1 0 0,-2 1 0,-2-2 0,-4-1 0,-1-1 0,1-2 0,-5 0 0,0-2 0,-2 1 0,0-1 0,1-1 0,-3-2 0,1-1 0,1-1 0,5-4 0,-2 1 0,3-2 0,1 2 0,0-2 0,2 2 0,2 0 0,1 0 0,0 3 0,4-4 0,0 5 0,0-1 0,0 6 0,0-1 0,0 5 0,0 0 0,-1-2 0,-2 1 0,-2 0 0,-4 1 0,-1-2 0,1-1 0,-1 1 0,1-3 0,-1 1 0,-3-1 0,3 0 0,-3 0 0,2 1 0,-2-1 0,2-1 0,-4-1 0,1 0 0,3 0 0,-3 0 0,2 0 0,0 1 0,2 3 0,1-3 0,-1-1 0,1-6 0</inkml:trace>
  <inkml:trace contextRef="#ctx0" brushRef="#br0" timeOffset="1201">2067 114 12287,'0'-5'0,"0"-4"0,-1 5 0,-2-2 0,-3 6 0,-3 6 0,0 2 0,-1 2 0</inkml:trace>
  <inkml:trace contextRef="#ctx0" brushRef="#br0" timeOffset="1617">1851 142 12287,'0'5'0,"1"-1"0,2-4 0,-2 0 0,3 1 0,-4 2 0,-4-1 0,3 2 0,-3-4 0</inkml:trace>
  <inkml:trace contextRef="#ctx0" brushRef="#br0" timeOffset="2034">1682 208 12287,'0'-10'0,"0"1"0,-1 4 0,-3 2 0,3 1 0,-7 7 0,3 0 0</inkml:trace>
  <inkml:trace contextRef="#ctx0" brushRef="#br0" timeOffset="2164">1560 217 12287,'-7'0'0,"1"0"0,-1 0 0,3 0 0,-5 4 0,4 1 0</inkml:trace>
  <inkml:trace contextRef="#ctx0" brushRef="#br0" timeOffset="2947">1456 396 12287,'-9'0'0,"-1"0"0,1 0 0,0-1 0,-1-2 0,1-1 0,-1-1 0,1 2 0,0-3 0,-1-1 0,1 2 0,-4-3 0,1 2 0,-1-3 0,0 0 0,1-1 0,-2 1 0,-1 0 0,0-1 0,4 2 0,-2 1 0,2 1 0,-2 2 0,3-2 0,-3 3 0,3 0 0,5 4 0,2 2 0,2-1 0,2 3 0,2-1 0,2 3 0,3-3 0,0 0 0,-2 0 0,0 0 0,4-2 0,-1 3 0,0 0 0,1-2 0,-1 2 0,-1 0 0,-1 1 0,1-4 0,-2 2 0,3 0 0,0 0 0,-1 3 0,-1 0 0,0-4 0,-4 3 0,0-3 0,-3 3 0,-1-2 0,-2 2 0,1-4 0,-4 1 0,-2-2 0,0-1 0,-1 0 0,-1 1 0,1 1 0,0 1 0,-1 1 0,1-4 0,-1 0 0,1 0 0,0 0 0,-1 0 0,1 0 0,-1 0 0,1-1 0,-1-2 0,-2 0 0,0 1 0,-2-2 0,2 1 0,-1 0 0,-2-1 0,1 3 0,-2-3 0,2 3 0,1 1 0,1 0 0,-2 0 0,0 0 0,3 0 0,0 1 0,2 1 0,1 3 0,1 0 0,0 1 0,4 4 0,1-1 0,1 0 0,1 1 0,0-1 0,0 1 0,0-1 0,1-1 0,1 0 0,1-2 0,0 0 0,-3 3 0,0 1 0,0-4 0,0 0 0,0 2 0,-4-3 0,-2 0 0,-4 0 0,-2 1 0,0-4 0,-3 1 0,-1-2 0,1-1 0,-2 0 0,1 0 0,-1 0 0,2 0 0,-2 0 0,4 0 0,2 0 0,0 0 0,5 0 0,1-1 0,1-2 0,2-4 0,1-1 0,1-1 0,4-5 0,1-1 0</inkml:trace>
  <inkml:trace contextRef="#ctx0" brushRef="#br0" timeOffset="3114">1024 104 12287,'1'-5'0,"2"2"0,-2 2 0,3 1 0,-4 0 0</inkml:trace>
  <inkml:trace contextRef="#ctx0" brushRef="#br0" timeOffset="3315">1259 565 12287,'-16'-7'0,"1"1"0,-1 1 0,-3-1 0,0 3 0,1 1 0,-1 6 0,-1 0 0,-1 1 0,-1 2 0,-1 1 0,1-2 0,-2 2 0,-4-3 0</inkml:trace>
  <inkml:trace contextRef="#ctx0" brushRef="#br0" timeOffset="3532">573 123 12287,'1'-4'0,"1"4"0,2 5 0,2 4 0,0 7 0,4 3 0,2 2 0,0 2 0,4-3 0,-3 2 0,-1 2 0,-3 0 0</inkml:trace>
  <inkml:trace contextRef="#ctx0" brushRef="#br0" timeOffset="4115">404 123 12287,'0'-9'0,"0"-1"0,0 1 0,0 0 0,0-1 0,1 5 0,2 2 0,-1 2 0,5 2 0,-1 2 0,-1 3 0,3-1 0,-1 2 0,0 1 0,-1 4 0,2-2 0,-4 2 0,0-1 0,0-2 0,-1 4 0,-3-1 0,0 0 0,0-2 0,-4 3 0,-2 0 0,-3 1 0,0 0 0,-5 1 0,-1-2 0,-3-1 0,-1 2 0,0-4 0,1 3 0,-2-3 0,-2 0 0,-1 2 0,-2 1 0,3-2 0,2 0 0,5-5 0,0 0 0,2 1 0,5 2 0,0-3 0,5 0 0,4-4 0,6 1 0,4-1 0,5-2 0,5 0 0,2-2 0,0 0 0,0-1 0,-2-1 0,-5 2 0,-1-1 0,-1 1 0,1-2 0,-2 0 0,-2 1 0,0-1 0,-5 3 0,-1-3 0,-1 0 0,-1 3 0,-3-4 0,-1 2 0,-2 0 0,-3 1 0,-2 0 0,-2 0 0,1-1 0,-1 1 0,0-2 0,-2-1 0,-3 0 0,0-2 0,-2 0 0,1-1 0,-3 2 0,-3-1 0,1-2 0,-4-1 0,-1-2 0,-1 0 0,3-5 0,2 2 0,2-3 0,1-1 0,2-1 0,1-1 0,5-2 0,3-1 0,4 4 0,5-2 0,3 3 0,6 3 0,7-1 0,9 5 0,9-1 0,4 4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40:13.841"/>
    </inkml:context>
    <inkml:brush xml:id="br0">
      <inkml:brushProperty name="width" value="0.08571" units="cm"/>
      <inkml:brushProperty name="height" value="0.08571" units="cm"/>
      <inkml:brushProperty name="color" value="#008C3A"/>
    </inkml:brush>
  </inkml:definitions>
  <inkml:trace contextRef="#ctx0" brushRef="#br0">1381 499 12287,'-6'0'0,"0"0"0,-1 0 0,-2 0 0,1-4 0,0-2 0,-1 0 0,-1 0 0,-2 0 0,3-4 0,-1 1 0,1-1 0,3 2 0,0 1 0,-2 0 0,0 0 0,3 2 0,0 0 0,2-1 0,0 1 0,0 3 0,4-2 0,2 4 0,4 0 0,1 0 0,1 1 0,1 1 0,-1 1 0,1 5 0,2-3 0,1 1 0,-2 0 0,-1 1 0,0 1 0,-1-1 0,1-1 0,-1-2 0,0 2 0,1 0 0,-1-1 0,-3 3 0,0-4 0,-1 1 0,0 2 0,-3-1 0,1 0 0,-2 0 0,-1 4 0,-4-5 0,-2-2 0,-2-1 0,-2 1 0,-2-2 0,-2 2 0,-1-2 0,-1-1 0,1 0 0,0 0 0,-2 1 0,-1 2 0,-1-1 0,0 1 0,1-2 0,-1-1 0,0-1 0,0-1 0,2-3 0,1 0 0,-2 2 0,4-3 0,-2-2 0,0 0 0,2-1 0,-3-1 0,2 0 0,2-3 0,-4 0 0,2-4 0,0 1 0,-1 0 0,5 1 0,-3-1 0,2 1 0,-1 0 0,0-1 0,5 3 0,1 1 0,1 2 0,3 1 0,0-1 0,2 5 0,1 2 0,0 6 0,0-1 0,1 4 0,2 2 0,-1-3 0,2 1 0,-1 1 0,0 2 0,4 0 0,0 1 0,1-1 0,1 0 0,1 1 0,-1-1 0,-1 1 0,-1-1 0,1-3 0,-2 1 0,3 0 0,0 1 0,-1 2 0,0-1 0,-2 0 0,1 1 0,-2-4 0,1 0 0,-2 2 0,-1 0 0,-3 1 0,-4-3 0,-2-3 0,-4-1 0,-2 1 0,0-2 0,-2 2 0,-1-2 0,0-1 0,3 0 0,-4-1 0,0-1 0,2-1 0,-3-4 0,5 1 0,0 0 0,2 0 0,0 1 0,2-3 0,1 3 0,0 1 0,4-2 0,-3 2 0,4 1 0,-6 4 0,1 3 0,2 1 0,0 4 0,0 0 0,-1-3 0,3 2 0,-3-2 0,-1 2 0,-2-2 0,0 2 0,0-2 0,-1 0 0,1 0 0,-1-4 0,1 2 0,0-1 0,-1 1 0,-2-1 0,-1-3 0,2 0 0,0 0 0,1-1 0,-2-1 0,0-3 0,0 0 0,2-1 0,1-3 0,-1-1 0,1 1 0,-1-1 0,1 1 0,0-1 0,-1-3 0,1 1 0,-1-2 0,2 0 0,2 3 0,-2-1 0,5 1 0,0-2 0,-1 2 0,3 0 0,-2 2 0,2 0 0,1-1 0,0 1 0,0-1 0,1 2 0,2 2 0,-2 3 0,2 6 0,-5-1 0,-2 3 0,0 0 0,0 1 0,-3 0 0,3 3 0,-1 1 0,-2-1 0,1 0 0,1 2 0,0 0 0,0 2 0,2 3 0,-3-3 0,1 2 0,0 1 0,0 2 0,-3 1 0,3 0 0,1 0 0,0-1 0,2 0 0,-2-1 0,-2-2 0,4-3 0,-2 0 0,0-1 0,3-5 0,-2 0 0,3-5 0,3-1 0,2-8 0,4-7 0</inkml:trace>
  <inkml:trace contextRef="#ctx0" brushRef="#br0" timeOffset="232">235 358 12287,'4'5'0,"-2"0"0,1-2 0,-1-1 0,1 5 0,2-1 0,4 3 0,1 1 0,-1-1 0,4 1 0,0 0 0,2 1 0,2 2 0,0 0 0,2-4 0,0 0 0,0 1 0</inkml:trace>
  <inkml:trace contextRef="#ctx0" brushRef="#br0" timeOffset="633">1306 161 12287,'-9'-4'0,"-1"1"0,1 1 0,0 1 0,-2 1 0,-1 0 0,1 3 0,-1 1 0,1 2 0,-2 4 0,-2 5 0</inkml:trace>
  <inkml:trace contextRef="#ctx0" brushRef="#br0" timeOffset="882">855 752 12287,'-18'10'0,"-1"-5"0,0-2 0,0-2 0,0-1 0,4 1 0,-1 1 0,-1 1 0,0 0 0,-2-2 0,0-1 0</inkml:trace>
  <inkml:trace contextRef="#ctx0" brushRef="#br0" timeOffset="1166">263 95 12287,'-10'0'0,"-1"0"0,-3 0 0,-1 0 0,0 4 0,-3 2 0,1 4 0,2 2 0,3 0 0,0 2 0,0 0 0,0-3 0,1 0 0,-2-2 0,3 1 0</inkml:trace>
  <inkml:trace contextRef="#ctx0" brushRef="#br0" timeOffset="1348">123 1 12287,'-14'0'0,"-2"0"0,-1 0 0,2 0 0,2 0 0,3 1 0,1 2 0,3 2 0,-6 5 0,1-1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40:17.991"/>
    </inkml:context>
    <inkml:brush xml:id="br0">
      <inkml:brushProperty name="width" value="0.08571" units="cm"/>
      <inkml:brushProperty name="height" value="0.08571" units="cm"/>
      <inkml:brushProperty name="color" value="#008C3A"/>
    </inkml:brush>
  </inkml:definitions>
  <inkml:trace contextRef="#ctx0" brushRef="#br0">526 1 12287,'-5'0'0,"-3"0"0,6 1 0,0 1 0,4 1 0,1 4 0,2-1 0,0 3 0,0 0 0,-2-3 0,3 1 0,-1-1 0,0-1 0,-2 3 0,3-1 0,-3 1 0,0 1 0,-3-3 0,-3-2 0,-4-1 0,-1 0 0,-1 0 0,-2-3 0,-1 0 0,-4 0 0,-2 0 0,-1-1 0,1-2 0,-1-3 0,-1-3 0,-1 1 0,-1 1 0,1 1 0,1-1 0,3-1 0,0 1 0,1 0 0,5 2 0,-1-2 0,5 1 0,3 4 0,5-3 0,2 5 0,3 0 0,3 0 0,3 0 0,1 0 0,-1 0 0,2 0 0,-4 3 0,4 2 0,-2-1 0,1 0 0,-1 0 0,-2-1 0,-1 4 0,0-2 0,-3 1 0,-3 1 0,-3-1 0,-3-1 0,-5 0 0,-3 0 0,-2-2 0,-4 3 0,-3-2 0,0-2 0,-4 2 0,0-1 0,-1-1 0,0-1 0,4-1 0,-2-1 0,2-1 0,2-1 0,0-3 0,6 2 0,3-2 0,2-1 0,1 2 0,4-1 0,1 3 0,5 0 0,-1 2 0,3 2 0,-1 2 0,3 3 0,-4 3 0,-1 0 0,2 1 0,-1-1 0,-1 1 0,-4-1 0,-2-1 0,-1 0 0,-2-2 0,-2-1 0,0 1 0,-2-1 0,-1-1 0,1-3 0,-6 3 0,2-4 0</inkml:trace>
  <inkml:trace contextRef="#ctx0" brushRef="#br0" timeOffset="197">507 254 12287,'-9'0'0,"0"0"0,-1 0 0,5 4 0,1 2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40:19.741"/>
    </inkml:context>
    <inkml:brush xml:id="br0">
      <inkml:brushProperty name="width" value="0.08571" units="cm"/>
      <inkml:brushProperty name="height" value="0.08571" units="cm"/>
      <inkml:brushProperty name="color" value="#008C3A"/>
    </inkml:brush>
  </inkml:definitions>
  <inkml:trace contextRef="#ctx0" brushRef="#br0">1823 0 12287,'0'10'0,"0"-1"0,0 1 0,0 0 0,0 2 0,0 0 0,4 4 0,2-3 0,2 2 0,2 2 0,-1-4 0,5 5 0,0-3 0</inkml:trace>
  <inkml:trace contextRef="#ctx0" brushRef="#br0" timeOffset="466">1616 19 12287,'-5'0'0,"8"4"0,6 3 0,3 1 0,-4 1 0,-1 1 0,0-1 0,-4 5 0,2 2 0,-1 4 0,-2 2 0,-2 1 0,-2-2 0,-2 2 0,-1 1 0,-1-3 0,-4 0 0,1-3 0,-1-3 0,2-3 0,1 0 0,0-1 0,5-2 0,-1-5 0,6-3 0,4-3 0,2-5 0,3 1 0,0-2 0,0 2 0,-2-2 0,-1 1 0,1-1 0,-1-1 0,1-1 0,-2 1 0,-2-1 0,-3 1 0,1-1 0,0-2 0,-3 0 0,-3 0 0,-4 2 0,-3-1 0,-1 0 0,-3-2 0,-1 1 0,-2 1 0,0 1 0,-1 0 0,-1-1 0,-2 5 0,0-2 0,2 2 0,3-1 0,-2 4 0,2 1 0,2 1 0,-4 1 0,2 0 0</inkml:trace>
  <inkml:trace contextRef="#ctx0" brushRef="#br0" timeOffset="698">1428 207 12287,'-9'-6'0,"-1"0"0,1 3 0,0 0 0,0 3 0,3 3 0,-3 4 0,0 4 0,-3 3 0,-3 0 0,3 1 0,-3 2 0,0-3 0,1 0 0,-2 2 0,-2-4 0,2 0 0,0-2 0,4-2 0,0-1 0,1-4 0,2-2 0,0-1 0</inkml:trace>
  <inkml:trace contextRef="#ctx0" brushRef="#br0" timeOffset="1366">1090 94 12287,'-5'5'0,"2"1"0,2-1 0,1 1 0,0 2 0,0 0 0,0 1 0,0 1 0,-1-1 0,-3 1 0,2-4 0,-3 0 0,0 1 0,0 2 0,-2-3 0,-2-1 0,0-1 0,-1-2 0,-2-1 0,-2-1 0,-1 0 0,-1 0 0,-3-1 0,-2-2 0,-2-3 0,-1-2 0,3-2 0,-2 1 0,1 0 0,0-1 0,-2-2 0,5 0 0,1 3 0,0 1 0,5 3 0,0-2 0,3 1 0,4 4 0,6-3 0,8 5 0,3 0 0,1 0 0,3 0 0,2 0 0,1 0 0,1 3 0,-1 1 0,0-2 0,-2-1 0,1-1 0,-2 0 0,0 1 0,-3 2 0,-1-2 0,-3 3 0,-2 0 0,-2 2 0,-4 3 0,-1 0 0,-2 1 0,-6-1 0,-7 2 0,-2 1 0,0 4 0,-4-2 0,-1 3 0,0 2 0,0 2 0,2 1 0,4-4 0,3 1 0,0 0 0,-2 0 0,5 0 0,2-2 0,1-1 0,6-2 0,-1-5 0,2 0 0,1 1 0,1-4 0,2-1 0,3-1 0,3-2 0,0 0 0,2-2 0,0 0 0,2 0 0,3 0 0,0 0 0,2 0 0,1 0 0,-4 0 0,1 0 0,0-2 0,-2-1 0,4 2 0,-4-11 0,5 1 0</inkml:trace>
  <inkml:trace contextRef="#ctx0" brushRef="#br0" timeOffset="1485">968 451 12287,'-10'0'0,"1"0"0,0 0 0,-1 0 0,1 0 0,3-3 0,-1 0 0,0 1 0,-1-3 0,-2 0 0</inkml:trace>
  <inkml:trace contextRef="#ctx0" brushRef="#br0" timeOffset="1947">301 57 12287,'0'-10'0,"0"1"0,0 0 0,0 4 0,1 5 0,2 6 0,1 3 0,3 4 0,-1 3 0,-2 5 0,2 0 0,-2 4 0,0 0 0,1-1 0,1 2 0,-3-4 0,4 4 0,-1-2 0</inkml:trace>
  <inkml:trace contextRef="#ctx0" brushRef="#br0" timeOffset="2215">122 282 12287,'-6'-5'0,"1"-3"0,1-4 0,1-1 0,3 1 0,0 0 0,1 0 0,2 6 0,3 2 0,2 0 0,2 2 0,-1-1 0,1 3 0,-1 3 0,-1 0 0,0 3 0,-2 1 0,1 1 0,-3 3 0,-1 0 0,-2 2 0,-1-2 0,0 3 0,-1-1 0,-2-1 0,-3 2 0,-5-4 0,-3 4 0,-1-2 0,-1 1 0,-2-1 0,-1-3 0,0-2 0,1-1 0,-1-4 0,0 2 0,0-4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2:06:50.369"/>
    </inkml:context>
    <inkml:brush xml:id="br0">
      <inkml:brushProperty name="width" value="0.11429" units="cm"/>
      <inkml:brushProperty name="height" value="0.11429" units="cm"/>
      <inkml:brushProperty name="color" value="#FF0066"/>
    </inkml:brush>
    <inkml:brush xml:id="br1">
      <inkml:brushProperty name="width" value="0.08571" units="cm"/>
      <inkml:brushProperty name="height" value="0.08571" units="cm"/>
      <inkml:brushProperty name="color" value="#FF0066"/>
    </inkml:brush>
  </inkml:definitions>
  <inkml:trace contextRef="#ctx0" brushRef="#br0">988 116 12587,'-5'0'-1777,"0"0"0,1 0 1706,-3 0 1,3 1-31,1 1 1,3 0 0,0 2 0,0 2 33,3 0 1,0-1 0,2-1 0,0 1 3,0-1 0,2 2 1,0-2-28,0 0 1,0 1 0,0-2 44,0-2 1,0 0-24,0-1 1,3 0 0,0 0 0</inkml:trace>
  <inkml:trace contextRef="#ctx0" brushRef="#br0" timeOffset="383">1057 144 10350,'-6'0'-683,"-1"0"1,0 0 0,-1 0 495,-2 0 1,2-2 0,-4-1 0,0 2 230,-1 0 0,-1 0 0,0 0 0,0-2 10,0 2 0,0 0 0,0 1 0,3 0 19,1 0 0,3 0 0,0 1-39,3 1 1,1 0 0,3 2-8,0 2 0,3 0 0,1 1 1,3 1-10,0 1 0,0 0 0,0 1 0,0 1-28,0 0 0,0 1 1,0 2-1,0 0-19,0 0 1,-3-2 0,0-1-1,-1 2-3,-1 0 0,-1-1 0,-1-2 0,0 1 20,0-3 1,-4 0 0,0-2 0,-3 0 80,-3-2 1,3-2-1,-3 0 1,0-1 0,1-1 0,-3 0 1,3 0-1,0 0 37,-2 0 1,3-1 0,-3-1-1,0-2-79,0 0 0,3-2 0,-2 1 0,3-1-70,0-1 0,2 0 1,1 0-1,0 0-35,0 0 0,3-1 0,-2 0 0,3-3-112,0 1 1,0 1 0,0-1-1,0 0-110,3-2 1,-2 2 0,3 0 0,0 1 283,0-1 0,1-2 0,2 1 0</inkml:trace>
  <inkml:trace contextRef="#ctx0" brushRef="#br1" timeOffset="500">792 67 8551,'0'-7'-1063,"0"0"0,-1 1 1063,-2 1 0,3 2 0,-3 3 0</inkml:trace>
  <inkml:trace contextRef="#ctx0" brushRef="#br1" timeOffset="785">631 32 8520,'0'-7'-44,"0"0"0,0 0-118,0 0 1,0 4 0,0 3 41,0 4 0,0 3 0,0 2 0,2 3-4,0 4 0,1-1 1,-3 1-1,2-1-138,0-1 1,1 2 261,-3 1 0,0-1 0,0-2 0</inkml:trace>
  <inkml:trace contextRef="#ctx0" brushRef="#br1" timeOffset="1000">442 200 8451,'-4'-14'-448,"1"0"1,3 0 447,0 0 0,0 0 0,0 0 0</inkml:trace>
  <inkml:trace contextRef="#ctx0" brushRef="#br1" timeOffset="1617">449 102 7498,'-4'-1'-350,"1"-1"1,3 0 380,3-2 1,-2 2 0,4 0-65,0 1 1,2 1-1,0 0 1,-1 1 16,-2 1 1,3 0 0,-3 1 0,3 1-23,0 0 0,-3 1 0,1 2 23,0 0 1,-2 0 0,0 0 0,-2 0 5,-1 0 1,0 0 0,-1 0-1,-2 0 10,-1 0 1,-2 0-1,-1 0 1,0 0 7,0 0 0,-3-1 1,1 0-1,0-3 10,-2 1 0,3 0 0,-3-1 1,1-2 32,1 0 0,-1-1 0,0 0 1,0 0-18,0 0 0,-2 0 1,3-1-1,0 0-3,2-2 1,0-2 0,0 0 0,0-1-15,3-1 1,-3 0-1,4 0 1,-2-1-8,0-1 0,3 0 0,-2-2 1,1-1-11,1 1 0,2-2 0,0 1 0,0-1 64,0-1 0,0 3 0,0 1 185,0 0-297,0 2 1,0 1 15,3 5 0,-2 4 1,3 3-1,-1 1 17,-1 1 1,1 2 0,0 1 0,0 1 5,0 2 1,0 0-1,-3 1 1,2 0 12,0 0 0,1 0 0,-1 0 1,0 1 19,0 1 0,-1-1 0,1 2 0,0-1-22,0 1 1,-1-1 0,-1-2-1,0-1 6,0-1 0,0 0 1,-1-2-1,-2-2 26,-1 0 0,0-1 0,-1-1 0,-1 0 42,-3-2 0,2-2 0,-3 0 1,3-1-46,0-1 0,-1 0 0,-1 0 0,0 0-25,0 0 0,2-3 0,0-1-116,0 0 1,2-2-1,1 1 1,1-1-117,1-1 0,2-2 0,0-2 0,0 1 25,0 0 0,3 0 0,1 2 0,3-2 200,0 2 0,0 0 0,0 1 0,0 0 0</inkml:trace>
  <inkml:trace contextRef="#ctx0" brushRef="#br1" timeOffset="1800">477 445 7720,'0'-7'-1489,"0"2"1523,0 1 1,0 3-320,0 1 285,-4 0 0,1 6 0,-4-2 0</inkml:trace>
  <inkml:trace contextRef="#ctx0" brushRef="#br1" timeOffset="2104">22 550 8475,'0'-7'-1158,"0"2"1053,0 1 1,0 3 0,0 2 114,0 5 0,0 2 0,0 3 0,0 2-24,0 0 0,0 0 1,0 0-1,-1-2-68,-2 2 0,3-2 0,-3-1 0,0 1-53,1 0 1,0-2 0,1 0 134,-2-1 0,3-1 0,-3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40:24.357"/>
    </inkml:context>
    <inkml:brush xml:id="br0">
      <inkml:brushProperty name="width" value="0.08571" units="cm"/>
      <inkml:brushProperty name="height" value="0.08571" units="cm"/>
      <inkml:brushProperty name="color" value="#008C3A"/>
    </inkml:brush>
  </inkml:definitions>
  <inkml:trace contextRef="#ctx0" brushRef="#br0">1100 114 12287,'-5'-1'0,"1"-3"0,3 4 0,1 0 0,0 5 0,0 5 0,0 1 0,0 2 0,4 4 0,-1-2 0,0 3 0,1 1 0,-3 0 0,3-1 0,-1 0 0,0-2 0,4 2 0,-4-4 0,0 1 0,1-3 0,-3-1 0,3-2 0,1 1 0,-3-2 0,4-2 0,-4-2 0,6-4 0,-2 0 0</inkml:trace>
  <inkml:trace contextRef="#ctx0" brushRef="#br0" timeOffset="1366">865 104 12287,'0'-9'0,"0"-1"0,0 1 0,0 3 0,0-1 0,1 5 0,1 0 0,1 4 0,-1 5 0,0-2 0,0 1 0,2 1 0,-2 2 0,-1 0 0,-1 1 0,0-1 0,0 0 0,0 1 0,0-1 0,0 1 0,-4-1 0,-3 0 0,-1 1 0,-1-1 0,-1 1 0,0-2 0,-2-1 0,0-1 0,-2 1 0,3 1 0,-2-1 0,2 0 0,0-5 0,2 2 0,-1 0 0,5-3 0,2 3 0,7-4 0,5 0 0,2 0 0,6 0 0,-2 0 0,3 0 0,1 0 0,0 0 0,-2 0 0,0 0 0,-1 0 0,-5 0 0,3 0 0,-3 1 0,-1 2 0,1-2 0,-6 4 0,1-1 0,-3 2 0,1-1 0,-1 2 0,-2-1 0,-3-1 0,0 3 0,-4-2 0,-2 0 0,0 0 0,-2-3 0,-3 3 0,-1-1 0,-1 0 0,-3-2 0,2 2 0,-1 1 0,-2-1 0,0-3 0,0 2 0,1-1 0,-1 0 0,0 4 0,1-3 0,2 1 0,0 2 0,4-2 0,0 1 0,1-1 0,2 0 0,4-2 0,2 3 0,2-2 0,1 2 0,4-4 0,2 1 0,2-2 0,2-1 0,-1 0 0,1 0 0,-1-1 0,0-2 0,1 2 0,-1-2 0,1 2 0,-1 0 0,0-2 0,1 2 0,-6-4 0,-4 5 0,-5 0 0,-7 0 0,-1 0 0,-2 0 0,-2 0 0,-1 0 0,-3 0 0,-1 0 0,1 0 0,0-3 0,0 0 0,-2 1 0,-1 1 0,3-2 0,-1 0 0,4 0 0,2-2 0,1 3 0,3-4 0,2 0 0,1-4 0,5 5 0,7 2 0,2 2 0,5 1 0,-5 0 0,-1 1 0,-5 1 0,-2 1 0,-2 0 0,-5-3 0,1 0 0,-1 0 0,1 0 0,0 0 0,-1 0 0,1 0 0,3 0 0,-1 0 0,0 0 0,-1-3 0,-2 0 0,5-1 0,2 1 0,2 2 0,1-2 0,0 6 0,-1-1 0,-2 4 0,1-4 0,-5 2 0,0 0 0,-1-1 0,-2 0 0,1-3 0,0 0 0,-1 0 0,4 0 0,0 0 0,-2 0 0,0 0 0,0-1 0,1-2 0,2 2 0,2-3 0,2 3 0,-3 2 0,4 3 0,0 2 0,0 2 0,1 1 0,1-2 0,1-1 0,0 0 0,-3 4 0,0-1 0,0 1 0,-4-5 0,-2-2 0,-3-2 0,0-1 0,0 0 0,-2 0 0,-1 0 0,1-1 0,-2-2 0,0-2 0,1-1 0,-1-2 0,4 1 0,-2-4 0,-1-1 0,4-4 0,0 2 0,3 0 0,3-3 0,1-5 0,1-3 0,1-2 0,2-1 0,6 0 0,6-5 0,4 0 0</inkml:trace>
  <inkml:trace contextRef="#ctx0" brushRef="#br0" timeOffset="1514">546 29 12287,'0'-6'0,"-2"1"0,-1 0 0,-3 3 0,-2 1 0,-2 1 0,-3-4 0,-2-1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40:31.854"/>
    </inkml:context>
    <inkml:brush xml:id="br0">
      <inkml:brushProperty name="width" value="0.08571" units="cm"/>
      <inkml:brushProperty name="height" value="0.08571" units="cm"/>
      <inkml:brushProperty name="color" value="#008C3A"/>
    </inkml:brush>
  </inkml:definitions>
  <inkml:trace contextRef="#ctx0" brushRef="#br0">1616 423 12287,'-1'-5'0,"-2"2"0,2-3 0,-3 4 0,4-4 0,0 4 0,1-2 0,1 5 0,1 2 0,4-1 0,0 4 0,1 2 0,1 0 0,1 1 0,-1 1 0,-2-2 0,-2-1 0,-1 0 0,-2 0 0,-1 1 0,-1 2 0,0-1 0,-5 0 0,-5 1 0,-5-1 0,-6 1 0,-3-2 0,-4-1 0,0 0 0,-5-1 0,0 3 0</inkml:trace>
  <inkml:trace contextRef="#ctx0" brushRef="#br0" timeOffset="502">1231 470 12287,'-3'-11'0,"0"-1"0,-3 1 0,2-1 0,1 3 0,-1 2 0,3-1 0,1 7 0,6-2 0,0 2 0,0 1 0,1 0 0,2 0 0,-3 0 0,0 0 0,1 1 0,2 2 0,-1-1 0,-1 4 0,0 1 0,0-2 0,-2 3 0,0-2 0,1 3 0,-1 0 0,-3-3 0,1 1 0,-2 0 0,-1 1 0,0 2 0,0-1 0,-1 0 0,-2 1 0,-5-2 0,-6 0 0,-1-2 0,-1 1 0,-3 0 0,-2 1 0,-2-3 0,-1-1 0,0-1 0,-2-3 0,2 0 0,1 0 0,1 0 0,3-1 0,0-3 0,1-5 0,3-2 0,3-4 0,1-3 0,2-3 0,-3-2 0,2-3 0,2 1 0,3-1 0,-2-1 0,2-3 0,-2 1 0,1 1 0,4-2 0,-2 5 0,1-1 0,0 0 0,-4 0 0,4 4 0,1 2 0,1 0 0,1 4 0,0 1 0,0 2 0,0 1 0,0 6 0,4-6 0,2 1 0</inkml:trace>
  <inkml:trace contextRef="#ctx0" brushRef="#br0" timeOffset="768">1203 160 12287,'0'-6'0,"0"-1"0,0 5 0,-4-2 0,-1 4 0</inkml:trace>
  <inkml:trace contextRef="#ctx0" brushRef="#br0" timeOffset="900">1137 141 12287,'-4'5'0,"0"-2"0,-3-5 0,0-1 0,4 0 0,-3 3 0,4 0 0,-7-4 0,4-1 0</inkml:trace>
  <inkml:trace contextRef="#ctx0" brushRef="#br0" timeOffset="1733">536 338 12287,'4'-5'0,"-2"1"0,4 4 0,1 0 0,2 0 0,1 1 0,-1 2 0,-3 2 0,0 5 0,2-1 0,0 1 0,1 2 0,0 1 0,-2-2 0,-1 0 0,-2 1 0,1 1 0,-1-2 0,-2 0 0,-1-2 0,-2 0 0,-2 1 0,-2-4 0,-6-1 0,-1-1 0,-4-2 0,-3-1 0,-3-1 0,-2 0 0,0 0 0,-2 0 0,4-1 0,1-2 0,2-3 0,0 1 0,1-1 0,1-2 0,2 0 0,3-1 0,0-1 0,2 1 0,4-1 0,-1 1 0,4 0 0,1-1 0,0 1 0,2-1 0,0 4 0,2 1 0,1 1 0,-1 1 0,4 3 0,-3 0 0,3 0 0,1 0 0,2 0 0,-3 0 0,0 1 0,-2 2 0,3-1 0,-1 4 0,3 0 0,-1 4 0,-2-1 0,3 1 0,-4-1 0,1 0 0,0 1 0,1-1 0,1 1 0,-1 0 0,0 2 0,-1-1 0,2 2 0,-1 0 0,0 0 0,-2-1 0,2-3 0,-2 1 0,0-1 0,1 1 0,-3-1 0,-1 0 0,-1 1 0,-1-4 0,-1 0 0,-2 2 0,-5-3 0,-7 0 0,-2 0 0,-3 1 0,-8-4 0,-1 1 0,-3-2 0,-4-1 0,0 0 0,-3 0 0,-1-1 0,0-2 0,0-4 0,7-4 0,4-3 0,6 0 0,5-2 0,3-3 0,6 0 0,5 1 0,2-2 0,4-2 0,1-3 0,6-6 0,6-3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40:35.373"/>
    </inkml:context>
    <inkml:brush xml:id="br0">
      <inkml:brushProperty name="width" value="0.08571" units="cm"/>
      <inkml:brushProperty name="height" value="0.08571" units="cm"/>
      <inkml:brushProperty name="color" value="#008C3A"/>
    </inkml:brush>
  </inkml:definitions>
  <inkml:trace contextRef="#ctx0" brushRef="#br0">508 28 12287,'-9'0'0,"-1"0"0,1 0 0,-1 0 0,1 0 0,4 1 0,2 2 0,2-1 0,1 5 0,0-5 0,0 2 0,1-4 0,2 0 0,2 0 0,1 0 0,1 0 0,-5 0 0,2 0 0,-4 0 0,4 0 0,-3 0 0,3 0 0,-4 0 0,0 0 0</inkml:trace>
  <inkml:trace contextRef="#ctx0" brushRef="#br0" timeOffset="533">527 0 12287,'-7'5'0,"2"-1"0,1 1 0,0-4 0,1 2 0,-2-2 0,-5-1 0,4 1 0,0 2 0,3-2 0,-3 3 0,2 0 0,0-3 0,2 4 0,-1-1 0,0-3 0,3 7 0,1-7 0,2 2 0,3-2 0,2-1 0,2 0 0,-1 0 0,1 0 0,-1 0 0,0 0 0,-2 0 0,-1 0 0,-3 0 0,3 0 0,-4 0 0,1 1 0,-6 3 0,-2-2 0,-4 3 0,-1-1 0,-2 2 0,-1-2 0,1 1 0,-2-1 0,3 3 0,-5-2 0,0 2 0,2-1 0,-1-3 0,4 2 0,-2-1 0,2-2 0,0 4 0,2-1 0</inkml:trace>
  <inkml:trace contextRef="#ctx0" brushRef="#br0" timeOffset="781">198 103 12287,'-6'0'0,"-1"0"0,4 0 0,-3 0 0,3 0 0,-3 0 0,2 1 0,-2 3 0,0-3 0,-3 3 0</inkml:trace>
  <inkml:trace contextRef="#ctx0" brushRef="#br0" timeOffset="930">66 141 12287,'-9'0'0,"3"0"0,1-1 0,0-2 0,-2 2 0,1-2 0,1 2 0,-2 1 0,1 0 0,-3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40:37.556"/>
    </inkml:context>
    <inkml:brush xml:id="br0">
      <inkml:brushProperty name="width" value="0.08571" units="cm"/>
      <inkml:brushProperty name="height" value="0.08571" units="cm"/>
      <inkml:brushProperty name="color" value="#008C3A"/>
    </inkml:brush>
  </inkml:definitions>
  <inkml:trace contextRef="#ctx0" brushRef="#br0">1033 38 12287,'0'5'0,"0"4"0,0-3 0,0 2 0,0 3 0,0 0 0,2 3 0,1 1 0,1 4 0,3 5 0,-1 1 0,2 0 0,-3 1 0,0 3 0,-1 1 0,-2 1 0,3-4 0,-2-5 0,-1-3 0,-1-3 0,0-4 0,2-5 0,-2-3 0,3-4 0</inkml:trace>
  <inkml:trace contextRef="#ctx0" brushRef="#br0" timeOffset="700">940 132 12287,'0'-9'0,"0"-1"0,0 1 0,0 0 0,0-1 0,0 1 0,0-1 0,0 1 0,0 0 0,0-1 0,4 4 0,2 0 0,-1 3 0,1-4 0,1 5 0,-2 2 0,-2 6 0,-2 3 0,-1 0 0,0 1 0,0-1 0,0 0 0,-3 1 0,-1-1 0,-1 1 0,-3-1 0,0 0 0,-1 1 0,-1-1 0,1 1 0,0 2 0,2 1 0,1-2 0,-1 0 0,-2 1 0,0 1 0,-1-1 0,1 2 0,3-3 0,0 4 0,1-2 0,0-1 0,3 1 0,-1 0 0,2-2 0,1 0 0,1-2 0,2 1 0,2-5 0,5-2 0,-1-2 0,0-1 0,1 0 0,-1 0 0,1 0 0,-1 0 0,0 0 0,1-1 0,-1-1 0,1-1 0,-4-1 0,0 2 0,0-3 0,0 0 0,-1 3 0,-3-2 0,1 0 0,0 2 0,-3-5 0,0 4 0,0-3 0,0-1 0,0 1 0,0 0 0,-1-1 0,-2-2 0,1 0 0,-3 0 0,-1-1 0,1 1 0,-1 0 0,-3-2 0,-1 0 0,1-2 0,-1-1 0,1 3 0,0-2 0,-1 2 0,1-3 0,-1 2 0,1 0 0,0 2 0,-1 1 0,2-1 0,1 1 0,0-1 0,5 1 0,-1 0 0,2-1 0,1 1 0,0-1 0,0 4 0,1 1 0,2 1 0,-1 1 0,5 3 0,-1 1 0,-1 2 0,3-1 0,-1 4 0,1-4 0,1 2 0</inkml:trace>
  <inkml:trace contextRef="#ctx0" brushRef="#br0" timeOffset="1049">714 405 12287,'-15'0'0,"2"0"0,3-1 0,1-3 0,4-1 0,2-4 0,2-1 0,1 1 0,0 0 0,4 3 0,1 2 0,1 1 0,1 0 0,-4 0 0,3 3 0,1 0 0,-1 1 0,-1 2 0,-1 3 0,0 3 0,-2 1 0,1 2 0,-1 0 0,-1 1 0,-1-3 0,0 2 0,0 0 0,-3 1 0,-1-4 0,-1 0 0,-2 1 0,-2-2 0,0-1 0,-1 0 0,1-2 0,0 1 0,-1-3 0,1-3 0,0-3 0,3-6 0,-2-2 0,3-2 0</inkml:trace>
  <inkml:trace contextRef="#ctx0" brushRef="#br0" timeOffset="1699">507 113 12287,'6'-4'0,"-3"-2"0,1-2 0,0-2 0,1 1 0,-2 0 0,3 2 0,-1 2 0,0 1 0,-2 0 0,3 0 0,-2 3 0,1-1 0,-1 4 0,-1 0 0,-3 5 0,0 0 0,0 1 0,0 3 0,0 0 0,-1 3 0,-2 1 0,1-1 0,-4 3 0,-2 0 0,0 2 0,2-1 0,0 2 0,1-3 0,0-1 0,0-1 0,-2 0 0,1-2 0,2-1 0,1-2 0,2-1 0,-2 1 0,2-4 0,-2 0 0,6-4 0,3 3 0,2-1 0,2-3 0,-1 3 0,1-1 0,-1 0 0,3 5 0,1-2 0,-1 2 0,-2 2 0,-1 0 0,1 2 0,-2 1 0,-2 2 0,-1-3 0,-5 4 0,0 1 0,0 0 0,-3 1 0,-3-1 0,-6-2 0,-5 2 0,-3-3 0,-2-2 0,-3-1 0,-2-2 0,-5-1 0,-3-1 0,-2-4 0,-4-2 0,2-1 0,-1 0 0,2-1 0,4-2 0,-2 0 0,5-6 0,2-1 0,2-1 0,6 0 0,5-1 0,3-1 0,3-2 0,2 3 0,1-3 0,4 0 0,2 1 0,1 1 0,1-1 0,3-1 0,6 0 0,3 4 0,6-3 0,2 2 0,4-1 0,-3 1 0,6 3 0,-2 3 0,-2 3 0,0 2 0,-4 1 0,0 1 0,-2 2 0,-5 6 0,2 5 0,-1 3 0,1 3 0,-7 2 0,2-2 0,-3 3 0,-2 1 0,1-2 0,-4 2 0,1-1 0,-1-2 0,-2-4 0,-2-2 0,-2-2 0,-2-1 0,0-3 0,-3-3 0,-1-2 0,1 1 0,0-4 0,-1 1 0,1-4 0,4-4 0,0-3 0</inkml:trace>
  <inkml:trace contextRef="#ctx0" brushRef="#br0" timeOffset="1864">273 132 12287,'-6'-4'0,"3"5"0,3 7 0,3 7 0,3 4 0,3 2 0,0 1 0,9 8 0,2-1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41:06.703"/>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13 155 16383,'-13'-37'0,"33"-2"0,17 27 0,29-1 0,-10 9 0,-5 18 0,-9-6 0,2 14 0,-10-5 0,17 5 0,-14-8 0,14 1 0,-14 0 0,14 7 0,-15-8 0,16 1 0,-16 0 0,16 6 0,-6-6 0,20 0 0,7-10 0,22 2 0,-7-5 0,5-2 0,-2 0 0,-23 0 0,13 0 0,-16 0 0,9 0 0,-6 0 0,-7 0 0,3-2 0,4-5 0,-4 4 0,-1-4 0,13 4 0,-5 3 0,14 0 0,-7 0 0,10 0 0,-7 0 0,-6 0 0,-4 0 0,-5 0 0,5 0 0,10 0 0,-3 0 0,10 0 0,-13 0 0,-6 0 0,4 0 0,0 0 0,-2 0 0,-3 0 0,-2 0 0,5 0 0,10 0 0,-8 0 0,13 0 0,-8 0 0,-7 0 0,-1 0 0,1 0 0,5 0 0,2 0 0,-7 0 0,2 0 0,-4 0 0,-4 0 0,-3 0 0,1 0 0,5 0 0,1 0 0,6 8 0,1-1 0,2-2 0,5-3 0,-4-2 0,-1 0 0,-3 0 0,-4 0 0,-2 0 0,-4 0 0,1 0 0,0 0 0,0 0 0,3 0 0,2 0 0,2 0 0,7 0 0,-6 0 0,-4 0 0,-1 0 0,4 0 0,0 0 0,-2 0 0,-2 0 0,-3-2 0,2-3 0,3-2 0,2 2 0,8 2 0,-8 3 0,-2-2 0,-3-5 0,5 4 0,1-4 0,-4 4 0,18 1 0,3-3 0,-1-2 0,-5 0 0,-19 4 0,0-2 0,0-2 0,-5-3 0,3 5 0,4-2 0,18 0 0,-1 4 0,6-4 0,-11 4 0,11-4 0,-6 5 0,-9 2 0,-13 0 0,6 0 0,-1 0 0,8 0 0,-3 0 0,0 0 0,3 0 0,-8 0 0,6 0 0,-6 0 0,-2 0 0,-5 0 0,7 0 0,15 0 0,-7 0 0,5-3 0,-11-2 0,-4-2 0,-7-8 0,0 8 0,2 2 0,9-5 0,6 1 0,2-4 0,-14 8 0,4-4 0,3-1 0,-5 7 0,7-4 0,5 2 0,3-2 0,4 4 0,1-4 0,-5 5 0,-18 2 0,-4 0 0,-3 0 0,24 0 0,-9 0 0,2 0 0,3 0 0,-3 0 0,-14 0 0,-8 0 0,-29 0 0,17 0 0,-36 0 0,29 0 0,4 0 0,6-20 0,11-4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41:30.519"/>
    </inkml:context>
    <inkml:brush xml:id="br0">
      <inkml:brushProperty name="width" value="0.08571" units="cm"/>
      <inkml:brushProperty name="height" value="0.08571" units="cm"/>
      <inkml:brushProperty name="color" value="#008C3A"/>
    </inkml:brush>
  </inkml:definitions>
  <inkml:trace contextRef="#ctx0" brushRef="#br0">4300 534 12287,'0'-14'0,"0"-1"0,0 1 0,0 4 0,0 1 0,0 6 0,0-2 0,0 10 0,1-4 0,2 6 0,2-1 0,5 2 0,-4 6 0,2 1 0,-3-2 0,3-2 0,-2-2 0,-2 3 0,-1-4 0,0 1 0,2 3 0,1-1 0,-3 0 0,2-1 0,0-1 0,-5 6 0,0-6 0,0 1 0,-2 0 0,-2-2 0,0 0 0,-5-4 0,-2 6 0,-2-2 0,-2 0 0,1-2 0,0-2 0,-1 2 0,-1-1 0,-2 0 0,-1 1 0,-5-4 0,3 2 0,-1-2 0,-4-2 0,1 0 0,-1 0 0,2 0 0,-2 0 0,4 0 0,-2 0 0,-2 0 0,-1 0 0,4-5 0,3-1 0,0-1 0,1 1 0,0-4 0,4 4 0,1 0 0,0-1 0,-1-4 0,1 3 0,1-2 0,3 1 0,2 4 0,5-5 0,-2-1 0,0 3 0,5-2 0,0 6 0,0-6 0,2 5 0,3-4 0,-2 5 0,7 0 0,1 2 0,2 2 0,1 0 0,1 0 0,-1 2 0,0 1 0,1 2 0,-5 4 0,-1-4 0,1 0 0,-2 1 0,5-3 0,-4 5 0,4-1 0,-3 4 0,-1-1 0,2 3 0,-3 1 0,2 0 0,1 1 0,-4-1 0,-1 1 0,-1-1 0,0 0 0,1-4 0,-3 0 0,2 1 0,-2 2 0,-1 1 0,-2 1 0,0-1 0,0 0 0,0 1 0,0-1 0,-6-1 0,-2-2 0,-4-3 0,-2-1 0,1 2 0,-11-4 0,-2 0 0,-1 1 0,-13-4 0,-6 3 0,-7-4 0,-7-1 0,4 0 0,3 0 0,7-12 0,-4-4 0</inkml:trace>
  <inkml:trace contextRef="#ctx0" brushRef="#br0" timeOffset="700">4328 188 12287,'0'-14'0,"0"4"0,0 0 0,0 7 0,-1-3 0,-4 6 0,2 5 0,-7-1 0,1 1 0,-6-5 0</inkml:trace>
  <inkml:trace contextRef="#ctx0" brushRef="#br0" timeOffset="832">4098 231 12287,'-5'-9'0,"0"-1"0,2-1 0,0 4 0,-2 3 0,2 2 0,-7 2 0,0-6 0,-4-2 0</inkml:trace>
  <inkml:trace contextRef="#ctx0" brushRef="#br0" timeOffset="2063">3203 578 12287,'0'-8'0,"0"-1"0,0 5 0,0 0 0,-1-4 0,-4 2 0,3 0 0,-3 1 0,4-5 0,-4-3 0,0-1 0,2 0 0,1-1 0,1 1 0,-3-1 0,0 1 0,-1-1 0,5 1 0,0 0 0,0 4 0,0 0 0,0 7 0,1-2 0,4 10 0,3 3 0,7 5 0,-1-3 0,-4 2 0,-1-2 0,3 1 0,0-1 0,3 3 0,-1-4 0,1 3 0,-1-3 0,-1 4 0,-2-3 0,-1 1 0,1-2 0,-3 4 0,2-3 0,1 3 0,-5-4 0,-1 1 0,-5-2 0,-5 2 0,-4-6 0,-1 3 0,-3-2 0,-3-1 0,0 3 0,-1-6 0,-1 6 0,-3-2 0,-1-1 0,2 3 0,-2-4 0,0 2 0,-1-2 0,-1 3 0,-5-1 0,0-2 0,0-1 0,1 3 0,-1 0 0,0 0 0,0 1 0,0-4 0,0 2 0,1-2 0,-1-2 0,5 0 0,1 0 0,2 0 0,4 0 0,1 0 0,1 0 0,1 0 0,-1 0 0,1-5 0,1-1 0,2-1 0,1 1 0,1-5 0,-6 1 0,1-3 0,1 4 0,2-1 0,1-3 0,-1-4 0,-2 2 0,-1-1 0,-1 5 0,1 0 0,-1-1 0,1 1 0,0 3 0,-1 2 0,1 1 0,-1 5 0,1 0 0,-1 0 0,6 0 0,-1 0 0,1 2 0,1 2 0,0-2 0,4 4 0,0 1 0,-1-4 0,5 7 0,1-7 0,4 2 0,5-4 0,3 4 0,1 0 0,0-2 0,1-1 0,-1-2 0,1 0 0,-1 0 0,1 0 0,-1 4 0,0 1 0,1-2 0,-1-1 0,-4 3 0,0 0 0,1-2 0,2-1 0,-4 2 0,1 1 0,1-2 0,-5 5 0,-1 2 0,-3-2 0,-4 0 0,-3-2 0,-3 1 0,-8-4 0,-1 3 0,-2 2 0,-6-4 0,5 2 0,-3-1 0,-2 0 0,-8 1 0,0-3 0,-1 4 0,-1 1 0,4-5 0,-2 2 0,2-2 0,2 2 0,1-4 0,0 4 0,4-3 0,5-2 0,3 0 0,2 0 0,-1 0 0,2-2 0,2-3 0,2-4 0,5-4 0,0-1 0,2-1 0,2 1 0,-6-6 0,-2 0 0,-2-3 0,0-3 0,-1-2 0,-7-4 0,-2-4 0,-3-1 0,4 5 0,-4-1 0,3 2 0,2 2 0,0-1 0,2-2 0,2 0 0,6 5 0,0-1 0,3 9 0,2 0 0,1-2 0,2 10 0,2-4 0,3 4 0,4 3 0,4-5 0,8 5 0,1-6 0</inkml:trace>
  <inkml:trace contextRef="#ctx0" brushRef="#br0" timeOffset="2464">3304 44 12287,'0'-15'0,"0"1"0,0 6 0,0 1 0,-6 20 0,-2 3 0</inkml:trace>
  <inkml:trace contextRef="#ctx0" brushRef="#br0" timeOffset="2597">3160 87 12287,'0'-14'0,"-2"1"0,-1 2 0,-2 1 0,0 7 0,5-2 0,0 10 0,0 3 0,0 6 0</inkml:trace>
  <inkml:trace contextRef="#ctx0" brushRef="#br0" timeOffset="3482">1371 433 12287,'2'8'0,"2"-3"0,-2-3 0,4-1 0,-4 4 0,3 5 0,-2-2 0,5 1 0,-1 3 0,-4 0 0,3 3 0,1-1 0,-1 1 0,0-1 0,4 1 0,-5 1 0,0 1 0,1 2 0,-4 1 0,2-6 0,-2 1 0,-2-1 0,-2 0 0,-2 1 0,-6-1 0,-3 1 0,-8-3 0,-3 0 0,-3-3 0,-2 3 0,-6-4 0,-5 0 0,-8 0 0,-10 0 0,-6-4 0,-8 4 0,0-1 0,0-4 0,-1 0 0,0 0 0,-3 2 0,-1-2 0,0-1 0,7-2 0,3 0 0,4 0 0,1-6 0,6-2 0,9-2 0,10 0 0,12 1 0,2-6 0,2-1 0,4-3 0,7 1 0,5-6 0,4 0 0,1 2 0,0-10 0,0 3 0,0 0 0,0 4 0,6-3 0,5 4 0,5-1 0,3 1 0,2 3 0,-3 6 0,3 1 0,1-1 0,7 3 0,5 0 0,-1 4 0,3 2 0,-4-4 0,6 6 0,2-1 0,2-2 0,-5-1 0,-2-6 0</inkml:trace>
  <inkml:trace contextRef="#ctx0" brushRef="#br0" timeOffset="3996">1039 246 12287,'0'-10'0,"0"0"0,0 7 0,0-3 0,-6 6 0,-2 0 0</inkml:trace>
  <inkml:trace contextRef="#ctx0" brushRef="#br0" timeOffset="4147">881 289 12287,'-10'0'0,"0"0"0,7 0 0,-10 6 0,5 2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41:36.168"/>
    </inkml:context>
    <inkml:brush xml:id="br0">
      <inkml:brushProperty name="width" value="0.08571" units="cm"/>
      <inkml:brushProperty name="height" value="0.08571" units="cm"/>
      <inkml:brushProperty name="color" value="#008C3A"/>
    </inkml:brush>
  </inkml:definitions>
  <inkml:trace contextRef="#ctx0" brushRef="#br0">2582 87 12287,'0'-14'0,"2"3"0,3 6 0,-4 2 0,4 12 0,-3 4 0,-2 5 0,4-1 0,1 6 0,-1-1 0,-3 1 0,-1 1 0,2 4 0,1 1 0,2 0 0,0 0 0,-5 0 0,0 1 0,0 4 0,0-4 0,0 4 0,0-3 0,0-3 0,0-4 0,0-1 0,0-2 0,-2-2 0,-3-6 0,-4-4 0,0-2 0,0-7 0,-2 0 0,-2 0 0,-2 0 0,1-7 0,0-1 0</inkml:trace>
  <inkml:trace contextRef="#ctx0" brushRef="#br0" timeOffset="767">2207 260 12287,'0'-21'0,"0"5"0,0-4 0,0 5 0,0 1 0,0-1 0,0 1 0,0-1 0,7 7 0,2 4 0,4 4 0,1 4 0,-6 4 0,-3 7 0,-3-1 0,-2 1 0,0-1 0,0 1 0,0-1 0,0 0 0,0 1 0,0-1 0,-5 1 0,-1-1 0,-2 1 0,-4-1 0,0 0 0,-4 1 0,-2-1 0,-1 1 0,-7-1 0,2 1 0,-5 1 0,-4 3 0,-6-2 0,-7 6 0,-4-1 0,-1 1 0,2-1 0,-2 4 0,2-4 0,2-1 0,4 0 0,4-3 0,6 1 0,2-2 0,7-1 0,2-3 0,2-1 0,8-3 0,-1 1 0,8 4 0,0-4 0,7-2 0,3-2 0,-1-1 0,9-5 0,5-2 0,3-2 0,3 0 0,5-4 0,-1 0 0,1 0 0,7 4 0,0-6 0,3 0 0,-1 2 0,2-4 0,7 2 0,1-3 0,-2-1 0,-5 1 0,-3 2 0,2 1 0,2-1 0,-7-2 0,-5-1 0,-5-1 0,-5 1 0,-5 4 0,-7 0 0,-2-1 0,-3 0 0,-7 1 0,-6 4 0,-3 0 0,-8-1 0,-3-4 0,-3 3 0,-2 1 0,-1 1 0,-2 3 0,-4-4 0,0-1 0,-3 0 0,-6-3 0,-3 2 0,-5-3 0,2 4 0,0-1 0,1-2 0,3-2 0,7-2 0,4 1 0,2 1 0,7 3 0,6-2 0,10 2 0,3-3 0,1-1 0,2-1 0,7 1 0,3-1 0,3-1 0,6-1 0,1-2 0,-1 1 0,7 0 0,1 1 0,2-3 0,0 3 0,0 1 0,5 1 0,0 2 0,0 4 0,0-4 0,-2 5 0,-1 0 0,-2 3 0,-7 4 0,3 1 0,-4 0 0,-2 0 0,-1 1 0,-3 4 0,-6 5 0,-2-2 0,-2 1 0,0 2 0,0 2 0,-6 2 0,-9-1 0,-7 1 0</inkml:trace>
  <inkml:trace contextRef="#ctx0" brushRef="#br0" timeOffset="1183">995 462 12287,'10'0'0,"-2"-1"0,0-3 0,0 0 0,-3-1 0,4 5 0,3 0 0,1 1 0,1 3 0,0 0 0,1 0 0,-6 2 0,1 0 0,1 2 0,2 0 0,0 4 0,-3-3 0,-4-4 0,-6 5 0,-6-2 0,-4 1 0,-3-4 0,-1-3 0,-2 3 0,-2-1 0,-3 1 0,-1 2 0,2-4 0,-2 5 0,0-2 0,-1-3 0,6-1 0,-3-2 0,-2 6 0,-1 3 0</inkml:trace>
  <inkml:trace contextRef="#ctx0" brushRef="#br0" timeOffset="1500">635 58 12287,'0'-6'0,"0"6"0,0 8 0,5 5 0,-1 3 0,0 1 0,-3 3 0,4 4 0,0-3 0,0 1 0,1 4 0,-4-6 0,4 1 0,-1-1 0,0-1 0,1 0 0,-3-3 0,2 3 0,1-3 0,-2 4 0,1-4 0,-1-2 0,-4 0 0</inkml:trace>
  <inkml:trace contextRef="#ctx0" brushRef="#br0" timeOffset="1967">260 361 12287,'-15'2'0,"1"3"0,4-4 0,1 4 0,-3-3 0,0 4 0,-3 4 0,2-2 0,4 1 0,4 3 0,3-4 0,2 1 0,0 2 0,2-4 0,3-2 0,6-4 0,7-1 0,-1 0 0,7 0 0,2 0 0,1 0 0,4 0 0,1-1 0,0-3 0,-5 0 0,2-6 0,-7 5 0,2 0 0,0-1 0,-6 4 0,1-2 0,-11 2 0,-8 2 0,-13 2 0,-12 2 0,-6 4 0,-2 0 0,-6 5 0,4-3 0,-2 3 0,-3 1 0,3 1 0,-1-1 0,-2 0 0,-2 1 0,-1-1 0,-1 1 0,1-1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41:44.284"/>
    </inkml:context>
    <inkml:brush xml:id="br0">
      <inkml:brushProperty name="width" value="0.08571" units="cm"/>
      <inkml:brushProperty name="height" value="0.08571" units="cm"/>
      <inkml:brushProperty name="color" value="#008C3A"/>
    </inkml:brush>
  </inkml:definitions>
  <inkml:trace contextRef="#ctx0" brushRef="#br0">135 39 12287,'-10'0'0,"-7"0"0,15 0 0,-7 0 0,9 0 0,-2 0 0,-5 0 0,5 0 0,-8 0 0,3 0 0,5 2 0,-4 4 0,-3-1 0,3 8 0,-7-7 0,6 7 0,-8-9 0,13 5 0,-6-9 0,8-9 0,0-4 0,6 3 0,1-3 0,5 6 0,-3-3 0,2 1 0,-7 1 0,2 1 0,5 5 0,-7-7 0,9 9 0,-9 0 0,5 3 0,-9 3 0,0-2 0,0 9 0,0-9 0,0 7 0,0-5 0,0-3 0,-9 5 0,7-8 0,-6-2 0,8-4 0,0 3 0,0-5 0,0 8 0,0 0 0,0 8 0,0-3 0,0 8 0,-7-7 0,1 7 0,-1-9 0,7 5 0,0-9 0,0-2 0,0-5 0,0 3 0,0-9 0,0 7 0,0-7 0,0 6 0,0-5 0,0 7 0,0-3 0,0 8 0,0 2 0,0 4 0,0-1 0,0 7 0,0-5 0,0 6 0,-2-9 0,-2 4 0,-2 1 0,-1-7 0,7 9 0,0-5 0,-2-4 0,-4 5 0,4-5 0,-7 0 0,9 4 0,0-3 0,0 5 0,0-8 0,0 0 0,9 0 0,-7 0 0,6 0 0,-8 0 0,0 0 0,0-8 0,0 3 0,0-7 0,0 7 0,0-5 0,0 3 0,0 5 0,0-7 0,9 9 0,-7 0 0,6 0 0,-8 0 0,0 3 0,0 3 0,0-2 0,0 9 0,0-6 0,0 5 0,0-7 0,-8 3 0,4-8 0,-9 0 0,9 0 0,-5-2 0,9-4 0,-2 3 0,-2-5 0,-3-1 0,1 7 0,6-8 0,0 3 0,0 5 0,0-7 0,2 9 0,4 0 0,7 0 0,4 0 0,11 0 0,2-8 0,8-3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42:39.413"/>
    </inkml:context>
    <inkml:brush xml:id="br0">
      <inkml:brushProperty name="width" value="0.08571" units="cm"/>
      <inkml:brushProperty name="height" value="0.08571" units="cm"/>
      <inkml:brushProperty name="color" value="#008C3A"/>
    </inkml:brush>
  </inkml:definitions>
  <inkml:trace contextRef="#ctx0" brushRef="#br0">1615 180 12287,'-7'6'0,"0"-3"0,5-2 0,-3-1 0,5 2 0,1 0 0,3 1 0,-2 6 0,5-2 0,-4-1 0,1-1 0,0 1 0,-1 0 0,4 1 0,-2 4 0,1-1 0,-4-3 0,3 0 0,0 2 0,-4 0 0,2 2 0,-3-2 0,-3-2 0,-2-1 0,-3-4 0,1 2 0,-1-2 0,-2-1 0,0-1 0,-2 0 0,-2 0 0,2 0 0,-2 0 0,3-1 0,0-3 0,-1 2 0,-1-4 0,0 0 0,4 1 0,-1 1 0,3-3 0,-3-1 0,0 0 0,0-1 0,3 2 0,-1 4 0,4-4 0,1 4 0,3-1 0,0 5 0,0 2 0,0 3 0,0 5 0,0-4 0,0 0 0,0 1 0,-1-3 0,-3 0 0,-3-2 0,-2 1 0,-2 3 0,1-4 0,-2-1 0,-2 0 0,-2 1 0,-7 1 0,0-2 0,-2-1 0,-4-1 0,1 0 0,-3 0 0,0 0 0,0 0 0,2 0 0,1 0 0,-2 0 0,5 0 0,1 0 0,5 0 0,5 0 0,-2-5 0,-1 0 0</inkml:trace>
  <inkml:trace contextRef="#ctx0" brushRef="#br0" timeOffset="683">1668 1 12287,'0'10'0,"0"-4"0,0-1 0,0-5 0,5 0 0,-4 0 0,4 0 0,-5 0 0,0 0 0</inkml:trace>
  <inkml:trace contextRef="#ctx0" brushRef="#br0" timeOffset="815">1584 32 12287,'-11'6'0,"4"2"0,0-4 0,5-1 0,-3-7 0,5-2 0</inkml:trace>
  <inkml:trace contextRef="#ctx0" brushRef="#br0" timeOffset="1166">1362 74 12287,'5'6'0,"-3"-1"0,5-5 0,-4-1 0,0-3 0,-2 2 0,-1-5 0,0-1 0,-3-2 0,-1 0 0,-4 0 0,1 3 0,1-1 0,-1 5 0,0 0 0,-3 7 0,-1 3 0,4-1 0,0 1 0,-1 1 0,-2 1 0,0 2 0</inkml:trace>
  <inkml:trace contextRef="#ctx0" brushRef="#br0" timeOffset="1833">993 169 12287,'0'-10'0,"0"3"0,0 0 0,0 0 0,1 1 0,3 2 0,-3 4 0,2 4 0,0-2 0,-1 5 0,1 1 0,1 2 0,-4 0 0,0 1 0,-1-2 0,-3-2 0,2 2 0,-5-5 0,-1 2 0,-2-2 0,0 1 0,-1 0 0,1-3 0,-2 3 0,-1-1 0,-2-2 0,-2-1 0,3-1 0,-2 0 0,-1 0 0,1 0 0,3 0 0,-1 0 0,1-1 0,-1-2 0,2 1 0,-2-2 0,3-1 0,0-1 0,1-4 0,4 3 0,2-1 0,3 6 0,1-3 0,0 15 0,0-3 0,0 7 0,0-2 0,-5-2 0,-2 1 0,-2-1 0,-2 0 0,1-2 0,-2-1 0,-2 1 0,1-2 0,-5 1 0,0 0 0,-2-1 0,-6 2 0,-2-4 0,-3-2 0,0-1 0,-1-1 0,0 0 0,1 0 0,-1 0 0,-1 0 0,0-1 0,1-1 0,1-2 0,6-4 0,1 1 0,0-2 0,0-2 0,5 0 0,-1 1 0,4-1 0,3 1 0,1-4 0,3 0 0,2 1 0,3 1 0,3 1 0,3 1 0,5-1 0,0-4 0,9-1 0</inkml:trace>
  <inkml:trace contextRef="#ctx0" brushRef="#br0" timeOffset="2107">708 433 12287,'-11'0'0,"1"0"0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42:42.495"/>
    </inkml:context>
    <inkml:brush xml:id="br0">
      <inkml:brushProperty name="width" value="0.08571" units="cm"/>
      <inkml:brushProperty name="height" value="0.08571" units="cm"/>
      <inkml:brushProperty name="color" value="#008C3A"/>
    </inkml:brush>
  </inkml:definitions>
  <inkml:trace contextRef="#ctx0" brushRef="#br0">148 33 12287,'0'-7'0,"0"0"0,0 4 0,0-3 0,0 3 0,0 2 0,0-4 0</inkml:trace>
  <inkml:trace contextRef="#ctx0" brushRef="#br0" timeOffset="201">22 43 12287,'-6'-5'0,"1"0"0,1-1 0,-2 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2:06:53.905"/>
    </inkml:context>
    <inkml:brush xml:id="br0">
      <inkml:brushProperty name="width" value="0.11429" units="cm"/>
      <inkml:brushProperty name="height" value="0.11429" units="cm"/>
      <inkml:brushProperty name="color" value="#FF0066"/>
    </inkml:brush>
    <inkml:brush xml:id="br1">
      <inkml:brushProperty name="width" value="0.08571" units="cm"/>
      <inkml:brushProperty name="height" value="0.08571" units="cm"/>
      <inkml:brushProperty name="color" value="#FF0066"/>
    </inkml:brush>
  </inkml:definitions>
  <inkml:trace contextRef="#ctx0" brushRef="#br0">526 231 9004,'0'-7'-1016,"0"0"0,-1 1 1108,-2 1 1,3 1-69,-3 2 0,2-1-23,-2-2 1,0 2-1,-4 3 10,0 0 1,0 1-1,0 0 1,0 2-12,0 1 1,0 1-1,0 2 1,2 0-12,0 0 0,1 0 1,0 0-1,1 0-87,3 0 0,0 0 0,0 0 39,3 0 0,1-1 1,3 0-1,0-3-40,3 1 1,-2 0-1,3-1 1,0-2 60,0 0 1,-3-1 0,2 0-1,-2 0 12,-1 0 0,0 0 39,0 0 0,-3 0 16,1 0 1,-4 0 0,-1 0 19,-4 0 0,-2 1 0,1 0 1,-1 2-15,-1-2 1,0 3 0,-3 0 0,0 1-16,1-1 1,-1 1 0,0 1 0,0 0-16,-1 1 0,-3-4 1,4 4-1,-2 0-5,0-1 1,1 1 0,-3 0-1,2 0 20,0 0 0,4-3 0,-2-1 0,0-1 58,1 1 1,0-1 0,2-2 6,0 0 1,0 0-30,0 0 1,0-3-1,2-2-47,0-1 0,4 1 1,-2 1-1,3-2-13,0 0 0,0-3 1,0-1-1,0 1-7,0-1 1,0 1-1,0-2 1,0-2-18,3 0 1,0 1 0,2 1 0,0-1 13,0 1 0,2-1 0,0 2 0,-1 2 11,-2 0 1,3 2 0,-3 0-1,3 2 4,0 1 1,-3 0-1,1 2 1,0-2 1,-1 1 0,0 3-1,-1 1 1,2 2-1,-3 3 28,0 0 1,-1 0 0,-1 0 0,0 0 13,0 0 1,-4 2 0,1 1 0,-2-2-30,0 0 0,3-1 1,-3 0-1,0 0-4,-1 0 1,1-1-1,0 0 1,0-2-26,-1 2 0,-1-2 0,0-1 1,0 1-67,0-3 1,2 0-1,0 0 1,0 0-85,-1 2 0,-1-1 0,0-2-94,0 0 0,3-1 258,1-1 0,3 1 0,0-5 0,0 2 0</inkml:trace>
  <inkml:trace contextRef="#ctx0" brushRef="#br1" timeOffset="614">323 70 8175,'0'-7'0,"0"0"-1035,0 0 0,0 0 1106,0 0 0,0 4-59,0 3 1,-3 4-1,1 4 1,0 2-15,-2-2 1,4 3 0,-3 0-1,0 1-55,1-1 0,0 1 0,1 2 0,-1-1-1,0-1 1,-1 1 0,1-1 0,0 1 57,0 1 0,-1 0 0,1 0 0,0 0 0,2 0 0,0-1 0,-1 0 0,-1-3 28,0 1 0,0-2 1,2-2-1,0 0 48,0 0 1,0-2 0,-1-2 0,-1 1 36,0 0 1,-1-2-26,0 0 0,0 1-53,-4 0 1,2-1-1,0-2-43,0 0 1,1 0-1,-1 0 47,0 0 1,-1 2 24,-1 1 0,0-1 16,0-2 1,2 0 73,0 0 0,4-1-31,-2-1 0,2 1 1,-1-2-46,0 0 1,0-1-1,2-3 1,-1 0-24,-2 0 0,3-1 0,-3 0 0,2-3-23,-2 1 0,3-2 0,-3-2 1,0-1-29,1-1 1,-1 0 0,1-2 0,0-1 22,0 1 1,2-3 0,0 2 0,0-2-22,0 0 0,0 5 0,0 0 0,0 1 29,0 1 1,0 3 0,0 2-761,0 1 450,0 4 1,0 2 0,0 4 0,-1 3-196,-2 4 0,3 0 470,-3 2 0,-4 1 0,0 2 0</inkml:trace>
  <inkml:trace contextRef="#ctx0" brushRef="#br1" timeOffset="932">57 287 8534,'-7'-3'-152,"0"1"-116,0-2 0,0 2 1,0 0 243,0 1 0,3 2 0,1 0 1,0 2-23,1 1 0,0-1 0,2 1 58,0 2 0,0 0-36,0 1 1,2 0 0,1-1 0,0 0-17,0-2 0,0-2 1,-1 1 19,0 0 1,3-1 0,-3 2-49,0 2 0,-1-2-128,-1 0 1,0 1 195,0 2 0,-4 3 0,1 1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42:45.663"/>
    </inkml:context>
    <inkml:brush xml:id="br0">
      <inkml:brushProperty name="width" value="0.08571" units="cm"/>
      <inkml:brushProperty name="height" value="0.08571" units="cm"/>
      <inkml:brushProperty name="color" value="#008C3A"/>
    </inkml:brush>
  </inkml:definitions>
  <inkml:trace contextRef="#ctx0" brushRef="#br0">1951 38 12287,'-6'2'0,"3"1"0,5 3 0,3 6 0,0 2 0,4 3 0,0 3 0,3 3 0,1 0 0,1 2 0,0 3 0,-4-4 0,1 0 0,-1-2 0,1-1 0,0-1 0,-2-2 0,-2-4 0,-1-4 0,-3-3 0,-1-2 0,2-5 0</inkml:trace>
  <inkml:trace contextRef="#ctx0" brushRef="#br0" timeOffset="582">1750 91 12287,'2'10'0,"1"-3"0,-2-3 0,4-2 0,-5 1 0,4-1 0,-1 5 0,-1 2 0,0-4 0,-2 3 0,0 0 0,0 1 0,0 2 0,0-1 0,0 1 0,-5 0 0,-2 2 0,-3 3 0,0 0 0,-2-2 0,-1 4 0,-2 0 0,-1 2 0,-1-2 0,0-2 0,3 0 0,2-3 0,1-2 0,1 0 0,-1-1 0,5-4 0,3-1 0,6-5 0,7-1 0,5-2 0,0-1 0,0-2 0,4 2 0,-1-2 0,2 1 0,1-1 0,-1 2 0,-1-3 0,-2 0 0,2 1 0,-3-3 0,1 3 0,-2-1 0,-2 0 0,-5 1 0,-2-2 0,-1 1 0,0 1 0,-5-1 0,0-1 0,-9 4 0,-3 2 0,1 1 0,-6 1 0,-2-1 0,-3-2 0,-2 0 0,-5-2 0,4 3 0,-2-2 0,-3 2 0,0-3 0,-2 0 0,1 1 0,-1-1 0,0 0 0,2 3 0,2-3 0,3-1 0,7 4 0,4-1 0,3 1 0,5 2 0,1-4 0,5-2 0</inkml:trace>
  <inkml:trace contextRef="#ctx0" brushRef="#br0" timeOffset="1000">1128 313 12287,'-11'0'0,"1"0"0,-1 0 0,4 0 0,0 0 0,5-1 0,0-2 0,4 0 0,4-1 0,4 4 0,2 0 0,2 0 0,-1 0 0,3 0 0,0 0 0,-3 0 0,-2 1 0,0 2 0,-1 0 0,1 0 0,-4 1 0,0 1 0,1 1 0,-2-3 0,1 4 0,-6 0 0,-1 3 0,-6-3 0,-4 1 0,-5-3 0,-5-1 0,-4 1 0,-4 3 0,2-2 0,-1 0 0,-6-1 0,-4-5 0</inkml:trace>
  <inkml:trace contextRef="#ctx0" brushRef="#br0" timeOffset="1666">748 197 12287,'0'10'0,"0"-3"0,0 0 0,0 2 0,1-4 0,2 2 0,0 2 0,-1 0 0,0 2 0,-2-1 0,0 1 0,0-1 0,0 4 0,0 2 0,-2-1 0,-1 0 0,-3 3 0,-5-4 0,0-1 0,-3-2 0,-3 0 0,-4-2 0,0-2 0,0-3 0,0-3 0,0-1 0,0-1 0,0-3 0,3-2 0,2-4 0,0-1 0,3 1 0,2-2 0,0-1 0,1-2 0,-1-1 0,2 3 0,0-3 0,2 2 0,-1 0 0,2-3 0,-1 1 0,0 1 0,1 0 0,-3 1 0,2 3 0,-1 1 0,1-1 0,-3 4 0,3 1 0,-2 2 0,-2 1 0,1 6 0,-1 0 0,-3 5 0,0-2 0,0 1 0,-1 0 0,-2 0 0,-4 4 0,0-1 0,0 1 0,0 0 0,1-1 0,1 1 0,2-1 0,0 2 0,-1 1 0,2 1 0,5-1 0,-1-2 0,8 0 0,2 0 0,2-2 0,4-2 0,1-2 0,6-5 0,0 0 0,-1 0 0,4 0 0,1-1 0,1-2 0,-1 0 0,4-4 0,-2 2 0,3-1 0,1-2 0,-3 2 0,-1 0 0,2 0 0,1 0 0,0 3 0,-2-3 0,-3 0 0,0 0 0,-3 4 0,3-12 0,-4 2 0</inkml:trace>
  <inkml:trace contextRef="#ctx0" brushRef="#br0" timeOffset="1899">294 38 12287,'0'-10'0,"0"3"0,0 0 0,0-1 0,0 3 0,-1 5 0,-1 7 0,-2 2 0,-4 2 0,2-1 0</inkml:trace>
  <inkml:trace contextRef="#ctx0" brushRef="#br0" timeOffset="2014">199 91 12287,'-14'6'0,"0"-2"0,0-3 0,4-1 0,-1 0 0,5 1 0,1 1 0,1 2 0,3 4 0,-4-2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47:04.544"/>
    </inkml:context>
    <inkml:brush xml:id="br0">
      <inkml:brushProperty name="width" value="0.08571" units="cm"/>
      <inkml:brushProperty name="height" value="0.08571" units="cm"/>
      <inkml:brushProperty name="color" value="#008C3A"/>
    </inkml:brush>
  </inkml:definitions>
  <inkml:trace contextRef="#ctx0" brushRef="#br0">904 267 12287,'0'-7'0,"0"3"0,0 2 0,0 4 0,0 3 0,0 1 0,0 3 0,0 1 0,0 0 0,3 1 0,-3 1 0,4 0 0,-1 0 0,1 0 0,0 0 0,1-2 0,0-1 0,2 1 0,-3-2 0,0 1 0,0-1 0,0-1 0,-2 0 0,2 0 0,-1 0 0,-1 0 0,-1 0 0,-1 0 0,0 0 0,0 0 0,-1-1 0,-2-1 0,2 0 0,-3-2 0,0 0 0,0 1 0,0-2 0,-3-1 0,0 1 0,0-1 0,0 1 0,0-1 0,0-1 0,2 0 0,0 0 0,0 0 0,-1 0 0,-1 0 0,0 0 0,0 0 0,0 0 0,0 0 0,-1 0 0,-2 0 0,3-2 0,-3-1 0,3 2 0,0 0 0,-1 0 0,-1 0 0,0-2 0,0 2 0,-1 0 0,1 1 0,0 0 0,-2 0 0,4-2 0,-3-1 0,0 2 0,1 0 0,0 1 0,2 0 0,0 0 0,0 0 0,0 0 0,0 0 0,0 0 0,0 0 0,0-1 0,0-1 0,0 0 0,0-2 0,0-1 0,3-2 0,1 1 0,-1 1 0,4-1 0,-3 1 0,3-1 0,0-1 0,0 0 0,0 1 0,3 1 0,-3-1 0,4 2 0,-1 0 0,1 2 0,0-1 0,1-1 0,0 1 0,-1 1 0,1 0 0,0-1 0,2 0 0,-3 1 0,1 2 0,0 0 0,-1 0 0,0 1 0,0 0 0,0 2 0,-2 1 0,3-1 0,0 1 0,1 1 0,-1 2 0,0-1 0,0-1 0,-1 1 0,0-1 0,0 0 0,0 0 0,0 1 0,1-1 0,0 1 0,-1 1 0,1-1 0,-1 0 0,-1-2 0,2 1 0,-3 2 0,0 0 0,-1 0 0,1 0 0,0 0 0,0 0 0,-1-2 0,-2-1 0,-1 2 0,0 3 0,-3-1 0,2 1 0,-1-1 0,-1-1 0,-1 0 0,-1 0 0,0 0 0,0 0 0,-1 0 0,-1 0 0,-1 0 0,-1 0 0,2-1 0,-3 0 0,0-2 0,-1 2 0,-1-3 0,0-1 0,0-1 0,3-1 0,-3 0 0,4-1 0,-2-1 0,0-3 0,4-4 0,-2-2 0,3-3 0</inkml:trace>
  <inkml:trace contextRef="#ctx0" brushRef="#br0" timeOffset="483">939 1 12287,'3'0'0,"1"0"0,-4 0 0,-4 3 0,1-2 0,-4 1 0,-4-1 0,1-1 0</inkml:trace>
  <inkml:trace contextRef="#ctx0" brushRef="#br0" timeOffset="632">813 43 12287,'-1'7'0,"-2"0"0,3 0 0,-3-2 0,3-1 0,0-2 0,0 1 0</inkml:trace>
  <inkml:trace contextRef="#ctx0" brushRef="#br0" timeOffset="1800">351 463 12287,'-3'-7'0,"1"0"0,-1 0 0,1 0 0,-1 0 0,-1 0 0,2-2 0,-2-2 0,0 1 0,0-3 0,3 0 0,-2-2 0,3 0 0,0-2 0,0 1 0,0 2 0,0 1 0,0 1 0,3-1 0,1 2 0,3-1 0,0 1 0,0 2 0,2 0 0,0 1 0,0 1 0,-1 0 0,1 1 0,0 0 0,0 2 0,-1 2 0,-1 0 0,0 1 0,0 2 0,0 1 0,-4 2 0,0 3 0,-2 0 0,1 0 0,0 0 0,0 0 0,-1 0 0,-1 0 0,0 0 0,0 0 0,0 0 0,-3 1 0,0 0 0,0 2 0,0-2 0,-3 0 0,2-1 0,-3 1 0,-3 1 0,3-1 0,-3 2 0,0-1 0,1 1 0,-3-1 0,2-2 0,0-1 0,0-1 0,-2 0 0,2-2 0,-1-1 0,-1 1 0,2-2 0,0 1 0,0-2 0,1-2 0,-1 0 0,1-2 0,0 0 0,0 1 0,1 0 0,-1-1 0,0 0 0,0 1 0,2 1 0,0 0 0,0 1 0,0 1 0,0 0 0,0 1 0,0 1 0,3 0 0,1 1 0,0 1 0,1 0 0,-1-2 0,1 1 0,0 0 0,0-1 0,2 2 0,0-1 0,0 1 0,3-2 0,1 0 0,3-1 0,0-1 0,0 0 0,0 0 0,0 0 0,0 0 0,0 0 0,-3 1 0,0 1 0,-1 3 0,0-1 0,-3 0 0,0 2 0,0 0 0,-1 1 0,-2 1 0,-4 1 0,0 0 0,-3 1 0,0 1 0,1 0 0,-4 0 0,2 2 0,-2-1 0,-1 3 0,2-1 0,1 2 0,1-1 0,1-1 0,-1 0 0,2-1 0,1-1 0,1-3 0,4 1 0,-2 0 0,1-2 0,1 0 0,2-1 0,0-1 0,2 0 0,0-2 0,4 1 0,-2 2 0,3-1 0,0-1 0,0 1 0,2-2 0,0 1 0,0-1 0,1-1 0,-1 0 0,1 1 0,0-3 0,-2 0 0,4-1 0,0-1 0,-2-1 0,4-2 0,-3-3 0,3 0 0,0 0 0,-1-3 0,-2-2 0,-1-1 0,1-7 0,0-2 0</inkml:trace>
  <inkml:trace contextRef="#ctx0" brushRef="#br0" timeOffset="2051">239 64 12287,'4'-6'0,"1"0"0,0 2 0,1 3 0,-2 1 0,0 0 0,-8 6 0,1-2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47:09.727"/>
    </inkml:context>
    <inkml:brush xml:id="br0">
      <inkml:brushProperty name="width" value="0.08571" units="cm"/>
      <inkml:brushProperty name="height" value="0.08571" units="cm"/>
      <inkml:brushProperty name="color" value="#008C3A"/>
    </inkml:brush>
  </inkml:definitions>
  <inkml:trace contextRef="#ctx0" brushRef="#br0">5 14 12287,'0'-7'0,"-4"3"0,4 2 0,0 4 0,2 3 0,2 4 0,1 4 0,2 4 0,0 1 0,3 2 0,-3 0 0,4 1 0,-1-1 0,1-1 0,0 1 0,0-2 0,0 0 0,0-2 0,-3-4 0,1-3 0,-3-1 0,-1-1 0,-4-2 0,2-1 0,-2-2 0,-1 1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47:13.377"/>
    </inkml:context>
    <inkml:brush xml:id="br0">
      <inkml:brushProperty name="width" value="0.08571" units="cm"/>
      <inkml:brushProperty name="height" value="0.08571" units="cm"/>
      <inkml:brushProperty name="color" value="#008C3A"/>
    </inkml:brush>
  </inkml:definitions>
  <inkml:trace contextRef="#ctx0" brushRef="#br0">736 8 12287,'0'-4'0,"0"1"0,0 3 0,3 0 0,-2 3 0,3 2 0,-1 1 0,2 1 0,-2 0 0,0 0 0,0 0 0,2 2 0,-2 1 0,1-2 0,1 0 0,1 1 0,-1 1 0,0-2 0,0 0 0,-1-1 0,1 0 0,0 0 0,-2 0 0,1-2 0,-2-1 0,0 2 0,0 0 0,-1-1 0,1-1 0,0 2 0,0 0 0,-5 1 0,-1 0 0,-5 0 0,0-1 0,0 0 0,-2-2 0,1 1 0,-4 2 0,0-1 0,0-1 0,-3 1 0,0-1 0,0 1 0,0 1 0,1-1 0,2 0 0,2-3 0,0 1 0,4-2 0,-6-2 0,4 0 0</inkml:trace>
  <inkml:trace contextRef="#ctx0" brushRef="#br0" timeOffset="384">638 106 12287,'0'-4'0,"0"6"0,3 5 0,-2 2 0,4-2 0,0 0 0,2 0 0,0 0 0,0-1 0,2 0 0,0-2 0,4 0 0,-2 2 0,0-3 0,1 1 0,-1-2 0,1-2 0,-1 0 0,-1 0 0,0 0 0,-3 0 0,0 0 0</inkml:trace>
  <inkml:trace contextRef="#ctx0" brushRef="#br0" timeOffset="833">372 183 12287,'-4'-1'0,"1"-1"0,3 1 0,3-1 0,1 0 0,3 1 0,0-2 0,0 2 0,2 0 0,1 1 0,0 0 0,0 0 0,3 1 0,-2 0 0,0 2 0,1-2 0,-3 2 0,1 0 0,-1 0 0,0 1 0,-2 0 0,-3-1 0,-1 1 0,-1 2 0,-1-2 0,-1 0 0,-1 1 0,-1-1 0,-3 2 0,-4-1 0,-3 1 0,-1 1 0,-4 0 0,-1 0 0</inkml:trace>
  <inkml:trace contextRef="#ctx0" brushRef="#br0" timeOffset="1447">176 43 12287,'2'5'0,"0"-1"0,1-1 0,-3 1 0,0 2 0,0-1 0,2 1 0,1 1 0,1 0 0,0 3 0,1-2 0,0 2 0,0 1 0,1-2 0,-1 1 0,-1-1 0,-1 1 0,2-1 0,-3-2 0,0 0 0,-1 0 0,-1-2 0,0-1 0,-1 0 0,-1 1 0,-3-3 0,1-1 0,-1-1 0,0 0 0,-1 0 0,-1-1 0,0-1 0,0 0 0,0-2 0,-1-1 0,-1 1 0,1-2 0,-2 2 0,0-1 0,1 1 0,0 1 0,1-1 0,-1 1 0,0 2 0,-1 0 0,1 1 0,0 0 0,0 0 0,2 1 0,0 1 0,0 3 0,0 1 0,0 1 0,0 0 0,2 0 0,0 0 0,4 0 0,-2 0 0,3 0 0,0-2 0,0-2 0,3 1 0,-2-2 0,4-2 0,0 0 0,2 0 0,2 0 0,1-1 0,1-1 0,1-3 0,2-1 0,-1-1 0,-1 0 0,4-3 0,-1-1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47:15.491"/>
    </inkml:context>
    <inkml:brush xml:id="br0">
      <inkml:brushProperty name="width" value="0.08571" units="cm"/>
      <inkml:brushProperty name="height" value="0.08571" units="cm"/>
      <inkml:brushProperty name="color" value="#008C3A"/>
    </inkml:brush>
  </inkml:definitions>
  <inkml:trace contextRef="#ctx0" brushRef="#br0">85 1 12287,'-3'5'0,"1"-1"0,-3 1 0,1 2 0</inkml:trace>
  <inkml:trace contextRef="#ctx0" brushRef="#br0" timeOffset="134">22 36 12287,'-7'0'0,"0"0"0,0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47:17.494"/>
    </inkml:context>
    <inkml:brush xml:id="br0">
      <inkml:brushProperty name="width" value="0.08571" units="cm"/>
      <inkml:brushProperty name="height" value="0.08571" units="cm"/>
      <inkml:brushProperty name="color" value="#008C3A"/>
    </inkml:brush>
  </inkml:definitions>
  <inkml:trace contextRef="#ctx0" brushRef="#br0">1401 204 12287,'4'3'0,"-1"-2"0,-3 2 0,3-3 0,-2 3 0,1 2 0,-1-1 0,-1 0 0,0 2 0,0-2 0,2 0 0,0 2 0,1 0 0,-3 1 0,0 0 0,0 0 0,-1 0 0,-1 0 0,0-2 0,-3-1 0,0 2 0,1-3 0,-1-1 0,0-1 0,-1-1 0,-1-1 0,0-1 0,0 0 0,0-2 0,2-2 0,0 0 0,3 1 0,-2 1 0,0-1 0,0 1 0,3 0 0,-2 2 0,0 0 0,1-2 0,-3 3 0,0 1 0,-1 1 0,1 2 0,0 1 0,0 0 0,-1 0 0,-1 2 0,2-3 0,0 1 0,1-1 0,-3-2 0,0 2 0,0-1 0,0-2 0,0-1 0,2-1 0,0-3 0,4 1 0,-2 0 0,3 2 0,-1-1 0,-1 3 0,0 0 0,-3 0 0,3 2 0,-3 1 0,1-1 0,-3-2 0,2 0 0,0 0 0,0 0 0,1 0 0,0 1 0,0 0 0,0 2 0,0-1 0,-3-2 0,0 0 0,0 1 0,0 1 0,2-1 0,0 1 0,0-1 0,-1-1 0,-1 0 0,0 0 0,0 0 0,0 0 0,0-1 0,2 0 0,0-2 0,3-1 0,-3 1 0,4 0 0,-2 1 0,0 1 0,-1-2 0,-3 3 0,0 2 0,0 1 0,0-2 0,0 0 0,-1 1 0,-1 1 0,-1 0 0,-1 1 0,3-2 0,-2-2 0,0 0 0,-2 0 0,2 0 0,-3 0 0,2 0 0</inkml:trace>
  <inkml:trace contextRef="#ctx0" brushRef="#br0" timeOffset="232">1198 484 12287,'-7'0'0,"0"-2"0,0-1 0,0 2 0,0 0 0,0 1 0,0 0 0,-1 0 0,-1 0 0,-2 0 0,-6 0 0,-1 0 0</inkml:trace>
  <inkml:trace contextRef="#ctx0" brushRef="#br0" timeOffset="683">813 211 12287,'0'6'0,"3"-1"0,1-3 0,1-1 0,1-1 0,2 0 0,0 0 0,0 0 0,-1 0 0,2 0 0,0 0 0,1 0 0,-3 0 0,2 0 0,0 0 0,1 0 0,-3 0 0,-1 3 0,-1 2 0,-3 1 0,-4 0 0,-4 0 0,-2 1 0,-4 0 0,1 2 0,-1-2 0,0 0 0,-1 0 0,-1 0 0,0 0 0,3 0 0,1 0 0,0-2 0,1-2 0,0 1 0,2-3 0,0 0 0,0-2 0,0-1 0,2-3 0,1-3 0,1-3 0,1 1 0,-1-2 0,0-2 0,-1-1 0,-1-1 0,1-1 0,-1-4 0,1 1 0,0-2 0,-2 0 0,3 1 0,0 1 0,0 1 0,1 2 0,2 3 0,0 0 0,0-3 0,0-1 0</inkml:trace>
  <inkml:trace contextRef="#ctx0" brushRef="#br0" timeOffset="1082">617 323 12287,'-7'-6'0,"2"1"0,0-4 0,5 4 0,0 3 0,0 2 0,4 2 0,0 2 0,0 0 0,-2 4 0,2-1 0,-1 1 0,-1 0 0,-1-1 0,1 0 0,0 0 0,0 0 0,-1 2 0,-1 1 0,-1-2 0,-1 0 0,-2-1 0,-3 0 0,-1 0 0,-1 0 0,0-1 0,-3 0 0,0-3 0,-1 1 0,-1-2 0,0-3 0,1-1 0,1-3 0,-1-2 0,2-2 0,0-3 0,2-1 0,1-4 0,1-1 0</inkml:trace>
  <inkml:trace contextRef="#ctx0" brushRef="#br0" timeOffset="1550">330 127 12287,'-5'-1'0,"1"-1"0,1-3 0,2 2 0,3 1 0,4 7 0,3 4 0,0 4 0,-1 1 0,-1 0 0,0 0 0,0 0 0,0 0 0,0 0 0,-1 0 0,-1 0 0,0-2 0,-2-1 0,0 1 0,0-1 0,0-1 0,-3-3 0,-1 0 0,-1 0 0,-2-1 0,-3-1 0,0-2 0,0 0 0,-1-2 0,-1 1 0,-1-1 0,-1-1 0,2 0 0,-2-1 0,0-1 0,0-3 0,1-1 0,-2-2 0,3 0 0,1-2 0,3 1 0,1 1 0,0 0 0,0-2 0,3 3 0,-1 3 0,1-2 0,2 1 0,1 0 0,3 3 0,1 1 0,1 1 0,0 0 0,0 1 0,0 0 0,0 2 0,0 1 0,-3 2 0,0 2 0,0 2 0,0-2 0,-2 2 0,0 0 0,-1 1 0,-1 2 0,-1 0 0,-1 1 0,-4 0 0,-2 0 0,-1-1 0,-2-1 0,1-3 0,2-1 0,-3-1 0,0-1 0,-1-1 0,0-3 0,4-7 0,-5-3 0,2-6 0</inkml:trace>
  <inkml:trace contextRef="#ctx0" brushRef="#br0" timeOffset="1949">169 218 12287,'-3'4'0,"1"2"0,-2-1 0,1 1 0,0 2 0,1 0 0,-2 2 0,0-2 0,-2 2 0,1 0 0,-1-2 0,-1 0 0,1-1 0,-1-1 0,0-1 0,2-2 0,-4-3 0,2-1 0,2-1 0,-1-2 0,3-3 0,0 0 0,0 0 0,-2 0 0,3 0 0,1 0 0,-1 1 0,0 1 0,1 3 0,-2 4 0,0 3 0,1 4 0,-3 0 0,2 2 0,-1 1 0,-1-1 0,2 2 0,-6-5 0,1 2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47:20.393"/>
    </inkml:context>
    <inkml:brush xml:id="br0">
      <inkml:brushProperty name="width" value="0.08571" units="cm"/>
      <inkml:brushProperty name="height" value="0.08571" units="cm"/>
      <inkml:brushProperty name="color" value="#008C3A"/>
    </inkml:brush>
  </inkml:definitions>
  <inkml:trace contextRef="#ctx0" brushRef="#br0">1170 106 12287,'0'7'0,"0"0"0,1 1 0,1 1 0,3 3 0,2 2 0,1 2 0,2 3 0,1 4 0,1-4 0,2 2 0,0-3 0,0-2 0,0-2 0</inkml:trace>
  <inkml:trace contextRef="#ctx0" brushRef="#br0" timeOffset="1450">1037 64 12287,'-4'-3'0,"-2"-1"0,5-1 0,-2 1 0,0 1 0,2 1 0,-1 3 0,3 1 0,1 3 0,3 1 0,-2 1 0,0 0 0,0 0 0,3 1 0,-1 0 0,1 2 0,1 1 0,0 1 0,0 1 0,0 0 0,0-2 0,0-1 0,0 0 0,0 1 0,0 0 0,-3-1 0,0 0 0,-1 1 0,-1-3 0,-1 0 0,-1-1 0,0 0 0,-3 0 0,-3-1 0,-2-1 0,1-2 0,-1-3 0,-1 0 0,2 0 0,-2 0 0,0-1 0,0 0 0,1-2 0,-3-2 0,2 0 0,1-1 0,0-1 0,1 0 0,0 0 0,0 0 0,2 1 0,1 0 0,1 2 0,0 2 0,1 0 0,0 1 0,-2 2 0,1 1 0,0 0 0,1 1 0,-3 1 0,-1 0 0,1-1 0,0 1 0,-1 2 0,-2 0 0,0 0 0,-2 0 0,0-2 0,1 2 0,-3-1 0,3 1 0,0-3 0,-1 1 0,2 0 0,-1-1 0,1 1 0,1-2 0,0 0 0,3-1 0,1-1 0,8 0 0,2 0 0,2-2 0,-2-1 0,0 2 0,0 0 0,0 1 0,0 0 0,0 0 0,0 0 0,0 0 0,0 0 0,0 1 0,0 1 0,0 0 0,0 2 0,0 2 0,-3-2 0,-2 0 0,-1 2 0,-1 0 0,-1 2 0,-2 0 0,-3 2 0,-3-2 0,-3 2 0,2 0 0,-1-2 0,-1 0 0,1 0 0,-1 0 0,0-2 0,-1 1 0,1-2 0,1 1 0,0-3 0,0 1 0,3-2 0,-2-2 0,0-1 0,1-1 0,-1 0 0,1-2 0,-1-2 0,-1 0 0,0-1 0,-3 1 0,0 0 0,0 2 0,0-1 0,0-2 0,1 0 0,1 0 0,-1 2 0,4 1 0,1-1 0,0 1 0,3-2 0,1 1 0,1-1 0,1 1 0,2 1 0,0-2 0,1 1 0,1-1 0,3 2 0,1 0 0,1-1 0,0 1 0,0 3 0,0-2 0,-3 2 0,1 3 0,1 3 0,-1 1 0,0 1 0,0 0 0,-3-2 0,0-1 0,-1 2 0,-1 0 0,0 1 0,0 0 0,0 0 0,0 0 0,0-2 0,-1-1 0,-1 2 0,-3 0 0,-1 1 0,-1 0 0,-1 0 0,-1 0 0,0 0 0,-2 0 0,0-1 0,0-1 0,0 0 0,-3-2 0,0-2 0,0 0 0,-1-1 0,-1 0 0,0 0 0,1 0 0,-1 0 0,0-1 0,0-1 0,1-3 0,0-1 0,2-1 0,0 0 0,2 0 0,2 0 0,0 0 0,1 0 0,2 0 0,1 0 0,3 0 0,1 2 0,2 1 0,1 1 0,3 2 0,-1 0 0,0 1 0,2 0 0,0 0 0,1 1 0,0 1 0,1 3 0,1 1 0,-1 1 0,1 0 0,-1 1 0,-1 1 0,0-1 0,0 2 0,0-1 0,0 1 0,-1-1 0,-1-2 0,-1 1 0,-1 1 0,0-1 0,-3 1 0,0-1 0,-1-1 0,-1 0 0,-3-1 0,-1-1 0,-2 0 0,-1-2 0,-1-2 0,0 0 0,-2-1 0,-3 0 0,0 0 0,-2 0 0,-3-1 0,0-1 0,-3-3 0,1-1 0,-3-3 0,-1-2 0,-2 1 0,-2-3 0,4 0 0,0-1 0,4-3 0,1-1 0</inkml:trace>
  <inkml:trace contextRef="#ctx0" brushRef="#br0" timeOffset="2116">883 1 12287,'0'4'0,"0"-1"0,1-3 0,1 0 0,-1 0 0,2 0 0</inkml:trace>
  <inkml:trace contextRef="#ctx0" brushRef="#br0" timeOffset="2281">820 36 12287,'0'-4'0,"3"-2"0,1 2 0</inkml:trace>
  <inkml:trace contextRef="#ctx0" brushRef="#br0" timeOffset="2865">512 127 12287,'7'-7'0</inkml:trace>
  <inkml:trace contextRef="#ctx0" brushRef="#br0" timeOffset="3014">463 162 12287,'-3'6'0,"-2"-1"0,0-1 0,0-2 0,2 0 0,4 1 0,1 1 0,-1-2 0,2-2 0</inkml:trace>
  <inkml:trace contextRef="#ctx0" brushRef="#br0" timeOffset="3450">260 169 12287,'-3'0'0,"3"0"0,3 0 0,4 0 0</inkml:trace>
  <inkml:trace contextRef="#ctx0" brushRef="#br0" timeOffset="3598">218 190 12287,'-10'-3'0,"3"-2"0,3 3 0,5 1 0,1 3 0,3 2 0,1 0 0,1 1 0,0-2 0,0-3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47:30.409"/>
    </inkml:context>
    <inkml:brush xml:id="br0">
      <inkml:brushProperty name="width" value="0.08571" units="cm"/>
      <inkml:brushProperty name="height" value="0.08571" units="cm"/>
      <inkml:brushProperty name="color" value="#008C3A"/>
    </inkml:brush>
  </inkml:definitions>
  <inkml:trace contextRef="#ctx0" brushRef="#br0">1290 158 12287,'3'4'0,"-2"-1"0,2-2 0,-3 1 0,0 0 0,0 2 0,0 1 0,0 2 0,0 0 0,0 0 0,0 0 0,1 0 0,1 0 0,-1-2 0,1-1 0,-1 2 0,-1 0 0,1 0 0,1-1 0,-1-3 0,1-4 0,-1-2 0,-1-3 0,1 0 0,1 0 0,-1 2 0,2 1 0,-1-2 0,1 0 0,-1-1 0,-2 0 0,1 0 0,1 0 0,-1 0 0,1 0 0,-1 0 0,1 0 0,1 0 0,-2 0 0,0 0 0,-1 0 0,-3 2 0,-2 1 0,1 2 0,0 0 0,-1-1 0,-2 0 0,2 1 0,1 2 0,-1 2 0,-1 1 0,1 1 0,1 0 0,3 2 0,-3-2 0,1 2 0,0 0 0,-1 2 0,0 0 0,1 2 0,0 0 0,-1-2 0,-1 2 0,1 1 0,-1-1 0,1 0 0,1 1 0,-3 0 0,1-2 0,-1 0 0,2-1 0,1-1 0,-2 0 0,0-1 0,-1-1 0,1 0 0,1-2 0,1-1 0,-1-3 0,1-1 0,2-3 0,0-1 0,1-1 0,0 0 0,0 0 0,0-1 0,-1 0 0,0-2 0,-2 2 0,1 0 0,2 1 0,0 0 0,0 0 0,0 0 0,0 0 0,0 0 0,0 2 0,0 1 0,-1 3 0,-1 1 0,0 1 0,-2 6 0,0 0 0,1 1 0,0 0 0,-1 0 0,0 0 0,1 2 0,-1-1 0,-2-1 0,2-1 0,-2 0 0,2 2 0,0-4 0,-1 1 0,1 1 0,-2-2 0,1-1 0,-1-2 0,0-1 0,1-2 0,1-1 0,3-2 0,-2-2 0,2 0 0,0-1 0,1 0 0,0 0 0,0 0 0,-2 0 0,-1 0 0,0 3 0,1 2 0,-2 4 0,-3 3 0,0 4 0,0 3 0,-1 1 0,0 1 0,-3 0 0,1 0 0,0 0 0,-1 0 0,0-1 0,1-1 0,-2-2 0,1-6 0,1-1 0</inkml:trace>
  <inkml:trace contextRef="#ctx0" brushRef="#br0" timeOffset="2167">646 326 12287,'-7'-4'0,"0"-3"0,1-2 0,1-4 0,3 2 0,1-2 0,1 1 0,0-1 0,0 2 0,0-2 0,0 2 0,1 0 0,0 1 0,2 2 0,2 0 0,-1 1 0,1 0 0,-1 0 0,1 2 0,1 1 0,0-1 0,-2 1 0,0 0 0,2 3 0,-2-2 0,1 1 0,2 2 0,-2 0 0,-2 1 0,1 1 0,-1 0 0,-2 2 0,2 2 0,-2 0 0,0 1 0,-1 0 0,0 0 0,0 0 0,0 0 0,-1 1 0,0 0 0,-2 2 0,-2-1 0,0-2 0,-1 0 0,-1 0 0,-2-1 0,-2 0 0,1-2 0,-3 2 0,0-2 0,-2-1 0,-1 1 0,-3 0 0,0-2 0,-1 0 0,-1-1 0,2-1 0,-2 0 0,3 0 0,0 0 0,2 0 0,2 0 0,2 0 0,3 0 0,3 0 0,2 1 0,1 1 0,2 0 0,3 2 0,2-2 0,3 1 0,0 0 0,0-2 0,0 1 0,0-1 0,0-1 0,0 0 0,0 1 0,0 1 0,-2-1 0,-2 2 0,1-1 0,0 1 0,-2 0 0,0-1 0,-1 3 0,-1-1 0,0 0 0,0 2 0,-1 0 0,-1 1 0,-3 0 0,-1-2 0,-2-2 0,0 1 0,-2 0 0,0-1 0,2 0 0,-2 1 0,2-3 0,-2 0 0,0-1 0,2 0 0,0 0 0,0 0 0,0-1 0,-2-1 0,1 0 0,2-2 0,0-2 0,0 0 0,2-1 0,1 0 0,-1-1 0,1-1 0,-1 0 0,1-2 0,1-2 0,-3 0 0,2-1 0,0 0 0,0 0 0,1 0 0,0 1 0,-1 1 0,0 3 0,1 1 0,0 3 0,-1 1 0,-2 1 0,2 1 0,0 3 0,-2 1 0,0 3 0,-1 2 0,0 1 0,-1 2 0,-1 1 0,1 1 0,-1 2 0,1 0 0,1 0 0,0-1 0,1 0 0,0-2 0,2 2 0,0-3 0,-1 0 0,3 0 0,1-2 0,2 0 0,1-2 0,3-3 0,3-4 0,2-1 0,1-3 0,1-2 0,2-2 0,0-3 0,0-1 0,3-7 0,1-2 0</inkml:trace>
  <inkml:trace contextRef="#ctx0" brushRef="#br0" timeOffset="2415">184 11 12287,'-7'-7'0,"3"4"0,2 3 0,0 4 0,1 4 0,-3 1 0,1-3 0,-5 1 0,-3-3 0</inkml:trace>
  <inkml:trace contextRef="#ctx0" brushRef="#br0" timeOffset="2547">37 60 12287,'-12'6'0,"1"-1"0,4-2 0,0-3 0,8 0 0,0-3 0,6-1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47:40.556"/>
    </inkml:context>
    <inkml:brush xml:id="br0">
      <inkml:brushProperty name="width" value="0.08571" units="cm"/>
      <inkml:brushProperty name="height" value="0.08571" units="cm"/>
      <inkml:brushProperty name="color" value="#008C3A"/>
    </inkml:brush>
  </inkml:definitions>
  <inkml:trace contextRef="#ctx0" brushRef="#br0">1506 281 12287,'0'13'0,"0"-1"0,0-3 0,-1-1 0,-2-1 0,0 0 0,-2 0 0,0 0 0,3-3 0,-2-1 0,0-1 0,0 1 0,2 0 0,-3-1 0,4-1 0,-3 2 0,1-3 0,3 0 0,-7 0 0,3 0 0,0 0 0,-1 0 0,0 0 0,-1 0 0,1 0 0,0 0 0,0 0 0,-1 0 0,1 0 0,0 0 0,0 0 0,-1 0 0,-1 0 0,0 0 0,0 0 0,0 0 0,2-1 0,0 0 0,0-2 0,-1 2 0,-1 0 0,0 0 0,0-1 0,0 0 0,0-2 0,0-1 0,2-1 0,0 1 0,4-1 0,-2 2 0,-1 0 0,4-2 0,-3 1 0,3-1 0,0 1 0,0 1 0,0-2 0,0 0 0,0-1 0,0 0 0,0 2 0,0 1 0,0-2 0,0 3 0,2 0 0,0 0 0,1 1 0,-3-2 0,3 1 0,-3 1 0,7 2 0,-6 0 0,4 0 0,-3 0 0,3 0 0,-3 0 0,2 1 0,-1 1 0,0 0 0,-3 1 0,2 1 0,0 0 0,1-1 0,-3 0 0,2 1 0,0 0 0,1 1 0,-3 2 0,0 0 0,0 0 0,0 0 0,0 1 0,0 1 0,-1-1 0,-1 1 0,-1-1 0,-1-1 0,0 0 0,-3-1 0,0 0 0,0-2 0,0 0 0,0 2 0,0-3 0,0 1 0,0-2 0,0-2 0,0 0 0,0 0 0,0-1 0,0-1 0,3-3 0,-2 1 0,3 0 0,-1-2 0,-1 0 0,2 1 0,0 1 0,0 0 0,1 1 0,-4 0 0,2-1 0,-2 2 0,-1 0 0,0 2 0,3 2 0,-3 0 0,2 1 0,-3 1 0,-1 0 0,0 1 0,2 1 0,-1 0 0,-2-2 0,2 1 0,-4 1 0,0 0 0,-1-2 0,1-1 0,-1 0 0,-1 1 0,-1-3 0,-1 0 0,2-1 0,0 0 0,0 0 0,-2 0 0,1 0 0,3-1 0,1-1 0,-1 0 0,3-2 0,0-2 0,2 0 0,2 0 0,0 1 0,4-1 0,-2 1 0,3 1 0,3 0 0,1 1 0,3-1 0,0 2 0,0 0 0,0 1 0,0 1 0,0 0 0,0 0 0,-3 0 0,1 1 0,0 1 0,1 0 0,-1 1 0,-1 1 0,-1 0 0,0 0 0,-1 2 0,1-2 0,1 2 0,-3 0 0,2 1 0,-2 0 0,-1 0 0,0 0 0,-1 0 0,-2 0 0,-1 0 0,-2 0 0,-2 0 0,-1 0 0,0 0 0,-3 0 0,2-1 0,-1 0 0,-1-2 0,1 0 0,-1 2 0,1-3 0,0 1 0,-2-2 0,4-3 0,0-1 0,-2-5 0,1-4 0</inkml:trace>
  <inkml:trace contextRef="#ctx0" brushRef="#br0" timeOffset="366">1492 85 12287,'-11'9'0,"0"1"0,-2-2 0,-1-3 0,0-3 0,-1 0 0,-2 0 0,1-1 0,-3 1 0,-2-1 0,2-1 0,0 0 0,0 0 0,1 0 0,1 0 0,1 0 0,2-3 0,0-1 0</inkml:trace>
  <inkml:trace contextRef="#ctx0" brushRef="#br0" timeOffset="887">708 155 12287,'-5'6'0,"1"0"0,1-2 0,1-1 0,2 1 0,0 2 0,0 0 0,0 2 0,-1 1 0,-1 3 0,0 1 0,0 3 0,2 1 0,0 0 0,0 1 0,0-2 0,3 1 0,1 1 0</inkml:trace>
  <inkml:trace contextRef="#ctx0" brushRef="#br0" timeOffset="1134">526 351 12287,'0'18'0,"-1"-4"0,-2-5 0,-1-1 0,-2-1 0,-2 3 0,-2 2 0,-2 1 0,-4 1 0,2-2 0,-3-1 0,3 1 0,0-1 0,0 0 0,0-3 0,3-2 0,1-2 0,3-5 0,0-3 0</inkml:trace>
  <inkml:trace contextRef="#ctx0" brushRef="#br0" timeOffset="2136">330 225 12287,'0'-4'0,"0"6"0,-1 6 0,-2 2 0,2 2 0,-3 2 0,0-1 0,0-1 0,0 1 0,-1-2 0,0 1 0,0-1 0,1-2 0,-1 0 0,0-2 0,-1-2 0,-1-1 0,0-3 0,0 2 0,0-4 0,0-4 0,0-2 0,0-2 0,0 1 0,0-2 0,0 1 0,0-1 0,0 0 0,2 2 0,0-2 0,0 2 0,1 0 0,0 1 0,1 0 0,1 0 0,1 0 0,-1 0 0,0 0 0,0 0 0,5 0 0,1 0 0,3 0 0,0 0 0,0 0 0,0 2 0,1 1 0,1-1 0,-1 1 0,-2 0 0,3 2 0,-3-2 0,-1 0 0,0 1 0,2 3 0,0 0 0,-4 3 0,0 2 0,-3 1 0,-3 1 0,2 0 0,-4 1 0,0 1 0,-1 3 0,-1-2 0,-1 0 0,-1-1 0,0 1 0,0-1 0,1-2 0,-1 0 0,0 0 0,0 0 0,2-1 0,0-1 0,0-3 0,0-1 0,0-1 0,0-1 0,3-1 0,1-3 0,3-1 0,0-1 0,0-1 0,3 0 0,1-2 0,3-1 0,2 1 0,0 2 0,0 0 0,-1 1 0,-1 0 0,0 0 0,0 0 0,0 3 0,0 2 0,0 0 0,0 0 0,-4 2 0,0 0 0,-2 4 0,-2 2 0,-2 1 0,-1 1 0,-2 1 0,-4 0 0,0 1 0,-1 1 0,-1 0 0,-1 1 0,-1 1 0,0 0 0,0-2 0,0 1 0,0 1 0,0-1 0,0-3 0,3-1 0,2-1 0,3 0 0,1 0 0,4-3 0,-2-2 0,6-4 0,-2 1 0,3-2 0,0 1 0,0-1 0,-3 0 0,3 2 0,-1-2 0,-2 1 0,4 2 0,-4 0 0,-7 3 0,3 1 0,-6 3 0,2 0 0,1 0 0,1 1 0,1 1 0,0 2 0,0 0 0,3 2 0,-2-2 0,3 0 0,0-2 0,0 1 0,0 0 0,0-2 0,3-1 0,1-2 0,3-3 0,0-2 0,0-2 0,0-4 0,0-2 0,3-3 0,1-3 0</inkml:trace>
  <inkml:trace contextRef="#ctx0" brushRef="#br0" timeOffset="2536">351 1 12287,'-3'5'0,"1"-1"0,0 1 0,2-1 0,0-1 0,0-3 0</inkml:trace>
  <inkml:trace contextRef="#ctx0" brushRef="#br0" timeOffset="2666">260 36 12287,'-4'-1'0,"1"0"0,-1-2 0,4 1 0,-3-1 0,3-1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47:48.991"/>
    </inkml:context>
    <inkml:brush xml:id="br0">
      <inkml:brushProperty name="width" value="0.08571" units="cm"/>
      <inkml:brushProperty name="height" value="0.08571" units="cm"/>
      <inkml:brushProperty name="color" value="#008C3A"/>
    </inkml:brush>
  </inkml:definitions>
  <inkml:trace contextRef="#ctx0" brushRef="#br0">743 232 12287,'-3'4'0,"1"-1"0,-3-3 0,4-1 0,-2-1 0,0-3 0,2 1 0,-2 0 0,3-2 0,0 0 0,-3-1 0,1-1 0,0 0 0,-1-2 0,1-2 0,-2 0 0,0-1 0,0-1 0,0 0 0,-3 0 0,2 0 0,0 0 0,1 1 0,0 1 0,1 3 0,0 1 0,1 1 0,-2 0 0,1 0 0,1 3 0,1 1 0,-1 4 0,0 1 0,0 2 0,2 3 0,0 0 0,0-2 0,0-1 0,0 2 0,0 0 0,0 1 0,3 0 0,1 0 0,0 0 0,1 0 0,0 1 0,2 1 0,0-1 0,-1 2 0,-1-1 0,0 1 0,0 1 0,2-1 0,0 1 0,0 2 0,-3-2 0,1-1 0,0 1 0,-1-3 0,1 2 0,-3 0 0,0-2 0,1-2 0,-1-2 0,0 2 0,-1-2 0,-1 0 0,0 1 0,0 2 0,0-2 0,-1-2 0,-1 1 0,0 0 0,-1-2 0,1 1 0,-1-1 0,-1 1 0,2 1 0,-3-1 0,0 0 0,-1 1 0,-1-1 0,2-2 0,0 2 0,0-2 0,-1 2 0,-1 0 0,-1-2 0,-1 0 0,1-1 0,-2 0 0,3 0 0,0 0 0,0-2 0,-1-2 0,-1 1 0,0-3 0,-1 0 0,1-2 0,-1 0 0,-1-2 0,3-2 0,-2 0 0,0-1 0,1-1 0,-3 0 0,1 0 0,0 0 0,1 0 0,0-2 0,1 2 0,0 0 0,2 1 0,0 3 0,2 1 0,1 1 0,1 1 0,-2 0 0,0 0 0,2 3 0,0 1 0,3 4 0,0 1 0,0 0 0,0 2 0,0 2 0,0 0 0,0 1 0,2 0 0,0 1 0,0 1 0,1-1 0,0 2 0,0-1 0,0 1 0,2 2 0,-2-1 0,1 1 0,1-1 0,-1-1 0,0 0 0,0 1 0,0 0 0,-2-2 0,2 1 0,-1-1 0,-1 1 0,1-1 0,-1-2 0,0 0 0,-1 0 0,-1 0 0,-1-1 0,-1-1 0,-2 0 0,-3-2 0,0-2 0,0 0 0,-1 1 0,-1 1 0,-1-2 0,-1 0 0,0-2 0,-3 0 0,0-3 0,0 1 0,0 0 0,0-1 0,0-2 0,0 0 0,0-3 0,0-1 0,0 2 0,3 0 0,-2 1 0,5 0 0,1 0 0,1 0 0,2 0 0,0 0 0,1 0 0,3 2 0,3 1 0,1 2 0,3 0 0,0 1 0,0 1 0,0 0 0,0 0 0,0 0 0,0 0 0,0 0 0,0 1 0,-1 1 0,-1 3 0,1-1 0,-2 0 0,0 1 0,1-1 0,-3 2 0,3-1 0,0 1 0,-1 1 0,-1 0 0,-3 0 0,3 0 0,-2 0 0,1 0 0,-1 0 0,-1 0 0,-3 0 0,0 0 0,0 0 0,0 0 0,-2-1 0,0 0 0,-2-2 0,-2 2 0,0 0 0,-2 0 0,0 0 0,0-2 0,0 0 0,-3 1 0,0-2 0,0 0 0,3-2 0,-6-1 0,3-4 0</inkml:trace>
  <inkml:trace contextRef="#ctx0" brushRef="#br0" timeOffset="333">1 85 12287,'0'5'0,"0"-1"0,0 2 0,0 0 0,0 2 0,0 1 0,3 3 0,-2 2 0,4 2 0,0 3 0,-1 1 0,2 3 0,-2 0 0,3-3 0,0-3 0,0-5 0,0-2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2:07:32.702"/>
    </inkml:context>
    <inkml:brush xml:id="br0">
      <inkml:brushProperty name="width" value="0.08571" units="cm"/>
      <inkml:brushProperty name="height" value="0.08571" units="cm"/>
      <inkml:brushProperty name="color" value="#FF0066"/>
    </inkml:brush>
  </inkml:definitions>
  <inkml:trace contextRef="#ctx0" brushRef="#br0">659 267 7646,'-4'-3'-1114,"0"2"1128,2-1 0,0-1-24,-3 0 1,3 1 45,-3 2 1,3 0 0,-3 1-27,0 1 1,2 0 0,0 2-15,0 2 0,2 0 0,-2 1 0,0 0 3,1 0 1,0 0 0,2 0-57,0 0 1,0-2 0,0-2 17,3 1 1,-2-1 0,4-2 33,0 2 0,-1-1 0,1-3 5,0-1 0,2-1 0,-1-3 0,-1 2 5,0-2 1,-3 0 0,2-1 0,-1 0 4,-1 0 1,-1 0 0,1 0 0,0 0-4,0 0 1,-1 0 0,-1 0 0,2 0 7,0 0 1,1 0-1,-3 0 1,0 0 3,0 0 1,-1 2 0,-1 1 36,0-2 1,-3 2-11,3 0 0,-3 2-24,0 0 1,1 1-1,-1 1-12,0 0 0,-1 0 0,-1 1 8,0 1 1,0-1 0,0 2 0,0-1 0,0 1 0,0 1 0,0-1 0,0 1 3,0 2 1,0-3 0,0 0-1,0-1-11,0 1 0,0 1 0,0-1 0,0-2 3,0 0 0,0 1 0,0 1 1,0-2-20,0 0 0,0-1 1,0 0 4,0 0 1,0 0 0,0-1-7,3-1 0,-2 0 1,3-2-1,0 0-12,0 1 1,-2-2 0,2-2-17,-1 0 1,3 0 0,-2 0 0,3 0 18,0 0 0,0-2 1,0-1-1,0 1 0,0-1 0,0 2 0,0-1 0,0 1 20,0 1 1,0 2 0,0 1 8,0-2 1,0 2 69,0 0-30,0 2-47,0-1 1,3 3-39,1 0 0,3 0 0,0 0 1,0 1-49,0 1 0,0-1 0,0 1 38,0-1 0,0 0 0,0 0 1,0 2 15,0-2 1,-3 1 0,1-1 54,0 2 1,1 0 36,-1-1 0,-2 0 5,-3 2 1,-1 0-1,-1 2 1,-3-3-39,-1 1 1,-1 1-1,-1-1 1,-1 1-12,0-1 0,-3 0 1,1 2-1,-1-2-2,0 2 1,1-1 0,-3 1 0,0-2 8,0 2 0,0-1 0,0 1 0,0-3-6,0 1 1,2 0 0,0-1 0,1-2-21,0 0 1,1-1 0,3 0 33,0 0 0,0-1-14,3-1 0,1-2 0,3-3 0,0 0-33,0 0 0,0 0 0,0 0 0,0 0 18,0 0 0,0 0 0,0 0 13,0 0 0,0 2-59,0 1 1,-1 2 26,-1 0 0,0 1 1,-3 1-1,0 1 4,-1 1 0,-1 0 0,0 1 1,0 1 11,0 0 0,2 1 1,0 1-1,0 0-2,-1-2 0,2 1 0,1 2 0,0 0 2,1 0 1,0 0 0,2 0 0,0 0 0,0 0 1,0 0 0,0 1-1,2 0 12,0 2 0,3-1 0,-3-2 0,0 0 20,-1 0 1,-1-2 0,2-1 0,0 2 57,0 0 0,-1 1 0,-2-1 16,-1-1 0,-2 0 1,-3-2-10,0 1 0,0-2 0,0 0 0,0-1-44,0-1 1,-3 0 0,1 0-1,0 0-22,2 0 1,-3 0-1,1-1 1,0 0 21,2-2 0,0-2 1,0 0-1,0-1-34,3-1 0,-2-1 0,2 0 0,-1-2-42,0 2 1,3-2-1,-2 0 1,1 1-104,1-1 0,2 1 0,0-2 0,0 0-263,0 1 0,0 1 0,0-1 0,3 1-26,1-1 0,3-1 1,0 1 407,0 2 0,3-3 0,1 0 0</inkml:trace>
  <inkml:trace contextRef="#ctx0" brushRef="#br0" timeOffset="147">218 22 8217,'-3'-4'-569,"1"-1"0,-2 1 569,1 1 0,-2 1 0,4-1 0,-2 3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47:51.722"/>
    </inkml:context>
    <inkml:brush xml:id="br0">
      <inkml:brushProperty name="width" value="0.08571" units="cm"/>
      <inkml:brushProperty name="height" value="0.08571" units="cm"/>
      <inkml:brushProperty name="color" value="#008C3A"/>
    </inkml:brush>
  </inkml:definitions>
  <inkml:trace contextRef="#ctx0" brushRef="#br0">413 295 12287,'-7'-3'0,"0"-2"0,0-1 0,2-1 0,0 0 0,4-3 0,-2-1 0</inkml:trace>
  <inkml:trace contextRef="#ctx0" brushRef="#br0" timeOffset="435">462 323 12287,'-9'7'0,"2"0"0,2-1 0,-2 0 0,0-2 0,0 2 0,0-2 0,0-1 0,0 1 0,0-1 0,0-2 0,0 2 0,0-1 0,0-2 0,0 1 0,0 1 0,2-1 0,0 1 0,0-1 0,-1-1 0,-1-1 0,0 0 0,0-2 0,0 0 0,0 2 0,-1-3 0,-1 1 0,1 0 0,-2-1 0,2-1 0,-1 1 0,0-2 0,-3 2 0,1-1 0,0 1 0,-2 2 0,3-1 0,0 1 0,0-1 0,-2 1 0,3 2 0,0 0 0,2 0 0,2 0 0,0 0 0,0 0 0,2 0 0,0 0 0,6 0 0,1 0 0,6-3 0,1-1 0</inkml:trace>
  <inkml:trace contextRef="#ctx0" brushRef="#br0" timeOffset="1652">350 260 12287,'-1'4'0,"-1"-1"0,0 0 0,0-3 0,2 0 0,-3-1 0,1-3 0,0-2 0,2 2 0,-1 0 0,-1-2 0,1 0 0,-2-1 0,3 0 0,0 0 0,0 0 0,0 0 0,0 2 0,2 1 0,0-2 0,1 3 0,-1 0 0,1 1 0,1-1 0,-2 0 0,3 2 0,0-2 0,-1 1 0,1 2 0,0 0 0,-1 0 0,1 0 0,0 1 0,2 1 0,0 3 0,-3-1 0,0 0 0,0 1 0,0-1 0,0 2 0,1-1 0,-1 1 0,-1 1 0,3-2 0,-2-1 0,0 2 0,-2 0 0,-1-1 0,1-1 0,0 2 0,0 0 0,-1-1 0,-1-1 0,0 2 0,0-2 0,0 0 0,0 2 0,0-3 0,-1 2 0,-1-2 0,0-1 0,-3-2 0,3 0 0,-2 1 0,1 1 0,-2-1 0,0 2 0,-1 0 0,1-2 0,0 1 0,0 0 0,-1 0 0,-1-1 0,0 2 0,0-1 0,0 1 0,0-1 0,0-1 0,0 0 0,0 2 0,-1-1 0,-1-2 0,0 1 0,0 1 0,2-1 0,0 1 0,0-1 0,0-1 0,0 0 0,0 0 0,0 0 0,0 0 0,-1-2 0,-1-1 0,0 2 0,0 0 0,2-1 0,0-1 0,0 1 0,0-1 0,0 2 0,0-1 0,0 0 0,0 0 0,0 1 0,0-2 0,0 1 0,0-1 0,0-1 0,0 0 0,0 1 0,0 0 0,0-2 0,0 1 0,0-1 0,0 1 0,0 0 0,0-2 0,0 2 0,0 1 0,0 1 0,0 2 0,0 0 0,2 0 0,0 0 0,0 0 0,2 1 0,0 0 0,0 2 0,2-1 0,-2 0 0,6 1 0,1-1 0,2-3 0,0 0 0,1-2 0,-1-1 0,3 0 0,-1 1 0,2 0 0,-2-1 0,1 0 0,-1 1 0,-1 0 0,0 0 0,0 2 0,0-2 0,0 2 0,-1-1 0,-1 1 0,0-2 0,-1 2 0,1 3 0,-3 3 0,-1 3 0,-1 2 0,0-1 0,0 1 0,-3 1 0,0 3 0,-1 0 0,-1 0 0,-1 2 0,-1 1 0,0 2 0,0 3 0,-3 0 0,1 2 0,0 1 0,2 0 0,0-3 0,3-1 0,1-4 0,3-2 0,0-4 0,4-3 0,2-2 0,2-4 0,8-2 0,0-2 0,4-4 0,4-2 0,3-5 0,3-5 0,0-3 0,5-1 0,1-6 0</inkml:trace>
  <inkml:trace contextRef="#ctx0" brushRef="#br0" timeOffset="2469">287 43 12287,'-4'3'0,"1"-5"0,3 1 0</inkml:trace>
  <inkml:trace contextRef="#ctx0" brushRef="#br0" timeOffset="2785">343 1 12287,'0'11'0,"3"-4"0,1-7 0,3-4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47:56.357"/>
    </inkml:context>
    <inkml:brush xml:id="br0">
      <inkml:brushProperty name="width" value="0.08571" units="cm"/>
      <inkml:brushProperty name="height" value="0.08571" units="cm"/>
      <inkml:brushProperty name="color" value="#008C3A"/>
    </inkml:brush>
  </inkml:definitions>
  <inkml:trace contextRef="#ctx0" brushRef="#br0">960 246 12287,'0'7'0,"-1"-1"0,-1-1 0,1-1 0,-2-3 0,0 2 0,2-1 0,-5-2 0,5 0 0,-5-1 0,4-1 0,0 0 0,2-2 0,0-2 0,0-1 0,1-2 0,2-4 0,4-2 0,4-4 0,4-3 0,3-3 0,2 1 0,0-2 0,10-5 0,-1-1 0</inkml:trace>
  <inkml:trace contextRef="#ctx0" brushRef="#br0" timeOffset="1383">631 204 12287,'-3'-5'0,"0"1"0,-1-2 0,3 2 0,-1 0 0,1 1 0,1-1 0,-1-1 0,-1-2 0,1 0 0,-1 0 0,1 0 0,0 0 0,-1 0 0,0-1 0,1-1 0,0 1 0,1-1 0,0 0 0,0 0 0,1 1 0,0-1 0,1 1 0,1 3 0,-2 1 0,0 0 0,1 1 0,4 1 0,-1 0 0,1 1 0,1 1 0,0 1 0,0 0 0,0 2 0,0 0 0,0-2 0,1 2 0,1 1 0,-1-1 0,1 1 0,-1 2 0,-1-2 0,-1 0 0,-1 2 0,0 0 0,-3 1 0,1 0 0,-1 0 0,0 0 0,1 0 0,-3 0 0,0 0 0,0 0 0,0 0 0,-1 0 0,-1 1 0,0 1 0,-3-1 0,0 1 0,-1-1 0,-1-1 0,0 0 0,0 0 0,0 1 0,0 1 0,-3-1 0,-1 1 0,0-1 0,2-1 0,-2-2 0,1-1 0,-1 2 0,-1 0 0,2-1 0,1-2 0,1 1 0,1-3 0,0 0 0,0-1 0,0 0 0,0 0 0,0-1 0,0-1 0,0-3 0,0-1 0,0 0 0,0-1 0,0 0 0,0 2 0,0-4 0,0 1 0,0 1 0,0-2 0,1-1 0,0 2 0,1 0 0,2 1 0,-3 0 0,1 0 0,3 1 0,-3 1 0,3 2 0,-3 3 0,3 3 0,-2 2 0,0 1 0,0 1 0,0 3 0,-3 2 0,0 1 0,0 1 0,2 0 0,0 0 0,0 0 0,-1 0 0,0-1 0,1-1 0,2-3 0,0-1 0,2-1 0,-1 0 0,1 0 0,4-2 0,2-2 0,1 1 0,1-2 0,0-2 0,0 0 0,0 0 0,-3 0 0,1 0 0,1 0 0,-3 1 0,-1 1 0,-1 0 0,-2 1 0,-1 1 0,-2 0 0,-3-1 0,-1 1 0,-1 2 0,0-1 0,-3 1 0,-2-2 0,-2 2 0,-3 0 0,0 0 0,-2 0 0,-2-2 0,-3-2 0,-4 0 0,1-1 0,2-1 0,-1-3 0,6-2 0,2-2 0,3-2 0,5-2 0,3-4 0,4-1 0,3-3 0,-2-7 0,0-3 0</inkml:trace>
  <inkml:trace contextRef="#ctx0" brushRef="#br0" timeOffset="1683">449 8 12287,'-7'-2'0,"0"-1"0,2 1 0,0 2 0,4 0 0,-5 0 0,2 0 0</inkml:trace>
  <inkml:trace contextRef="#ctx0" brushRef="#br0" timeOffset="1797">351 22 12287,'-7'0'0,"3"1"0,2 1 0,4-1 0,2 2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48:04.756"/>
    </inkml:context>
    <inkml:brush xml:id="br0">
      <inkml:brushProperty name="width" value="0.08571" units="cm"/>
      <inkml:brushProperty name="height" value="0.08571" units="cm"/>
      <inkml:brushProperty name="color" value="#008C3A"/>
    </inkml:brush>
  </inkml:definitions>
  <inkml:trace contextRef="#ctx0" brushRef="#br0">764 92 12287,'-3'7'0,"1"-2"0,-3-1 0,3 0 0,-2 2 0,0-3 0,0 1 0,2 1 0,-3 0 0,0 1 0,-1 1 0,0 0 0,0 0 0,1 0 0,1 0 0,-3 0 0,0 0 0,2-1 0,1 0 0,1-2 0,1-1 0,2 1 0,1 0 0,1 1 0,3-3 0,1-1 0,1-1 0,1 0 0,0 0 0,1 0 0,3-1 0,-2 0 0,1-3 0,2 1 0,-3 1 0,0-1 0,-1 1 0,0-1 0,0 0 0,-4 2 0,0-2 0,-1 0 0,1 1 0,-2 1 0,-6-2 0,-2 4 0,-1 1 0,1 0 0,0 2 0,-1 1 0,-2-1 0,0 2 0,-1-2 0,1 1 0,1-1 0,-3 0 0,0 2 0,0-2 0,0 2 0,-2-1 0,2 1 0,-1-2 0,-1 2 0,1-2 0,-1-1 0,1 1 0,0 0 0,0-2 0,2 0 0,0-1 0,1-1 0,-3-1 0,2 0 0,1-3 0,0 1 0,1-1 0,1-2 0,0 2 0,1-2 0,4 2 0,-2 0 0,0 0 0,1 1 0,-1 1 0,1 0 0,0 1 0,-3 2 0,0 1 0,1 0 0,-1 2 0,0 2 0,-1 0 0,-1 0 0,-1 0 0,-1-2 0,0 2 0,0 0 0,1 0 0,-1 0 0,0-2 0,0-2 0,2 0 0,0-1 0,2-1 0,0 0 0,2-3 0,-2-2 0,2 1 0,3 0 0,0-1 0,0 1 0,0 1 0,-3 6 0,1 2 0,-3-1 0,1 0 0,-1 1 0,0-1 0,1 2 0,-3-2 0,0 0 0,2 1 0,0-2 0,0-2 0,-1-3 0,-1-2 0</inkml:trace>
  <inkml:trace contextRef="#ctx0" brushRef="#br0" timeOffset="148">449 176 12287,'-7'-1'0,"0"0"0,1-3 0,1 1 0,3 1 0,5 0 0,4 1 0,0-2 0,3-1 0</inkml:trace>
  <inkml:trace contextRef="#ctx0" brushRef="#br0" timeOffset="666">183 211 12287,'-8'4'0,"0"-2"0,-2-1 0,2 0 0,2 0 0,2 2 0,-2 1 0,2 1 0,0 2 0,1 0 0,2 0 0,-2 2 0,0 1 0,2-2 0,0 0 0,1-3 0,1-2 0,0 1 0,2 0 0,2-2 0,0-1 0,1-2 0,4-4 0,1-3 0,1-3 0,-1 1 0,0-1 0,2-2 0,-3 2 0,0-2 0,0 3 0,-3 1 0,0 0 0,0 0 0,-3 1 0,-2-1 0,-2 4 0,-3 3 0,-5 4 0,-5 3 0,-2 4 0,-3 3 0,-2 1 0,0 1 0,0 0 0,0 0 0,2-1 0,1-1 0,-1 1 0,1-2 0,2 0 0,3-2 0,2-3 0,3-2 0,3-3 0,2-2 0,1-4 0,1-4 0,0-3 0,0-1 0,0-1 0,0-3 0,0 1 0,0 2 0,0 0 0,0 0 0,2-3 0,1-2 0,0-1 0,1-1 0,0 0 0,-1-1 0,-2-1 0,3-2 0,0-3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48:09.272"/>
    </inkml:context>
    <inkml:brush xml:id="br0">
      <inkml:brushProperty name="width" value="0.08571" units="cm"/>
      <inkml:brushProperty name="height" value="0.08571" units="cm"/>
      <inkml:brushProperty name="color" value="#008C3A"/>
    </inkml:brush>
  </inkml:definitions>
  <inkml:trace contextRef="#ctx0" brushRef="#br0">281 300 12287,'-7'0'0,"2"0"0,1 0 0,2-3 0,-2 2 0,3-2 0,-2 0 0,1-1 0,3-3 0,1 0 0,-1-1 0,1 0 0,0-3 0,0 1 0,0-2 0,2-2 0,2 0 0,0 0 0,1-2 0,1-2 0,0 1 0,2-3 0,1 1 0,-1 0 0,0 3 0,1 1 0,-1 3 0,-2 2 0,2 2 0,-2 1 0,0 5 0,-1 0 0,0 4 0,0 2 0,-1 3 0,0 0 0,-2 0 0,1 0 0,1 1 0,0 0 0,-2 2 0,-1-1 0,1-3 0,1 0 0,-1-2 0,1 1 0,-2 2 0,0 0 0,1 0 0,-1-2 0,-2-1 0,2 2 0,0 0 0,-2 1 0,2 0 0,-1-2 0,-2-1 0,0 2 0,0-2 0,0 0 0,0 2 0,0-2 0,0 0 0,0 2 0,-2-2 0,-2-1 0,1 1 0,0 0 0,-2-1 0,0 1 0,-1 1 0,-1-1 0,-2 2 0,-1-2 0,1 1 0,-1-1 0,-1-1 0,-2 0 0,0 1 0,2-3 0,-1 0 0,-1-1 0,0 0 0,2 0 0,2 0 0,0-1 0,1-1 0,2-2 0,1-3 0,3 0 0,1 2 0,2 1 0,1-1 0,3 1 0,-1-2 0,0 2 0,2 0 0,0 2 0,-1-1 0,-1 0 0,2 2 0,0-2 0,1 0 0,0 2 0,-2 0 0,-1 1 0,2 0 0,-2 1 0,0 0 0,2 2 0,-2 0 0,0-1 0,-2 2 0,0 3 0,-1 0 0,-2-1 0,-1-1 0,-1 1 0,-4-2 0,1 1 0,-2-1 0,-2 1 0,-1 2 0,0-1 0,-4-1 0,1 1 0,-2-2 0,0 1 0,0-1 0,0-2 0,-2 0 0,0-1 0,1-1 0,1 0 0,0 0 0,1-1 0,1-1 0,1-1 0,1-4 0,3 1 0,1-2 0,3 1 0,1 1 0,1 2 0,2-2 0,0 2 0,1 0 0,3 0 0,2-1 0,1 3 0,-1 1 0,-1 1 0,2 0 0,-2 0 0,0 0 0,0 3 0,1 2 0,-3 1 0,-1-1 0,-1-1 0,0 2 0,0 0 0,-3 3 0,-1 1 0,-1-2 0,1 0 0,-1 1 0,-2 1 0,-1-2 0,-1 0 0,0 1 0,-2 0 0,1-2 0,2-2 0,-2-3 0,0 0 0,2-1 0,0-7 0,1-2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48:09.453"/>
    </inkml:context>
    <inkml:brush xml:id="br0">
      <inkml:brushProperty name="width" value="0.08571" units="cm"/>
      <inkml:brushProperty name="height" value="0.08571" units="cm"/>
      <inkml:brushProperty name="color" value="#008C3A"/>
    </inkml:brush>
  </inkml:definitions>
  <inkml:trace contextRef="#ctx0" brushRef="#br0">32 15 12287,'-9'-1'0,"-1"-1"0,2-3 0,4 2 0,5 1 0,5 1 0,1 1 0,3 0 0,-3 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48:09.990"/>
    </inkml:context>
    <inkml:brush xml:id="br0">
      <inkml:brushProperty name="width" value="0.08571" units="cm"/>
      <inkml:brushProperty name="height" value="0.08571" units="cm"/>
      <inkml:brushProperty name="color" value="#008C3A"/>
    </inkml:brush>
  </inkml:definitions>
  <inkml:trace contextRef="#ctx0" brushRef="#br0">85 25 12287,'-3'-5'0,"-2"1"0,-1-2 0,1 3 0,1 0 0,1 0 0,0 3 0,2 0 0,-2 4 0,-1 2 0,0 2 0,1 0 0,0 2 0,-1 2 0,0 0 0,1 1 0,-3 1 0,1 0 0,-1 0 0,2-1 0,1-1 0,1 0 0,2-2 0,0-2 0,1-3 0,1-3 0,3-1 0,1-4 0,1-2 0,0-1 0,0-3 0,0-1 0,0 2 0,0 0 0,0 1 0,-1 0 0,0 1 0,-2 1 0,-1-1 0,1 1 0,-2-1 0,0-1 0,-2 2 0,-2 1 0,-2 2 0,-3 0 0,0 1 0,0 1 0,0 0 0,0 0 0,2 0 0,1-1 0,-2-1 0,2 0 0,0-2 0,2 1 0,0-1 0,-2-1 0,0-2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48:16.639"/>
    </inkml:context>
    <inkml:brush xml:id="br0">
      <inkml:brushProperty name="width" value="0.08571" units="cm"/>
      <inkml:brushProperty name="height" value="0.08571" units="cm"/>
      <inkml:brushProperty name="color" value="#008C3A"/>
    </inkml:brush>
  </inkml:definitions>
  <inkml:trace contextRef="#ctx0" brushRef="#br0">1982 29 12287,'0'7'0,"0"0"0,0 0 0,0 0 0,0 0 0,-1-1 0,-1-1 0,0 0 0,-1 2 0,1 2 0,0 1 0,0 0 0,2 2 0,0 4 0,0 2 0,0 0 0,0 2 0,0-1 0,0 0 0,0 0 0,2-1 0,1-4 0,1-3 0,-3-5 0,6-6 0,-3-4 0</inkml:trace>
  <inkml:trace contextRef="#ctx0" brushRef="#br0" timeOffset="1250">1800 36 12287,'-3'7'0,"1"0"0,0-3 0,2 1 0,0 0 0,0 2 0,0 0 0,0 0 0,2 1 0,1 0 0,1 1 0,0 3 0,1-2 0,0 1 0,0 2 0,1-1 0,-1 0 0,0-1 0,0-1 0,-1 2 0,0-2 0,-1 0 0,-1 0 0,-1-3 0,-1-2 0,0 1 0,-1-3 0,-2-1 0,0-1 0,-4-1 0,0-1 0,0-1 0,-3-2 0,1-3 0,0 0 0,2 0 0,0 1 0,0 0 0,0 1 0,0 0 0,0 1 0,2 0 0,0 0 0,0 0 0,1 3 0,-1-1 0,0 1 0,-1 2 0,-1 1 0,2 3 0,0 1 0,1 1 0,-3 0 0,0 0 0,0 0 0,0 2 0,-1 0 0,-1 0 0,0-1 0,-4 0 0,2-1 0,-2 1 0,-1-2 0,-1 0 0,-1 0 0,-1-1 0,-1 0 0,0-3 0,-3 2 0,0-1 0,0-1 0,0 0 0,0-1 0,0 1 0,3 0 0,-2-1 0,3-1 0,0 0 0,0 0 0,1-1 0,2-1 0,0-1 0,0-1 0,2 2 0,0-3 0,1 1 0,0 0 0,1-2 0,2 1 0,-1-1 0,0-1 0,0 1 0,2 0 0,2 1 0,0 0 0,1-1 0,0-1 0,1 0 0,3 0 0,0 0 0,0 2 0,3 1 0,1 1 0,3 0 0,0 1 0,0 0 0,0 1 0,0-3 0,0 2 0,0 1 0,0 0 0,0 1 0,0 0 0,0 0 0,0 0 0,0 1 0,0 1 0,0 2 0,0 3 0,0 0 0,-4 0 0,0 0 0,-2 0 0,-1 0 0,0 1 0,0 1 0,0 3 0,-1-5 0,-2 0 0,-1 0 0,-2-1 0,-2 1 0,-1-1 0,-1-1 0,-1 0 0,2-3 0,-3 1 0,1-1 0,0 0 0,-2 1 0,3-3 0,-1 0 0,-1 0 0,-1-1 0,1-1 0,1-1 0,1-1 0,0 2 0,1-2 0,0 1 0,0 2 0,4-1 0,0 0 0,0 0 0,-1 1 0,1 0 0,0 2 0,0 1 0,-1 1 0,-1 2 0,0 0 0,0 1 0,0-3 0,-1 2 0,-1 0 0,0-1 0,-1 1 0,1-2 0,0 0 0,0 0 0,-1 0 0,0-3 0,0 0 0,0 0 0,-2 0 0,2 0 0,0-1 0,0-1 0,0-1 0,1-3 0,0 1 0,0 1 0,2-3 0,0 0 0,3 2 0,1 0 0,3 2 0,3-3 0,1 1 0,3 4 0,0-1 0,0 1 0,0 1 0,0 0 0,0 0 0,0 0 0,0 0 0,0 0 0,-1 1 0,-1 1 0,0 3 0,-1-2 0,1 2 0,-1 1 0,-1 0 0,0-2 0,-3 1 0,0 1 0,0 3 0,-1-1 0,-2 1 0,-1-1 0,-2-1 0,-2 2 0,-1 0 0,-1 0 0,-1-1 0,0-4 0,-3-2 0,3-1 0,-6-1 0,3 0 0</inkml:trace>
  <inkml:trace contextRef="#ctx0" brushRef="#br0" timeOffset="1515">1590 1 12287,'-7'11'0,"-1"-3"0,-1-1 0,0-3 0,-4-2 0,2 3 0,-3 1 0,-3 0 0,0-2 0,-8-1 0,1-3 0</inkml:trace>
  <inkml:trace contextRef="#ctx0" brushRef="#br0" timeOffset="1816">694 309 12287,'0'7'0,"-1"-1"0,-1-1 0,0 0 0,-3 0 0,2 3 0,-1 1 0,-1 3 0,-2 3 0,-2 2 0,-1 0 0,-1 0 0,0 1 0,-3-3 0,0 1 0,3-3 0,-2-3 0,4-5 0,0-3 0,2-1 0,0-7 0,0-2 0</inkml:trace>
  <inkml:trace contextRef="#ctx0" brushRef="#br0" timeOffset="1997">505 134 12287,'-7'0'0,"3"5"0,1 4 0,3 3 0,0 5 0,0 0 0,0 1 0,0-4 0,-4 5 0,1-4 0</inkml:trace>
  <inkml:trace contextRef="#ctx0" brushRef="#br0" timeOffset="2232">421 288 12287,'4'21'0,"-2"-5"0,-1-5 0,-2-3 0,-1 0 0,-1 0 0,-1 1 0,-1 4 0,-4-1 0,-2 1 0,-2 1 0,0-3 0,-5-2 0,0-1 0,0-1 0,0-1 0,-3-1 0,0-3 0,0-1 0,0-4 0,0-2 0,0-2 0,0-2 0,0-2 0,0-4 0,2-1 0,0-3 0,3-1 0,-3-1 0,4-3 0,-2-1 0</inkml:trace>
  <inkml:trace contextRef="#ctx0" brushRef="#br0" timeOffset="2431">246 190 12287,'-4'11'0,"-2"-2"0,1-4 0,-1-3 0,-1 0 0,2-1 0,0 2 0,0 1 0,-1-2 0,-8 1 0,0-3 0</inkml:trace>
  <inkml:trace contextRef="#ctx0" brushRef="#br0" timeOffset="2547">120 218 12287,'0'7'0,"0"-3"0,0 1 0,0 1 0,-1-3 0,-1-1 0,1-1 0,-2-1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48:20.922"/>
    </inkml:context>
    <inkml:brush xml:id="br0">
      <inkml:brushProperty name="width" value="0.08571" units="cm"/>
      <inkml:brushProperty name="height" value="0.08571" units="cm"/>
      <inkml:brushProperty name="color" value="#008C3A"/>
    </inkml:brush>
  </inkml:definitions>
  <inkml:trace contextRef="#ctx0" brushRef="#br0">1380 239 12287,'-4'-1'0,"1"-1"0,0 0 0,2-1 0,-2 1 0,0 0 0,2-3 0,-2 0 0,2 1 0,-1-1 0,0 0 0,0-1 0,2-1 0,0 0 0,0 1 0,3 1 0,-2-1 0,4 3 0,0 0 0,2 0 0,0 1 0,0 2 0,0 0 0,0 0 0,0 0 0,0 0 0,0 0 0,0 0 0,-3 1 0,1 1 0,0 3 0,1 1 0,-1 1 0,-3 0 0,-1 0 0,-1 0 0,-1 0 0,-1 0 0,-3 0 0,-2 2 0,-2 1 0,-1 0 0,-1 0 0,-1 2 0,-4-3 0,-1 1 0,-1 0 0,0-2 0,-1 1 0,0-1 0,0-1 0,1 0 0,0-1 0,1-1 0,1-3 0,2-1 0,3-1 0,1-1 0,3-1 0,0-2 0,0-4 0,0-1 0,3-3 0,-2-1 0,3-1 0,0 0 0,0 0 0,0-3 0,1 1 0,-1 1 0,-1 0 0,2-2 0,-2 2 0,0 1 0,0 1 0,2 5 0,-2-1 0,1 1 0,1 1 0,-1 0 0,1 0 0,0 1 0,-1 1 0,2-1 0,-2 1 0,3-1 0,0-1 0,0 0 0,0 0 0,0 0 0</inkml:trace>
  <inkml:trace contextRef="#ctx0" brushRef="#br0" timeOffset="181">1359 1 12287,'4'7'0,"-1"-3"0,-4-1 0,-1-3 0,-5 0 0,-4 0 0</inkml:trace>
  <inkml:trace contextRef="#ctx0" brushRef="#br0" timeOffset="683">785 400 12287,'-10'2'0,"1"0"0,0 0 0,2-4 0,0-1 0,0-1 0,0 0 0,3-3 0,1-1 0,0-1 0,2-2 0,-2-4 0,3-1 0,0 0 0,0-3 0,3 3 0,1 1 0,3 0 0,0 2 0,0 0 0,0 2 0,0 1 0,2 1 0,0 2 0,0 1 0,-1 1 0,-1-1 0,0 4 0,0 1 0,0 0 0,0 1 0,-3 1 0,0 1 0,-1 3 0,-1 1 0,-1 1 0,1 1 0,0 0 0,0 1 0,-1 3 0,-1-3 0,0 1 0,0 0 0,-3-2 0,0 2 0,0-1 0,0 0 0,-2 1 0,0-3 0,-1 0 0,-1 0 0,-1 0 0,-1 0 0,0-1 0,0-1 0,1-2 0,-1-3 0,-1 0 0,-1 0 0,2-3 0,-2-3 0,1-2 0,1-4 0,2-1 0,-3-4 0,-1-1 0</inkml:trace>
  <inkml:trace contextRef="#ctx0" brushRef="#br0" timeOffset="931">631 64 12287,'-4'-3'0,"1"2"0,3 2 0,2 6 0,1 4 0,1 2 0,1 3 0,2 0 0,0 1 0,0 0 0,0-2 0,-1 3 0,-1-1 0,0-1 0,-1-4 0,1 0 0,-1 0 0,-1-1 0,0-1 0,-3-3 0,-3-6 0,-1-2 0</inkml:trace>
  <inkml:trace contextRef="#ctx0" brushRef="#br0" timeOffset="3466">729 337 12287,'-4'0'0,"-2"0"0,2 0 0,-3 0 0,0 0 0,0 1 0,0 0 0,0 1 0,0 2 0,-1-3 0,-1 1 0,-3 0 0,1 0 0,-1-1 0,-1 1 0,-2 0 0,-1-1 0,-2-1 0,0 0 0,0 0 0,2-3 0,-2-1 0,1-1 0,2 0 0,3 1 0,2-2 0,0 0 0,1 1 0,2 3 0,2-2 0,0 1 0,2 1 0,0 3 0,3 1 0,0-1 0,0 4 0,0 1 0,0 0 0,-1 0 0,-1-1 0,1 1 0,-2-2 0,0 0 0,1 0 0,-3-3 0,0 1 0,-1 2 0,-1-3 0,0 1 0,0 0 0,-3-1 0,1-1 0,0 0 0,-1 0 0,2 0 0,-1 0 0,1-1 0,1-1 0,0 1 0,0-2 0,0 0 0,0-2 0,0 1 0,0-1 0,1 0 0,1-1 0,-1-4 0,2 0 0,-1 0 0,0 0 0,4-2 0,-2 1 0,0-1 0,1 0 0,0 4 0,2-1 0,0 1 0,0 3 0,0 0 0,-1 4 0,-1-1 0,-3 1 0,-1 3 0,-1 1 0,0 1 0,0 2 0,-3 0 0,1 1 0,0 0 0,-1 0 0,2 1 0,-2 0 0,0 1 0,1 0 0,0 2 0,2 0 0,0 0 0,0 1 0,2 0 0,1 2 0,0-1 0,0-1 0,3 0 0,-1-3 0,1 0 0,2-2 0,1-2 0,-1-2 0,4-3 0,1 0 0,2-3 0,2-2 0,1-2 0,2-2 0,1-1 0,1-3 0,2 1 0,1-3 0,-2 1 0,1-3 0</inkml:trace>
  <inkml:trace contextRef="#ctx0" brushRef="#br0" timeOffset="3765">267 29 12287,'0'7'0,"-3"0"0,1 0 0,0-3 0,2 1 0,0 0 0,0 2 0,0 0 0,3-3 0,2 0 0,1-1 0,1 2 0,0-3 0,0 1 0,0-3 0,-3 0 0,-2 0 0,-4 0 0,-2 0 0,-3 0 0</inkml:trace>
  <inkml:trace contextRef="#ctx0" brushRef="#br0" timeOffset="3880">113 155 12287,'-10'7'0,"-2"0"0,-1 0 0,-1 0 0,0-3 0,0 1 0,-3-3 0,-1 1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48:52.920"/>
    </inkml:context>
    <inkml:brush xml:id="br0">
      <inkml:brushProperty name="width" value="0.08571" units="cm"/>
      <inkml:brushProperty name="height" value="0.08571" units="cm"/>
      <inkml:brushProperty name="color" value="#008C3A"/>
    </inkml:brush>
  </inkml:definitions>
  <inkml:trace contextRef="#ctx0" brushRef="#br0">19 341 12287,'0'10'0,"-2"-2"0,-4-8 0,4 0 0,-6-2 0,8-4 0,0 4 0,0-6 0,0 6 0,0-4 0,2 4 0,4-4 0,-4 4 0,8 2 0,-4 0 0,6 0 0,-2 0 0,1 0 0,3 0 0,2 0 0,4 0 0,2 0 0,4 0 0,2 0 0,2 0 0,6 0 0,0 0 0,0 0 0,1 0 0,5 0 0,6-2 0,4-4 0,8 2 0,-1-8 0,1-2 0,2-1 0,-6 3 0,6 0 0,-3-2 0,1-2 0,6-2 0,-6 0 0,-1 2 0,3 4 0,0-4 0,6 6 0,-5-2 0,-1 0 0,-2 6 0,-4-4 0,2 2 0,1 4 0,-5 0 0,-8 0 0,0-2 0,0 2 0,-1-4 0,5 0 0,-2 0 0,2 0 0,-6 2 0,0 6 0,-5-2 0,-3-4 0,2 4 0,-12-4 0,0 5 0,0 1 0,-2 0 0,-6 0 0,0 0 0,0 0 0,-6 0 0,0 0 0,1 0 0,3 5 0,2 1 0,0 0 0,0-6 0,0 0 0,0 0 0,-8 0 0,0 0 0,-4 0 0,-4 0 0,6 0 0,-8 0 0,0 0 0,-8 0 0,6 0 0,-6 0 0,8 0 0,0 0 0,0 8 0,0 2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49:24.450"/>
    </inkml:context>
    <inkml:brush xml:id="br0">
      <inkml:brushProperty name="width" value="0.08571" units="cm"/>
      <inkml:brushProperty name="height" value="0.08571" units="cm"/>
      <inkml:brushProperty name="color" value="#008C3A"/>
    </inkml:brush>
  </inkml:definitions>
  <inkml:trace contextRef="#ctx0" brushRef="#br0">1238 54 12287,'10'18'0,"-4"0"0,-4-8 0,-2 0 0,0-4 0,0 4 0,0 8 0,0 0 0,0-6 0,0 0 0,0-1 0,0 7 0,0 0 0,2-2 0,2-2 0,2-2 0,0 0 0,-4 4 0,2-2 0,2-2 0,0 0 0,-6 6 0,0 0 0,6-6 0,0 0 0,-2-2 0,-10 4 0,-6-2 0,-4-8 0,-2 2 0,0-4 0,0-2 0,0 0 0,0 0 0,1 0 0,-1 0 0,0 0 0,-2 0 0,-2 0 0,-2 0 0,0 0 0,6-2 0,0-2 0,0-2 0,0-6 0,0 4 0,2-2 0,4-4 0,-1 4 0,7-2 0,2-2 0,-4 4 0,2-2 0,0 6 0,6-6 0,2 8 0,4-2 0,-4 4 0,6 4 0,-8 4 0,0 6 0,0-2 0,-2 0 0,-4-2 0,2 4 0,-6-4 0,0 0 0,0 0 0,-2 4 0,-6-4 0,0 2 0,-2 0 0,-2 2 0,-2-4 0,2 0 0,-4-5 0,2 7 0,0-2 0,-1-4 0,-3 4 0,-8-2 0,2-2 0,4-2 0,-4-2 0,4 0 0,-2 0 0,3 0 0,-3 0 0,6 0 0,0 0 0,0 0 0,8 0 0,6 0 0,-2 0 0,-2 0 0,6-8 0,4-4 0,4-4 0,2 5 0,0-1 0,0-2 0,0-2 0,2 4 0,2 0 0,4-2 0,2-2 0,0 4 0,4 0 0,-2 0 0,2 2 0,-4-4 0,2 8 0,0 0 0,-2-2 0,6 6 0,-4-4 0,4 4 0,-4 2 0,0 0 0,1 0 0,-3 2 0,2 4 0,-2 4 0,2 8 0,-4-6 0,-6-2 0,2 0 0,2 0 0,0 2 0,-6 6 0,6 0 0,0 0 0,0 0 0,-4-2 0,4-4 0,-4 3 0,4-3 0,-4-2 0,-2 2 0,0 2 0,-2-6 0,-2 0 0,-4-2 0,-2 0 0,-2 2 0,-6-4 0,0 2 0,0-2 0,0 0 0,-1 0 0,-3 4 0,-2 2 0,-8-6 0,2 2 0,-4-4 0,-2-2 0,0 0 0,0 0 0,1 0 0,-1-8 0,0-2 0</inkml:trace>
  <inkml:trace contextRef="#ctx0" brushRef="#br0" timeOffset="1000">1651 0 12287,'0'10'0,"0"-2"0,0-8 0,0 0 0,0 8 0,6-4 0,2 6 0,2-2 0,-4 6 0,6-4 0,2 2 0,1 0 0,-3 0 0,0 6 0,0 0 0,-2 0 0,4 0 0,-6-1 0,0 1 0,0 0 0,-2 0 0,-6 0 0,-2 0 0,-4-2 0,-6-2 0,-4-2 0,-4-6 0,-2 4 0,-3 0 0,-3 0 0,6-4 0,-4 4 0,2-2 0,0-4 0,-6 4 0,4-2 0,0-2 0,0-2 0,-5 4 0,3 0 0,-2-2 0,0-2 0,6-2 0,-4 0 0,2 0 0,4 0 0,2 0 0,4-2 0,4-4 0,-12-12 0,5-10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2:07:36.452"/>
    </inkml:context>
    <inkml:brush xml:id="br0">
      <inkml:brushProperty name="width" value="0.11429" units="cm"/>
      <inkml:brushProperty name="height" value="0.11429" units="cm"/>
      <inkml:brushProperty name="color" value="#FF0066"/>
    </inkml:brush>
    <inkml:brush xml:id="br1">
      <inkml:brushProperty name="width" value="0.08571" units="cm"/>
      <inkml:brushProperty name="height" value="0.08571" units="cm"/>
      <inkml:brushProperty name="color" value="#FF0066"/>
    </inkml:brush>
  </inkml:definitions>
  <inkml:trace contextRef="#ctx0" brushRef="#br0">1191 1 10600,'0'4'-2701,"0"0"2179,0-2 0,0 0 547,3 2 1,-3 1-51,3 2 1,-2 0-2,-1 0 1,0-3 0,0 1-2,3 1 310,-3-3 260,4 3-63,-4-5-256,3 2 0,-2-6-124,4 1 1,-4-1-60,2 1 1,-2 0-92,-1-3-220,0 4 279,0-2 1,0 8-1,0 2 1,-1 1 9,-2 0 0,2-1 0,-3 1 0,1 0-8,1 1 0,1 2 1,-1-2-1,0 2-19,0 0 0,2 1 1,0-3-1,0 1-5,0 0 1,0-2 0,0 1 0,-1-1 11,-2-1 0,3 0 0,-3 0 1,3 0-9,0 0 0,0 0 0,-1-1 1,-1-1-2,0 0 1,-1-3 0,1 3 0,0 1 0,-3-3 0,2 1 7,-1-1 1,2 0-1,-3-3 1,1 1 0,0 1 0,-3-1 1,3 1-1,-2-1 1,-1-1 0,0 0 0,0 0 0,-1 0 0,-2 0 1,2 0 0,-3 0-1,0 0-1,0 0 0,2-3 1,-2 1-1,1 0-6,1-1 1,-1 2-1,1-2 1,0 0-11,2 1 0,0-3 0,0 2 1,0-1 0,3-1 1,-2 1-1,3-1 14,-1 0 0,3-1 0,-2-1 8,3 0 0,0 2 9,0 0-11,0 4 0,0-2-212,3 3-48,-3 0 205,4 0 93,-4 3 1,0-2 0,-1 4 4,-2 1 1,0-3 0,-2 1 0,0 0 1,0 0 0,-1-2 0,-1 1 0,0-1-18,0 0 1,0 3 0,-1-3-1,-1 0-31,0-1 0,-1-1 1,1 0-1,0 0-4,0 0 0,2 0 0,0 0 0,0 0 0,0 0 0,0-1 0,0-1-3,0 0 1,2-1-1,1 1-2,1-3 0,1-1 19,2-1 1,0 0 45,0 0 0,0 2 78,0 0-88,0 4-1023,0-2 1058,0 9 0,0-4 1,-1 5 10,-2 0 0,2-4 1,-4 2-19,0 1 0,-1-1 0,-1 0 0,0-1-39,0-1 0,0 1 1,0-3-1,-1 1-75,-2 0 1,3 0 0,-3-1-1,3 1-596,0 0 1,0-1 635,0-1 0,0 3 0,0 1 0</inkml:trace>
  <inkml:trace contextRef="#ctx0" brushRef="#br1" timeOffset="382">862 533 7629,'0'-7'-413,"3"3"1,1 1 0</inkml:trace>
  <inkml:trace contextRef="#ctx0" brushRef="#br1" timeOffset="1532">722 477 8317,'-7'0'-1393,"0"0"1393,3 0 0,-3 0 0,4 0 0</inkml:trace>
  <inkml:trace contextRef="#ctx0" brushRef="#br1" timeOffset="1666">638 484 8577,'-4'-3'19,"1"2"0,-1-5 0,1 2 0</inkml:trace>
  <inkml:trace contextRef="#ctx0" brushRef="#br1" timeOffset="3582">547 267 7202,'-4'-4'-1019,"3"1"1128,-4 3 1,4-3 0,-3 2 0,2-2 33,0 0 0,0 1 29,2-3 1,0 1-129,0-3 0,0 0 0,0 0-5,0 0 1,2 0-1,1 0 1,0 0 5,0 0 1,3 0-1,-2 0-40,3 0 0,0 1 1,0 0-1,0 2-11,0 1 1,0 1 0,0 2 0,2 0 14,0 0 0,1 0 1,-3 0-1,0 1-62,0 1 0,0 1 0,0 2 0,0 0 64,0 1 1,-3 0 0,0 1 16,-1 0 0,0 0 1,-3 0 27,0 0 0,-4 0 0,0 0 0,-2-1 9,-1-1 1,0 1-1,0-2 1,0 0-30,0 1 0,-3-1 1,1 1-1,0-2-19,2 0 0,-3-2 0,1 1 0,0-1-24,2-1 1,0 0 0,0 0-45,0 0 1,0-1 0,2-1 0,1-1-75,1-1 1,1 0-1,2-3 58,0 0 1,3 2 0,1 0 0,0 1 31,1 0 1,0-2-1,2 2 11,0 0 0,0-2 0,0 4 33,0 1 1,0 0 56,0 1 1,-1 1 47,-2 1 0,0-1 0,-4 4 0,0 1-31,0 0 0,-4 1 0,0 0 0,-2-1-41,-1-1 0,0 2 1,-1-1-1,-2-1-29,-1 2 1,0-2-1,-1 0 1,0-1-6,-1-1 1,-1 2-1,2-3 1,0 0-14,0-1 0,-1-1 0,-1 0 0,2 0 2,0 0 1,4-3 0,-2 0-1,3 0-38,0 0 1,3-2 0,1 0-30,3-1 1,0-1 0,0 0 0,0 0 49,0 0 0,0 2 1,0 1-1,2 0 21,0 0 1,1 3 2,0-1 0,-2 1 55,4 1 27,-4 0 0,-1 2 0,-4 1 0,-2 1-30,-1 2 0,-1-1 1,-1 0-1,-1 0-22,-1 1 0,0-3 1,-1 2-1,0 0 35,0-1 1,-1 1 0,-1-3 0,0 1-22,3 0 1,-3-2-1,4 2 1,-2-1-39,0 0 0,4 1 0,-2-2 1,3 0-28,0 1 0,0 4-134,3-1 1,1-2 56,6 2 0,-2-3 0,4 0 0,0-1 50,2-1 1,-3 1-1,1 0 37,0 1 1,-1 1 48,1-3 0,-4 0-43,-1 0 0,-3 2 0,-4 0 0,-1 0-6,-2-1 0,0-1 0,-2 0 1,0 0 92,0 0 1,1 2 0,-1 0-1,1 0 86,0-1 0,0 1 0,2 1 0,0 0 43,0 0 1,2 1 0,2-2-212,0 3 0,4 1 0,-2 1 0,3 0 6,0 0 1,0 2 0,0 0 0,0 1-35,3 0 0,1-2 0,3 3 1,0-1-79,0-1 0,0-1 1,0 0-1,0-1-290,0 0 1,0 2-1,0-5 1,2 0 391,0-2 0,4 2 0,-2 0 0</inkml:trace>
  <inkml:trace contextRef="#ctx0" brushRef="#br1" timeOffset="3932">372 78 7406,'6'3'432,"-2"2"-643,-1 1 1,-2-2 0,-1 1-21,0 1 1,-1 0 230,-2 1 0,-4 0 0,-3 0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49:26.081"/>
    </inkml:context>
    <inkml:brush xml:id="br0">
      <inkml:brushProperty name="width" value="0.08571" units="cm"/>
      <inkml:brushProperty name="height" value="0.08571" units="cm"/>
      <inkml:brushProperty name="color" value="#008C3A"/>
    </inkml:brush>
  </inkml:definitions>
  <inkml:trace contextRef="#ctx0" brushRef="#br0">889 0 12287,'0'12'0,"0"0"0,0-6 0,0 6 0,0-8 0,0 4 0,0-8 0,0 0 0</inkml:trace>
  <inkml:trace contextRef="#ctx0" brushRef="#br0" timeOffset="150">745 54 12287,'-12'0'0,"1"2"0,-3 4 0,6-2 0,2 8 0,2-2 0,-2 2 0,-4-4 0,-8-8 0</inkml:trace>
  <inkml:trace contextRef="#ctx0" brushRef="#br0" timeOffset="333">28 287 12287,'-16'-18'0,"4"0"0,12 8 0,12 4 0,12-12 0,4-2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49:29.833"/>
    </inkml:context>
    <inkml:brush xml:id="br0">
      <inkml:brushProperty name="width" value="0.08571" units="cm"/>
      <inkml:brushProperty name="height" value="0.08571" units="cm"/>
      <inkml:brushProperty name="color" value="#008C3A"/>
    </inkml:brush>
  </inkml:definitions>
  <inkml:trace contextRef="#ctx0" brushRef="#br0">0 1 12287,'10'8'0,"-2"-6"0,-8 6 0,0-6 0,0 4 0,2-4 0,4 4 0,4-4 0,8-2 0,0 0 0,0-8 0,0-2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49:38.916"/>
    </inkml:context>
    <inkml:brush xml:id="br0">
      <inkml:brushProperty name="width" value="0.08571" units="cm"/>
      <inkml:brushProperty name="height" value="0.08571" units="cm"/>
      <inkml:brushProperty name="color" value="#008C3A"/>
    </inkml:brush>
  </inkml:definitions>
  <inkml:trace contextRef="#ctx0" brushRef="#br0">1776 252 12287,'-18'0'0,"6"2"0,0 4 0,6-4 0,-6 4 0,6-4 0,-6-2 0,0 0 0,-6 0 0,7 0 0,-1 0 0,8 2 0,-4 2 0,0 2 0,6 2 0,-4-2 0,4-2 0,0 6 0,-4-3 0,4 1 0,-4-2 0,4-2 0,2 8 0,2-8 0,4 2 0,6-4 0,-2-2 0,2 0 0,2 0 0,1 0 0,-3 0 0,0 0 0,2 0 0,2 0 0,2 0 0,0 0 0,0 0 0,0 0 0,0-6 0,0 0 0,0 2 0,0 2 0,-6-4 0,0 0 0,0 0 0,-2-1 0,0 5 0,-4-4 0,-4 4 0,-2 2 0,-12 0 0,-4 2 0,-2 4 0,0 1 0,0 7 0,0-2 0,0 2 0,-6 2 0,0 2 0,2 0 0,2 0 0,2-6 0,0 0 0,0 2 0,1 2 0,-1 2 0,2 0 0,2-2 0,2-4 0,2 4 0,-4-4 0,2 3 0,6-3 0,-6 0 0,-8-8 0,-8 4 0</inkml:trace>
  <inkml:trace contextRef="#ctx0" brushRef="#br0" timeOffset="2849">664 467 12287,'0'10'0,"0"-2"0,0-8 0,0 0 0,8 0 0,2 0 0,8 0 0,0 0 0,0-6 0,0 0 0,0 2 0,0 2 0,0 2 0,2 0 0,2-2 0,1-4 0,1 4 0,-6-4 0,0 4 0,0 2 0,-6 0 0,0 0 0,2 0 0,-4 2 0,0 4 0,-2 6 0,-4-2 0,-8 2 0,-4 2 0,-2 2 0,-4 4 0,-8 2 0,-4 3 0,-2 3 0,4-4 0,-5 4 0,-1 0 0,2 0 0,-4-4 0,6 4 0,0-2 0,0-4 0,2-8 0,6-2 0,0 1 0,0-5 0,0-2 0,9-6 0,3-6 0,4 2 0,2-8 0,0-1 0,0-3 0,0-2 0,0 0 0,0-8 0,0-2 0</inkml:trace>
  <inkml:trace contextRef="#ctx0" brushRef="#br0" timeOffset="3182">1 1 12287,'0'18'0,"0"0"0,0-1 0,0 1 0,0 2 0,0 4 0,0 6 0,2 4 0,2 4 0,4 4 0,2 6 0,2 3 0,3 3 0,-1 0 0,-2 0 0,0-8 0,6-3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49:42.874"/>
    </inkml:context>
    <inkml:brush xml:id="br0">
      <inkml:brushProperty name="width" value="0.08571" units="cm"/>
      <inkml:brushProperty name="height" value="0.08571" units="cm"/>
      <inkml:brushProperty name="color" value="#008C3A"/>
    </inkml:brush>
  </inkml:definitions>
  <inkml:trace contextRef="#ctx0" brushRef="#br0">19 0 12287,'0'18'0,"0"0"0,-8-8 0,-2-2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49:43.715"/>
    </inkml:context>
    <inkml:brush xml:id="br0">
      <inkml:brushProperty name="width" value="0.08571" units="cm"/>
      <inkml:brushProperty name="height" value="0.08571" units="cm"/>
      <inkml:brushProperty name="color" value="#008C3A"/>
    </inkml:brush>
  </inkml:definitions>
  <inkml:trace contextRef="#ctx0" brushRef="#br0">1005 1 12287,'8'10'0,"-4"4"0,6-6 0,-2 2 0,-2 2 0,-6 6 0,0-1 0,-2-1 0,-4-2 0,-6-2 0,-4 2 0,-2 0 0,0 0 0,0-2 0,0 2 0,0-6 0,0 0 0,0-2 0,1 0 0,-1 0 0,0-6 0,0 0 0,0 0 0,0-2 0,2-4 0,4-6 0,2 2 0,6-2 0,-4-2 0,-2-2 0,6 4 0,-2 0 0,4-2 0,2-2 0,0-2 0,-2 9 0,-4 3 0,-4 6 0,-6 6 0,4 5 0,-2 5 0,6 4 0,0 2 0,0 2 0,-4 0 0,7-4 0,-1 2 0,-2 2 0,6 0 0,-4-6 0,4 0 0,4-2 0,2-3 0,4-3 0,2-2 0,1-2 0,7-6 0,-2 2 0,-4 4 0,4-4 0,-4 4 0,4-4 0,2-2 0,-6 0 0,0 0 0,2 0 0,-6 0 0,-2 6 0,-12 2 0,-6 2 0,-4 0 0,-4 4 0,-4-2 0,-6 2 0,-4 2 0,-3 2 0,-3 0 0,-2 0 0,0-2 0,4-2 0,-2-4 0,-2-2 0,1-2 0,5-6 0,2 0 0,4 0 0,-2 0 0,6 0 0,0-2 0,0-4 0,8 2 0,6-8 0,1-2 0,1-2 0,-4-8 0,6 0 0,0 0 0,0-2 0,2-2 0,6-10 0,2-3 0,4-7 0,-4-4 0,6-2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49:46.798"/>
    </inkml:context>
    <inkml:brush xml:id="br0">
      <inkml:brushProperty name="width" value="0.08571" units="cm"/>
      <inkml:brushProperty name="height" value="0.08571" units="cm"/>
      <inkml:brushProperty name="color" value="#008C3A"/>
    </inkml:brush>
  </inkml:definitions>
  <inkml:trace contextRef="#ctx0" brushRef="#br0">286 90 12287,'-8'-12'0,"-4"0"0,4 8 0,0-6 0,8 4 0,0 4 0,0-22 0,0 5 0</inkml:trace>
  <inkml:trace contextRef="#ctx0" brushRef="#br0" timeOffset="148">142 90 12287,'-26'0'0,"0"2"0,-3 2 0,5 2 0,10 6 0,4-4 0,2 2 0,4 0 0,10 2 0,4-4 0,8-8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49:46.182"/>
    </inkml:context>
    <inkml:brush xml:id="br0">
      <inkml:brushProperty name="width" value="0.08571" units="cm"/>
      <inkml:brushProperty name="height" value="0.08571" units="cm"/>
      <inkml:brushProperty name="color" value="#008C3A"/>
    </inkml:brush>
  </inkml:definitions>
  <inkml:trace contextRef="#ctx0" brushRef="#br0">37 54 12287,'0'18'0,"0"-6"0,-2-2 0,-4-2 0,2-2 0,-8-6 0,8 0 0,-4 0 0,8 8 0,2-6 0,2 2 0,2-8 0,8-6 0,-12-8 0,6 0 0</inkml:trace>
  <inkml:trace contextRef="#ctx0" brushRef="#br0" timeOffset="130">180 0 12287,'-2'10'0,"-4"-4"0,-2 4 0,-4 2 0,4-2 0,8 2 0,-8-8 0,-2 4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50:00.931"/>
    </inkml:context>
    <inkml:brush xml:id="br0">
      <inkml:brushProperty name="width" value="0.08571" units="cm"/>
      <inkml:brushProperty name="height" value="0.08571" units="cm"/>
      <inkml:brushProperty name="color" value="#008C3A"/>
    </inkml:brush>
  </inkml:definitions>
  <inkml:trace contextRef="#ctx0" brushRef="#br0">90 0 12287,'-10'8'0,"-6"-6"0,12 6 0,-8-8 0,8 0 0,-6 0 0,4 0 0,4 0 0,-6 0 0,0 0 0,6 0 0,-6 0 0,8 0 0,2 0 0,4 0 0,-2 0 0,8 0 0,2 0 0,2 0 0,-2 0 0,2 0 0,4 0 0,0 0 0,0 2 0,0 2 0,2 2 0,2-2 0,5-2 0,-3-2 0,0 0 0,0 0 0,4 0 0,-4 0 0,0 0 0,0 0 0,4-2 0,-4-2 0,-1-2 0,1 2 0,-2 2 0,-4 2 0,2 0 0,2 0 0,0 0 0,-6 0 0,0 0 0,0 0 0,2 0 0,2 0 0,2 0 0,-3 0 0,-1 2 0,0 2 0,2 2 0,2-2 0,6 4 0,-4-2 0,0 0 0,0 2 0,10-6 0,-5 4 0,3-4 0,6-2 0,-2 0 0,8 0 0,0 0 0,0 0 0,-5 0 0,5 0 0,-2 0 0,-4 0 0,4-6 0,-2 0 0,-3 2 0,-1 2 0,-2 2 0,0 0 0,0 0 0,0 0 0,0 0 0,0 0 0,-3 0 0,-3 0 0,8 0 0,-6 0 0,-2 0 0,-2 0 0,2 0 0,-4 0 0,-1 0 0,1 0 0,-2 0 0,-6 0 0,0 0 0,0 0 0,0 0 0,0 0 0,0 0 0,0 0 0,-6 0 0,0 0 0,2 0 0,2 0 0,2 0 0,-6 0 0,-1 0 0,-7 0 0,4 0 0,-8 0 0,0 0 0,0 0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50:34.844"/>
    </inkml:context>
    <inkml:brush xml:id="br0">
      <inkml:brushProperty name="width" value="0.08571" units="cm"/>
      <inkml:brushProperty name="height" value="0.08571" units="cm"/>
      <inkml:brushProperty name="color" value="#008C3A"/>
    </inkml:brush>
  </inkml:definitions>
  <inkml:trace contextRef="#ctx0" brushRef="#br0">1350 391 12287,'0'10'0,"-1"-1"0,-3-3 0,0 0 0,-4-4 0,2 1 0,3 0 0,-3-2 0,2 3 0,-1-3 0,2 2 0,1-1 0,-5 1 0,5 0 0,-1 3 0,2 1 0,1 2 0,1-2 0,1-1 0,1 2 0,4-3 0,-3 2 0,2 1 0,-4-3 0,2 0 0,1 0 0,-3 1 0,3-1 0,0 0 0,-1 2 0,-1 2 0,-2-2 0,3-1 0,-3-2 0,-1 2 0,0-4 0,0 4 0,0-3 0,0-2 0,-4 5 0,1-3 0,-1-2 0,1 2 0,-3 1 0,-4 0 0,4-1 0,0-2 0,2 2 0,0-2 0,0 3 0,2-3 0,-4-1 0,-1 0 0,-3 0 0,4 0 0,-1 0 0,0 0 0,1 0 0,0 0 0,-2 0 0,3 0 0,-2 0 0,0 0 0,-2 0 0,-1 0 0,0 0 0,1 0 0,-1 0 0,0 0 0,0 0 0,1 0 0</inkml:trace>
  <inkml:trace contextRef="#ctx0" brushRef="#br0" timeOffset="1500">1418 753 12287,'0'10'0,"0"-4"0,0 1 0,0-5 0,0 2 0,0-4 0</inkml:trace>
  <inkml:trace contextRef="#ctx0" brushRef="#br0" timeOffset="1631">1252 812 12287,'-6'4'0,"-2"-3"0,11 3 0,0-4 0,9-8 0,3-3 0</inkml:trace>
  <inkml:trace contextRef="#ctx0" brushRef="#br0" timeOffset="2734">968 665 12287,'7'-1'0,"-2"-2"0,0-4 0,1 2 0,-3-2 0,1 5 0,-4-2 0,0 4 0,-5 0 0,4 0 0,-4 0 0,2 0 0,0 0 0,-3 0 0,4 0 0,-6 1 0,5 2 0,1 3 0,1 0 0,1 0 0,0 1 0,0 3 0,1-4 0,2 0 0,3-2 0,3-1 0,1-3 0,0 0 0,-1 0 0,1-3 0,0-1 0,0-2 0,0-1 0,-2 1 0,0 0 0,-2-2 0,2-1 0,-4 0 0,0-1 0,-3 0 0,-1 0 0,0 0 0,0 1 0,0-1 0,0 0 0,0 0 0,0 1 0,-1 0 0,-3 2 0,-1 3 0,-5 4 0,4 0 0,0 1 0,2 2 0,-4-1 0,2 5 0,-3 1 0,-1 0 0,0 1 0,0-1 0,-3-2 0,1 1 0,-4 2 0,1 1 0,0 0 0,2-1 0,-3-2 0,-1 0 0,2 0 0,-3 2 0,2 1 0,0 0 0,0-1 0,1-2 0,-2-1 0,4 1 0,2-2 0,2 0 0,-1-5 0,4 0 0,2-5 0,5-1 0,2-3 0,4-1 0,1-3 0,-1 0 0,0 0 0,0-1 0,-1 3 0,-1-2 0,0 2 0,-3 2 0,2-1 0,-1 0 0,1 4 0,-6 0 0,-1 2 0,-3 2 0,-3 1 0,-2 2 0,-1 1 0,-1 1 0,-4 5 0,2-3 0,-2 2 0,1-1 0,1 1 0,-3 2 0,3 1 0,1 0 0,-2 0 0,3 0 0,1-2 0,1-1 0,1 1 0,1-1 0,3 2 0,2-3 0,4 1 0,0-1 0,4 3 0,2-3 0,3-1 0,0-4 0,-3 2 0,0-2 0,-3 2 0,-2 0 0,2 0 0,-2-1 0,-1 5 0,-4-4 0,-2 2 0,-3 1 0,-1-1 0,-3 1 0,-1 1 0,0 0 0,0 0 0,-4-1 0,3 0 0,-1 1 0,0-2 0,3 3 0,-3-5 0,2-1 0,1-1 0,3-1 0,5-4 0,-4-6 0,4-5 0</inkml:trace>
  <inkml:trace contextRef="#ctx0" brushRef="#br0" timeOffset="2982">783 821 12287,'-10'0'0,"0"0"0,0 0 0,4 0 0,0 1 0,1 3 0,-1 2 0,0 3 0,-4 1 0,1-1 0,3 1 0,-3 1 0,3 0 0,-3 0 0,-1-3 0,4-4 0,-1-1 0,1-6 0,-4-3 0</inkml:trace>
  <inkml:trace contextRef="#ctx0" brushRef="#br0" timeOffset="3434">372 499 12287,'-4'9'0,"3"-3"0,-4 3 0,5-8 0,5-1 0,0-6 0</inkml:trace>
  <inkml:trace contextRef="#ctx0" brushRef="#br0" timeOffset="4350">108 694 12287,'0'-10'0,"-3"9"0,-2 3 0,0 3 0,3 4 0,-3-4 0,2 1 0,0 1 0,-4-4 0,3 3 0,-1-1 0,-3 1 0,3-4 0,-2 1 0,-1-2 0,0 2 0,-2 1 0,3-2 0,2-5 0,1-4 0,0-2 0,4 0 0,0-2 0,0-2 0,0-3 0,0-3 0,0-1 0,0 1 0,0-2 0,0-1 0,0-2 0,0-1 0,0-1 0,0-3 0,0 1 0,0 2 0,0-2 0,0 1 0,0-1 0,0-1 0,0 0 0,0-1 0,0 1 0,0 0 0,0 2 0,0 2 0,0 2 0,0 1 0,0 2 0,1 4 0,2 3 0,0 2 0,5 1 0,-7-4 0,3-1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50:40.927"/>
    </inkml:context>
    <inkml:brush xml:id="br0">
      <inkml:brushProperty name="width" value="0.08571" units="cm"/>
      <inkml:brushProperty name="height" value="0.08571" units="cm"/>
      <inkml:brushProperty name="color" value="#008C3A"/>
    </inkml:brush>
  </inkml:definitions>
  <inkml:trace contextRef="#ctx0" brushRef="#br0">79 1 12287,'-4'5'0,"3"4"0,-5-7 0,3 4 0,1 0 0,-4 1 0,2 0 0,1-1 0,3 4 0,0-3 0,0-1 0,1-4 0,2 2 0,4-3 0,1-1 0,2 0 0,0 0 0,0 0 0,-1 0 0,1 0 0,-4 0 0,-2 0 0,-5 1 0,-2 1 0,-4 1 0,2 4 0,-2-3 0,-2 2 0,-3 1 0,2-1 0,-4-1 0,0 1 0,1-1 0,-4 1 0,2 4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2:12:38.962"/>
    </inkml:context>
    <inkml:brush xml:id="br0">
      <inkml:brushProperty name="width" value="0.08571" units="cm"/>
      <inkml:brushProperty name="height" value="0.08571" units="cm"/>
      <inkml:brushProperty name="color" value="#FF0066"/>
    </inkml:brush>
  </inkml:definitions>
  <inkml:trace contextRef="#ctx0" brushRef="#br0">0 0 6367,'1'6'324,"3"-2"-296,3 1 0,2-4 1,1 4-1,1-2 28,-1 1 0,0 0 0,1-1 0,0 0 0,3-1 0,1 0 0,5-2 0,-1 0-30,3 0 1,2 0 0,0 0 0,3 0-32,-1 0 0,3 0 1,-3 0-1,-1 0 3,0 0 0,3 0 0,-3 0 0,2 0-18,2 0 1,-3 0 0,1 0 0,-2-2 17,-2-1 1,2 2 0,1-3 0,-1 3-9,0 1 1,0 0 0,-4 0 0,3 0 2,0 0 0,0 0 0,-3 0 0,-1 0 5,1 0 0,3 0 1,2 0-1,-1 0 9,0 0 0,3 0 0,-3 0 0,2 0 6,2 0 1,-1 0 0,1 0 0,-2 0-5,-2 0 1,4 0-1,-3 0 1,2 0-9,0 0 1,-4 1 0,4 2 0,-1 0-6,0-1 1,1 1 0,-2-1 0,0 1 2,3 0 0,0-2 1,0 0-1,-3 1 4,0 2 1,1-1 0,-1-3-1,-1 0 4,0 0 1,1 0-1,-3 0 1,2 0-3,2 0 1,-1 0 0,3 1 0,-2 2-1,2 0 1,-2 1 0,2-4 0,1 0-5,-1 0 0,5 0 0,-6 1 0,2 1-4,1 2 1,0-1 0,1-3 0,1 0 0,2 0 0,0 0 1,-3 0-1,2 0 1,4 0 0,-2-1 0,0-1 0,-2-2 0,1 2 1,3-3 0,-4 2-1,1-1 1,1 0 0,-4 2 0,4-2 0,-1 0 2,3 1 1,-2 0-1,-1 3 1,-3 0 9,-1 0 1,3 0 0,-2 0 0,-2-2-2,0-1 1,0 2 0,2-3 0,1 3-2,2 1 0,-1 0 0,-2 0 1,-1 0-10,0 0 1,1 0 0,0 0 0,1 0-5,-3 0 0,-3 0 1,1-1-1,-3-1-1,1-2 0,-1 1 0,4 3 1,-3 0 20,0 0 0,2 0 1,0 0-1,1 0-13,-2 0 0,2-1 1,-3-2-1,0 0 1,3 1 0,-4 0 0,1 2 1,-2 0-2,0 0 0,1 0 0,-2 0 0,2 0-4,-2 0 0,-3 0 0,-1 0 0,-3 0 28,-1 0 0,-1 4 19,-4-1 1,-1 2 186,-2-2-87,-2-1 1,-6 2 94,-3-4-78,3 0-28,-4 0 325,5 0 1,0 0-1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50:40.080"/>
    </inkml:context>
    <inkml:brush xml:id="br0">
      <inkml:brushProperty name="width" value="0.08571" units="cm"/>
      <inkml:brushProperty name="height" value="0.08571" units="cm"/>
      <inkml:brushProperty name="color" value="#008C3A"/>
    </inkml:brush>
  </inkml:definitions>
  <inkml:trace contextRef="#ctx0" brushRef="#br0">773 138 12287,'0'-6'0,"0"-3"0,0 4 0</inkml:trace>
  <inkml:trace contextRef="#ctx0" brushRef="#br0" timeOffset="128">714 167 12287,'-5'0'0,"1"-4"0,4-2 0</inkml:trace>
  <inkml:trace contextRef="#ctx0" brushRef="#br0" timeOffset="1764">402 216 12287,'-6'0'0,"2"0"0,4 4 0,0 3 0,0 1 0,0 2 0,0 0 0,0 0 0,0-1 0,0 1 0,0 0 0,0 0 0,0 0 0,0-4 0,0 1 0,0-1 0,-1 0 0,-3-3 0,3-3 0,-2-3 0,2-3 0,1-4 0,0 1 0,0 2 0,0 1 0,0-2 0,-3 2 0,-1 0 0,0 1 0,1-2 0,1-1 0,-5 5 0,4 0 0,-4 3 0,1 0 0,-4 0 0,0 0 0,2 1 0,1 2 0,4 4 0,-1-2 0,-1 2 0,0 0 0,3-1 0,-3 0 0,1 2 0,3-3 0,-2 2 0,1 0 0,2-1 0,0 0 0,0 2 0,0 1 0,0 0 0,0 1 0,0 0 0,-3-4 0,0 1 0,1 1 0,0-3 0,-1 2 0,0 0 0,-3-1 0,1 0 0,0 1 0,-3-2 0,3 4 0,-2-4 0,0 2 0,-2-1 0,2 1 0,1 3 0,-3-1 0,-3 1 0,1 0 0,-2 0 0,1-1 0,-1 1 0,3 0 0,-5 0 0,2 0 0,0-1 0,0 0 0,4-1 0,-1-2 0,0-3 0,0 3 0,0-2 0,5-1 0,1-7 0,4-2 0,1-4 0,2-3 0,2-7 0,5-5 0</inkml:trace>
  <inkml:trace contextRef="#ctx0" brushRef="#br0" timeOffset="2164">441 79 12287,'-5'-6'0,"4"-2"0,-2 1 0,2 2 0,0-2 0,-2 0 0,1 1 0,-2 1 0,1-1 0,0 1 0,-2 3 0,3-3 0,-2 2 0,-2 0 0,3 0 0,-4 3 0,0 0 0,1 0 0,0 0 0,-1 0 0,-2 0 0</inkml:trace>
  <inkml:trace contextRef="#ctx0" brushRef="#br0" timeOffset="2498">411 499 12287,'-9'5'0,"-1"-4"0,0 2 0,0-2 0,4 0 0,0 2 0,2 4 0,-3-2 0,4 2 0,0 0 0,-1 2 0,1-3 0,-3-3 0,-1 2 0,-2 1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52:06.954"/>
    </inkml:context>
    <inkml:brush xml:id="br0">
      <inkml:brushProperty name="width" value="0.08571" units="cm"/>
      <inkml:brushProperty name="height" value="0.08571" units="cm"/>
      <inkml:brushProperty name="color" value="#008C3A"/>
    </inkml:brush>
  </inkml:definitions>
  <inkml:trace contextRef="#ctx0" brushRef="#br0">12 61 12287,'9'11'0,"-5"-2"0,10-9 0,-10 0 0,5 0 0,-11 0 0,-3 3 0,-1 3 0,-3-3 0,2 3 0,5-3 0,-7-3 0,9 0 0,-10 0 0,8 0 0,11 0 0,7 0 0,16 0 0,-3 0 0,-2 0 0,-5 0 0,6 0 0,5 0 0,3-3 0,1-1 0,-4-3 0,3 3 0,0-5 0,1 2 0,-6 0 0,-2-2 0,5 7 0,-7-5 0,-2 2 0,-2-1 0,-3 3 0,0-3 0,0 3 0,1 3 0,-8 0 0,1 0 0,-1 0 0,-1 9 0,3-4 0,-8 8 0,9-8 0,-3 2 0,-1-3 0,1 3 0,-6-5 0,7 5 0,-8-5 0,8-2 0,2 0 0,-5 7 0,2 0 0,3-3 0,-5-1 0,3-3 0,2 0 0,2 0 0,2 0 0,0 0 0,-6 0 0,-1 0 0,3 0 0,2 0 0,3 0 0,-1 0 0,0 0 0,0 0 0,1 0 0,-1 0 0,0 0 0,1 0 0,-1 0 0,-7 0 0,1 0 0,2 0 0,2 0 0,2 0 0,0 0 0,1 0 0,-1 0 0,0 0 0,0 0 0,-8 2 0,-3 2 0,0 3 0,2 0 0,9-7 0,-6 0 0,-1 0 0,-6 0 0,7 0 0,-3 2 0,5 3 0,-3 1 0,1 1 0,6-7 0,0 0 0,1 0 0,-1 0 0,0 0 0,1 0 0,6 0 0,0 0 0,0 0 0,2 0 0,-6 0 0,6 0 0,0 0 0,5 0 0,-2 0 0,-1 0 0,1 0 0,-1 0 0,3 0 0,4 0 0,-2 0 0,-2 0 0,-7 0 0,7 0 0,0 0 0,-2 0 0,4 0 0,-7 0 0,0-2 0,0-5 0,5 5 0,-7-5 0,0 5 0,3 2 0,-5 0 0,6-2 0,1-3 0,-1-2 0,-4 1 0,5 6 0,-1 0 0,1 0 0,2 0 0,4 0 0,-2-3 0,-2-3 0,-2 3 0,4-3 0,-5 3 0,-2 3 0,-1 0 0,-8 0 0,0 0 0,0 0 0,1 0 0,-1 0 0,-2 3 0,-2 1 0,-3 3 0,-6 0 0,7-7 0,-1 0 0,7 0 0,1 0 0,-8 0 0,1 0 0,2 0 0,2 0 0,0 2 0,-3 2 0,-1 3 0,2-2 0,9-3 0,2-2 0,-3 0 0,-1 0 0,-3 0 0,0 0 0,1 0 0,-1 0 0,7 0 0,0 0 0,-2 0 0,-2 0 0,-3 0 0,0 0 0,0 2 0,1 5 0,-1-5 0,0 5 0,1-5 0,-1-2 0,0 0 0,0 0 0,1 0 0,-1 0 0,9 0 0,3 2 0,-1 5 0,-6-5 0,-7 5 0,5-5 0,-1-2 0,-6 0 0,-2 0 0,1 0 0,3 0 0,3 0 0,-1 0 0,0 0 0,1 0 0,1 0 0,3 0 0,2 0 0,-2 0 0,0 0 0,-1 0 0,3 0 0,-2 0 0,5 0 0,-1 0 0,0 0 0,0 0 0,1 0 0,-3 0 0,4 0 0,1 0 0,6 0 0,-4 0 0,4 0 0,3 0 0,0 0 0,-1 0 0,-2 0 0,-4 0 0,5 0 0,-6 0 0,6 0 0,1 0 0,-6 0 0,-2 0 0,-1 0 0,1 0 0,-5 0 0,4 0 0,-1 0 0,-5 0 0,-3 0 0,1 0 0,1 0 0,4 0 0,-1 0 0,-5 0 0,3 0 0,2 0 0,2 0 0,-4 0 0,2 0 0,-2 0 0,4 0 0,1 0 0,-1 0 0,0 0 0,5 0 0,-5 0 0,1 0 0,-1 0 0,5 0 0,-5 0 0,3 0 0,4 0 0,-5 0 0,1 0 0,-1 0 0,1 0 0,2-6 0,6-1 0,-1 2 0,-6 3 0,6 2 0,-5 0 0,4 0 0,2 0 0,1-7 0,-3 1 0,1 1 0,1 3 0,-10 2 0,10 0 0,-4 0 0,-4 0 0,6-7 0,-6 0 0,-1 3 0,-4 2 0,-4 2 0,-3 0 0,3 0 0,4 0 0,-5 0 0,5 0 0,-4 0 0,-3 0 0,3 0 0,2 0 0,4 0 0,2 0 0,-4 0 0,7 0 0,0-3 0,-2-3 0,6 3 0,-4-3 0,4 3 0,3 3 0,2 0 0,2 0 0,0-2 0,-7-5 0,3 5 0,-10-5 0,3 5 0,0 2 0,-3 0 0,5 0 0,-2 0 0,2 0 0,-4 0 0,2-2 0,-1-3 0,-1-2 0,4 1 0,-9 6 0,0 0 0,3 0 0,-6 0 0,8 0 0,-3 0 0,-4 0 0,-2 0 0,-3-3 0,0-1 0,0-3 0,3 0 0,2 7 0,4 0 0,3 0 0,1 0 0,8 0 0,0 0 0,-1 0 0,8 0 0,1 0 0,1 0 0,-1 0 0,-1 0 0,-6 0 0,4 0 0,1 0 0,0 0 0,-8 0 0,-3 0 0,-3 0 0,-5-2 0,3-2 0,-2-3 0,-2 0 0,-15 7 0,-3 0 0,-12 0 0,-3 0 0,3 0 0,-6 0 0,9 0 0,3 0 0,3 0 0,-1 0 0,8 0 0,-6 0 0,7 0 0,-10 0 0,5 0 0,-9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53:38.414"/>
    </inkml:context>
    <inkml:brush xml:id="br0">
      <inkml:brushProperty name="width" value="0.08571" units="cm"/>
      <inkml:brushProperty name="height" value="0.08571" units="cm"/>
      <inkml:brushProperty name="color" value="#008C3A"/>
    </inkml:brush>
  </inkml:definitions>
  <inkml:trace contextRef="#ctx0" brushRef="#br0">6697 365 12287,'13'18'0,"1"-2"0,1-2 0,-3-10 0,1 3 0,-8-3 0,4 1 0,0 2 0,-5 9 0,10-3 0,-10 5 0,5 0 0,0-4 0,-6 4 0,3-5 0,-3 5 0,-1-4 0,2-1 0,3 3 0,0-5 0,-7 3 0,0 2 0,-2 2 0,-5 2 0,2-6 0,-8-3 0,-3 0 0,-2 0 0,2-4 0,-2 4 0,-4-2 0,-1-4 0,1 4 0,-1-2 0,-2-3 0,-2-2 0,0-2 0,5 0 0,-3 0 0,-2 0 0,0 0 0,6 0 0,1 0 0,0 0 0,-1-9 0,1-4 0,2-5 0,5-2 0,6-1 0,5 1 0,2 0 0,2-1 0,5 1 0,2 7 0,6 1 0,-1 3 0,2 5 0,-5-1 0,3 1 0,1-3 0,-3 0 0,1 7 0,3 0 0,-5 0 0,3 0 0,-8 0 0,8 0 0,-3 3 0,5 1 0,-2 3 0,-8 9 0,6-3 0,-3 5 0,-3-4 0,-3-1 0,1 3 0,3 2 0,0 2 0,-7 1 0,0-1 0,0 0 0,6 0 0,1 1 0,-2-1 0,-3 0 0,-4 1 0,-5-1 0,-4 0 0,-1 0 0,-6-2 0,3-2 0,-8-2 0,-4 2 0,-9 2 0,2 0 0,-7-3 0,-6-1 0,4-7 0,-4 4 0,2-2 0,-2-4 0,4-3 0,-7-11 0,10-3 0</inkml:trace>
  <inkml:trace contextRef="#ctx0" brushRef="#br0" timeOffset="631">6656 0 12287,'11'0'0,"0"7"0,-4 0 0,-5 2 0,5-3 0,-2-3 0,2 3 0,-5-3 0,7-3 0,-18 0 0,-2 0 0,-10 0 0,1 0 0,0 0 0,-1 0 0,1 0 0,0 0 0,-1 0 0,3 2 0,5 5 0,-3-3 0,7 8 0,-2-3 0,-3 6 0,-6-1 0,7 2 0,1-1 0,3-1 0,-7-10 0,14 5 0,-7-18 0,9-2 0</inkml:trace>
  <inkml:trace contextRef="#ctx0" brushRef="#br0" timeOffset="1650">5804 589 12287,'-12'-3'0,"6"-3"0,-3 1 0,2-9 0,0 8 0,7-8 0,0 10 0,0-8 0,2 8 0,5-3 0,-2 0 0,8 7 0,3 0 0,-5 0 0,3 0 0,2 0 0,-5 7 0,0 2 0,-2 2 0,5-4 0,-8 7 0,1-1 0,-7 8 0,0-1 0,-2-2 0,-5-5 0,-4 5 0,-9-6 0,-1 1 0,1 1 0,0-7 0,-3 4 0,-2 0 0,-2 0 0,-2-4 0,4 4 0,-4-2 0,-3-4 0,1 4 0,-5-2 0,4-3 0,3-2 0,-7-2 0,4 0 0,-2 0 0,1 0 0,8-6 0,-4-3 0,1 0 0,1 0 0,-2-7 0,4 2 0,-2-4 0,0 5 0,9-1 0,5-2 0,-3 5 0,9-2 0,3 1 0,10-1 0,6 2 0,8 6 0,0-2 0,0 1 0,1 6 0,-3-3 0,-5-3 0,5 3 0,-4-3 0,4 3 0,-5 3 0,1 0 0,-7 0 0,4 3 0,-2 3 0,-2-1 0,-7 8 0,-2-1 0,-3 3 0,-4-1 0,-2 2 0,4-5 0,-7 2 0,-1 1 0,-3-3 0,-3 7 0,1-6 0,0 1 0,-1 1 0,-1-3 0,-3 5 0,-2-5 0,2-2 0,3 0 0,1-5 0,1 3 0,0 7 0,0-7 0,-1-3 0,1-2 0,0-2 0,8-2 0,6-5 0,-3-4 0,2-9 0,2-1 0,-4 1 0,3 0 0,-1-3 0,-2-4 0,4 5 0,-6-5 0,0 2 0,0-2 0,4 4 0,-5-4 0,3 2 0,5-2 0,-5 5 0,2-7 0,0 1 0,-2 1 0,7-2 0,-5 4 0,5-2 0,2 2 0,0-6 0,-9-1 0,-2-8 0</inkml:trace>
  <inkml:trace contextRef="#ctx0" brushRef="#br0" timeOffset="1966">5439 142 12287,'0'11'0,"0"-2"0,0-6 0,0 3 0,-9-3 0,-5 3 0,-13 6 0,-5-1 0</inkml:trace>
  <inkml:trace contextRef="#ctx0" brushRef="#br0" timeOffset="2433">3897 731 12287,'20'20'0,"0"0"0,-9 0 0,-4 1 0,-5-8 0,-2 1 0,0 2 0,-9-7 0,-4 0 0,-5-3 0,-2 1 0,-1 7 0,-1-8 0,-3 1 0,-2 2 0,-7-7 0,5 7 0,-1-2 0,1 0 0,-5 0 0,5-7 0,-3 0 0,-4 0 0,7-9 0,0-3 0,2-1 0,0-1 0,0 1 0,6-7 0,1-1 0,0 1 0,8 0 0,6-1 0,1 1 0,-2 0 0,5 0 0,-2-1 0,8 1 0,7 0 0,10-1 0</inkml:trace>
  <inkml:trace contextRef="#ctx0" brushRef="#br0" timeOffset="2715">3714 386 12287,'2'18'0,"5"-5"0,-5-2 0,5-4 0,-5-5 0,-2 8 0,-9-10 0,-2-10 0,-9-1 0</inkml:trace>
  <inkml:trace contextRef="#ctx0" brushRef="#br0" timeOffset="2880">3470 386 12287,'-20'20'0,"0"0"0,0 1 0,6-3 0,1-3 0,-3-1 0,4-10 0,-1 3 0,-3-5 0,5-2 0,0-2 0,2-5 0,-7-4 0,5-9 0</inkml:trace>
  <inkml:trace contextRef="#ctx0" brushRef="#br0" timeOffset="3366">2578 162 12287,'0'21'0,"0"-1"0,0 3 0,2 1 0,5 3 0,-5 10 0,7-4 0,0 8 0,5 6 0,-1-2 0,5 7 0,5-2 0,-1-5 0,1-2 0,6-3 0,3 1 0</inkml:trace>
  <inkml:trace contextRef="#ctx0" brushRef="#br0" timeOffset="4082">2172 406 12287,'0'-11'0,"0"2"0,0 9 0,2 9 0,3 4 0,4 5 0,2 3 0,2 6 0,6 0 0,-4 0 0,-1 2 0,-3-4 0,5 6 0,-5 1 0,-2-1 0,5-6 0,-8 2 0,-1-4 0,-3-3 0,-4-2 0,-5-4 0,-6-8 0,-5-3 0,-3-3 0,1 0 0,0 0 0,-3-3 0,-2-3 0,-2-8 0,3-4 0,-6-4 0,3-1 0,2 1 0,3 3 0,2 4 0,-1-6 0,1 3 0,0 5 0,6 4 0,1 9 0,-3 0 0,5 7 0,-3 2 0,-2 0 0,-2 0 0,5 6 0,-1-3 0,-2 1 0,-2 1 0,-2-3 0,0 5 0,0-5 0,-1-2 0,1 5 0,0-8 0,2 1 0,4 2 0,-4-7 0,5 5 0,1-5 0,-1-2 0,8 0 0,-4-2 0,9-5 0,0-6 0,-2-12 0,-3-2 0,-1 0 0,1-2 0,1 6 0,-1-4 0,-4 2 0,-2-2 0,6 5 0,-1-5 0,1 4 0,-2 3 0,3 0 0,-7-1 0,2 1 0,4 0 0,1 2 0,-1 2 0,-2 2 0,3-1 0,1-4 0,3-1 0,0 0 0,-9-9 0,-2-3 0</inkml:trace>
  <inkml:trace contextRef="#ctx0" brushRef="#br0" timeOffset="4280">1665 264 12287,'0'20'0,"0"0"0,-3-8 0,-3-5 0,3-5 0,-6-4 0,9-5 0,-9-5 0,-2-8 0</inkml:trace>
  <inkml:trace contextRef="#ctx0" brushRef="#br0" timeOffset="5116">914 447 12287,'-11'20'0,"2"0"0,9 0 0,0 1 0,0-1 0,0 0 0,0 1 0,-3-1 0,-3 0 0,1-9 0,-8-4 0,-1-5 0,-6-2 0,0 0 0,1-2 0,6-5 0,-5 3 0,4-10 0,3 10 0,-2-3 0,6-2 0,-7 2 0,8 1 0,-8 6 0,7 0 0,-6 0 0,8 0 0,-4 9 0,9-7 0,0 7 0,0-7 0,-2 3 0,-5 1 0,5 3 0,-5-2 0,5-5 0,2 10 0,-2-8 0,-5 3 0,5 2 0,-5-2 0,5-5 0,2 9 0,0-4 0,0-2 0,0 8 0,0-6 0,0 6 0,0 1 0,0 6 0,0-6 0,0-1 0,-3-8 0,-3 1 0,-6-3 0,-8-3 0,0 0 0,-1 0 0,1 0 0,-2-3 0,-5-3 0,2-3 0,-9-7 0,-2 2 0,-2-1 0,-3-3 0,0-5 0,1-2 0,-1-2 0,3-2 0,2 2 0,2-7 0,9-13 0,-4-5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53:45.063"/>
    </inkml:context>
    <inkml:brush xml:id="br0">
      <inkml:brushProperty name="width" value="0.08571" units="cm"/>
      <inkml:brushProperty name="height" value="0.08571" units="cm"/>
      <inkml:brushProperty name="color" value="#008C3A"/>
    </inkml:brush>
  </inkml:definitions>
  <inkml:trace contextRef="#ctx0" brushRef="#br0">4139 326 12287,'0'11'0,"-2"-2"0,-2-7 0,-3 5 0,0-3 0,7 10 0,-2-7 0,-3 6 0,-1 3 0,-8-5 0,5 1 0,0-1 0,0 0 0,0-4 0,2 6 0,-6 3 0,4-7 0,0 9 0,11-16 0,5 5 0,4-11 0,9-5 0,0-3 0,-1 6 0,-4-6 0,-1 3 0,-1 3 0,8 6 0,-8 0 0,1 0 0,-10 2 0,3 5 0,-5 4 0,-2 9 0,0 0 0,-7 1 0,-2-1 0,-2 0 0,4-2 0,-4-2 0,0-2 0,0 1 0,4-3 0,-7 1 0,-1 3 0,3-7 0,1 0 0,0-2 0,-1 0 0,-1-1 0,-7-6 0,-1 0 0,1 0 0,0 0 0,-1 0 0,1 0 0,0 0 0,0-6 0,-1-3 0,1-3 0,0-3 0,-1 3 0,1-1 0,0-3 0,6 5 0,1-3 0,8 7 0,-1-6 0,3 8 0,3-4 0,0 12 0,0 3 0,0-1 0,0 8 0,0 3 0,0-5 0,0 3 0,0 2 0,0-5 0,-2 0 0,-3 1 0,-1-1 0,-8-4 0,5 4 0,-2-2 0,-3 4 0,-6-6 0,0-2 0,0-3 0,-1-2 0,1 0 0,0 0 0,-1 0 0,1-2 0,0-5 0,9-4 0,-17-19 0,6-1 0</inkml:trace>
  <inkml:trace contextRef="#ctx0" brushRef="#br0" timeOffset="266">3977 62 12287,'20'0'0,"-8"-2"0,-3-3 0,0-2 0,-7 1 0,5 8 0,-16 5 0,-12 6 0,-1-2 0,-10 3 0,1-1 0,-1-1 0,-2 3 0,-6-6 0,-1 3 0,1 1 0,-1 8 0</inkml:trace>
  <inkml:trace contextRef="#ctx0" brushRef="#br0" timeOffset="515">3206 508 12287,'0'14'0,"0"-1"0,0 1 0,2 4 0,5-2 0,7-3 0,-3-6 0,2 6 0,-8-6 0,2 7 0,-5 1 0,-2-3 0,-2-1 0,-5-2 0,-7-4 0,-13-3 0,-4-2 0</inkml:trace>
  <inkml:trace contextRef="#ctx0" brushRef="#br0" timeOffset="1617">2719 508 12287,'7'20'0,"0"1"0,-1-8 0,-8-1 0,-5-3 0,3 4 0,-10-6 0,1 0 0,2 2 0,-8-5 0,4 7 0,-8 1 0,-4-1 0,-2-7 0,4 6 0,-4-4 0,-3 1 0,-2 0 0,-6-7 0,-1 2 0,1 5 0,-1-5 0,0 5 0,3-5 0,4-2 0,-2 0 0,9 0 0,2 0 0,3 0 0,2 0 0,-1 0 0,8 0 0,1-2 0,3-5 0,3 3 0,6-10 0,0-2 0,0 5 0,0-3 0,0-1 0,0-3 0,0-3 0,0 1 0,0 0 0,0-1 0,-7-6 0,0 0 0,3 3 0,1 1 0,-3-4 0,-1 0 0,2 2 0,3 3 0,-5-1 0,1-2 0,1-2 0,1 2 0,-1 10 0,-2 1 0,3-2 0,1 5 0,3-2 0,0 8 0,3-4 0,1 11 0,3 5 0,0 4 0,-5 10 0,3-1 0,1 0 0,1 0 0,-5 1 0,3-1 0,2 0 0,6 1 0,-6-1 0,0 2 0,2 5 0,-5-4 0,7 4 0,-2-4 0,-4-3 0,-1 7 0,1 0 0,2 0 0,-3 2 0,-1-6 0,-3 4 0,0-4 0,0-3 0,-7 0 0,-2-2 0,-3-2 0,-3-3 0,3-6 0,-1 4 0,-3-2 0,-2-4 0,-2-3 0,-3-2 0,-2 0 0,-2 0 0,0 0 0,7-2 0,0-3 0,-1-1 0,1-8 0,0 5 0,0-2 0,-1-5 0,8 0 0,1 1 0,1 1 0,0-2 0,6 5 0,-1-3 0,3-1 0,3 3 0,0-1 0,3 2 0,3-3 0,8 7 0,-3 5 0,3 2 0,-1 0 0,8 0 0,-8 0 0,-2 2 0,-2 5 0,5-2 0,-7 8 0,-3 3 0,1-5 0,-1 3 0,3 1 0,0 4 0,-5 1 0,5 0 0,-5 0 0,5 1 0,-5-1 0,-2 0 0,0 1 0,-7-8 0,-2 1 0,-2 1 0,-3 1 0,-4 0 0,3-5 0,1-2 0,1 0 0,-8-4 0,1 4 0,0 2 0,-1-6 0,-1 1 0,-3-3 0,-2-3 0,0 0 0,7 0 0,-10 0 0,-1 0 0</inkml:trace>
  <inkml:trace contextRef="#ctx0" brushRef="#br0" timeOffset="2450">934 508 12287,'2'14'0,"2"-1"0,3 3 0,2-7 0,-4 0 0,1 0 0,-1 5 0,6-3 0,0 2 0,3 1 0,-1-3 0,-6 7 0,7-4 0,2 4 0,-5-7 0,0-2 0,-2 0 0,0-7 0,-2 5 0,-5-5 0,7-4 0,-11-2 0,-3-5 0,-1-3 0,-3-1 0,4-7 0,-4-1 0,-2 1 0,4-7 0,-4 0 0,2 2 0,4 2 0,-4-4 0,2-2 0,1 0 0,-3 0 0,6-8 0,-3 6 0,3-1 0,3 5 0,0-2 0,0 2 0,0 2 0,0 3 0,9 1 0,5 1 0,4 0 0,2-1 0,1 8 0,1-1 0,5 1 0,7 2 0,-2-5 0,1 9 0,1-9 0,7 5 0</inkml:trace>
  <inkml:trace contextRef="#ctx0" brushRef="#br0" timeOffset="3580">1015 752 12287,'-9'18'0,"-5"-3"0,-4-1 0,5-9 0,-1 4 0,-2 0 0,5-7 0,-2 5 0,-3-5 0,-2-2 0,-3 0 0,1 0 0,0 0 0,0 0 0,-1 0 0,1 0 0,0 0 0,-1 0 0,1-2 0,-2-3 0,-5-2 0,2-2 0,-7 5 0,1-5 0,-1-3 0,-2-1 0,-4-5 0,2 2 0,2 3 0,7-1 0,-5-6 0,3 2 0,4 4 0,5-4 0,4 5 0,5-5 0,2-3 0,2-6 0,7 0 0,2 2 0,5 3 0,4-1 0,10-1 0,-1-3 0,0 2 0,1 9 0,1 2 0,3 1 0,2 2 0,0-5 0,-7 9 0,1 3 0,-1 1 0,0 3 0,0 0 0,1 0 0,-1 0 0,-9 3 0,-2 1 0,-2 5 0,0 2 0,2 3 0,-5 6 0,3 0 0,-2 1 0,-3-1 0,-2 3 0,0 1 0,0 3 0,-7 0 0,-2-4 0,-2 2 0,-5 2 0,0 0 0,1-7 0,1-2 0,-2-4 0,-2 2 0,-2-7 0,0 0 0,-1 0 0,1-3 0,0-6 0,-1 0 0,8 0 0,2-2 0,2-5 0,-5-4 0,7-9 0,3 0 0,2-1 0,2 1 0,2 0 0,5-1 0,-3 1 0,10 2 0,-1 2 0,-2 3 0,5 6 0,-7-4 0,3-1 0,3 1 0,-3 7 0,1-3 0,1-4 0,-3 11 0,-4 0 0,-7 9 0,-7 2 0,-4 7 0,-10-5 0,1 5 0,0 3 0,-1 6 0,1 0 0,0-2 0,0-3 0,6-1 0,1-1 0,-3 0 0,-2 0 0,6 1 0,3-3 0,3-3 0,-1-1 0,0 0 0,9-3 0,5-4 0,7-5 0,-3-2 0,2 0 0,3 0 0,-4 0 0,1 0 0,1-9 0,-3 4 0,-4-8 0,-5 8 0,-11-4 0,-5 9 0,-4 0 0,-2 0 0,0 0 0,-1 0 0,1 0 0,0 0 0,0 3 0,-1 3 0,8-3 0,-1 3 0,-2-3 0,-2 3 0,-2 1 0,7 7 0,1-5 0,3 2 0,3-4 0,3 6 0,-3 3 0,3-5 0,-3 3 0,3 2 0,3 2 0,0 2 0,0 0 0,0 0 0,0-6 0,0 2 0,0 4 0,0 5 0,7 2 0,2-7 0,2 0 0,5 1 0,2-1 0,2-2 0,-2-2 0,-4-3 0,13 1 0,-4 6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54:49.625"/>
    </inkml:context>
    <inkml:brush xml:id="br0">
      <inkml:brushProperty name="width" value="0.08571" units="cm"/>
      <inkml:brushProperty name="height" value="0.08571" units="cm"/>
      <inkml:brushProperty name="color" value="#008C3A"/>
    </inkml:brush>
  </inkml:definitions>
  <inkml:trace contextRef="#ctx0" brushRef="#br0">6 106 12287,'-6'0'0,"12"0"0,6 0 0,17 0 0,4 0 0,6 0 0,8 5 0,11 3 0,10 0 0,12 0 0,4 5 0,-34-7 0,1-2 0,3 2 0,2 0 0,3 0 0,2 0 0,5-4 0,1-1 0,4 2 0,0 0 0,1-1 0,0-2-112,1 0 0,-1 0 0,-3 0 0,2 0 0,4 0 0,2 0 0,0 0 0,2 0 112,1 0 0,1 0 0,0-1 0,0 0 0,3 0 0,0-2 0,0 0 0,-1 1 0,1 0 0,0 0 0,-2-2 0,0 0 0,2 1 0,1 0 0,1 1 0,0 0 0,0 1 0,1 0 0,-2 2 0,0 0 0,0 1 0,1 2 0,3 1 0,1 2-90,6 0 1,-1 1 0,-5 4 0,0 2 0,0 0 0,1 3 0,-3 1 0,-1 1 89,0 1 0,0 1 0,4 3 0,1 0 0,-1-1 0,1-1 0,0 1 0,-1-1 0,0-1 0,-1-1 0,1-4 0,0-3 0,5 0 0,1-2 0,0-2 0,0-1 0,3-1 0,-1-2 0,-5-1 0,-1 0 0,-1-4 0,-1 0 0,-4 0 0,-2 0 0,-3 0 0,0 0 0,-4 0 0,-1 0 0,4-1 0,-2 0 0,-3-2 0,-2 0-63,-3-2 1,-1-2 0,-4 0 0,0-1-1,3-1 1,0 0 0,3 0 0,1 0 62,1 1 0,0-1 0,-6 1 0,0 0 0,1 1 0,1 1 0,-1 0 0,2 0 0,4-1 0,2 0 0,1 1 0,2-1 0,2 0 0,-1 0 0,-2 1 0,-2 0 0,-4 0 0,-2-1 0,2 0 0,1 0 0,0 0 0,2 0 0,0 2 0,2-1 0,0-1 0,1 0 0,-2 0 0,0-1 0,5-1 0,0 0 0,-3 1 0,0 0 0,-3 3 0,0-1 0,-1-2 0,0 0 0,-3 2 0,0 0 0,0-1 0,0-1 0,-2-1 0,-1 0 0,0 1 0,0 1 0,-4 0 0,-1 0 0,0 2 0,0 0 0,2 2 0,-1-1 0,-3-3 0,1 0 0,1 2 0,0 0 0,-3-1 0,-1 0-22,-4 1 0,-1-1 0,1 1 0,-1 0 0,43-9 0,1 5 22,0 1 0,-7 0 0,-1 4 0,-7-2 0,-8 2 0,-13 1 0,-11-1 0,-11-2 189,-10 2 1,1 2 0,-9 2-190,-2 0 923,-9 0-923,-4 0 582,-8 0-582,0 0 165,-8-8-165,-2 6 0,-15-21 0,-2 3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59:37.832"/>
    </inkml:context>
    <inkml:brush xml:id="br0">
      <inkml:brushProperty name="width" value="0.08571" units="cm"/>
      <inkml:brushProperty name="height" value="0.08571" units="cm"/>
      <inkml:brushProperty name="color" value="#008C3A"/>
    </inkml:brush>
  </inkml:definitions>
  <inkml:trace contextRef="#ctx0" brushRef="#br0">1201 1 12287,'6'4'0,"4"-1"0,-3 4 0,-1 0 0,1 5 0,2 3 0,-3-3 0,1 2 0,0-2 0,-1-1 0,4 1 0,-3 1 0,2 2 0,-2-2 0,2-1 0,-1-1 0,0 0 0,-1-1 0,2 1 0,-6 0 0,0 0 0,-2 0 0,-1 0 0,0-1 0,0 1 0,-5 0 0,-2-1 0,-3-2 0,-1-1 0,-1-1 0,-1 3 0,-2-3 0,-2-1 0,0 2 0,-2-4 0,1 1 0,-2 1 0,0-4 0,-3 3 0,-1-2 0,-1 2 0,-4-3 0,2 3 0,0-3 0,-3-1 0,-2 0 0,0-1 0,-1-2 0,1-1 0,-1 0 0,2 0 0,3-2 0,7 0 0,-1-8 0,10 6 0,-4-7 0</inkml:trace>
  <inkml:trace contextRef="#ctx0" brushRef="#br0" timeOffset="1283">606 401 12287,'-6'-11'0,"2"1"0,-2 4 0,4-4 0,-4 3 0,1-3 0,0-1 0,3 0 0,-3 1 0,-1-1 0,2 0 0,-2 0 0,1 0 0,3 0 0,-3-3 0,2 0 0,0 0 0,2 2 0,2 1 0,3 1 0,2 0 0,5 2 0,-1 0 0,1 6 0,0-2 0,0 3 0,0 1 0,-5 0 0,0 0 0,-4 1 0,2 3 0,4-2 0,-1 4 0,3-1 0,1 2 0,0-2 0,0 0 0,-1 0 0,1 2 0,0-2 0,1 1 0,3 2 0,-3-2 0,2 2 0,-2-1 0,-1-1 0,-4 3 0,0-3 0,1 2 0,-2-1 0,2 0 0,-4 4 0,-1 0 0,-3 0 0,0-1 0,0 1 0,0-4 0,-1 1 0,-1 0 0,-2 2 0,-3-3 0,2 0 0,-1 0 0,-3-1 0,3 3 0,-1-4 0,-1-1 0,-2 1 0,3 0 0,0-3 0,-2 2 0,0-2 0,-2 1 0,0-1 0,0 2 0,0 0 0,1-4 0,-2 0 0,-3 0 0,3 0 0,-4 0 0,2 0 0,0 0 0,-4 0 0,2 0 0,-1 0 0,-2 0 0,-5 0 0,-3 0 0,1 0 0,-1 0 0,-2 0 0,3 0 0,-2 0 0,-2 0 0,3 3 0,-1 1 0,0-2 0,1-1 0,3 3 0,-2 0 0,3-1 0,2 2 0,0-4 0,2 3 0,2-3 0,2-1 0,0 0 0,4 0 0,5-2 0,3-6 0,11-4 0,4-9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59:41.599"/>
    </inkml:context>
    <inkml:brush xml:id="br0">
      <inkml:brushProperty name="width" value="0.08571" units="cm"/>
      <inkml:brushProperty name="height" value="0.08571" units="cm"/>
      <inkml:brushProperty name="color" value="#008C3A"/>
    </inkml:brush>
  </inkml:definitions>
  <inkml:trace contextRef="#ctx0" brushRef="#br0">152 0 12287,'-6'0'0,"1"0"0,5 0 0,0 0 0</inkml:trace>
  <inkml:trace contextRef="#ctx0" brushRef="#br0" timeOffset="149">0 33 12287,'0'-11'0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59:40.715"/>
    </inkml:context>
    <inkml:brush xml:id="br0">
      <inkml:brushProperty name="width" value="0.08571" units="cm"/>
      <inkml:brushProperty name="height" value="0.08571" units="cm"/>
      <inkml:brushProperty name="color" value="#008C3A"/>
    </inkml:brush>
  </inkml:definitions>
  <inkml:trace contextRef="#ctx0" brushRef="#br0">227 1 12287,'5'6'0,"-4"0"0,3-2 0,-3-3 0,0 4 0,3-5 0,2 0 0,5 0 0</inkml:trace>
  <inkml:trace contextRef="#ctx0" brushRef="#br0" timeOffset="284">0 12 12287,'4'7'0,"-1"0"0,1-4 0,-3 5 0,3-4 0,2-1 0,5-3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59:45.515"/>
    </inkml:context>
    <inkml:brush xml:id="br0">
      <inkml:brushProperty name="width" value="0.08571" units="cm"/>
      <inkml:brushProperty name="height" value="0.08571" units="cm"/>
      <inkml:brushProperty name="color" value="#008C3A"/>
    </inkml:brush>
  </inkml:definitions>
  <inkml:trace contextRef="#ctx0" brushRef="#br0">2090 44 12287,'0'7'0,"0"0"0,0 2 0,1 0 0,1 3 0,2 3 0,-2 3 0,3 6 0,0 2 0,1 2 0,3 2 0,-3 5 0,1 1 0,0-1 0,-1-2 0,4 0 0,-4-2 0,1-1 0,0-1 0,-3-5 0,2 2 0,0-5 0,0-3 0,-4-2 0,8-5 0,-4 0 0</inkml:trace>
  <inkml:trace contextRef="#ctx0" brushRef="#br0" timeOffset="983">1765 119 12287,'-11'0'0,"5"-1"0,3-2 0,1 0 0,2-4 0,2 5 0,0-3 0,3 1 0,1 1 0,1-1 0,4 4 0,0 0 0,0 0 0,-1 0 0,1 1 0,0 2 0,0 0 0,0 6 0,-1-2 0,1 2 0,0 2 0,0 0 0,-1 0 0,-2 0 0,-1 0 0,-1 3 0,1 0 0,-3 1 0,-3 1 0,-1-4 0,0 3 0,0 0 0,0-1 0,-5 2 0,-2-3 0,-2 1 0,-2 0 0,-4 1 0,0 0 0,-1-1 0,0 2 0,-3-4 0,2 2 0,-1-1 0,0 2 0,0-2 0,-3 4 0,-1 0 0,0 0 0,1-3 0,-1 3 0,0 0 0,1 0 0,-1-3 0,2 3 0,0-1 0,2-3 0,0-4 0,-2 0 0,0 0 0,2 0 0,5-4 0,-1 1 0,2-1 0,1-3 0,0 3 0,0-2 0,5 6 0,3-8 0,6 3 0,4-3 0,3-1 0,1 0 0,0 0 0,0 0 0,3 0 0,2 0 0,-1 0 0,1 0 0,2 0 0,-2 0 0,-1 0 0,1 0 0,0 0 0,-3-1 0,1-2 0,-1 0 0,-1-2 0,-1 2 0,0 0 0,0-6 0,0 2 0,-5 1 0,-3-1 0,-1-2 0,-2 0 0,0-2 0,0 0 0,-2 0 0,-1 1 0,0 2 0,-4 1 0,-1-1 0,2-1 0,0 1 0,0 1 0,0-2 0,-2 1 0,-2-1 0,-1 2 0,0-1 0,0-2 0,0-2 0,-1-1 0,-2-2 0,1 0 0,-5 1 0,-2-1 0,0-2 0,-2 3 0,2-3 0,1 0 0,0 0 0,3 4 0,-4-2 0,4 3 0,0 2 0,1-1 0,6 0 0,0 0 0,2 0 0,5 4 0,-2 0 0,2-2 0,-2 0 0,3 1 0,-3 1 0,3-1 0,1-2 0,4-1 0,-1-1 0,1 0 0,1 2 0,0-4 0,3 7 0,-1-3 0,2 0 0,0-1 0,2 0 0,0 0 0,0 0 0,3 4 0,2 0 0,-1 0 0,1 1 0,2-3 0,-3 6 0,-1-1 0,2-1 0,-4 4 0,2-3 0,-2 3 0,-1 1 0,0-5 0,0-1 0</inkml:trace>
  <inkml:trace contextRef="#ctx0" brushRef="#br0" timeOffset="1633">985 542 12287,'5'6'0,"-2"-1"0,4-5 0,-5 0 0,8 0 0,-4 0 0,5 0 0,-2 1 0,0 1 0,-2 2 0,1-2 0,-2-1 0,2 1 0,0 0 0,2 2 0,-3 0 0,0-1 0,2 0 0,0 5 0,1-4 0,-3 2 0,1-2 0,-4 3 0,-1 2 0,-2-3 0,-1 1 0,0 1 0,-1-2 0,-3 0 0,-3 0 0,-3 0 0,-1-2 0,0 3 0,1 2 0,-1-5 0,0 1 0,0-1 0,0 0 0,0-1 0,1-3 0,-1 0 0,0 0 0,0 0 0,0 0 0,0 0 0,1 0 0,-1-1 0,1-3 0,3-3 0,-7-3 0,2 0 0</inkml:trace>
  <inkml:trace contextRef="#ctx0" brushRef="#br0" timeOffset="2233">639 98 12287,'-6'-5'0,"2"-2"0,2 2 0,0 0 0,-2 0 0,0 4 0,4-4 0,2 9 0,0 1 0,2 1 0,3-3 0,-2 5 0,1 0 0,-3 2 0,3 0 0,0 1 0,0 0 0,0 0 0,3 1 0,-2 1 0,1 2 0,-2 3 0,2-3 0,0 2 0,2 2 0,0 1 0,0-1 0,-2-1 0,0 1 0,-1 3 0,4 2 0,-2 1 0,-1-1 0,1-2 0,-3-3 0,0-2 0,-2-1 0,-3 2 0,0-4 0,2-1 0,0-1 0,1-1 0,-4 0 0,0-4 0,0 0 0,1-4 0,1-1 0,2-4 0,-1-5 0,-2-3 0,-1-1 0</inkml:trace>
  <inkml:trace contextRef="#ctx0" brushRef="#br0" timeOffset="3398">173 531 12287,'6'-5'0,"0"3"0,-3-6 0,0 0 0,0-2 0,-2 0 0,-1-1 0,1 0 0,3 0 0,-3-3 0,3-1 0,-3 2 0,-1 1 0,0-2 0,0-1 0,0 2 0,0 1 0,-1 2 0,-2 2 0,-2 1 0,-1-2 0,3 4 0,-3 1 0,0 0 0,0 0 0,2 1 0,-3 3 0,-1 0 0,-2 0 0,-1 0 0,0 1 0,0 1 0,1 2 0,-1 4 0,0 0 0,0 1 0,0 2 0,4 0 0,0 0 0,-2-1 0,0 1 0,3 0 0,1 0 0,1 0 0,1 0 0,-1 3 0,4 0 0,0 0 0,0-2 0,4-1 0,1-1 0,1 0 0,2-3 0,2 2 0,0-6 0,1 0 0,0 1 0,0 0 0,0-1 0,0-2 0,-1-1 0,1 0 0,0 0 0,0 0 0,0-1 0,0-2 0,-1-1 0,1 2 0,0-3 0,0 2 0,0 0 0,0 2 0,-1-3 0,1 1 0,0 0 0,0 2 0,0-2 0,0-1 0,-2 0 0,-2 0 0,3 2 0,-3-2 0,3-1 0,1 2 0,-1-4 0,-2 5 0,-2-3 0,-1 0 0,-2 3 0,-3-6 0,0 6 0,0-3 0,-1 5 0,-1 1 0,-3 2 0,-1 0 0,2 6 0,-3-2 0,0 3 0,1 1 0,-4-1 0,3 1 0,-3 0 0,-1 0 0,1 3 0,-1 2 0,0 0 0,0-1 0,-1 1 0,-1-3 0,-2 3 0,2 1 0,1-4 0,1 1 0,0-2 0,1-1 0,-1 0 0,0 0 0,0 0 0,4-4 0,0 0 0,4-5 0,-2 3 0,5-5 0,0 0 0,5 0 0,-2 0 0,4 0 0,1 0 0,2-5 0,1-1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59:43.682"/>
    </inkml:context>
    <inkml:brush xml:id="br0">
      <inkml:brushProperty name="width" value="0.08571" units="cm"/>
      <inkml:brushProperty name="height" value="0.08571" units="cm"/>
      <inkml:brushProperty name="color" value="#008C3A"/>
    </inkml:brush>
  </inkml:definitions>
  <inkml:trace contextRef="#ctx0" brushRef="#br0">1061 0 12287,'0'6'0,"0"0"0,0-2 0,1-3 0,2 4 0,0 0 0,2 0 0,-2 3 0,0-1 0,0 2 0,1 0 0,1 2 0,1 0 0,-3 0 0,0 0 0,0-1 0,0 1 0,-2 0 0,3 0 0,-3 0 0,-1 0 0,0-1 0,0 1 0,-1-4 0,-3 1 0,-2-2 0,-4 1 0,-1 1 0,0-4 0,0-2 0,0 0 0,0-2 0,1 0 0,-1 0 0,0 0 0,0 0 0,0 0 0,1 0 0,-1 0 0,0 0 0,0 0 0,0 0 0,0-2 0,1-1 0,-1 1 0,0-2 0,0-1 0,0 0 0,2-3 0,0 2 0,2 1 0,3-4 0,-3 2 0,1-2 0,-1-2 0,3 0 0,-1 0 0,2 0 0,0 0 0,2 1 0,1-1 0,0 0 0,0 0 0,0 0 0,0 0 0,0 1 0,0-1 0,0 4 0,0-1 0,0 6 0,0-3 0,0 5 0,4 1 0,-1 3 0,1-2 0,-4 6 0,0 0 0,0 2 0,0 0 0,0 1 0,1 0 0,2 0 0,0 0 0,0 0 0,-2-1 0,-1 1 0,0 0 0,0 0 0,0 0 0,-1 0 0,-2-1 0,0 1 0,-2 4 0,2-1 0,-1-2 0,-2-3 0,0 0 0,-3-2 0,2 2 0,-1-2 0,-2-1 0,-1-4 0,0 2 0,0-2 0,-1 0 0,-1-2 0,-1 0 0,1 0 0,1 0 0,1 0 0,0 0 0,0 0 0,4-4 0,0 0 0,-1 1 0,2-2 0,-2 3 0,3-4 0,0 0 0,0 0 0,1 2 0,1-3 0,-2 0 0,-1 0 0,3-2 0,-4 3 0,-1-1 0,2-1 0,-3 2 0,2-2 0,-2 1 0,2-2 0,-3 3 0,3 0 0,-3 1 0,0 3 0,-1-3 0,0 2 0,0 0 0,0 2 0,0 1 0,1 0 0,-1 0 0,0 0 0,0 1 0,0 2 0,2 1 0,1 2 0,0-2 0,3 3 0,0 2 0,1 0 0,0-1 0,4-1 0,0 1 0,0 2 0,0 1 0,0 0 0,5-4 0,2 0 0,3-3 0,1 3 0,-4-5 0,0 2 0,-5-3 0,2-1 0,-8 0 0,-3 0 0,-2 0 0,-2 0 0,-1 0 0,-3 0 0,2 0 0,-5 0 0,-1 0 0,-2 0 0,1 0 0,1 0 0,0 0 0,0 0 0,2 0 0,-1 0 0,0 0 0,1 0 0,2 4 0,4-1 0,0 0 0,0-2 0,1 2 0,-1 1 0,1 1 0,3-2 0,2 0 0,5 4 0,0 0 0,1 4 0,3 0 0,-3-4 0,4 0 0,-2 2 0,1 0 0,4 2 0,-1 0 0,0 0 0,0 0 0,-3 4 0,3 3 0,0 3 0,-1 1 0,4-4 0,-3 1 0,2 2 0,2 4 0,0 0 0,0-4 0,0 1 0,0 0 0,3-2 0,2-1 0,-1-2 0,1-1 0,0-2 0,-3-3 0,2-1 0,2-3 0,1-2 0,4-5 0</inkml:trace>
  <inkml:trace contextRef="#ctx0" brushRef="#br0" timeOffset="683">1191 488 12287,'0'-8'0,"0"1"0,-5 5 0,0-2 0,-2 8 0,-2-3 0,3 4 0,-5-10 0,0-1 0</inkml:trace>
  <inkml:trace contextRef="#ctx0" brushRef="#br0" timeOffset="815">1039 477 12287,'-7'0'0,"1"1"0,0 1 0,0 2 0,4 0 0,-3-4 0,5 0 0,0 0 0</inkml:trace>
  <inkml:trace contextRef="#ctx0" brushRef="#br0" timeOffset="1166">606 433 12287,'-10'6'0,"-1"-1"0,0-5 0,5 1 0,2 3 0,3-3 0,1 4 0,-5-10 0,-1-1 0</inkml:trace>
  <inkml:trace contextRef="#ctx0" brushRef="#br0" timeOffset="1298">487 412 12287,'-11'11'0,"1"-1"0,-1 1 0,1 0 0,3 0 0,3 0 0,3-5 0,1-1 0,0-5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2:12:43.909"/>
    </inkml:context>
    <inkml:brush xml:id="br0">
      <inkml:brushProperty name="width" value="0.08571" units="cm"/>
      <inkml:brushProperty name="height" value="0.08571" units="cm"/>
      <inkml:brushProperty name="color" value="#FF0066"/>
    </inkml:brush>
  </inkml:definitions>
  <inkml:trace contextRef="#ctx0" brushRef="#br0">105 41 8122,'-11'-5'-116,"1"-2"1,3 1-1,0 1-113,-1 0 1,-1 0 0,-2 3-80,1-1 1,3 0 256,0 7 0,4-3 0,-3 3-86,1 1 135,2-4 1,4 4 85,2-5 0,3 0 0,5 0-39,-1 0 1,-3 0-1,0 0-2,1 0 0,-2 0 0,0 0-2,3 0 0,0 0 0,1 0-16,1 0 1,-5 0 0,1 0 0,1 0-8,2 0 0,1 0 0,2 0 0,2 0-5,1 0 0,1 0 1,4 0-1,1 1-19,2 2 1,3-1 0,4 1 0,0-2 30,0-1 1,3 0 0,1 1 0,0 2-30,0 0 0,-4 2 0,2-3 0,-5 3-1,1 0 1,1 1 0,1 2 0,0-1 1,0 1 0,2-2 0,0 0 0,3-1-2,1 1 0,-3-3 0,3 0 0,0-1 3,0 2 1,1-3 0,3 2 0,1-1 1,-1-2 0,4 0 0,1 0 0,2 0 2,1 0 1,-3 1 0,0 1 0,-1 1-2,0 0 1,5-2 0,-2-1 0,2 1-2,-2 2 0,3-1 0,-4 1 0,1-2 10,1-1 1,-4 0 0,3 0 0,2 0 4,0 0 0,7 0 0,0 0 0,0 0-5,-5 0 1,1 0 0,-3 0-1,7 0-3,4 0 1,-6-3 0,4-1 0,-5 1 8,-2-2 1,1 3 0,1-4 0,1 0 12,0 1 0,1 2 1,-1-1-1,-1 0-16,-1 1 0,-2-2 1,-1 3-1,-2-2-11,2 2 1,0 0-1,2 0 1,-1-2-4,-3 2 1,-3 1-1,-6 1 1,-1 0-11,2 0 1,-5-4 0,0 1 0,-2 0 10,2 2 0,-5 1 0,2-1 0,-2-1 21,-5-2 1,-5 1-1,-4 3 1,-1 0 64,-2 0 0,-2-1 71,0-3 85,-6 3 61,0-3-130,-5 4-351,0 0 0,-5 4 0,0 2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2:59:59.151"/>
    </inkml:context>
    <inkml:brush xml:id="br0">
      <inkml:brushProperty name="width" value="0.08571" units="cm"/>
      <inkml:brushProperty name="height" value="0.08571" units="cm"/>
      <inkml:brushProperty name="color" value="#008C3A"/>
    </inkml:brush>
  </inkml:definitions>
  <inkml:trace contextRef="#ctx0" brushRef="#br0">0 216 12287,'27'-11'0,"2"-7"0,3-11 0,-2-11 0,7-16 0,0-6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01:25.340"/>
    </inkml:context>
    <inkml:brush xml:id="br0">
      <inkml:brushProperty name="width" value="0.08571" units="cm"/>
      <inkml:brushProperty name="height" value="0.08571" units="cm"/>
      <inkml:brushProperty name="color" value="#008C3A"/>
    </inkml:brush>
  </inkml:definitions>
  <inkml:trace contextRef="#ctx0" brushRef="#br0">25 0 12287,'-13'0'0,"2"0"0,14 3 0,5 2 0,8 3 0,-3 3 0,3-6 0,5 3 0,9-3 0,-1 6 0,8-3 0,0-3 0,1-2 0,4 0 0,12 2 0,4 3 0,4-3 0,1-2 0,9-3 0,0 0 0,0 0 0,11 0 0,2 0 0,0 0 0,-5 0 0,-5 0 0,-6 0 0,-2 0 0,-3 0 0,-11 0 0,3 3 0,-6 2 0,-2 3 0,3 0 0,0-8 0,-1 0 0,-4 0 0,-4 0 0,6 0 0,3 0 0,5 0 0,-14 0 0,4 0 0,-6 0 0,-3 0 0,-5 0 0,5 0 0,-2 0 0,-6 0 0,-10 0 0,-3 0 0,2 0 0,1 3 0,-3 5 0,-3-3 0,-5 11 0,-5-8 0,5 8 0,-3-11 0,3 3 0,-5-2 0,5 2 0,-5-6 0,-3 9 0,0-11 0,0 0 0,0 0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01:41.239"/>
    </inkml:context>
    <inkml:brush xml:id="br0">
      <inkml:brushProperty name="width" value="0.08571" units="cm"/>
      <inkml:brushProperty name="height" value="0.08571" units="cm"/>
      <inkml:brushProperty name="color" value="#008C3A"/>
    </inkml:brush>
  </inkml:definitions>
  <inkml:trace contextRef="#ctx0" brushRef="#br0">3186 22 12287,'0'5'0,"0"-1"0,0 2 0,0 0 0,0 3 0,0 1 0,2 1 0,0 2 0,3 0 0,-2 2 0,1 0 0,1 2 0,1 0 0,-1-2 0,-1 2 0,-1-2 0,2 0 0,-2-2 0,0 0 0,0-2 0,0-2 0,-1 0 0,0-1 0,1-3 0,-4-2 0,-2 1 0,0-2 0,-4-2 0,0 0 0,0 0 0,0-1 0,2 0 0,0-2 0,0 2 0,-4-2 0,0-1 0,0 1 0,2 0 0,-3-1 0,1 0 0,0 1 0,-2-3 0,1 1 0,-2-1 0,1 2 0,1-2 0,-3 0 0,3 0 0,-2 0 0,0 2 0,1-1 0,-3-1 0,1 0 0,-1 2 0,4 0 0,-4-2 0,1 2 0,0 1 0,-1-1 0,2 0 0,1 1 0,1 0 0,1 1 0,2 1 0,2 0 0,0-2 0,4 1 0,-2 2 0,6 0 0,1 0 0,3 0 0,0 0 0,0 0 0,2 0 0,0 0 0,1 0 0,-1 0 0,0 0 0,0 0 0,1 1 0,-1 0 0,0 2 0,-1-2 0,-1 1 0,0-1 0,0 2 0,0-2 0,0 2 0,0 0 0,-1-1 0,-2 1 0,2-1 0,-4 2 0,1 1 0,-3 2 0,0 0 0,-4-1 0,0 0 0,-2-3 0,-1 1 0,0 1 0,-1-1 0,-1 1 0,0-1 0,-3-1 0,2 1 0,-1 1 0,-1-1 0,-1 0 0,1-3 0,0 2 0,0-2 0,-1 2 0,-1 0 0,0-2 0,3 0 0,-3-1 0,4 0 0,-2 0 0,0 0 0,4 0 0,-2 0 0,0 0 0,1 0 0,-1 0 0,1 0 0,0-1 0,0-1 0,2 0 0,0-2 0,0 0 0,0 1 0,0 0 0,0-1 0,0-2 0,2 2 0,1 0 0,0-1 0,0 1 0,3-2 0,-2 1 0,3-1 0,0 1 0,0 1 0,0 1 0,0-1 0,0 2 0,0 0 0,0 4 0,0 2 0,0 3 0,0 0 0,0 0 0,0-2 0,0-1 0,0 2 0,-1-1 0,-1 1 0,-1-2 0,-1 2 0,0-2 0,-3-1 0,0 1 0,0 0 0,-3-1 0,0 0 0,0 1 0,0-3 0,-3 2 0,3 0 0,-2-2 0,0 0 0,1-1 0,-3 0 0,2 0 0,0 0 0,1 0 0,-1 0 0,1 1 0,1 1 0,-2-1 0,3 2 0,0 0 0,2 2 0,0-1 0,2 0 0,1 2 0,1 0 0,1 1 0,2 0 0,0 0 0,0 0 0,0-1 0,3 0 0,1-2 0,5-2 0,0 0 0,0-1 0,-1-1 0,-1 0 0,0-1 0,0 0 0,3-2 0,-5-2 0,2 1 0,-1-1 0,1 1 0,-3 1 0,1-1 0,-4 2 0,-1 0 0,-4 1 0,-5 1 0,-1 0 0,-1 0 0,-1 1 0,-4 0 0,0 2 0,0-2 0,-1 2 0,0 0 0,-1-2 0,-1 0 0,1-1 0,-1 0 0,1 0 0,0 0 0,1 0 0,3-1 0,0 0 0,0-2 0,3-2 0,1 1 0,3-1 0,0 1 0,3 1 0,1-1 0,3 2 0,3-1 0,1 3 0,3 0 0,0 0 0,0 0 0,0 0 0,-4 1 0,1 0 0,-2 2 0,0 1 0,1 1 0,-3 2 0,0 0 0,0 0 0,-1-1 0,-2 0 0,-1-2 0,-2 1 0,-1 2 0,-4 0 0,1 0 0</inkml:trace>
  <inkml:trace contextRef="#ctx0" brushRef="#br0" timeOffset="333">3256 414 12287,'0'7'0,"-1"0"0,-2 0 0,2-3 0,-5-2 0,-1-1 0,-4-1 0,-3 2 0,-3 1 0,-1-2 0,-2 0 0,-5-1 0,1 0 0</inkml:trace>
  <inkml:trace contextRef="#ctx0" brushRef="#br0" timeOffset="567">2472 29 12287,'-5'-6'0,"0"1"0,1 0 0,-4 3 0,-2 3 0,-1 3 0,-6 5 0,-7 2 0,-4 3 0</inkml:trace>
  <inkml:trace contextRef="#ctx0" brushRef="#br0" timeOffset="2800">1660 232 12287,'0'7'0,"0"-2"0,0-1 0,0-1 0,0 1 0,3 1 0,1-1 0,0 2 0,2-1 0,1 1 0,1 1 0,2 0 0,-3 0 0,0 0 0,0 0 0,0 0 0,0 0 0,0-1 0,0-1 0,-3 1 0,-1-1 0,0 1 0,-3 1 0,0-1 0,-4-1 0,-3-1 0,-2-3 0,0 2 0,0-2 0,-1 0 0,-2-1 0,-1 0 0,-1 0 0,2 0 0,0 0 0,0 0 0,-1 0 0,-1 0 0,0-1 0,0 0 0,3-2 0,-2-1 0,3 0 0,0 1 0,0-3 0,1 0 0,2-1 0,0 0 0,0 0 0,0 0 0,3 0 0,1 0 0,3 2 0,0 1 0,0-2 0,0 1 0,3-1 0,1 2 0,3 2 0,0 0 0,0 0 0,0 0 0,0 1 0,0-1 0,0 1 0,0 1 0,0 1 0,0 1 0,-1 0 0,-1 2 0,0 2 0,-3 0 0,1 0 0,-1 0 0,0-2 0,1 1 0,-4 2 0,-1 0 0,-2 0 0,-3 0 0,-1 0 0,-1 0 0,0 0 0,-3 0 0,1-1 0,0-1 0,-2 0 0,1-2 0,-1 1 0,-1 2 0,0-3 0,0 0 0,0-1 0,0 1 0,2-1 0,0-2 0,1 0 0,0 0 0,1-1 0,3 0 0,0-3 0,0 1 0,0 0 0,0-1 0,0-1 0,0 1 0,3-2 0,1 2 0,0-1 0,1 1 0,0-1 0,2-2 0,0 0 0,0 0 0,0 0 0,3 0 0,-2 1 0,4 0 0,0 2 0,-1 2 0,0-1 0,-1 0 0,0 2 0,-3-1 0,0 4 0,0 2 0,-1 3 0,-1 0 0,-2 0 0,-3 1 0,2 0 0,0 2 0,1-1 0,-4-2 0,-1 0 0,0 0 0,0 0 0,2-1 0,-1 0 0,-1-2 0,1 0 0,-2 2 0,2-3 0,-1 1 0,1-2 0,-2-2 0,3 0 0,0 0 0,2 0 0,0-1 0,0-1 0,-1-2 0,1-3 0,1 0 0,1 0 0,1 0 0,1 0 0,-1 0 0,0 0 0,0 0 0,2 0 0,0 0 0,0 0 0,0 0 0,0 0 0,0 3 0,2 1 0,0 0 0,1 2 0,-3-2 0,-3 8 0,-1 0 0,-1 0 0,0 2 0,1-2 0,-3 1 0,-1-1 0,-1 3 0,1-3 0,-2 4 0,3-1 0,0-3 0,-3 4 0,1-4 0,0 0 0,2 2 0,0-1 0,0 1 0,0 0 0,2-3 0,0-2 0,4-1 0,-2-1 0,6 0 0,1 0 0,3 0 0,-1-1 0,-1-1 0,1 1 0,-5-2 0,1 3 0,-4 0 0,-3 0 0,-1 0 0,-1 2 0,0 1 0,-1 1 0,-1 2 0,0 0 0,-3 1 0,0 0 0,-1 0 0,1 0 0,1 0 0,0 0 0,0 0 0,3 1 0,-2 0 0,3-2 0,3 1 0,-2-3 0,4 0 0,0 2 0,2-2 0,0 0 0,0-1 0,3 1 0,1 2 0,3-1 0,-1 1 0,-1-2 0,0 2 0,0-1 0,2 1 0,-1-2 0,-1 2 0,1 0 0,-2 1 0,0 0 0,1 0 0,-3-2 0,1-1 0,-1 2 0,0 0 0,1-1 0,-3-1 0,3-2 0,1 1 0</inkml:trace>
  <inkml:trace contextRef="#ctx0" brushRef="#br0" timeOffset="3166">1849 1 12287,'-4'0'0,"0"0"0,2 1 0,0 1 0,-3-1 0,0 2 0,-1-1 0,-1 1 0,-3 2 0,-1-1 0</inkml:trace>
  <inkml:trace contextRef="#ctx0" brushRef="#br0" timeOffset="3365">1471 169 12287,'-7'0'0,"0"0"0,0 0 0,-1 1 0,-1 1 0,0 0 0,-3 2 0,1 1 0,-3 2 0</inkml:trace>
  <inkml:trace contextRef="#ctx0" brushRef="#br0" timeOffset="3666">1331 568 12287,'-4'-3'0,"0"2"0,2-1 0,-5 1 0,-4 1 0</inkml:trace>
  <inkml:trace contextRef="#ctx0" brushRef="#br0" timeOffset="3781">1114 617 12287,'-7'0'0,"2"0"0,0 0 0,1 0 0,-6 3 0,-1 1 0</inkml:trace>
  <inkml:trace contextRef="#ctx0" brushRef="#br0" timeOffset="4051">505 120 12287,'0'14'0,"3"0"0,1 0 0,3 1 0,0 2 0,0 3 0,0 3 0,-3 0 0,0-1 0,-1 1 0,3-1 0,-2 2 0</inkml:trace>
  <inkml:trace contextRef="#ctx0" brushRef="#br0" timeOffset="4366">372 344 12287,'7'0'0,"0"0"0,0 0 0,0 3 0,0 2 0,2 1 0,0 1 0,1 2 0,-1 1 0,0-1 0,-3 1 0,0-2 0,-4 2 0,0-1 0,-1 1 0,-2-1 0,-2-2 0,-3 0 0,-3 0 0,-4-1 0,-1-1 0,0 1 0,-3-2 0</inkml:trace>
  <inkml:trace contextRef="#ctx0" brushRef="#br0" timeOffset="4649">127 162 12287,'-6'1'0,"1"1"0,3 3 0,1 3 0,2 2 0,1 2 0,3 3 0,-2 0 0,2 3 0,1 2 0,0 0 0,1 1 0,0 0 0,0 0 0,0 0 0,0 0 0,0 0 0</inkml:trace>
  <inkml:trace contextRef="#ctx0" brushRef="#br0" timeOffset="4916">1 386 12287,'7'0'0,"0"0"0,0 1 0,0 1 0,0 3 0,-3 2 0,-1 1 0,-1 2 0,0-2 0,0 3 0,-4 0 0,-3 0 0,-4 2 0,-2-2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01:47.389"/>
    </inkml:context>
    <inkml:brush xml:id="br0">
      <inkml:brushProperty name="width" value="0.08571" units="cm"/>
      <inkml:brushProperty name="height" value="0.08571" units="cm"/>
      <inkml:brushProperty name="color" value="#008C3A"/>
    </inkml:brush>
  </inkml:definitions>
  <inkml:trace contextRef="#ctx0" brushRef="#br0">1198 46 12287,'-7'-3'0,"3"1"0,2-2 0,1-2 0,1 3 0,0 1 0,0 4 0,1 3 0,1 4 0,2 3 0,3 3 0,0 2 0,0-2 0,0 2 0,0 0 0,0 1 0,0 2 0,0-2 0,0-1 0,0 1 0,0 0 0,0-2 0,0 1 0,0-3 0</inkml:trace>
  <inkml:trace contextRef="#ctx0" brushRef="#br0" timeOffset="732">1016 60 12287,'0'-7'0,"0"0"0,0 0 0,0 3 0,0 2 0,0 4 0,0 3 0,0 4 0,2 2 0,0 3 0,1 0 0,0 0 0,-2 0 0,1 0 0,0 0 0,0 0 0,-1 0 0,2 0 0,-1-1 0,0-1 0,4 0 0,-1-2 0,1-2 0,1 0 0,0-4 0,0-2 0,1-1 0,1-1 0,-1-1 0,1-1 0,-1-3 0,-1-1 0,0-1 0,-1 0 0,-1 0 0,0 0 0,-3 2 0,0 1 0,-1-2 0,-1 2 0,0 0 0,-3 2 0,-2 0 0,-2 2 0,-2 2 0,0 0 0,-2 2 0,0 2 0,0 0 0,-3 1 0,-2 0 0,0 0 0,-1 0 0,1 2 0,-3 1 0,1-2 0,0 0 0,0 1 0,2 1 0,-1-3 0,-1-1 0,3-1 0,-1-2 0,1 0 0,1 1 0,3-2 0,1-3 0,0-1 0,3-2 0,0-4 0,4 0 0,2-2 0,1 1 0,0 2 0,1 0 0,1 0 0,-1 0 0,4 0 0,1 0 0,3 0 0,-1 1 0,1 0 0,-1 2 0,-1 1 0,2 1 0,0 2 0,0 0 0,-1 0 0,-4 0 0,1 0 0,1 0 0,-1 3 0,0 2 0,-3 1 0,-1 1 0,-1 2 0,0 1 0,-1 0 0,-1 1 0,-2 1 0,-3 0 0,0 1 0,0 1 0,-3-2 0,-2-1 0,0 1 0,0-1 0,-4 2 0,3-2 0,0 0 0,0-2 0,3-2 0,-3-1 0,2-3 0,1 1 0,-2-2 0,1-2 0</inkml:trace>
  <inkml:trace contextRef="#ctx0" brushRef="#br0" timeOffset="1083">491 326 12287,'-6'-13'0,"0"-1"0,1 0 0,4-1 0,-1 1 0,1 1 0,1 1 0,1 0 0,1 2 0,2 2 0,0 0 0,4 1 0,-1 0 0,2 1 0,1 1 0,0 0 0,2 2 0,-1 1 0,-1-1 0,3 2 0,-2-1 0,0 1 0,-2 1 0,1 2 0,-1 1 0,-1 1 0,-2 2 0,-1 0 0,-2 1 0,0 1 0,0 1 0,0-1 0,-4 2 0,-1-1 0,-3 1 0,-2 0 0,-2-2 0,-1 2 0,-1-2 0,2 0 0,-2-1 0,0 0 0,0 0 0,2-1 0,-2 0 0,1-3 0,2 1 0,-3-2 0,2-2 0,1 0 0,0 0 0,2-3 0,0-3 0,1-2 0,1-3 0,-3-3 0</inkml:trace>
  <inkml:trace contextRef="#ctx0" brushRef="#br0" timeOffset="1315">435 11 12287,'0'-7'0,"0"4"0,0 3 0,0 6 0,1 6 0,0 1 0,1 1 0,4 1 0,-2 0 0,0 2 0,1-2 0,-1 1 0,1-1 0,-1-2 0,-1 1 0,3-1 0,-2 0 0,0-1 0,1-3 0,-3-1 0,1-1 0,0 0 0,1 0 0,3 0 0</inkml:trace>
  <inkml:trace contextRef="#ctx0" brushRef="#br0" timeOffset="1481">575 60 12287,'0'4'0,"0"0"0,-1-3 0,-1 2 0,1 0 0,-1-1 0,-2 2 0,0 3 0</inkml:trace>
  <inkml:trace contextRef="#ctx0" brushRef="#br0" timeOffset="1932">477 382 12287,'-10'0'0,"2"2"0,-2 1 0,0-1 0,1 1 0,-3-1 0,0 1 0,-1 1 0,-1-3 0,-1 0 0,-1-1 0,-2 0 0,0 0 0,1 0 0,4-1 0,1-1 0,3-3 0,-1-3 0,2-2 0,3 2 0,1 0 0,2 1 0,2 0 0,0 0 0,0 0 0,3 1 0,2 1 0,1 2 0,1 0 0,0 2 0,0-1 0,0 1 0,0 1 0,0 0 0,0 1 0,0 1 0,0 3 0,-3 1 0,1 1 0,0 0 0,-1 0 0,-1 0 0,-3 0 0,0 1 0,0 1 0,0-1 0,-1 1 0,-1-1 0,-3-1 0,-2-2 0,-2-1 0,-3 1 0,-1-1 0,-1 2 0,0-2 0,-1 0 0,-1-2 0,0-1 0,-3-1 0,1 0 0,0 0 0,-2 0 0,4-1 0,0-1 0,-1-3 0,2 1 0,-1 0 0,4-3 0,3-1 0,1-1 0,1-2 0,1-2 0,1 0 0,2-1 0,3 0 0,0 0 0,6-3 0,2-1 0</inkml:trace>
  <inkml:trace contextRef="#ctx0" brushRef="#br0" timeOffset="2064">176 158 12287,'-4'0'0,"-2"0"0,2 0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01:56.971"/>
    </inkml:context>
    <inkml:brush xml:id="br0">
      <inkml:brushProperty name="width" value="0.08571" units="cm"/>
      <inkml:brushProperty name="height" value="0.08571" units="cm"/>
      <inkml:brushProperty name="color" value="#008C3A"/>
    </inkml:brush>
  </inkml:definitions>
  <inkml:trace contextRef="#ctx0" brushRef="#br0">456 29 12287,'-4'0'0,"-2"-3"0,2 2 0,-3-1 0,0 1 0,-1 4 0,0 2 0,-2 2 0,2 2 0,-2 0 0,0 1 0,2 1 0,0-3 0,1 0 0,0-1 0,1 0 0,1 0 0,1 0 0,2 0 0,4-3 0,1-2 0,5-1 0,0-1 0,2 0 0,-1 0 0,1 0 0,1 0 0,-1-1 0,-1 0 0,1-2 0,-2 1 0,1 2 0,-1 0 0,-2 1 0,-1 1 0,-3 3 0,-2 1 0,-3 1 0,-4 0 0,-3 0 0,-5 0 0,0 0 0,-2 0 0,-2 0 0,1 0 0,-1 0 0,1 0 0,0-2 0,-1-2 0,3 1 0,1-3 0,3 0 0,1-1 0,2-1 0,3-1 0,0-2 0,3-3 0,2 0 0,0 0 0,1-2 0,0-2 0,1 1 0,1-3 0,0 2 0,2 0 0,1-2 0,-1 0 0,2-1 0,-1 1 0,0 0 0,0 2 0,0 0 0,-2-1 0,-2 3 0,0 1 0,-2 2 0,-1 1 0,-3 2 0,-3 4 0,-3 1 0,1 3 0,-4 1 0,-3 2 0,1 1 0,-1 3 0,2 1 0,-2 2 0,1 1 0,-1 3 0,3 1 0,3 2 0,-2 0 0,0 2 0,4 1 0,2-1 0,2-3 0,1-1 0,1-2 0,4-4 0,1 0 0,3-3 0,2-2 0,2-2 0,3 0 0,4 0 0,0-1 0,5 0 0,2-3 0,3 1 0,4 1 0,5-1 0</inkml:trace>
  <inkml:trace contextRef="#ctx0" brushRef="#br0" timeOffset="2433">5391 610 12287,'-7'0'0,"2"0"0,0 0 0,0 0 0,-1 0 0,-1 0 0,-1 0 0,-1 0 0,0 0 0,-4 2 0,2 1 0,-2 1 0,-1 2 0,0 0 0,0 1 0,0-1 0,0-1 0,3 1 0,1-1 0,0 1 0,1 1 0,2-2 0,2-1 0,4 0 0,1 1 0,4-2 0,3-3 0,0 0 0,0 0 0,0 0 0,0 0 0,0 0 0,0 0 0,-4 1 0,-3 1 0,-4 0 0,-6 2 0,-1 2 0,-2 0 0,-2 1 0,-2 1 0,0 1 0,-1 3 0,-3-1 0,4 0 0,-1 2 0,1 0 0,5-1 0,2-2 0,1 1 0,3-3 0,4 0 0,-1-1 0,6-3 0,1-2 0,3-1 0,3-1 0,-2 0 0,4 0 0,0 0 0,-2 0 0,5-3 0,-2-1 0,-1-1 0,1 1 0,0 1 0,-1-1 0,0-1 0,0 1 0,-2-2 0,0 2 0,-2 0 0,-5-2 0,-5 5 0,-6-1 0,-3 1 0,-3 1 0,0 3 0,-3 2 0,2 0 0,-2 0 0,3 1 0,-3-1 0,0 1 0,1 1 0,0-2 0,2-2 0,0 1 0,0 0 0,2-2 0,1 1 0,1-1 0,1 1 0,2-1 0,0-2 0,0 0 0,2-3 0,1-2 0,1-1 0,1-1 0,2-1 0,0 0 0,0-2 0,-3-2 0,1 0 0,0-2 0,-2-2 0,1 0 0,-2-2 0,0-2 0,0 0 0,-2 1 0,-2 1 0,1 1 0,1 2 0,-1-2 0,2 3 0,1 1 0,-1 2 0,2 3 0,0 2 0,1 2 0,1 2 0,2-1 0,0 4 0,0 1 0,0 3 0,0 2 0,0 1 0,2 2 0,0 1 0,4-1 0,-2 1 0,0 1 0,1-1 0,-3 2 0,2-1 0,0 3 0,0 2 0,-3-1 0,2-2 0,-2 0 0,-1 0 0,0 0 0,0 0 0,-1 0 0,-2 0 0,0-2 0,-4-2 0,0 1 0,0-3 0,-1 0 0,-1-2 0,-1 0 0,-1-2 0,3-2 0,-2 0 0,0-1 0,1-1 0,0 0 0,2 0 0,0 0 0,0 0 0,2-2 0,0-2 0,0 1 0,-1-2 0,1-2 0,0 0 0,0 0 0,1 0 0,-1 0 0,1 0 0,0 0 0,-3 0 0,3 0 0,-2 0 0,-1 0 0,2 1 0,1 0 0,1 2 0,-2 1 0,2-1 0,0 0 0,0 1 0,0 0 0,0-1 0,3-1 0,-3-2 0,3 2 0,0 1 0,-1 2 0,-2 0 0,3 1 0,-4 1 0,1 0 0,3 1 0,-3 1 0,-1 3 0,4-1 0,-3 0 0,2 2 0,-2 0 0,3 1 0,-3 0 0,0 0 0,1 0 0,0 0 0,1 0 0,-1 0 0,0 0 0,-3 2 0,2 1 0,-1-2 0,0 0 0,-1-2 0,0 0 0,0-2 0,1-2 0,-1 0 0,0-1 0,-1-1 0,-1 0 0,0 0 0,0 0 0,0 0 0,0-1 0,0-1 0,0-3 0,0-1 0,0-1 0,0 0 0,3 0 0,-3-1 0,3 0 0,-2-2 0,2 2 0,-3-2 0,4-1 0,-2 1 0,0 0 0,3 1 0,-3 2 0,1-1 0,0-1 0,-2 3 0,3-1 0,-1 1 0,0 2 0,-1 0 0,0 1 0,0 2 0,-1 0 0,-1 2 0,0 1 0,0 2 0,-1 3 0,-1 0 0,0 0 0,0 0 0,2 0 0,0 0 0,3 0 0,-2 0 0,2 0 0,0 0 0,1 0 0,0 0 0,1 0 0,0 0 0,2 0 0,0-2 0,0-2 0,3 1 0,1 0 0,3-2 0,0 0 0,0-1 0,3-1 0,1 0 0,3-1 0,0-1 0,3-5 0,1-4 0</inkml:trace>
  <inkml:trace contextRef="#ctx0" brushRef="#br0" timeOffset="2683">4530 1009 12287,'-7'0'0,"0"0"0,0 0 0,-1 0 0,-2 0 0,2 0 0,-4 0 0,0 0 0,-1 0 0,-1 0 0</inkml:trace>
  <inkml:trace contextRef="#ctx0" brushRef="#br0" timeOffset="2882">4327 568 12287,'-7'-2'0,"0"-1"0,0 2 0,0 3 0,-3 2 0,-4 3 0,-4 0 0</inkml:trace>
  <inkml:trace contextRef="#ctx0" brushRef="#br0" timeOffset="3166">3802 596 12287,'7'4'0,"0"4"0,3 5 0,-2 7 0,3 6 0,0 4 0,0 3 0,-2 1 0,2 0 0,0-2 0,0-4 0,-2-6 0,2-6 0,-1-2 0,-1-2 0,-4-5 0,-2-1 0,-3-2 0</inkml:trace>
  <inkml:trace contextRef="#ctx0" brushRef="#br0" timeOffset="3783">3508 652 12287,'0'-7'0,"3"2"0,1 1 0,3 1 0,0 2 0,2 0 0,1 1 0,1 1 0,1 1 0,1 0 0,-1 2 0,0 2 0,0 3 0,-1 0 0,-2 1 0,-1 1 0,-1-3 0,-3 3 0,-2 1 0,-1 1 0,-1 1 0,-4 0 0,-3 1 0,-4 1 0,-2 3 0,-4 1 0,-2 0 0,-1 0 0,-1-2 0,0-2 0,0 0 0,3-1 0,1-1 0,3-1 0,0-1 0,3-3 0,1-1 0,5-1 0,0 0 0,4 0 0,-2-3 0,6-3 0,1-2 0,3-1 0,0-2 0,0 0 0,0 1 0,0-1 0,0-2 0,0 2 0,0-2 0,0 2 0,0 0 0,0-2 0,-1 0 0,-1-1 0,-3 0 0,-1 2 0,-1 1 0,0-2 0,0 0 0,-3 0 0,-2 0 0,-1 2 0,-1-2 0,0-1 0,-1-1 0,-1-2 0,0 2 0,-3 0 0,2 0 0,-1 0 0,-1-2 0,1 1 0,0 2 0,0-1 0,0-1 0,3 1 0,-2-2 0,3 1 0,0-1 0,0 1 0,0 2 0,2-1 0,0-1 0,1 1 0,0-1 0,1 1 0,0 1 0,1 0 0,-3 0 0,4 0 0,-2 0 0</inkml:trace>
  <inkml:trace contextRef="#ctx0" brushRef="#br0" timeOffset="4383">3480 1128 12287,'-4'3'0,"-2"-1"0,3 1 0,-1 1 0,3-1 0,-2-2 0,0 2 0,1 1 0,0-1 0,2 1 0,0-2 0,3 0 0,1-1 0,1-1 0,1 0 0,2 0 0,1 0 0,-2 0 0,-1-1 0,-1-1 0,-2 1 0,0-1 0,-3 1 0,-1 1 0,-5 1 0,-5 1 0,-2 2 0,-4 3 0,-1 0 0</inkml:trace>
  <inkml:trace contextRef="#ctx0" brushRef="#br0" timeOffset="4783">3095 904 12287,'4'-5'0,"-1"1"0,0 1 0,1-1 0,3 1 0,0 2 0,0 3 0,-1 3 0,-1 3 0,-2 2 0,0 1 0,-2-1 0,1 1 0,-1 1 0,-1-1 0,0 2 0,0-1 0,0 0 0,0 0 0,0-1 0,-1-3 0,-1 2 0,-3-2 0,-1-1 0,-1-1 0,-1-3 0,-1 1 0,1 1 0,-9-4 0,3 2 0</inkml:trace>
  <inkml:trace contextRef="#ctx0" brushRef="#br0" timeOffset="5047">2892 960 12287,'-4'3'0,"-2"-1"0,1 2 0,-1 2 0,2 0 0,-2 4 0,0 2 0,-2 4 0,-1 3 0,-3-2 0,2 0 0,0-1 0,0 1 0,-2-3 0,3-4 0,0 1 0,2-3 0,3-3 0,-2-2 0,2-3 0</inkml:trace>
  <inkml:trace contextRef="#ctx0" brushRef="#br0" timeOffset="5297">2717 673 12287,'3'10'0,"-2"2"0,4 4 0,0 3 0,2 1 0,0 3 0,0 1 0,0 2 0,0-1 0</inkml:trace>
  <inkml:trace contextRef="#ctx0" brushRef="#br0" timeOffset="5800">2479 715 12287,'1'7'0,"1"0"0,-1 0 0,4 0 0,0 1 0,-1 1 0,2 0 0,-1 3 0,2 2 0,2 2 0,-1 1 0,1-2 0,-1 2 0,-1-2 0,0-1 0,-1-1 0,-1-3 0,0 1 0,-3-2 0,0-2 0,-1 0 0,-1 0 0,-1 0 0,-1 0 0,-3 0 0,-2 0 0,-2 0 0,-1 0 0,-1 0 0,0-1 0,-3 0 0,0-2 0,0 2 0,0 0 0,-1 0 0,-1 0 0,0-2 0,-3-1 0,2 0 0,-1 1 0,-1-3 0,-1 0 0,0-1 0,0 0 0,1 0 0,3-3 0,-3-1 0,1-1 0,0 1 0,-2-3 0,3-4 0,-1 1 0,0-2 0,-3-2 0</inkml:trace>
  <inkml:trace contextRef="#ctx0" brushRef="#br0" timeOffset="6132">2129 750 12287,'7'0'0,"0"0"0,0 0 0,0 0 0,0 0 0,-3 0 0,1 1 0,1 0 0,0 2 0,-2 2 0,-2 0 0,-1 1 0,-3 1 0,-2 0 0,-6 0 0,-2 0 0,-5 3 0,-1 1 0</inkml:trace>
  <inkml:trace contextRef="#ctx0" brushRef="#br0" timeOffset="6566">1667 708 12287,'-4'0'0,"-2"3"0,4 2 0,1 4 0,0 2 0,1 4 0,1 1 0,1 3 0,-1 1 0,4 2 0,1 0 0,0 2 0,-2-4 0,1-4 0,1-1 0,0-1 0,1 0 0,0 0 0</inkml:trace>
  <inkml:trace contextRef="#ctx0" brushRef="#br0" timeOffset="8433">1513 722 12287,'-4'3'0,"0"-1"0,2 2 0,1 1 0,-1 2 0,0 0 0,0 0 0,1 0 0,-1 1 0,1 0 0,1 2 0,0 1 0,0-1 0,0 1 0,0 2 0,0-2 0,0 0 0,0 1 0,0-1 0,-3 1 0,1-2 0,0 0 0,-1 1 0,1 0 0,-2-1 0,0-2 0,0 0 0,3-3 0,-1-1 0,1 2 0,1-3 0,1 0 0,1-4 0,3-1 0,1 0 0,1-2 0,0 0 0,0 1 0,0 1 0,0 0 0,0 1 0,0 1 0,0-2 0,0-1 0,0 2 0,-3 0 0,1 1 0,1 0 0,-3 2 0,1 1 0,-1 1 0,1 0 0,-3 2 0,1-2 0,0 2 0,-1-2 0,-1 0 0,1 2 0,1 0 0,-1-1 0,1-1 0,-1 2 0,-1 0 0,0 1 0,0 0 0,0 0 0,-1-1 0,-1 0 0,0-2 0,1 2 0,-1-2 0,0 0 0,0 2 0,-3-2 0,2-1 0,-1 1 0,-1-3 0,1 2 0,-1 0 0,0-1 0,-1 1 0,-1-2 0,0 2 0,0-1 0,0 1 0,-3-1 0,0-2 0,-1 1 0,-1 1 0,1-1 0,-1 1 0,0-1 0,-1-1 0,1 0 0,1 0 0,1 0 0,2 0 0,0-2 0,1-1 0,0 1 0,0-1 0,2 1 0,0-2 0,0-2 0,1 1 0,0-1 0,1 2 0,2-2 0,-1 1 0,0-1 0,0 2 0,0-1 0,1-2 0,-1 0 0,1 2 0,-1 1 0,-2-1 0,3 0 0,-1 1 0,-2 2 0,3 0 0,-2 3 0,0 2 0,1 1 0,0 1 0,1 2 0,-1 0 0,1-2 0,-1-1 0,0 2 0,0 0 0,0 1 0,-2 0 0,1 0 0,0-2 0,1-1 0,0 2 0,-3-1 0,1 1 0,0-2 0,-2-2 0,1 0 0,1-1 0,-1-1 0,3-1 0,-2-1 0,1-3 0,0-1 0,1-1 0,0 0 0,0 2 0,2 1 0,0-2 0,0 2 0,0 0 0,0 1 0,0-1 0,-1 2 0,-1 0 0,1 2 0,-2 1 0,0 2 0,1 1 0,-2-1 0,0 0 0,0 1 0,0 0 0,-2-1 0,0 0 0,1 1 0,1 1 0,-3-1 0,0 0 0,2-1 0,0-2 0,0 1 0,1-1 0,-1 1 0,3-1 0,-2-2 0,1-1 0,1 0 0,2-2 0,0-1 0,0 0 0,0 1 0,-3 2 0,-2 0 0,1 2 0,-1 2 0,0 3 0,1-1 0,-1-1 0,0 1 0,-1-3 0,1 2 0,0 0 0,0 1 0,0-1 0,-1 0 0,1 1 0,3-2 0,-3-2 0,4 0 0,-2-3 0,3-2 0,0-1 0,0-1 0,0 0 0,0 0 0,0 0 0,0 0 0,0-1 0,-1 0 0,-1-2 0,0 2 0,-1 0 0,1 1 0,-1 1 0,-1 1 0,2-1 0,-3 2 0,0 0 0,-1 1 0,-1 3 0,0 0 0,0 0 0,0 1 0,0 1 0,0 3 0,2 1 0,0 1 0,0 0 0,-1 0 0,1 0 0,1 0 0,0 0 0,0 0 0,3 1 0,-1 0 0,1 2 0,1-2 0,0 0 0,0-1 0,0 0 0,0 0 0,1-1 0,0 0 0,2-3 0,1 1 0,1 0 0,2-1 0,0-1 0,0 1 0,-3-1 0,1 1 0,1 1 0,-1-1 0,0-2 0,-1 2 0,-1 1 0,2-1 0,-3 1 0,3 1 0,-3 2 0,0 0 0,-1-2 0,-2-2 0,-1 1 0,-3 0 0,1-1 0,-1 0 0,0 1 0,-1 0 0,-1 0 0,0 1 0,0-2 0,0 0 0,-3-1 0,-1 1 0,-1 1 0,0 0 0,1-2 0,-3 1 0,0-1 0,0 1 0,-3-1 0,1-2 0,1 0 0,0 0 0,1 0 0,1-1 0,0-1 0,2-3 0,2-1 0,0-1 0,0 0 0,0 0 0,3-3 0,0-2 0,1-2 0,2-2 0,1-1 0,0-2 0,2-2 0,2-1 0,3 2 0,4-3 0,2 1 0,3 1 0</inkml:trace>
  <inkml:trace contextRef="#ctx0" brushRef="#br0" timeOffset="8866">967 1443 12287,'0'-7'0,"0"3"0,-3 1 0,-1 3 0</inkml:trace>
  <inkml:trace contextRef="#ctx0" brushRef="#br0" timeOffset="8997">869 1464 12287,'-3'6'0,"-2"-1"0,1-2 0,-1-3 0,4 3 0,-2-2 0,3 2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02:16.536"/>
    </inkml:context>
    <inkml:brush xml:id="br0">
      <inkml:brushProperty name="width" value="0.08571" units="cm"/>
      <inkml:brushProperty name="height" value="0.08571" units="cm"/>
      <inkml:brushProperty name="color" value="#008C3A"/>
    </inkml:brush>
  </inkml:definitions>
  <inkml:trace contextRef="#ctx0" brushRef="#br0">0 227 12287,'25'-14'0,"4"-3"0,4-2 0,2-1 0,15 11 0,10 3 0,13 4 0,14 2 0,2 0 0,8 0 0,0 0 0,-1 0 0,-46 0 0,1 0 0,2-1 0,2 0 0,1-1 0,0 0-44,1-1 0,0 0 1,-3-1-1,0 1 1,2 0-1,0 0 1,0-2-1,0 0 44,2 0 0,0 0 0,-1-1 0,0-1 0,0 3 0,0 0 0,-1 0 0,0 0 0,-1 1 0,-1-1 0,-1-2 0,0 0 0,-1 2 0,0 0 0,0 1 0,-1-1 0,47-4 0,-3 2 0,-8 6 0,0 0 21,0 0 1,-16 0 0,-9 0-1,-12-2-21,-9-4 0,-4 4 0,-5-3 0,-3 3 0,-5 2 0,-11 0 0,-1 0 0,-10 0 0,-2 0 0,-12 0 0,-9 0 0,-8 0 0,-12 2 0,-5 2 0,-4 1 0,-3 3 0,3-4 0,2 2 87,1-2 1,7 3 0,-5 1-88,3 2 0,1 1 0,7 7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02:35.834"/>
    </inkml:context>
    <inkml:brush xml:id="br0">
      <inkml:brushProperty name="width" value="0.08571" units="cm"/>
      <inkml:brushProperty name="height" value="0.08571" units="cm"/>
      <inkml:brushProperty name="color" value="#008C3A"/>
    </inkml:brush>
  </inkml:definitions>
  <inkml:trace contextRef="#ctx0" brushRef="#br0">2244 209 12287,'16'-2'0,"-5"-4"0,5 4 0,-9-8 0,7 7 0,-3-3 0,1-6 0,4 4 0,-5-1 0,-3 3 0,-8-6 0,0 9 0,-2-5 0,-4 8 0,-5 0 0,1 0 0,-2 0 0,8 0 0,-3 0 0,7 2 0,0 4 0,0-3 0,2 7 0,3-2 0,-1-1 0,8-1 0,-2 4 0,3 5 0,-1-3 0,-7 3 0,7-3 0,-6 4 0,4 1 0,-3 0 0,-1-5 0,-6-1 0,0 3 0,0 1 0,0 3 0,-2-3 0,-4-1 0,-5-3 0,-5 3 0,5-4 0,-1-1 0,-1-1 0,-3-4 0,-1 0 0,-1 0 0,1 1 0,0-1 0,-1-2 0,1-4 0,-1-4 0,7 5 0,1-7 0,0 0 0,1-3 0,3-3 0,-4 0 0,3 3 0,3-3 0,-4 5 0,2-3 0,2-1 0,0-3 0,-1-1 0,3-1 0,-6 7 0,8-1 0,2 8 0,4-2 0,-4 6 0,3 6 0,-3 4 0,-2 7 0,-2-1 0,-1-3 0,-3-1 0,-8-1 0,3 7 0,-5-3 0,-1-1 0,-1-3 0,1-7 0,0 4 0,-1-2 0,1 0 0,-1 1 0,1-3 0,2 4 0,3 2 0,-3-5 0,3 5 0,-3 0 0,-3-1 0,8 3 0,5 5 0,3-7 0,4-2 0,3-8 0,7 0 0,4 0 0,1 0 0,0 0 0,-5 0 0,-1 0 0,-9 0 0,-2 0 0,-9 0 0,-7 0 0,-1 2 0,0 2 0,-1 1 0,7 1 0,-1-4 0,-2 2 0,-1 2 0,-2 5 0,1-3 0,5 2 0,-3 1 0,8 7 0,2-1 0,-3 1 0,1-1 0,2 0 0,2 1 0,2-1 0,2 0 0,2 1 0,2-1 0,5 1 0,-3-1 0,0 0 0,-1 1 0,5-7 0,-4 1 0,1 2 0,3-1 0,3 1 0,-3-3 0,3-7 0,-5 4 0,8-8 0</inkml:trace>
  <inkml:trace contextRef="#ctx0" brushRef="#br0" timeOffset="233">2435 870 12287,'-7'17'0,"5"0"0,-8-5 0,4 0 0,-1-7 0,-7 5 0,1-2 0,-7-4 0,-5 5 0,-10 1 0</inkml:trace>
  <inkml:trace contextRef="#ctx0" brushRef="#br0" timeOffset="466">2088 0 12287,'-8'10'0,"-2"5"0,-7-5 0</inkml:trace>
  <inkml:trace contextRef="#ctx0" brushRef="#br0" timeOffset="2083">1166 313 12287,'0'10'0,"0"-1"0,0-3 0,0-4 0,0 6 0,6-6 0,1 2 0,3 1 0,-4 7 0,4-4 0,-1 0 0,1-1 0,-4 5 0,3-4 0,1-1 0,0 1 0,-5 4 0,5-5 0,0 1 0,-1 0 0,-5 5 0,2-1 0,-4-2 0,-2 1 0,-2-1 0,-4 1 0,-5-3 0,-5 0 0,-1-6 0,-3 4 0,-1-2 0,-2 1 0,-6-3 0,6 4 0,0-4 0,-2-2 0,5 0 0,-3 0 0,2-2 0,-2-4 0,9 2 0,-3-7 0,1-1 0,1 3 0,5-7 0,2 4 0,1-3 0,5-2 0,-4-1 0,4 1 0,8 5 0,2 3 0,1 1 0,1 0 0,3 4 0,-1-2 0,1 3 0,-3 1 0,2 2 0,-3 7 0,3 5 0,-2 3 0,-6 3 0,1-1 0,1-5 0,-6-1 0,0 3 0,0-4 0,0 1 0,0 3 0,-6-5 0,1 3 0,1 1 0,0-5 0,0 0 0,-2 0 0,-5-4 0,3 5 0,-2-1 0,-1-2 0,-7-4 0,1 3 0,-1-3 0,1 4 0,0-4 0,-1-2 0,1 0 0,-1 0 0,1 0 0,0 0 0,1-2 0,3-2 0,1-1 0,6-3 0,-5 4 0,-1-4 0,2-1 0,-3 3 0,5-4 0,0 0 0,1 1 0,-1 3 0,2-6 0,4 1 0,-4-7 0,5 7 0,1-1 0,0 6 0,0-5 0,1 7 0,5-2 0,-4 4 0,8 2 0,-4 0 0,-4 8 0,3 4 0,-5 3 0,-3 2 0,-3 1 0,-2-7 0,2 1 0,-3 2 0,-1 1 0,-6 0 0,7-1 0,-3-2 0,1 1 0,1-3 0,-4-1 0,3 1 0,-3 0 0,5-6 0,-3 1 0,-2-3 0,5-2 0,-1-2 0,2-3 0,3 1 0,5-8 0,0-1 0,0-3 0,0-1 0,0-1 0,0 1 0,0 0 0,0-1 0,0 1 0,0 7 0,0 2 0,0 10 0,-2 2 0,-4 2 0,2 8 0,-8-3 0,1 3 0,-5-1 0,5-1 0,-3-6 0,7 3 0,-3-1 0,0 0 0,-3-4 0,1 1 0,0 1 0,-5-6 0,0 0 0,-1 0 0,7 0 0,1-2 0,2-4 0,3 3 0,3-7 0,-2 0 0,-2 1 0,0 3 0,6-6 0,0-1 0,-6 3 0,1-2 0,-3 9 0,2-3 0,-6 4 0,3 4 0,-3 4 0,2 3 0,-3 9 0,1-1 0,9 0 0,-3 1 0,4-1 0,2 1 0,0-1 0,0-5 0,0-1 0,8-5 0,3 5 0,-1-7 0,1 2 0,-7-2 0,2 2 0,-6-4 0,-4 5 0,-4-1 0,-1 0 0,3 2 0,-6-4 0,-1 1 0,-3-1 0,5 4 0,-1 0 0,-1 1 0,-3 1 0,-1 4 0,-1-3 0,7-5 0,1 6 0,2 1 0,3 3 0,5 1 0,0 0 0,0-5 0,0 0 0,0 1 0,7-5 0,5-2 0,11 3 0,4 1 0</inkml:trace>
  <inkml:trace contextRef="#ctx0" brushRef="#br0" timeOffset="2567">1218 104 12287,'-6'12'0,"-1"-2"0,-3-3 0,4-1 0,-6-4 0,-1 4 0,-3-4 0,-1 6 0,0-8 0</inkml:trace>
  <inkml:trace contextRef="#ctx0" brushRef="#br0" timeOffset="2834">818 209 12287,'-12'15'0,"1"-1"0,-3-3 0,-1-7 0,-3 2 0,1 4 0,0-1 0</inkml:trace>
  <inkml:trace contextRef="#ctx0" brushRef="#br0" timeOffset="3300">644 887 12287,'-2'10'0,"-2"-3"0,-1 1 0,-9-6 0,4 6 0,-7-8 0</inkml:trace>
  <inkml:trace contextRef="#ctx0" brushRef="#br0" timeOffset="3602">209 1044 12287,'-17'7'0,"0"-5"0,-1 6 0,1-8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02:50.333"/>
    </inkml:context>
    <inkml:brush xml:id="br0">
      <inkml:brushProperty name="width" value="0.08571" units="cm"/>
      <inkml:brushProperty name="height" value="0.08571" units="cm"/>
      <inkml:brushProperty name="color" value="#008C3A"/>
    </inkml:brush>
  </inkml:definitions>
  <inkml:trace contextRef="#ctx0" brushRef="#br0">1079 18 12287,'0'18'0,"0"-1"0,0 0 0,0 1 0,0-1 0,0 1 0,0-1 0,0 0 0,0 1 0,0-1 0,8 1 0,1-1 0</inkml:trace>
  <inkml:trace contextRef="#ctx0" brushRef="#br0" timeOffset="1150">783 1 12287,'8'17'0,"-6"-5"0,4-1 0,-4-5 0,0 4 0,1 0 0,3-1 0,0 3 0,-6 5 0,0 1 0,2-1 0,2 0 0,2 1 0,-2-1 0,3-5 0,-1-1 0,-2 3 0,4 1 0,-3 3 0,3-9 0,-2-3 0,-4-4 0,4-2 0,-12 0 0,-4 0 0,-7 0 0,-1 0 0,7-2 0,-1-2 0,-1-2 0,-3-1 0,-1 3 0,0-2 0,-1-5 0,3 3 0,3-2 0,-3 6 0,3-2 0,2-1 0,-1 1 0,7-2 0,-2 2 0,6 4 0,4-5 0,2-1 0,7 6 0,-1-4 0,3 4 0,-3 2 0,0 0 0,1 0 0,-3 2 0,1 4 0,-1-2 0,2 8 0,-7 1 0,-3-3 0,-4 1 0,-3 3 0,1-4 0,-8-1 0,-1 1 0,-3-1 0,-1-3 0,-1 4 0,3 0 0,3-1 0,-3-5 0,3 4 0,-3-2 0,-3-1 0,7 1 0,-1-6 0,-1 0 0,-3-2 0,-1-3 0,5-3 0,3-6 0,1 3 0,2 5 0,6-6 0,0 8 0,0-1 0,0 10 0,-6 5 0,0 7 0,3 1 0,-1-7 0,0 1 0,-2 2 0,-6-5 0,7 3 0,-9-1 0,4 7 0</inkml:trace>
  <inkml:trace contextRef="#ctx0" brushRef="#br0" timeOffset="1650">244 157 12287,'-10'-2'0,"5"-3"0,3 3 0,2-8 0,0 4 0,0 6 0,0 0 0,0 8 0,0 9 0,0 1 0,0-1 0,0 1 0,0-1 0,0-5 0,0-1 0,-8-7 0,-2 4 0,-7-8 0,5-8 0,1-4 0,5-1 0,-6 1 0,9-3 0,-5 13 0,6-6 0,-4 8 0,4 8 0,-4 3 0,4-1 0,2 2 0,-2-1 0,-3 7 0,1-7 0,-8 1 0,1-2 0,-5 3 0,5-1 0,-5-8 0,5 1 0,3-3 0,-8 6 0,7 2 0</inkml:trace>
  <inkml:trace contextRef="#ctx0" brushRef="#br0" timeOffset="1867">314 523 12287,'0'17'0,"0"0"0,0-5 0,0 0 0,-2-3 0,-4 3 0,-4-4 0,-7-1 0,0 3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02:54.483"/>
    </inkml:context>
    <inkml:brush xml:id="br0">
      <inkml:brushProperty name="width" value="0.08571" units="cm"/>
      <inkml:brushProperty name="height" value="0.08571" units="cm"/>
      <inkml:brushProperty name="color" value="#008C3A"/>
    </inkml:brush>
  </inkml:definitions>
  <inkml:trace contextRef="#ctx0" brushRef="#br0">2244 174 12287,'-2'10'0,"-4"-4"0,2 1 0,-8-1 0,7 6 0,-5-5 0,2 3 0,1-4 0,3 6 0,-2 1 0,0-3 0,6 1 0,0-7 0,8 4 0,3-8 0,5 0 0,1 0 0,1-2 0,-1-4 0,-5 4 0,-1-5 0,3-1 0,-5-2 0,3-7 0,-8 5 0,2 1 0,-6 5 0,-4-6 0,-2-1 0,-2 5 0,2 0 0,-5 0 0,1 7 0,-1-5 0,-1 4 0,-5 2 0,-1 0 0,1 8 0,-1 3 0,1 5 0,5-5 0,1-1 0,-3-1 0,-1 1 0,3-4 0,1 6 0,-3 1 0,5-5 0,-1 0 0,2-1 0,0-5 0,3 4 0,3-4 0,-6-2 0,8 0 0,0 0 0,2 6 0,4 0 0,-4 7 0,3-1 0,-3-3 0,0 3 0,4 1 0,-4-3 0,4 2 0,-4 1 0,-2-3 0,0 1 0,0 3 0,-6-4 0,-2-1 0,-1-1 0,3 4 0,-6-7 0,1 1 0,1 2 0,-6-6 0,5 4 0,-5-4 0,5-2 0,-1 0 0,-1 0 0,-3 0 0,1-2 0,3-4 0,2 2 0,7-8 0,-3-1 0,2-3 0,2-1 0,2 0 0,0-1 0,0 1 0,0-6 0,0-1 0,0 3 0,0 2 0,0 2 0,0-1 0,0 1 0,6-1 0,0 1 0,7 0 0,-3-1 0</inkml:trace>
  <inkml:trace contextRef="#ctx0" brushRef="#br0" timeOffset="114">1983 122 12287,'-8'27'0,"4"-2"0,-7-7 0,7-9 0,-4-1 0,8-8 0</inkml:trace>
  <inkml:trace contextRef="#ctx0" brushRef="#br0" timeOffset="400">1670 139 12287,'0'27'0,"0"-3"0,0-5 0,0-2 0,0 1 0,0-1 0,0 1 0,0-1 0,0 0 0,0 1 0,0-1 0,0 0 0,7 1 0,3-1 0</inkml:trace>
  <inkml:trace contextRef="#ctx0" brushRef="#br0" timeOffset="1000">1513 52 12287,'-11'6'0,"-1"0"0,8 2 0,-2-2 0,4 3 0,2 9 0,0-1 0,0 0 0,0 1 0,6-1 0,2 1 0,2-1 0,3 0 0,-5 1 0,0-1 0,-3 1 0,1-1 0,6 0 0,-6 1 0,-3-1 0,1 0 0,0 1 0,2-1 0,0 1 0,-6-1 0,-8-1 0,-4-5 0,-3 3 0,-2-9 0,-1-1 0,7-2 0,-1-2 0,-2 0 0,-1 0 0,-2-6 0,-1-1 0,3-3 0,3-3 0,-3 3 0,5-2 0,0-1 0,3-3 0,7-1 0,0-1 0,0 7 0,2 1 0,3 2 0,3 1 0,6 3 0,-3-2 0,1 0 0,5 6 0,-7 2 0,-2 2 0,-3 4 0,1 1 0,0 3 0,-6 5 0,0 1 0,0-7 0,-2 1 0,-4 2 0,-1 1 0,-7 1 0,4-3 0,3-1 0,-7-3 0,3 5 0,-5-3 0,4-7 0,1 2 0,-1-4 0,-5-2 0</inkml:trace>
  <inkml:trace contextRef="#ctx0" brushRef="#br0" timeOffset="1433">1026 505 12287,'-9'-8'0,"3"-4"0,4-3 0,2-3 0,0 1 0,0 0 0,0-1 0,0 1 0,0-1 0,0 7 0,0-1 0,0-1 0,6 3 0,1 0 0,3 3 0,-4-5 0,5 6 0,3 2 0,-4-3 0,1 1 0,-7 0 0,4 8 0,-8 4 0,0 5 0,0 5 0,-2 1 0,-4 1 0,4-1 0,-6 0 0,3 1 0,-1-1 0,-6 1 0,4-3 0,-1-3 0,5 3 0,-2-3 0,-4-5 0,1 1 0,-7-16 0,5-3 0,-5-12 0,7-4 0</inkml:trace>
  <inkml:trace contextRef="#ctx0" brushRef="#br0" timeOffset="1700">922 18 12287,'-6'11'0,"0"1"0,0-6 0,6 5 0,0 3 0,0 1 0,0 3 0,0-1 0,0 0 0,0 1 0,0-1 0,0 1 0,0-1 0,0 0 0,2-1 0,4-5 0,-4 5 0,6-14 0,-8 6 0</inkml:trace>
  <inkml:trace contextRef="#ctx0" brushRef="#br0" timeOffset="1899">1061 70 12287,'10'17'0,"-5"1"0,-3-7 0,-2 1 0,0-1 0,0 7 0</inkml:trace>
  <inkml:trace contextRef="#ctx0" brushRef="#br0" timeOffset="2299">939 435 12287,'0'17'0,"-2"-5"0,-3 0 0,1-9 0,-8 3 0,-1-4 0,3 4 0,-2 0 0,-1-2 0,3-2 0,-1-2 0,-1-2 0,-5-4 0,7 2 0,2-6 0,2 1 0,1-1 0,-7 4 0,6-5 0,0-3 0,-1-1 0,3-1 0,-6 3 0,0 1 0,1-1 0,-1-3 0,-3-1 0,3-1 0,2 1 0,-3 0 0,3-3 0,0-1 0,0-2 0,3 0 0,5 5 0,0-1 0,0-4 0,0 3 0,0-3 0,2 6 0,3 5 0,5-11 0,7 4 0</inkml:trace>
  <inkml:trace contextRef="#ctx0" brushRef="#br0" timeOffset="2966">470 209 12287,'0'17'0,"0"-5"0,0 0 0,0-7 0,0 7 0,0-6 0,0 5 0,0 3 0,6-4 0,1 1 0,3 3 0,-6 1 0,2 2 0,1 1 0,-1-1 0,-2-1 0,-8-3 0,-2-1 0,-7-6 0,1 3 0,-3-1 0,-3 4 0,1-7 0,0-1 0,-1 4 0,1-2 0,-1-2 0,1-2 0,0-4 0,-1-4 0,3-4 0,3-7 0,-1-1 0,7 1 0,0 5 0,6 1 0,6 5 0,0-6 0,5 7 0,-5-7 0,8 8 0,-3-2 0,-1 4 0,1 2 0,-7 8 0,2 4 0,-4 3 0,-2 3 0,0-1 0,0 0 0,0 1 0,0-7 0,-2-1 0,-4 0 0,-5-1 0,1-3 0,-2 4 0,1 0 0,1-1 0,-5-5 0,5 4 0,-2-2 0,1-1 0,-1 1 0,-5-6 0,-1 0 0,1 0 0,0 0 0,-1 0 0,1 0 0,-1 0 0,1-6 0,2-1 0,1-3 0,3-4 0,1 5 0,-4-3 0,3-1 0,7-11 0,-4-3 0</inkml:trace>
  <inkml:trace contextRef="#ctx0" brushRef="#br0" timeOffset="3600">261 0 12287,'2'10'0,"2"-2"0,2-1 0,-1-3 0,-5 8 0,0-1 0,0 7 0,0-7 0,0 1 0,2-8 0,4 2 0,-2-4 0,8-2 0,-9 0 0,7 0 0,-4 0 0,-4 0 0,6 0 0,-16 0 0,-2 7 0,-7 3 0</inkml:trace>
  <inkml:trace contextRef="#ctx0" brushRef="#br0" timeOffset="3748">174 209 12287,'-2'12'0,"-4"-1"0,4-7 0,-5 4 0,7-8 0,0 0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03:01.932"/>
    </inkml:context>
    <inkml:brush xml:id="br0">
      <inkml:brushProperty name="width" value="0.08571" units="cm"/>
      <inkml:brushProperty name="height" value="0.08571" units="cm"/>
      <inkml:brushProperty name="color" value="#008C3A"/>
    </inkml:brush>
  </inkml:definitions>
  <inkml:trace contextRef="#ctx0" brushRef="#br0">2661 279 12287,'10'-8'0,"0"1"0,-7-7 0,3 3 0,0 5 0,-6-6 0,6 6 0,0-5 0,-1 7 0,-6-4 0,-5 8 0,-2 2 0,-6 2 0,5 4 0,1 1 0,-3-3 0,3 6 0,-2 1 0,6-3 0,-3 0 0,1-1 0,0 1 0,0-4 0,6 5 0,0 3 0,0-5 0,0 3 0,2-6 0,4 5 0,4-7 0,7 2 0,-2-6 0,-1-4 0,-4-3 0,-3-3 0,5 4 0,-4-6 0,1-1 0,-5 3 0,4-1 0,0-3 0,-6 4 0,3-1 0,-3-1 0,-2-5 0,-2 5 0,-3 1 0,1 7 0,-6-4 0,2 0 0,1 6 0,1-3 0,2-3 0,-8 2 0,8-2 0,-1 3 0,1 3 0,-2-4 0,2 4 0,-6 4 0,1 2 0,-1 2 0,4 5 0,-3-3 0,-1 2 0,0 3 0,5-3 0,-7 1 0,0 3 0,3 1 0,-7 3 0,7-1 0,-3 0 0,0 1 0,3-1 0,-5 1 0,3-1 0,-3 0 0,1 1 0,-1-3 0,4-1 0,3-3 0,-7-5 0,3 6 0,3-8 0,0-4 0,8-12 0,0-3 0,0 3 0,0 0 0,0-1 0,0-3 0,0-1 0,0 5 0,0 1 0,2 7 0,4-2 0,-4 4 0,4 2 0,-12 0 0,2 8 0,-8 4 0,1 1 0,-7 1 0,1-3 0,-1-1 0,1 1 0,0-5 0,5 2 0,1-2 0,1-2 0,-4-8 0,3-2 0,7-2 0,-4 4 0,0-1 0,6-9 0,-3 3 0,1 3 0,-2 2 0,2 4 0,-7 2 0,1 8 0,-4 1 0,5 3 0,1 0 0,-6-1 0,3 7 0,-3-1 0,3 0 0,3-7 0,0 6 0,-1-7 0</inkml:trace>
  <inkml:trace contextRef="#ctx0" brushRef="#br0" timeOffset="1134">1705 279 12287,'-10'8'0,"-3"-4"0,7 7 0,-6 1 0,6 5 0,3 1 0,8-1 0,3-5 0,6-3 0,-3-1 0,-5-2 0,6-6 0,1 0 0,-3 0 0,1 0 0,3 0 0,-4-8 0,1-3 0,-5-3 0,4 0 0,-3 3 0,-1-1 0,-6-5 0,0-1 0,0 1 0,0 0 0,-8 1 0,-3 5 0,-5 3 0,-1 8 0,1 2 0,3 2 0,1 3 0,-1 3 0,3-4 0,-1 4 0,-3-1 0,-1 1 0,-3 1 0,1 7 0,-1-1 0,1-5 0,0-1 0,-1 1 0,1-2 0,5 3 0,1-5 0,-3 2 0,-1-7 0,-3 3 0,9-4 0,1-10 0,8-3 0,0-5 0,0-1 0,0 0 0,0-1 0,0 7 0,0-1 0,0 8 0,-2-4 0,-4 10 0,-5 4 0,-5 4 0,-1 7 0,-1 1 0,-3-1 0,2 0 0,1 1 0,-3-1 0,4-5 0,-6-1 0,3 1 0,3-2 0,-1 3 0,3-5 0,1 0 0,3-1 0,-1-1 0,-5-6 0,-1 0 0,1 0 0,0 0 0,-1 0 0,1 0 0,0-2 0,-1-2 0,1-1 0,1-9 0,3 4 0,1-1 0,-1-1 0,3 6 0,0-5 0,3-3 0,-5 5 0,6-3 0,2-1 0,2-3 0,2-1 0,0-1 0,2 1 0,2-1 0,2 1 0,8 5 0,-3 1 0,5-3 0,-5 7 0,-1-1 0,-2 0 0,5 6 0,-5-4 0,3 12 0,-3-2 0,-8 8 0,2-3 0,2 5 0,2-3 0,-2 3 0,-2-4 0,-2 1 0,0 3 0,-2 1 0,-2 3 0,-4-1 0,-2 0 0,1-5 0,-5 0 0,3 1 0,-3 3 0,-1-1 0,-5-1 0,-1-3 0,-2 3 0,-2-5 0,3 1 0,-1-2 0,2-4 0,0-2 0,-1-2 0,-1 0 0,2-2 0,9-4 0,-3-12 0,5-9 0</inkml:trace>
  <inkml:trace contextRef="#ctx0" brushRef="#br0" timeOffset="1434">696 1 12287,'0'11'0,"0"1"0,0 2 0,0 1 0,0 2 0,0 1 0,0-1 0,0 1 0,0 5 0,2 0 0,2-2 0,2-1 0,7-3 0,-3 0 0,1 1 0,1-1 0,-2 0 0,3-1 0,-1-4 0,-1 3 0,7-5 0</inkml:trace>
  <inkml:trace contextRef="#ctx0" brushRef="#br0" timeOffset="1851">1235 36 12287,'-11'0'0,"-1"0"0,8 0 0,-4 0 0,8 0 0,0 0 0,0 0 0</inkml:trace>
  <inkml:trace contextRef="#ctx0" brushRef="#br0" timeOffset="2083">957 1 12287,'-10'8'0,"3"-7"0,-1 7 0,-2-8 0</inkml:trace>
  <inkml:trace contextRef="#ctx0" brushRef="#br0" timeOffset="2800">783 540 12287,'-12'0'0,"1"0"0,-1 0 0,-5 0 0,-1 0 0,1 0 0,0 0 0,-1 0 0,1 0 0,0 0 0,-1 0 0,1 0 0,-1 0 0,-5 0 0,0 0 0,2 0 0,1 0 0,-3 0 0,0 0 0,2 0 0,1-2 0,3-2 0,0-2 0,-1-7 0,1 1 0,7 3 0,4-3 0,12 6 0,6-3 0,3 1 0,3 0 0,-1 4 0,0-2 0,1 1 0,-1 5 0,1 0 0,-1 0 0,-5 0 0,-1 0 0,-7 0 0,4 2 0,-8 3 0,0 7 0,0-2 0,0 1 0,0 3 0,0-5 0,0 3 0,0 0 0,0 5 0,-2-2 0,-2-1 0,-2-2 0,-2-7 0,3 7 0,-7 1 0,2-3 0,-1 0 0,-1-1 0,3 1 0,-7-4 0,4 4 0,-3-3 0,-2-3 0,5-2 0,0-2 0,-7 0 0,-8 0 0</inkml:trace>
  <inkml:trace contextRef="#ctx0" brushRef="#br0" timeOffset="3066">227 366 12287,'0'17'0,"0"1"0,0-1 0,0 1 0,-6-7 0,0 1 0,0 1 0,-2 3 0,1 1 0,-7 1 0,3-1 0,-3 0 0,0 1 0,1 1 0,1 2 0,-1 3 0,-3 1 0,-1-4 0,0 2 0,-9 0 0,-1-5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2:12:46.428"/>
    </inkml:context>
    <inkml:brush xml:id="br0">
      <inkml:brushProperty name="width" value="0.08571" units="cm"/>
      <inkml:brushProperty name="height" value="0.08571" units="cm"/>
      <inkml:brushProperty name="color" value="#FF0066"/>
    </inkml:brush>
  </inkml:definitions>
  <inkml:trace contextRef="#ctx0" brushRef="#br0">16 32 7874,'-5'-6'-476,"4"-3"-95,-2 2 493,-3 2 1,6 1 0,0 4 90,6 0 0,-1 0 0,2 0 1,1 0 5,1 0 1,2 1-1,-1 1 1,1 2 11,-1-2 0,4-1 1,1 0-1,1 2 27,2 0 0,2 0 1,2-1-1,2 0-25,4 1 1,2 1-1,1-4 1,0 1-8,0 2 1,1-1-1,3 1 1,3-2-29,2-1 0,5 0 0,1 0 0,1 0 7,3 0 0,1 0 0,0 0 0,1 0 11,0 0 0,5 0 1,1 0-1,3 0-11,2 0 0,-1 4 0,0-1 1,0-1-4,0 0 1,8-2-1,-1 0 1,-1 0-8,0 0 1,-5 3 0,4 0-1,0 0-3,2-2 1,-2-1 0,-1 0 0,-1 0 4,-3 0 0,6 0 0,-6 0 0,2 0 9,-1 0 0,-1 0 0,1 0 0,-4 0 34,-3 0 1,-1 0 0,-7 0 0,3 0-12,1 0 0,3 0 0,-1 0 1,-3 0-20,-5 0 1,-2 0-1,0 0 1,1 0-17,-2 0 1,-1 0 0,-3 0 0,-2 0 4,-1 0 0,1 0 0,-5 0 1,-3 0 3,-3 0 1,2-4-1,-4 1 1,-1 1 15,-1 1 1,-1 1 0,-2 0 0,-1 0 14,-5 0 1,-1 0 0,-2-2 44,1-1 0,-4 2 43,-1-3 90,-3 3 19,1 1-196,-4 0-41,-4 0-31,3 0 0,-4 0 173,5 0 0,0 0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03:07.749"/>
    </inkml:context>
    <inkml:brush xml:id="br0">
      <inkml:brushProperty name="width" value="0.08571" units="cm"/>
      <inkml:brushProperty name="height" value="0.08571" units="cm"/>
      <inkml:brushProperty name="color" value="#008C3A"/>
    </inkml:brush>
  </inkml:definitions>
  <inkml:trace contextRef="#ctx0" brushRef="#br0">1705 470 12287,'10'0'0,"-1"0"0,-3 0 0,-4 0 0,6 0 0,-8 0 0,-2 0 0,-4 0 0,-5 0 0,-5 0 0,-1 0 0,-1 0 0,1 0 0,-2 5 0,-3 1 0,-3-2 0,-2-2 0,0 4 0,-4 0 0,4-1 0,2 3 0,-6-4 0,4 6 0,-2-3 0,0-3 0,6 4 0,-4-2 0,2 0 0,3 1 0,-3-3 0,2 6 0,2-2 0,2-4 0,-5 3 0,1-1 0,2-2 0,2 4 0,1-3 0,1 1 0,7-6 0,2 0 0,7 0 0,-5 0 0,2 0 0,-8 0 0,8 0 0,-11 0 0,13 0 0,-6 0 0,8 0 0,2 0 0,4 0 0,6 0 0,-3 0 0,3 0 0,1 0 0,-3 0 0,2 0 0,-1 2 0,-1 4 0,5-4 0,-3 4 0,3-4 0,-3-2 0,-2 2 0,-1 1 0,1 3 0,2 0 0,5-6 0,-5 6 0,-1 0 0,-5-1 0,4-3 0,-3 4 0,-1-4 0,-8 6 0,-4-8 0,-5 0 0,-5 6 0,-1-1 0,0-1 0,-1-2 0,1 4 0,-1 0 0,-1-2 0,-4-2 0,4-2 0,-5 2 0,3 1 0,-2 3 0,4 0 0,-5-6 0,5 0 0,2 0 0,-3 0 0,-1 0 0,-2 0 0,2 0 0,1 0 0,3 0 0,0 0 0,-1 0 0,1 0 0,-1 0 0,1 0 0,0 0 0,-1 0 0,1 0 0,5 0 0,1 0 0,-3 0 0,4 0 0,-1 0 0,7-8 0,-4 4 0,8-7 0,0 5 0,0-6 0,2 1 0,4-7 0,-4 7 0,4-1 0,-4 8 0,3-11 0,1 3 0,2 5 0,-2 1 0,-2-2 0,7 2 0,-7-1 0,2 1 0,-4 4 0,-2-4 0,0 12 0,0-2 0,0 7 0,0-5 0,0 6 0,0-1 0,0 7 0,0-7 0,0 1 0,-6-6 0,-2 5 0,-1 3 0,3-7 0,-4 1 0,2 0 0,-3-4 0,3 5 0,-2-1 0,1 0 0,-5-4 0,3 2 0,-1-1 0,-5-5 0,7-2 0,2-1 0,3-5 0,-1-2 0,0 4 0,4-5 0,-4-3 0,4 5 0,-4-3 0,5-2 0,-5 5 0,0-3 0,0 6 0,4-3 0,-4 1 0,3 2 0,-9 6 0,0 0 0,-5 0 0,0 8 0,1 4 0,5 3 0,-3-3 0,8-1 0,0 1 0,-1-3 0,3 7 0,-6-4 0,2 3 0,3-3 0,5-1 0,7-1 0,5 1 0,3-3 0,3-8 0,-1 0 0,1 2 0,-1 4 0,-5-4 0,-1 4 0,-7-3 0,2 3 0,-4-2 0,-4 6 0,-4-2 0,-4 3 0,-7-3 0,0 1 0,-1-3 0,1 4 0,-1-2 0,-1-1 0,-2-3 0,-2 2 0,1-2 0,3-2 0,2-2 0,-1 0 0,1 0 0,-2 0 0,-3-2 0,-1-2 0,2-2 0,9-15 0,-11 2 0,4-16 0</inkml:trace>
  <inkml:trace contextRef="#ctx0" brushRef="#br0" timeOffset="683">1409 52 12287,'8'-17'0,"-6"0"0,4 7 0,-12 4 0,-4 4 0,-7 2 0,5 2 0,1 4 0,1 4 0,-3 7 0,1 0 0,6 1 0,-3-1 0,1 0 0,4 1 0,-6-1 0,1 1 0</inkml:trace>
  <inkml:trace contextRef="#ctx0" brushRef="#br0" timeOffset="949">923 313 12287,'-10'0'0,"-6"0"0,14 0 0,2-8 0,10-1 0</inkml:trace>
  <inkml:trace contextRef="#ctx0" brushRef="#br0" timeOffset="1582">436 1148 12287,'-18'10'0,"1"-5"0,-1-3 0,7 4 0,-1 0 0,-1 0 0,-3 1 0,-1-3 0,-3 8 0,-3 1 0,-4 3 0,-8 1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03:21.413"/>
    </inkml:context>
    <inkml:brush xml:id="br0">
      <inkml:brushProperty name="width" value="0.08571" units="cm"/>
      <inkml:brushProperty name="height" value="0.08571" units="cm"/>
      <inkml:brushProperty name="color" value="#008C3A"/>
    </inkml:brush>
  </inkml:definitions>
  <inkml:trace contextRef="#ctx0" brushRef="#br0">1757 223 12287,'-7'-3'0,"-1"-2"0,4 2 0,-3-1 0,6 4 0,-3 1 0,0 2 0,1 1 0,1 3 0,-1 1 0,-1 2 0,1 0 0,-1 1 0,1 1 0,1-1 0,1-1 0,1 2 0,-2-1 0,-1-2 0,1-3 0,3-1 0,1 1 0,2-3 0,4-1 0,-1-1 0,1-4 0,-1-1 0,1-1 0,-1 0 0,1 0 0,-1-3 0,0 1 0,-2-1 0,1 1 0,-1-1 0,1 0 0,-1-2 0,1 2 0,-3-2 0,1 1 0,-1-1 0,-1 1 0,-2 0 0,0 0 0,0 2 0,-3-1 0,-1 4 0,-4 2 0,-1 2 0,-1 2 0,-1 1 0,2 3 0,-2-1 0,-1 1 0,1 1 0,-3 0 0,3 0 0,0-2 0,-2 1 0,0-1 0,-1 2 0,-1 1 0,0-3 0,0 0 0,0-1 0,0 1 0,0 1 0,0-2 0,0 1 0,1-3 0,-1 0 0,-1-1 0,0 2 0,1-1 0,-2-2 0,6 0 0,-1-2 0,2-1 0,-1 0 0,2 1 0,2-3 0,1 1 0,4-2 0,-3 1 0,2-2 0,1 0 0,2-1 0,0 1 0,0 0 0,2 1 0,1 2 0,2 1 0,-3-2 0,3 2 0,1 2 0,0 0 0,2 0 0,-1-1 0,1 0 0,-1 0 0,1 1 0,-1 1 0,1 0 0,-3 1 0,0 1 0,1 0 0,-2 3 0,0-1 0,-1 0 0,-1 1 0,-1 0 0,-1 0 0,0 1 0,0 3 0,-1 0 0,-2 1 0,-2-1 0,-1 1 0,-4-2 0,-1 3 0,-1-1 0,-1 0 0,-1 2 0,-1-2 0,-1-1 0,-1 0 0,0 1 0,-2 0 0,0-1 0,0-1 0,2-4 0,0-1 0,1 1 0,1 0 0</inkml:trace>
  <inkml:trace contextRef="#ctx0" brushRef="#br0" timeOffset="801">920 283 12287,'-7'-1'0,"-1"-1"0,1-3 0,0-2 0,2 0 0,2-1 0,2 1 0,-1-1 0,0 1 0,-1-2 0,4 0 0,1-2 0,0 0 0,4 1 0,-1-2 0,2 1 0,0 2 0,1-2 0,-1 2 0,1 0 0,-1 3 0,0 1 0,1 2 0,-1 1 0,1 2 0,-1 0 0,-2 3 0,-2 1 0,-3 4 0,0 2 0,0-1 0,0 4 0,-1-2 0,-1 0 0,0 3 0,-4-1 0,1 0 0,-2-1 0,0-1 0,-3-1 0,-1 0 0,0 0 0,-3-1 0,3-2 0,-2-1 0,0-2 0,-1-1 0,-1 0 0,1-3 0,0 0 0,2 0 0,3 0 0,-1-1 0,2-1 0,0-3 0,4-2 0,1-1 0,0 1 0,1 0 0,-1-1 0,3 1 0,-1 0 0,-1 2 0,0 2 0,-3 3 0,-1 3 0,-3 1 0,-1 3 0,1-1 0,1-1 0,-2 0 0,-1 2 0,0 0 0,0-2 0,-1-1 0,1-3 0,0 2 0,1-1 0,0-2 0,2 0 0,1 0 0,-1-3 0,2 1 0,0-3 0,2 0 0,0-2 0,2 0 0,2-1 0,0 1 0,0-1 0,1 1 0,1-1 0,0 4 0,2 1 0,0 0 0,0 1 0,1-1 0,3 3 0,-1 4 0,0 1 0,-2 1 0,-2-1 0,-2 0 0,1 1 0,0 1 0,1 0 0,-3 1 0,0-1 0,0 0 0,0 1 0,0-1 0,0 1 0,0-3 0,0 0 0,-1 1 0,-2 0 0,2 1 0,-4-1 0,-1-1 0,-1 1 0,-1-1 0,-1 1 0,-1-2 0,1 0 0,-3 1 0,0-3 0,0 0 0,-1-1 0,4-1 0,-1 0 0,-1-4 0,-1 0 0</inkml:trace>
  <inkml:trace contextRef="#ctx0" brushRef="#br0" timeOffset="965">726 29 12287,'-4'-12'0,"1"2"0,1 5 0,0 4 0,-3 2 0,-5 7 0,-2 3 0</inkml:trace>
  <inkml:trace contextRef="#ctx0" brushRef="#br0" timeOffset="1601">322 81 12287,'-7'0'0,"-3"0"0,0 0 0,1 0 0,0 0 0,2 3 0,-2 3 0,0 3 0,-4 4 0,0-1 0,-1 0 0,2 1 0,-1 1 0,2 1 0,1-1 0,2-1 0,0-3 0,4-2 0,2 0 0,2-4 0,5-2 0,2-1 0,3-1 0,-1-1 0,2-1 0,1-3 0,-1 1 0,2 1 0,-3 1 0,1-1 0,-5 1 0,1 2 0,0 0 0,0 0 0,-4 2 0,-4 2 0,-5 2 0,-6 2 0,-2 2 0,-1 0 0,0 0 0,0 2 0,-2-3 0,2 1 0,1-1 0,3 1 0,1-2 0,3 0 0,2-2 0,3 0 0,1-2 0,2 0 0,4-1 0,1 2 0,6-2 0,0-2 0,-1 0 0,-1 0 0,2 1 0,-1 0 0,-2 0 0,-1 1 0,-1 0 0,-2 1 0,0-1 0,-3 3 0,1-1 0,-3 2 0,-3-2 0,-3 0 0,-2 0 0,-2 2 0,-1-2 0,1-1 0,-2 0 0,-2 0 0,-1-2 0,0 1 0,1-3 0,1 0 0,-1 0 0,2 0 0,1 0 0,1-3 0,-1 1 0,1-3 0,2 0 0,2-2 0,-1 0 0,3-2 0,0 0 0,2-1 0,1 0 0,1 2 0,0-1 0,0-1 0,0 0 0,1 2 0,1 1 0,5-4 0,5-1 0</inkml:trace>
  <inkml:trace contextRef="#ctx0" brushRef="#br0" timeOffset="1765">113 530 12287,'-8'0'0,"1"0"0,-1 0 0,3 0 0,0 3 0,-1 3 0,-3 3 0,-6-1 0,-4 3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03:34.579"/>
    </inkml:context>
    <inkml:brush xml:id="br0">
      <inkml:brushProperty name="width" value="0.08571" units="cm"/>
      <inkml:brushProperty name="height" value="0.08571" units="cm"/>
      <inkml:brushProperty name="color" value="#008C3A"/>
    </inkml:brush>
  </inkml:definitions>
  <inkml:trace contextRef="#ctx0" brushRef="#br0">1 53 12287,'9'-1'0,"-3"-5"0,-4 4 0,0-8 0,4 4 0,-4 4 0,6-6 0,-8 8 0,0 0 0,8 0 0,-4 2 0,8 2 0,1 2 0,3 6 0,2-4 0,2-1 0,3 1 0,5 4 0,7-4 0,3 0 0,3 0 0,7 0 0,9-4 0,4 2 0,2-3 0,2-1 0,6-2 0,0 0 0,0 0 0,0 0 0,0 0 0,0 0 0,0 0 0,8 0 0,1 0 0,1 0 0,-4 0 0,-6 0 0,-4 0 0,-2 0 0,2 0 0,-4-2 0,0-1 0,0-3 0,1 2 0,3-4 0,7 0 0,3 0 0,-2 0 0,-4-4 0,-4 6 0,0 2 0,6 2 0,-2-3 0,8-1 0,-2 2 0,0 2 0,8-4 0,-7 0 0,-1 2 0,-6 2 0,-6 0 0,2-2 0,-2-2 0,2 2 0,2 2 0,0 2 0,-2 0 0,-2 0 0,1 0 0,2 0 0,-2 0 0,-7 0 0,-4 0 0,-2 0 0,0 0 0,1 0 0,-3 0 0,-2 0 0,-2 0 0,3 0 0,1 6 0,0 0 0,-2-2 0,-1-2 0,-9-2 0,5 0 0,-3 0 0,0 0 0,1 0 0,-7 0 0,1 0 0,-1 0 0,1 0 0,-1 0 0,-1 0 0,-5 0 0,3 0 0,-9 0 0,1 0 0,2 0 0,-7 0 0,5 0 0,-4 0 0,-2 0 0,-1 0 0,1 0 0,0 0 0,-6 0 0,-1 0 0,-7 0 0,4 0 0,-8 0 0,0 0 0,-8-8 0,-1-2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03:50.495"/>
    </inkml:context>
    <inkml:brush xml:id="br0">
      <inkml:brushProperty name="width" value="0.08571" units="cm"/>
      <inkml:brushProperty name="height" value="0.08571" units="cm"/>
      <inkml:brushProperty name="color" value="#008C3A"/>
    </inkml:brush>
  </inkml:definitions>
  <inkml:trace contextRef="#ctx0" brushRef="#br0">1219 78 12287,'4'-3'0,"-1"-1"0,-3-3 0,0 2 0,0 0 0,0 5 0,0 0 0,2 4 0,0 4 0,0 1 0,-1 4 0,-1-1 0,2 3 0,0 1 0,3 2 0,-2-3 0,1 1 0,1 0 0,-1-1 0,1-1 0,0 0 0,-1 0 0,2-3 0,-2-2 0,0 0 0,1 0 0,-3-4 0,4 7 0,-2-4 0</inkml:trace>
  <inkml:trace contextRef="#ctx0" brushRef="#br0" timeOffset="617">1044 15 12287,'-4'-3'0,"1"1"0,2-2 0,-1 1 0,1 1 0,-2 2 0,3 3 0,0 2 0,2 1 0,0 1 0,1 3 0,0 2 0,1 1 0,0 1 0,2 0 0,-2 0 0,0 0 0,1 0 0,0-3 0,1 1 0,-1 1 0,0 0 0,-1-2 0,1-1 0,-2-1 0,0 0 0,-2 1 0,1-3 0,-1 0 0,-1 0 0,0 0 0,-3 0 0,-2-1 0,-1-1 0,-4-1 0,1-2 0,0 2 0,-1 0 0,1 0 0,-3-3 0,0 2 0,-1 1 0,1-2 0,1 0 0,0-1 0,0-1 0,2 0 0,-2 0 0,1 0 0,1 0 0,2 0 0,0-6 0,0-2 0</inkml:trace>
  <inkml:trace contextRef="#ctx0" brushRef="#br0" timeOffset="966">918 57 12287,'0'-4'0,"0"1"0,0 3 0,0 6 0,0-1 0,3 6 0,1-1 0,0-1 0,1 1 0,-2 0 0,0 0 0,0 0 0,2 0 0,-2-2 0,1 0 0,1 1 0,-1 1 0,0-3 0,-1 0 0,0-3 0,0 1 0,-2-3 0,2 1 0</inkml:trace>
  <inkml:trace contextRef="#ctx0" brushRef="#br0" timeOffset="1450">680 169 12287,'0'4'0,"3"1"0,-2-3 0,3 1 0,0-1 0,0 0 0,-2 2 0,3-3 0,0 1 0,-1 3 0,0-2 0,-1 1 0,0-2 0,-1 1 0,0 0 0,1-2 0,-3 3 0,3-1 0,-2 3 0,1-1 0,-2-2 0,-2 1 0,-3-1 0,-1 0 0,-4 0 0,-1 1 0</inkml:trace>
  <inkml:trace contextRef="#ctx0" brushRef="#br0" timeOffset="1782">547 239 12287,'0'7'0,"0"0"0,0-3 0,0 1 0,-1 0 0,-1 2 0,-2 0 0,-1 0 0,0 0 0,1 0 0,-1 0 0,0 0 0,0 0 0,-1-1 0,-1-1 0,0 0 0,0 1 0,0 0 0,0 1 0,0 0 0,2-3 0,0-1 0,0 0 0,1-2 0,-1 1 0,4-1 0,-2-4 0,3-1 0</inkml:trace>
  <inkml:trace contextRef="#ctx0" brushRef="#br0" timeOffset="2332">386 57 12287,'-1'4'0,"-1"-2"0,0-1 0,-3-1 0,4-1 0,-1-1 0,1 0 0,1-3 0,0 4 0,0-3 0,0 2 0,0 1 0,0-1 0,0 4 0,0 3 0,0-2 0,0 2 0,0 1 0,0 0 0,1 1 0,0 0 0,1 0 0,0 0 0,0 2 0,-1 0 0,1 0 0,0-1 0,-1-1 0,0 0 0,0 0 0,1 0 0,1 0 0,-2 0 0,1 0 0,-1 0 0,1 0 0,-1 0 0,-1-3 0,1 1 0,1 1 0,-1-3 0,1 2 0,-1-3 0,-1 1 0,3-3 0,1 0 0</inkml:trace>
  <inkml:trace contextRef="#ctx0" brushRef="#br0" timeOffset="2949">239 15 12287,'-4'0'0,"-2"0"0,3 1 0,-2 1 0,2 2 0,3 3 0,0 0 0,0 0 0,1 1 0,0 0 0,1 1 0,3 2 0,-2-3 0,1 2 0,2 1 0,-3-2 0,1 0 0,0 0 0,0 0 0,0-1 0,1 1 0,-1-1 0,-1-1 0,2 0 0,-2 0 0,1 0 0,0 0 0,1 0 0,-2-1 0,0-1 0,-2 1 0,4-1 0,-3 1 0,1 1 0,-4-1 0,-1-1 0,-3 0 0,-1-3 0,-1 2 0,0-1 0,0 1 0,0-3 0,0 2 0,0 1 0,-1-2 0,-1 0 0,-1-1 0,-1-1 0,3 0 0,-2 0 0,0 0 0,-2 0 0,1 0 0,-1 0 0,1 0 0,0 0 0,-2-1 0,3-1 0,0-1 0,0-1 0,1 3 0,2-2 0,0 0 0,0 1 0,-3-3 0,1 1 0,1 0 0,0-2 0,1 1 0,0-1 0,0-1 0</inkml:trace>
  <inkml:trace contextRef="#ctx0" brushRef="#br0" timeOffset="3416">64 50 12287,'-6'1'0,"0"0"0,1 1 0,2 2 0,-3-2 0,1 3 0,4 1 0,-1 1 0,1-3 0,2 1 0,1-3 0,3 0 0,1-1 0,1-1 0,0 0 0,-3 0 0,1 0 0,1 0 0,0 0 0,1 0 0,-3 0 0,1 0 0,-3 1 0,0 1 0,-1-1 0,-2 4 0,-1 1 0,-3 0 0,-1 1 0,-2 0 0,-1 1 0,-3 1 0,-1-1 0,-4 5 0,-1-2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03:55.578"/>
    </inkml:context>
    <inkml:brush xml:id="br0">
      <inkml:brushProperty name="width" value="0.08571" units="cm"/>
      <inkml:brushProperty name="height" value="0.08571" units="cm"/>
      <inkml:brushProperty name="color" value="#008C3A"/>
    </inkml:brush>
  </inkml:definitions>
  <inkml:trace contextRef="#ctx0" brushRef="#br0">1632 161 12287,'4'-3'0,"1"1"0,-3-1 0,1 1 0,0-3 0,-2 0 0,3-1 0,-1 1 0,0 3 0,0-3 0,-2 5 0,1 0 0,-1 4 0,-1 4 0,2 2 0,0 1 0,1 2 0,-3 2 0,2 2 0,0 1 0,3-2 0,-3 1 0,0-1 0,-1 0 0,-1 1 0,0-3 0,2-1 0,0-1 0,1 1 0,-3-2 0,0 0 0,0-1 0,0-3 0</inkml:trace>
  <inkml:trace contextRef="#ctx0" brushRef="#br0" timeOffset="750">1471 147 12287,'0'-7'0,"0"0"0,0 2 0,0 0 0,0 4 0,0-1 0,0 4 0,0 3 0,-3 3 0,0 2 0,-1 1 0,-1 2 0,1 0 0,-1 1 0,0 1 0,-1 1 0,-1-1 0,0 2 0,2-1 0,0 0 0,1-2 0,-1-2 0,1 1 0,1 0 0,1-2 0,2-2 0,0-1 0,0-1 0,0 0 0,0-3 0,3-2 0,1-1 0,3-2 0,0-1 0,0-1 0,3-1 0,-2 0 0,1-3 0,-1 0 0,-1 0 0,0 0 0,-1 0 0,-1 0 0,0 0 0,-1 0 0,1 0 0,0 0 0,-3 0 0,-2 1 0,-5 1 0,-1 3 0,-1 1 0,0-2 0,0 1 0,0 0 0,0-1 0,-3 1 0,1-2 0,0 0 0,2 0 0,0 0 0,0-2 0,-1-1 0,-1 0 0,2 2 0,0-4 0,0 0 0,1 0 0,0 0 0,-2-2 0,0 0 0,2 0 0,1 2 0,-2-2 0,0 0 0,0 0 0,2 3 0,1-1 0,0 1 0,0 1 0,2 0 0,-3 0 0,1 0 0,-3 0 0</inkml:trace>
  <inkml:trace contextRef="#ctx0" brushRef="#br0" timeOffset="1433">1156 273 12287,'-4'3'0,"-2"-2"0,5 2 0,-2-2 0,3 1 0,3-1 0,1 4 0,0-1 0,1 1 0,0-3 0,-1 2 0,-2 1 0,-1-2 0,-1 2 0,0 0 0,-1 1 0,-1-1 0,0 0 0,-3-2 0,0 0 0,-1 0 0,-1 1 0,0-3 0,-1 1 0,-1 0 0,0-1 0,-2-1 0,1-1 0,2-1 0,-3 0 0,2-2 0,1 0 0,0 0 0,1 0 0,0-3 0,2 2 0,0 0 0,4 4 0,-2-2 0,3 0 0,0 2 0,0-2 0,-3 4 0,0 0 0,-1 1 0,0 3 0,-3-2 0,0 1 0,0 2 0,0-3 0,-1 2 0,-1 1 0,0 0 0,-3 0 0,-1-1 0,-2 0 0,-1 1 0,-3 0 0,1 0 0,-1-1 0,0 0 0,5-3 0,-1 0 0,3-1 0,2-1 0,1 0 0,3-1 0,1-1 0,-1-5 0,2-4 0</inkml:trace>
  <inkml:trace contextRef="#ctx0" brushRef="#br0" timeOffset="1833">1107 140 12287,'0'4'0,"0"1"0,0-3 0,-1 2 0,-1 0 0,0 0 0,0-2 0,-1 4 0,-1-2 0</inkml:trace>
  <inkml:trace contextRef="#ctx0" brushRef="#br0" timeOffset="2199">953 140 12287,'0'7'0,"0"-3"0,0 2 0,0-5 0,0 2 0,0-3 0</inkml:trace>
  <inkml:trace contextRef="#ctx0" brushRef="#br0" timeOffset="2347">904 182 12287,'-6'-1'0,"0"-1"0,1 0 0,4-3 0,-2 4 0,3-2 0</inkml:trace>
  <inkml:trace contextRef="#ctx0" brushRef="#br0" timeOffset="3266">680 350 12287,'-3'4'0,"1"-1"0,-3-3 0,1 0 0,-3 0 0,2 0 0,1-1 0,1-1 0,0 1 0,1-2 0,0 0 0,0-1 0,2-3 0,0 0 0,0 0 0,0 0 0,0 0 0,1 0 0,1 0 0,-1 3 0,3 1 0,0 0 0,0 1 0,-2 0 0,2 1 0,0-1 0,0 0 0,1 0 0,2 2 0,0 0 0,0 0 0,0 0 0,0 0 0,-3 2 0,0 1 0,-1 1 0,2 1 0,-3 2 0,3-3 0,-3 1 0,0 1 0,-1-3 0,-1 2 0,0 0 0,0 2 0,-3 0 0,-1 0 0,0 0 0,-2-3 0,1 0 0,-1 0 0,-1 0 0,0-2 0,0 2 0,0 0 0,0 0 0,0-2 0,0 0 0,-1-1 0,-1-1 0,1 0 0,-2 0 0,0 0 0,1 0 0,-3 0 0,3 0 0,1-1 0,0-1 0,-2 0 0,1-3 0,1 1 0,0 0 0,1-2 0,1 3 0,0-1 0,1-1 0,1 0 0,-2-1 0,0 1 0,1 0 0,3-1 0,-3-1 0,1 0 0,0 0 0,0 0 0,2 0 0,-1-1 0,-1-1 0,3-1 0,-2-3 0,0 2 0,1 1 0,0-2 0,2 0 0,0-1 0,0-1 0,0 2 0,1 1 0,1 1 0,-1-2 0,2 1 0</inkml:trace>
  <inkml:trace contextRef="#ctx0" brushRef="#br0" timeOffset="3717">666 140 12287,'-3'-4'0,"2"0"0,-1 2 0,1 2 0,1 0 0,0 4 0,-1 1 0,-1 0 0,1 1 0,-2-2 0</inkml:trace>
  <inkml:trace contextRef="#ctx0" brushRef="#br0" timeOffset="3864">610 175 12287,'-4'-3'0,"0"2"0,2-1 0,1 1 0,-5 1 0,2 0 0</inkml:trace>
  <inkml:trace contextRef="#ctx0" brushRef="#br0" timeOffset="5047">190 175 12287,'-3'-7'0,"2"3"0,-2-2 0,4 6 0,0 0 0,1 4 0,3-1 0,-2 1 0,0 0 0,0 0 0,2-2 0,-2 2 0,0 0 0,0 0 0,2-2 0,-2 2 0,1 0 0,2 0 0,-3-2 0,0 2 0,-1 0 0,0 0 0,3-2 0,-2 2 0,1-1 0,-2 1 0,1-3 0,0 1 0,-2 1 0,1-1 0,-4 0 0,0 1 0,-3-2 0,0 1 0,-1-1 0,-1 3 0,0-1 0,0-1 0,0 2 0,0 0 0,0 0 0,0 1 0,0-3 0,0 3 0,0 1 0,3-3 0,1 1 0,0 0 0,1 0 0,0-2 0,2 3 0,0-3 0,1 2 0,1-1 0,-1 0 0,4-3 0,1 0 0,0 0 0,1 0 0,0 0 0,-1-1 0,-1-1 0,0 0 0,1 1 0,-3 0 0,2 1 0,0-1 0,-1-1 0,2 1 0,-1-1 0,1 1 0,1 1 0,-1 1 0,-1 1 0,0-1 0,-3 4 0,0 1 0,-1-3 0,-1 2 0,0 1 0,-3-3 0,0 1 0,0 0 0,0 0 0,-2 1 0,0 2 0,-1 0 0,-2 0 0,-1-1 0,0-1 0,1 0 0,0 0 0,0 1 0,-1-1 0,0 0 0,-1-1 0,1 1 0,-1-2 0,-1 0 0,2-2 0,-2 1 0,0-1 0,0-1 0,2-1 0,-2-1 0,0-3 0,0-1 0,2-4 0,-2 0 0,1-1 0,2-1 0,0-1 0,2-1 0,1 0 0,3 0 0,1 0 0,1 0 0,3-3 0,1-1 0</inkml:trace>
  <inkml:trace contextRef="#ctx0" brushRef="#br0" timeOffset="5697">197 28 12287,'0'-7'0,"0"2"0,0 0 0,0 1 0,0 0 0,-1 2 0,-1 4 0,-2 2 0,-3 3 0,2 0 0,1 0 0,0-1 0,0-1 0,3 1 0,-1-1 0,1 1 0,1-2 0,0 1 0,0 1 0,0-3 0,1 1 0,1-1 0,-1 2 0,4-3 0,0 3 0,1-2 0,-1 1 0,-1-2 0,-3 1 0,1 0 0,1-2 0,-3 4 0,0 1 0,0 0 0,-3 1 0,-1 0 0</inkml:trace>
  <inkml:trace contextRef="#ctx0" brushRef="#br0" timeOffset="6248">225 532 12287,'-7'-3'0,"3"1"0,2-3 0,-2 4 0,0-2 0</inkml:trace>
  <inkml:trace contextRef="#ctx0" brushRef="#br0" timeOffset="6363">169 553 12287,'-6'-1'0,"0"-1"0,1 0 0,4 0 0,-2 2 0,3 0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04:09.927"/>
    </inkml:context>
    <inkml:brush xml:id="br0">
      <inkml:brushProperty name="width" value="0.08571" units="cm"/>
      <inkml:brushProperty name="height" value="0.08571" units="cm"/>
      <inkml:brushProperty name="color" value="#008C3A"/>
    </inkml:brush>
  </inkml:definitions>
  <inkml:trace contextRef="#ctx0" brushRef="#br0">1 226 12287,'11'9'0,"1"-7"0,-6 5 0,-1-5 0,6 1 0,1 1 0,-1 3 0,3 0 0,6-7 0,3 0 0,5 0 0,6 0 0,16 0 0,12 0 0,10 0 0,27-9 0,-45 3 0,1 0 0,6 0 0,1-1 0,6 0 0,1 0 0,0 1 0,1-2 0,8-2 0,2 0 0,-1 0 0,1 2-97,1 1 1,0 0 0,1-1 0,0 0 0,0 4 0,0 1 0,0 1 0,-2 0 96,-1 1 0,0-1 0,-3-1 0,-2-1 0,-5 1 0,-1 0 0,-3 0 0,0 1 0,-2 1 0,0 0 0,-3 1 0,0 0 0,0 0 0,-1 0 0,-3 0 0,0 0 0,-3 0 0,-1 0 0,37-7 0,-23 0 0,-9 0 0,-9-2 0,0 7 0,-5-7 0,-7 2 0,-4 0 0,-4 0 0,-8 5 0,1-3 0,-1-2 0,-8-2 0,-5 3 0,4 3 0,0-6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04:11.044"/>
    </inkml:context>
    <inkml:brush xml:id="br0">
      <inkml:brushProperty name="width" value="0.08571" units="cm"/>
      <inkml:brushProperty name="height" value="0.08571" units="cm"/>
      <inkml:brushProperty name="color" value="#008C3A"/>
    </inkml:brush>
  </inkml:definitions>
  <inkml:trace contextRef="#ctx0" brushRef="#br0">0 124 12287,'12'0'0,"-1"0"0,-4 0 0,4 0 0,10 0 0,0 0 0,-1 0 0,7 0 0,3 0 0,4 0 0,10 0 0,6-7 0,11-2 0,3-1 0,5 1 0,6-4 0,9 4 0,1-1 0,-6 1 0,-8-4 0,0 3 0,-3 1 0,-2 0 0,-15 2 0,3 7 0,-10 3 0,-10 4 0,5-3 0,-5 10 0,2 2 0,-1 2 0,-6 2 0,-6 1 0,2 0 0,2-1 0,1 1 0,-8 1 0,-1 3 0,-6 3 0,3-8 0,-7-6 0,3 2 0,-8 2 0,8-6 0,-5-5 0,-3-5 0,10-2 0,2 0 0,4 0 0,8 0 0,4-9 0,9-3 0</inkml:trace>
  <inkml:trace contextRef="#ctx0" brushRef="#br0" timeOffset="413">4106 247 12287,'-21'-9'0,"0"-5"0,1-4 0,9 6 0,-8-6 0,8 7 0</inkml:trace>
  <inkml:trace contextRef="#ctx0" brushRef="#br0" timeOffset="814">3551 62 12287,'-20'0'0,"-1"0"0,1 0 0,-1 0 0,1 0 0,6-2 0,0-5 0,10 5 0,-3-8 0,14 10 0,6 0 0,13 3 0,3 1 0,3 5 0,5 3 0,4 1 0,9 8 0,9 0 0,7-1 0,21 1 0,2 1 0,-39-9 0,3-1 0,4 2 0,2 0 0,3 4 0,1 0 0,8-1 0,2-2 0,1 2 0,0-2-100,5-1 1,0 0 0,-3-2 0,0-2-1,8 0 1,1-1 0,0-2 0,-1-1 99,-1-2 0,0-1 0,5-1 0,0-2 0,0 0 0,0-2 0,0-1 0,1-1 0,1-2 0,-2-1 0,-4-1 0,-1 0 0,-2-1 0,0 2 0,-6 1 0,-2 0 0,-2 2 0,-3-1 0,-9 0 0,-2 1 0,0 2 0,-2-1 0,43-3 0,-7 1 0,-11 3 0,-16 2 0,-11 0 0,-12 0 0,-14 7 0,0-1 0,-4-1 0,-2 4 0,-3 0 0,-4 3 0,2-5 0,-10 6 0,-1 3 0,-3-4 0,-2 1 0,0 6 0,0 6 0,-2 0 0,-3 9 0,-1 2 0,-10 3 0,4 2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04:13.310"/>
    </inkml:context>
    <inkml:brush xml:id="br0">
      <inkml:brushProperty name="width" value="0.08571" units="cm"/>
      <inkml:brushProperty name="height" value="0.08571" units="cm"/>
      <inkml:brushProperty name="color" value="#008C3A"/>
    </inkml:brush>
  </inkml:definitions>
  <inkml:trace contextRef="#ctx0" brushRef="#br0">0 267 12287,'53'0'0,"-3"-7"0,-9-2 0,0 0 0,0 0 0,5-5 0,-3 5 0,-4-3 0,-1-3 0,1 3 0,2-2 0,-2-2 0,-5-2 0,-4 5 0,-10-1 0,1-2 0,0-2 0,-1-12 0,1-2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04:51.627"/>
    </inkml:context>
    <inkml:brush xml:id="br0">
      <inkml:brushProperty name="width" value="0.11429" units="cm"/>
      <inkml:brushProperty name="height" value="0.11429" units="cm"/>
      <inkml:brushProperty name="color" value="#FF0066"/>
    </inkml:brush>
  </inkml:definitions>
  <inkml:trace contextRef="#ctx0" brushRef="#br0">0 204 6330,'0'-34'0,"0"0"-1282,0 0 1,0 11 1160,0 1 813,15 14 1,4-22 0,15 11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04:57.425"/>
    </inkml:context>
    <inkml:brush xml:id="br0">
      <inkml:brushProperty name="width" value="0.11429" units="cm"/>
      <inkml:brushProperty name="height" value="0.11429" units="cm"/>
      <inkml:brushProperty name="color" value="#FF0066"/>
    </inkml:brush>
  </inkml:definitions>
  <inkml:trace contextRef="#ctx0" brushRef="#br0">18 196 28526,'-5'-9'-4916,"-2"1"1,5-1 2502,0 1 1,1-1 2230,1 1 1,4 0-1,5 2 1,5 1 823,5 1 0,6-1 1,7 2-1,4 0-100,4-1 0,9 1 1,5-4-1,9 2-169,7 1 0,7-2 1,13 0-1,4 0-203,4 0 1,-44 2 0,0 0 0,-1 2 0,0 0-1,3-1 1,1 0-132,2 0 0,0 0 0,1 2 1,1 1-1,2-2 0,0 1 1,-3 0-1,0 1 220,0 0 0,-1 0 0,0 0 1,1 1-1,1 0 0,-1 1 1,1 0-1,0 0 107,-2 0 1,0 1 0,-2 1 0,-1-1 0,-5 0 0,-1 0 0,48 4 129,-5-2 0,-2 2 1,-6-4-1,-4-1-471,-3-1 1,-4-1 0,-1 0 0,1 0-58,-2 0 0,-5 0 0,-7 0 1,-6 0-7,-2 0 1,-6 0 0,-4 0 0,-7 0-14,-6 0 1,-7-1 0,-6-1 18,-3-1 1,-9 0-1,-4 3-6,-4 0 1,-9-4 0,-7 0-1,-9-2-19,-9 0 1,-6 1-1,-6-3 1,-1 2 65,0 0 1,-1 3 0,-3-2 0,-5 1-42,-7-1 1,-4 3 0,-6-2-1,0 1 10,-2 1 0,-10-1 0,-10 3 0,47 0 0,-2 0 27,-2 0 0,-1 0 0,-2 0 0,-1 0 0,2 0 0,0 0 0,0 0 0,-1 0-2,1 0 1,0 0 0,-1 0-1,0 1 1,1 0 0,2 0-1,0 0 1,0 1 41,1 1 0,0-1 0,0 0 0,0 1 0,-1 0 1,-1 0-1,0 0 0,0 0-52,1 0 0,0 1 1,2-1-1,0 1 1,-42 4-1,6-2-21,3 0 1,5-4-1,7 2 1,11-2-14,10 1 1,8 0 0,6-3-1,5 0 25,6 0 1,8 0 0,10 0-156,2 0 1,6 0-228,6 0 0,10 4 398,12 2 0,1 1 0,3 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40:37.069"/>
    </inkml:context>
    <inkml:brush xml:id="br0">
      <inkml:brushProperty name="width" value="0.3" units="cm"/>
      <inkml:brushProperty name="height" value="0.6" units="cm"/>
      <inkml:brushProperty name="color" value="#0069AF"/>
      <inkml:brushProperty name="tip" value="rectangle"/>
      <inkml:brushProperty name="rasterOp" value="maskPen"/>
    </inkml:brush>
  </inkml:definitions>
  <inkml:trace contextRef="#ctx0" brushRef="#br0">0 480 16383,'42'33'0,"1"-4"0,-12-6 0,15-8 0,11 1 0,-2-8 0,1-8 0,1 0 0,5 0 0,9 0 0,6 0 0,-5-5 0,5 0 0,-4-5 0,-1 4 0,-3-4 0,-7 5 0,-6-2 0,1 2 0,0 3 0,5-3 0,5 2 0,0-3 0,5 5 0,-5-4 0,0 1 0,-5-1 0,2 3 0,3-3 0,5-2 0,10 2 0,4-7 0,7 2 0,-5-4 0,-1-2 0,-7 3 0,-3 2 0,-1-2 0,-9 2 0,7 3 0,-2-3 0,2 6 0,-2-5 0,2 5 0,-7-6 0,-5 8 0,-6-2 0,-4-2 0,5 2 0,6-2 0,10 2 0,-3 3 0,2-3 0,-1-2 0,1 2 0,2 0 0,-7 5 0,7-2 0,-2-3 0,5 3 0,6-3 0,-6-2 0,1 2 0,-8-5 0,-8 4 0,2-6 0,3 2 0,-17 3 0,6 2 0,-21 2 0,16-3 0,-8 5 0,14-4 0,0 3 0,5 2 0,1-5 0,4 0 0,-19-1 0,4 6 0,-7-5 0,17 0 0,-13-2 0,13 2 0,-15 3 0,15-3 0,-18 3 0,13 2 0,-19 0 0,8 0 0,-20 0 0,31 0 0,-16 0 0,21 0 0,0 0 0,-11 0 0,1 0 0,-14 0 0,13 0 0,-18 0 0,19 0 0,-20 0 0,15 0 0,-16 0 0,15 0 0,-15 0 0,15 0 0,-20 0 0,31 0 0,-16-5 0,21 0 0,-21 0 0,16 5 0,-16 0 0,21 0 0,-15-5 0,-1 0 0,-10 0 0,16 5 0,-16 0 0,10 0 0,-20 0 0,31 0 0,-16 0 0,21 0 0,-9 1 0,4 4 0,-14-3 0,14 3 0,1-3 0,9-2 0,5 0 0,-4 0 0,-1 0 0,-6 0 0,3 0 0,3 0 0,-7 0 0,7 0 0,-3 0 0,13 0 0,-3 0 0,9 0 0,-4 0 0,-2 0 0,1-5 0,-1 0 0,7 0 0,0 3 0,-3-3 0,-7 3 0,-7-3 0,4 3 0,15 2 0,-4 0 0,-13 5 0,3 0 0,-5-1 0,0-2 0,2-2 0,3 0 0,-3 0 0,0 0 0,-6 0 0,8-2 0,-1-2 0,3-1 0,6-5 0,-7 5 0,2 0 0,-2-2 0,2 3 0,-7-4 0,-2 1 0,-1 3 0,-2-3 0,1 2 0,3 2 0,1 1 0,0 2 0,-2-2 0,7-3 0,-5 4 0,11-5 0,4 5 0,6 1 0,-2 0 0,-10 0 0,-16 0 0,8 0 0,-2-2 0,11-3 0,1 3 0,-1-3 0,-7 2 0,-4-3 0,-4 5 0,-1-5 0,1 5 0,0 1 0,4 0 0,6 0 0,15 0 0,-36 0 0,0 0 0,45 0 0,-8 0 0,-26 0 0,0 0 0,0 0 0,10 0 0,10 0 0,1 5 0,4 0 0,-13-1 0,11-3 0,-1 1 0,-2 3 0,-8-3 0,-12 3 0,-2-3 0,13-2 0,-6 0 0,5 0 0,3 0 0,3 0 0,-4 0 0,-12 0 0,-21 0 0,-5 0 0,-34 0 0,-45 7 0,-11-4 0,-33 7 0,-1-5 0,0 6 0,-8-6 0,2 4 0,8-3 0,1 5 0,13-4 0,-5 0 0,-6-1 0,-1 5 0,-5-4 0,3-1 0,1 1 0,3 5 0,5-3 0,-1 1 0,1 1 0,-4-6 0,2 3 0,5-1 0,4-3 0,-4 3 0,0-1 0,-7 1 0,-7 0 0,-10 0 0,48-5 0,-1-1 0,0 3 0,0-1 0,-47 6 0,-1-4 0,49 0 0,0 0 0,0 1 0,0 0 0,1 1 0,-1 0 0,-2-1 0,0-1 0,2 0 0,1 0 0,-1 0 0,0 0 0,0-1 0,0 1 0,-2 1 0,-1 0 0,2-2 0,-1-1 0,-2 0 0,0 1 0,-3-1 0,0 0 0,0 1 0,-1-1 0,-2-1 0,0 0 0,0 1 0,0 1 0,-3 0 0,0 0 0,1-1 0,-1-1 0,-4 3 0,-1 1 0,1-1 0,0 2 0,1-1 0,0 1 0,0 1 0,1 0 0,3 0 0,1 1 0,-1 0 0,1 1 0,2 0 0,0 1 0,2 0 0,0 0 0,5-2 0,1 1 0,2 0 0,0 1 0,-45 7 0,3-2 0,1-4 0,6-2 0,5 2 0,-2-5 0,7-2 0,-5-3 0,-3-2 0,-11 0 0,3 0 0,3 0 0,1 0 0,-2 0 0,5 0 0,4 0 0,5 0 0,9 5 0,3 0 0,2 1 0,-12-6 0,8-2 0,-8-3 0,-2 3 0,-14-5 0,6 2 0,3 0 0,-2 0 0,2 5 0,5 1 0,4 4 0,2-1 0,-4 6 0,2-6 0,-23 1 0,7 2 0,-2-2 0,1-2 0,21 1 0,-8-1 0,6 4 0,-3 2 0,-5-4 0,-3 5 0,-1 2 0,-3 2 0,-5 1 0,8 1 0,4-1 0,7 1 0,11-1 0,1 1 0,-1-1 0,-3 1 0,5-8 0,-5-1 0,-7 0 0,2-5 0,-11 3 0,-4-3 0,-3-2 0,3 0 0,6 0 0,2 0 0,-2 0 0,-23 0 0,15 0 0,6 0 0,15 0 0,0 0 0,-8-6 0,-8 1 0,-6-7 0,-4 2 0,1-4 0,-11-1 0,10-1 0,5 1 0,11-1 0,5 1 0,4 5 0,1-1 0,0 1 0,0-6 0,0 6 0,0 0 0,-2-1 0,-3-4 0,12 5 0,-7-1 0,16 1 0,-16-5 0,17 4 0,-11 1 0,-4 1 0,-13-1 0,-4-2 0,-6 7 0,-1 0 0,-3 5 0,-5 0 0,5 0 0,-4 7 0,-2 3 0,3 2 0,4 0 0,4-2 0,13 1 0,-8 4 0,-4 1 0,19-6 0,-12-2 0,5-1 0,16 4 0,-9-6 0,28 0 0,-16-5 0,19 7 0,-8 1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2:12:55.125"/>
    </inkml:context>
    <inkml:brush xml:id="br0">
      <inkml:brushProperty name="width" value="0.11429" units="cm"/>
      <inkml:brushProperty name="height" value="0.11429" units="cm"/>
      <inkml:brushProperty name="color" value="#FF0066"/>
    </inkml:brush>
  </inkml:definitions>
  <inkml:trace contextRef="#ctx0" brushRef="#br0">9 114 19147,'-3'-18'-970,"0"1"1,0-1 0,5-1-1,3 2 846,4 3 1,5 7 362,1 4 1,5 2-1,2 1 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04:59.026"/>
    </inkml:context>
    <inkml:brush xml:id="br0">
      <inkml:brushProperty name="width" value="0.11429" units="cm"/>
      <inkml:brushProperty name="height" value="0.11429" units="cm"/>
      <inkml:brushProperty name="color" value="#FF0066"/>
    </inkml:brush>
  </inkml:definitions>
  <inkml:trace contextRef="#ctx0" brushRef="#br0">389 518 27994,'0'-9'-4916,"0"1"1,0-1 3356,0 1 0,0-4 1,0 1-1,0 0 1986,0-1 0,0-2 0,0-4 0,0 0-813,0-2 0,-1-4 1,-1 3-1,-3-2 206,0 0 1,-2 2 0,1-2 0,-2 3 31,0 2 1,-1 4-1,1 1 1,0 1-63,3 1 0,-3 6-825,3 2 0,-3 2 0,-1 2 957,-3 2 0,3-1 0,-2 3 0,0 2 18,0 0 1,1 2-1,-2-1 1,1 1 20,0-1 1,-4 1 0,3-1 0,0 1 37,0-1 0,-3 1 0,1-1 0,0 1 10,0-1 0,4-2 0,-1-1 0,1-1 2,2 1 1,-4-2 37,1 2-17,0-3 0,6-2-19,2-5 0,3-3 1,3 0-13,3-1 0,1 0 1,2-2-1,-1 0-16,1 1 0,0-3 0,1 1 1,3 0-50,0 0 1,0-3-1,2 1 1,-2 0 39,0 0 0,2 1 1,-2-2-1,1 2 11,0 0 0,-1-1 1,2 3-1,-1 1 17,-2 0 0,-1 5 0,-2 0 0,-1 1 27,1 2 0,-1 1 0,1 1 0,-1 0 33,0 0 0,-2 0-34,0 0 1,-1 4-1,1 1 1,-1 0 3,-1 1 0,1 0 1,-1 2-1,0 1-11,0-1 1,1 3 0,-1 1-1,1-2-39,1 0 0,-1-2 0,0 1 1,-1-1-213,1 1 1,0 0 227,0 2 0,7 2 0,-3 4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05:02.694"/>
    </inkml:context>
    <inkml:brush xml:id="br0">
      <inkml:brushProperty name="width" value="0.08571" units="cm"/>
      <inkml:brushProperty name="height" value="0.08571" units="cm"/>
      <inkml:brushProperty name="color" value="#FF0066"/>
    </inkml:brush>
  </inkml:definitions>
  <inkml:trace contextRef="#ctx0" brushRef="#br0">950 162 7707,'0'-9'-1058,"0"4"914,0-1 132,0 4 1,0-1 23,0 6 0,0 2 1,0 3 30,0 1 0,1-4 0,1 2 0,2 1-7,1 3 0,0 0 0,3-2 0,-2-1-8,0 0 1,0 1-1,2 0 1,0 2 0,-3 0 1,3 0 0,-2-2 0,0-1-28,0 1 1,0-1 0,-2 1 0,0-1-24,0 1 0,0-4 0,-3 1 1,2 1-5,-1 0 0,-1-1 1,-2-1 12,-2 2 0,1-3 0,-3 0 1,-2-2 6,0 1 1,-2 0 0,1-3 0,-1 0-3,1 0 1,-1 3 0,0 0 0,-2-1-14,0-1 0,-4-1 0,2 0 0,-1 0 6,0 0 1,0-1 0,-1-1 0,1-2 2,-1-1 1,0 2 0,0-1 0,2-1-14,1 0 1,-3 2 0,3-2 0,0-1 15,0 1 1,0-2 0,4 1-1,-1 0 10,1 0 0,0-2 0,2 3 0,1-3 12,1 0 0,-1-1 0,2 1 5,1-1 0,1 1 1,1-1-13,0 1 1,0 2 0,1 1-8,2-2 0,1 2 0,5 1 0,-1 0-13,1 2 1,-1 1 0,1 1 0,-1 0 17,1 0 1,-1 0-1,1 0 1,-1 0 40,1 0 1,-1 0-1,1 1 1,-1 2 0,1 1 0,-1 5-32,1-1 1,-2 1 0,0-1 0,-3 1-21,0-1 1,2-2-1,-2 0 1,-1 0-32,1 2 1,-1 0-1,-3 1 1,0-1 6,0 1 1,0-1 0,0 1 18,0-1 0,-4 0 0,0-2 1,-2 0 11,0 1 0,1-3 0,-4 1 0,1 0-1,-1-1 1,-2-1 0,0 2 0,0-1-7,2-2 1,0 1 0,0 0-1,-2-1 28,0-1 1,0-1-1,2 0 13,1 0 0,-1 0 0,2-1-3,1-2 0,-1-1-1,1-5 0,1 1 0,1-1 3,0 1 1,-2-1 0,3 1-25,1-1 0,1 1 1,-1-1-11,-1 1 0,-1 3 0,2 1-26,-1 0 1,1 3-4,2-5 1,-1 4-5,-2-1 0,1 3 27,-4 3 0,1 2 0,-4 3-5,1 1 1,-1-1 0,1 0 0,0-2-6,3 0 1,-3-1 0,2 1-1,-1 0 0,-2-3-1,1 2 0,-1-3 0,2 0 3,1-4 0,0 0 0,3-3 0,1-2 9,1 0 0,-2-2 0,-1 1 0,1-1 56,-1 1 1,0 2 0,2 0 0,-2 1 29,0 0 1,1-2-1,-3 4-60,0-2 1,-2 3 0,0-1-28,-1 2 1,1 1 0,-1 0-1,1 0-9,-1 0 0,3 3 0,1 0 0,-2 0-15,0 1 0,1-3 1,0 4-1,1 0 1,0 0 1,0-4 0,3 3 19,0 0 1,-2-3 16,1 2-10,2 1 0,-4-3 8,3 2 0,1-6 0,-3-1-32,0-1 0,2-3 14,-3 3 1,-1-2-1,-3 1 21,1 0 1,-1 4-1,1-1 14,-1 2 1,1 1 0,-1 1-1,1 2 0,0 3 0,-4-2 0,1 2 0,1 2-54,0 2 1,2-1 0,-1 3 0,1-3-44,-1 0 0,1-1 1,-1 0-1,2-2-18,1 0 0,-1-4 66,1 1 0,-2-2 0,0-1 40,-1 0 0,4-1 0,-1-1 0,0-2 13,2-1 0,-4 3 0,3-1 0,0 0 75,-1 0 0,0 0-12,-2 3 1,2 0 0,2 1-41,0 2 1,-2 2-1,3 4 1,2 1-38,0 2 1,1 3-1,0-1 1,0 3-26,0 3 0,0-2 1,1 1-1,1-1-45,4-1 1,1 0 0,0 0 0,1-1-74,1-2 0,2 1 0,0-3 1,1-3 128,1-2 0,5 4 0,4-2 0</inkml:trace>
  <inkml:trace contextRef="#ctx0" brushRef="#br0" timeOffset="549">1010 9 8046,'-9'0'-65,"1"0"1,-1 0-1,2-1 1,0-1-100,1-1 0,0 1 1,-4 2-1,-3 0 38,0 0 0,-1 0 0,-3 2 0,0 2-346,0 1 472,0 0 0,-4 4 0,0-1 0</inkml:trace>
  <inkml:trace contextRef="#ctx0" brushRef="#br0" timeOffset="781">628 68 8053,'-6'-7'-598,"1"1"240,-2 3 1,0 2 0,-3 2 0,0 2 357,-1 3 0,-5 5 0,3 2 0</inkml:trace>
  <inkml:trace contextRef="#ctx0" brushRef="#br0" timeOffset="1217">501 620 7417,'-9'0'-630,"4"0"1,-1 0 629,0 0 0,-2 0 0,0 0 0,-1 0 0,-3 0 0,-1 0 0</inkml:trace>
  <inkml:trace contextRef="#ctx0" brushRef="#br0" timeOffset="1397">196 662 7915,'-9'-5'-490,"1"1"0,-1 4 490,1 0 0,-1 0 0,1 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05:19.288"/>
    </inkml:context>
    <inkml:brush xml:id="br0">
      <inkml:brushProperty name="width" value="0.08571" units="cm"/>
      <inkml:brushProperty name="height" value="0.08571" units="cm"/>
      <inkml:brushProperty name="color" value="#008C3A"/>
    </inkml:brush>
  </inkml:definitions>
  <inkml:trace contextRef="#ctx0" brushRef="#br0">0 255 12287,'6'-4'0,"-1"-1"0,2-3 0,0 0 0,1 0 0,0 0 0,1 0 0,-1 3 0,1-1 0,2 3 0,3 0 0,1-1 0,-1 3 0,-1-1 0,3 1 0,2 1 0,0 3 0,5 2 0,3 1 0,3-1 0,5 0 0,4 4 0,8-1 0,7 0 0,5-1 0,11 0 0,4-2 0,6 2 0,7-4 0,2 1 0,3-1 0,-1-1 0,-4 1 0,1-4 0,2-1 0,7-4 0,-4-4 0,5-3 0,-48 6 0,1 0 0,3-2 0,-1 0 0,1-1 0,0-1 0,2 2 0,0-1 0,-1 1 0,0 0 0,-1 0 0,-1 1 0,-1-1 0,0 1 0,-1 0 0,0 0 0,1 0 0,0 0 0,-1 1 0,0 0 0,43-4 0,-4 2 0,-3 2 0,-4 2 0,-3-3 0,-4 4 0,-1-1 0,-4 2 0,-3 0 0,-5 0 0,-3 1 0,-1 1 0,-5-1 0,1-1 0,-4 1 0,-3 1 0,1 1 0,-6 0 0,-1 0 0,-5 0 0,1 0 0,-2 0 0,1 0 0,0 0 0,-5 0 0,1 0 0,-2 1 0,-4 2 0,0-2 0,-3 1 0,0-1 0,-1-1 0,0 0 0,3 1 0,0 1 0,2 1 0,-4 0 0,1-3 0,-2 0 0,-1 0 0,-2 0 0,2 0 0,-1 2 0,-2 1 0,3 0 0,-1-3 0,1 1 0,1 1 0,5 0 0,0 3 0,1-1 0,0 1 0,1-2 0,3 1 0,-2 1 0,-2-1 0,-6-2 0,-2 2 0,0-1 0,2-1 0,-2 1 0,-1-2 0,-1 1 0,1 1 0,2-1 0,4-1 0,0 1 0,-1 1 0,1 0 0,-1-1 0,-1 2 0,2 0 0,-6-1 0,4 3 0,-3-1 0,-1 0 0,3 1 0,-3-3 0,-1 0 0,-4 0 0,-2-2 0,-4 2 0,1-2 0,-5-1 0,-1 0 0,-6 0 0,-1-1 0,-5-2 0,-3-1 0,0-12 0,-5-1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05:21.421"/>
    </inkml:context>
    <inkml:brush xml:id="br0">
      <inkml:brushProperty name="width" value="0.08571" units="cm"/>
      <inkml:brushProperty name="height" value="0.08571" units="cm"/>
      <inkml:brushProperty name="color" value="#008C3A"/>
    </inkml:brush>
  </inkml:definitions>
  <inkml:trace contextRef="#ctx0" brushRef="#br0">1527 95 12287,'0'-5'0,"0"1"0,0 1 0,0 2 0,1-2 0,1 4 0,2 1 0,0 4 0,0 1 0,3 2 0,2 2 0,1 3 0,2 4 0,1 2 0,1 1 0,-1 2 0,1 0 0,3 0 0,-1-2 0,0-1 0,-3-2 0,-2-4 0,-3-3 0,-2-2 0,-2 2 0,-4 0 0,-5-1 0,-2-4 0,-4-1 0,-2-2 0,0 3 0,-2-4 0,-1 0 0,-1-1 0,-1-1 0,1 0 0,1 0 0,-1 0 0,1-1 0,-2-1 0,0-4 0,-1-1 0,0-2 0,2-2 0,1-2 0,0 0 0,-1-2 0,1 1 0,0-1 0,3 2 0,-2-2 0,4 4 0,1 1 0,1 1 0,4 1 0,2-1 0,3 5 0,3 1 0,-1 2 0,4 1 0,0 0 0,-2 1 0,-1 1 0,1 1 0,0 3 0,5 0 0,-4 1 0,0 1 0,-2 0 0,-1 1 0,2-4 0,-1 1 0,-2 0 0,0 1 0,-1 1 0,0 1 0,0-1 0,0 0 0,-1 0 0,-1 0 0,-4 1 0,-1-1 0,-1-3 0,-1 1 0,-2-1 0,-3 0 0,-2 2 0,0-2 0,-1 0 0,1 1 0,0-4 0,-2 0 0,1-1 0,1-1 0,-2 0 0,6 0 0,0 0 0,1-7 0,0-2 0</inkml:trace>
  <inkml:trace contextRef="#ctx0" brushRef="#br0" timeOffset="234">1634 596 12287,'13'13'0,"-1"-5"0,-4-5 0,-2-1 0,-2 0 0,0 4 0,-3 0 0,-6 0 0,-3-3 0,-2-3 0,2 0 0</inkml:trace>
  <inkml:trace contextRef="#ctx0" brushRef="#br0" timeOffset="1116">796 169 12287,'3'-8'0,"1"0"0,0 0 0,3 3 0,-3 1 0,2 6 0,0 3 0,1 6 0,1 4 0,-2 2 0,-1 2 0,2 3 0,-3 2 0,1 1 0,0-1 0,-1-3 0,-2-1 0,1-3 0,-2-2 0,-1-1 0,-1 0 0,-2-6 0,-2-2 0,-3-6 0,-1 0 0,-2 0 0,2-2 0,-3-2 0,1-1 0,0-1 0,-3-4 0,1-1 0,-1 1 0,0 1 0,2-3 0,-3-1 0,1 0 0,0-1 0,-2-1 0,1-3 0,0-1 0,1 1 0,1-3 0,-3 0 0,2 0 0,0 1 0,4 0 0,-1 1 0,2 1 0,1 1 0,2 4 0,1 1 0,2 1 0,1 0 0,-2 0 0,2 3 0,-1 0 0,3 3 0,1 5 0,1 6 0,1 2 0,2 3 0,0 2 0,4 4 0,-1 2 0,0 3 0,3 3 0,1 1 0,0 2 0,0 2 0,5 3 0,-1 6 0,3 1 0,1 1 0,-2-1 0,4-2 0,0-3 0,-1-4 0,-1-6 0,-4-7 0,0-2 0,-3-3 0,-1-3 0,-4 1 0,-3-1 0,-2 1 0,-2-2 0,-2 3 0,-2 0 0,-2 2 0,-6 0 0,-4 1 0,-4-1 0,-6 0 0,-3 1 0,-6-1 0,-1-3 0,-4-2 0,-3-1 0,-4-1 0,-5-1 0,-2-4 0,0-2 0,4-3 0,3-5 0,2-5 0,3-6 0,2-3 0,5-2 0,3-1 0,2-3 0,6-2 0,1-1 0,3 1 0,9 1 0,4 5 0,5-1 0,4 1 0,5-5 0,5 0 0</inkml:trace>
  <inkml:trace contextRef="#ctx0" brushRef="#br0" timeOffset="1550">1076 744 12287,'0'-8'0,"0"0"0,-1 3 0,-2 2 0,2 2 0,-3 1 0</inkml:trace>
  <inkml:trace contextRef="#ctx0" brushRef="#br0" timeOffset="1648">1002 711 12287,'-4'5'0,"3"-1"0,-3-2 0,1 1 0,1 2 0,-4-2 0,1 3 0,-3-1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05:34.203"/>
    </inkml:context>
    <inkml:brush xml:id="br0">
      <inkml:brushProperty name="width" value="0.08571" units="cm"/>
      <inkml:brushProperty name="height" value="0.08571" units="cm"/>
      <inkml:brushProperty name="color" value="#008C3A"/>
    </inkml:brush>
  </inkml:definitions>
  <inkml:trace contextRef="#ctx0" brushRef="#br0">1646 337 12287,'2'-8'0,"0"-1"0,1 1 0,-3-1 0,0 1 0,3 4 0,-2 1 0,2 6 0,-3 2 0,2 1 0,0 1 0,1 0 0,-3 1 0,0 0 0,3 2 0,-2 0 0,2-2 0,-1 2 0,0 1 0,1-1 0,-3 0 0,0 1 0,0-3 0,0 0 0,0-1 0,0 0 0,0 0 0,-3 0 0,-2 0 0,-1 0 0,-1 0 0,-3 0 0,0-1 0,0 0 0,0-2 0,-2-2 0,3 0 0,0-1 0,2-1 0,0-1 0,0-1 0,0-3 0,0-1 0,2-2 0,1 0 0,1-2 0,1 2 0,2 0 0,-1 1 0,-1 0 0,1 3 0,-3 1 0,2 4 0,0 1 0,-3 0 0,0 2 0,-1 2 0,-1 0 0,0 1 0,0 0 0,0-1 0,0-1 0,0 1 0,-1-2 0,-1 0 0,0-2 0,0 1 0,2 0 0,0-2 0,0 0 0,0-1 0,0-1 0,0-1 0,0-3 0,0-1 0,-1-1 0,-1 0 0,0 0 0,0 0 0,1 0 0,-1-1 0,-3-1 0,-1 0 0,-1-2 0,0 0 0,0 1 0,-1-4 0,-1-4 0,-1 1 0,-1 0 0,3-2 0,-2-1 0,3-2 0,0-4 0,2-2 0,2-2 0,1-3 0,3-1 0,1-1 0,1-3 0,1-1 0</inkml:trace>
  <inkml:trace contextRef="#ctx0" brushRef="#br0" timeOffset="618">1758 57 12287,'0'-7'0,"0"0"0,0 0 0,3 3 0,-2 1 0,2 3 0,-3 3 0,0 1 0</inkml:trace>
  <inkml:trace contextRef="#ctx0" brushRef="#br0" timeOffset="765">1681 78 12287,'0'-7'0,"0"0"0,0 0 0,0 3 0,0 1 0,0 3 0</inkml:trace>
  <inkml:trace contextRef="#ctx0" brushRef="#br0" timeOffset="966">1429 183 12287,'-7'-3'0,"0"-2"0,3-1 0,0 1 0,2 1 0,3 5 0,-1 1 0,5 7 0,-1 2 0</inkml:trace>
  <inkml:trace contextRef="#ctx0" brushRef="#br0" timeOffset="2250">862 428 12287,'-5'-3'0,"0"-2"0,4 2 0,-3-3 0,2 1 0,-2 2 0,-3 1 0,0 1 0,0 1 0,0 0 0,0 0 0,0-1 0,0 0 0,0-3 0,0 1 0,2-2 0,0-2 0,1 0 0,0 0 0,1 0 0,3 0 0,0 0 0,0 2 0,0 1 0,0-2 0,3 2 0,1 0 0,3 1 0,0 1 0,2 2 0,0 0 0,0 0 0,1 0 0,0 0 0,0 0 0,0 0 0,2 0 0,-2 0 0,0 0 0,0 0 0,2 2 0,-3 1 0,1-2 0,0 0 0,-2-1 0,0 1 0,-2 0 0,-1 2 0,-3 1 0,2-1 0,-1 1 0,-1 2 0,-2 0 0,-2 1 0,-1 1 0,-1 1 0,-1-1 0,-4 2 0,0-1 0,0 1 0,-1-1 0,-1-2 0,-1 1 0,0 1 0,1-2 0,-3 1 0,0-3 0,0 1 0,0 0 0,0 0 0,0 0 0,3-2 0,-2-2 0,1 1 0,-1-1 0,-1 1 0,2 1 0,1-1 0,0-2 0,0 0 0,2-1 0,-2 0 0,0 0 0,0 0 0,2 0 0,-2 0 0,0 0 0,0 0 0,0-1 0,-1 0 0,1-3 0,1 1 0,-2-1 0,0-2 0,-1 2 0,-1-2 0,2 0 0,0-1 0,1-1 0,0-1 0,-2 1 0,4-1 0,1 1 0,0 1 0,3 0 0,1 0 0,1 0 0,1 0 0,3 3 0,1 2 0,2 1 0,3 1 0,0-1 0,0-1 0,0 1 0,0-2 0,0 1 0,0-1 0,0 1 0,0 2 0,2 0 0,0 0 0,-1 0 0,-2 0 0,2 0 0,1 0 0,-3 1 0,-1 1 0,0 3 0,-3-1 0,0 0 0,-1 2 0,-1 0 0,-1 1 0,-1 0 0,-3 0 0,-1 0 0,-2 0 0,-1 0 0,-1 0 0,-1 0 0,0-1 0,-1 0 0,0-2 0,0 2 0,-1-2 0,-1-1 0,1 1 0,1-3 0,-1 0 0,1-1 0,-1 0 0,-1 0 0,2-3 0,1-1 0,0-1 0,0 1 0,3 1 0,-1-1 0,1 0 0,1 1 0,3 0 0,2-1 0,1 2 0,2-1 0,1 4 0,3 1 0,-2 0 0,2 2 0,1 1 0,0-1 0,1 2 0,0-1 0,0 1 0,0 1 0,0 0 0,-1 0 0,-1 0 0,0 0 0,-1 2 0,1 1 0,-3-2 0,-1 2 0,-1 0 0,0-2 0,-2 0 0,-2-1 0,-3 0 0,0 0 0,-4-2 0,-1-1 0,-2 1 0,-2-1 0,-1-1 0,-3-3 0,1 0 0,-3 0 0,1-1 0,-2-1 0,1-3 0,1-1 0,2-2 0,1-1 0,1-3 0,2-1 0,3-2 0,3-1 0,2-3 0,2-1 0,2-7 0,3-1 0,3-10 0,1-2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05:37.025"/>
    </inkml:context>
    <inkml:brush xml:id="br0">
      <inkml:brushProperty name="width" value="0.08571" units="cm"/>
      <inkml:brushProperty name="height" value="0.08571" units="cm"/>
      <inkml:brushProperty name="color" value="#008C3A"/>
    </inkml:brush>
  </inkml:definitions>
  <inkml:trace contextRef="#ctx0" brushRef="#br0">616 15 12287,'3'-7'0,"1"0"0</inkml:trace>
  <inkml:trace contextRef="#ctx0" brushRef="#br0" timeOffset="294">511 57 12287,'-3'-7'0,"1"0"0,0 3 0,2 1 0,0 3 0</inkml:trace>
  <inkml:trace contextRef="#ctx0" brushRef="#br0" timeOffset="628">14 218 12287,'-6'-10'0,"1"-1"0,3 0 0,4 4 0,3 5 0,4 1 0,2 1 0,3 0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05:44.900"/>
    </inkml:context>
    <inkml:brush xml:id="br0">
      <inkml:brushProperty name="width" value="0.08571" units="cm"/>
      <inkml:brushProperty name="height" value="0.08571" units="cm"/>
      <inkml:brushProperty name="color" value="#008C3A"/>
    </inkml:brush>
  </inkml:definitions>
  <inkml:trace contextRef="#ctx0" brushRef="#br0">1 186 12287,'11'0'0,"1"-3"0,-6-4 0,-3 5 0,15-7 0,-13 2 0,8 0 0,-8 0 0,6 7 0,-4 0 0,-2 0 0,9 0 0,-1 0 0,8 0 0,-7 0 0,-1 0 0,3 0 0,3 0 0,1 0 0,1 0 0,-8 0 0,1 0 0,2 0 0,3 7 0,1 0 0,1-2 0,-1-3 0,1 0 0,-1 3 0,1 2 0,0 0 0,-1-7 0,1 2 0,-1 5 0,1-5 0,2 5 0,2-5 0,2-2 0,3 0 0,-5 0 0,3 2 0,-3 5 0,5-4 0,-3 3 0,-2-3 0,-2-3 0,5 0 0,1 0 0,1 0 0,0 0 0,4 0 0,-4 0 0,2 0 0,4 0 0,-4 0 0,0 0 0,0 0 0,0 0 0,3 0 0,8 0 0,3 0 0,2 0 0,0 0 0,-5 0 0,3 0 0,2 0 0,0 0 0,-7 0 0,1 0 0,-1 0 0,-2 0 0,-3 0 0,-4 0 0,-2 0 0,4 0 0,-4 0 0,0 0 0,-1 0 0,-1 0 0,-5 0 0,2 0 0,2 0 0,8 0 0,-8 2 0,1 3 0,1 1 0,-4 1 0,10-7 0,1 0 0,3 0 0,2 0 0,-2 0 0,-2 0 0,-3 0 0,0 0 0,8 0 0,-1 0 0,0 0 0,-7 0 0,1 0 0,1-2 0,3-5 0,2 5 0,0-5 0,1 2 0,-1-1 0,0 3 0,0-4 0,0 3 0,0-3 0,3 5 0,2-5 0,2 5 0,-3 2 0,-1-3 0,-3-1 0,0-3 0,0 2 0,0 3 0,1 0 0,-1-3 0,0-2 0,-7 0 0,1 5 0,3-2 0,8-3 0,-2 0 0,4 7 0,-3-2 0,3-5 0,-4 4 0,6-4 0,-2 5 0,0 2 0,0 0 0,-4 0 0,1 0 0,4 0 0,-1 0 0,-5 0 0,0 0 0,-1 0 0,6 0 0,-12 0 0,5 0 0,-2 0 0,-2 0 0,4 0 0,0 0 0,0 0 0,3 0 0,2 0 0,2 0 0,-3 0 0,1 7 0,0 0 0,2-2 0,-2-3 0,-3-2 0,0 0 0,3 0 0,2 0 0,0 0 0,-7 2 0,1 3 0,-1 2 0,0-1 0,0-6 0,0 0 0,0 0 0,1 0 0,-1 0 0,2 0 0,5 0 0,-4 0 0,4 0 0,-5 0 0,-2 0 0,0 0 0,1 0 0,-3 0 0,-5 0 0,5 0 0,-7 0 0,2 0 0,0 0 0,-8 0 0,1 3 0,-4 1 0,-3 3 0,3 0 0,2-7 0,3 0 0,-3 0 0,-2 2 0,-3 3 0,1 2 0,0-3 0,-1-1 0,1-3 0,2 0 0,4 0 0,-4 0 0,7 0 0,-3 0 0,1 0 0,8 0 0,-4 0 0,3 0 0,-1 0 0,0 0 0,7 0 0,-2 0 0,-4 0 0,6 0 0,-2 0 0,6 2 0,1 5 0,-3-5 0,-1 5 0,-1-5 0,0-2 0,0 0 0,-2 0 0,-2 0 0,-3 0 0,0 0 0,5 0 0,-2 0 0,-3 0 0,-2 0 0,5 0 0,-3 0 0,3 0 0,-1 0 0,1 0 0,-5 0 0,-3 0 0,8 0 0,-5 0 0,2 0 0,1 0 0,-3 0 0,4 0 0,-1 0 0,1 0 0,-6 0 0,0 0 0,-3 0 0,1 0 0,6 0 0,-4 0 0,-1 0 0,1 0 0,-3 0 0,-6 0 0,0 0 0,-1 0 0,-6 0 0,0 0 0,2 0 0,2 0 0,3 0 0,-1 0 0,-6 7 0,0 0 0,2-3 0,2-1 0,2-3 0,1 0 0,0 0 0,1 7 0,4-1 0,1-1 0,-2-3 0,5-2 0,0 3 0,2 1 0,4 3 0,3 0 0,2-7 0,1 0 0,-1 0 0,0 0 0,0 0 0,0 0 0,0 0 0,1-2 0,-4-3 0,1-4 0,2-3 0,-6 6 0,8-6 0,-6 1 0,-1-1 0,6 5 0,3-4 0,3 0 0,-2-1 0,-2 5 0,-3-4 0,2-1 0,5 1 0,-4 6 0,6-4 0,-2 2 0,0 0 0,5-6 0,-3 6 0,7 0 0,0-2 0,-9 4 0,0-6 0,-4-1 0,-3 1 0,-2 6 0,-5-1 0,-6 3 0,-6 3 0,-10 3 0,-5 3 0,-5-1 0,-2 9 0,0-10 0,0 15 0,0-15 0,0 10 0,0-10 0,0 6 0,0-10 0,0 0 0,-9 0 0,-3-10 0,-8-1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05:46.120"/>
    </inkml:context>
    <inkml:brush xml:id="br0">
      <inkml:brushProperty name="width" value="0.08571" units="cm"/>
      <inkml:brushProperty name="height" value="0.08571" units="cm"/>
      <inkml:brushProperty name="color" value="#008C3A"/>
    </inkml:brush>
  </inkml:definitions>
  <inkml:trace contextRef="#ctx0" brushRef="#br0">0 83 12287,'0'-21'0,"0"8"0,0-1 0,0 7 0,0-7 0,0 10 0,0-5 0,0 9 0,2 0 0,5 2 0,7 5 0,13-5 0,10 7 0,9-2 0,9 0 0,9 7 0,11-5 0,14 0 0,10 0 0,-3 5 0,0-7 0,-46-4 0,0 0 0,4 2 0,0 0 0,42-3 0,2 5 0,-6-5 0,-3-2 0,9 0 0,-4 0 0,-2 0 0,-10 0 0,-2 0 0,-11 0 0,-1 0 0,3 0 0,-16 0 0,2 2 0,-7 3 0,-2 2 0,7 2 0,-4-5 0,-1 3 0,0-2 0,-2-1 0,-7 1 0,3 2 0,4-2 0,-14 4 0,3 0 0,-7 0 0,-3 0 0,0-2 0,-6-5 0,0 3 0,-1 2 0,1 6 0,-3-3 0,-4 1 0,2-4 0,-9 7 0,-3-1 0,-11 8 0,-4-10 0,-10-2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05:47.369"/>
    </inkml:context>
    <inkml:brush xml:id="br0">
      <inkml:brushProperty name="width" value="0.08571" units="cm"/>
      <inkml:brushProperty name="height" value="0.08571" units="cm"/>
      <inkml:brushProperty name="color" value="#008C3A"/>
    </inkml:brush>
  </inkml:definitions>
  <inkml:trace contextRef="#ctx0" brushRef="#br0">0 186 12287,'12'-14'0,"-3"2"0,0 3 0,0 0 0,7 5 0,-2-3 0,-7-2 0,6 4 0,3-2 0,-4 0 0,2 5 0,2-5 0,2 5 0,3-5 0,-1 5 0,8 2 0,-1 0 0,0 0 0,3 0 0,4-7 0,12 0 0,5 0 0,1-2 0,3 7 0,9-7 0,2 2 0,3 0 0,-3 0 0,-9 7 0,-2-2 0,3-5 0,-6 4 0,1-3 0,-3 3 0,-4 3 0,0 3 0,2 1 0,4 3 0,1-2 0,4 4 0,-7-2 0,1-3 0,-1-1 0,5 3 0,-7 1 0,-2-2 0,-3-3 0,-11-2 0,-5 0 0,-4 0 0,-2 0 0,-1 0 0,1 0 0,-9 0 0,-1-7 0,-4-2 0,7-2 0,4-3 0,2-7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06:07.867"/>
    </inkml:context>
    <inkml:brush xml:id="br0">
      <inkml:brushProperty name="width" value="0.08571" units="cm"/>
      <inkml:brushProperty name="height" value="0.08571" units="cm"/>
      <inkml:brushProperty name="color" value="#008C3A"/>
    </inkml:brush>
  </inkml:definitions>
  <inkml:trace contextRef="#ctx0" brushRef="#br0">1471 43 12287,'0'-7'0,"0"0"0,0 3 0,0 4 0,-1 5 0,-1 1 0,0 1 0,-3 1 0,3 0 0,0 2 0,2 1 0,-3 1 0,1 2 0,0 1 0,2 1 0,2-1 0,1 2 0,1-1 0,1 1 0,2 1 0,0-1 0,0-2 0,0 0 0,0-2 0,0-1 0,-1-1 0,-1-1 0,-2 0 0,0-6 0,1-1 0</inkml:trace>
  <inkml:trace contextRef="#ctx0" brushRef="#br0" timeOffset="850">1331 22 12287,'4'1'0,"-2"1"0,-1 0 0,-1 2 0,0 2 0,0 0 0,0 1 0,0 0 0,-1 0 0,-1 0 0,0 2 0,-3 1 0,0 1 0,-1 2 0,-1 0 0,-1 1 0,-1 0 0,0 0 0,-3 0 0,3 0 0,0 0 0,2 0 0,-3-1 0,1-1 0,0-1 0,2-1 0,2 0 0,1-3 0,0 0 0,0 0 0,3 0 0,-2-3 0,6-2 0,1-1 0,3-1 0,0 0 0,0 0 0,0 0 0,0-1 0,0-1 0,0 0 0,0-2 0,0 1 0,0-2 0,-1 2 0,-1 0 0,0 0 0,-3 0 0,1 1 0,0-3 0,-2 1 0,1-1 0,-1 3 0,-1-3 0,0 1 0,0-3 0,0 2 0,0 0 0,0 0 0,0 1 0,-1 0 0,-1 0 0,0 1 0,0 0 0,1-1 0,-1 1 0,0-1 0,-2 0 0,0 1 0,0 0 0,0 0 0,-4 1 0,-1-3 0,1 1 0,-2 0 0,3 0 0,0 1 0,-3-2 0,1-2 0,0 0 0,2 0 0,0-1 0,0 0 0,0-3 0,0 1 0,3-1 0,1-2 0,3 2 0,0 1 0,0-1 0,3 1 0,1 2 0,3 0 0,0 1 0,0-3 0,0-1 0</inkml:trace>
  <inkml:trace contextRef="#ctx0" brushRef="#br0" timeOffset="1400">939 330 12287,'-7'-1'0,"0"-1"0,0 1 0,0-2 0,3 0 0,-2 1 0,1-3 0,2 1 0,0-3 0,3 0 0,0 0 0,0 0 0,0 0 0,0 0 0,2 0 0,1 0 0,1 0 0,1 0 0,-1 2 0,1 1 0,0 0 0,2 1 0,-3 1 0,1 0 0,0 1 0,2 1 0,0 0 0,0 0 0,-3 0 0,0 1 0,-1 1 0,2 0 0,-3 2 0,0 2 0,1-2 0,-1 0 0,0 2 0,-1 0 0,-1 1 0,0 0 0,0 0 0,0 1 0,-1 0 0,-1 1 0,-3 0 0,-1 1 0,0 0 0,0 0 0,-2 0 0,-1 0 0,0-2 0,-1 0 0,-1 1 0,0 1 0,-3-3 0,0 0 0,0 0 0,0-3 0,-1-1 0,0-1 0,1 0 0,-1 1 0,7-6 0,-2-1 0</inkml:trace>
  <inkml:trace contextRef="#ctx0" brushRef="#br0" timeOffset="2133">505 379 12287,'-10'0'0,"1"0"0,1-1 0,0-1 0,3 0 0,1-3 0,1 0 0,1-1 0,2-1 0,0 0 0,0 0 0,2-3 0,0 0 0,1 0 0,0 0 0,-2-2 0,4 1 0,1-1 0,0 0 0,1 2 0,0-2 0,0 2 0,0 0 0,2 0 0,1-2 0,0 3 0,0 1 0,1 1 0,-3 0 0,1 0 0,0 0 0,-1 2 0,-1 1 0,0 1 0,0 2 0,-1 1 0,-1 2 0,-3 3 0,1 1 0,-1 1 0,0 0 0,-1 2 0,-2 1 0,-1-2 0,0 0 0,-3-1 0,2 0 0,0 0 0,0 0 0,-2 0 0,0 0 0,-1 0 0,-1 0 0,0-3 0,0 1 0,0 0 0,0-1 0,0 2 0,0-2 0,-1 0 0,-1 1 0,1-3 0,-1 0 0,1-1 0,1-1 0,2 0 0,0 0 0,0-1 0,-1-1 0,1-1 0,0-3 0,0 1 0,1 2 0,0-3 0,1 1 0,-2 4 0,0-1 0,-1 2 0,-1 2 0,0 2 0,0 0 0,1 2 0,0-1 0,1 0 0,0 0 0,-1 1 0,-1-2 0,1 0 0,1 1 0,-1-3 0,1 2 0,-1-1 0,-1 0 0,0-3 0,0 0 0,1-3 0,0-2 0,2-1 0,1-1 0,-2 0 0,2 0 0,0-1 0,0-1 0,0 1 0,1-1 0,0 0 0,1 0 0,-3 1 0,2-1 0,0 1 0,-1 1 0,1 0 0,-2 0 0,1 0 0,2 0 0,-3 0 0,1 0 0,0 0 0,0 0 0,-2 0 0,3 0 0,1 0 0,0 0 0,0 2 0,-1 1 0,0-2 0,0 0 0,2-1 0,3 0 0,1 0 0</inkml:trace>
  <inkml:trace contextRef="#ctx0" brushRef="#br0" timeOffset="2484">512 29 12287,'-4'-3'0,"2"-2"0,1 2 0,1 0 0,0 3 0,0 0 0</inkml:trace>
  <inkml:trace contextRef="#ctx0" brushRef="#br0" timeOffset="3366">71 148 12287,'-7'0'0,"2"0"0,1 1 0,0 0 0,0 2 0,2 0 0,-3-1 0,1 2 0,-3 3 0,1 0 0,0 0 0,1 0 0,4-2 0,-2-1 0,0 2 0,2-2 0,-1 0 0,1 2 0,2-3 0,1-1 0,3-1 0,1-1 0,1 0 0,0 0 0,0 0 0,0 0 0,0 0 0,0 0 0,0-2 0,0-1 0,0 2 0,-3 0 0,1 1 0,-3 1 0,0 1 0,-2 2 0,-2 3 0,-1 0 0,-1 0 0,0 3 0,-4 2 0,-1 1 0,0 1 0,0 0 0,2 0 0,1 0 0,1 0 0,-1 1 0,3 0 0,0 1 0,0 0 0,1-4 0,2 0 0,0 0 0,0-1 0,1-1 0,0-3 0,2-1 0,1-1 0,1 0 0,2-2 0,0 1 0,0 2 0,2-3 0,1 1 0,1-1 0,2-1 0,3 1 0,3-1 0,4 0 0,2-1 0,3-1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2:12:58.328"/>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0 17 13414,'46'0'-984,"3"0"492,-17 0 0,13-2-492,2-1 662,-18 0 357,14 3 38,-19 0 68,7 0-52,-1-4-72,-8 3-21,0-3-12,-1 4 26,1 0 53,4 0-16,5 0-18,-4 0-33,7 0-38,-3 0 31,8 0 8,0 0 25,5 4-11,0-3-9,-4 3-5,-2-8 1,1 3-1,-3-3 33,3 4 8,0 0-32,-3 0 2,3 0-10,-4 0 37,-4 0 3,-1 0-34,-8 0-7,-4 0 239,-6 0 1,-3 0-1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06:12.233"/>
    </inkml:context>
    <inkml:brush xml:id="br0">
      <inkml:brushProperty name="width" value="0.08571" units="cm"/>
      <inkml:brushProperty name="height" value="0.08571" units="cm"/>
      <inkml:brushProperty name="color" value="#008C3A"/>
    </inkml:brush>
  </inkml:definitions>
  <inkml:trace contextRef="#ctx0" brushRef="#br0">8 18 12287,'-3'-5'0,"1"1"0,0 1 0,2-1 0,1 3 0,1 1 0,-1 1 0,2 3 0,-1 2 0,0 0 0,2 1 0,-3 0 0,2 1 0,1 1 0,-2 0 0,2 2 0,0 1 0,0-1 0,-2 1 0,1-2 0,-1 0 0,0 1 0,3 0 0,-2-1 0,1 0 0,2 0 0,-3 0 0,3-3 0,-2 0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06:16.091"/>
    </inkml:context>
    <inkml:brush xml:id="br0">
      <inkml:brushProperty name="width" value="0.08571" units="cm"/>
      <inkml:brushProperty name="height" value="0.08571" units="cm"/>
      <inkml:brushProperty name="color" value="#008C3A"/>
    </inkml:brush>
  </inkml:definitions>
  <inkml:trace contextRef="#ctx0" brushRef="#br0">1016 29 12287,'0'-4'0,"0"-2"0,0 5 0,0-2 0,0 9 0,0-1 0,0 4 0,0-1 0,0-1 0,0 0 0,0 0 0,0 0 0,-1-1 0,-1 0 0,0-2 0,-3 1 0,2 2 0,-1 0 0,-1 0 0,1 0 0,-1 0 0,0 0 0,-1 0 0,-1 0 0,0 0 0,0 0 0,0-1 0,1-1 0,1 0 0,1-3 0,2 3 0,1-3 0,-1 3 0,1-3 0,2 3 0,1-3 0,3 0 0,1-1 0,1-1 0,0 0 0,-3 0 0,1 0 0,1 0 0,0 0 0,1 0 0,0 0 0,-3 0 0,1 0 0,0 1 0,-1 1 0,2-1 0,-1 1 0,-2 1 0,1 0 0,-1 1 0,0-2 0,-3 3 0,2-3 0,0 3 0,0 1 0,-1-3 0,-1 2 0,-1-1 0,-1 1 0,-1-1 0,-1-1 0,2 2 0,-3-2 0,0 0 0,-1 0 0,-1 2 0,0-2 0,0 1 0,0 2 0,0-3 0,0 1 0,-1 0 0,-1 0 0,1 0 0,-2 1 0,0 0 0,1 1 0,-3-3 0,2 1 0,-1 0 0,-1 0 0,1-2 0,-1 2 0,0-1 0,-1-1 0,1 1 0,1-1 0,1 0 0,2-1 0,0-1 0,1 0 0,0-1 0,0-1 0,2 1 0,1-2 0,0 0 0,0 1 0,1-3 0,-2 0 0,3-1 0,0-4 0,0 1 0,0 0 0,1-1 0,0 1 0,1-3 0,0 0 0,0-1 0,0-1 0,0 0 0,0 0 0,0 0 0,0-1 0,0-1 0,0 1 0,0 2 0,-3-1 0,1 2 0,1-1 0,0-1 0,1 1 0,0 0 0,1 2 0,1 1 0,-1 0 0,4 1 0,0 1 0,2-2 0</inkml:trace>
  <inkml:trace contextRef="#ctx0" brushRef="#br0" timeOffset="1109">526 43 12287,'-4'-5'0,"2"1"0,1 3 0,1 1 0,0 3 0,1 4 0,1 0 0,0 2 0,1 1 0,1-2 0,0 0 0,1-1 0,1 0 0,-1 0 0,0 0 0,0 0 0,2 1 0,0 0 0,0 2 0,-1-1 0,-1-2 0,0 0 0,1 0 0,-1 1 0,0 0 0,-2 1 0,0 0 0,-2-1 0,1-1 0,-1 0 0,-1 0 0,-1 0 0,-1 0 0,-3 0 0,-1-1 0,-1-1 0,0-1 0,0-1 0,-3 0 0,1-3 0,1 1 0,0 1 0,1-1 0,-1 1 0,0-1 0,-2-1 0,1-3 0,1 0 0,0-1 0,-2-1 0,1 1 0,2-1 0,0 0 0,0-1 0,2-1 0,1 1 0,-1 0 0,1 1 0,0 2 0,3-3 0,-2 1 0,1 4 0,2-5 0,0 6 0,0 0 0,0 4 0,-3 3 0,-1 1 0,-1 1 0,1 0 0,-1 1 0,-3 0 0,0 0 0,-2 0 0,1 2 0,1-2 0,0 0 0,-2 0 0,1 0 0,2-4 0,0-1 0,0 0 0,0-3 0,0 0 0,0-1 0,0-1 0,2-1 0,1-1 0,-1-3 0,1-1 0,-1-2 0,1-1 0,1-1 0,-3-1 0,1 2 0,-1-3 0,2 0 0,-2-1 0,2 1 0,0 0 0,-2 0 0,0-1 0,-1 2 0,1 2 0,0 0 0,2 0 0,-1 3 0,-2 0 0,0 2 0,2 1 0,1 2 0,-2-2 0,0 1 0,0 3 0,0 0 0,2 2 0,1 1 0,-1-1 0,-2 1 0,0 2 0,-1 0 0,0 2 0,0 0 0,0 1 0,2 4 0,1-2 0,-2 0 0,0 1 0,0-1 0,1 1 0,2-1 0,0-1 0,2 2 0,-1-3 0,1 0 0,1-1 0,0-4 0,1 0 0,1-1 0,2 0 0,4-3 0,0-1 0,2-1 0,3-3 0,0-4 0,3-1 0,-1-1 0,2 1 0,0-3 0,1 1 0,2 0 0,-3 0 0,-1 0 0,-1-1 0,-1 2 0</inkml:trace>
  <inkml:trace contextRef="#ctx0" brushRef="#br0" timeOffset="1458">491 400 12287,'-3'-4'0,"2"4"0,-5 7 0,2 4 0</inkml:trace>
  <inkml:trace contextRef="#ctx0" brushRef="#br0" timeOffset="1590">393 421 12287,'-10'0'0,"2"0"0,-1 0 0,2 1 0,2 1 0,-1 2 0,2 3 0</inkml:trace>
  <inkml:trace contextRef="#ctx0" brushRef="#br0" timeOffset="1992">71 57 12287,'4'-3'0,"0"2"0,-2-1 0,-1-2 0,2 0 0</inkml:trace>
  <inkml:trace contextRef="#ctx0" brushRef="#br0" timeOffset="2409">1 106 12287,'0'7'0,"1"-3"0,1-2 0,-1-1 0,2-1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06:26.747"/>
    </inkml:context>
    <inkml:brush xml:id="br0">
      <inkml:brushProperty name="width" value="0.08571" units="cm"/>
      <inkml:brushProperty name="height" value="0.08571" units="cm"/>
      <inkml:brushProperty name="color" value="#008C3A"/>
    </inkml:brush>
  </inkml:definitions>
  <inkml:trace contextRef="#ctx0" brushRef="#br0">1029 316 12287,'0'4'0,"3"-2"0,-2-2 0,4-2 0,-4-2 0,2-3 0,-2 0 0,-1 0 0,0 0 0,0 0 0,0 0 0,0 0 0,0 0 0,0 0 0,0 0 0,0 0 0,0-2 0,-1-1 0,-1 2 0,0 0 0,-1-1 0,1-2 0,0 1 0,0 0 0,2-2 0,0 1 0,0 0 0,0 2 0,0 1 0,2 1 0,0 0 0,3 2 0,-2 1 0,1 1 0,-3 2 0,3 3 0,-1 3 0,1 1 0,0 1 0,2 1 0,1 0 0,1 2 0,2 1 0,-1-1 0,0-1 0,0 1 0,1-1 0,-1 1 0,0 1 0,-1-3 0,-1 2 0,0 0 0,0-1 0,0 1 0,-4-2 0,0 1 0,-2-1 0,-1-1 0,0 1 0,-1 0 0,-2 2 0,-1-2 0,-2 0 0,-1-1 0,-1 0 0,-2 0 0,3 0 0,-3 0 0,-1-1 0,0-1 0,0 0 0,-1-2 0,1 0 0,0 1 0,-3 0 0,3-1 0,-2-1 0,-1 1 0,3-2 0,1 1 0,0-1 0,1-1 0,-1 0 0,1 0 0,0 0 0,0 0 0,2-1 0,0 0 0,0-3 0,0 1 0,2-1 0,1-3 0,0 1 0,0-2 0,2-1 0,-3 0 0,1-3 0,0-1 0,-3-3 0,3-2 0,-2-2 0,-1-2 0,0-3 0,-1 0 0,-1-1 0,0 1 0,0-1 0,2-1 0,0 1 0,0 3 0,0 1 0,0 1 0</inkml:trace>
  <inkml:trace contextRef="#ctx0" brushRef="#br0" timeOffset="633">637 64 12287,'4'0'0,"1"0"0,0 0 0,-1 0 0,1 1 0,0 0 0,2 2 0,0 2 0,0 0 0,0 3 0,0 2 0,0 0 0,0-2 0,0 2 0,0 1 0,-1 0 0,-1 2 0,-1-2 0,-1 2 0,0-2 0,-1 0 0,0 1 0,0-1 0,-1 0 0,-2-3 0,-1 2 0,0-2 0,-4-1 0,2-1 0,-2-1 0,-1 3 0,-3-1 0,0 2 0,-2-1 0,-2-1 0,0 1 0,-3 0 0,0 2 0,1-2 0,-1 0 0,1-1 0,0-1 0,0-1 0,2 0 0,0-2 0,0 0 0,3 1 0,0-2 0,1-2 0,3-3 0,-3-1 0</inkml:trace>
  <inkml:trace contextRef="#ctx0" brushRef="#br0" timeOffset="935">483 162 12287,'0'-7'0,"0"0"0,0 3 0,0 4 0,2 5 0,0 2 0,0 2 0,1 2 0,0 3 0,1 0 0,1 0 0,-1 0 0,1 0 0,0-1 0,2-1 0,0-1 0,0-3 0,0 2 0,0-2 0,-3-2 0,1-3 0,0 1 0,2-2 0,0-2 0</inkml:trace>
  <inkml:trace contextRef="#ctx0" brushRef="#br0" timeOffset="1369">238 274 12287,'2'7'0,"1"0"0,1 0 0,-2 0 0,2 0 0,0-1 0,0-1 0,-3 1 0,2-1 0,-2 1 0,-1 1 0,0 0 0,-1-1 0,-2 0 0,-1-2 0,-2-1 0,-1 0 0,0 1 0,0-3 0,-3 2 0,0 0 0,0-2 0,0 0 0,-3-1 0,3 0 0,-2 0 0,0 0 0,1 0 0,-3-1 0,-1-1 0,-2-3 0,3-1 0,-2-1 0,3-1 0,1-1 0,4 0 0,1-2 0,1-2 0,1 0 0,2-1 0,0 0 0,6-3 0,1-1 0</inkml:trace>
  <inkml:trace contextRef="#ctx0" brushRef="#br0" timeOffset="1601">203 85 12287,'-1'-3'0,"-2"3"0,-4 3 0,0 4 0,-3 0 0</inkml:trace>
  <inkml:trace contextRef="#ctx0" brushRef="#br0" timeOffset="1716">56 64 12287,'-7'0'0,"2"0"0,0 1 0,0 1 0,-1 2 0,-1 3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06:32.998"/>
    </inkml:context>
    <inkml:brush xml:id="br0">
      <inkml:brushProperty name="width" value="0.08571" units="cm"/>
      <inkml:brushProperty name="height" value="0.08571" units="cm"/>
      <inkml:brushProperty name="color" value="#008C3A"/>
    </inkml:brush>
  </inkml:definitions>
  <inkml:trace contextRef="#ctx0" brushRef="#br0">1345 21 12287,'3'-4'0,"1"4"0,-4 5 0,0 2 0,0 2 0,2 2 0,1 4 0,0 0 0,0 2 0,3 1 0,-2-1 0,3 1 0,0 2 0,0-2 0,0-1 0,-1 1 0,-2-3 0,3-1 0,-3-1 0,3-2 0,-1-2 0,-2 0 0,3-7 0,-3-3 0</inkml:trace>
  <inkml:trace contextRef="#ctx0" brushRef="#br0" timeOffset="1134">1177 14 12287,'0'-5'0,"0"1"0,0 2 0,0 0 0,0 4 0,0 2 0,0 3 0,0 0 0,0 0 0,0 1 0,0 0 0,0 2 0,0 1 0,0 1 0,0 2 0,0 0 0,0 0 0,0-1 0,2 0 0,1-2 0,1 2 0,-3-3 0,3-1 0,-2-1 0,0-1 0,3 0 0,-3 0 0,4-3 0,-5-1 0,3-4 0,-1-1 0,0 0 0,-3-2 0,2-1 0,0-2 0,3 2 0,-2 1 0,1-2 0,-3 2 0,2 0 0,0 1 0,-1-1 0,1 2 0,-3-1 0,0 4 0,-1 1 0,-2 3 0,2-1 0,-4 0 0,3 0 0,-2 2 0,1-2 0,-2-1 0,2 0 0,-1 1 0,2 0 0,-2-1 0,0 0 0,0 1 0,2 0 0,-3-1 0,1 1 0,0 2 0,-3-2 0,3-1 0,-2 1 0,2 0 0,-3-2 0,3 0 0,-2 0 0,2 0 0,-3-1 0,3 1 0,-2-1 0,-1-2 0,2 0 0,1-3 0,1 1 0,-2 0 0,2-1 0,-1-2 0,3 0 0,-2-1 0,0 0 0,2 0 0,-2 0 0,3 0 0,-3 3 0,-1 1 0,-3 3 0,0 1 0,2 0 0,0 2 0,0 1 0,1 1 0,0 2 0,0 0 0,0 0 0,2-1 0,-2 0 0,1-2 0,1 2 0,-1 0 0,1 1 0,0 0 0,2 0 0,0-2 0,0-1 0,0 2 0,0-2 0,0-1 0,2 1 0,0 0 0,1-1 0,-3 1 0,0 2 0,0-2 0,0 0 0,-1 1 0,-1 2 0,0-3 0,-3-1 0,0 0 0,-1-1 0,-1 1 0,0 1 0,0-3 0,-3 2 0,1 0 0,0-2 0,2 0 0,0 1 0,0 1 0,0-2 0,0 0 0,0-1 0,0-1 0,2-1 0,0-3 0,4-1 0,-5-4 0,2-1 0</inkml:trace>
  <inkml:trace contextRef="#ctx0" brushRef="#br0" timeOffset="1901">834 98 12287,'-3'-7'0,"2"0"0,-2 0 0,0 4 0,-2 3 0,2 3 0,0 4 0,0 0 0,1 0 0,-3 2 0,2 1 0,0-1 0,0 1 0,0-1 0,1 2 0,0 1 0,0-1 0,1-1 0,-1-3 0,0 0 0,0 0 0,2 0 0,0-1 0,3-1 0,1-2 0,3-3 0,0 0 0,0 0 0,0 0 0,2-1 0,0-1 0,1 1 0,-4-2 0,-1 1 0,0-1 0,-3 1 0,3 2 0,0 0 0,-2 0 0,-2 1 0,-3 1 0,-3 0 0,0 2 0,-1 2 0,1-1 0,1 1 0,0-3 0,0 1 0,0 1 0,-1-1 0,0 1 0,0-1 0,-1-1 0,-1 0 0,0 1 0,0 0 0,-1-2 0,-1 0 0,-1 0 0,-1 0 0,0-1 0,-3 1 0,-1-1 0,-1-1 0,0 0 0,-3 0 0,0 0 0,-1 0 0,2 0 0,1 0 0,3 0 0,3 0 0,-2-2 0,4-2 0,0 1 0,5-2 0,1-2 0,3 2 0,3 1 0,1 1 0,3-1 0,0 1 0,0 2 0,0 0 0,-3-1 0,1-1 0,0 2 0,2 0 0,0 2 0,0 1 0,0 3 0,-3-1 0,0 0 0,-1 2 0,0 0 0,-1 1 0,0 0 0,0 0 0,-1 0 0,-1 0 0,-1 0 0,-1 0 0,0 0 0,-3 0 0,0-1 0,-1-1 0,-4 1 0,1-1 0,0 1 0,-1 1 0,-1-1 0,-1 0 0,0-3 0,0 1 0,1 0 0,0-1 0,0-2 0,0 0 0,3-1 0,-2-1 0,3-1 0,3-3 0,-2-2 0,4-1 0,0-3 0,2 1 0,0-2 0,0-5 0,0-1 0</inkml:trace>
  <inkml:trace contextRef="#ctx0" brushRef="#br0" timeOffset="2082">708 21 12287,'4'-7'0,"-2"0"0,-1 3 0,-1 4 0,0 4 0</inkml:trace>
  <inkml:trace contextRef="#ctx0" brushRef="#br0" timeOffset="2667">393 175 12287,'-4'-3'0,"1"-2"0,3-1 0,-3 3 0,1 4 0,0 5 0,-1 2 0,0 3 0,-1 2 0,-1 0 0,1 0 0,-1 0 0,0-3 0,-1 1 0,1 0 0,0-2 0,1-2 0,0-2 0,-2-1 0,1 1 0,-1-3 0,-1-1 0,0-1 0,0 0 0,0-1 0,2-1 0,0-3 0,3 0 0,-2-1 0,0 2 0,0 1 0,2-2 0,-2 0 0,1-1 0,-2-1 0,1 0 0,0 0 0,-2 0 0,3 0 0,-1 0 0,-1 0 0,1 1 0,0 0 0,1 2 0,1-2 0,-1 0 0,1-1 0,0 2 0,1 1 0,-1 1 0,0 2 0,-3 3 0,0 3 0,-1 1 0,1 1 0,0 1 0,0 1 0,-1 1 0,-1 3 0,0-2 0,0 2 0,2-2 0,1-1 0,0 1 0,0 0 0,3-2 0,-2 0 0,3-1 0,0-4 0,3-2 0,1-1 0,3-1 0,2-1 0,0-1 0,3-2 0,-2-2 0,0 0 0,0 2 0,2-1 0,-3-2 0,4-3 0,-2-1 0</inkml:trace>
  <inkml:trace contextRef="#ctx0" brushRef="#br0" timeOffset="2866">323 378 12287,'-3'-11'0,"2"1"0,-2 6 0,3 1 0,0 3 0</inkml:trace>
  <inkml:trace contextRef="#ctx0" brushRef="#br0" timeOffset="3084">183 91 12287,'-18'-3'0,"1"0"0,3-2 0,-1 4 0,-1 5 0,-3 5 0,-4 7 0,-5-1 0,-4 2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06:55.530"/>
    </inkml:context>
    <inkml:brush xml:id="br0">
      <inkml:brushProperty name="width" value="0.08571" units="cm"/>
      <inkml:brushProperty name="height" value="0.08571" units="cm"/>
      <inkml:brushProperty name="color" value="#008C3A"/>
    </inkml:brush>
  </inkml:definitions>
  <inkml:trace contextRef="#ctx0" brushRef="#br0">2580 348 12287,'0'14'0,"0"0"0,-2-10 0,-5 3 0,3-5 0,-10-2 0,7 0 0,-6 0 0,8 0 0,-13 3 0,4 3 0,3-3 0,-1 6 0,3 0 0,-4-5 0,4 8 0,-1-1 0,1 1 0,0-6 0,2 8 0,5 0 0,-7-3 0,11-2 0,5-9 0,7 0 0,-3 0 0,3 0 0,2 0 0,-5-2 0,3-5 0,2-7 0,-5 3 0,3-3 0,-7 3 0,4-5 0,-2 2 0,-2 8 0,-5-6 0,3 1 0,2-1 0,-1 6 0,-6-8 0,-2 9 0,-2-4 0,-3 0 0,-9 7 0,2-5 0,-4 5 0,-3 9 0,1 0 0,0-1 0,-1 3 0,-2 1 0,-2 5 0,-2-1 0,2 2 0,0 0 0,0 0 0,-2-2 0,2 2 0,-5 2 0,3 2 0,2 1 0,2-1 0,2-6 0,1-1 0,-1 1 0,1-3 0,6 5 0,3-6 0,2 1 0,4-7 0,12 3 0,-2-4 0,8-3 0,3 0 0,2-3 0,3-1 0,-1-3 0,1 2 0,-3 1 0,-2-1 0,-2-2 0,-8 1 0,6 3 0,-3-4 0,7 5 0,-16-7 0,0 9 0,-2 7 0,-10 2 0,1 0 0,-1 0 0,6 0 0,-8-4 0,-2 2 0,-2 6 0,-3-6 0,1-2 0,6 4 0,1-2 0,6-1 0,-7-6 0,0 0 0,-6 0 0,6-2 0,1-5 0,6-2 0,-5-7 0,3 3 0,5-3 0,-5-2 0,2-5 0,0-2 0,-2-3 0,4-8 0,-6 2 0,2-5 0,4-2 0,3-2 0,2-2 0,0-3 0,0 2 0,0 3 0,0 2 0,0 0 0,9 0 0,3 0 0</inkml:trace>
  <inkml:trace contextRef="#ctx0" brushRef="#br0" timeOffset="734">1515 389 12287,'3'14'0,"4"0"0,-5-10 0,7 5 0,-7-6 0,5 3 0,-5-3 0,10 13 0,-5-10 0,-5 10 0,5-2 0,-5-3 0,-2 3 0,0 0 0,-2-3 0,-3-2 0,-2 0 0,-9-6 0,3 3 0,1-6 0,-1-4 0,-3-3 0,7-2 0,0 4 0,-1-2 0,6-6 0,-10 6 0,7 0 0,-6 7 0,6-7 0,-7 1 0,10-1 0,-15 7 0,10 2 0,-7 3 0,3 1 0,-1 3 0,-6-4 0,-1 4 0,1 2 0,6-6 0,0 4 0,-2-2 0,-2 0 0,-2 6 0,-1-6 0,1-2 0,-1-3 0,1-2 0,-1 0 0,1 0 0,-1 0 0</inkml:trace>
  <inkml:trace contextRef="#ctx0" brushRef="#br0" timeOffset="1117">1556 942 12287,'-9'12'0,"-2"-3"0,0 0 0,-8-7 0,8 7 0,0 0 0,-8-6 0,6 3 0,1-3 0,-1-3 0,-3 0 0,7 0 0,-19-19 0,6-3 0</inkml:trace>
  <inkml:trace contextRef="#ctx0" brushRef="#br0" timeOffset="1349">1372 266 12287,'0'14'0,"0"0"0,0-7 0,0 6 0,-2-8 0,-5 4 0,-7 0 0,-4-7 0,-2 7 0,-1-2 0,1 0 0,-1 9 0,1-14 0,-1 7 0</inkml:trace>
  <inkml:trace contextRef="#ctx0" brushRef="#br0" timeOffset="1766">696 656 12287,'-9'-12'0,"7"-6"0,-5 4 0,5-4 0,2 4 0,0 1 0,0-3 0,0-2 0,0-3 0,0 1 0,2-1 0,5 1 0,2-1 0,7 3 0,-2 4 0,-1-4 0,8 5 0,-1 3 0,1 4 0,-8 3 0,1 3 0,-9 3 0,1 3 0,-3 8 0,-3 4 0,0 3 0,0-1 0,0 1 0,0-1 0,-3-2 0,-1-2 0,-3-2 0,-2 0 0,4 6 0,-1 1 0,-4-8 0,4 1 0,1-3 0,-9 3 0,8-5 0,-8-9 0,7 0 0,-7 0 0,1 0 0,-8 0 0</inkml:trace>
  <inkml:trace contextRef="#ctx0" brushRef="#br0" timeOffset="2000">635 82 12287,'0'-20'0,"0"-1"0,0 10 0,0 2 0,0 11 0,0 5 0,2 6 0,3 12 0,2 3 0,6-1 0,-6-6 0,-2-1 0,6 10 0,0 1 0</inkml:trace>
  <inkml:trace contextRef="#ctx0" brushRef="#br0" timeOffset="3067">1065 533 12287,'-7'13'0,"-2"-1"0,-2-3 0,4 4 0,-7-6 0,7 7 0,-6-7 0,-1 6 0,-6-6 0,6 0 0,0-7 0,1 0 0,-8 0 0,1 0 0,-1 0 0,1 0 0,-1 0 0,1 0 0,6 0 0,0 0 0,-2 0 0,-2 0 0,5 0 0,-1 0 0,-2 0 0,-2 0 0,-3 0 0,8-7 0,1-2 0,1 0 0,0 0 0,4-7 0,-5 2 0,3-4 0,-4-2 0,6-1 0,2 1 0,3-1 0,0 1 0,-3-1 0,-2 1 0,0-1 0,7 1 0,0-1 0,0 1 0,0 6 0,0 1 0,0-3 0,0-3 0,0 6 0,0-1 0,0-2 0,0 5 0,0-3 0,0 10 0,0-5 0,0 9 0,0 9 0,0 4 0,0 5 0,7 3 0,0 2 0,-2 2 0,-3 2 0,5 0 0,0-6 0,-1-1 0,4 1 0,-8-1 0,5 1 0,-5-1 0,-2 1 0,0-1 0,0 1 0,0-1 0,-2 1 0,-5-1 0,-5-2 0,-8-4 0,6-5 0,1-9 0,-3 0 0,0-2 0,0-5 0,2-7 0,-2-4 0,5 0 0,0 2 0,-1 2 0,1-2 0,4 0 0,-4 1 0,1 1 0,4 0 0,-3-6 0,6 11 0,-4 9 0,5 9 0,2 11 0,-2 1 0,-5-1 0,5 1 0,-7-1 0,2 1 0,0-1 0,-7 1 0,5-3 0,-2-2 0,-5-3 0,5 1 0,-3 4 0,-2-2 0,-2-2 0,-3-7 0,1 4 0,-1-2 0,8-2 0,-1-7 0,-2 0 0,5-2 0,-1-5 0,1-5 0,0 1 0,-1-7 0,-1 4 0,3-4 0,1-2 0,7 6 0,-5 0 0,5-2 0,2-2 0,0-2 0,0-1 0,0-8 0,0-3 0</inkml:trace>
  <inkml:trace contextRef="#ctx0" brushRef="#br0" timeOffset="3316">307 1024 12287,'-20'21'0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07:00.879"/>
    </inkml:context>
    <inkml:brush xml:id="br0">
      <inkml:brushProperty name="width" value="0.08571" units="cm"/>
      <inkml:brushProperty name="height" value="0.08571" units="cm"/>
      <inkml:brushProperty name="color" value="#008C3A"/>
    </inkml:brush>
  </inkml:definitions>
  <inkml:trace contextRef="#ctx0" brushRef="#br0">4363 62 12287,'2'11'0,"3"-1"0,2-1 0,2-7 0,-5 7 0,3 0 0,0-4 0,-7 8 0,0 3 0,0 2 0,0 5 0,2 2 0,5 3 0,-5-1 0,5-4 0,-5 2 0,-2 2 0,3 7 0,1-7 0,3-2 0,9-2 0,-5-2 0</inkml:trace>
  <inkml:trace contextRef="#ctx0" brushRef="#br0" timeOffset="934">3933 124 12287,'0'-21'0,"0"1"0,0 8 0,0 12 0,0 14 0,0 4 0,0 5 0,0 2 0,0 2 0,0-2 0,7 0 0,2 0 0,0 3 0,0-3 0,0-3 0,-4 1 0,4 0 0,2-3 0,-4 10 0,4-14 0,-1 0 0,-6 2 0,1 0 0,-1 3 0,3-1 0,0-6 0,-7-1 0,-9-1 0,-5 1 0,-4-3 0,-3-10 0,1 0 0,-1-3 0,1-4 0,-1-6 0,8-3 0,1 0 0,1 2 0,0-2 0,6 5 0,-2-3 0,-4 1 0,0 1 0,-8 5 0,3 12 0,5 4 0,2 2 0,0-4 0,2 5 0,-7-3 0,3 4 0,-3-6 0,-2-2 0,5 4 0,-3-2 0,-2-3 0,-2-1 0,-2-3 0,-1 0 0,8 0 0,-1 0 0,-2 0 0,-2 0 0,-3-3 0,1-4 0,-1 3 0,1-10 0,-1-2 0,8 5 0,-1 0 0,0-1 0,3 1 0,0-3 0,4-6 0,-7-1 0,5 1 0,2-1 0,5 1 0,2 6 0,0 0 0,0 8 0,2-6 0,5 3 0,7 5 0,-3 1 0,3 3 0,2 0 0,2 0 0,0 3 0,-4 3 0,4-1 0,-7 9 0,3-1 0,0-1 0,-7 6 0,4-4 0,-2 4 0,-2-5 0,-7 1 0,0 2 0,0-5 0,0 3 0,0 2 0,-2 2 0,-5 3 0,-5-3 0,-8-5 0,-1-3 0,1-1 0,-1-7 0,1 5 0,-1-5 0,1-2 0,0 0 0,-1 0 0,10-9 0,-8-2 0,8-10 0</inkml:trace>
  <inkml:trace contextRef="#ctx0" brushRef="#br0" timeOffset="1300">3257 42 12287,'-14'2'0,"1"5"0,6-5 0,-7 5 0,10-5 0,-5-2 0,9 9 0,2 5 0,5 4 0,2 3 0,7 1 0,-5 3 0,-2 3 0,5 8 0,-5-4 0,0 2 0,0 0 0,5-2 0,-5 4 0,0-4 0,0-2 0,7-3 0,-4-6 0,8-1 0</inkml:trace>
  <inkml:trace contextRef="#ctx0" brushRef="#br0" timeOffset="1617">3585 185 12287,'0'-21'0,"0"10"0,7 0 0,-1 4 0,4 5 0,-4-5 0,-3 5 0,6 2 0,-9 0 0</inkml:trace>
  <inkml:trace contextRef="#ctx0" brushRef="#br0" timeOffset="1748">3400 205 12287,'-9'-20'0,"7"6"0,-5 1 0,-4 8 0,0-4 0</inkml:trace>
  <inkml:trace contextRef="#ctx0" brushRef="#br0" timeOffset="2134">3380 472 12287,'-11'20'0,"-8"-8"0,10-1 0,-4-4 0,1-5 0,5 5 0,3-5 0,-10-2 0,7 0 0,-6 0 0,1 2 0,-4 3 0,3 2 0,1 2 0,-3-5 0,1 3 0,0 7 0,-6-7 0,8 2 0,3-5 0,0 3 0,7 2 0,-5-2 0,5-2 0,2 8 0,0 1 0,0 6 0,-7 1 0,-2-1 0,-3 1 0,6-7 0,-8-3 0,0 0 0,3 1 0,-7-8 0,4 3 0,-4-5 0,-3-2 0,1 0 0</inkml:trace>
  <inkml:trace contextRef="#ctx0" brushRef="#br0" timeOffset="2683">2417 349 12287,'-13'11'0,"-1"-4"0,7-5 0,-6-2 0,8 0 0,-2 0 0,14 0 0,7-2 0,4-5 0,2 3 0,1-8 0,-1 3 0,1 5 0,-1 1 0,-1 1 0,-3-3 0,-3-1 0,1-1 0,6 7 0,-8 9 0,-5 5 0,-5 4 0,-4 2 0,-5 3 0,-7 2 0,-4 2 0,-5 3 0,-2-5 0,-5 2 0,-1-2 0,3 0 0,-4 0 0,3 3 0,4-3 0,4-3 0,5-3 0,5-3 0,2-3 0,-5 1 0,7 6 0,3-6 0,11 0 0,4-10 0,10 3 0,-1-5 0,1-2 0,-1 0 0,1 0 0,-8 0 0,1 0 0,2 0 0,2-2 0,0-5 0,-2-4 0,-2-1 0,-3-6 0,5 5 0,-5-6 0,-1-1 0,3-1 0,-6 1 0,-2-1 0,6-8 0,0-3 0</inkml:trace>
  <inkml:trace contextRef="#ctx0" brushRef="#br0" timeOffset="2849">2233 144 12287,'0'-20'0,"0"-1"0,0 10 0,9-8 0,3 8 0</inkml:trace>
  <inkml:trace contextRef="#ctx0" brushRef="#br0" timeOffset="3117">2499 1045 12287,'-2'-11'0,"-5"4"0,3 5 0,-10 2 0,-2 0 0,-2 0 0,-3 0 0,1 0 0,0 0 0,-8 0 0,1 0 0,2 0 0,-7 0 0,0 0 0</inkml:trace>
  <inkml:trace contextRef="#ctx0" brushRef="#br0" timeOffset="3386">1803 205 12287,'7'21'0,"0"-1"0,-3 1 0,1 6 0,-1 0 0,3 1 0,-2 1 0,-1 1 0,1 6 0,2-2 0,-3 3 0,8-5 0,-1 0 0,0-3 0,8 8 0,-8-6 0</inkml:trace>
  <inkml:trace contextRef="#ctx0" brushRef="#br0" timeOffset="4166">1578 328 12287,'-12'9'0,"-3"-4"0,8 9 0,0-8 0,7 8 0,0-7 0,0 7 0,7-1 0,2 8 0,2-1 0,1-6 0,3-1 0,-3 3 0,-3 3 0,5-6 0,-5 1 0,0 2 0,0 2 0,0-4 0,-4-1 0,1 3 0,-1 2 0,-3-4 0,-2 0 0,0 2 0,0-5 0,0 3 0,-2-10 0,-5 3 0,-4-5 0,-10-2 0,3-2 0,4-5 0,-11 3 0,5-10 0,-3-2 0,0-2 0,3 4 0,-1 1 0,1-1 0,-1 3 0,3-1 0,2 8 0,3-3 0,-3 2 0,4 1 0,-1-1 0,-3-2 0,4 3 0,-1 11 0,1-3 0,-4 10 0,3 2 0,6 0 0,-4 0 0,2-3 0,-7-1 0,4 4 0,1-3 0,-1-8 0,6 2 0,-8-5 0,3 5 0,-3 0 0,7-3 0,-4-11 0,2-6 0,2 1 0,5 1 0,-3 0 0,-2-1 0,0 5 0,7-6 0,0-3 0,0 7 0,0-3 0,0 5 0,3 5 0,3-5 0,-3 14 0,4 7 0,-5-3 0,-2 3 0,0-7 0,0 6 0,0 1 0,0 6 0,-2-6 0,-5 0 0,-5-10 0,-8 5 0</inkml:trace>
  <inkml:trace contextRef="#ctx0" brushRef="#br0" timeOffset="4349">1353 984 12287,'0'-12'0,"9"3"0,-7 9 0,16 0 0,-6 0 0</inkml:trace>
  <inkml:trace contextRef="#ctx0" brushRef="#br0" timeOffset="4666">677 226 12287,'9'11'0,"-7"7"0,14-6 0,-7 8 0,3 1 0,-1 2 0,5 2 0,-5 2 0,-2-2 0,7 0 0,-4 0 0,1 2 0,1-2 0,0-2 0,4-2 0,-2-1 0,-3 1 0,-1-8 0,4-1 0,-3-3 0,1-3 0,6-6 0</inkml:trace>
  <inkml:trace contextRef="#ctx0" brushRef="#br0" timeOffset="5264">513 472 12287,'0'-21'0,"0"10"0,7 4 0,0 14 0,9 13 0,-5 12 0,0 0 0,-2-2 0,-9-10 0,0 1 0,0-1 0,0 0 0,0 1 0,0-7 0,-2-3 0,-5-2 0,-6-4 0,1-3 0,-1-2 0,-3 0 0,-3 0 0,-1 0 0,-1-2 0,1-5 0,0 2 0,-1-8 0,1-3 0,-1-3 0,1 1 0,1 2 0,3 3 0,3-3 0,1-2 0,-3-1 0,3 3 0,3 3 0,-5 6 0,8-7 0,1-2 0,3 7 0,2 0 0,0 9 0,2 0 0,3 2 0,1 5 0,8-2 0,-5 8 0,3 3 0,1 3 0,8 1 0,-1 1 0,1-1 0,-8-6 0,1-1 0,2 3 0,2 2 0,-4 10 0,-3-1 0,0-2 0,1-2 0,-8-3 0,3 1 0,-5-1 0,-2 1 0,-2-1 0,-5 1 0,-6-1 0,-8-2 0,-4-2 0,-2-4 0,2-3 0,2-2 0,0-7 0,-2 0 0,-2 0 0,-3-3 0,5-3 0,-4-8 0,-3-4 0,7-12 0,-2-4 0,4-5 0,2-11 0,1-2 0</inkml:trace>
  <inkml:trace contextRef="#ctx0" brushRef="#br0" timeOffset="5548">185 1 12287,'-9'11'0,"0"7"0,-5-4 0,8 4 0,3 3 0,3-1 0,0 1 0,0-1 0,9 0 0,5 1 0,4-1 0,3-6 0,-1-3 0,1-1 0,-1 5 0,1-3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07:18.981"/>
    </inkml:context>
    <inkml:brush xml:id="br0">
      <inkml:brushProperty name="width" value="0.08571" units="cm"/>
      <inkml:brushProperty name="height" value="0.08571" units="cm"/>
      <inkml:brushProperty name="color" value="#FF0066"/>
    </inkml:brush>
  </inkml:definitions>
  <inkml:trace contextRef="#ctx0" brushRef="#br0">1331 177 8255,'2'-18'-232,"4"5"1,-4-4-1,7 6 1,-2-2-62,-1 0 0,7 0 409,-6-7 0,-1 7-111,-6 0 1,-2 6 0,-4-4-21,-7 3 1,-5 1 0,-1 7 0,-3 0-7,-4 0 1,-5 0-1,-10 0 1,-5 0-7,-6 0 0,-7 9 0,-6 4 0,-7 2 13,-4-2 1,-11 5 0,-3-5-1,1 2 7,4-2 1,7 2-1,4-8 1,6-3 4,7-2 0,7-2 1,17 0-1,4 0 27,7 0 0,4 0 33,2 0 1,10-2-36,3-4 0,7 3 0,7-3 0,6 4-28,4 2 0,11 0 0,7 0 0,9 0 2,8 0 0,5 0 0,6 0 0,7 0 1,8 0 0,7-7 0,0 1 0,8-1 7,-42 3 1,1-1 0,1 3 0,0 0 0,3-3 0,0-1 0,-4 1-1,0 1 5,-1 2 0,-2 0 0,43-2 0,-3-1 1,-4-1-9,-9 2 0,-15 1 1,-15 3-1,-7 0-4,-6 0-7,-5 0 1,-19 0-1,-9 0 1,-13 0 13,-11 0 0,-16 0 1,-12 3-1,-7 1-34,-6 2 0,-9 7 0,-7-4 1,7 0-21,5 0 1,3 4 0,5-5 0,0 1-82,3 0 1,-3 6 0,15-2 129,2 5 0,3 1 0,2 1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07:20.581"/>
    </inkml:context>
    <inkml:brush xml:id="br0">
      <inkml:brushProperty name="width" value="0.11429" units="cm"/>
      <inkml:brushProperty name="height" value="0.11429" units="cm"/>
      <inkml:brushProperty name="color" value="#FF0066"/>
    </inkml:brush>
    <inkml:brush xml:id="br1">
      <inkml:brushProperty name="width" value="0.08571" units="cm"/>
      <inkml:brushProperty name="height" value="0.08571" units="cm"/>
      <inkml:brushProperty name="color" value="#FF0066"/>
    </inkml:brush>
  </inkml:definitions>
  <inkml:trace contextRef="#ctx0" brushRef="#br0">0 491 18165,'0'-20'-4866,"3"0"4776,3 1 1,3 6 0,6 2 0,-2 2 437,2 5 1,3 2 0,1 2 0,3 0-207,4 0 0,0 0 1,11 0-1,7 2-69,4 4 1,4-1 0,7 6 0,4-1-21,9 1 1,0-4 0,13 4 0,-3-3-32,3-3 0,7 4 0,-40-6 1,0 0-1,3 0 0,-1 1-24,1 0 0,-1 0 1,4-2-1,0-2 1,-3 4-1,1-1 1,1-1-1,1 0 58,1 2 1,0-1 0,-4-2 0,1 0 0,0 2 0,1 1 0,1-3 0,2 0-6,0-1 0,1 0 0,7 0 1,0 0-1,-1 0 0,1 0 0,2 0 1,1 0-84,0 0 1,0 0 0,2-1 0,2 0-1,0-1 1,0-1 0,2 0 0,1 0-82,0 0 0,0 1 1,-3 1-1,-2 0 0,-1 1 1,-2 0-1,-2 0 0,-1 0 74,-1 0 1,-1 0-1,-3 0 1,0 0-1,2 0 1,0 0-1,-1 0 1,-2 0-5,-3 0 0,0 0 1,1 0-1,-1 0 1,-2-1-1,-1 0 0,4-1 1,0 0-64,3-1 0,0-1 0,-7 0 0,-1 2 1,0 1-1,-1 2 0,40-1-41,-6 0 0,7 0 0,-2 0 0,1 0-11,-1 0 1,1 0 0,-8 0 0,0 0-49,2 0 1,-13 0-1,5 0 1,-3-3 18,0-3 0,3 4 0,-1-5 1,-2 5-1,-4 2 1,0-2 0,-11-3 0,-7-1 131,-4 2 0,-4-1 0,-9 1 0,-2-3 0,-2 3 0,-1-5 0,8 1 0,-3-1 150,-5 0 1,3 0 0,-9 5-1,-2-2-483,-2 1 329,-2 3-183,-1 2 131,-8 0 0,-4 0-52,-14 0 0,3-7 1,-9 1-110,-3 2 0,-1 1 0,-3 3 0,1 0-365,-1 0 0,1 0 633,-1 0 0,-8 18 0,-3 4 0</inkml:trace>
  <inkml:trace contextRef="#ctx0" brushRef="#br1" timeOffset="1016">11093 255 8380,'9'-26'-336,"6"-2"0,7 0 88,4-1 0,7 3 0,-5 9 1,3 2 348,3 1 0,12 10 0,6-2 0,5 1-83,2-1 1,2 4 0,4-5 0,9 5 24,9 2 1,-9 0-1,4 0 1,-1 0-37,-1 0 1,-2 2 0,2 2 0,2 3 14,-4-3 0,11 7 1,-4 0-1,6 2 14,7 0 1,4-6 0,-47-2-1,2 1 1,4-2 0,2 0-85,4-1 0,2-1 1,5-1-1,2 0 1,8-1-1,1 0 0,1 0 1,-1 0 54,0-1 1,-1 2 0,1 2-1,-1 0 1,2 1 0,0-1-1,2-1 1,2 0 10,1-1 1,0 0 0,-2 2-1,0 1 1,-1-1 0,-1 0-1,1 0 1,0-1-92,0-1 1,0 0 0,0-1 0,2 0 0,2 0 0,0 0 0,-1 0 0,0 0 89,-2 0 1,0 0 0,2 0 0,0 0 0,-3 0-1,0 0 1,2 0 0,0 0 6,2 0 0,0 0 0,-6 0 0,0 0 1,3-1-1,0 0 0,-4-1 0,1-1-8,0 1 0,-1-2 1,1-3-1,0 1 1,2 2-1,1 1 1,0 1-1,-2 0-17,-3 1 1,-1 0-1,-5-2 1,0-1 0,1 1-1,0 0 1,1 0-1,1 1-6,0 1 0,0 0 0,-2 1 0,-2 0 0,-1-1 0,-2 0 0,-2-1 0,-1 0-52,-2-1 1,1-1 0,0 0 0,1 2 0,3 1 0,1 2-1,0-1 1,0 0 47,-3 0 1,-1 0 0,-4-3-1,0-1 1,-6 1 0,-1 0 0,1 0-1,-1 1 0,4 1 1,0 0 0,-5 1-1,-1 0 1,3 0 0,-1 0-1,-2-1 1,-1 0 8,0-2 0,-1-1 1,46 2-1,-9-4 1,-2 3 2,-4 3 1,-9 0 0,-5 0 0,-1-2 14,-5-4 0,-9 4 0,-3-5 0,-6 5 202,-8 2 1,-6 0 0,-12 0-111,1 0 0,-9-2 1028,-5-5-927,-3 5 68,-3-7 1,-3 9-560,-3 0-132,4 0 1,-14-2 0,6-2 413,-8-3 0,-6 1 0,-15 6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07:28.947"/>
    </inkml:context>
    <inkml:brush xml:id="br0">
      <inkml:brushProperty name="width" value="0.11429" units="cm"/>
      <inkml:brushProperty name="height" value="0.11429" units="cm"/>
      <inkml:brushProperty name="color" value="#FF0066"/>
    </inkml:brush>
  </inkml:definitions>
  <inkml:trace contextRef="#ctx0" brushRef="#br0">373 882 14083,'-9'-19'-1642,"7"6"1,-5-1-741,5-1 1667,2 7 438,0-1 423,0 9 0,-9 9 1,-1 1-1</inkml:trace>
  <inkml:trace contextRef="#ctx0" brushRef="#br0" timeOffset="1129">255 941 11344,'0'11'-2011,"0"0"1334,0-5 563,0-3 0,0 7 115,0-3 232,0-5-154,0 7 1,-2-9 0,-2-2 6,-3-5 1,-2 3-1,5-12 1,-5-3-191,-2-5 1,5-9 0,-5 5-1,0-3 94,0-3 0,-2-6 1,-6-5-1,-1-8-9,0-3 1,1 4 0,1 1 0,3 4 45,2 3 0,2 5 1,-2 4-52,7 2 1,3 9 26,3-2 0,3 13 1,3 4 119,7 1 0,5 6 1,1-5-10,1 5 1,-1-5-1,3 1 1,2 1 81,2 3 0,3-4 0,-3-1 0,6 3 3,5 2 1,5-5-1,3 1 1,6 1-9,-1 3 1,13 0 0,-2-2 0,4-3 4,3 3 1,-1 1-1,-4 3 1,5 0-5,1 0 1,1 0 0,2 0 0,-4 0-32,-1 0 1,3-6 0,8-1 0,1 1-131,-1-3 1,-2 5 0,-2-7 0,-4 2-19,-3 5 0,5-5 0,-4 3 0,-1-1 16,1-2 0,4 7 0,-5-7 0,1 3 1,-1-1 0,5 1 1,-7 4-1,-2-3 19,-2-1 0,5-1 0,-1 7 0,-2 0-21,-2 0 1,-2 0 0,2 0 0,4 0-29,7 0 1,-4 7 0,-1-1 0,-1-1-16,-1-3 0,-2-2 0,-9 0 0,-3 0 1,-4 0 0,1 0 0,-4 0 1,2 0 37,-3 0 1,-1 0-1,-1 0 1,2 0 5,3 0 0,6 0 0,-6 2 1,-2 2-19,-3 3 1,5-1-1,2-6 1,0 3-16,0 3 1,-3-4-1,-5 5 1,-1-3-16,0 3 0,7-5 0,-3 4 1,-4-1-7,-4 1 0,-9-3 0,7 3 0,0-4 18,-3-2 1,-2 7-1,-6-1-37,4-1 1,3-1 31,3 3 1,-3-5 0,-10 4 0,1-4-14,-1-2 0,-3 7 0,1 0 0,5-1-54,0 3 0,-1-7 1,-1 7-21,0-1 0,-3-3 0,-2 6-78,-2-3 0,-2 8-29,2-3 1,5-2 118,-5 2 1,-2-3 0,2 6 0,0-3 31,-2 2 0,6-4 0,-6 2 0,2 2-31,0 3 0,-2 3 0,4 3 0,-4 3-3,-2-4 1,4-1-1,-4 0 1,-1 2-1,1 2 1,4 0-1,-6-6 1,-1-1-17,3 1 0,-7 0 0,7-1 0,-3 1 25,1-1 0,2 1 0,-5 0 0,3-1 12,-3 1 0,-2-7 0,0 0 0,3 2-50,1 3 1,1-5 0,-7 0-121,0 2 0,0-4-51,0 2 193,0 0 0,-3 4 86,-3-3 1,2 1 66,-9-9 1,6 7-1,-6-6 23,-2-3 1,-3 5 0,-1 0-1,-3-1-147,-4 1 1,-7 4 178,-13-6 1,-12 17 0,-12-3-1</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09:20.585"/>
    </inkml:context>
    <inkml:brush xml:id="br0">
      <inkml:brushProperty name="width" value="0.11429" units="cm"/>
      <inkml:brushProperty name="height" value="0.11429" units="cm"/>
      <inkml:brushProperty name="color" value="#FF0066"/>
    </inkml:brush>
  </inkml:definitions>
  <inkml:trace contextRef="#ctx0" brushRef="#br0">21 275 24571,'-11'-9'-6484,"2"5"5689,9-9 0,2 8 0,5-1 0,8 4 1246,9 2 1,15 0 0,13 0 0,7 0-137,6 0 0,7 0 0,13 0 0,9 0-180,-43 0 1,0 0-1,-1-3 1,0-1-1,3 0 1,-1-1-1,-2 1 1,0 0 12,48-5 0,-48 3 0,0-1 0,1 2 0,1 1 1,0 0-1,0 0-22,-1-1 0,0 1 1,0 0-1,-1 1 0,45 3 1,-1 0-37,-2 0 0,-10-6 1,3-1-1,-4 3 156,-3 2 1,11 2-1,7-2 1,-45 0 0,1-1 118,-1 0 1,0 0 0,43-4 0,-3 7 0,5 0-317,-45 1 0,0-2 1,43-5-1,4-1 0,-4 3 9,-5 2 0,7 4 1,-9 4-1,-2 5-103,-7 0 1,-4 4 0,4-6-1,3 0 30,4-1 1,-7-1 0,3-7 0,-7 0 48,0 0 0,-4 0 0,-1 0 0,1 0 32,0 0 0,-5 0 0,7 0 0,4 0-27,7 0 1,-3 0 0,5-2-1,-4-3-10,-3-1 1,1-1 0,-1 7 0,1 0-8,-1 0 0,0 0 1,-1-2-1,-1-2 81,2-3 0,-6-8 1,9 4-1,-7-2 41,0 0 1,-2 6 0,2-3 0,2-1-52,-2 0 1,-2 4 0,2-4-1,-5 3-16,-1 3 0,-5 3 0,-11 0 0,-6-2 33,-5-3 1,-8 1 0,-2 6 26,-3 0-132,-11 0-235,-8 0 1,-11 0-1136,-5 0 913,5 0 0,-15 0 0,6 2 249,0 4 1,-6 5 0,6 9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2:12:59.494"/>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0 36 13753,'50'-5'-492,"4"1"0,-5 4 0,9 0 0,-11-1 44,6-2 0,-15 1 460,20-4 1,-3 3 10,18-3 0,-21 4-17,6 0 0,-19 1 33,13 1 0,-1 0-51,16 0 1,-20 4 7,11 5 1,-27-4 7,30 11 107,-31-11 17,12 4-84,-11-9-11,-13-1-180,-5-3 0,-9 4 1</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09:22.869"/>
    </inkml:context>
    <inkml:brush xml:id="br0">
      <inkml:brushProperty name="width" value="0.11429" units="cm"/>
      <inkml:brushProperty name="height" value="0.11429" units="cm"/>
      <inkml:brushProperty name="color" value="#FF0066"/>
    </inkml:brush>
  </inkml:definitions>
  <inkml:trace contextRef="#ctx0" brushRef="#br0">0 354 20727,'0'-20'-2253,"0"0"0,0 1 1,0-1 1846,0 1 0,0 6 0,2 2 0,3 0 750,1 0 0,9 7 1,-2-3-1,5 5-109,2 2 1,8-2 0,4-3 0,8-1-97,5 1 1,8 3-1,12 2 1,11-2-67,14-4 1,-40 4-1,2-1 1,9-3-1,2-1 1,2 0-1,1-1-23,1-1 1,1 0 0,7 1 0,2-1 0,0 1 0,1 1 0,-1 0-1,0 1-118,0-2 0,-1 0 0,-6 4 0,-1 0 0,2-1 0,0 1 0,-4 1 0,1 0 205,-2-1 0,1 1 1,-1-1-1,0 1 0,-4 2 1,-2 0-1,1-1 0,0 0 55,-3-1 0,0-1 0,-1 1 0,-1 0 0,42 3 0,-7 0-199,-1 0 1,-10 0 0,5 0 0,-6 0-78,-8 0 1,3 6 0,-8 1 0,-5-1-20,-7 3 0,3 0 1,-7 4-1,0-4-98,-4-1 0,2-5 1,0 5-1,-1-1-322,1-1 523,7 1 0,-14-7 0,9 0 0,5 0 0,6 0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09:53:41.491"/>
    </inkml:context>
    <inkml:brush xml:id="br0">
      <inkml:brushProperty name="width" value="0.09086" units="cm"/>
      <inkml:brushProperty name="height" value="0.09086" units="cm"/>
      <inkml:brushProperty name="color" value="#FF0000"/>
    </inkml:brush>
  </inkml:definitions>
  <inkml:trace contextRef="#ctx0" brushRef="#br0">12613 8916 12287,'2'12'0,"6"-5"0,-6-4 0,8-6 0,-10-4 0,0 5 0,0-18 0,0 18 0,0 2 0,0 15 0,2 4 0,5 3 0,-4-1 0,4 3 0,-4 3 0,-3 2 0,7 7 0,0-4 0,0-1 0,3 1 0,-8 4 0,8-7 0,-3-3 0,0-1 0,1-4 0,-8 1 0,0 0 0,0 0 0,7-1 0,0 1 0,3-7 0,-3-1 0,5-9 0,10 2 0,0-14 0,-1-5 0</inkml:trace>
  <inkml:trace contextRef="#ctx0" brushRef="#br0" timeOffset="1">13265 9221 12287,'12'21'0,"5"-6"0,-9-1 0,-1-9 0,-7 5 0,0-20 0,0 8 0,-10-18 0,-2 8 0</inkml:trace>
  <inkml:trace contextRef="#ctx0" brushRef="#br0" timeOffset="2">13592 8873 12287,'0'24'0,"0"5"0,7-3 0,3 13 0,2 4 0,5 6 0,2 4 0,3-5 0,-1 3 0,1-3 0,-3 6 0,-2-6 0,-5-5 0,-2-4 0,5-12 0,-8 2 0,-2-5 0,-3-3 0,-2-8 0,0-6 0,0-14 0,0-6 0,-2-8 0,-3-3 0,-2-5 0,-8-5 0,5-12 0,-2-2 0,-5-3 0,-2-10 0,-3 6 0,3-3 0,5 0 0,-6 9 0,8-1 0,0 4 0,5 2 0,4 11 0,3 4 0,0 4 0,0 4 0,3 1 0,4 3 0,8 5 0,4 3 0,3 1 0,-1 8 0,1 0 0,0 0 0,0 0 0,-1 3 0,1 4 0,0 5 0,0 12 0,-1 5 0,1-5 0,0 5 0,0-2 0,-1 2 0,-6-2 0,-1 6 0,1 1 0,-3 0 0,7 0 0,-7 2 0,0-4 0,-4-1 0,-6-4 0,-2 6 0,0-1 0,0-6 0,-2 6 0,-3-3 0,-5-5 0,-2-7 0,-2 2 0,-8-4 0,0 2 0,0-3 0,-7 3 0,0-7 0,3-1 0,2 1 0,9-3 0,1-7 0,-3 0 0,7 0 0,0-9 0,10-3 0</inkml:trace>
  <inkml:trace contextRef="#ctx0" brushRef="#br0" timeOffset="3">14288 9199 12287,'14'22'0,"0"-1"0,-6-9 0,4-2 0,-3 0 0,8-5 0,-2 7 0,4-3 0,-4-1 0,-1-8 0,3 0 0,2 0 0,3 0 0,0 0 0,0 0 0,-1 0 0,8-3 0,0-2 0,-2-4 0,-3-3 0,-2 4 0,0-4 0,-1 0 0,1 0 0,-7 5 0,-3-8 0,0 1 0,0 2 0,-7-8 0,4 8 0,-1-2 0,-1-1 0,0 8 0,-7-7 0,-2-1 0,-5 3 0,2 0 0,-10 7 0,-2-2 0,-2-8 0,-3 8 0,0 2 0,1 3 0,-1 2 0,0 0 0,0 0 0,1 0 0,-1 0 0,0 2 0,0 5 0,1 3 0,1 7 0,6-2 0,7 1 0,-3 4 0,3 2 0,2-1 0,2 1 0,3 0 0,0 2 0,3 3 0,4 2 0,3 0 0,7-8 0,-3 1 0,3 0 0,2-8 0,3 1 0,2-1 0,5-2 0,-4 0 0,4-7 0,-3 3 0,3-4 0,-5-1 0,8-3 0,-1 0 0,-7-10 0,8-2 0</inkml:trace>
  <inkml:trace contextRef="#ctx0" brushRef="#br0" timeOffset="4">15288 9003 12287,'14'-7'0,"1"0"0,2 2 0,0-7 0,0-3 0,-3-4 0,-9-3 0,2 0 0,-4 1 0,-3-1 0,-10 7 0,-5 3 0,-4 3 0,-3 1 0,1 8 0,-1 0 0,0 0 0,0 3 0,1 2 0,-1 4 0,0 3 0,0-4 0,1 4 0,1 0 0,6 0 0,-3 2 0,7 8 0,1 0 0,-1 0 0,3-1 0,7 1 0,0 2 0,0 5 0,2-2 0,5 9 0,8 0 0,4-2 0,-4 7 0,-1-7 0,3 2 0,2 1 0,1-4 0,-3 4 0,-5-6 0,-3 0 0,6-11 0,-8 6 0,-2 1 0,-3-10 0,-11 2 0,-3-7 0</inkml:trace>
  <inkml:trace contextRef="#ctx0" brushRef="#br0" timeOffset="5">15418 9221 12287,'12'9'0,"0"-6"0,-4 4 0,-8 3 0,0-3 0,-10 0 0,-14-5 0,-3 3 0,-2 3 0,-9 1 0,1-4 0,-4 5 0,-2 2 0,9-7 0,-7 14 0,7-7 0</inkml:trace>
  <inkml:trace contextRef="#ctx0" brushRef="#br0" timeOffset="6">15571 9242 12287,'0'22'0,"0"0"0,0-8 0,2 1 0,5 2 0,-4-5 0,4 2 0,-5 3 0,6 3 0,1 1 0,3 1 0,-7 0 0,5 0 0,-3-1 0,0 1 0,8-8 0,-6 1 0,4 2 0,-6-7 0,7-3 0,1-5 0,7-2 0</inkml:trace>
  <inkml:trace contextRef="#ctx0" brushRef="#br0" timeOffset="7">15679 8938 12287,'0'22'0,"0"-8"0,0 1 0,0-11 0,3 6 0,4-10 0,-5 2 0,8 3 0,0 3 0,4-4 0,6 8 0,1 1 0</inkml:trace>
  <inkml:trace contextRef="#ctx0" brushRef="#br0" timeOffset="8">15918 9134 12287,'-12'14'0,"5"1"0,5 1 0,2-3 0,0 1 0,0 1 0,0 6 0,0 1 0,7 0 0,3 0 0,2-1 0,5 1 0,0 0 0,-1 0 0,-1-1 0,2 1 0,2 0 0,1 0 0,-4-1 0,-1 1 0,-3 0 0,5-3 0,-5-2 0,-2-3 0,-1-9 0,-1 3 0,-6-6 0,10-12 0,-7-4 0,2-6 0,-2-1 0,0-11 0,0-1 0,2-4 0,-2 1 0,4 2 0,-1-4 0,-1 4 0,3 2 0,-8-4 0,8 7 0,-3 2 0,0 3 0,8 10 0,-6-1 0,3-2 0,-7 5 0,5 0 0,0 3 0,-6 1 0,9 11 0,-4 4 0,-2 5 0,-4 10 0,2 0 0,2-1 0,3 8 0,-6 0 0,6 0 0,2 3 0,-5-8 0,5 7 0,-2-2 0,-5 0 0,5 0 0,-3-7 0,-2 0 0,4-8 0,-1 1 0,9-10 0,-3 2 0,-2-5 0,3-2 0,9-9 0,10-3 0</inkml:trace>
  <inkml:trace contextRef="#ctx0" brushRef="#br0" timeOffset="9">16810 8981 12287,'-7'22'0,"-3"0"0,1 0 0,-1-1 0,3-6 0,7-1 0,0 3 0,0 3 0,2 1 0,3 1 0,5 0 0,2 0 0,2-1 0,8 1 0,0 0 0,-1 0 0,1-8 0,0 1 0,0-8 0,-1 7 0,1-9 0,0 2 0,0-4 0,-1-3 0,1 0 0,0-3 0,0-1 0,-1-4 0,-6-16 0,-3 2 0,0-4 0,0-6 0,-7 6 0,2-10 0,-4-1 0,-3 3 0,-3-4 0,-2 6 0,-4 1 0,-3 0 0,-3 2 0,-7 9 0,1 6 0,-1-3 0,0 10 0,0 2 0,1 5 0,-1 5 0,0 4 0,0 3 0,1 5 0,-1 10 0,0 4 0,0 3 0,10 0 0,5 5 0,5-3 0,2 2 0,0 4 0,0 1 0,0 1 0,0-1 0,9-7 0,6-2 0,4 0 0,3 0 0,0-8 0,-1 3 0,3-5 0,5-2 0,-2 0 0,7-3 0,-3-2 0,-4-2 0,4-10 0,1 4 0,-1-2 0,1 1 0,6-1 0,-4-7 0</inkml:trace>
  <inkml:trace contextRef="#ctx0" brushRef="#br0" timeOffset="10">18332 8807 12287,'3'20'0,"2"-3"0,2-3 0,0-7 0,-7 8 0,7-8 0,1 8 0,-1 2 0,3 2 0,-6 5 0,11 3 0,2 4 0,2 3 0,-4-5 0,-1 7 0,3 0 0,2-2 0,-4-2 0,-3-11 0,-2 1 0,-6 0 0,-1 0 0,-3-1 0,0 1 0,0 0 0,0 0 0</inkml:trace>
  <inkml:trace contextRef="#ctx0" brushRef="#br0" timeOffset="11">18724 9003 12287,'-10'12'0,"5"5"0,-9-10 0,7 1 0,-8-8 0,-2 0 0,-2 2 0,-5 3 0,-3 2 0,-2-2 0,-2 0 0,4 0 0,-2 2 0,3-2 0,1 4 0,4-1 0,-1-1 0,0 2 0,8-6 0,2 7 0,2-1 0,5-6 0,12 4 0,8-5 0,14-2 0,5-9 0,9-3 0</inkml:trace>
  <inkml:trace contextRef="#ctx0" brushRef="#br0" timeOffset="12">18767 8699 12287,'-9'-22'0,"6"0"0,-4 0 0,5 1 0,2 6 0,0 1 0,2 9 0,5-2 0,-2 7 0,7 7 0,-2 10 0,-5 9 0,7 8 0,2 12 0,3 2 0,-2 3 0,4 2 0,-5-4 0,6 1 0,2-1 0,-3-3 0,-2-3 0,-5 1 0,-2-1 0,4-9 0,-7-3 0,1-4 0,1-5 0,-6 4 0,6-23 0,-9-3 0,3-15 0,2-4 0,2-3 0,7-2 0,-4-3 0,0-4 0,-1-3 0,1 7 0,-5-2 0,2 5 0,-2 3 0,4-1 0,-1 0 0,-1 0 0,3 1 0,-8 6 0,5 1 0,5 9 0,-7 2 0,7 13 0,-2 2 0,-5 5 0,0 5 0,-1 4 0,6 3 0,2-2 0,-7 4 0,5-2 0,-3-2 0,0-3 0,8-2 0,-8 0 0,0-3 0,3-5 0,-5 3 0,7-7 0,0 0 0,0-1 0,-5-1 0,8-8 0,2 0 0,-8-10 0,11-12 0,-8-12 0</inkml:trace>
  <inkml:trace contextRef="#ctx0" brushRef="#br0" timeOffset="13">19376 8894 12287,'12'22'0,"-4"0"0,-6 0 0,0-1 0,3 1 0,2 0 0,3-3 0,-5-2 0,2-2 0,-2 1 0,7-3 0,3 1 0,4 3 0,3 2 0,-1-4 0,1-3 0,0-2 0,0-6 0,-1 6 0,1-3 0,0-2 0,0-2 0,-8-3 0,1-3 0,2-2 0,2-2 0,-5-10 0,1 3 0,2-6 0,-8-1 0,-1-4 0,-6-1 0,-2-3 0,-2 0 0,-6 9 0,-4 4 0,0 1 0,-7 1 0,4-6 0,-4 6 0,-3-3 0,1 10 0,-1 2 0,0 2 0,0 6 0,1 4 0,9 5 0,2 10 0,3 0 0,-1-1 0,1 3 0,7 5 0,3 5 0,4 0 0,-2 5 0,9-8 0,3 1 0,2-1 0,6 5 0,1-7 0,3-2 0,-2-3 0,7-2 0,-1 0 0,4-3 0,-1-5 0,0-4 0,8-10 0,-1 0 0,1 0 0</inkml:trace>
  <inkml:trace contextRef="#ctx0" brushRef="#br0" timeOffset="14">20529 8938 12287,'-22'0'0,"8"-10"0,-1-4 0,10 2 0,-2-3 0,5 10 0,11-14 0,1 19 0,7 0 0,-3 12 0,3 7 0,-5 10 0,3 5 0,2 5 0,2 7 0,3 2 0,0-4 0,-1-1 0,1 1 0,-8-1 0,-1-2 0,-1-5 0,0-7 0,-7 3 0,2-3 0,-5 0 0,-2-20 0,-2-6 0,-3-13 0,-2-9 0,-8 0 0,6-18 0,-1-1 0,0-3 0,-4-10 0,4-2 0,0-1 0,1 1 0,-6-5 0,6 5 0,-1 0 0,0 0 0,3 2 0,7 8 0,0 2 0,0 4 0,10 8 0,4 12 0,6 5 0,1 3 0,1 1 0,0 8 0,-1 0 0,1 0 0,0 0 0,0 3 0,-1 4 0,-8-2 0,-4 7 0,-2 0 0,1 0 0,-1 3 0,-7 9 0,0 2 0,0 3 0,0 0 0,0-4 0,0 1 0,0 3 0,0 0 0,0-7 0,0 0 0,0-1 0,-10 1 0,-4 0 0,-6-3 0,-1-4 0,-3 4 0,-3-7 0,-2 0 0,0-2 0,7-10 0,1 0 0,-1 0 0,0 0 0,10 0 0,5-7 0,14-3 0,7-2 0,6-3 0,2-6 0</inkml:trace>
  <inkml:trace contextRef="#ctx0" brushRef="#br0" timeOffset="15">20985 8764 12287,'22'22'0,"-7"-10"0,-3-3 0,-3 1 0,6-5 0,-8 9 0,-2 3 0,5 10 0,-1 4 0,1 3 0,0 5 0,7 4 0,-3 6 0,3 1 0,-2-1 0,1-3 0,-6-3 0,0 1 0,-1-1 0,-1-9 0,-8-5 0,0-5 0,0-14 0,-3-10 0,-4-12 0,5-8 0,-6-4 0,6-2 0,2-3 0,-7-10 0,-1 3 0,4-5 0,1-3 0,3 1 0,0-1 0,0 3 0,0 5 0,0-3 0,0 8 0,0-1 0,0 1 0,0 2 0,3 7 0,4 0 0,5 8 0,10 2 0,-1 2 0,1 3 0,0 7 0,2 0 0,5 0 0,-5 0 0,17-10 0,-7-2 0</inkml:trace>
  <inkml:trace contextRef="#ctx0" brushRef="#br0" timeOffset="16">21573 8829 12287,'-22'34'0,"0"5"0,0-10 0,3 0 0,5 2 0,4-7 0,10 5 0,2-5 0,6-2 0,1 0 0,8 0 0,-2-1 0,2 1 0,2 0 0,3-3 0,-1-2 0,1-2 0,0-11 0,2 6 0,3-3 0,2 1 0,0-1 0,-5-7 0,2 0 0,3 0 0,0-7 0,-9-3 0,-1-2 0,3-5 0,-13-5 0,11-4 0,-8-3 0,-7 2 0,-3-7 0,-2-2 0,0-3 0,0 3 0,-12-3 0,-7 10 0,-10 0 0,-5-2 0,7 9 0,-4-2 0,-1 10 0,-4 4 0,2 3 0,-2 7 0,0 0 0,2 0 0,0 0 0,8 0 0,-3 2 0,2 5 0,5 5 0,8 10 0,7 0 0,4-8 0,3 1 0,3-1 0,4-2 0,5 8 0,19-18 0,3 8 0</inkml:trace>
  <inkml:trace contextRef="#ctx0" brushRef="#br0" timeOffset="17">22225 8742 12287,'-14'-12'0,"1"2"0,4 1 0,-1 4 0,3-10 0,4 8 0,-4-7 0,5 9 0,2-7 0,0 4 0,0 6 0,0-8 0,0 13 0,0 4 0,0-2 0,0 9 0,0-6 0,0 6 0,0-7 0,0 8 0,0-8 0,0 8 0,0-8 0,0 7 0,0-9 0,9 15 0,4-8 0</inkml:trace>
  <inkml:trace contextRef="#ctx0" brushRef="#br0" timeOffset="18">22268 8633 12287,'13'-14'0,"-6"-1"0,-5 11 0,1-6 0,1 7 0,4-4 0,-1 5 0,-7-8 0,0 8 0,0-6 0,0 6 0,0-5 0,0 14 0,0 8 0,2 6 0,3 8 0,2 8 0,-2 4 0,0 2 0,0 3 0,2 2 0,-2 3 0,0 2 0,0-4 0,2-1 0,-2-7 0,-3 0 0,-2-12 0,3-2 0,4-3 0,-5-2 0,8-10 0,-10-5 0,0-14 0,0-8 0,0 3 0,2-2 0,3-3 0,2-3 0,8-1 0,-5-4 0,2-1 0,5-3 0,-5 2 0,2 10 0,3 3 0,2-3 0,-4 0 0,-1 0 0,3 5 0,3 2 0,1 3 0,1 7 0,0 0 0,0 0 0,-1 0 0,-6 0 0,-3 3 0,-2 4 0,-3 5 0,-7 10 0,0-1 0,0 1 0,-2-7 0,-3-1 0,-5 3 0,-2 2 0,5 3 0,-8 0 0,-2 0 0,-2-3 0,-3-2 0,0-3 0,1-2 0,-1 3 0,0-8 0,0-4 0,1-3 0,6 0 0,1 0 0,-3 0 0,7-10 0,3-5 0,4-4 0,3-3 0,0 1 0,10-1 0,2 0 0</inkml:trace>
  <inkml:trace contextRef="#ctx0" brushRef="#br0" timeOffset="19">22812 8329 12287,'22'0'0,"0"0"0,-1 0 0,1 0 0,-10 2 0,-5 8 0,-4 12 0,-3 9 0,2 15 0,3 5 0,2 7 0,10 14 0,-2 8 0,4 2 0,3-2 0,-8-8 0,1-14 0,-1-7 0,-2-5 0,5-5 0,-9-5 0,-4-7 0,-1-4 0,-3-11 0,0 1 0,0-11 0,-10-4 0,8-21 0,-8-13 0</inkml:trace>
  <inkml:trace contextRef="#ctx0" brushRef="#br0" timeOffset="20">23117 8786 12287,'2'24'0,"5"0"0,8-2 0,-3 2 0,2-14 0,3-1 0,3 1 0,1 4 0,1-6 0,0-4 0,0-1 0,2-3 0,2 0 0,3 0 0,0 0 0,-7 0 0,0 0 0,0 0 0,-1 0 0,1-3 0,0-4 0,0-2 0,-3-8 0,-2 2 0,-3-2 0,-9 5 0,2-2 0,-4-3 0,-3-3 0,-3-1 0,-4-1 0,-7 0 0,-6 0 0,-1 8 0,-1 2 0,0 0 0,0 0 0,1 7 0,-1-2 0,0 4 0,0 3 0,1 0 0,-1 3 0,2 4 0,6 7 0,-5 6 0,7 1 0,0 1 0,4 0 0,-1 7 0,1 2 0,4 1 0,1-1 0,6 8 0,1-5 0,6 2 0,2 0 0,3-7 0,6 5 0,3-3 0,5-4 0,-4 2 0,4-5 0,-5-5 0,-2 1 0,-1-3 0,1-3 0,0-7 0,0-4 0,-1-3 0,1 0 0,0 0 0,0 0 0,-3-10 0,-2-4 0,-5-6 0,-2-1 0,4-4 0,-7-1 0,-2-6 0,-2-1 0,-3 4 0,0-8 0,0-1 0,0-3 0,-3 4 0,-2 4 0,-2 1 0,2 6 0,3 1 0,2 4 0,0-1 0,0 0 0,0 8 0,0-1 0,0 1 0,0-1 0,0 1 0,0 11 0,0 3 0,7 3 0,0 14 0,1 4 0,1 6 0,3 9 0,10-4 0,0 1 0,0 6 0,-1 2 0,1 3 0,0-3 0,-1-5 0,1 3 0,0-10 0,-3 0 0,-4 2 0,4-9 0,-7 2 0,0-7 0,-4 0 0,4-8 0,-10-1 0,5-16 0,3-4 0,-3-9 0,-2-1 0,-3 0 0,-2-7 0,0-2 0,0-3 0,0-5 0,8 5 0,-1-2 0,-2 0 0,-3 2 0,-2-5 0,0 10 0,0 3 0,0 2 0,3 4 0,1 3 0,4 3 0,1 9 0,-1-2 0,-6 14 0,8 8 0,-3 4 0,0 3 0,8 7 0,-6 2 0,1 3 0,0 5 0,4-6 0,-4 1 0,0-2 0,-1-6 0,6 6 0,-8-3 0,-2-3 0,0-4 0,-1-5 0,4-3 0,-1-9 0,-7 2 0,2-14 0,3-7 0,2-6 0,1-1 0,-6-1 0,3-2 0,2-5 0,3-3 0,-5-6 0,2 1 0,-2-1 0,0-1 0,-1 0 0,4 6 0,-4 1 0,1 3 0,0 7 0,2 1 0,-2-1 0,0 10 0,2 5 0,-2 14 0,7 7 0,0 8 0,0 7 0,-4-2 0,6 11 0,3 6 0,2 4 0,3 3 0,0-10 0,0-2 0,-1-3 0,1-2 0,0 2 0,-3-7 0,-4-5 0,4-2 0,-7 0 0,3-3 0,-1-5 0,-9-4 0,5-10 0,-10 0 0,-10 0 0,-2 0 0</inkml:trace>
  <inkml:trace contextRef="#ctx0" brushRef="#br0" timeOffset="21">12700 10264 12287,'0'12'0,"0"-2"0,0-12 0,0-6 0,2-4 0,6-9 0,4 1 0,7 3 0,-2 5 0,-3 3 0,3-6 0,10 5 0,2 1 0,-2-1 0,-3 3 0,-3 7 0,1 0 0,0 0 0,-8 0 0,1 0 0,-1 2 0,-1 6 0,3-4 0,-8 11 0,-1-1 0,3-2 0,-8 8 0,5-6 0,-4 6 0,-3 1 0,0 1 0,-3 0 0,-4 0 0,-7-1 0,1 1 0,-1 0 0,-3 0 0,-2-1 0,-3 1 0,3 0 0,2 0 0,2-1 0,3-6 0,-5-1 0,3 3 0,9 3 0,-2 1 0,4 1 0,3-7 0,0-1 0,0-7 0,3 5 0,4-2 0,5-3 0,10-7 0,-1 0 0,1 0 0,-7 0 0,-1 0 0,3 0 0,2 0 0,3 0 0,0 0 0,0 0 0,-1 0 0,1 0 0,0 0 0,0 0 0,-1 0 0,1 0 0,0 0 0,-8-2 0,-2-5 0,-2-8 0,7-4 0,-5-3 0</inkml:trace>
  <inkml:trace contextRef="#ctx0" brushRef="#br0" timeOffset="22">13439 10504 12287,'22'0'0,"0"0"0,-3-3 0,-4-4 0,4 2 0,-4-9 0,-3 9 0,2-2 0,1 4 0,6 3 0</inkml:trace>
  <inkml:trace contextRef="#ctx0" brushRef="#br0" timeOffset="23">14244 10112 12287,'12'10'0,"-2"-5"0,-10 9 0,0 3 0,0 5 0,0 4 0,0 6 0,0 2 0,2-5 0,3 7 0,2 3 0,-2 2 0,5 0 0,-1-3 0,1-4 0,0-2 0,-3 4 0,-7-7 0,0-3 0,0-1 0,0-11 0,0 1 0,0 1 0,0 4 0,0 2 0,0-10 0,0-3 0,0-9 0</inkml:trace>
  <inkml:trace contextRef="#ctx0" brushRef="#br0" timeOffset="24">15070 10395 12287,'-2'-19'0,"-5"2"0,-8 2 0,3 10 0,-2-2 0,-6 5 0,-6 2 0,-1 0 0,-9 2 0,-3 5 0,-2 8 0,-2 7 0,2 7 0,4 4 0,8 1 0,5 7 0,2-4 0,3 4 0,5 2 0,4-9 0,12-3 0,3-2 0,2 0 0,18-7 0,-4-10 0,4-2 0,-1-5 0,0-3 0,2-2 0,6-2 0,2-6 0,-5 4 0,7-11 0,0-2 0,-2-2 0,5-3 0,-10-2 0,-3-3 0,-2-2 0,-4-9 0,-3 1 0,-5-4 0,-3-2 0,-1-1 0,-8-2 0,0-2 0,0-3 0,-10-7 0,-5 5 0,-4 0 0,-3 0 0,1 2 0,-1 10 0,0 5 0,0 4 0,1 11 0,9 11 0,4 10 0,6 2 0,2 13 0,0-1 0,0 8 0,-3 0 0,-4 0 0,5 7 0,-5 2 0,4 3 0,3 5 0,3 9 0,4 3 0,5-1 0,0 4 0,7-9 0,-4 9 0,4-4 0,3 1 0,0 0 0,-1-10 0,-1-2 0,-6-3 0,6-10 0,-6 3 0,5-4 0,-4-13 0,-1-5 0,3-5 0,3-9 0,1 0 0,1-20 0,0 3 0</inkml:trace>
  <inkml:trace contextRef="#ctx0" brushRef="#br0" timeOffset="25">15397 10330 12287,'0'21'0,"0"1"0,2-3 0,5-4 0,-4 4 0,6-7 0,1 0 0,2 8 0,10-8 0,0 2 0,-1 1 0,1-8 0,2 5 0,3-2 0,2-5 0,7-3 0,-7-2 0,-2 0 0,-3 0 0,5-2 0,0-6 0,-3-6 0,-1-5 0,-6-3 0,-5-2 0,-6-5 0,1 5 0,-2-5 0,-2 4 0,-2 4 0,-11-1 0,-1 0 0,-3 3 0,-5 4 0,-2-2 0,-6 8 0,-1-1 0,-3 0 0,0 3 0,7 7 0,-2 0 0,-5 0 0,5 3 0,-5 1 0,5 6 0,2 2 0,2 5 0,4 10 0,3 4 0,4 3 0,2 0 0,7 4 0,0-1 0,0 1 0,9 3 0,6 3 0,6-1 0,8 1 0,-4-8 0,6-2 0,-2-3 0,0-4 0,7-5 0,-7-5 0,-2-5 0,-3-3 0,5-1 0,0-8 0,-2 0 0,-3 0 0,-3-8 0,1-1 0,0-3 0,0-5 0,-10-12 0,7-5 0,-7-10 0</inkml:trace>
  <inkml:trace contextRef="#ctx0" brushRef="#br0" timeOffset="26">15962 10264 12287,'12'0'0,"7"0"0,-14 10 0,7 5 0,-2 6 0,-5 8 0,7-2 0,2 9 0,6 5 0,1 8 0,-6-6 0,-1 3 0,1-7 0,-3-1 0,0-6 0,-7-3 0,2-5 0,3-12 0,-3-5 0,-4-7 0,6-7 0,1-8 0,-8-4 0,8-5 0,0-5 0,4-7 0,-2-5 0,0-3 0,-2 1 0,-5-1 0,4 8 0,-1 0 0,-1-1 0,3 4 0,-8 1 0,8 13 0,-1 4 0,-4-2 0,10 10 0,-10 0 0,11 17 0,-6 4 0,2 5 0,-5 13 0,5 2 0,1 2 0,-1 0 0,2 0 0,5 8 0,-2-1 0,-2 1 0,-3-8 0,5-2 0,-5-3 0,-2-4 0,4 4 0,-7-2 0,-2-2 0,0-13 0,2-6 0,-4-6 0,6-4 0,-9-6 0,0-6 0,0-15 0,0-5 0</inkml:trace>
  <inkml:trace contextRef="#ctx0" brushRef="#br0" timeOffset="27">16636 10199 12287,'7'15'0,"1"-1"0,6-7 0,-7 8 0,1-1 0,1-2 0,-4 15 0,10-3 0,-1 8 0,-2 6 0,8 11 0,-6 1 0,5-1 0,3-3 0,-10-5 0,-5-5 0,-4-7 0,-3-5 0,0-2 0,0 0 0,0-10 0,10-12 0,2-12 0</inkml:trace>
  <inkml:trace contextRef="#ctx0" brushRef="#br0" timeOffset="28">16984 10482 12287,'-14'0'0,"-1"0"0,1-3 0,-8-1 0,0-4 0,0 1 0,1 5 0,-4-3 0,-4-2 0,-2-1 0,-8 8 0,3 0 0,-3 0 0,1 0 0,-1 0 0,5 0 0,3 0 0,2 3 0,7 4 0,10-5 0,2 8 0</inkml:trace>
  <inkml:trace contextRef="#ctx0" brushRef="#br0" timeOffset="29">17093 10417 12287,'9'21'0,"4"1"0,6 0 0,-5 0 0,3-1 0,-7 1 0,0 2 0,-1 5 0,8-5 0,-5 5 0,3-4 0,-1-4 0,-9-6 0,5-1 0,-1 3 0,-6-7 0,7 0 0,-10-30 0,0-4 0</inkml:trace>
  <inkml:trace contextRef="#ctx0" brushRef="#br0" timeOffset="30">17049 10090 12287,'12'10'0,"8"-8"0,-6 6 0,-2-6 0,3-2 0,-10 3 0,2 4 0,-5-2 0,-2 9 0,0-9 0,0 5 0</inkml:trace>
  <inkml:trace contextRef="#ctx0" brushRef="#br0" timeOffset="31">17571 10177 12287,'22'0'0,"-3"-2"0,-2-3 0,-2-2 0,-3-10 0,5 5 0,-5-3 0,-3 1 0,1 2 0,-5-5 0,2 2 0,-2-1 0,-5 3 0,-7-1 0,-8-3 0,-4 7 0,-3 3 0,0 5 0,1 2 0,-1 0 0,0 0 0,0 0 0,1 2 0,1 5 0,3 8 0,3 4 0,0 5 0,-6 3 0,6 2 0,4 2 0,8-4 0,-3 4 0,-2 3 0,-1-5 0,11 7 0,2 1 0,2-4 0,10 9 0,-3-9 0,6 4 0,1-1 0,-4-10 0,2 6 0,6-3 0,-1 0 0,0 0 0,-2-7 0,-1-1 0,-6-9 0,-1-4 0,-9-6 0,5-12 0,-10-2 0,0-9 0</inkml:trace>
  <inkml:trace contextRef="#ctx0" brushRef="#br0" timeOffset="32">17723 10351 12287,'-19'10'0,"5"5"0,-6-6 0,6-2 0,-6-4 0,-1-3 0,-3 0 0,-3 0 0,-2 0 0,0 7 0,5 0 0,-3-2 0,-2-2 0,0-3 0,8 0 0,-1 0 0,0 0 0,0 0 0</inkml:trace>
  <inkml:trace contextRef="#ctx0" brushRef="#br0" timeOffset="33">17876 10090 12287,'21'0'0,"-8"0"0,3 10 0,-8 5 0,6-3 0,-7 2 0,1 3 0,1 2 0,-4 3 0,7 0 0,0 0 0,0-1 0,-4-1 0,4-3 0,0-5 0,0-3 0,2 6 0,8-8 0,0-2 0,0-3 0,-1-2 0,1 0 0,0 0 0,-3-2 0,-2-5 0,-2-8 0,2-4 0,-8 2 0,1-2 0,-3-6 0,0 1 0,1-2 0,-8-1 0,0-2 0,0 3 0,-3 1 0,-2 4 0,-2-1 0,-10 3 0,3 4 0,4 3 0,3 5 0,-3 7 0,3 0 0,2 12 0,3 7 0,2 3 0,0 0 0,0-1 0,0 8 0,0 3 0,0 2 0,0 4 0,9-4 0,3 2 0,3 3 0,-1 2 0,1 3 0,4-1 0,-2 1 0,-2-1 0,-1 1 0,8-1 0,-3 1 0,-4-1 0,4-2 0,-7-5 0,3-7 0,-1-4 0,-9-4 0,2 1 0,-7-10 0,-7-5 0,-8-4 0,-11-3 0,-6-3 0,-1-4 0,-4 5 0,-6-8 0,-1 3 0,1 0 0,-1-10 0,1 5 0,-1-3 0,1 1 0,-1 1 0,1-3 0,-1 1 0,1-9 0,-1-10 0</inkml:trace>
  <inkml:trace contextRef="#ctx0" brushRef="#br0" timeOffset="34">19072 10112 12287,'14'-10'0,"1"-4"0,-8-3 0,5 0 0,-2 3 0,-3 6 0,-7-6 0,0 9 0,2-5 0,3 13 0,2 4 0,3 15 0,-5 14 0,5 5 0,2 3 0,2 2 0,8 2 0,0 3 0,-1-3 0,-6-2 0,-3-5 0,0-5 0,0-7 0,-7-5 0,2-2 0,-4 0 0,-3-10 0,0-12 0,0-12 0</inkml:trace>
  <inkml:trace contextRef="#ctx0" brushRef="#br0" timeOffset="35">19441 10156 12287,'-14'0'0,"-1"0"0,11-10 0,-16 8 0,6-6 0,2 6 0,-3 2 0,-2 0 0,-2 0 0,-12 10 0,-6 4 0,-4 3 0,-2-3 0,-1 6 0,1-6 0,2 6 0,4 1 0,6-6 0,9-3 0,1 0 0,-1 0 0,10-7 0,4 5 0,16-10 0,9 0 0,9 0 0,8 0 0,7-3 0,-2-4 0,-3-8 0,-2 3 0,2-2 0,-7-3 0,-5-2 0,5-3 0,0 0 0,-2 0 0,-3 1 0,-5-4 0,-2-1 0,-2-6 0,2-1 0,0 4 0,-1-5 0,-3 0 0,-4 0 0,6 0 0,-8-4 0,-2 4 0,-3 2 0,5 3 0,1 8 0,-1 9 0,-14 4 0,-1 16 0,4 6 0,-6 13 0,3 4 0,2 3 0,2 5 0,3-6 0,0 4 0,0 1 0,0 3 0,3-4 0,2-1 0,4 3 0,3 2 0,-7-8 0,5-1 0,-3-3 0,0 0 0,3 0 0,-3-7 0,-4-1 0,9-9 0,-5-4 0,-4-16 0,6-6 0,1-5 0,-5-3 0,9 0 0,3-2 0,2-5 0,1 2 0,-3-6 0,-3 1 0,3 6 0,-5 1 0,0 4 0,0-1 0,0 0 0,-4 8 0,6-1 0,1 1 0,-1 4 0,-2 10 0,-2 12 0,4 10 0,-4 4 0,2 6 0,5 2 0,2 2 0,1 7 0,-3 1 0,-3-1 0,1-2 0,6-2 0,-1-5 0,-6-3 0,6 6 0,-8-8 0,0-3 0,0-4 0,-5-8 0,-5-6 0,6-16 0,-6-4 0,-2-12 0,0-5 0,-10-5 0,-2-9 0</inkml:trace>
  <inkml:trace contextRef="#ctx0" brushRef="#br0" timeOffset="36">20029 10025 12287,'12'10'0,"0"-5"0,-5 9 0,-2-2 0,7 5 0,0-2 0,0 2 0,0-5 0,7 2 0,1 3 0,4 2 0,3 3 0,-6-3 0,1-2 0,0-2 0,0-10 0,-1 2 0,1-2 0,0 2 0,0-5 0,-1 3 0,1-10 0,-7-4 0,-3-8 0,0 2 0,0-2 0,-7-2 0,2-3 0,-5 1 0,-2-1 0,-2 0 0,-3 0 0,-5 1 0,-2-1 0,0 7 0,-5 3 0,3 3 0,-3 4 0,0 0 0,0 0 0,3-2 0,-3 2 0,5 5 0,-3 7 0,1 8 0,1 4 0,-3 5 0,8 5 0,3 5 0,3 0 0,2 7 0,0-5 0,0 5 0,0 3 0,10-1 0,4-2 0,6-2 0,1-3 0,3-7 0,3 5 0,2-5 0,-2-9 0,4-1 0,-2-10 0,0 1 0,2 0 0,-6-3 0,4-7 0,-5-2 0,-2-6 0,-1 4 0,-1-11 0,-6-2 0,3-2 0,-10-3 0,-2 0 0,-3 1 0,-2-1 0,0 0 0,-9-9 0,-3-3 0</inkml:trace>
  <inkml:trace contextRef="#ctx0" brushRef="#br0" timeOffset="37">21486 10025 12287,'2'-19'0,"3"2"0,2 2 0,0 8 0,-7-7 0,0 6 0,0-6 0,-2 9 0,-5-2 0,-8 4 0,-4 3 0,-3 0 0,3 3 0,4 4 0,-4 3 0,4 7 0,-4-3 0,-3 3 0,8 2 0,2 3 0,2 0 0,5 0 0,3-1 0,2 1 0,0 0 0,2-8 0,6 1 0,6 2 0,5-8 0,3-1 0,0-6 0,0-2 0,7 0 0,0 0 0,-3-2 0,-2-6 0,-2 4 0,0-11 0,0-2 0,-1-2 0,1-3 0,0 0 0,0 1 0,-1-1 0,-9-2 0,-2-5 0,-3-5 0,1 0 0,-1-7 0,-7 5 0,-3-5 0,-4-3 0,2-7 0,-9 1 0,-3 4 0,-2 7 0,4 0 0,1 11 0,-3 1 0,5 12 0,-3 8 0,8 5 0,-5 4 0,2 5 0,3-2 0,4 12 0,-1 5 0,-4 4 0,1 13 0,7-3 0,0 8 0,0 7 0,0-5 0,3 4 0,4-4 0,7-2 0,6-1 0,4 3 0,2 2 0,3 3 0,3-7 0,-6-8 0,3 0 0,-2-2 0,2-3 0,-5-9 0,-5-3 0,1-4 0,-1-5 0,3-10 0,0-3 0,-1-4 0,-6 2 0,-3-9 0,-2-6 0,-6-6 0,8-8 0,1-10 0</inkml:trace>
  <inkml:trace contextRef="#ctx0" brushRef="#br0" timeOffset="38">22029 9916 12287,'12'22'0,"8"-2"0,-8-4 0,0-1 0,0-10 0,-5 4 0,8 1 0,4-7 0,3 6 0,0 1 0,-1-8 0,1 6 0,0-6 0,-1-2 0,1 0 0,0 0 0,0 0 0,-8 0 0,1 0 0,2 0 0,2 0 0,3 0 0,-3-2 0,-4-6 0,4 3 0,-5-9 0,6-3 0,-8 5 0,-5-3 0,-5-1 0,-2-4 0,0-2 0,-9 3 0,-6 2 0,-4 5 0,-3 2 0,0 1 0,1 4 0,-1-2 0,0 2 0,0 2 0,1 3 0,-1 0 0,0 0 0,0 0 0,1 3 0,-1 4 0,8-2 0,1 9 0,1 3 0,0 3 0,7 1 0,-2 1 0,5 0 0,2 0 0,0 2 0,0 2 0,2 3 0,5-2 0,6 4 0,6-2 0,-2-2 0,-3-3 0,1-2 0,6-3 0,1-2 0,0-2 0,0-11 0,2 6 0,2-3 0,3 1 0,0-1 0,-7-7 0,0-3 0,0-4 0,-1 2 0,1-9 0,0-3 0,0-2 0,-1-3 0,1 0 0,10-9 0,1-3 0</inkml:trace>
  <inkml:trace contextRef="#ctx0" brushRef="#br0" timeOffset="39">22856 9829 12287,'9'15'0,"6"-1"0,-3-9 0,2 3 0,-9-6 0,-5-2 0,-14 0 0,-6 0 0,-1 0 0,-1 0 0,0 2 0,0 6 0,1-4 0,1 11 0,3 2 0,3 2 0,9 3 0,-2 0 0,4 2 0,3 5 0,0-5 0,0 5 0,3-2 0,4 2 0,5-5 0,10 5 0,0-5 0,-1-2 0,1-8 0,0-2 0,0 0 0,-1 0 0,1-7 0,0 2 0,0-14 0,-1-5 0</inkml:trace>
  <inkml:trace contextRef="#ctx0" brushRef="#br0" timeOffset="40">23008 9938 12287,'7'15'0,"0"-1"0,10-2 0,-2 3 0,-3 2 0,0-8 0,0 1 0,0 0 0,-5 7 0,8-3 0,2 5 0,2 3 0,-4 0 0,-1 0 0,1-1 0,-3 1 0,7 0 0,-7 0 0,0-1 0,-2-9 0,-10-2 0,-10-10 0,-2 0 0</inkml:trace>
  <inkml:trace contextRef="#ctx0" brushRef="#br0" timeOffset="41">22899 9655 12287,'19'3'0,"-2"2"0,-2 2 0,-1 0 0,1-7 0,-1 0 0,-9 0 0,5 3 0,-10 4 0,0 7 0,0-4 0,-10 9 0,-2-7 0</inkml:trace>
  <inkml:trace contextRef="#ctx0" brushRef="#br0" timeOffset="42">23704 9851 12287,'-22'0'0,"0"0"0,1 0 0,6 0 0,1 0 0,-1 3 0,3 4 0,-7-5 0,4 8 0,-4 0 0,4-6 0,1 11 0,9-8 0,-2 8 0,7-1 0,7 8 0,-2-10 0,12-5 0,4-2 0,6 2 0,2-4 0,-7 4 0,0-5 0,-1-2 0,3 3 0,3 2 0,2 2 0,0 0 0,-7-4 0,0 4 0,-3-2 0,-2 7 0,-5 0 0,-3 0 0,1-5 0,-5 8 0,2 2 0,-2 2 0,-3-5 0,-2 1 0,0 2 0,0 2 0,0-4 0,0-1 0,0 3 0,-2 2 0,-5 3 0,-3-7 0,-7-3 0,3-3 0,-1-1 0,-6-8 0,-1 0 0,0 0 0,0 0 0,1 0 0,1-10 0,3-2 0,3-3 0,-3 1 0,7-1 0,3-6 0,5-1 0,2 0 0,0 0 0,0 1 0,0-1 0,2 0 0,5 3 0,5 2 0,0 2 0,8 1 0,-6-5 0,6 2 0,1 2 0,3 3 0,3-5 0,2 5 0,-2 2 0,-11 1 0,-1 4 0,2-2 0,2 2 0,3 2 0,-3 6 0,-4 4 0,2-2 0,-10 9 0,7-6 0,-6 6 0,-1 3 0,3 2 0,-6-4 0,9 2 0,-4 5 0,-4 4 0,7 3 0,0-7 0,3 0 0,-1-1 0,-9 1 0,5 0 0,-1 0 0,-4-3 0,7-2 0,-2-3 0,-3-9 0,-7 5 0,0-10 0,0-19 0,0-6 0</inkml:trace>
  <inkml:trace contextRef="#ctx0" brushRef="#br0" timeOffset="43">23899 9786 12287,'22'0'0,"0"0"0,0 0 0,-10-2 0,-5-6 0,-2 6 0,0-8 0,2 1 0,0 6 0,-7-7 0,0 10 0,0 0 0</inkml:trace>
  <inkml:trace contextRef="#ctx0" brushRef="#br0" timeOffset="44">24226 9895 12287,'-12'29'0,"4"0"0,6-3 0,2-2 0,0-9 0,0-1 0,0 6 0,0 6 0,2-2 0,6 5 0,4-2 0,0 2 0,7-5 0,-4 5 0,4-5 0,3-2 0,-1 0 0,1-3 0,0-2 0,0-2 0,-3-8 0,-2 5 0,-3-2 0,3-6 0,-5-1 0,3-6 0,2-4 0,-5 2 0,0-9 0,0-3 0,0-2 0,-7-3 0,2 0 0,-2 0 0,2 1 0,-4-4 0,4-1 0,-5-3 0,-2 2 0,-2 3 0,-5 2 0,-5 1 0,0-1 0,-8 0 0,6 0 0,-6 3 0,-1 5 0,-1-3 0,0 7 0,0 0 0,1 1 0,-1 1 0,3 6 0,2-3 0,2-2 0,1 0 0,-8 7 0,0 0 0,8 2 0,-1 3 0,-2 2 0,8 3 0,1-3 0,6 8 0,2-3 0,0 2 0,2-9 0,3 5 0,5-3 0,2 0 0,12 0 0,10-7 0</inkml:trace>
  <inkml:trace contextRef="#ctx0" brushRef="#br0" timeOffset="45">24552 9916 12287,'2'20'0,"3"-3"0,2-3 0,1-7 0,-8 8 0,2 2 0,5 2 0,-4 3 0,4 0 0,-5-1 0,-2 1 0,8 0 0,-1 0 0,-2-1 0,0 1 0,2 0 0,-5 0 0,10-10 0,-4-5 0,1-14 0,8-5 0,-2-3 0,2 1 0,-5-8 0,2-7 0,3 2 0,2 3 0,1 0 0,-3 0 0,-3 0 0,3 4 0,-5 3 0,3-4 0,2-1 0,2 7 0,3 1 0,-8 9 0,-2 0 0,-2 10 0,-1 7 0,-4 10 0,5 0 0,2-1 0,-5 8 0,5 3 0,0-1 0,1 1 0,-6 4 0,5-7 0,0-3 0,0-1 0,-5-4 0,5 1 0,-2 0 0,-5 0 0,-3-8 0,1-2 0,4-2 0,-5-3 0,6-7 0,-16 0 0,-6 0 0,-15 0 0,-5-10 0,-9-2 0</inkml:trace>
  <inkml:trace contextRef="#ctx0" brushRef="#br0" timeOffset="46">12722 11634 12287,'2'13'0,"5"-6"0,-2-5 0,10-4 0,2-5 0,0 2 0,-1-7 0,-1 0 0,2-1 0,2 9 0,5-6 0,3 3 0,2-1 0,0 1 0,-7 7 0,-1 0 0,1 0 0,0 3 0,0 4 0,-1 5 0,1 0 0,-10 7 0,-2-4 0,0 4 0,-8 3 0,5 0 0,-7-1 0,-7 1 0,-5-7 0,-10-1 0,0 3 0,1 2 0,-8-4 0,0-3 0,2 0 0,3 0 0,2-5 0,0 5 0,1-2 0,6 5 0,1-8 0,9 3 0,-2-3 0,7-5 0,9 5 0,11-4 0,6-3 0,13 0 0,-3 0 0,5 0 0,3 0 0,6 7 0,1 3 0,0-1 0,2 1 0,-7 7 0,2-2 0,-7 1 0,-4-1 0,-11 4 0,1-4 0,-8 2 0,-4-3 0,-11 6 0,4-6 0,-6 5 0,-2-4 0,0-1 0,0 3 0,-10-5 0,-4 0 0,-5-2 0,-6 0 0,-1-5 0,-6 4 0,-1 3 0,-6-7 0,-7 5 0,0-3 0,5 0 0,2 1 0,-4-8 0,2 0 0,5 0 0,4 0 0,13-3 0,4-4 0,6-5 0,11-10 0,5 0 0,15-9 0,12-3 0</inkml:trace>
  <inkml:trace contextRef="#ctx0" brushRef="#br0" timeOffset="47">13613 11961 12287,'22'0'0,"0"0"0,0 0 0,-1 0 0,4 0 0,4 0 0,-3-3 0,10-2 0,3-2 0,2 2 0,12 3 0,3 2 0,-1 0 0,-4 0 0,5-10 0,-1-2 0</inkml:trace>
  <inkml:trace contextRef="#ctx0" brushRef="#br0" timeOffset="48">14570 12113 12287,'12'10'0,"0"-8"0,-4 5 0,-4-4 0,11-3 0,-8-8 0,5-1 0,0-1 0,0 0 0,3-4 0,7 4 0,-1-2 0,1-5 0,0-2 0,0-3 0,-1 0 0,1 1 0,0-4 0,0-1 0,-1-6 0,1-1 0,0-4 0,-3-6 0,-2-3 0,-2-5 0,-3 3 0,2-8 0,-4 3 0,0 5 0,-8 2 0,5 5 0,-4 5 0,-13 4 0,5 23 0,-7 9 0,2 12 0,6 7 0,1 5 0,3 5 0,0 7 0,0 5 0,3 10 0,6 0 0,11 0 0,6 2 0,13-7 0,-3 4 0,5-4 0,3-2 0,-1-1 0,-2-2 0,-2-2 0,-3-3 0,-9-9 0,2 2 0,-5-5 0,-10-5 0,1-4 0,-10-5 0,4-20 0,-9-5 0,0-4 0,0-3 0,-2 1 0,-5-1 0,4 0 0,-6 0 0,1 1 0,1-1 0,-7 0 0,4 0 0,0 1 0,1-1 0,-6 7 0,8 1 0,2-3 0,-7 7 0,-3 3 0,3-3 0,-2 3 0,-3 2 0,-2 3 0,-6 4 0,-1 3 0,-3 2 0,-10 8 0,5-5 0,-2 2 0,0 5 0,0-5 0,-5 2 0,2 1 0,3-3 0,9 0 0,-2-7 0,7 4 0,8 3 0,-5-7 0,19 5 0,0-10 0,9 0 0,13 0 0</inkml:trace>
  <inkml:trace contextRef="#ctx0" brushRef="#br0" timeOffset="49">15614 11460 12287,'-14'-19'0,"1"2"0,4 3 0,2-1 0,4-4 0,-4 4 0,4-4 0,-6 17 0,9-8 0,0 20 0,0 7 0,0 7 0,0 5 0,0 9 0,0-4 0,2 2 0,5 1 0,3-3 0,7 4 0,-5-2 0,-2 3 0,7-8 0,-3-2 0,-2-4 0,3-4 0,-8 1 0,5 0 0,-2 0 0,-5-1 0,4-6 0,-1-1 0,8-9 0,-13 5 0,7 0 0,-10-8 0,0 8 0,0-10 0</inkml:trace>
  <inkml:trace contextRef="#ctx0" brushRef="#br0" timeOffset="50">15853 11352 12287,'-21'0'0,"-1"0"0,10-10 0,2 10 0,12 0 0,6 12 0,-3 17 0,9 7 0,3 5 0,2 3 0,3 7 0,2 2 0,3 0 0,2 0 0,7-2 0,-7-10 0,-5-5 0,-7-7 0,2-5 0,-7-2 0,1 0 0,-4-10 0,-9-2 0,0-10 0,0 0 0,0-10 0,0-2 0</inkml:trace>
  <inkml:trace contextRef="#ctx0" brushRef="#br0" timeOffset="51">16440 11700 12287,'-21'21'0,"1"1"0,3-3 0,3-4 0,-1 4 0,-4-4 0,2 4 0,3 3 0,9 0 0,-2-1 0,7 1 0,7 0 0,5 0 0,10-1 0,2 1 0,5 0 0,-5-8 0,7-2 0,1-2 0,4-5 0,-5 5 0,1-3 0,-3-2 0,0-3 0,7-4 0,-7-3 0,-2-5 0,-3-2 0,-5-2 0,-2-8 0,-5 0 0,-2 0 0,-3 1 0,-7-1 0,-2 0 0,-6 0 0,-4 1 0,-9-1 0,-4 3 0,-4 4 0,3-2 0,-8 7 0,0 1 0,0-1 0,1 0 0,-6 6 0,5-4 0,3 4 0,-8 1 0,5 3 0,0 0 0,-7-10 0,7-2 0</inkml:trace>
  <inkml:trace contextRef="#ctx0" brushRef="#br0" timeOffset="52">17158 11634 12287,'22'0'0,"0"0"0,-1 0 0,-6-2 0,-3-5 0,-2-8 0,-6-4 0,-1-3 0,-3 0 0,0 1 0,-3-1 0,-1 0 0,-6 3 0,-2 4 0,0 3 0,-5 7 0,2-2 0,-2 2 0,-4 3 0,-6 2 0,-4 2 0,-3 6 0,5 4 0,-5 9 0,3 4 0,4 4 0,-2-5 0,5 7 0,5-2 0,-1 0 0,11 7 0,1-7 0,6-2 0,2-3 0,2 0 0,6 0 0,6 1 0,5-6 0,10-5 0,0 3 0,0-5 0,3-2 0,-8-3 0,7-7 0,-2 0 0,0 0 0,10 0 0,-5 0 0,0 0 0,-5 0 0,2-7 0,-2-3 0,-2-2 0,-3-5 0,-2-12 0,-1-4 0,1-11 0</inkml:trace>
  <inkml:trace contextRef="#ctx0" brushRef="#br0" timeOffset="53">17463 11547 12287,'-13'3'0,"4"4"0,-1 8 0,8 4 0,-6 3 0,6-1 0,2 1 0,2-3 0,3-2 0,5-2 0,2 2 0,-5-5 0,8 2 0,2 1 0,2-3 0,3-2 0,-1-10 0,1 0 0,0 0 0,7 0 0,0 0 0,-2-3 0,-3-4 0,-10-5 0,1-10 0,-1-2 0,-2-5 0,5 5 0,-10-5 0,-2 5 0,-2 2 0,-3 0 0,0 0 0,0 1 0,0-1 0,0 10 0,0 5 0,0 14 0,0 7 0,0 6 0,0 4 0,2 2 0,5 3 0,8-2 0,-3-3 0,2-2 0,3 0 0,3-1 0,1 1 0,-6-7 0,-1-3 0,3-3 0,-5-1 0,3-8 0,-10-10 0,2-5 0,-5-4 0,-2-3 0,0-19 0,0-5 0</inkml:trace>
  <inkml:trace contextRef="#ctx0" brushRef="#br0" timeOffset="54">17876 11286 12287,'14'20'0,"1"-6"0,-8-2 0,7-4 0,-9-4 0,3 11 0,1-1 0,-2 8 0,1 2 0,1 5 0,1-2 0,7 9 0,-3 0 0,3-2 0,-5 5 0,0-8 0,1 1 0,-1-1 0,-5-9 0,5-8 0,-2 3 0,-1-7 0,-1-3 0,-4-4 0,11-6 0,2-4 0,-5-5 0,0-10 0,0 0 0,0 1 0,0-4 0,3-1 0,-6-5 0,1-3 0,-5 5 0,7-5 0,-2 2 0,-6 6 0,1 4 0,0 5 0,2 3 0,8 6 0,-8-6 0,0 9 0,-9-2 0,-5 12 0,-8 2 0,-4-2 0,-13 4 0,-4-1 0,-5-3 0,-2-3 0,-8 5 0,0 0 0,0-2 0,-2-2 0,7 4 0,-4 0 0,6-2 0,8-3 0,-5-2 0,17 10 0,-8 2 0</inkml:trace>
  <inkml:trace contextRef="#ctx0" brushRef="#br0" timeOffset="55">18289 11439 12287,'14'21'0,"1"1"0,2 0 0,0 0 0,0-1 0,-3 1 0,3 0 0,2-8 0,3 1 0,0-1 0,0-1 0,-1-1 0,1-8 0,0 4 0,0-4 0,-1-1 0,1-3 0,0-3 0,0-4 0,-1 2 0,1-7 0,0 0 0,0 0 0,-10-2 0,-3-8 0,1 0 0,-8 0 0,3 1 0,-7-1 0,-5 0 0,-10 8 0,0-1 0,-7 1 0,-5 2 0,0 2 0,7 10 0,0 0 0,0 0 0,-7 0 0,0 2 0,3 6 0,2 4 0,4 9 0,3 1 0,3 0 0,9 0 0,-2-1 0,4 1 0,3 0 0,0 7 0,3 0 0,2-3 0,2-1 0,10-6 0,-3-2 0,8-3 0,7 3 0,-5-7 0,5 0 0,-5-3 0,-2 0 0,7 0 0,0-7 0,-2 0 0,-3 0 0,0 0 0,3-2 0,2-5 0,-3-8 0,8-4 0,0-3 0</inkml:trace>
  <inkml:trace contextRef="#ctx0" brushRef="#br0" timeOffset="56">19267 11395 12287,'13'0'0,"-4"-2"0,-9-5 0,0 4 0,0-7 0,3 10 0,1 3 0,4 4 0,-1-2 0,-7 9 0,2 3 0,6 3 0,-4 1 0,9 1 0,-1-2 0,0-6 0,-5 5 0,5-4 0,0 4 0,0 3 0,-7-8 0,5-1 0,-3-1 0,0 0 0,10-7 0,-2 2 0,-3-5 0,2-2 0,-2-2 0,5-3 0,-2-2 0,-8-10 0,5 2 0,-2-4 0,-5-3 0,4 0 0,1 1 0,2-1 0,-7 7 0,2 1 0,-5-3 0,-2 5 0,0-3 0,0 13 0,0 2 0,8 10 0,-1 11 0,-2 1 0,-3 0 0,5 0 0,1-1 0,-1-1 0,3-6 0,-6 6 0,8-6 0,1 3 0,-1-2 0,-5 4 0,7-7 0,3 0 0,3 5 0,1-10 0,1-2 0,-7-3 0,-1-2 0,3 0 0,2 0 0,3 0 0,-3-9 0,-2-6 0,-2-4 0,-8-3 0,5 0 0,-2 1 0,-5-1 0,-3 0 0,-2 0 0,0-2 0,0-5 0,0 5 0,0-5 0,-2 3 0,-6-3 0,6 4 0,-8-4 0,1 5 0,-1 2 0,-7 3 0,3 5 0,6-3 0,-6 9 0,9 1 0,-5 7 0,10 0 0,0 0 0</inkml:trace>
  <inkml:trace contextRef="#ctx0" brushRef="#br0" timeOffset="57">20203 11547 12287,'2'20'0,"3"-3"0,2-3 0,0-7 0,-4 6 0,4-4 0,-2-2 0,9-7 0,3 0 0,3-2 0,1-3 0,1-2 0,0 2 0,0-5 0,-1 1 0,1-1 0,0 0 0,0-6 0,-1 3 0,1 1 0,-7-5 0,-3 8 0,-3-3 0,-1-3 0,-8-7 0,0 1 0,0 6 0,0 1 0,0-3 0,-8 5 0,-1 0 0,-3 2 0,-5 5 0,-3-5 0,-1 3 0,-1 2 0,0 3 0,0 2 0,1 0 0,-1 10 0,0 4 0,0 5 0,3 3 0,2 0 0,5 0 0,2-1 0,3 1 0,5 0 0,-3 2 0,-2 5 0,-1-5 0,11 5 0,2-5 0,2-2 0,7-7 0,-4-1 0,2 3 0,5 2 0,2-4 0,3-3 0,0-2 0,0-3 0,-1-7 0,1 0 0,0 0 0,2 0 0,3 0 0,2 0 0,-3 0 0,-2 0 0,-2-3 0,0-1 0,0-4 0,-8 1 0,1 5 0,1-6 0,13-4 0,5-9 0</inkml:trace>
  <inkml:trace contextRef="#ctx0" brushRef="#br0" timeOffset="58">20790 11330 12287,'0'12'0,"0"0"0,0-5 0,0-2 0,2 10 0,5 2 0,-4 2 0,4 3 0,-5-1 0,-2 1 0,8 0 0,-1 0 0,0-1 0,3 1 0,-8-7 0,8-1 0,-3 3 0,0 2 0,3-4 0,-3-1 0,-4-6 0,4 6 0,5-9 0,-9 5 0,16-20 0,-7-2 0</inkml:trace>
  <inkml:trace contextRef="#ctx0" brushRef="#br0" timeOffset="59">20833 11026 12287,'0'12'0,"0"-3"0,0-9 0,0 0 0,0 10 0,10 2 0,2 10 0</inkml:trace>
  <inkml:trace contextRef="#ctx0" brushRef="#br0" timeOffset="60">21268 11221 12287,'-14'-14'0,"-1"-1"0,8 3 0,-8-2 0,-2 6 0,-2 8 0,-3 8 0,1 6 0,6 5 0,3 6 0,2 1 0,6 3 0,1 3 0,3-6 0,0 3 0,0-2 0,3-3 0,1-2 0,6-3 0,2-4 0,-5 1 0,8-8 0,-1-1 0,-1 3 0,6-8 0,-5 5 0,6-4 0,-1-6 0,-2-2 0,-5-4 0,-2-3 0,4-3 0,-4-7 0,2 1 0,-7-1 0,2 0 0,-5 0 0,-2 1 0,3-8 0,2 0 0,2 2 0,-2 3 0,-3 2 0,-2 0 0,0 1 0,0-1 0,0 0 0,0 20 0,0 9 0,0 12 0,0 10 0,0 3 0,0 6 0,3-1 0,4 1 0,2 11 0,8 1 0,-5-1 0,-2-3 0,5 0 0,-8 2 0,0 3 0,3-3 0,-8-2 0,5-5 0,-4-2 0,-3-3 0,-10-10 0,-2 3 0,-2-4 0,-1-4 0,1-9 0,-8-4 0,0-6 0,8-2 0,-1 0 0,3-10 0,-2-4 0,4-5 0,0-3 0,5 0 0,-7 0 0,0-2 0,0-5 0,7 5 0,-2-5 0,5 5 0,2 2 0,0 0 0,2 1 0,5-1 0,8 0 0,-1 3 0,6 2 0,4 5 0,0 2 0,10-4 0,0 6 0,2 4 0,0 1 0,0 1 0,5-3 0,-2-2 0,-3 2 0,-9 2 0,2 3 0,-5-2 0,-2-5 0,0-5 0,-1-10 0</inkml:trace>
  <inkml:trace contextRef="#ctx0" brushRef="#br0" timeOffset="61">21594 10960 12287,'-12'10'0,"-7"-8"0,4 6 0,6-6 0,-1 0 0,10 6 0,0 6 0,3 8 0,4 7 0,7 7 0,6 5 0,1 3 0,1-1 0,0 1 0,0-1 0,-1 8 0,1 0 0,-3-5 0,-4-8 0,2 3 0,-8-7 0,1 0 0,0-5 0,4-5 0,-6-2 0,-1-10 0,-5-5 0,5-14 0,-4-5 0,7-10 0,-1 0 0,-4 1 0,7-3 0,-2-3 0,-5-2 0,4-2 0,-1 4 0,-4-2 0,-1 2 0,-1 3 0,3 2 0,2 1 0,-2-1 0,-2 7 0,-1 3 0,5 3 0,-4-8 0,9 24 0,-7 0 0,4 10 0,3 5 0,0 7 0,5 2 0,-2 1 0,2-1 0,-5 5 0,0-7 0,0-2 0,0-3 0,-5-4 0,5-4 0,-2-1 0,-5 2 0,0-7 0,0-1 0,2 1 0,0-8 0,-7 8 0,0-20 0,2-4 0,6-6 0,-6-4 0,5-2 0,-4-3 0,-3-20 0,0 3 0</inkml:trace>
  <inkml:trace contextRef="#ctx0" brushRef="#br0" timeOffset="62">22116 11265 12287,'12'-10'0,"0"8"0,-4-6 0,-6 6 0,10 2 0,-7 2 0,5 3 0,2 2 0,0 18 0,5-1 0,-3 5 0,3 2 0,2 8 0,3-3 0,0 5 0,0 3 0,-3-8 0,-2-2 0,-3 0 0,3-1 0,-7-13 0,0 1 0,-3-1 0,0-1 0,0-7 0,3-2 0,2-29 0,10-6 0</inkml:trace>
  <inkml:trace contextRef="#ctx0" brushRef="#br0" timeOffset="63">22616 11352 12287,'13'-10'0,"-1"8"0,-8-8 0,4 0 0,-1 5 0,-7-9 0,-2 7 0,-6-8 0,-4 10 0,-10-2 0,1 5 0,-1 2 0,-7 0 0,0 0 0,0 2 0,-2 5 0,4-2 0,-7 7 0,3-2 0,4-5 0,-7 7 0,0 0 0</inkml:trace>
  <inkml:trace contextRef="#ctx0" brushRef="#br0" timeOffset="64">22943 11199 12287,'0'15'0,"0"-1"0,7-6 0,0 6 0,-9-9 0,-13 2 0,3 3 0,-2 0 0,-3 2 0,5-5 0,-3 7 0,-2 3 0,5 0 0,0 0 0,2-2 0,3-1 0,7 8 0,0-8 0,0 1 0,3-3 0,4 3 0,7-8 0,6-5 0,1-2 0,1 0 0,-7 0 0,-1 0 0,3 0 0,2 0 0,3 0 0,0 7 0,0 1 0,-8 1 0,1-1 0,-11 4 0,4 9 0,-6 1 0,-2 0 0,-2-8 0,-6 1 0,-6 2 0,-5-7 0,-3-1 0,0 1 0,8-8 0,-1 5 0,-2-4 0,5-3 0,-2 0 0,-3 0 0,5 0 0,-3 0 0,10-10 0,-2-4 0,5-6 0,2-11 0,0-3 0</inkml:trace>
  <inkml:trace contextRef="#ctx0" brushRef="#br0" timeOffset="65">23356 11091 12287,'0'22'0,"2"-1"0,3 1 0,2 0 0,10 7 0,-5 2 0,3 3 0,-1 5 0,1-6 0,4 1 0,-2 0 0,-2 0 0,-3-7 0,5 2 0,-5-5 0,-3-3 0,6 1 0,-6 0 0,4 0 0,-9-10 0,8-3 0,-4-9 0,4-19 0,10-5 0</inkml:trace>
  <inkml:trace contextRef="#ctx0" brushRef="#br0" timeOffset="66">23682 11308 12287,'-14'0'0,"-1"0"0,-2 0 0,-2 0 0,-5 0 0,-3 0 0,-2 0 0,-2 0 0,4 3 0,-2 1 0,2 4 0,3 1 0,3-1 0,-1 6 0,10-4 0,2-1 0,10-9 0</inkml:trace>
  <inkml:trace contextRef="#ctx0" brushRef="#br0" timeOffset="67">23769 11243 12287,'0'22'0,"0"-1"0,0 1 0,0 0 0,0 0 0,0-8 0,0 1 0,2 2 0,6 2 0,-3-5 0,9-1 0,3-1 0,2 0 0,3-7 0,0 2 0,-1-5 0,1-2 0,2 0 0,3 0 0,2-2 0,-2-5 0,-3-3 0,-3-7 0,1 2 0,0-1 0,-3-4 0,-2-2 0,-2 1 0,-10-1 0,2 0 0,-5 0 0,-2 1 0,0 6 0,0 1 0,0-3 0,-9-3 0,-6 1 0,-4 5 0,-3 4 0,-2 10 0,-3 0 0,-2 0 0,-7 0 0,5 0 0,-3 0 0,-5 0 0,-2 0 0,-2 0 0</inkml:trace>
  <inkml:trace contextRef="#ctx0" brushRef="#br0" timeOffset="68">13048 12787 12287,'0'12'0,"2"7"0,6-4 0,-6-3 0,8 0 0,-3 0 0,0 0 0,10 0 0,-2 5 0,4-2 0,3 2 0,-1-5 0,1 0 0,0 0 0,0 0 0,-1-5 0,1 5 0,0-2 0,0-3 0,-1-7 0,1 0 0,-7 0 0,-1 0 0,3 0 0,-7-9 0,-1-6 0,1-4 0,-5-3 0,7 0 0,-2 0 0,-6 1 0,1-1 0,0 0 0,2 0 0,-2 1 0,-2-1 0,-1 3 0,3 2 0,2 2 0,0 8 0,-7-8 0,0 11 0,0-4 0,3 16 0,2 6 0,2 5 0,0 6 0,-4 1 0,1 6 0,4 1 0,1-4 0,-4 5 0,2 0 0,-2 0 0,5-7 0,-3 4 0,-2-2 0,-3 0 0,1 0 0,2-7 0,2-1 0,-2 1 0,-3-7 0,1-3 0,4-3 0,-5-1 0,18-8 0,-8 0 0</inkml:trace>
  <inkml:trace contextRef="#ctx0" brushRef="#br0" timeOffset="69">13853 13004 12287,'2'-12'0,"5"5"0,5-3 0,10 3 0,2 2 0,5 3 0,5 2 0,10 0 0,9 0 0,2 0 0</inkml:trace>
  <inkml:trace contextRef="#ctx0" brushRef="#br0" timeOffset="70">14548 12917 12287,'15'-7'0,"-3"-2"0,-2-4 0,-3-1 0,-5-5 0,3 2 0,2 2 0,1 1 0,-11-8 0,-4 0 0,2 8 0,-9 2 0,-3 2 0,-3 3 0,-1 7 0,-1 0 0,0 9 0,0 6 0,-2 4 0,-5 3 0,5 0 0,-2 2 0,6 2 0,6 3 0,2 8 0,-3-6 0,8 3 0,5 5 0,2-8 0,0-2 0,0-5 0,0-2 0,7 0 0,2-3 0,3-4 0,5-8 0,3-5 0,1-2 0,4 0 0,4 0 0,-5-2 0,5-5 0,-5-8 0,-2-4 0,2-3 0,2 0 0,3-2 0,-2-5 0,-10 2 0,-3-6 0,3-1 0,3 0 0,-6 5 0,-2-7 0,-2-1 0,-5 4 0,-3-8 0,-2 7 0,0-2 0,0-1 0,-2 1 0,-3-5 0,-5 2 0,-2 3 0,7 9 0,-4-2 0,-1 5 0,8 12 0,-8 5 0,10 14 0,0 5 0,0 12 0,0 3 0,0 2 0,2 10 0,3-3 0,5 3 0,2-3 0,-5 5 0,5-5 0,0 5 0,0 3 0,-4-1 0,4 1 0,-3-1 0,-4 1 0,5-8 0,-3 0 0,-2 0 0,-3-2 0,6 0 0,-1-7 0,-2 2 0,7 0 0,0-17 0,10-5 0,-1-5 0,1-21 0,0-5 0</inkml:trace>
  <inkml:trace contextRef="#ctx0" brushRef="#br0" timeOffset="71">15049 12917 12287,'0'34'0,"0"-2"0,0-11 0,0 1 0,9-7 0,3-1 0,3 1 0,-1-3 0,1 5 0,7-10 0,2-2 0,5-3 0,-5-2 0,5 0 0,-5 0 0,-2 0 0,2-2 0,3-5 0,2-8 0,-3-4 0,-9-3 0,-2 0 0,1 0 0,4 1 0,-6-1 0,-2 0 0,-2 0 0,-5 1 0,-3-1 0,-2 0 0,0 0 0,0 1 0,-2-1 0,-5 0 0,-8 0 0,1 10 0,-6 5 0,-4 5 0,-10 2 0,5 0 0,3 0 0,2 0 0,2 0 0,0 2 0,3 5 0,4 8 0,-4-3 0,7 2 0,0 3 0,5 3 0,2 4 0,0 2 0,-2 3 0,2-2 0,10 4 0,4 1 0,3-1 0,5 1 0,3 4 0,1-7 0,1 0 0,0 2 0,2-6 0,3 4 0,2-5 0,-3-3 0,-2-6 0,-2-3 0,0 0 0,0 0 0,-1-7 0,1 2 0,9-14 0,3-5 0</inkml:trace>
  <inkml:trace contextRef="#ctx0" brushRef="#br0" timeOffset="72">15918 12765 12287,'-12'0'0,"-5"10"0,10 4 0,-10 8 0,5 5 0,0 2 0,3 0 0,9-5 0,0 2 0,0 3 0,-8 8 0,1-8 0,2-3 0,3-2 0,2-2 0,0 0 0,0-8 0,0 1 0,0-13 0,0-2 0,-7-9 0,-3-13 0,0 0 0,1 0 0,-8-7 0,2 0 0,-7 0 0,-7-2 0,5 0 0,-5-6 0,5 6 0,2 0 0,-7 6 0,0-4 0,5 5 0,7 2 0,0 8 0,8 2 0,-1 0 0,0 0 0,5 7 0,13-2 0,-6 4 0,27 3 0,-5 0 0</inkml:trace>
  <inkml:trace contextRef="#ctx0" brushRef="#br0" timeOffset="73">16245 13026 12287,'21'32'0,"1"-11"0,0-6 0,0-10 0,-1 2 0,1 0 0,0-7 0,0 0 0,-1 0 0,-6 0 0,-1-2 0,3-5 0,-5-3 0,0-7 0,1 2 0,-1-1 0,-8 3 0,4-1 0,-6-3 0,-2-2 0,0-3 0,0 0 0,0 8 0,-2 2 0,-6 0 0,-6-1 0,-5 9 0,-3-4 0,-2 6 0,-5 2 0,5 0 0,-8 0 0,3 0 0,0 0 0,-2 7 0,4 3 0,-2 2 0,3 5 0,9-5 0,2 2 0,1 3 0,2 3 0,2 1 0,10 1 0,0 0 0,0 0 0,2-1 0,6 1 0,6 0 0,5 0 0,6-3 0,1-2 0,6-5 0,1-2 0,-4-3 0,5-7 0,-2 0 0,-6 0 0,6 0 0,-3 0 0,-3 0 0,-2 0 0,-2-10 0,0-2 0,0-2 0,-1-1 0,-6 1 0,-1-8 0,1-9 0,7-3 0</inkml:trace>
  <inkml:trace contextRef="#ctx0" brushRef="#br0" timeOffset="74">16636 12570 12287,'0'21'0,"0"1"0,0-7 0,-2-3 0,-3 0 0,-2 0 0,-1 2 0,8 8 0,0 0 0,0-1 0,8 1 0,1 0 0,1 2 0,0 5 0,7-2 0,-5 7 0,2-1 0,1 1 0,-8-5 0,5 5 0,-2 0 0,-6 0 0,6-8 0,0 3 0,-1-5 0,1-2 0,0 0 0,-3 0 0,8-1 0,-3-9 0,2-4 0,1-6 0,6-21 0,1-5 0</inkml:trace>
  <inkml:trace contextRef="#ctx0" brushRef="#br0" timeOffset="75">16919 12874 12287,'-3'22'0,"-4"-1"0,5 1 0,-8 0 0,10 0 0,0-1 0,0 1 0,3 0 0,4 0 0,7-1 0,6 1 0,1 0 0,1-3 0,0-4 0,0 2 0,-1-10 0,1-2 0,0-3 0,0-2 0,-1-2 0,1-3 0,0-2 0,-3-10 0,-2 2 0,-2-4 0,1-3 0,-6 0 0,-3 1 0,-4-1 0,-3 0 0,0 0 0,0 1 0,0-1 0,-7 0 0,-3 3 0,-2 2 0,-5 2 0,-2 11 0,-3-4 0,-2 6 0,-5 2 0,2 0 0,-7 0 0,3 0 0,4 0 0,3 0 0,2 0 0,1 2 0,-1 6 0,7-4 0,3 11 0,3 2 0,4-5 0,12 2 0,5-9 0,20 5 0,1-10 0</inkml:trace>
  <inkml:trace contextRef="#ctx0" brushRef="#br0" timeOffset="76">17354 12743 12287,'-7'15'0,"-1"-1"0,-6-6 0,7 6 0,2 3 0,2 2 0,6 3 0,4 2 0,7 3 0,6 2 0,2 10 0,-1-3 0,1 3 0,0-3 0,0 5 0,-3-7 0,-2 2 0,-3 0 0,-2-9 0,3 2 0,-3-8 0,-5-6 0,-4-8 0,4-14 0,-12 2 0,-5-9 0,-2-3 0,5-3 0,-8-1 0,1-1 0,2 0 0,-7-7 0,7-2 0,-3-1 0,1 1 0,-1-5 0,-4 4 0,2 1 0,2-1 0,8-6 0,-7 4 0,-1 0 0,3 5 0,2-2 0,10 2 0,0 2 0,0 3 0,0 2 0,0 1 0,0-1 0,3 0 0,4 3 0,7 4 0,-1-2 0,1 10 0,3 0 0,2-3 0,3 8 0,0-6 0,0 6 0,-1 0 0,1-3 0,0-2 0,-1 2 0,-1 12 0,-3 5 0,-3 0 0,-2 7 0,5-4 0,-5 4 0,-2 3 0,0 0 0,-6 2 0,4 3 0,-3 1 0,-3 1 0,-2-7 0,0 0 0,0 0 0,-10 7 0,-4 0 0,-6-3 0,-1-2 0,-8-2 0,-3 0 0,1 0 0,-1-1 0,4 1 0,6 0 0,0-3 0,0-4 0,1 4 0,-11-7 0,-2 10 0</inkml:trace>
  <inkml:trace contextRef="#ctx0" brushRef="#br0" timeOffset="77">18180 12657 12287,'15'0'0,"-1"0"0,-7 7 0,8 0 0,-10 10 0,4-3 0,1 6 0,-5-6 0,7 1 0,-2 2 0,-6 2 0,6 5 0,0 3 0,-1 4 0,1 3 0,5-5 0,-8 5 0,0 0 0,3-1 0,-8-6 0,5 2 0,-4-5 0,-3-2 0,0 0 0,0-1 0,0 1 0,0 0 0,0-10 0,0-12 0,0-14 0,0-6 0,0-11 0,0-3 0</inkml:trace>
  <inkml:trace contextRef="#ctx0" brushRef="#br0" timeOffset="78">18506 12896 12287,'-21'0'0,"-1"0"0,7 7 0,1 0 0,-3-2 0,-2-3 0,-3 1 0,0 2 0,0 2 0,1 3 0,-1-6 0,0 6 0,0 2 0,1-7 0,1 5 0,3-3 0,3 0 0,7 0 0,-5-4 0,2 4 0,3-4 0,16-3 0,3-13 0</inkml:trace>
  <inkml:trace contextRef="#ctx0" brushRef="#br0" timeOffset="79">18506 12613 12287,'0'15'0,"0"-1"0,0 3 0,8-5 0,-1 5 0,0 5 0,3 4 0,-5 6 0,9-3 0,1 7 0,-3 5 0,5 2 0,-8 1 0,1-1 0,0 1 0,4-8 0,-7-2 0,-2-3 0,-2-4 0,-1-3 0,3-2 0,2 0 0,0-10 0,-7-5 0,0-14 0,0-8 0,0-4 0,0-3 0,0-2 0,0-5 0,0 2 0,3-6 0,2-1 0,2 0 0,0 7 0,-5-2 0,3 3 0,3-3 0,1 12 0,-4-5 0,2 3 0,-2-1 0,7 6 0,3-1 0,-3 11 0,0-1 0,-2 10 0,-6 9 0,8 5 0,1 3 0,1 2 0,1 5 0,-3-2 0,5 7 0,-5 0 0,-3-1 0,6-6 0,-8 4 0,-2-2 0,-3 0 0,6 0 0,-1-7 0,-2 0 0,-3-8 0,-2 1 0,0-13 0,0-2 0,0-2 0,0-13 0,0-1 0,0-4 0,0-9 0,0-2 0,0-1 0,0 1 0,0-5 0,0 7 0,0 2 0,0 3 0,0 2 0,0 0 0,0 1 0,0 9 0,2 2 0,3 12 0,3 6 0,6 4 0,-4 9 0,-1 1 0,1 0 0,7 0 0,-3-1 0,6 1 0,-6-10 0,1-2 0,2 0 0,2-8 0,3 5 0,-1-4 0,1-3 0,-7-8 0,-1-1 0,3-3 0,2-5 0,-6-3 0,-4-1 0,-2-1 0,1 0 0,-1 0 0,-7 1 0,0-1 0,0 0 0,-10 0 0,-4 3 0,-6 5 0,-4 4 0,-2 10 0,-3 0 0,2 0 0,3 0 0,2 2 0,0 6 0,1 6 0,-1 5 0,3 3 0,2 2 0,2 5 0,10-4 0,-2 4 0,5-3 0,2 3 0,2-5 0,3 5 0,5-5 0,2-2 0,5 0 0,9 0 0,3-1 0,-2 1 0,-1-7 0,1-3 0,2-3 0,-2-4 0,6 7 0,1 0 0</inkml:trace>
  <inkml:trace contextRef="#ctx0" brushRef="#br0" timeOffset="80">20159 12917 12287,'0'22'0,"0"-10"0,-10 0 0,-4-4 0,-5-6 0,-3 5 0,7-4 0,1-3 0,-1 0 0,-6 0 0,9 0 0,-8 0 0,15 0 0,-9 0 0,7 0 0,-8 0 0,10 0 0,-4 0 0,9 0 0,0 0 0,0 9 0,2-6 0,3 6 0,2 1 0,8-5 0,-8 9 0,10-9 0,-3 3 0,-2 1 0,3-2 0,-8 1 0,8-8 0,-1 0 0,8 0 0,0 0 0,-8 0 0,1 0 0,1 0 0,-3 0 0,1-3 0,3-4 0,-5 2 0,3-9 0,-11 6 0,6-4 0,0 3 0,-8-8 0,5 2 0,-4 3 0,-6-2 0,-4-3 0,-5 0 0,-10 0 0,1 2 0,-1-1 0,0 3 0,0 1 0,1 3 0,-1-1 0,0 5 0,0-2 0,1 0 0,-1 7 0,7 2 0,1 5 0,9 5 0,-2 10 0,4 0 0,3 0 0,0-1 0,0 1 0,0 0 0,0-8 0,0 1 0,0 2 0,8-5 0,-1 2 0,-2 3 0,-3-5 0,1 1 0,4-4 0,-5 1 0,5-3 0,-2-4 0,3 4 0,-4-2 0,11 2 0,-8-5 0,8 6 0,-8-6 0,7-2 0,1 0 0,7 0 0,-8-7 0,1-3 0,1-2 0,-3 5 0,1-8 0,3-2 0,-5 5 0,3-2 0,-3-1 0,2-7 0,-4 1 0,-10-1 0,0 0 0,0 8 0,-3-1 0,-4-2 0,2 5 0,-7-2 0,3-3 0,-8 7 0,2 3 0,5-5 0,1 9 0,-1-6 0,8 18 0,-6 6 0,13 4 0,5 3 0,2 0 0,0-1 0,5 1 0,-2 0 0,1 0 0,-3 2 0,1 2 0,3 3 0,2-2 0,3 0 0,-3-1 0,-2 3 0,-2-2 0,-1-3 0,6-2 0,-3-1 0,-3 1 0,-7 0 0,8 0 0,-1-1 0,-2-9 0,-2-2 0,-10-20 0,10-2 0,2-9 0</inkml:trace>
  <inkml:trace contextRef="#ctx0" brushRef="#br0" timeOffset="81">20724 12504 12287,'0'22'0,"0"0"0,0 0 0,0-1 0,0 1 0,8 0 0,1 0 0,1-1 0,0 1 0,7 2 0,-3 3 0,5 2 0,3-3 0,0 6 0,0-1 0,-1 3 0,1 5 0,0 2 0,-3 0 0,-2-3 0,-2-1 0,-8-3 0,5 4 0,0-4 0,0-3 0,-7 6 0,2-8 0,-2-5 0,2-7 0,-4 2 0,4-4 0,3-8 0,-3-7 0,0-3 0,-7-11 0,-9-10 0,-4-10 0</inkml:trace>
  <inkml:trace contextRef="#ctx0" brushRef="#br0" timeOffset="82">21138 12613 12287,'0'15'0,"2"1"0,5 6 0,8 5 0,-3 11 0,2 1 0,3 7 0,3 5 0,1 7 0,-1-8 0,-3-1 0,-3-3 0,-9-5 0,2-3 0,-4-4 0,-3-2 0,0-11 0,0-6 0,2-10 0,5 2 0,-4-24 0,6-7 0</inkml:trace>
  <inkml:trace contextRef="#ctx0" brushRef="#br0" timeOffset="83">21442 12917 12287,'-14'0'0,"2"-2"0,2-5 0,-7 4 0,2-4 0,-4 5 0,5 2 0,-1 0 0,-2 0 0,-2 0 0,-3 0 0,0 0 0,-2 0 0,-5 0 0,5 0 0,-5 0 0,5 0 0,-7 9 0,-3 3 0</inkml:trace>
  <inkml:trace contextRef="#ctx0" brushRef="#br0" timeOffset="84">21399 13004 12287,'2'22'0,"5"-2"0,8-6 0,-3-2 0,2-7 0,3 2 0,3-2 0,1 5 0,1-3 0,0-2 0,0-3 0,7-2 0,0 0 0,-3 0 0,-2 0 0,-2-7 0,0-3 0,0-2 0,-1 0 0,-1-5 0,-3 5 0,-3 2 0,-9-6 0,2 1 0,-4-4 0,-3 4 0,0 1 0,-3-1 0,-4 3 0,-5 2 0,-10 10 0,-2-2 0,-5-5 0,2 4 0,-6-4 0,1 5 0,6 2 0,-6 0 0,3 2 0,3 3 0,1 2 0,4 10 0,-1-2 0,0 4 0,10 3 0,5-1 0,4 4 0,3 4 0,3-5 0,4 7 0,8-2 0,4 0 0,3 0 0,2-7 0,2 0 0,3-1 0,3 1 0,-6 0 0,3-3 0,-2-4 0,-3 2 0,0-10 0,3-2 0,2-3 0,0-2 0,-7 0 0,-1 0 0,1-10 0,0-2 0</inkml:trace>
  <inkml:trace contextRef="#ctx0" brushRef="#br0" timeOffset="85">21921 12830 12287,'12'22'0,"7"0"0,-14 0 0,7-1 0,-2 1 0,6 2 0,-3 3 0,1 2 0,1-2 0,-1 4 0,5-2 0,-2 0 0,-2 2 0,-3-6 0,2 4 0,-6-5 0,1-10 0,-1 1 0,-1-11 0,-7 6 0,-3-20 0,-1-4 0,-4-5 0,-1-1 0,4 3 0,-2 1 0,2-9 0,-5 4 0,3-8 0,0 2 0,-3-2 0,7 5 0,-4-8 0,5 3 0,2 0 0,0 0 0,0 8 0,0-1 0,0 0 0,2 0 0,5 1 0,6-1 0,8 3 0,1 4 0,-7 5 0,-1 10 0,-9 0 0,14-9 0,-7-3 0</inkml:trace>
  <inkml:trace contextRef="#ctx0" brushRef="#br0" timeOffset="86">22399 12852 12287,'-12'22'0,"-5"0"0,10-1 0,-1 4 0,11 1 0,2 6 0,2 1 0,12-4 0,1 8 0,6 1 0,1 3 0,-3 1 0,-2-4 0,-1-4 0,1-3 0,0 6 0,-3-8 0,-2-3 0,-2-2 0,-8-4 0,7-6 0,-9 6 0,5-20 0,-10 0 0,-2-3 0,-3-11 0,-3-3 0,1-3 0,5-1 0,-3-1 0,-2 0 0,-1-7 0,6-2 0,-3-1 0,-2 1 0,0 0 0,7 4 0,0-2 0,0 2 0,0-4 0,0 2 0,0 2 0,0 3 0,0 2 0,0 1 0,0-1 0,7 7 0,3 3 0,2 3 0,2 1 0,8 8 0,-8 3 0,-1 4 0,-1 8 0,0 4 0,-5-2 0,5 2 0,0 5 0,0 1 0,-5 6 0,6-2 0,-1-2 0,0-3 0,-5-3 0,5 4 0,0 1 0,0 3 0,-5-2 0,5-10 0,-2-3 0,-5 3 0,0-5 0,2 3 0,-5-11 0,8 6 0,0-29 0,2-5 0</inkml:trace>
  <inkml:trace contextRef="#ctx0" brushRef="#br0" timeOffset="87">23073 13004 12287,'-7'22'0,"0"0"0,-8-8 0,8 1 0,0-1 0,-3-1 0,8 6 0,-6-5 0,6 8 0,2 7 0,0-5 0,0 5 0,0-5 0,0-2 0,7 0 0,3 0 0,-1-1 0,1 1 0,7-3 0,-2-2 0,4-2 0,-5-10 0,1 2 0,-1-5 0,6-4 0,-6-5 0,-4 2 0,-10-10 0,2-2 0,6-2 0,-6 5 0,5-1 0,-4-4 0,-3-8 0,0 3 0,-3-5 0,-2 3 0,-2-3 0,0 4 0,4-4 0,-1 5 0,-4 2 0,1 1 0,7-1 0,0 0 0,0 8 0,0-1 0,0 10 0,3-2 0,1 14 0,6 8 0,2 4 0,-5 5 0,5 3 0,1 4 0,-1 3 0,0-7 0,2 2 0,-4-5 0,0-2 0,-6-1 0,8 1 0,-2 0 0,5 0 0,-6-3 0,3-5 0,-4-4 0,4-7 0,-3 4 0,1-5 0,-3 5 0,15-23 0,12-9 0</inkml:trace>
  <inkml:trace contextRef="#ctx0" brushRef="#br0" timeOffset="88">23378 12809 12287,'-8'14'0,"1"1"0,0-10 0,7 7 0,0-5 0,0 5 0,0 12 0,0 5 0,9-5 0,4 8 0,1-3 0,1 0 0,-1 7 0,5-7 0,-2 0 0,-2 2 0,-3-6 0,2 4 0,-4-8 0,0-6 0,-8 4 0,5-4 0,5-6 0,-9-2 0,4-14 0,5-5 0,0-10 0</inkml:trace>
  <inkml:trace contextRef="#ctx0" brushRef="#br0" timeOffset="89">23660 13026 12287,'-2'12'0,"-5"-4"0,-5 1 0,-13-2 0,-4-2 0,10-2 0,-8-3 0,1 0 0,2 0 0,0 0 0,2 0 0,0 0 0,8 0 0,-1 0 0,10 0 0,-4 0 0</inkml:trace>
  <inkml:trace contextRef="#ctx0" brushRef="#br0" timeOffset="90">23747 12983 12287,'0'14'0,"3"-2"0,2 0 0,2 0 0,0 3 0,-5 7 0,3-1 0,3 1 0,-1 0 0,-5 0 0,3-1 0,2 1 0,3-2 0,-5-4 0,2-1 0,3-3 0,-3 2 0,-5-4 0,8-20 0,-10-2 0</inkml:trace>
  <inkml:trace contextRef="#ctx0" brushRef="#br0" timeOffset="91">23682 12787 12287,'0'0'0</inkml:trace>
  <inkml:trace contextRef="#ctx0" brushRef="#br0" timeOffset="92">24204 12765 12287,'-7'5'0,"-1"10"0,1 9 0,5-3 0,-3 1 0,-2 0 0,-1 0 0,8-1 0,0 1 0,0 0 0,-7-8 0,0 1 0,2 2 0,3 2 0,2 3 0,-3-10 0,-4-5 0,5-4 0,-15-6 0,7-4 0,0-7 0,1-6 0,-8-2 0,2 1 0,-4-1 0,-3 0 0,0 8 0,1-1 0,-1-2 0,0-2 0,0 7 0,1 2 0,-1 1 0,0 6 0,1-4 0,-1-5 0,10 9 0,2-6 0</inkml:trace>
  <inkml:trace contextRef="#ctx0" brushRef="#br0" timeOffset="93">24204 12939 12287,'22'10'0,"-1"0"0,1 6 0,0-1 0,0 2 0,-3-5 0,-2 2 0,-3 1 0,3-3 0,3 5 0,1-7 0,1-1 0,0 1 0,0-3 0,-1-7 0,1 0 0,0 0 0,0 0 0,-10-2 0,-5-5 0,-5-8 0,-11-4 0,-8-1 0,-10 6 0,3-3 0,-5 7 0,2 1 0,-2-1 0,5 3 0,-5 7 0,5-3 0,2-4 0,8 5 0,-1-6 0,-1 6 0,-1 4 0,2 6 0,8 6 0,4-2 0,6 3 0,4 2 0,8 2 0,4 3 0,3-3 0,2-2 0,5-3 0,-5-1 0,5 1 0,-5-4 0,-2-1 0,9-6 0,-7 6 0,8-9 0</inkml:trace>
  <inkml:trace contextRef="#ctx0" brushRef="#br0" timeOffset="94">24704 12917 12287,'22'22'0,"0"0"0,4-8 0,-2-1 0,-4-4 0,4-2 0,5-7 0,0 0 0,2 0 0,-4 0 0,9 0 0,3 0 0,2 0 0,2-2 0,-2-3 0,-2-2 0,-3 2 0,-9-7 0,2-2 0,-17-3 0,-12 0 0,-12 2 0,-17 10 0,-10-4 0,-7 1 0,-4 1 0,-11 0 0,3 7 0,-5 2 0,-2 6 0,10-4 0,6 9 0,8-1 0,5 0 0,9 2 0,1 8 0,9 0 0,10-1 0,4 8 0,8 0 0,7-2 0,10-3 0,14-2 0,8-10 0,11-2 0</inkml:trace>
  <inkml:trace contextRef="#ctx0" brushRef="#br0" timeOffset="95">13722 13744 12287,'0'22'0,"0"-10"0,3-3 0,4-9 0,-5 0 0,8-2 0,-10-5 0,0 4 0,-3-6 0,-4 9 0,-7 0 0,-6 0 0,-1 0 0,-1 0 0,0 0 0,0 0 0,1 0 0,-1 0 0,0 0 0,0 2 0,1 3 0,-1 2 0,7 3 0,1-3 0,9 5 0,-2 10 0,4 0 0,6-1 0,4 1 0,8 0 0,-3 0 0,0-1 0,0-1 0,0-6 0,-7 5 0,2-4 0,-5 4 0,1-7 0,2-2 0,2 0 0,0-8 0,-7 8 0,0-13 0,0-4 0,3 2 0,4-9 0,5 2 0,10-3 0,-1 3 0,1 7 0,0-2 0,0 2 0,-1 10 0,1 2 0,0 8 0,-3-6 0,-2 4 0,-2 3 0,-8-3 0,5 1 0,0 3 0,0 2 0,-7 3 0,2 0 0,-4 0 0,-13-1 0,-5 1 0,-6 0 0,-8 0 0,-3-8 0,-6 0 0,1 1 0,-1-3 0,6 5 0,1-10 0,-1-2 0,-1-3 0,-11-2 0</inkml:trace>
  <inkml:trace contextRef="#ctx0" brushRef="#br0" timeOffset="96">14309 14135 12287,'12'10'0,"-2"-8"0,-3 10 0,3-7 0,2 3 0,-5-1 0,8-7 0,2 0 0,2 0 0,5 0 0,5 0 0,5 0 0,9 0 0</inkml:trace>
  <inkml:trace contextRef="#ctx0" brushRef="#br0" timeOffset="97">15049 13657 12287,'-10'12'0,"-2"7"0,-10-16 0,0 4 0,1-5 0,-1-2 0,0 3 0,0 2 0,1 2 0,-1 0 0,0-7 0,0 3 0,1 4 0,-1-5 0,0 5 0,0-4 0,10-1 0,3 3 0,-1 2 0,8 1 0,-8-6 0,10 5 0,7 5 0,0 10 0,-2 0 0,0-8 0,0 1 0,2 2 0,-2 2 0,-3 5 0,-2 3 0,0 2 0,0-3 0,0 1 0,0 0 0,0 4 0,0 3 0,0-5 0,0 5 0,0-3 0,0-4 0,-7-1 0,0 1 0,2 2 0,3-3 0,2-9 0,0-2 0,0 2 0,0 2 0,2-7 0,5-5 0,8-4 0,-3-3 0,2 0 0,3 0 0,3 0 0,1 0 0,4 0 0,1 0 0,3 0 0,3-3 0,-3-4 0,7-7 0,5-6 0,2-2 0</inkml:trace>
  <inkml:trace contextRef="#ctx0" brushRef="#br0" timeOffset="98">15157 14070 12287,'-31'0'0,"7"0"0,-5 0 0,5 0 0,2 0 0,0 0 0,0 2 0,1 3 0,-1 3 0,0 6 0,0-4 0,1-1 0,-1 1 0,10-3 0,2 3 0,10 2 0</inkml:trace>
  <inkml:trace contextRef="#ctx0" brushRef="#br0" timeOffset="99">15897 13961 12287,'-12'3'0,"2"4"0,0 7 0,8-1 0,-8 1 0,3 3 0,0 2 0,-10 10 0,5 0 0,-3 0 0,1 3 0,2-8 0,-5 5 0,2-5 0,-2-2 0,5 0 0,-2-3 0,-3-5 0,-2-4 0,-3-10 0,0 0 0,3-2 0,4-6 0,-4-4 0,4-9 0,-4-1 0,-3 0 0,1-7 0,-1 0 0,0 2 0,0 3 0,1 3 0,-1-1 0,0 0 0,0 0 0,1 1 0,1-1 0,3 2 0,3 6 0,7-3 0,-8 10 0,10-10 0,5 14 0,12-6 0</inkml:trace>
  <inkml:trace contextRef="#ctx0" brushRef="#br0" timeOffset="100">16049 14048 12287,'-22'15'0,"0"-1"0,1-9 0,-1 14 0,0-6 0,0-1 0,3 7 0,5-2 0,4 7 0,0 5 0,8 0 0,-5-7 0,4 0 0,3-1 0,10 1 0,2 0 0,2-3 0,1-4 0,-1 1 0,8-8 0,0-3 0,0-3 0,-1-2 0,1 0 0,0-2 0,0-3 0,-1-3 0,1-8 0,0 1 0,0-4 0,-3-3 0,-2 0 0,-5 1 0,-2-1 0,-1 0 0,-4 0 0,2 1 0,-2-1 0,-2 0 0,-3 0 0,0 1 0,-3 11 0,-4 10 0,5 10 0,-6 14 0,6 2 0,2 3 0,2 0 0,3-7 0,2 0 0,8 0 0,-5-1 0,2 1 0,-5-8 0,7 1 0,-6-10 0,6 2 0,3-5 0,-7-2 0,9-9 0,-7-3 0</inkml:trace>
  <inkml:trace contextRef="#ctx0" brushRef="#br0" timeOffset="101">16593 13613 12287,'-10'22'0,"8"0"0,-6 0 0,6-1 0,-5 1 0,-1 0 0,4 0 0,8 7 0,6 2 0,0 0 0,-1 1 0,8 4 0,-2-5 0,2 3 0,-3 5 0,3 0 0,-10-1 0,1-4 0,1-2 0,-6 6 0,4-4 0,-5 0 0,-2-5 0,3-7 0,2-6 0,2-1 0,3-10 0,-6 0 0,4-10 0,9-7 0,-5-20 0,9-1 0</inkml:trace>
  <inkml:trace contextRef="#ctx0" brushRef="#br0" timeOffset="102">16875 13853 12287,'-7'14'0,"0"1"0,0-1 0,7 8 0,0 2 0,0 5 0,0-2 0,0 9 0,2 2 0,5 4 0,5-6 0,10-2 0,-3-3 0,-4-4 0,4-3 0,-4-2 0,4-3 0,3-5 0,0 3 0,-1-10 0,1-2 0,0-2 0,0-6 0,-1-2 0,1-2 0,-3-10 0,-2 3 0,-5-5 0,-2-3 0,5 0 0,-8 0 0,-2 1 0,-3-1 0,-2 0 0,0 0 0,0 1 0,0-1 0,-7 0 0,-3 0 0,-2 1 0,-5-1 0,5 0 0,0 0 0,2 1 0,-16-1 0,2 0 0</inkml:trace>
  <inkml:trace contextRef="#ctx0" brushRef="#br0" timeOffset="103">17463 13874 12287,'0'32'0,"0"-1"0,0 8 0,0-3 0,0 3 0,7-5 0,2 2 0,1 0 0,0-2 0,-1-3 0,-4-9 0,5 2 0,2 5 0,-5-7 0,5 2 0,-2-7 0,7-5 0,-3 3 0,-4-6 0,9-18 0,-7-4 0</inkml:trace>
  <inkml:trace contextRef="#ctx0" brushRef="#br0" timeOffset="104">17767 14027 12287,'-22'9'0,"0"-6"0,1 6 0,-1-9 0,0 0 0,0 0 0,1 0 0,-1 3 0,0 4 0,-7-5 0,-2 8 0,-1-3 0,1 1 0,-5 1 0,7-4 0,2 2 0,3-2 0,2-2 0,-9 6 0,-3 3 0</inkml:trace>
  <inkml:trace contextRef="#ctx0" brushRef="#br0" timeOffset="105">17832 14070 12287,'-12'12'0,"0"5"0,5-10 0,4 1 0,-6-8 0,9 0 0,0 0 0,9 0 0,-6-10 0,6 7 0,1-6 0,2 9 0</inkml:trace>
  <inkml:trace contextRef="#ctx0" brushRef="#br0" timeOffset="106">17963 14027 12287,'0'21'0,"0"1"0,0-7 0,0-1 0,2-2 0,5 3 0,8-8 0,2-2 0,0 0 0,-3 2 0,3-2 0,2-3 0,6-2 0,1 0 0,3 0 0,0-2 0,-7-3 0,-3-5 0,-4-2 0,4 5 0,-4-8 0,1-2 0,-1-2 0,2 5 0,-10-1 0,0-2 0,3-2 0,-8 4 0,6 1 0,-6-3 0,-2-2 0,0 4 0,0 1 0,0-3 0,-10 7 0,-4 3 0,-5 4 0,-3 3 0,-2 0 0,-3 0 0,-2 0 0,0 3 0,7 4 0,1 7 0,-1 6 0,0 2 0,3-1 0,2 1 0,2 0 0,8 0 0,-5-1 0,2 1 0,6 0 0,1 0 0,6-3 0,1-2 0,4-3 0,9-2 0,-5 5 0,2-5 0,1-2 0,-1 5 0,10-8 0,3-2 0,2-3 0,0 5 0,-5 1 0,3-4 0,2-1 0,0-3 0,2-10 0,3-2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20:08.255"/>
    </inkml:context>
    <inkml:brush xml:id="br0">
      <inkml:brushProperty name="width" value="0.11429" units="cm"/>
      <inkml:brushProperty name="height" value="0.11429" units="cm"/>
      <inkml:brushProperty name="color" value="#FF0066"/>
    </inkml:brush>
  </inkml:definitions>
  <inkml:trace contextRef="#ctx0" brushRef="#br0">2151 1519 22795,'-9'0'-1567,"1"-2"0,2-3-739,2-4 1315,3 3 0,2-1 1015,4 7 0,3 0 0,6 0 0,2 0 32,2 0 1,-2 0 0,3 2 0,-4 1-64,-1 2 0,5 0 0,0-5 1,-2 0 29,-1 0 1,-2 0 0,1 0 0,3 0-173,0 0 1,1 0 0,-6-2-1,-3-1 20,0-2 0,-1-6 207,5 2 1,-1-4-1,-4-1 28,-4 0 0,-4 0 0,-1 0-297,0 0 0,0 0 1,0 0-1,0 0-82,0 0 0,0 0 0,-1 0 0,-2 0 2,-2 0 1,-1 0-1,3 0-29,-2-1 0,-4 1 1,4 0 14,2 0 1,-3 0 0,1 0 134,2 0 0,0 0 0,-1 0 1,0 0 132,1 0 1,1 0 0,2 0 0,-1 0 31,-4 0 0,3-2 0,-2-1 1,2-2-15,2 2 1,0 1-1,0 2 1,-2 0 112,-2 0 1,2-1-179,-2-4 1,2 3-22,2-2 1,-2 3-23,-2 6 256,2 3-166,-4 6 965,6 0-209,0 0-290,0 6-1812,0-4 836,0 4 1,0-5 505,0 4 0,0 3 0,0 6 0</inkml:trace>
  <inkml:trace contextRef="#ctx0" brushRef="#br0" timeOffset="450">2235 985 16091,'-9'0'643,"0"0"1,6-2-1057,-2-3 0,3 2-6,2-6 0,2 1 0,1-3 0,2 2 259,-2-2 1,3-2-1,0 1 1,0-1 25,1-1 0,2 6 0,-3-9 0,1 0 1,-1 1 1,0 1 0,-3 1 0,3 1 82,2 4 0,-3-4 0,3 4 0,0-2-134,-1 2 0,-2-2 0,3 5 0,0-1-45,-1 1 0,-2 1 86,5 5 696,-7 0 1,8 2-386,-7 3 1,6 2 0,-4 7-158,2 1 0,-4-1 0,4 0 0,0 0 41,0 0 1,-5 0 0,3-2 0,-1-1 12,0-1 0,4-1 0,-3 5-86,2 0 0,-5-5 0,3-1 1,-1 0-88,0 0 0,6-3 0,-2 2-168,4 0 0,1-3 0,0-4-835,0 0 1200,0 0 0,0 0 0,0 0 1</inkml:trace>
  <inkml:trace contextRef="#ctx0" brushRef="#br0" timeOffset="999">2840 155 19663,'-8'-1'-1697,"3"-4"0,2 3 1506,-2-2 1,4 4 0,-4 4-245,4 6 1,1 2-1,0 2 1,0 0 190,0 1 0,4-1 0,1 1 1,0 2 59,1 2 0,-3 5 1,5-4-1,-2 0 40,-3 0 0,3 4 1,1-4-1,-1 0-81,0 1 1,0-3 0,-2-3 0,0-1-36,-1 0 1,5 6 0,0 2 0</inkml:trace>
  <inkml:trace contextRef="#ctx0" brushRef="#br0" timeOffset="1582">2643 240 29430,'-9'-5'-2576,"-1"0"1,6-1 1256,-6 1 1,5 4 1110,-4-4 1,6 10-1,-2 4-444,4 4 0,1-4 1,0 0-1,0 2 0,0 2 1,0-4 0,1 1 473,4 0 0,3 3 0,6-1 0,-2-1 96,-2-1 0,2-7 1,-4 3-1,1-1-690,1-1 1,-1 3 582,5-3 0,-4-2 474,-1 3-429,-6-4 0,2-1 0,-10 0 0,-4 0 457,-4 0 0,-2 0 0,-3 0 1,-2 2-17,-2 2 1,5-2 0,-3 3 0,-1-4-84,-2-1 0,3 5 0,1 0 0,3-2-17,2-2 1,2 1 0,1 1-196,2 2 1,4-1-1,-3-2 23,2 3 1,1-2-348,5 6 0,2-6 1,1 3 130,1 1 1,3-4-111,-3 6 0,-2-4-115,3 4 0,-10-4 0,-4 4 158,-4 2 1,-1-4-1,0-1 1,0-2-893,0 1 1165,0 0 1,0 1 0,0 2 0</inkml:trace>
  <inkml:trace contextRef="#ctx0" brushRef="#br0" timeOffset="1950">2193 422 20267,'-12'-14'-916,"2"0"1,-1 0-1,5 2 1,0 1 302,0 1 1,1 6 0,5-6-591,0-1 1,0 4 28,0-3 787,0 7 0,2-3 520,2 6 1,-1 0 0,5 1 84,-2 4 0,4-2 0,-4 7-401,2 1 0,-5 1 0,3 2 1,-1 0 173,0 0 1,-1-4 0,-4-1-78,0 2 1,0 1 206,0 2 1,-6 0 0,-3-1 126,-4-4 1,-1-1-1,-2-5 1,-1 2 43,-1-2 0,-7-1 0,1-2 0,-2 0-271,-3 0 1,3 0-1,1 0 1,2-2-217,-2-3 1,4 2 0,3-6-1,2-2 254,2-2 0,0-7 1,0-2-1</inkml:trace>
  <inkml:trace contextRef="#ctx0" brushRef="#br0" timeOffset="2064">2053 183 20560,'7'-14'-2588,"4"5"0,-4 0 1094,0-2 284,-3 4 1290,2 1 1,0 6 0,2 0 0</inkml:trace>
  <inkml:trace contextRef="#ctx0" brushRef="#br0" timeOffset="2850">1617 268 28830,'-20'0'1341,"4"0"1,-3 0-2362,4 0 0,2 1 247,4 4 1,3 3-1,7 4-37,4-2 0,-2-3 0,6-3 0,4 0 671,4-1 1,-1-1 0,2-2 0,0 0 76,0 0 1,-2 0-1,3 0 1,-4 0 62,-1 0 1,0-5-1,0 1-224,0 0 1,-4 3 0,-2-1-1,-1-1-86,1-1 1,-6-1 193,-2 5 1,-6 0 0,-8 0-1,-2 0 243,-3 0 0,-1 0 0,-5 1 0,1 3 238,-1 0 1,-1 2 0,-4-2 0,-1 0-352,-2-1 0,0-1 0,5-2 0,0 0-82,0 0 1,5 0 0,1 0 0,0 0-28,0 0 0,5-6 0,-2-4 0,4-2-193,0-2 1,1 0 0,0 0 94,0 0 0,5 0 1,1 0-620,2-1-805,1 8 982,5 0 1,6 7 0,4 0 588,2 0 0,2 0 0,0 0 13,0 0 0,1 0 1,-1 0-1,0 0 17,0 0 1,-5 5-1,0 0 1,2-1 128,2 3 1,-4-6 0,-1 6 0,0-3-76,0 1 1,-5 1 0,1-1-153,-2 4 0,-2 4 0,-2 1 241,-2 0 1,-4-5 0,-6 1 0,0-1 262,0-1 0,-5 3 1,-1-5-1,-1 0-391,1 0 0,-3 4 0,4-6 0,0 0 114,-1-3 0,4-1 1,-4 0-1,1 0 41,1 0 0,-1-1 0,5-4 0,0-5-160,0-2 0,1-2 1,2 0-1,2-2-33,-2-2 1,0 2-1,0-4 1,3 1 97,2 0 1,-3-6 0,4 2 0,0-2-358,-1 1 0,4 4 0,-2 6 1,2 0-1160,2 0 1,2 1 1117,2 4 0,-2-4 0,4 6 0</inkml:trace>
  <inkml:trace contextRef="#ctx0" brushRef="#br0" timeOffset="3550">717 141 26457,'-7'6'-4113,"-4"-2"3155,6 5 1,-4 0-1,4 5 1,2 0 414,1 1 0,2-1 1,0 0-1,0 0 197,0 0 0,-4 0 0,-1 0 0,0-2 298,-1-2 1,3 1 0,-5-5 0,0 0 222,0 0 1,4 1 0,-6-4 102,-1 1 0,4 1 1,-3-6-413,-1-4 1,0-3 0,0-6-78,2 0 1,6 0 0,-3 0-27,0 0 0,4 0 0,-3 0 215,4 0 0,1 0-139,0 0 0,0 4-857,0 1-311,0 6-316,0-4 1521,-7 20 0,4-4 202,-6 10 0,4-5 0,-4-3 304,-2-2 0,3-6 0,-1 4 31,-2-1 0,-2-4 1,-1 2-1,0-2 120,0-2 0,5 0 0,-1 0 0,-2 0-32,-5 0 1,1 0 0,-3 0 0,4 0 23,1 0 0,0 0 1,0 0-1,0 0 214,0 0 1,-1 1-1,1 2-558,0 2 0,5 5 0,1-4-35,2 2 1,1 1 0,5 5-460,0 0 1,0 0 0,0 0 0,2-1-22,3-4 1,-4 4 0,5-6-1,-1 3-409,0-1 0,-1-4 106,-4 4 1,-1-1 0,-4 3 349,-4-2 0,-4-6 0,-1 2 135,0-3 0,0 2 1,0 1-1,0-2 1,0-1 1,0-2 0,0 0 607,0 0 59,6 0 1,-5 0 0,6 0 0</inkml:trace>
  <inkml:trace contextRef="#ctx0" brushRef="#br0" timeOffset="3766">703 591 23342,'-14'-9'-1674,"0"-1"0,0 1 1023,0 1 0,0 2 0,0 6 0,0 0 1457,0 0-798,0 6 1,0 2 0,0 6 0</inkml:trace>
  <inkml:trace contextRef="#ctx0" brushRef="#br0" timeOffset="3848">479 633 23342,'-15'0'-1389,"1"0"1110,0 0 1,5 0 0,0 0-18,-2 0 281,-2 0 0,-1 6 0,0 2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20:16.571"/>
    </inkml:context>
    <inkml:brush xml:id="br0">
      <inkml:brushProperty name="width" value="0.08571" units="cm"/>
      <inkml:brushProperty name="height" value="0.08571" units="cm"/>
      <inkml:brushProperty name="color" value="#FF0066"/>
    </inkml:brush>
  </inkml:definitions>
  <inkml:trace contextRef="#ctx0" brushRef="#br0">14 23 8340,'-1'-10'-1002,"-4"1"903,3 6 1,-4 3 0,6 9 0,0 4 97,0 1 1,5 5 0,1 1 0,0 0-59,1 0 0,-1 4 0,-1-4 1,2 0-75,1 1 0,0-1 1,-5-3 132,2 2 0,6 6 0,-3-3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20:24.437"/>
    </inkml:context>
    <inkml:brush xml:id="br0">
      <inkml:brushProperty name="width" value="0.11429" units="cm"/>
      <inkml:brushProperty name="height" value="0.11429" units="cm"/>
      <inkml:brushProperty name="color" value="#FF0066"/>
    </inkml:brush>
  </inkml:definitions>
  <inkml:trace contextRef="#ctx0" brushRef="#br0">2176 196 14420,'7'-19'-923,"-1"-1"1,1 7-1,-5 2 17,5 2 660,-5-6 0,9 13 459,-5-4 0,-4 6 0,5 6 1,-5 7-384,-2 5 1,0 1 0,0 1 0,0 2 41,0 4 1,0-5 0,0 6-1,0-4 5,0 4 1,0-6 0,0 6-177,0-6 1,0-1 0,0 0 176,0-1 0,9-8 249,4-4 0,4-5 1,3-2 36,0 0 1,-3-2 0,-2-3 0,-4-4-388,-2-1 1,4 3 391,-7-6 1,3 2 0,-5-4-14,3 2-17,0 8 1,-7-5-191,0 3 1,-9 5 280,-4-5 0,2 5 1,-2 2-149,-2 0 1,-3 7 0,-1-1 0,-1 1-110,0 1 1,1-5-1,-1 5 1,1-1 114,-1-1 0,0 7 0,-1-6 1,-3 0 16,-3 1 0,-5-3 1,3 5-1,-1-1 99,-5-4 1,-2 3 0,-2-1 0,0-3-50,0-2 0,-1-2 0,3 0 0,2 0 80,3 0 0,1 0 0,-4 0 0,5 0-166,2 0 0,-1 0 0,5 0-80,-2 0 0,0 0 1,7 0 29,-1 0 1,0 0 5,1 0 1,8-2-1,2-2-218,0-3 0,7-8 0,-6 4-107,-1 0 1,7-6 3,-5 4 1,3-3 0,-1 1-105,-1 2 0,-1 7-121,7-7 69,0 0 0,0-1-452,0 1 36,0 9 615,0-5-48,0 9 839,0 0-339,9 0 1,-7 0 0,7 0 0</inkml:trace>
  <inkml:trace contextRef="#ctx0" brushRef="#br0" timeOffset="317">1824 294 19735,'-11'-2'-1149,"2"-2"0,2-5 5,1-2 1,-7 5-1,4-7 900,-2-3 1,7 5 0,-5 1 0,3-1 26,-1 0 0,-2 0 0,5-4-629,-3 2 400,1 8 646,-3-3 1,1 16 0,-6 5-1,8 5-488,4 1 1,2 1 0,0 0 0,0 1-223,0 5 1,0-4 400,0 4 0,0 5 1,0-1-1</inkml:trace>
  <inkml:trace contextRef="#ctx0" brushRef="#br0" timeOffset="633">1275 392 19190,'-13'-6'-2622,"2"-3"1071,2-2 1,-4 5 1286,7-7 1,-8 0 10,8-7 1,-1 7-1,7 0 40,0-2 1,0 4 0,0-2 67,0-3 0,0-1 1,0-3 99,0 1 0,7 6 1,2 0-1,2 0-49,4 2 1,2-7 0,3 7 0,2-2 122,4 0 0,-2 2 1,6-4-1,1 4 364,-1 2-196,3 3 1,6-3 0,0-2 0</inkml:trace>
  <inkml:trace contextRef="#ctx0" brushRef="#br0" timeOffset="1433">1294 451 18293,'-19'0'-628,"-1"0"0,7 0 0,0 0 598,-2 0 0,-3 0 0,-1 0 30,-1 0 0,7 0 0,0 0 0,-2 0 3,-3 0 0,5 0 0,0 0 0,-2 0 29,-2 0 1,4 2 0,-1 3-49,-1 1 0,-2 3 0,-3-5 72,1 3 1,6-1-86,-1-6 81,1 0 1,3-2-284,3-4 1,5-5 0,2-9-1,-2 1-67,-5-1 1,5 0 0,-5 1-1,5-1 3,2 1 1,0-1 0,-2 0-1,-2 1-120,-3-1 1,1 1-1,6-1-134,0 0 1,-7 1-681,1-1 717,-1 9 1,7 5 242,0 12 0,7 5 0,-1 9 0,-2-1 217,-1 1 0,3 0 0,1-1 0,-3 1 61,-2-1 1,-2 1 0,0 0 0,0-1 11,0 1 1,0-1 0,0 1 26,0 0 0,-2-3 1,-2-2-1,-5-4 212,-2-2 0,5-3 1,-8-6-1,-1 0 60,-2 0 1,4 0-1,0 0 1,-3 0-2,-1 0 0,4-8 1,0-5-258,-2-5 1,-1-1 0,1-1-1,4 0 10,3 1 0,-6-1 1,6 1-35,-3-1 1,4 0 0,-4 1-35,3-1 0,-1 3 0,5 1-79,-3 3 0,-8 9 81,2-2 0,-5 6 1,1 6-79,4 7 0,-2-2 0,6 2 0,0 2-80,1 3 1,-1-5 0,4 0 156,-1 2 1,-1 3 0,7 1-84,0 1 0,0-7 36,0 0 0,9-9 0,4 3 230,5-5 0,8-2 0,0 0 0,-2 0 839,-2 0-944,-3 0 0,10-9 0,1-2 1</inkml:trace>
  <inkml:trace contextRef="#ctx0" brushRef="#br0" timeOffset="1615">412 118 27959,'-39'-2'-594,"0"-3"0,0-1 172,0 2 0,-1 4 0,1 6 1,0 7 346,0 5 0,-9 10 0,-2 2 1</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20:33.934"/>
    </inkml:context>
    <inkml:brush xml:id="br0">
      <inkml:brushProperty name="width" value="0.08571" units="cm"/>
      <inkml:brushProperty name="height" value="0.08571" units="cm"/>
      <inkml:brushProperty name="color" value="#FF0066"/>
    </inkml:brush>
  </inkml:definitions>
  <inkml:trace contextRef="#ctx0" brushRef="#br0">3602 685 5936,'-7'0'360,"-1"0"-317,6 0 1,-7 2-1,4 0 1,-1 2 7,-2-2 1,1 3 0,-1 0-1,-3 1-34,-3 3 0,-2 2 0,2 2 0,-5 2-14,-2-1 1,-2-1 0,-2 1-1,-2 0-15,-1 0 1,4-2-1,-3-1 1,1 0 1,0 0 1,-5-3 0,3-2 0,0 0 4,2 0 1,-1-3 0,1 1-1,1 0 4,-2 0 1,0-1 0,-4-3 0,3 0 0,1 0 0,-3 0 0,4 0 0,1-1 23,-2-2 1,4 1-1,0-3 1,4 2 16,-1-1 0,3-3 0,0 2-16,1-1 0,1 0 1,5-3-1,1 2-9,2-2 1,5 3 0,-2-2 0,3 0-13,1-2 0,0-1 1,0 0-1,0 0-4,0 0 1,0-4 0,0 0 0,0 2-8,0 1 1,1 2 0,1 1-1,2 2 7,-2-2 0,0 3 0,-1 0-10,3 1 0,-3 0 1,4 3-10,0-2 1,-3-1 15,5 1 0,-4 2 3,1-5 6,-3 4-3,-1-2 0,0 5 0,-5 0 0,-1 1 15,0 3 1,-4-1 0,2 4 8,-1 2 1,-2 0 0,0 2-14,0 0 0,3-3 0,2-1-12,1 2 0,-2-3 0,3 1-32,2 2 0,0-3 16,2 1 0,2-4 8,1 1 1,0-3 0,4-1 6,2 0 0,1 0 1,1 0 1,-4 0 6,0 0 17,-4 0 0,2 1 3,-5 3 0,0-2 0,0 5 42,0 2 0,-4-3 1,-1 0-1,0 0-74,0 1 0,0 0 1,2 4-27,-5 0 0,3 0 1,2 0-142,1 0 1,2-3 0,0-1 2,0 2 0,0-3 1,0 1-82,0 2 249,5-4 0,2-1 0,4-4 0</inkml:trace>
  <inkml:trace contextRef="#ctx0" brushRef="#br0" timeOffset="536">2541 111 7668,'-6'-5'-821,"1"5"893,5 0 0,0 6 0,0 8 1,0 2-56,0 1 0,2 1 0,0 6 0,3 0-95,1 2 0,-2 0 1,2-4-1,0 0-167,0 0 0,-3 0 0,1-1 245,1-3 0,-3 3 0,3-4 0</inkml:trace>
  <inkml:trace contextRef="#ctx0" brushRef="#br0" timeOffset="1769">2287 277 8183,'0'-11'-690,"1"0"205,3 0 1,-1 1 0,4 2 580,2 5 1,-3 1 0,1 2 0,2 0-95,0 0 1,3 0 0,-1 2 0,-2 1-7,-1 5 1,2-2-1,-3 1 1,2 2 26,-2 1 0,1-3 1,-3 0-1,0 2 64,0 1 0,0 1 0,-2 0-76,0 0 1,1 0 0,-4 0 0,0 0-2,0 0 1,-1-1 0,-3-1-1,-2-2-8,0 1 0,-4-1 0,1 0 0,-3 0-1,-3 0 0,-1-1 0,3-4 1,-3 3-5,-1 1 1,2-3 0,-3 0-1,-2-1-7,-1-2 1,0 0 0,2 0-1,0 0 0,0 0 1,1 0 0,1-2 0,1-1 1,3-5 1,0-2-1,2-1 1,2 0 6,1 0 0,0-1 0,4-2 0,1 0 3,2 0 0,1 6 1,0 0-1,0 0-2,0-2 0,1 4 0,3 1-11,3 0 1,3 4 0,1-3-10,0 3 0,0 1 21,0 0 0,1 0 1,-3 1 30,-1 3 0,0-2 0,-4 6 1,-2 0 3,0 2 1,-2-3 0,0 1 0,0 0 0,0 2 0,0 1 1,0 0-1,0 1-20,0 3 1,-5-4 0,-1 2 0,-2-5-15,1 1 1,-2-1 0,-4 1 0,-2-3-24,2-1 1,0 2 0,1-3-1,-1-2-42,-2 0 0,-4-2 0,5 0 0,-1-2 36,-1-1 0,4-2 0,-3-4 0,3 2 3,1-2 1,0-1 94,0-1 0,1 0 17,2 0-55,3 5-25,5 1 1,0 6-23,0 3 0,-1-3 13,-2 3 0,0-3 13,-4-1 1,3 0 6,-3 0 1,3 0 1,-3 0 1,4-1-18,-1-3-10,3 3 76,1-4-5,5 5 1,0 1-47,2 3 0,2-1 0,-5 4-6,-2 2 0,-1-3-24,-1 1 1,0-3-1,-1 2-25,-3-1 1,-2 2-1,-6-3 1,-1-2 1,-2 0 0,0-2 1,3 0-1,-2-2 21,0-1 0,-1-2 0,4-4 1,0 3 33,0 1 0,3-2 0,1 2 24,-2-1 1,3 2 12,-1-3-30,4 4 1,2 3-1,5 8 1,0 1-3,0 2 1,-2 0-1,3 1 1,-2-1 0,1 0 1,0 0-1,-4 0 1,0 0-19,0 0 1,0 0 0,0 0 0,0 0 10,0 0 1,-5 0-1,-3-1 1,-1-2 1,-2 0 0,-4-4 0,-1 2 0,0-1 0,0-3 1,-2-1 0,2-2 0,0-1 5,0-2 1,0-5-1,2 2 1,-1-3-88,2-1 0,1-4 0,2 1 0,1-1-131,2-1 1,4 2 0,0-4 0,2-2-296,1-1 0,8-1 484,3 0 0,12-5 0,1-1 0</inkml:trace>
  <inkml:trace contextRef="#ctx0" brushRef="#br0" timeOffset="1916">2155 45 8175,'9'-8'-402,"-1"1"1,2 0 0,-3-3 48,3 2-96,-4 3 449,-6 10 0,-11 2 0,-6 4 0</inkml:trace>
  <inkml:trace contextRef="#ctx0" brushRef="#br0" timeOffset="2252">1260 199 7597,'-6'-5'-18,"2"5"0,6 10 1,3 9-1,1 3-45,3 4 0,1-2 0,1 6 1,-1 0-75,-3 2 1,3 0 0,-4-1-1,1-3-32,1-1 0,-5 1 0,4-4 1,-3-5 168,-1-2 0,-2-2 0,-1-4 0</inkml:trace>
  <inkml:trace contextRef="#ctx0" brushRef="#br0" timeOffset="2901">1039 310 8126,'-11'-4'0,"0"-1"-111,0-1 0,3 4 48,1-2 1,4 4-1,0 4 1,3 3 51,3 3 1,4 5 0,4-1 0,1 1-80,3 1 0,-2-4 0,4 3 0,-1-3-44,-2-1 0,2 0 0,-2 0 1,0-1 43,-2-2 0,3 1 1,0-2 69,-2-1 1,-4-1 85,-2-5 0,-4 1 1,-1 1-11,-4 2 1,-1 0 0,-5-3-1,-3 1-39,-3 2 0,-2 1 1,3-3-1,-3 2-22,-2-1 0,0-1 1,-4 0-1,0 2-8,0-1 1,-2-2 0,-1-1 0,-5 0 4,-2 0 0,3-4 0,1-1 0,-1 0 68,1 0 1,5-3 0,-1 2-1,6-2-16,2 1 1,5 4 0,5-1-24,1-1 0,3 3 1,5-1-24,5 2 1,1 1 0,2-2 0,2 0-43,1-2 1,0-1 0,3 3-1,0-2-6,0 2 0,-3 0 0,1 2 1,-3 0 20,-1 0 0,0 0 28,0 0 0,-1 2 0,-3 1 14,-3 5 0,-4 2 1,-4 1 21,-3 0 1,-3 0 0,-2-2 0,-2 0 18,0-2 1,-5-3 0,4 3 0,1 1 8,-2-2 1,4-1 0,-4-5-1,1 0 50,0 0 0,0 0 1,4-1-1,0-3-29,0-3 1,0-3 0,1-1-1,2 0-11,0 0 0,5-4 0,-3-1 0,1 0-95,2 0 1,2-2 0,1 3 0,0 1-132,0 2 1,0 1-1,0 0 1,0 0-231,0 0 0,0 4 383,0-1 0,5 1 0,1-4 0</inkml:trace>
  <inkml:trace contextRef="#ctx0" brushRef="#br0" timeOffset="3435">475 487 8309,'0'11'0,"-3"-4"0,-1 0-294,1 2 1,2 1 0,1 1 0,0 1 254,0 3 0,0-2 0,0 5 0,0-1 21,0 0 0,0 0 0,0 2 0,0-5 0,0-1 0,1-2 87,3 0-41,-3-5 0,3-6 0,-6-8 1,-2-1-8,1-2 0,-3-1 1,-1 1-1,-2-1 0,2-3 0,-3 3 0,2-4 1,-5 1 15,-1 1 1,-1-1 0,4 4 0,0 1-12,0 3 1,-4-2-1,0 5 1,2 2 3,0 1 1,2 1-1,0 1-20,0 3 0,5 2 0,1 5-16,0 0 0,4 1 1,-3 2 9,3 0 1,1 1 0,0-4 0,0 0 2,0 0 1,0 0 0,-1-1 0,-1-1 79,-2-2 1,-1-1 0,3 3-17,-2-2 1,-5-1 0,3 3-77,0-2 1,-4-3 0,3 2-1,-3-1-6,-1-2 0,2 1 0,0 0 1,-4-1-109,1-2 0,0 2 1,1 1-1,0-1-87,0-2 1,-1-1 0,1 0 0,0 0-194,0 0 0,4 0 399,0 0 0,4 5 0,-2 1 0</inkml:trace>
  <inkml:trace contextRef="#ctx0" brushRef="#br0" timeOffset="3769">387 895 8067,'-15'-5'0,"0"-2"-219,2-3 1,1-1-1,2 0 1,1 1 801,2 3 1,3-2-772,-3 6 1,4 0 0,-2 7-742,1 3 929,2 3 0,-7 1 0,2 0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09:53:41.598"/>
    </inkml:context>
    <inkml:brush xml:id="br0">
      <inkml:brushProperty name="width" value="0.09086" units="cm"/>
      <inkml:brushProperty name="height" value="0.09086" units="cm"/>
      <inkml:brushProperty name="color" value="#FF0000"/>
    </inkml:brush>
  </inkml:definitions>
  <inkml:trace contextRef="#ctx0" brushRef="#br0">2936 2131 12287,'-7'-14'0,"-1"-1"0,3-2 0,3 8 0,2-3 0,2 7 0,6-3 0,6 4 0,6 1 0,1 3 0,3 0 0,5 0 0,-2 7 0,7 3 0,0 0 0,0-1 0,2 8 0,7-5 0,3 3 0,5-1 0,-3-2 0,10 5 0,5-2 0,7 2 0,0 0 0,7 0 0,1-5 0,-1-3 0,0 6 0,6-8 0,-4 0 0,4 3 0,1-8 0,3 6 0,0-6 0,0-2 0,-2 0 0,-6 0 0,-6 0 0,-6 0 0,4 0 0,-6 0 0,-7 0 0,-3 0 0,-11 0 0,2 0 0,-10 0 0,-5 0 0,8 0 0,-3 0 0,8 0 0,7 0 0,2 0 0,7 0 0,-4 0 0,-3 0 0,5 0 0,-5 0 0,0 0 0,0 0 0,0-7 0,-4 0 0,2 2 0,-3 2 0,-2 3 0,-3 0 0,-2 0 0,-4 0 0,4 0 0,-5 0 0,3-2 0,-3-5 0,5 4 0,-7-4 0,2 5 0,0 2 0,0 0 0,8 0 0,-1 0 0,1 0 0,-3 0 0,0 0 0,-2 0 0,-1 0 0,8 0 0,-9 0 0,4 0 0,2 0 0,-4 0 0,-1 0 0,4 0 0,-4 0 0,8-3 0,5-2 0,0-2 0,2 2 0,2 3 0,11 2 0,-1 0 0,0 0 0,0 0 0,1 0 0,-4 0 0,-4 0 0,5 0 0,-5 0 0,5 0 0,2 0 0,-2 0 0,-3 0 0,-4 0 0,-3 0 0,8 0 0,-6 0 0,-2 0 0,-9 0 0,-3 0 0,-10 2 0,1 3 0,-1 2 0,-2 1 0,-7-8 0,0 0 0,-1 0 0,1 0 0,0 0 0,0 0 0,-1 0 0,1 0 0,0 0 0,-8 0 0,1 0 0,2 0 0,2 0 0,3 0 0,0 0 0,-8 0 0,1 0 0,1 0 0,4 0 0,2 0 0,-1 0 0,-6 0 0,-1 0 0,3 0 0,3 0 0,4 0 0,2 0 0,3 0 0,-2 0 0,7-8 0,0 1 0,2 2 0,0 3 0,0 2 0,8 0 0,-1 0 0,1 0 0,-1 0 0,-2 0 0,0 0 0,3 0 0,-13 0 0,13 0 0,-6 0 0,-4 0 0,7 0 0,-7 0 0,2 0 0,1 0 0,-4 7 0,6 0 0,-3-2 0,3-2 0,-5 4 0,0 0 0,-3-2 0,-4-3 0,4 1 0,-2 2 0,-2 2 0,-3-2 0,-10-3 0,1 1 0,2 4 0,-8-5 0,1 8 0,-12-10 0,-6 0 0,6 0 0,-10 0 0,5 0 0,4-3 0,-4-4 0,7 5 0,7-5 0,-2-3 0,10 3 0,2 2 0,2 0 0,3 0 0,-1-2 0,1 0 0,2 7 0,3 0 0,2 0 0,0 0 0,-7 0 0,-1-3 0,1-4 0,0 5 0,0-6 0,-1 6 0,1 2 0,0 0 0,0 0 0,-1 0 0,1 0 0,0 0 0,0 0 0,-8 0 0,1 0 0,-11 0 0,6 0 0,-10-3 0,0-4 0,0 5 0,0-8 0,-10 10 0,8 0 0,-8 0 0,10 0 0,0 0 0,10 0 0,-5 0 0,9 0 0,1 3 0,7 4 0,-1-5 0,1 5 0,0-4 0,-1-3 0,1 0 0,0 0 0,2 0 0,5 0 0,-2 7 0,7 0 0,-3-2 0,-4-2 0,4-3 0,0 0 0,1 0 0,-1 0 0,5 2 0,-7 3 0,-2 2 0,-3-2 0,-2-3 0,0-2 0,-1 0 0,1 0 0,-7 0 0,-1 0 0,3 0 0,-7 0 0,-1 0 0,-9-2 0,0-5 0,-2 4 0,-5-4 0,4 2 0,-4-2 0,5 5 0,2-11 0,2 9 0,5-4 0,-2 1 0,10 7 0,2 0 0,2 0 0,3 0 0,-1 0 0,1 0 0,2-7 0,3 0 0,4 2 0,3 2 0,2 3 0,8 0 0,2 0 0,4 0 0,-4 0 0,8 3 0,-1 2 0,5 2 0,-5 0 0,-2-4 0,-3 1 0,3 4 0,-3-1 0,8-5 0,-3 3 0,-5 2 0,5 1 0,-2-6 0,0 3 0,2 2 0,-5 3 0,8-5 0,-1 2 0,1-2 0,2 0 0,5-1 0,-5 4 0,-8-4 0,4 1 0,-4 0 0,1 2 0,2-2 0,-7 5 0,5-3 0,-5-2 0,-3-3 0,1-2 0,-1 3 0,1 2 0,-1 2 0,8 0 0,0-7 0,0 0 0,2 0 0,-7 0 0,4 0 0,-4 0 0,-2 0 0,-1 7 0,1 1 0,-1-4 0,1-1 0,-8-3 0,0 0 0,3 0 0,2 0 0,-5 0 0,0 0 0,5 0 0,8 0 0,-3 0 0,7 2 0,-2 3 0,-1 2 0,4 1 0,-6-8 0,5 0 0,3 0 0,-6 2 0,6 3 0,-3 2 0,-5-2 0,1-3 0,-1-2 0,3 3 0,-3 4 0,0-5 0,1 6 0,4-6 0,2-2 0,-4 0 0,7 0 0,0 0 0,-2 0 0,7 0 0,-8 0 0,3 0 0,0 0 0,-10 7 0,3 1 0,-5-1 0,-2 3 0,-1-8 0,1 8 0,-1-3 0,1 0 0,6 3 0,1-5 0,0 2 0,2-2 0,0-3 0,8-2 0,-3 0 0,2 0 0,0 0 0,1 0 0,-6 0 0,-1 0 0,-1 0 0,-5 0 0,3 0 0,-3 0 0,-2 0 0,-3 0 0,3 0 0,5 0 0,-5 0 0,7 0 0,-2 0 0,0 0 0,9 0 0,-2 0 0,2 0 0,-2 0 0,3 0 0,-8 0 0,3 0 0,4 0 0,-4 0 0,-1 0 0,1 0 0,-1 0 0,3 0 0,8 0 0,-1 0 0,0 0 0,0 0 0,0 0 0,1 0 0,-1 0 0,-7 0 0,-2 0 0,-3 0 0,-5 0 0,0 0 0,1 0 0,1 0 0,-1 0 0,-3 0 0,-3 0 0,3 0 0,5 0 0,2 0 0,7 0 0,-4 0 0,-3 0 0,8 0 0,-6 0 0,1-2 0,-6-6 0,4 6 0,-4-8 0,1 3 0,2 0 0,-7-3 0,7 5 0,0-4 0,5-3 0,0 4 0,5-4 0,2 3 0,-4 4 0,4-5 0,-7 0 0,5 1 0,2-1 0,-2 0 0,-5 6 0,-7-4 0,-5 4 0,-3 1 0,1 3 0,-1 0 0,1 0 0,2-7 0,2 0 0,5 2 0,3 2 0,-6 3 0,6 0 0,-3 0 0,-5 0 0,6-2 0,-4-3 0,-1-2 0,-3 2 0,-3 3 0,0-1 0,3-2 0,5-2 0,-12 0 0,4 7 0,-2 0 0,0 0 0,-4 0 0,-3 0 0,-1 0 0,1 0 0,-7 0 0,4 0 0,1 0 0,-16 0 0,6 0 0,-12 0 0,4 0 0,1 0 0,7 2 0,2 3 0,5 2 0,7 8 0,15-8 0,14 10 0,12-5 0</inkml:trace>
  <inkml:trace contextRef="#ctx0" brushRef="#br0" timeOffset="1">3871 3958 12287,'0'12'0,"0"7"0,0-4 0,-3-6 0,-4-1 0,2-6 0,-9-2 0,9 0 0,-5-10 0,10-4 0,0 4 0,0-2 0,0 5 0,0 5 0,10-8 0,5 10 0,4 0 0,3 0 0,-1 0 0,1 0 0,0 0 0,2 0 0,3 0 0,4 0 0,3 0 0,-5 0 0,7 0 0,0 0 0,-2 0 0,7 0 0,-7 2 0,2 3 0,1 2 0,-11 1 0,3-8 0,-5 0 0,-2 0 0,0 0 0,-3 2 0,-2 3 0,-2 2 0,-1 0 0,8-7 0,0 0 0,2 3 0,2 2 0,3 2 0,0 0 0,-7-7 0,0 0 0,0 0 0,6 0 0,1 0 0,-2 0 0,-3 0 0,-2-2 0,2-3 0,3-2 0,2 2 0,-3 0 0,-9 0 0,-2-2 0,2 2 0,2 3 0,0-1 0,-2-2 0,-2-2 0,-1 0 0,6 4 0,-6-4 0,5 5 0,-4-5 0,-3 4 0,2 3 0,-6 0 0,6 0 0,1-7 0,6 0 0,1-1 0,0 8 0,0 0 0,-1-2 0,1-3 0,0-2 0,0 0 0,-1 7 0,1 0 0,0 0 0,0 0 0,-1 0 0,1 0 0,0 0 0,0 0 0,-1 0 0,1 0 0,7 0 0,0 0 0,0 0 0,3 0 0,-8 0 0,5 0 0,-5 0 0,-2 0 0,-1 0 0,3 0 0,3 0 0,2 0 0,0 0 0,-7 0 0,0 2 0,-1 5 0,1-4 0,0 4 0,0-5 0,-1-2 0,1 0 0,0 0 0,2 0 0,5 0 0,-5 0 0,5 0 0,-5 0 0,-2 0 0,0 0 0,-1 0 0,1 0 0,0 0 0,0 0 0,-1 0 0,1 0 0,0 0 0,0 0 0,-1 0 0,1 0 0,0 0 0,0 0 0,-1 0 0,-6 0 0,-1-2 0,3-3 0,3-2 0,-6 0 0,1 7 0,2-3 0,2-4 0,3 5 0,-1-6 0,1 3 0,0-2 0,0 5 0,2-5 0,2 2 0,3-3 0,0 6 0,-7-8 0,0 3 0,0 0 0,7 0 0,2 4 0,0-2 0,1-2 0,4 0 0,-4 4 0,1-1 0,6-4 0,-5 1 0,0 7 0,-1 0 0,1 0 0,-7 0 0,4 0 0,-2 0 0,0 0 0,0 0 0,-7 0 0,0 0 0,0 0 0,-8 0 0,1 0 0,1 0 0,4 0 0,2 0 0,-1 0 0,-6 0 0,-1 0 0,-6 0 0,6 0 0,-9 0 0,14 0 0,-16 0 0,6 0 0,-9 0 0,3 0 0,4 0 0,-5 3 0,6 4 0,-6-5 0,-2 8 0,0-10 0,0 10 0,2-8 0,6 5 0,-6-4 0,8-3 0,-10 0 0,0 0 0,9 0 0,-6 0 0,16 0 0,-7 0 0,10 0 0,-8 0 0,1 0 0,-8 0 0,8 0 0,-3-3 0,5-2 0,-3-2 0,1 0 0,6 7 0,1 0 0,0 0 0,0 0 0,-1 0 0,1 0 0,0 0 0,0 0 0,-1 0 0,1 0 0,0 0 0,0 0 0,-1 0 0,8 0 0,3 0 0,-1 0 0,1 0 0,-1 0 0,-4 0 0,2 0 0,-3 0 0,6 0 0,-3 0 0,-3 0 0,-2 0 0,-2 0 0,0 0 0,0 0 0,-1 0 0,-6 0 0,-1 0 0,3 0 0,3 0 0,-6 0 0,1-3 0,2-4 0,-5 5 0,2-5 0,1 2 0,6-3 0,1 6 0,-3-8 0,-4 1 0,4 6 0,-2-4 0,7 2 0,5-2 0,3 5 0,-3-6 0,9 6 0,11 2 0,-1 0 0,8 0 0,-1 0 0,1 0 0,2 0 0,7 0 0,-2 0 0,-5 0 0,5 0 0,-5 0 0,4 0 0,4 0 0,-8 7 0,0 0 0,2 1 0,3 1 0,0-6 0,-3 4 0,-4-2 0,-3 2 0,-2-5 0,-5 6 0,-1-6 0,-1-2 0,4 7 0,-14 1 0,2-4 0,1-1 0,-11-3 0,6 0 0,-3 0 0,0 0 0,0 0 0,-5 0 0,2 0 0,3 0 0,0 0 0,-7 0 0,0 0 0,0 0 0,6 0 0,1 0 0,-2 0 0,-3 0 0,-9 0 0,-1-3 0,3-1 0,2-4 0,-4 1 0,-1 7 0,1 0 0,-1-2 0,1-6 0,-10 6 0,7-8 0,-5 10 0,-4-2 0,4-5 0,-2 4 0,2-4 0,-5 5 0,18 2 0,-16 0 0,11 0 0,-10-10 0,14 8 0,-14-8 0,9 10 0,-9 0 0,15 0 0,-18-2 0,5-6 0,-4 6 0,-1-8 0,5 10 0,-4 0 0,6 0 0,-9 0 0,0 0 0,10 0 0,-7 0 0,6 0 0,-9 0 0,3 0 0,4 0 0,5 0 0,10 0 0,2 0 0,5 0 0,-3 0 0,11 0 0,1 3 0,3 4 0,-2-5 0,2 6 0,5-6 0,0-2 0,0 0 0,-3 2 0,3 3 0,5 2 0,-5 1 0,5-6 0,-5 3 0,-3 2 0,8 0 0,-3-4 0,-4 2 0,-6 2 0,-11 3 0,4-6 0,-2 4 0,0-4 0,8 6 0,-9-3 0,1 1 0,3 1 0,-6-6 0,8 6 0,-2-1 0,-6-1 0,-2 0 0,1-4 0,1 1 0,3 4 0,0-1 0,-7-7 0,0 2 0,-1 6 0,-6-6 0,-1 5 0,3-4 0,3-3 0,1 0 0,1 0 0,-7 0 0,-1 0 0,-9 0 0,5 0 0,-10 0 0,2 0 0,5 0 0,-4 0 0,16 0 0,-14 0 0,9 0 0,-6 0 0,6 0 0,1 0 0,6 0 0,1 0 0,0 0 0,0 0 0,-1 0 0,1 0 0,0 0 0,2 0 0,3 0 0,2 0 0,0 0 0,-5 0 0,2 0 0,3 0 0,8 0 0,-6 0 0,3 0 0,4 0 0,4 0 0,1 0 0,1 0 0,-1 0 0,1 0 0,-1 0 0,1 0 0,-1 0 0,1 0 0,-3 0 0,-3 0 0,-2 0 0,-7 0 0,5 0 0,-2 0 0,-6 0 0,6 0 0,-3 0 0,-3 0 0,-2 0 0,-2 0 0,2 0 0,3 0 0,2 0 0,0 0 0,-7 0 0,-1 0 0,1 0 0,0 0 0,0-3 0,-1-2 0,1-2 0,0 0 0,0 4 0,-1-1 0,1-4 0,0 1 0,0 7 0,-1 0 0,1 0 0,0-2 0,0-3 0,-1-2 0,1 2 0,2 2 0,3 3 0,2 0 0,-3 0 0,1 0 0,0-2 0,2-3 0,-3-2 0,6 0 0,-3 7 0,0 0 0,2 0 0,-7 0 0,8-3 0,-3-2 0,0-2 0,7 0 0,-5 7 0,1 0 0,-1 0 0,8-7 0,-3-1 0,7 4 0,8 1 0,-3 3 0,10 0 0,3-2 0,2-6 0,4 6 0,3-5 0,3 4 0,-3 3 0,0 0 0,0 0 0,3 0 0,-3 0 0,-3 0 0,-4 0 0,-2 0 0,-3 0 0,-3 0 0,6 0 0,-3 0 0,2 0 0,-4 0 0,2 0 0,0 0 0,-3 0 0,-2 8 0,-9-1 0,-1-2 0,1-3 0,-8-2 0,-2 0 0,0 0 0,-1 0 0,4 0 0,6 0 0,3 0 0,5 0 0,4 0 0,11 0 0,1 0 0,6 0 0,-13 0 0,5 0 0,-4 0 0,-6 0 0,1 0 0,-5 0 0,4 0 0,1 0 0,7 0 0,-5 0 0,7 0 0,7 0 0,-11 7 0,4 1 0,-2-1 0,0 3 0,-5-8 0,0 8 0,0-3 0,-3 0 0,1 3 0,-8-5 0,5 2 0,3-2 0,-8 4 0,3-1 0,-3-1 0,3 3 0,-3-8 0,10 5 0,0-2 0,-2 2 0,4-4 0,-6 4 0,-1-5 0,0-2 0,-5 0 0,-12 0 0,-4 3 0,-1 4 0,3-5 0,10 6 0,1-6 0,6-2 0,5 7 0,11 1 0,6-1 0,7 3 0,4-8 0,3 8 0,0-3 0,0 0 0,-2 8 0,-3-8 0,-7 0 0,-8 3 0,1-8 0,-17 5 0,-5-4 0,-8-3 0,1 0 0,-10 0 0,-2 0 0,-10 0 0,-3 0 0,-9-3 0,2-4 0,-4 5 0,-3-8 0,0 13 0,0 4 0,19 5 0,5 10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33:52.151"/>
    </inkml:context>
    <inkml:brush xml:id="br0">
      <inkml:brushProperty name="width" value="0.08571" units="cm"/>
      <inkml:brushProperty name="height" value="0.08571" units="cm"/>
      <inkml:brushProperty name="color" value="#008C3A"/>
    </inkml:brush>
  </inkml:definitions>
  <inkml:trace contextRef="#ctx0" brushRef="#br0">2070 288 12287,'-19'0'0,"3"0"0,1 0 0,2 0 0,1 0 0,-2 0 0,1-1 0,2-1 0,0-1 0,2-4 0,2 1 0,1 1 0,3-4 0,0 3 0,2-3 0,1 3 0,1 0 0,2-2 0,3 3 0,4 0 0,2-1 0,1 1 0,1 3 0,-3-1 0,3 0 0,1 0 0,-3 2 0,1-2 0,-2 2 0,2 1 0,-2 0 0,2 0 0,-3 0 0,-3 3 0,-2 1 0,-1 2 0,-1-3 0,-3 3 0,-1 2 0,-2 0 0,-3 2 0,-6-1 0,-2 2 0,-1 2 0,3-1 0,-3 2 0,0 1 0,0 0 0,3-3 0,-1 2 0,3-1 0,0-1 0,2 1 0,1-3 0,3-1 0,0 1 0,3-4 0,-2 0 0,6-2 0,-1 2 0,5-2 0,3-2 0,1-1 0,6-1 0,-1 0 0,3 0 0,0 0 0,0 0 0,0-1 0,0-1 0,0-2 0,1 1 0,-1 2 0,0-1 0,0-1 0,-7-2 0,-3 2 0,-1-2 0,1-5 0</inkml:trace>
  <inkml:trace contextRef="#ctx0" brushRef="#br0" timeOffset="316">1965 20 12287,'-6'-1'0,"0"-2"0,2-4 0,1 3 0,4 0 0,2 5 0,4 2 0,1-2 0,2 3 0</inkml:trace>
  <inkml:trace contextRef="#ctx0" brushRef="#br0" timeOffset="550">2166 720 12287,'-14'-5'0,"4"4"0,-4-3 0,4 3 0,1-2 0,-1 2 0,1-2 0,-1 2 0,0 1 0,1 0 0,-2 0 0,-2 0 0,-3 0 0,2 0 0,-2 0 0,0 0 0,-4 0 0</inkml:trace>
  <inkml:trace contextRef="#ctx0" brushRef="#br0" timeOffset="951">1706 193 12287,'-5'1'0,"2"2"0,2 2 0,1 6 0,0 2 0,0 2 0,1 5 0,1 1 0,2 2 0,1 2 0,2-1 0,1 3 0,0-2 0,-2-2 0,-4-1 0,7-3 0,-4 1 0</inkml:trace>
  <inkml:trace contextRef="#ctx0" brushRef="#br0" timeOffset="1651">1572 288 12287,'-6'-7'0,"0"-3"0,2 0 0,0-1 0,2 1 0,-2 1 0,2-1 0,1 1 0,1-1 0,-1 5 0,-2 2 0,1 7 0,-3 4 0,0 5 0,3 2 0,1 1 0,1 3 0,0 0 0,0 1 0,0-4 0,0-1 0,0 1 0,0-1 0,1 0 0,1-3 0,3 1 0,0-2 0,1 0 0,4-2 0,-1-2 0,1 0 0,0-5 0,-1 1 0,1-2 0,-1-1 0,0-1 0,-3-2 0,-1 1 0,-5-5 0,0 1 0,0-4 0,-5 5 0,-1 2 0,-3 0 0,0 0 0,-1 2 0,0-2 0,-2 2 0,-1 1 0,-3 1 0,2 1 0,-1 2 0,-2 2 0,-1-4 0,0 2 0,1-1 0,1 1 0,1 0 0,-1-2 0,2 1 0,0-1 0,4-1 0,-3-1 0,2 0 0,5 0 0,1-1 0,0-2 0,2 1 0,3-4 0,0-2 0,0 0 0,1-2 0,1 0 0,3 1 0,0-1 0,-2 2 0,3 0 0,-2 2 0,-2-2 0,-1 3 0,0 0 0,2 0 0,-2-2 0,3 6 0,-8-2 0,-2 2 0,-3 5 0,0 2 0,-1 3 0,1 0 0,-5 1 0,-1 0 0,-1 0 0,0 3 0,3-2 0,-2 3 0,1-2 0,3 1 0,0 0 0,1-4 0,1 1 0,-1 0 0,4-1 0,1 1 0,0-1 0,2 1 0,3 0 0,0-1 0,1-2 0,2-2 0,4-1 0,1-1 0,2-7 0,-1-1 0</inkml:trace>
  <inkml:trace contextRef="#ctx0" brushRef="#br0" timeOffset="1850">1189 298 12287,'-10'0'0,"0"0"0,1 0 0,4-4 0,0 4 0,6-1 0,3 3 0,1 8 0,4 1 0,1 2 0,0 1 0,2 2 0,2-3 0,0 2 0,0 2 0,2 0 0,-3 1 0,-2-2 0,0-5 0,-1 3 0</inkml:trace>
  <inkml:trace contextRef="#ctx0" brushRef="#br0" timeOffset="2484">959 432 12287,'-15'-1'0,"2"-2"0,2-4 0,2-1 0,3-2 0,3 1 0,2-1 0,1 1 0,0-1 0,0 0 0,0 1 0,0-1 0,0 1 0,1 0 0,2 3 0,-1 2 0,5 4 0,-1 0 0,4 0 0,-1 0 0,0 1 0,-2 1 0,0 1 0,0-1 0,1 3 0,-1 1 0,0 0 0,0 0 0,2-2 0,0 2 0,1 0 0,-1 4 0,-3 0 0,-4-2 0,-4-1 0,-4 1 0,-3-3 0,-2 2 0,-2-1 0,2-3 0,-5 3 0,-3-1 0,-2 0 0,1-1 0,-4 1 0,2 0 0,0 1 0,-4-4 0,4 1 0,1-2 0,0-1 0,0 0 0,1 0 0,3 0 0,2 0 0,2 0 0,3 0 0,2-1 0,2-2 0,-2 1 0,5-5 0,1 0 0,1-2 0,1 0 0,0-1 0,0 0 0,1 4 0,2 0 0,3-2 0,3 0 0,0-1 0,1 2 0,0 1 0,-1 2 0,1-2 0,-1 2 0,1 2 0,-4-2 0,1 1 0,-5 0 0,2 4 0,-4 2 0,0 3 0,-1 0 0,-1 0 0,-2 2 0,-2 0 0,3-2 0,-2 1 0,-1-1 0,1 0 0,2 1 0,-2-3 0,-1 1 0,1-1 0,2 2 0,-4-2 0,0 2 0,2-4 0,-2 1 0,1-6 0,-4-2 0</inkml:trace>
  <inkml:trace contextRef="#ctx0" brushRef="#br0" timeOffset="2750">604 154 12287,'-3'-13'0,"0"1"0,0 0 0,2 4 0,1 2 0,0 4 0,4 5 0,-1 7 0,1 1 0,-2-1 0,2 0 0,2-1 0,-3 4 0,2 0 0,-1-2 0,-1 0 0,1 2 0,-1 0 0,0-2 0,2 0 0,-4 2 0,2 0 0,-1-2 0,1 0 0,-2-1 0,2-1 0,-1 1 0,2-1 0,-3-3 0,3 2 0,-4-3 0</inkml:trace>
  <inkml:trace contextRef="#ctx0" brushRef="#br0" timeOffset="2933">738 145 12287,'3'-10'0,"1"0"0,-2 1 0,-1 2 0,-1 1 0,4 4 0,-3 2 0,2 6 0,-2 3 0,-1 0 0,0 1 0,0 0 0</inkml:trace>
  <inkml:trace contextRef="#ctx0" brushRef="#br0" timeOffset="3249">671 413 12287,'-14'0'0,"4"0"0,-3 1 0,2 1 0,2 1 0,-4 1 0,0-3 0,1 1 0,2 1 0,0 0 0,0-3 0,1 0 0,-1 3 0,1 1 0,3-2 0,2-6 0,0-2 0,3 1 0,-2-3 0,1-1 0,2-3 0,-3-2 0,0 1 0,1-2 0,1 1 0,-2-5 0,-2 3 0,1-2 0,0-1 0,0 0 0,2 1 0,-2 1 0,2 1 0,-2 4 0,1-1 0,1 3 0,1 0 0,1 6 0,0 4 0,0 5 0,-5 8 0,0 2 0</inkml:trace>
  <inkml:trace contextRef="#ctx0" brushRef="#br0" timeOffset="3600">288 355 12287,'4'10'0,"-3"0"0,2-1 0,1 1 0,0-1 0,2 1 0,-3 0 0,1-1 0,-1 1 0,0-1 0,0-2 0,-3-1 0,0 2 0,0-3 0,-1 0 0,-2-1 0,-3 3 0,-3-4 0,-1-1 0,1-1 0,-5-1 0,-2 0 0,-2 0 0,-2 0 0,1 0 0,-1 0 0,-1-1 0,-2-2 0,-2-2 0,4-4 0,1 2 0,3 0 0,6 1 0,-2-3 0,2 2 0,2 1 0,3-1 0,3-2 0,2-1 0,1 0 0,0 1 0,0-1 0</inkml:trace>
  <inkml:trace contextRef="#ctx0" brushRef="#br0" timeOffset="3800">249 231 12287,'-4'-10'0,"-1"5"0,-5 2 0,0 2 0,1 1 0,-1 4 0,1 1 0</inkml:trace>
  <inkml:trace contextRef="#ctx0" brushRef="#br0" timeOffset="3932">115 260 12287,'-10'0'0,"1"0"0,-1 0 0,1 0 0,-1 0 0,1 0 0,-1 0 0,0 4 0,1 1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33:57.401"/>
    </inkml:context>
    <inkml:brush xml:id="br0">
      <inkml:brushProperty name="width" value="0.08571" units="cm"/>
      <inkml:brushProperty name="height" value="0.08571" units="cm"/>
      <inkml:brushProperty name="color" value="#008C3A"/>
    </inkml:brush>
  </inkml:definitions>
  <inkml:trace contextRef="#ctx0" brushRef="#br0">3049 173 12287,'0'10'0,"0"-4"0,1 0 0,2 2 0,2 0 0,5 2 0,0-1 0,-4-2 0,0-1 0,1 2 0,-2 0 0,4-1 0,-4-1 0,1 1 0,1 2 0,-5 1 0,1-1 0,-2 1 0,-5-5 0,-3-1 0,-2 0 0,-4-1 0,0 0 0,-5-3 0,-2 0 0,0 0 0,-4 0 0,2 0 0,0-1 0,-2-2 0,5 1 0,0-5 0,5 1 0,3 0 0,2-2 0,0 1 0,3-1 0,6 2 0,6 0 0,3 2 0,0 1 0,2 3 0,1 0 0,0 0 0,1 0 0,-3 0 0,-1 0 0,1 0 0,0 0 0,-1 0 0,1 1 0,-1 2 0,-2-1 0,-1 4 0,2-2 0,-1 3 0,-1 0 0,-2 1 0,0-1 0,-1-1 0,-1 1 0,-5-1 0,-3 0 0,-4 0 0,-3 0 0,-2-1 0,-4-2 0,-1 3 0,-2-1 0,0 0 0,-2-3 0,-1 2 0,1-2 0,-1 2 0,1-1 0,5-1 0,5-1 0,-1-1 0,0 0 0</inkml:trace>
  <inkml:trace contextRef="#ctx0" brushRef="#br0" timeOffset="183">3106 508 12287,'-9'0'0,"-1"0"0,1 0 0,-1 0 0,-1 0 0,0 0 0,-2 0 0,1 0 0,-3 0 0,0 0 0,-1 0 0,0 0 0,-4 0 0,-4 0 0</inkml:trace>
  <inkml:trace contextRef="#ctx0" brushRef="#br0" timeOffset="750">2570 326 12287,'-10'-8'0,"4"0"0,-1-7 0,1 1 0,1-1 0,-4 3 0,3-2 0,-2 0 0,2-2 0,-2 1 0,4 0 0,0 2 0,0 1 0,-3-2 0,3 1 0,-1 1 0,2 2 0,-1 6 0,4 4 0,0 4 0,0 5 0,0 1 0,1 0 0,2-1 0,4 1 0,1-1 0,2 1 0,-1-2 0,1 0 0,0-2 0,0 1 0,2 2 0,1 1 0,-1-1 0,-2 1 0,0 0 0,-1-1 0,0 1 0,-2-2 0,-1 0 0,-2-2 0,-1 1 0,-4 2 0,-2 1 0,-2-5 0,-6-1 0,-2 0 0,-3-1 0,-2 0 0,-1-3 0,-1 0 0,-3 0 0,2 0 0,-5 0 0,0 0 0,-2 0 0,-1-1 0,2-1 0,0-3 0,1 0 0,6 0 0,0-3 0,4 2 0,2-2 0,5 3 0,3-1 0,2-2 0,1 4 0,7 0 0,2 4 0,3 0 0,-1 1 0,0 1 0,-2 2 0,2 2 0,-3 0 0,1 4 0,-3-1 0,0 1 0,-2-1 0,-4-2 0,-2-2 0,0 0 0,-2 1 0,-3-4 0,-2 2 0,0-1 0,0 0 0,1 2 0,2-3 0,-1 1 0,0 0 0,1-3 0</inkml:trace>
  <inkml:trace contextRef="#ctx0" brushRef="#br0" timeOffset="898">2445 451 12287,'0'-10'0,"0"1"0,0-1 0,0 5 0,0 1 0,0 4 0</inkml:trace>
  <inkml:trace contextRef="#ctx0" brushRef="#br0" timeOffset="2150">1927 269 12287,'-8'-4'0,"0"-2"0,2 1 0,1 0 0,-2 1 0,3 4 0,4 0 0,0 1 0,1 6 0,2 0 0,4 2 0,0 0 0,1 1 0,-2-2 0,1-1 0,1 1 0,-1-1 0,0 1 0,-2 2 0,1-1 0,-1 1 0,-5 0 0,-5-5 0,-1-2 0,-4-2 0,-2-1 0,0 0 0,-4 0 0,-1 0 0,-1 0 0,-1-1 0,-2-2 0,0-2 0,-1-1 0,-4-2 0,4 2 0,1 0 0,0 0 0,-1-1 0,0-1 0,1 0 0,4 2 0,0 1 0,4-3 0,2 2 0,0-2 0,5 3 0,-1-1 0,6 0 0,1 0 0,6 3 0,5 2 0,3 0 0,0-2 0,0 0 0,2 0 0,-2 3 0,0 0 0,-1 0 0,3 0 0,-2 0 0,0 1 0,0 2 0,-1-2 0,-4 4 0,1-2 0,-1 0 0,1 3 0,-1-1 0,-3 0 0,-2 1 0,-4 4 0,-4-2 0,-2 0 0,-4-2 0,-3 2 0,-2-3 0,-4 2 0,0-1 0,0-1 0,0 4 0,-2-3 0,0 3 0,-1 0 0,0-2 0,5-1 0,2 1 0,2 2 0,0-3 0,4 1 0,3 0 0,-2-1 0,6-1 0,3-1 0,4-1 0,4-2 0,1 2 0,-1 0 0,-2 1 0,-1-2 0,2 1 0,0 4 0,1-3 0,-3 1 0,-2-2 0,-4 4 0,-1-2 0,-3 2 0,-5-3 0,-2 0 0,-6-2 0,1 4 0,-2-2 0,-2-2 0,-2 2 0,-1 0 0,-2 1 0,-1-1 0,2-1 0,2-3 0,3 0 0,3 0 0,2 0 0,4 0 0,6-1 0,4-2 0,8-7 0,7-5 0</inkml:trace>
  <inkml:trace contextRef="#ctx0" brushRef="#br0" timeOffset="2367">1870 77 12287,'-15'0'0,"1"0"0,0 0 0,3 0 0,-5 1 0,0 2 0,1 4 0,-3 0 0,2 0 0,-3 1 0,0-3 0</inkml:trace>
  <inkml:trace contextRef="#ctx0" brushRef="#br0" timeOffset="2899">1199 183 12287,'6'-5'0,"1"-1"0,-1 1 0,4-1 0,-1 2 0,1 5 0,-1 5 0,1 3 0,0 1 0,-1-1 0,1 2 0,-2 0 0,-1 2 0,0 0 0,-4-3 0,-1-1 0,-1 1 0,-1-1 0,-1 1 0,-3 0 0,-5-1 0,-2-2 0,-5-2 0,-2-1 0,-3-2 0,0-1 0,-2-1 0,1 0 0,-1 0 0,-2 0 0,2 0 0,2 0 0,1 0 0,5-1 0,1-2 0,0-3 0,8-3 0,-1 0 0,5-1 0,3 5 0,2 0 0,4 2 0,1 0 0,2 0 0,0 3 0,0 0 0,3 0 0,-2 1 0,1 1 0,-1 2 0,-1 2 0,-1-3 0,1 2 0,-2 0 0,-1 1 0,0-3 0,-4 3 0,-1 2 0,-2 0 0,-3 2 0,-3-1 0,-7-2 0,-3-1 0,-3 1 0,-3-2 0,0 2 0,-4-2 0,-2-1 0,0 0 0,-3-1 0,6-3 0,-2 0 0,2 0 0,1 0 0,5-1 0,1-2 0,2-3 0,3-3 0,6 0 0,0-1 0,5 0 0,-1 1 0,2-1 0,1 1 0,4-1 0,3 2 0,2 0 0,4 2 0,-2 0 0,1 0 0,3-7 0,0 3 0</inkml:trace>
  <inkml:trace contextRef="#ctx0" brushRef="#br0" timeOffset="3082">1180 518 12287,'-23'0'0,"1"0"0,2 0 0,3 0 0,-5 0 0,4-1 0,1-2 0,-2-3 0,4-3 0</inkml:trace>
  <inkml:trace contextRef="#ctx0" brushRef="#br0" timeOffset="3248">1046 58 12287,'0'-10'0,"0"1"0,0-1 0,0 1 0,0 8 0,0 6 0,0 10 0</inkml:trace>
  <inkml:trace contextRef="#ctx0" brushRef="#br0" timeOffset="4899">422 307 12287,'-9'0'0,"-1"-4"0,5 4 0,2 0 0,2 5 0,1 1 0,1-1 0,1 0 0,1 1 0,5-4 0,-2 1 0,2-2 0,2-1 0,0 3 0,-1 0 0,1-1 0,-1-1 0,1-1 0,0 0 0,-1 0 0,1-1 0,-1-2 0,0 1 0,-3-4 0,-3-2 0,-2 3 0,-1-1 0,-1-1 0,-2 2 0,-2-4 0,-5 4 0,0 0 0,-3 1 0,2 0 0,-3 1 0,1 1 0,-3 1 0,1 1 0,-1 0 0,-1 0 0,-1 0 0,-2 0 0,1 0 0,0 1 0,0 2 0,1-2 0,1 2 0,1-2 0,-1-1 0,0 0 0,0 0 0,2 0 0,1 0 0,1 0 0,5-1 0,0-2 0,2-3 0,4-3 0,-2-1 0,3-2 0,1-1 0,0-4 0,1 1 0,3-2 0,2-1 0,2 1 0,2 1 0,0 1 0,-1-1 0,2 3 0,1 1 0,0 2 0,0 2 0,2-1 0,-1 2 0,-2 0 0,0 2 0,2 4 0,0-2 0,-1 3 0,2 1 0,-3 1 0,2 3 0,-4 2 0,-2 3 0,1 3 0,-2 2 0,-1 0 0,-2 0 0,-2 2 0,-1-2 0,0 0 0,0-1 0,-1 3 0,-2-3 0,-5 0 0,-3 1 0,-4-4 0,-4 3 0,-2-2 0,-1-2 0,1 0 0,-4-2 0,1-1 0,-1-2 0,5 2 0,0-2 0,4-2 0,2-1 0,1-2 0,5-2 0,1-4 0,3-1 0,5-2 0,2 0 0,4 1 0,5-1 0,3 1 0,1 0 0,0 3 0,-1-3 0,1 4 0,-2-1 0,0-1 0,-4 5 0,3-2 0,-2 1 0,-1-1 0,-4 1 0,0 3 0,-6 0 0,-3 0 0,-2 4 0,-9 3 0,0 1 0,-2 2 0,-1 0 0,0-1 0,1 1 0,-1-1 0,3 2 0,1 1 0,3 0 0,0 0 0,2-1 0,1-2 0,4 1 0,2 0 0,2-1 0,2 1 0,4-2 0,1-1 0,5-2 0,1-3 0,0 1 0,-1-1 0,0-1 0,-2-1 0,1 2 0,0 1 0,1-2 0,-3 2 0,-2-3 0,-1-3 0,-3 2 0,-5-4 0,-2 5 0,-5 0 0,-4 0 0,1 0 0,-5 0 0,0 0 0,1 0 0,-3 0 0,3 0 0,-1 2 0,0 1 0,1-2 0,-2 3 0,2-1 0,1 0 0,1 4 0,5-3 0,0 0 0,2 1 0,4 2 0,-1-1 0,2 3 0,2 1 0,3-1 0,5 1 0,2-1 0,3 4 0,-2 0 0,2-1 0,1-2 0,-3 3 0,3 0 0,-1-1 0,-2-2 0,2 1 0,-3 1 0,-1 0 0,-3 0 0,-1-1 0,0-2 0,-3 1 0,-2-1 0,-1 2 0,0 2 0,0-2 0,0 2 0</inkml:trace>
  <inkml:trace contextRef="#ctx0" brushRef="#br0" timeOffset="5130">20 710 12287,'1'5'0,"2"-2"0,4-2 0,5-1 0,5-1 0,6-2 0,5-3 0,7-3 0,6 0 0,5 0 0,4 3 0,0-3 0,2 4 0,-2-1 0,-3 3 0,-5 2 0,-2 1 0,-4 1 0,-4 2 0,-5 0 0,-3 2 0,0-1 0,-6-1 0,-4-3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34:41.814"/>
    </inkml:context>
    <inkml:brush xml:id="br0">
      <inkml:brushProperty name="width" value="0.08571" units="cm"/>
      <inkml:brushProperty name="height" value="0.08571" units="cm"/>
      <inkml:brushProperty name="color" value="#008C3A"/>
    </inkml:brush>
  </inkml:definitions>
  <inkml:trace contextRef="#ctx0" brushRef="#br0">104 211 12287,'-22'0'0,"1"0"0,7 0 0,0 0 0,-2 0 0,6 0 0,3-7 0,14 0 0,5 0 0,12 7 0,4 0 0,7 0 0,5 0 0,4 0 0,3 0 0,3 0 0,13 0 0,-2 0 0,2 0 0,5 0 0,3 0 0,1 0 0,11 0 0,6 0 0,-39 0 0,1 0 0,47-2 0,-45 0 0,0-1 0,3 0 0,0-1 0,3-3 0,0 0 0,3 2 0,0 1 0,-1-1 0,0 0-49,-1 1 1,0-1 0,-3-3 0,1-1-1,5 3 1,1 1 0,1-2 0,1 0 48,-2-1 0,1 2 0,1 0 0,-1 0 0,-8-2 0,-1-1 0,-1 3 0,0 1 0,-1 0 0,0 0 0,-1-2 0,0 0 0,-1 3 0,-1 1 0,48-2 0,-8 3 0,-4 2 0,-2 0 0,-6 0 0,-8 0 0,-3 0 0,-19 0 0,-2 0 0,-2 0 0,-6 0 0,-1 0 0,-5 2 0,-3 6 0,-2-6 0,-6 5 0,-1-5 0,-10-2 386,-1 0-386,-10 0 0,0 0 0,-10-9 0,-1-3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2:13:01.427"/>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0 18 12210,'71'-10'-476,"2"4"0,-15 4 463,0 2 0,-1 0 28,10 0 1,-15 0 25,6 0 0,-19 1 6,14 2 0,-16 2-18,19 4 0,-14-4-29,16 1 0,-17-4 3,14 1-41,-19-2 46,25-1 72,-14-4 4,14 3-22,-9-7-58,-8 8 73,-5-8 41,-8 7 6,-9-3-24,-9 0 0,-9-1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34:43.814"/>
    </inkml:context>
    <inkml:brush xml:id="br0">
      <inkml:brushProperty name="width" value="0.08571" units="cm"/>
      <inkml:brushProperty name="height" value="0.08571" units="cm"/>
      <inkml:brushProperty name="color" value="#008C3A"/>
    </inkml:brush>
  </inkml:definitions>
  <inkml:trace contextRef="#ctx0" brushRef="#br0">2852 297 12287,'21'0'0,"-7"0"0,-3-3 0,-1-4 0,-3 2 0,-7-9 0,0 10 0,-2-6 0,-5 10 0,-5 0 0,-9 0 0,0 3 0,-1 4 0,1-3 0,0 10 0,0 1 0,0-4 0,0 8 0,0-5 0,0 5 0,2 2 0,2 0 0,3 0 0,10-7 0,-1 0 0,10 3 0,6-8 0,10 1 0,1-3 0,-1 0 0,0 0 0,0-7 0,2 0 0,6 0 0,-6 0 0,5 0 0,-4 0 0,-3 0 0,0 0 0,-9 0 0,-5 0 0,-14 0 0,-5 0 0,-9 0 0,0 2 0,0 5 0,-3-5 0,-2 5 0,-2-4 0,2-3 0,0 0 0,1 0 0,-3 0 0,2 0 0,0 0 0,0 0 0,-2 0 0,2 0 0,3 0 0,2-3 0,-1-1 0,1-3 0,0-7 0,2 4 0,3 1 0,2 0 0,0-6 0,-5 6 0,3 0 0,2-1 0,6 1 0,-6 4 0,-2-2 0,-3 0 0,-2 7 0,2 10 0,3 1 0,2 1 0,9 7 0,-2-5 0,5 5 0,2 2 0,0 0 0,0 0 0,0 0 0,0 0 0,7 0 0,2-2 0,3-5 0,-5 5 0,7-5 0,-9-2 0,2 2 0,-5 2 0,-2-4 0,0 2 0,0-7 0,0 7 0,-9-9 0,-5 2 0,-5-5 0,-2-2 0,0 0 0,-1 0 0,1 0 0,0 0 0,7 0 0,0 0 0,-2 0 0,-3-9 0,7-12 0,3-12 0</inkml:trace>
  <inkml:trace contextRef="#ctx0" brushRef="#br0" timeOffset="167">2450 1 12287,'0'12'0,"0"-3"0,0 0 0,0 3 0</inkml:trace>
  <inkml:trace contextRef="#ctx0" brushRef="#br0" timeOffset="417">2640 761 12287,'-2'12'0,"-3"-3"0,-2 1 0,-9-8 0,2 7 0,-5 1 0,3-8 0,-6 5 0,-8-4 0,2-3 0,0 0 0,4 0 0,3 0 0,-7 0 0,0 0 0,0 0 0,6 0 0</inkml:trace>
  <inkml:trace contextRef="#ctx0" brushRef="#br0" timeOffset="1400">1563 318 12287,'-21'0'0,"0"7"0,2 2 0,5 3 0,-2-5 0,9 7 0,2 0 0,12 5 0,7-5 0,-2 2 0,2-6 0,2 1 0,3-6 0,2 2 0,0-5 0,1-2 0,-1 0 0,-7 0 0,0 0 0,-7-9 0,7-5 0,-9-5 0,2-2 0,-5 7 0,-2 0 0,-2 7 0,-5-7 0,2 9 0,-9-2 0,-3 5 0,6 2 0,-3 0 0,-3 0 0,-2 7 0,-2 0 0,0 0 0,0 2 0,-7-6 0,0 4 0,2-3 0,2 3 0,3-4 0,0 4 0,0-5 0,0-2 0,7 0 0,0 0 0,-3 0 0,-1 0 0,6-9 0,5-5 0,4 2 0,3-2 0,0 7 0,0-7 0,0 9 0,0-2 0,0 14 0,0-2 0,-2 6 0,-5 1 0,-7 0 0,2-5 0,-2 5 0,-2-1 0,-3 1 0,-2-5 0,0 7 0,0 0 0,0-2 0,2 0 0,2-7 0,3 2 0,3 2 0,-6-4 0,3 2 0,9 0 0,-2-5 0,14 5 0,5-5 0,9 5 0,0-4 0,0-3 0,-7 2 0,1 5 0,-11-4 0,6 15 0,-10-4 0,0-2 0,0 2 0,-10-7 0,-4 5 0,-5-3 0,-2 1 0,0-6 0,0 4 0,0-4 0,0-1 0,-3-3 0,-1 2 0,-4 5 0,1-5 0,7 5 0,0-4 0,0-3 0,0 0 0,0 0 0,0 0 0,-1 0 0,8-7 0,0 0 0,0 0 0,2-3 0,-6 5 0,4-9 0,-5-2 0,5-3 0,2-2 0,0-2 0,1-6 0,6 6 0,-5-8 0,3 3 0,0 0 0,0-2 0,7 4 0,-2 0 0,-5 7 0,5-2 0,-5 7 0,4-5 0,3 8 0,0 1 0,0 10 0,0 0 0,19-9 0,4-3 0</inkml:trace>
  <inkml:trace contextRef="#ctx0" brushRef="#br0" timeOffset="1600">1289 85 12287,'0'-11'0,"0"-1"0,0 5 0,-3 4 0,-4-4 0,-4 5 0,-11 2 0</inkml:trace>
  <inkml:trace contextRef="#ctx0" brushRef="#br0" timeOffset="1866">233 465 12287,'-3'19'0,"-4"-5"0,5-2 0,-7-7 0,2 4 0,0 3 0,0-5 0,4 5 0,-2-1 0,-2 1 0,-2 0 0,4 4 0,-4-2 0,-3 3 0,5-5 0,-7 2 0,-2 2 0,4-4 0,-2-1 0,0 1 0,2 0 0,-7-7 0,8 4 0,-11-9 0</inkml:trace>
  <inkml:trace contextRef="#ctx0" brushRef="#br0" timeOffset="2016">127 233 12287,'0'-21'0,"0"0"0,0 9 0,0 12 0,0 14 0,0 5 0,-9 2 0,-3 0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34:55.297"/>
    </inkml:context>
    <inkml:brush xml:id="br0">
      <inkml:brushProperty name="width" value="0.08571" units="cm"/>
      <inkml:brushProperty name="height" value="0.08571" units="cm"/>
      <inkml:brushProperty name="color" value="#008C3A"/>
    </inkml:brush>
  </inkml:definitions>
  <inkml:trace contextRef="#ctx0" brushRef="#br0">170 0 12287,'-10'12'0,"-2"-3"0,-2-6 0,0 1 0,-2 3 0,4 0 0,-2-7 0,0 0 0,-7 0 0,7 0 0,0 0 0,9 0 0,-4 0 0,11 0 0,5 0 0,7 0 0,7 7 0,10 0 0,9 0 0,6 3 0,13-8 0,0 8 0,9-3 0,9 0 0,5 2 0,5-4 0,2 2 0,3-3 0,-42-2 0,1-1 0,47 1 0,-44 0 0,0 1-31,6 0 1,0 1 0,-5 0 0,0-1 0,5-3 0,0 0 0,-4 0 0,-2 0 30,-1 0 0,0 0 0,1 0 0,0 0 0,1 0 0,0 0 0,2 0 0,1 0 0,0 0 0,1 0 0,4 0 0,1 0 0,3 0 0,0 0 0,0 0 0,0 0 0,1 0 0,0 0 0,-7 0 0,0 0 0,1 0 0,0 0 0,-2 0 0,0 0 0,-2 0 0,1 0 0,1 0 0,0 0 0,2 0 0,0 0 0,-3 0 0,-1 0 0,-4 0 0,-2 0 0,47-7 0,-8 0 0,-41 4 0,1 1 0,4 1 0,0 0 0,-1-2 0,0-1 0,4-1 0,-1 0 0,0 1 0,-1-1 0,0 0 0,1 1 0,3-1 0,2 0 0,-3 3 0,1-1 0,2 0 0,1-1 0,0 2 0,0 0 0,4 0 0,0 1 0,0 1 0,0 0 0,-1 0 0,-1 0 0,0 0 0,-1 0 0,-5 0 0,0 0 0,-3 0 0,0 0 0,-2 0 0,0 0 0,-1 0 0,0 0 0,1 0 0,0 0 0,0 0 0,0 0 0,-1 0 0,-1 0 0,44 0 0,-6 0 0,-8 0 0,0 0 0,2 0 0,-4 0 0,14 0 0,-2 0 0,-1 0 0,3 0 0,-7 0 0,0 0 0,-5 0 0,-12 0 0,3 0 0,-3 0 0,1 0 0,-1 0 0,-7 0 0,-2-2 0,-4-5 0,1 5 0,-11-5 0,-7 4 0,-9 3 0,-8-7 0,-2 0 0,0 3 0,-9 1 0,-2 3 120,-10 0 1,-3 0-121,-4 0 0,5 0 0,-8 0 0,10 0 0,0 0 0,-9-9 0,7 6 0,-8-6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34:56.896"/>
    </inkml:context>
    <inkml:brush xml:id="br0">
      <inkml:brushProperty name="width" value="0.08571" units="cm"/>
      <inkml:brushProperty name="height" value="0.08571" units="cm"/>
      <inkml:brushProperty name="color" value="#008C3A"/>
    </inkml:brush>
  </inkml:definitions>
  <inkml:trace contextRef="#ctx0" brushRef="#br0">1881 169 12287,'0'22'0,"0"-8"0,0 0 0,0 2 0,0 3 0,0 2 0,0 0 0,2 0 0,3 0 0,4 0 0,3 1 0,-5-1 0,7 0 0,0 0 0,-2 0 0,-1 0 0,-4 0 0,8 0 0,3 1 0,3-1 0</inkml:trace>
  <inkml:trace contextRef="#ctx0" brushRef="#br0" timeOffset="799">1522 148 12287,'11'0'0,"1"-2"0,-5-5 0,-5 5 0,8-5 0,-10 14 0,-3-3 0,-4 10 0,-7 3 0,3 2 0,-1 2 0,2 0 0,-4 0 0,5-2 0,-3-5 0,8 5 0,-6-8 0,13 1 0,4-5 0,7-5 0,-3-2 0,3 0 0,3 0 0,2 0 0,2 0 0,0 0 0,0 0 0,-9 10 0,-5 4 0,-7-2 0,-7-1 0,-7-1 0,-5 4 0,-2-7 0,0 0 0,0 2 0,4-6 0,-2 4 0,-4-5 0,-3-2 0,5 0 0,0 0 0,0 0 0,0-7 0,-1 0 0,4 0 0,4-3 0,-5 8 0,7-7 0,0-1 0,-6 8 0,4-5 0,-5 5 0,5 2 0,0 0 0,-3 0 0,5 2 0,-2 3 0,-2 2 0,4 2 0,-2-4 0,-2 2 0,4 0 0,-2-7 0,7 0 0,-7 0 0,-3 0 0,6 0 0,-3 0 0,-1-10 0,-6-4 0,3-4 0,1-1 0,5 2 0,3 3 0,-7 0 0,4-7 0,0 0 0,0 7 0,5 0 0,-7-3 0,3-1 0,-1-3 0,2-1 0,-6 1 0,14-9 0,-8-3 0</inkml:trace>
  <inkml:trace contextRef="#ctx0" brushRef="#br0" timeOffset="949">1184 0 12287,'0'12'0,"0"7"0,0-7 0</inkml:trace>
  <inkml:trace contextRef="#ctx0" brushRef="#br0" timeOffset="1150">1141 486 12287,'-21'0'0,"0"0"0,0 0 0,7 0 0,0 0 0,-3 0 0,-1 0 0,-3 3 0,-1 1 0,1 6 0,0 1 0,0-4 0,0 7 0,0-9 0,0 5 0</inkml:trace>
  <inkml:trace contextRef="#ctx0" brushRef="#br0" timeOffset="1683">381 254 12287,'0'14'0,"0"0"0,-2-9 0,-3 4 0,-2 1 0,-2-6 0,2 10 0,-5 0 0,-9 7 0,7-6 0,0-1 0,2 0 0,-5 4 0,3-3 0,10-4 0,-3-4 0,-5-4 0,12 6 0,0-9 0,2 0 0,12 0 0,-2-2 0,4-3 0,-1-2 0,-8-9 0,7 1 0,-10-3 0,6-13 0,-10-2 0</inkml:trace>
  <inkml:trace contextRef="#ctx0" brushRef="#br0" timeOffset="1815">318 64 12287,'-21'0'0,"0"0"0,-3-3 0,-2-1 0,-2-3 0,2 2 0,-7 12 0,1 5 0,-1 0 0,-7 16 0,7-5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35:09.962"/>
    </inkml:context>
    <inkml:brush xml:id="br0">
      <inkml:brushProperty name="width" value="0.08571" units="cm"/>
      <inkml:brushProperty name="height" value="0.08571" units="cm"/>
      <inkml:brushProperty name="color" value="#008C3A"/>
    </inkml:brush>
  </inkml:definitions>
  <inkml:trace contextRef="#ctx0" brushRef="#br0">1 140 12287,'0'28'0,"0"-9"0,0 0 0,0-13 0,3 3 0,6-15 0,10-3 0,9-4 0,9 7 0,10-6 0,6-4 0,15 10 0,10-7 0,12 4 0,-40 4 0,3 1 0,6-3 0,3 1 0,3 3 0,1 0 0,3-2 0,2 1 0,3 1 0,1-1 0,2-2 0,2 0 0,5 1 0,3 1 0,2 0 0,2 1-122,7 1 1,0 1-1,0 1 1,0 0-1,-30 0 1,1 0-1,-1 0 1,31 0-1,-2 0 122,-3 0 0,-1 0 0,2 6 0,0 1 0,-7 0 0,-2 1 0,-4 1 0,-2 1 0,-8 0 0,-1-1 0,-6-5 0,-3 1 0,-7 2 0,-1 2 0,-1-2 0,0 1 0,-1 0 0,-1 0 0,26-2 0,-2 3 0,-13-6 0,-6-3 0,-3-3 0,-3-3 0,-6-3 0,-4 2 0,-12 4 0,-12 0 0,-4-6 0,-6 6 0,-15-7 0,-10 7 0,-6 3 0,-24 0 0,-11 0 0,-11 0 0,-16 0 0,-10 0 0,41 0 0,-3 0 0,-1 0 0,-1 0 0,-4 0 0,-1 0 0,-3 1 0,-2-2 0,-2 0 0,0-1 0,-2 0 0,1-2 42,1 0 0,0-1 1,-2-1-1,0 2 1,-2 4-1,-1 0 1,-6 0-1,0 0-42,-2 0 0,1 0 0,-3 0 0,1 0 0,2 0 0,-1 0 0,-1 0 0,0 0 0,-1 0 0,2 0 0,15 0 0,2 0 0,-1 0 0,3 0 0,11 0 0,3 0 0,-31 0 0,13 0 0,18 3 0,6 7 0,22-7 0,25 6 0,28-6 0,28-3 0,19 0 0,15 0 0,-41 6 0,2 1 0,5 1 0,-1-1 0</inkml:trace>
  <inkml:trace contextRef="#ctx0" brushRef="#br0" timeOffset="467">5236 28 12287,'28'0'0,"0"0"0,3 0 0,10 0 0,15 0 0,15 0 0,23 0 0,-42-1 0,1-1 0,6-2 0,1-1 0,5 3 0,3 1 0,9-4 0,2 0 0,4 3 0,2 1-227,0 1 0,1 0 0,7 0 0,1 0 0,2 0 0,1 0 0,-30 0 0,0 0 0,1 0 227,0 0 0,-1 0 0,0 0 0,27 2 0,-1-1 0,-5 2 0,-2 1 0,-4 0 0,-2 1 0,-5-2 0,-1 0 0,-2 0 0,-1 0 0,-3 0 0,-2 1 0,-4 0 0,-3 1 0,-7-2 0,-1 0 0,39 0 0,-18-3 0,-7 0 0,-6 0 0,-3 0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35:11.229"/>
    </inkml:context>
    <inkml:brush xml:id="br0">
      <inkml:brushProperty name="width" value="0.08571" units="cm"/>
      <inkml:brushProperty name="height" value="0.08571" units="cm"/>
      <inkml:brushProperty name="color" value="#008C3A"/>
    </inkml:brush>
  </inkml:definitions>
  <inkml:trace contextRef="#ctx0" brushRef="#br0">0 337 12287,'28'0'0,"-9"-9"0,0 0 0,2 2 0,4 4 0,16 3 0,8 0 0,17 0 0,18 0 0,-30 0 0,4 0 0,12 0 0,3 0 0,8 0 0,3 0 0,7 0 0,1 0 0,6 0 0,0 0 0,-30 0 0,0 0 0,2 0 0,2 0 0,2-1 0,0-1-147,6-1 1,0 0 0,0 0 0,-3 1 0,-1 0 0,1 0 0,3-3 0,0 0 0,0-1 0,-6 1 0,0 0 0,-1 0 146,-4-1 0,-1 1 0,0 0 0,2 0 0,1 0 0,-1-1 0,1-1 0,0 0 0,-1 0 0,1 0 0,-1 1 0,1 0 0,-2-1 0,-1-1 0,0 1 0,26-1 0,-1 1 0,-4-2 0,-1-1 0,-1-1 0,0 0-37,2-1 0,-1-1 1,-6 3-1,-2 2 1,4 0-1,0 0 0,-3 0 1,0 1 36,-3-2 0,-1 2 0,0 4 0,-1 0 0,-7-2 0,-1 0 0,-4 3 0,-1 1-22,-6 0 0,-2 2 1,-4 4-1,-2 3 0,32 10 22,-7 7 0,4 6 0,-12 7 0,-4 8 0,-3 7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35:15.461"/>
    </inkml:context>
    <inkml:brush xml:id="br0">
      <inkml:brushProperty name="width" value="0.08571" units="cm"/>
      <inkml:brushProperty name="height" value="0.08571" units="cm"/>
      <inkml:brushProperty name="color" value="#008C3A"/>
    </inkml:brush>
  </inkml:definitions>
  <inkml:trace contextRef="#ctx0" brushRef="#br0">578 1 12287,'-4'9'0,"-1"-1"0,1-5 0,4 3 0,0-6 0,1 0 0,4 0 0,-4 2 0,4 2 0,-4 5 0,-1-2 0,2 2 0,2 1 0,-3 2 0,4 1 0,-4 0 0,-1 0 0,0 0 0,0 0 0,-4 0 0,-1 0 0,3 1 0,0-1 0,1 0 0,-2 0 0,-2 0 0,2 0 0,1-1 0,-1-2 0,-2-1 0,1-1 0,4 6 0,0-6 0,1 0 0,4-3 0,3-2 0,4-1 0,1-2 0,0 0 0,0 0 0,2 0 0,1 0 0,2 0 0,-2 0 0,3-2 0,-2-1 0,1-1 0,0 1 0,-3-3 0,3 1 0,-4-3 0,-5 5 0,0-1 0,-6 1 0,1-1 0,-4 2 0,-4-2 0,-4 2 0,-5 4 0,0 1 0,0 1 0,-6 5 0,-3-5 0,-3 1 0,-1 0 0,0-2 0,0 5 0,-2-3 0,-3-2 0,2-1 0,-4-2 0,-1 0 0,1 0 0,2 0 0,-3 0 0,1 0 0,-1 0 0,5-5 0,-1 0 0,3-3 0,5-2 0,2-2 0,4-1 0,-1 0 0,5 0 0,8 0 0,2 0 0,2 0 0,2 5 0,2 4 0,-1 3 0,6 1 0,1 0 0,-3 0 0,0 1 0,1 2 0,-1 1 0,2 7 0,4-4 0,0 0 0,-4 5 0,-1-3 0,3 2 0,-4 2 0,0 0 0,-1 1 0,0-3 0,-3-1 0,1-1 0,-1 1 0,-2 2 0,-1 1 0,0 0 0,0-4 0,-1 0 0,-3 0 0,-5-2 0,-3 0 0,-1-4 0,-1 3 0,-4 1 0,-1-4 0,-4 1 0,1-2 0,-1-2 0,2 0 0,1 0 0,1 0 0,3 0 0,1-6 0,2-3 0,0-2 0,6-14 0,1-3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35:15.644"/>
    </inkml:context>
    <inkml:brush xml:id="br0">
      <inkml:brushProperty name="width" value="0.08571" units="cm"/>
      <inkml:brushProperty name="height" value="0.08571" units="cm"/>
      <inkml:brushProperty name="color" value="#008C3A"/>
    </inkml:brush>
  </inkml:definitions>
  <inkml:trace contextRef="#ctx0" brushRef="#br0">40 32 12287,'0'-13'0,"0"0"0,-1 7 0,-4 6 0,4 0 0,-17 12 0,4-5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35:15.978"/>
    </inkml:context>
    <inkml:brush xml:id="br0">
      <inkml:brushProperty name="width" value="0.08571" units="cm"/>
      <inkml:brushProperty name="height" value="0.08571" units="cm"/>
      <inkml:brushProperty name="color" value="#008C3A"/>
    </inkml:brush>
  </inkml:definitions>
  <inkml:trace contextRef="#ctx0" brushRef="#br0">185 21 12287,'-8'-1'0,"4"-4"0,4 0 0,4-4 0,4 9 0,5 9 0,0 2 0,0 2 0,0-3 0,0 1 0,-1 2 0,-3 1 0,2-2 0,-3 6 0,-1-4 0,0-1 0,-4 0 0,1 0 0,-1 1 0,-3-6 0,-4 1 0,-5 0 0,-2-2 0,-4 3 0,-3-5 0,-3-1 0,-4 2 0,-1-5 0,-1 4 0,1-4 0,0-1 0,4 0 0,2 0 0,1-1 0,3-4 0,1-8 0,2-7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35:16.093"/>
    </inkml:context>
    <inkml:brush xml:id="br0">
      <inkml:brushProperty name="width" value="0.08571" units="cm"/>
      <inkml:brushProperty name="height" value="0.08571" units="cm"/>
      <inkml:brushProperty name="color" value="#008C3A"/>
    </inkml:brush>
  </inkml:definitions>
  <inkml:trace contextRef="#ctx0" brushRef="#br0">0 40 12287,'0'-13'0,"0"4"0,0 1 0,0 5 0,0-3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35:16.695"/>
    </inkml:context>
    <inkml:brush xml:id="br0">
      <inkml:brushProperty name="width" value="0.08571" units="cm"/>
      <inkml:brushProperty name="height" value="0.08571" units="cm"/>
      <inkml:brushProperty name="color" value="#008C3A"/>
    </inkml:brush>
  </inkml:definitions>
  <inkml:trace contextRef="#ctx0" brushRef="#br0">1 40 12287,'1'-12'0,"4"3"0,1 2 0,4 4 0,-2-1 0,3 1 0,-4 1 0,2 2 0,1 2 0,2 2 0,1-2 0,0 4 0,0-1 0,0 4 0,-1-2 0,-2 1 0,-1-1 0,1 0 0,-3 2 0,0 4 0,-1 0 0,-1 0 0,-5 1 0,0-1 0,0 0 0,-2 0 0,-1 1 0,-3 3 0,-1 0 0,-2 6 0,-4-2 0,0 1 0,0-1 0,1-5 0,2 3 0,3-1 0,1-1 0,-3 1 0,5-5 0,1 0 0,2 0 0,1 0 0,1-5 0,3-4 0,7-2 0,5-2 0,0 0 0,6 0 0,-1 0 0,0 0 0,4 0 0,-4-2 0,4-1 0,1-1 0,-5-6 0,-2 2 0,-2 0 0,1-1 0,-1 0 0,-5-6 0,-3-2 0,2-3 0,-3-7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2:13:03.610"/>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0 35 12108,'37'-19'-984,"4"3"446,-10 20 532,5-3-23,6 7-70,2-3 60,-3 3 22,-2 1 30,-13 0 0,-5 0-3,-3-4-7,3-2 47,1-3-22,9 0-24,0 0-7,7 0-1,2 0-5,12 0 31,-3 0-4,8 0 9,-9 0 25,4 0-2,-12 0 24,7 4-52,-11-3-11,7 3-25,-4-4 8,5-4 50,0 3-15,-1-3-22,-3 4-6,3 0 12,-7 0 45,3 0-12,-4 0-12,-4 0 10,-5 0-40,3 0 32,-6 0 8,11 0-30,1 0-13,5 4 5,-4-3-14,2 3 3,-7 0 60,4-3-4,-4 3-50,3-4-4,-3 0 10,0 0 68,-1 0 70,-11 0-202,-7 0 1,-8 0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35:16.894"/>
    </inkml:context>
    <inkml:brush xml:id="br0">
      <inkml:brushProperty name="width" value="0.08571" units="cm"/>
      <inkml:brushProperty name="height" value="0.08571" units="cm"/>
      <inkml:brushProperty name="color" value="#008C3A"/>
    </inkml:brush>
  </inkml:definitions>
  <inkml:trace contextRef="#ctx0" brushRef="#br0">1 33 12287,'0'-13'0,"0"-1"0,1 9 0,4 5 0,-4 0 0,5 5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35:17.511"/>
    </inkml:context>
    <inkml:brush xml:id="br0">
      <inkml:brushProperty name="width" value="0.08571" units="cm"/>
      <inkml:brushProperty name="height" value="0.08571" units="cm"/>
      <inkml:brushProperty name="color" value="#008C3A"/>
    </inkml:brush>
  </inkml:definitions>
  <inkml:trace contextRef="#ctx0" brushRef="#br0">14 0 12287,'0'7'0,"0"-1"0,0-4 0,0 2 0,-6-3 0,-1 5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35:17.894"/>
    </inkml:context>
    <inkml:brush xml:id="br0">
      <inkml:brushProperty name="width" value="0.08571" units="cm"/>
      <inkml:brushProperty name="height" value="0.08571" units="cm"/>
      <inkml:brushProperty name="color" value="#008C3A"/>
    </inkml:brush>
  </inkml:definitions>
  <inkml:trace contextRef="#ctx0" brushRef="#br0">1 6 12287,'4'-6'0,"2"6"0,1 7 0,-2 6 0,3 5 0,1 4 0,-2 3 0,5 1 0,-5 2 0,2 1 0,0 1 0,-5 1 0,4-5 0,-3 0 0,-2 1 0,5-7 0,-1-1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35:18.595"/>
    </inkml:context>
    <inkml:brush xml:id="br0">
      <inkml:brushProperty name="width" value="0.08571" units="cm"/>
      <inkml:brushProperty name="height" value="0.08571" units="cm"/>
      <inkml:brushProperty name="color" value="#008C3A"/>
    </inkml:brush>
  </inkml:definitions>
  <inkml:trace contextRef="#ctx0" brushRef="#br0">472 53 12287,'9'0'0,"0"0"0,-5 0 0,5 0 0,1 0 0,-2 5 0,-1 0 0,-1 3 0,2 0 0,-3 6 0,-1-1 0,-4 0 0,0 0 0,0 0 0,-1-4 0,-5 0 0,-6 1 0,-4 1 0,-7 2 0,2 1 0,0-1 0,-1 0 0,1-4 0,-2-1 0,3 1 0,1-2 0,1 1 0,5-5 0,0 1 0,1 2 0,3-2 0,5-2 0,8 2 0,5-3 0,3-1 0,1 0 0,0 0 0,0 0 0,5 0 0,-1 0 0,-1 0 0,-1 0 0,-2 5 0,0-1 0,0-1 0,0-1 0,-4 2 0,0 0 0,1-1 0,-4 0 0,-2 2 0,-4 2 0,-4 6 0,-3-6 0,-8-1 0,-1-2 0,-2 1 0,-5 1 0,3-3 0,-2 1 0,0-1 0,2-2 0,-4 1 0,4 1 0,1 1 0,-3 0 0,5-4 0,0 0 0,3 0 0,1 0 0,0 0 0,0 0 0,4-1 0,0-2 0,-1-1 0,4-7 0,0 4 0,2-2 0,-1 1 0,0-1 0,2-4 0,-2 0 0,2 0 0,2-1 0,0 1 0,-2 0 0,-2 0 0,1-4 0,2-1 0,-1 1 0,-1-2 0,0 4 0,4-4 0,0 2 0,0-1 0,-2 1 0,-1 4 0,-1-1 0,-2 1 0,2 0 0,1 2 0,-6 2 0,2 1 0,-2 4 0,-3-3 0,5-6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35:18.811"/>
    </inkml:context>
    <inkml:brush xml:id="br0">
      <inkml:brushProperty name="width" value="0.08571" units="cm"/>
      <inkml:brushProperty name="height" value="0.08571" units="cm"/>
      <inkml:brushProperty name="color" value="#008C3A"/>
    </inkml:brush>
  </inkml:definitions>
  <inkml:trace contextRef="#ctx0" brushRef="#br0">158 0 12287,'-13'7'0,"0"-1"0,0-4 0,-1 1 0,1 1 0,-4 2 0,-1-3 0,2 1 0,-4 1 0,-1-5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35:18.959"/>
    </inkml:context>
    <inkml:brush xml:id="br0">
      <inkml:brushProperty name="width" value="0.08571" units="cm"/>
      <inkml:brushProperty name="height" value="0.08571" units="cm"/>
      <inkml:brushProperty name="color" value="#008C3A"/>
    </inkml:brush>
  </inkml:definitions>
  <inkml:trace contextRef="#ctx0" brushRef="#br0">1 26 12287,'0'-8'0,"0"-1"0,6 6 0,1-3 0,6 6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35:19.311"/>
    </inkml:context>
    <inkml:brush xml:id="br0">
      <inkml:brushProperty name="width" value="0.08571" units="cm"/>
      <inkml:brushProperty name="height" value="0.08571" units="cm"/>
      <inkml:brushProperty name="color" value="#008C3A"/>
    </inkml:brush>
  </inkml:definitions>
  <inkml:trace contextRef="#ctx0" brushRef="#br0">145 0 12287,'13'0'0,"0"5"0,0-1 0,0-1 0,-4 3 0,0-2 0,1-1 0,-3 4 0,2 2 0,-6-2 0,0 1 0,-6-2 0,-5-2 0,-5-3 0,0 2 0,0 2 0,-4-1 0,-2-4 0,0 1 0,0 4 0,-5-4 0,4 4 0,-2-4 0,0-1 0,6 0 0,-3 0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35:19.442"/>
    </inkml:context>
    <inkml:brush xml:id="br0">
      <inkml:brushProperty name="width" value="0.08571" units="cm"/>
      <inkml:brushProperty name="height" value="0.08571" units="cm"/>
      <inkml:brushProperty name="color" value="#008C3A"/>
    </inkml:brush>
  </inkml:definitions>
  <inkml:trace contextRef="#ctx0" brushRef="#br0">14 27 12287,'0'-9'0,"0"1"0,-6 5 0,-1-3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35:19.727"/>
    </inkml:context>
    <inkml:brush xml:id="br0">
      <inkml:brushProperty name="width" value="0.08571" units="cm"/>
      <inkml:brushProperty name="height" value="0.08571" units="cm"/>
      <inkml:brushProperty name="color" value="#008C3A"/>
    </inkml:brush>
  </inkml:definitions>
  <inkml:trace contextRef="#ctx0" brushRef="#br0">1 1 12287,'7'8'0,"-1"1"0,0 1 0,0 2 0,4 1 0,-3 2 0,-1 2 0,4-1 0,-3 5 0,2-1 0,0 0 0,-2-2 0,3 2 0,-1-1 0,0 5 0,4-4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35:20.675"/>
    </inkml:context>
    <inkml:brush xml:id="br0">
      <inkml:brushProperty name="width" value="0.08571" units="cm"/>
      <inkml:brushProperty name="height" value="0.08571" units="cm"/>
      <inkml:brushProperty name="color" value="#008C3A"/>
    </inkml:brush>
  </inkml:definitions>
  <inkml:trace contextRef="#ctx0" brushRef="#br0">644 26 12287,'-7'-6'0,"2"-3"0,4 3 0,2 2 0,4 8 0,0 4 0,6 6 0,-3 4 0,2 4 0,2-2 0,1 2 0,0 1 0,1 2 0,-6 1 0,1 0 0,1 1 0,2-1 0,-5-4 0,-1-2 0,-2 1 0,1-1 0,-1-4 0,-4 1 0,0-2 0,-6-8 0,-2-1 0,-6-1 0,-3-1 0,1 0 0,-6-4 0,-1 0 0,-2 0 0,-1-4 0,-1-2 0,1 0 0,0 0 0,3-2 0,-1 2 0,0-1 0,0-4 0,7 1 0,-1 0 0,2 1 0,-1-1 0,8 3 0,-1-1 0,4 1 0,2 0 0,-1 2 0,7-2 0,2 1 0,3 2 0,6 4 0,1 0 0,-1 0 0,0 0 0,0 0 0,0 0 0,0 0 0,0 0 0,0 0 0,0 0 0,-4 1 0,0 2 0,0 3 0,-2 1 0,3-2 0,-4 4 0,1 1 0,-4-3 0,2 2 0,-4 1 0,-2 2 0,-4-1 0,-4-2 0,-2 1 0,-2-5 0,0-1 0,-1 2 0,1-5 0,0 4 0,0-4 0,0-1 0,0 0 0,0 0 0,0 0 0,0 0 0,-1-1 0,1-2 0,0-2 0,0 2 0,0 2 0,0 1 0,0 0 0,0 0 0,-1 0 0,1 0 0,0 0 0,4 0 0,1 0 0,3 0 0,-2 1 0,1 4 0,2-2 0,5 4 0,4-1 0,-2-2 0,5-2 0,3 2 0,-4-2 0,2 2 0,-1-1 0,0 1 0,3-2 0,-2 2 0,3 2 0,1-2 0,-6 2 0,-3-2 0,-2-1 0,-2 6 0,-2-6 0,0 3 0,-3 0 0,-5-5 0,1 4 0,-4-4 0,-4-1 0,2 0 0,-4 0 0,2 1 0,-1 4 0,-4-4 0,3 4 0,0-4 0,0-1 0,0 0 0,3 0 0,-1 0 0,-1 0 0,5 0 0,0 0 0,2-1 0,2-4 0,3 4 0,6-17 0,0 4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2:13:11.776"/>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1 27 12736,'53'-10'-984,"7"-1"510,-1 8 0,-9 1 509,8 2 1,-17 0-62,14 0 0,-8 0 2,11 3 1,-12 2 13,9 4 0,-14-3 11,14 0 0,-15-3 9,13 2 1,-15-3-6,12 1 1,-15-1 51,12 1 111,-16-2-119,34 3 1,-15 0 8,20 2-67,-19-2 1,12-1-27,-8-3 0,-3-1 21,1-1 0,-16 1 3,15-2 9,-19 2 0,34 1 2,-11 0 1,-8 0-2,-1 0 33,-16 0 43,30 0 99,-22-4 11,8 3-53,-24-3-92,-12 4 1,-11 0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35:20.925"/>
    </inkml:context>
    <inkml:brush xml:id="br0">
      <inkml:brushProperty name="width" value="0.08571" units="cm"/>
      <inkml:brushProperty name="height" value="0.08571" units="cm"/>
      <inkml:brushProperty name="color" value="#008C3A"/>
    </inkml:brush>
  </inkml:definitions>
  <inkml:trace contextRef="#ctx0" brushRef="#br0">158 0 12287,'-8'0'0,"-1"0"0,4 0 0,-3 0 0,-1 4 0,-3 2 0,4 2 0,-4-4 0,3 3 0,-2 0 0,-3 1 0,-5-5 0,5 8 0,-5-3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35:21.143"/>
    </inkml:context>
    <inkml:brush xml:id="br0">
      <inkml:brushProperty name="width" value="0.08571" units="cm"/>
      <inkml:brushProperty name="height" value="0.08571" units="cm"/>
      <inkml:brushProperty name="color" value="#008C3A"/>
    </inkml:brush>
  </inkml:definitions>
  <inkml:trace contextRef="#ctx0" brushRef="#br0">26 0 12287,'-4'9'0,"-2"-2"0,-1-1 0,4 0 0,-2-2 0,4 5 0,1 3 0,0 1 0,1 2 0,4 2 0,-2-1 0,5 6 0,3 0 0,0-2 0,-2 4 0,-2-6 0,-1 3 0,10-5 0,-1 3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35:21.343"/>
    </inkml:context>
    <inkml:brush xml:id="br0">
      <inkml:brushProperty name="width" value="0.08571" units="cm"/>
      <inkml:brushProperty name="height" value="0.08571" units="cm"/>
      <inkml:brushProperty name="color" value="#008C3A"/>
    </inkml:brush>
  </inkml:definitions>
  <inkml:trace contextRef="#ctx0" brushRef="#br0">263 0 12287,'-13'0'0,"0"0"0,4 0 0,0 2 0,-1 2 0,-1 5 0,-3 4 0,0 3 0,-4 1 0,-3-1 0,-6 3 0,-3-1 0,-4 5 0,-5-2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35:21.960"/>
    </inkml:context>
    <inkml:brush xml:id="br0">
      <inkml:brushProperty name="width" value="0.08571" units="cm"/>
      <inkml:brushProperty name="height" value="0.08571" units="cm"/>
      <inkml:brushProperty name="color" value="#008C3A"/>
    </inkml:brush>
  </inkml:definitions>
  <inkml:trace contextRef="#ctx0" brushRef="#br0">0 0 12287,'4'3'0,"2"7"0,2 8 0,-4 2 0,5 3 0,1-1 0,2 2 0,-4 0 0,0 3 0,-1-1 0,0 0 0,-2-4 0,2 0 0,-1 0 0,-3-2 0,-2 3 0,-1-5 0,-1-2 0,-4-1 0,-2-2 0,-6 0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35:23.010"/>
    </inkml:context>
    <inkml:brush xml:id="br0">
      <inkml:brushProperty name="width" value="0.08571" units="cm"/>
      <inkml:brushProperty name="height" value="0.08571" units="cm"/>
      <inkml:brushProperty name="color" value="#008C3A"/>
    </inkml:brush>
  </inkml:definitions>
  <inkml:trace contextRef="#ctx0" brushRef="#br0">656 59 12287,'-7'-13'0,"1"0"0,6-1 0,0 6 0,0-1 0,6 8 0,3 1 0,3 7 0,-4 4 0,0 4 0,-1 1 0,0 2 0,-2 5 0,2-3 0,-1 2 0,-3 0 0,2 0 0,0 3 0,-1-2 0,2-1 0,-5-5 0,5 4 0,-1-2 0,-1-3 0,0-2 0,-4-1 0,0 1 0,-1-3 0,-3-2 0,1-3 0,-6-6 0,-1 0 0,-2 0 0,-3-2 0,-1-1 0,-3-2 0,-1-3 0,-2 0 0,-4-4 0,0 2 0,-1 1 0,1 2 0,0-4 0,0 4 0,0 1 0,1-2 0,3 2 0,4 0 0,4 0 0,1 2 0,0 4 0,-1 0 0,7-6 0,7 4 0,9-2 0,3 3 0,1 1 0,0 0 0,0 0 0,2 0 0,2 0 0,-2 0 0,2 0 0,-2 0 0,-2 0 0,0 0 0,0 0 0,0 0 0,-4 0 0,0 0 0,1 0 0,-3 4 0,2 0 0,-6 2 0,1-1 0,-4-3 0,-4 6 0,-5-2 0,-3 2 0,-1-2 0,-1 0 0,-4 0 0,4 0 0,-5-3 0,1 1 0,1-1 0,-7 3 0,4 0 0,-2-1 0,0 1 0,5 0 0,-5-3 0,-1 1 0,-2-1 0,3-1 0,1-2 0,3 0 0,1 0 0,-1 0 0,-1 0 0,0 0 0,0 0 0,1-2 0,5-2 0,0-3 0,0-1 0,1-3 0,2 2 0,3-3 0,1-1 0,1 0 0,5 0 0,0 0 0,0 0 0,0-1 0,2 1 0,2 0 0,-1 0 0,5 0 0,-3 0 0,6 1 0,-3 3 0,-2-2 0,0 9 0,-6-2 0,0 8 0,0-2 0,0 4 0,0-5 0,0 3 0,0-2 0,0 2 0,0-8 0,0 2 0,0-9 0,0 8 0,0-6 0,0 6 0,0-8 0,0 9 0,0-4 0,0 6 0,0 0 0,6 0 0,1 0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35:23.828"/>
    </inkml:context>
    <inkml:brush xml:id="br0">
      <inkml:brushProperty name="width" value="0.08571" units="cm"/>
      <inkml:brushProperty name="height" value="0.08571" units="cm"/>
      <inkml:brushProperty name="color" value="#008C3A"/>
    </inkml:brush>
  </inkml:definitions>
  <inkml:trace contextRef="#ctx0" brushRef="#br0">683 177 12287,'-14'0'0,"6"0"0,-1 0 0,6-2 0,-1-2 0,2 1 0,2-6 0,2 6 0,1-2 0,1-1 0,5 3 0,-3-5 0,1 3 0,-3 0 0,5 5 0,-5 0 0,5 0 0,-5 0 0,5 0 0,-2 2 0,4 1 0,-3 1 0,-3 5 0,2-3 0,-1 1 0,0 0 0,-3 3 0,1-1 0,-1 1 0,-2-2 0,-1 0 0,0 3 0,0 0 0,0-2 0,0 0 0,0 1 0,0 2 0,-4 1 0,-2 0 0,-1 0 0,-3 0 0,-2-1 0,-1-2 0,0-1 0,0 1 0,-5-3 0,1 2 0,1 0 0,1-2 0,2 3 0,0-5 0,-2-1 0,-2 2 0,2-5 0,-2 4 0,2-4 0,2-1 0,0 0 0,-2 0 0,-1 0 0,-1 0 0,1-1 0,6-2 0,1-3 0,-1-1 0,-2-2 0,0-4 0,4 0 0,-3-5 0,6 1 0,-1-1 0,0-1 0,1 5 0,5-5 0,0 0 0,0-3 0,-4-2 0,0 1 0,1 3 0,1 1 0,2-3 0,0 3 0,0 0 0,0 0 0,0 2 0,0 3 0,0 1 0,0 0 0,0 7 0,0 6 0,0 8 0,0 3 0,-1 2 0,-2 1 0,-1-1 0,-2 1 0,3 2 0,-3 2 0,-1-2 0,2 3 0,-3 0 0,-1 1 0,2 3 0,-5-4 0,3 0 0,-4 0 0,-4 3 0,2-1 0,-4-1 0,2 0 0,-1 1 0,-4-5 0,5 1 0,-1-2 0,-1-2 0,9-1 0,-3-2 0,1-3 0,1-1 0,-1 4 0,3-1 0,3-3 0,6 0 0,0-6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35:24.093"/>
    </inkml:context>
    <inkml:brush xml:id="br0">
      <inkml:brushProperty name="width" value="0.08571" units="cm"/>
      <inkml:brushProperty name="height" value="0.08571" units="cm"/>
      <inkml:brushProperty name="color" value="#008C3A"/>
    </inkml:brush>
  </inkml:definitions>
  <inkml:trace contextRef="#ctx0" brushRef="#br0">1 11 12287,'6'-8'0,"2"6"0,4 4 0,1 7 0,0 7 0,0 2 0,1-2 0,3 3 0,1-2 0,-2-1 0,-2-1 0,-2-2 0,-2 0 0,-1 0 0,1 0 0,0-4 0,0-2 0,-1-1 0,0-1 0,4-5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35:24.544"/>
    </inkml:context>
    <inkml:brush xml:id="br0">
      <inkml:brushProperty name="width" value="0.08571" units="cm"/>
      <inkml:brushProperty name="height" value="0.08571" units="cm"/>
      <inkml:brushProperty name="color" value="#008C3A"/>
    </inkml:brush>
  </inkml:definitions>
  <inkml:trace contextRef="#ctx0" brushRef="#br0">0 1 12287,'2'8'0,"2"1"0,-3-6 0,5 3 0,0-6 0,1 0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35:24.692"/>
    </inkml:context>
    <inkml:brush xml:id="br0">
      <inkml:brushProperty name="width" value="0.08571" units="cm"/>
      <inkml:brushProperty name="height" value="0.08571" units="cm"/>
      <inkml:brushProperty name="color" value="#008C3A"/>
    </inkml:brush>
  </inkml:definitions>
  <inkml:trace contextRef="#ctx0" brushRef="#br0">40 27 12287,'-7'-6'0,"1"3"0,6-6 0,-6 6 0,-1-2 0,-6 5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35:28.710"/>
    </inkml:context>
    <inkml:brush xml:id="br0">
      <inkml:brushProperty name="width" value="0.08571" units="cm"/>
      <inkml:brushProperty name="height" value="0.08571" units="cm"/>
      <inkml:brushProperty name="color" value="#008C3A"/>
    </inkml:brush>
  </inkml:definitions>
  <inkml:trace contextRef="#ctx0" brushRef="#br0">289 0 12287,'-26'0'0,"-1"0"0,1 0 0,0 0 0,0 0 0,-1 2 0,0 2 0,-4 5 0,-2 3 0,-7 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2:20:01.774"/>
    </inkml:context>
    <inkml:brush xml:id="br0">
      <inkml:brushProperty name="width" value="0.08571" units="cm"/>
      <inkml:brushProperty name="height" value="0.08571" units="cm"/>
      <inkml:brushProperty name="color" value="#FF0066"/>
    </inkml:brush>
  </inkml:definitions>
  <inkml:trace contextRef="#ctx0" brushRef="#br0">2353 11 6140,'-4'0'193,"-2"0"-53,5 0-23,-2 0 0,0 1-71,1 1 1,-1-1-19,1 1 1,0-1 0,-2 0-15,1 1 1,-2 0 31,0 2 1,1-2-1,-1 1-14,0 0 0,-1 0 0,-1 3-21,3-2 1,-2-1 0,1 1-10,-1 2 1,1-2 0,1 0-24,1 2 0,-2-2 1,2 0-17,-1-1 1,3 2 33,-2 0 0,3-1 2,0 0 0,0-1-12,0 1 0,0-1 0,0 1 0,3-1 11,1-2 1,0 0 0,1 0 0,0 1 1,2-1 0,0 1 0,0-1-4,0-1 0,0 0 0,0 0 1,0 0-11,0 0 0,0 0 0,0 0 0,0 0-15,3 0 1,-2 0 0,1 0 0,-1 0-11,-1 0 0,0 0 1,0 0-1,0 0 12,0 0 0,0 0 1,0 0 29,0 0 1,-3 0-1,0-1 1,0 0 11,0-2-12,-2 1 0,3 1 28,-3-1 11,1 1 1,-4-2-2,-1 3 0,0 0 1,-3 0-13,0 0 0,1 1 0,-1 0-6,0 2 1,-1 1 0,-1-1 0,0 1 1,0-1 0,0 0 0,0-2 0,0 2-19,0 1 1,0-2 0,0 1 0,-1-1-15,-1 1 0,0 1 1,-2-1-1,0 1 4,0-1 0,2 0 1,-3-2-1,0 2 28,-1 1 0,-1-2 1,0 0-1,2 0 51,0 0 0,3-1 1,-2 2-1,1-1-34,1 1 0,1-1 1,-1-2-41,-3 0 1,4 0 0,1 0 0,1 0-5,0 0 0,1 0 0,0 0-21,0 0 0,-1 0 1,-1 0 11,0 0 0,2 0 1,0 0 10,0 0 1,1 0 0,-1 0 0,0 0 0,2-1 0,0 0-22,0-2-87,2 1 38,-2-1 0,3 2 19,3-1 1,-2-1 0,3 0-20,-1-1 1,3 1 59,-2-1 0,2 1 1,-1-1 14,0 1 0,0-1 15,2 1-1,-1 0 1,-1 2 21,0-2 0,0 1 1,2 2-17,0 0 1,-3 0-1,1 0-11,0 0 1,2 0-1,0 0 11,0 0 1,0 2 0,0 1 12,0 1 0,0-2 1,-1 1-1,-1-1 46,0 1 0,-3 1 1,2-1 52,-1 1 1,0-1-1,-3 1-12,3-1 1,-2 2 0,1 0-14,-1 1 1,-2 1 0,-1 0-54,0 0 0,-1 0 1,1 0-21,-3 0 1,1 0-1,-1-1 1,1 0-26,0-2 1,-2 1-1,2 2 1,-1-1-10,0-1 0,1 1 0,-1-2 0,0 1-27,0-1 1,-1 0 0,-1 2 0,0-2-55,0 2 0,0-2 0,0 0 0,0-1-75,0 1 0,-3-2 0,1 0 0,0-1-121,-1-1 1,2 0-1,-2-1 1,0-2-715,1-4 987,0 0 0,-1-6 0,-1 2 0</inkml:trace>
  <inkml:trace contextRef="#ctx0" brushRef="#br0" timeOffset="550">1856 32 8174,'0'-4'461,"0"2"0,0 4-397,0 3 1,0 1 0,0 2 0,0 0-44,0 2 0,0 2 0,1-1 0,0 1-69,1 2 1,1-2 0,-2 3 0,0-3-32,1 1 0,2-2 0,-3 0 0,2-1-381,1-2 1,-2 0-183,3-1 0,0-3 642,2-2 0,-3-1 0,2-7 0,-2-2 0</inkml:trace>
  <inkml:trace contextRef="#ctx0" brushRef="#br0" timeOffset="1566">1751 137 7572,'-5'0'388,"0"0"-361,1 0 1,-2 1-1,1 1-42,3 3 0,0-2 1,0 0 76,0 0 0,0 1-159,2 3 1,1-3 0,0-1-1,2-1 8,1 1 1,1-1-1,2-2 13,0 0 0,0-1 0,0-1 0,0-3 42,0-1 1,-3 1 0,1 1 0,0 1 24,-1-1 0,1-1 42,-3-2 1,3 0-6,-3 0 1,1 2-18,-3 1 0,-1 2-2,-1 0 0,0 1 1,-3 1 37,0 0 0,-1 0 1,-1 0 49,0 0 1,1 1 0,0 1 0,1 2-54,0 0 1,-1 2 0,-1-2 0,0 1-29,0-1 1,0 0 0,-1 2 0,0-2 1,1 2 0,-1-2 1,3 0-1,-1-1-55,-1 1 0,1-1 0,0 1-26,1-1 1,1-1-17,-3-2 1,2 0 57,0 0 0,3-3 0,-2-2-9,1-1 0,-2-2 0,3 0 0,0-2-2,-1 2 0,2-2 0,-2 0 0,0-1 29,1-2 0,-1 1 0,1-1 1,0 2 43,1 1 1,-3 1-1,2 2 1,1 0 164,0 0-145,-2 0 1,2 2 2,-1 1 0,1 3 15,1 1 0,0 3 0,0 4-66,0 0 1,0 0 0,0 1 0,0 1 7,0 3 0,0-1 0,0 0 0,0-1 0,0 1 1,2-1 0,0 1 0,1-1-11,0 1 0,-2-2 0,2 1 0,-1-1 49,0 1 0,3 1 0,-3-1 0,1-2-7,0 0 0,-2-1 1,1 0-1,0 0-5,0 0 0,-1 0 1,1 0-1,-1 0 31,-1 0 1,0-2-1,0-1 12,0 2 1,-1 0-93,-1 1 1,0-2 0,-3-1 5,0-1 0,1 0 1,-1-2 7,0 2 1,1-1-1,-1-2 1,0 0-28,-1 0 1,1 0-1,0 0 1,0 0-28,-1 0 0,-1-2 0,0-1-77,0-1 1,0 0 0,1-2 0,1 2-92,3-2 0,1 2 0,1 0 1,0-2-131,0 0 0,1-3 1,1-1 338,3-1 0,1-4 0,1-3 0</inkml:trace>
  <inkml:trace contextRef="#ctx0" brushRef="#br0" timeOffset="2299">1219 88 7574,'0'-7'-65,"0"2"1,1 1-153,1-2 0,-1 2 427,1 0 334,-1 2-214,-1-1 0,0 8 0,0 3 1,0 2-355,0 0 0,1 2 1,0 0-1,1 0-12,0 0 1,-1 1 0,0-2-1,0 1 5,1-1 0,3 1 1,-2 1-1,0 0-14,0-2 1,1 0 0,-3 2-1,2-2-80,1-1 1,-2-1-1,1-3 1,-1 0-974,0-2 149,1-2 949,0 1 0,-2-3 0,2 0 0</inkml:trace>
  <inkml:trace contextRef="#ctx0" brushRef="#br0" timeOffset="3565">1044 88 7003,'4'-4'24,"-1"1"766,-3 3-783,0 6 1,0-1 0,0 4 0,0 0-47,0 0 0,0 0 0,0 2 0,0 1 1,0-1 0,2 2 0,0-2 0,1 1-21,0-1 0,-2-2 0,3 0 0,0-1 15,0-1 1,-2 0 0,3-1 13,1-1 1,0 0 0,1-2-6,0-2 1,0-1-1,0-1 1,0-2-10,0-1 0,-3 1 0,1-1 0,1-1 40,0 1 0,-2-2-14,1 1 50,0-1 41,-1-1 30,-1 3-67,-3 1 0,-1 3-30,-1 0 0,0 0 0,-2 1 1,0 0-10,0 2 0,1 0 0,-3-2 0,1 2 2,0-2 1,0 1 0,-1-1 0,1 2 13,0-2 1,-1 2 0,-1 0-1,0-1-12,0 1 1,-3-1-1,1 2 1,0-1 0,-1-2 1,2 1 0,-2-1 0,0 2-5,1-2 0,-3 0 0,3-1 1,1 1 0,0 1 1,1-1-1,0 1 1,0-1-1,0-1 0,0 0 1,0 0-1,0 0 1,0 0 0,0 0 0,0 0 0,2-2 0,0-1-1,0 2 0,-1-1 0,-1 1-19,0-2 1,0 0 0,0 2-1,0-2 13,0-1 0,0 2 1,1-1-1,0 1 5,1-1 1,1 0-1,-3 2 11,0-2 0,0-1 1,1 1 0,1-1 1,-1 2-31,1 0 17,2-2-5,0 3 13,3-2 20,3 3 114,-2 0 15,2 0-76,0 0 0,-2 3-23,1 2 0,-1-1 0,0 0 0,0-1 36,1 1 1,1-1-58,-3 1 1,0 1-22,0 2 1,0-2 0,0-1-43,0 2 1,0-2 22,0 0 0,-1 0 0,-1 2-43,0-2 1,-1-2 0,1 1 0,-1-1-57,-1 1 1,2-1-1,-3-1-36,0 1 1,1-1 0,-1 1-33,0-1 1,-1-1-1,-1 0 67,0 0 1,0 0 0,0 0 0,0 0 105,0 0 0,0 0 0,-3-3 0,-1-1 0</inkml:trace>
  <inkml:trace contextRef="#ctx0" brushRef="#br0" timeOffset="4333">596 207 7272,'4'1'554,"-2"1"-465,-1 3 1,-1 3 0,0 2 0,0 1-44,0 2 1,-3-2-1,1 0 1,0 2-31,-1 0 1,1 0 0,-3 0 0,0-2-128,-1-1 0,-2 1 0,-1-1 0,-1-2-226,-1 0 0,1-3 1,-3-2-1,1 1 337,0-3 0,-4 0 0,-2-1 0</inkml:trace>
  <inkml:trace contextRef="#ctx0" brushRef="#br0" timeOffset="5246">407 39 6595,'4'1'178,"-2"1"1,-1 2 0,0 3 0,0 0-126,1 0 1,2 1-1,-3 1 1,2 2-36,1 0 0,-2 2 0,2-1 0,0 0-27,0 0 0,-2 0 0,1-2 1,-1 1 2,0-1 1,1-1 0,-3-2-20,0 0 0,0 0 14,0 0 0,-1-3 0,-1-1 8,0 0 0,-1-2 0,1 1 3,-3-1 0,0 0 0,-1 0 0,1 2 18,0-2 1,-1 0-1,-1-1 2,0 0 1,0 1 0,0 0 0,0 2 14,0-2 0,-1 1 0,-1-1 0,0 2-15,1-2 1,0 2 0,1 0 0,-1-1-15,-1 1 1,1-2 0,-1 2 0,1-1-7,1 1 1,0 0 0,0-2 0,0 2-9,0-2 0,0 2 0,0 0 0,0-2 11,0 0 0,0 1 0,0 1 0,0-2 25,0 0 1,0 0 0,0 0-1,0 2-13,0-2 1,0 0 0,0-1 0,0 0-14,0 0 0,-1 0 1,0 0-1,-2 0-5,2 0 1,-1 0-1,1-1 1,-2 0 0,2-2 1,0-1 0,1 1 0,0 1 14,0-1 1,0 1-32,0-2 1,0-1-55,0-2 1,3 2-77,2 1 0,1 1 0,1-1-125,0-2 0,1 0 1,1-2-77,3-1 1,1 1 348,1-1 0,0 1 0,0 1 0</inkml:trace>
  <inkml:trace contextRef="#ctx0" brushRef="#br0" timeOffset="5980">246 18 7347,'-7'0'-55,"0"0"0,3 1-5,2 1 0,-1 0 92,0 2 1,0-1-1,2 1-32,-2 2 1,1-2-1,2 0 1,0 1-24,0 2 1,1-1 0,0 0-6,2-2 0,2-1 6,0 1 1,1-2 0,1 1-18,0 0 1,-3-2-1,1 1 9,1-1 1,0-1 4,1 0 116,0 0 239,0-3-141,-3 2-8,-1-2-131,-3 3-50,-6 3 1,3-2-1,-3 2 1,1-1-15,1 1 1,2 1-1,-3-1 1,0 1 5,-1 2 1,1-2 0,1 0-1,-2 1-31,0-1 0,1 2 0,1-2 0,-1 1-89,1-1 1,-2 0-1,2 2 1,-1-2-169,1-1 0,1 2 296,-1 0 0,2-2 0,-1 3 0,3-2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35:28.160"/>
    </inkml:context>
    <inkml:brush xml:id="br0">
      <inkml:brushProperty name="width" value="0.08571" units="cm"/>
      <inkml:brushProperty name="height" value="0.08571" units="cm"/>
      <inkml:brushProperty name="color" value="#008C3A"/>
    </inkml:brush>
  </inkml:definitions>
  <inkml:trace contextRef="#ctx0" brushRef="#br0">604 210 12287,'-8'2'0,"-1"2"0,6-2 0,-9 4 0,9-6 0,-4 1 0,1 3 0,1-2 0,0 2 0,2-2 0,-4-1 0,1 3 0,2-1 0,4 6 0,0-4 0,0 3 0,0 2 0,-5-2 0,1 1 0,-6-1 0,1 5 0,-3 0 0,-1 1 0,0-1 0,1-5 0,2 0 0,3-1 0,1 0 0,0-4 0,3 3 0,-1 0 0,0-3 0,4 6 0,0-7 0,1 4 0,2-4 0,3 1 0,1 1 0,-2 0 0,3-4 0,-3 2 0,3 2 0,-3-1 0,4 6 0,-7-5 0,3 5 0,-4 1 0,-1-2 0,0 0 0,-1 1 0,-4 4 0,-2-1 0,-6-2 0,0-3 0,0-1 0,0 3 0,0-5 0,-2 1 0,-3 0 0,2-3 0,-4 2 0,0-2 0,-1-2 0,-1 0 0,-4 0 0,0 0 0,0 0 0,1 0 0,2-2 0,2-1 0,2-1 0,-3-6 0,5 1 0,1-3 0,1-1 0,6 0 0,2-1 0,1-2 0,3-2 0,2-5 0,1 1 0,0-3 0,0-1 0,1 0 0,4-1 0,4 1 0,2 0 0,2 1 0,0 2 0,1 2 0,-1 2 0,4 0 0,1 5 0,-2-1 0,-2 4 0,-2 5 0,-2-1 0,-1 1 0,0-4 0,4 2 0</inkml:trace>
  <inkml:trace contextRef="#ctx0" brushRef="#br0" timeOffset="165">355 40 12287,'13'-13'0,"0"1"0,1 3 0,-1 4 0,0 5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23:10.942"/>
    </inkml:context>
    <inkml:brush xml:id="br0">
      <inkml:brushProperty name="width" value="0.08571" units="cm"/>
      <inkml:brushProperty name="height" value="0.08571" units="cm"/>
      <inkml:brushProperty name="color" value="#FF0066"/>
    </inkml:brush>
  </inkml:definitions>
  <inkml:trace contextRef="#ctx0" brushRef="#br0">851 78 7931,'-10'-3'-508,"1"-1"0,2 0 0,-1 1 295,-1 0 1,0 1 255,3 2 1,0 3 4,-1 1 0,4-1 1,0 2-1,1 0-29,-1 0 0,-1 2 0,1-1 0,0 2 12,-2 0 1,1 0 0,0 3 0,2 0-24,0 1 0,-1 0 1,1-1-1,1 1-4,0 0 0,1-3 0,1 1 0,0 0-4,1-3 1,3-2-1,0-1-5,0-1 0,2-1 0,-1-3 0,1-1 1,2-2 1,-2-2 0,2 0 0,-1-1 2,0-2 1,-1 1 0,2-2 0,-1 0-1,0 0 1,0-1 0,0-2-1,-1 0-7,0 1 0,-1-1 0,1 0 0,-1 0-1,1 0 1,-3 0 0,-1 0 0,0 1 50,-1 1 0,-1 2 0,-1 3-20,0-1 1,-1 4-1,-1 0-19,-3 3 0,2 0 1,-2 0-50,0 0 1,0 0 0,-2 0 0,-1 0 18,-1 0 1,0 3-1,1 0 1,-1 1 28,-1 1 1,0-1-1,-2 3 1,1 1 29,0 1 0,-1 1 0,1 0 0,0 2-17,0 1 0,1 2 1,-1-2-1,0 0 0,1 2 0,-1 1 1,2 2-1,1-2-14,1 0 1,1 1 0,-1-2-1,1 0-9,2-2 0,1 0 0,1-2 0,0-1 5,1-1 0,-2 3 1,1-2-1,0 0 1,1-2 0,2 0 0,1-2 0,0 1 1,2-1 0,-2 0 1,2 1-1,1-1 1,1-2 0,1 1 0,-1-2 0,1 0 0,-1 0 0,3-1 0,0-2 0,1 0 0,1 0 0,1 0 0,-1-1 0,0 0-2,1-2 0,0-2 0,1 1 0,-1-1-1,-1 1 1,1-2 0,-2 2 0,2 0 2,-1 0 0,0 2 0,-2-2 0,-1 1 1,-1 2 1,1-2 0,1 1-1,-1 0 1,-1 2-1,-1 0 8,1 0 0,-4 0 0,0 3 22,-3 1 0,0-1 0,0 2 0,0 0 6,-3 0 0,0 4 1,-4 0-1,1 1-33,0 2 1,-2-1 0,0 1 0,-1-1-1,-1 0 0,-1 3 1,-2-1-1,1-1-12,-1 1 1,0-1 0,0 1 0,0-1 6,0-1 1,0 0-1,0-2 1,0 1 10,1-1 1,-1 2 0,0-3 0,3 0 3,1-1 0,0-2 0,0-1 0,1 0-7,1 0 1,1-1-1,-1-3 21,1 0 1,2-1-1,-1-1 1,1 0-27,0-2 0,-1 0 1,3-3-1,-2-1-7,-1-1 0,1 0 0,0 1 1,0-1 2,0 1 1,-1 1-1,3 1 1,0 0 22,-1 2 1,2-2 66,-1 2-169,1 1 26,1 0 1,0 4 90,0 1 1,0 2-1,0 2-12,0 0 1,0 2-1,0-1 1,0 2-16,0-1 0,0 1 0,-2 1 0,-2 0-46,0 1 0,-1 0 0,0 1 0,0-1-117,1 0 1,-2 1-1,3-1 1,-2-1-105,1-1 1,2 0 257,-2-3 0,-1 4 0,-1 0 0</inkml:trace>
  <inkml:trace contextRef="#ctx0" brushRef="#br0" timeOffset="498">361 716 7872,'-13'0'-98,"1"-3"0,1 0 0,1-2-276,0 1 1,2 0-1,3-2 1,1 1 457,-1 1 1,1 2 96,0-3 0,3 1-216,-1-2 1,1 1 9,1 1 1,1 0 0,0-1-10,1 1 0,3 0 94,-1-3 1,1 3 0,0 1 40,0 0 1,-3 1-51,2 2 0,-2 2 0,2 1 0,0 0-6,-1 2 0,-1 2 0,2 0 0,-1 3-25,-2 0 1,2 1 0,-1 1 0,0 1-28,-2 0 0,2 2 0,1 0 1,-2 0-59,0 1 1,-1-2 0,-1 3 0,0-1-58,-2-2 1,-2 0-1,1-2 1,-2-1-8,0 0 1,0-1-1,-1 0 1,0-3 128,-2-2 0,-1-3 0,-3 1 0</inkml:trace>
  <inkml:trace contextRef="#ctx0" brushRef="#br0" timeOffset="833">65 710 7790,'-3'3'-251,"2"1"43,-1-2 0,1 0 178,1 2 1,0 0-1,1 2 1,1-1 25,2-1 0,2 0 0,0 3 0,1-1-25,-1 1 0,1-1 0,-1 1 0,1-1-17,-1 1 1,-2-1-1,0 0 1,-1 1 8,-2-1 0,0 1 0,-1 0 1,-1 1-18,-1 0 0,-4 2 0,-3-2 0,-1 1-31,-1 1 0,-4-1 0,0 1 85,-2-1 0,-3 2 0,-3-1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23:17.307"/>
    </inkml:context>
    <inkml:brush xml:id="br0">
      <inkml:brushProperty name="width" value="0.11429" units="cm"/>
      <inkml:brushProperty name="height" value="0.11429" units="cm"/>
      <inkml:brushProperty name="color" value="#FF0066"/>
    </inkml:brush>
  </inkml:definitions>
  <inkml:trace contextRef="#ctx0" brushRef="#br0">1490 309 28208,'-8'-18'-9020,"-4"2"7841,-5 3 1,5-3-1,0 4 783,-2-4 1,6 4-1,0 0 1,2-2-147,0-2 1,0-3-1,6 1 77,0 0 1,0 0 0,0 0 128,0 0 0,0 5 1,2 3 510,4 2 0,2 0 0,6 4 1,0-2-150,6 2 0,1 2 0,7 2 1,0 0 533,0 0 0,-6 0 1,5 0-1,-3 0-215,0 0 1,6 6 0,-5 2 0,-3 0-122,-2 0 1,-2 4 0,-2-3 0,-2 1 17,-1 4 0,-9-4 1,2 2-235,-4 2 0,-4 2 1,-4 0-1,-9-1 527,-7-3 1,0 0 0,-8 4 0,0-2-314,1-2 1,-11-2 0,4 4 0,-5-4-255,-3-1 1,3 3-1,-5-4 1,0 0 82,-1 0 1,-1-2 0,-5-6-1,5 0 4,5 0 1,7 0 0,4 0 0,4 0 366,1 0 1,5-8 552,10-4-747,4 4 0,8-2 1,2 6-567,4-3 1,4 1 480,8 6 1,-6-6-383,0 0 1,-5 0 64,5 6 1,-8 8-558,2 4 1,-4-1 0,-4 1 325,-4 2 0,2-4 0,-8 2 0,-3 0 293,-1-2 0,-2 6 0,0-4 353,0 5 1,0 1 0,-1 0 0</inkml:trace>
  <inkml:trace contextRef="#ctx0" brushRef="#br0" timeOffset="634">727 200 29314,'-10'0'-3086,"-6"-8"2059,14 6 1,-7-4 0,7 12-170,-4 6 1,4 4 0,-6 0 695,0-4 1,-2 4 0,-8-5 592,0-1 1,0 4 0,-1-8 0,3 0 45,4 2 1,-4-6 0,4 4 101,-4-4 1,4-2 0,2-2-645,2-4 0,1-4-838,7-8 1,0 6-339,0 0 1276,0 7 1,-2-3 642,-4 8 1,-2 2-1,-6 2-218,2 3 0,0 5-230,-6-6 1,2 2 0,2-4-36,1 2 337,9 0 408,-4-6 0,8 2 1,0 4-583,0 6 1,2 2 0,2 0 0,4-2 137,3 3 1,-7 1 0,2 2 0,-2 0-739,2 0 0,-4 0 0,2 1 289,-8-1 1,-8 0 0,-11 0 0,-1 0 389,2 0 0,-4-8 0,0-3 1,-3-5 6,-3-2 0,4 0 0,-1 0 0,3 0-75,4 0 0,2-9 0,2-3 0,0-6-347,-1-6 1,9 2-1,4-6 1,4-1 55,2 1 0,0 6 0,2-2 375,4 3 0,12-5 1,11-2-1</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23:27.906"/>
    </inkml:context>
    <inkml:brush xml:id="br0">
      <inkml:brushProperty name="width" value="0.11429" units="cm"/>
      <inkml:brushProperty name="height" value="0.11429" units="cm"/>
      <inkml:brushProperty name="color" value="#FF0066"/>
    </inkml:brush>
  </inkml:definitions>
  <inkml:trace contextRef="#ctx0" brushRef="#br0">16 164 19549,'-10'-2'-2412,"4"-4"0,6 4 0,6-6 3255,6 0 1,7 6-1,5-4 1,6 4-650,4 2 0,13-6 0,7-2 0,13 0-51,10-1 0,1-5 0,11 2 1,6-2-82,4 2 1,-49 4 0,1 0 0,0 2 0,1 2 0,47-6-43,0 4 1,-47 4 0,3 2 0,4-1 0,1 2 0,0-1 0,1 0-8,0 0 0,1 0 1,2 0-1,-1 0 1,-5-1-1,-1 2 1,1-1-1,-1 2-13,1 0 1,1 2 0,3-3-1,1 2 1,3 2 0,0 2-1,-3 0 1,-1 0 122,-3 1 1,-1 0-1,-3-2 1,1 0 0,-1 0-1,1 0 1,-1 1 0,1 0-214,-2 2 1,1-1 0,1-3-1,1 0 1,-6-1 0,1 0-1,1-1 1,1 0 76,0-1 0,1 2 0,2 2 0,1 0 0,0-2 0,1 0 0,-1 0 0,1 0-5,-1 0 1,1 0 0,1 3-1,1 0 1,-2-1 0,-1 0 0,1 2-1,-1 1-20,0 0 0,1 0 0,3-1 0,-1 0 0,0-1 0,-1 0 0,2-2 0,0 0 33,-2-1 1,1 0-1,0 0 1,1-2 0,-4-1-1,1-2 1,0 1-1,1-2 43,1-1 1,1 0-1,0 2 1,-1 0-1,1-2 1,-1 0-1,-2 1 1,-1 0 32,-2-1 0,-1 0 0,1 2 0,-1 0 0,42-7 0,-2 2 80,-2 0 1,-4 0 0,-4 6-1,-9 0-17,-7 0 1,1-6 0,-3 0 0,4 2 9,1 2 1,-7 2-1,-2 0 1,-3 0-23,1 0 1,5 0-1,-5 0 1,-5 0 26,-5 0 1,-5 0 0,-5 0 0,3 0-45,2 0 1,-3-7 0,5 1-1,3 0-23,1-2 0,9 4 0,1-8 0,-1 0-28,-5 2 0,3 0 1,-11 6-1,3-2-35,-3 2 1,-3 0 0,-9 0 0,0-2 19,1 2 1,5 2 0,0 2 0,1 0 965,1 0 1,-5 2 0,5 2 0,0 4-1072,5 2 0,-3-6 1,1 2-1,-3-4 54,-4-2 0,-3 0 1,-7 0-1,-6 0-117,-4 0 48,-10 0 0,-3 0 437,-14 0-376,5 0 0,-8 0-103,4 0 324,4 0 145,-6 0 0,8-2-1295,0-4-406,0 4-245,0-6-203,0 8 538,0 0 1,-8-8 0,-2-2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23:32.490"/>
    </inkml:context>
    <inkml:brush xml:id="br0">
      <inkml:brushProperty name="width" value="0.08571" units="cm"/>
      <inkml:brushProperty name="height" value="0.08571" units="cm"/>
      <inkml:brushProperty name="color" value="#FF0066"/>
    </inkml:brush>
  </inkml:definitions>
  <inkml:trace contextRef="#ctx0" brushRef="#br0">182 400 7988,'-6'-12'-1093,"0"0"1,0 0 1203,6-7 1,0 7 95,0 0 91,0 8-60,0-4-45,0 8-128,0 0-30,0 8 1,-6 2 0,-3 8-1,-1 1-22,-4-1 1,4 0 0,0 0 0,0 0-13,0 0 1,4-5-1,-4-1 1,0 2 16,0 2 0,3 2 0,-3 0-39,2 0 0,-4 1 18,6-1 83,0-8 0,8-2 0,6-8 44,10 0 0,9-14 1,11-4-1,4-5-75,7-3 1,5 0 0,7-8 0,5 1-47,5 1 0,2-6 1,-1 7-1,3-3 39,4-2 0,2 2 0,3 3 1,-5 5-33,-4 0 0,-11 8 0,-5-3 0,-9 7 18,-7 0 1,-13 4 0,-6 0 0,-4 2 117,-2 4 0,-5-4 21,-1 2 31,-8-8-44,4 12 0,-10-6-168,-4 8 1,2 0 0,-8 0-70,-3 0 0,5-3 0,-2-1-95,-2-2 0,4 0-79,-2 6 1,6 0-905,-6 0 1161,8 0 0,-4 0 0,8 0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23:38.486"/>
    </inkml:context>
    <inkml:brush xml:id="br0">
      <inkml:brushProperty name="width" value="0.08571" units="cm"/>
      <inkml:brushProperty name="height" value="0.08571" units="cm"/>
      <inkml:brushProperty name="color" value="#FF0066"/>
    </inkml:brush>
  </inkml:definitions>
  <inkml:trace contextRef="#ctx0" brushRef="#br0">1980 454 8461,'0'-12'-764,"0"0"1,0 0 719,0-6-48,0 8 0,2 2 1,2 10 99,2 4 1,2 4 0,-4 8 7,3 0 0,1-6 1,-2 0 18,6 3 1,-2-7 0,2 0-35,2 0 1,-4-6 0,2 4-38,2-4 1,3-2 0,1-2-1,0-2-13,0-2 0,-6-6 0,0 4 0,0-2 33,-1-5 0,3 5 0,-8-2 11,-2-2 0,4-2 17,-2-2 0,-2 0 6,-10-1 1,2 9 43,-8 4 0,0 4-1,-7 2 0,1 0 1,0 0-1,0 0-25,0 0 0,0 8 1,-1 2-1,1 3-30,0-1 0,0-6 0,0 6 0,0 0-73,-1-2 1,7 4 0,0-6-8,-2 2 1,0-4 0,0 4 20,2-1 0,0-3 45,-7-6 1,7 0-1,0 0 42,-2 0 0,4 0 0,-2 0 52,-2 0 1,-2 0-1,-3 0-76,1 0 1,0 6 0,0 0-12,0-2 0,0 4 0,-1-2 21,1-2 0,6-2 1,0-2 64,-2 0 1,4 0-14,-2 0 0,0-8 0,-5-4-8,5-4 0,2 3 0,6 1 0,-4-2-24,-2-2 1,6-2-1,-2 0 1,2 0 31,-2-1 0,4 1 0,-6 0-66,0 0 0,6 0 0,-4 0 0,2 1-215,-2 5 1,4 2-707,-5 4 915,5 4 0,11-6 0,1 8 0</inkml:trace>
  <inkml:trace contextRef="#ctx0" brushRef="#br0" timeOffset="450">1817 146 6587,'0'-19'111,"0"7"-55,0 0 0,-2 8-344,-4-2 0,4 6 288,-4 6 0,-4 4 0,-1 8 0</inkml:trace>
  <inkml:trace contextRef="#ctx0" brushRef="#br0" timeOffset="1147">1217 364 8512,'-12'0'-139,"2"-2"-243,2-4 1,0 3 92,2-3 1,-4 4 300,-8 2 0,0 0 1,-1 0-13,1 0 1,0 2 0,0 2-1,0 5-26,0 1 1,-1-6 0,-1 4 0,-2-2 23,-2 0 0,0 6 1,3-6-1,-1-2-15,-2-2 0,0 4 0,6 0 0,-1-2-12,1-2 0,0-2 1,0 0-37,0 0 0,2-2 11,3-4 39,5 4 84,0-6 1,4 8-33,-8 0 0,6 0 0,-6 0-31,-2 0 1,4 0-9,-2 0 1,0 0 0,-7 0 0,1 0 0,6 0 0,0 0 1,-2 0 0,4 0 0,-2 0 1,-2-2 13,-3-4 1,5 4-1,0-6 1,-2 2 46,-2 0 1,4-2 0,0 4-26,-2-2 1,-3 0 0,-1 4 19,0-4 1,6 3-1,0-3-15,-2 4 0,4 2-29,-2 0 0,7 2 1,-3 2 46,0 3 1,6 1-53,-4-2-5,4-4 0,4 12 0,4-8-87,6-2 0,5-2 0,1-2 0,2 0-166,4 0 0,-4 0 0,7 0 251,-1 0 0,2 8 0,8 2 0</inkml:trace>
  <inkml:trace contextRef="#ctx0" brushRef="#br0" timeOffset="1266">781 582 8386,'-18'-2'3,"0"-5"0,2 3 0,2-6 1,2 2-61,-2 4 0,3 2 0,-1 2 0,-2 0-678,-2 0 735,-2 0 0,0 8 0,0 2 0</inkml:trace>
  <inkml:trace contextRef="#ctx0" brushRef="#br0" timeOffset="1400">255 127 8214,'-27'-34'0,"-1"2"-189,0 2 1,0 15 0,5 3 0,-1 8-777,2 4 965,2 16 0,-6 5 0,-3 15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23:47.371"/>
    </inkml:context>
    <inkml:brush xml:id="br0">
      <inkml:brushProperty name="width" value="0.08571" units="cm"/>
      <inkml:brushProperty name="height" value="0.08571" units="cm"/>
      <inkml:brushProperty name="color" value="#FF0066"/>
    </inkml:brush>
  </inkml:definitions>
  <inkml:trace contextRef="#ctx0" brushRef="#br0">1 255 7573,'18'0'-1484,"0"0"1691,0 0-13,-8 0 12,-2 0-31,-8 0-100,0 0 1,-6 2-37,0 4 1,0 4 0,6 9-41,0-1 0,0 0 39,0 0 0,0 0 135,0 0-37,0-7 0,2-3-52,4-8 1,10-6 0,11-5 0,-1-3-91,0-6 0,12-4 0,1 2 0,3-5 13,3-1 1,3 6-1,-4-4 1,1 2-35,-1-1 1,7 1 0,-5 6 0,1 0-70,-5 0 1,-4 1 0,1 3 0,-1 4-73,-2 2 0,5 0 0,-13 4 0,0-2-220,-4 2 0,3 2 388,-3 2 0,0 0 0,-14 8 0,-2 2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23:51.954"/>
    </inkml:context>
    <inkml:brush xml:id="br0">
      <inkml:brushProperty name="width" value="0.08571" units="cm"/>
      <inkml:brushProperty name="height" value="0.08571" units="cm"/>
      <inkml:brushProperty name="color" value="#FF0066"/>
    </inkml:brush>
  </inkml:definitions>
  <inkml:trace contextRef="#ctx0" brushRef="#br0">53 328 6654,'0'-10'-40,"0"2"0,0 10 77,0 4 0,-2 10 1,-2 10-1,-2 4 1,2 9 0,0-1 0,0 8 1,-2-1-38,2-5 0,2-7 1,2-5-1,0-2 51,0-4 1,-2-4 64,-5-5-64,5-5 0,-4-8 0,12-2 0,7-6-18,3-11 1,4-7 0,2-10-1,4-1-8,3 1 0,-5-6 0,6-3 1,2-1-4,3-5 1,-5 7-1,2 0 1,5 1-105,3 1 1,4-7 0,-3 7 0,1 4 79,-2 5 0,7-1 0,-1 6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26:55.935"/>
    </inkml:context>
    <inkml:brush xml:id="br0">
      <inkml:brushProperty name="width" value="0.08571" units="cm"/>
      <inkml:brushProperty name="height" value="0.08571" units="cm"/>
      <inkml:brushProperty name="color" value="#FF0066"/>
    </inkml:brush>
  </inkml:definitions>
  <inkml:trace contextRef="#ctx0" brushRef="#br0">1552 238 7747,'-7'0'-236,"0"0"1,1-1 126,2-1 1,-3-2 0,3-3 361,1 0 1,-3 3 0,3-1 0,0 0-180,0-2 0,0 0 1,1 0-1,0 0-77,0 0 1,1 0 0,1 0-135,0 0 1,1 3-1,2 0 1,1 0 50,2 0 0,1 3 0,0-2 1,0 2 103,0 1 0,0 0 0,0 1 1,0 2 31,0 1 0,0 2 1,0 1-1,0 0-21,-3 0 1,2 1 0,-4 1 0,0 1-23,-2 1 0,0 0 0,0 1 0,-3-1-7,-1-1 1,-5 2 0,-1-1 0,-1 1 22,-1 0 1,-2-4 0,0 1-1,0-2 13,0-2 1,0 0 0,0-2 0,1-2 57,2 0 0,-2-2 0,3-1 0,0-3 32,0-1 0,1-3 0,1-1 0,-1-1 17,0-2 0,0-1 0,2-1 0,0-1-26,3 0 1,-2-1 0,1 0 0,-1 0-98,2 0 0,-2 0 1,4 4-1,1 2-3,0 1 1,1 3-293,0 0 0,0 2-1023,0 0 44,0 4 1254,0-2 0,3 6 0,1 1 0</inkml:trace>
  <inkml:trace contextRef="#ctx0" brushRef="#br0" timeOffset="181">1531 1 7245,'7'0'-242,"0"0"1,-3 3 0,-1 1 0</inkml:trace>
  <inkml:trace contextRef="#ctx0" brushRef="#br0" timeOffset="783">1084 182 7896,'-11'-7'0,"2"0"915,1 0-1181,4 0 0,2 4 1,3 3-1,3 4 204,-1 2 0,1 4 0,2 0 1,-2 1 56,2 1 1,-2 1 0,0 1-1,-1 0-10,-2 0 1,2 0-1,0-1 1,-2 0 29,0-2 0,-2-2 0,-1 1 0,-3-1 49,-1 1 0,-1-3 0,-1-3 0,-1-1-51,-3-2 0,-3 2 0,-2 0 1,0-2 19,0-3 0,-4-2 0,1-4 1,-3 0 46,-2-2 0,2-1 0,-1 1 1,0-1-42,-1-2 1,-5 1 0,0 0-1,0 1-93,2 1 1,0-2 0,1 2-1,1 0 48,0 0 0,2 3 0,7 3 0,2 1 12,1 1 1,5 1-1,0 1 218,1 0-224,4 0 0,2 0 1,3 1-1,2 1-44,1 0 0,2 3 1,2 0-1,2 1 28,-2 1 1,2 1-1,0 1 1,-1 1-15,1 1 0,-2-3 0,2 2 0,-1 0 10,0-1 0,1 1 0,-4-2 0,-1 2 71,0-2 1,-3 0 0,1-1 40,0 0 1,-2-2-1,0-1 1,-3-1-13,-5-2 0,-1 2 0,-3 1 0,0-1-196,1 0 0,-2 0 0,-2-2 1,-1 2-270,-1-2 1,2 2 0,-1 0 384,3-2 0,0 0 0,-2-1 0</inkml:trace>
  <inkml:trace contextRef="#ctx0" brushRef="#br0" timeOffset="1100">804 50 7674,'-7'0'-749,"1"0"0,2 0 829,4 0 0,3 0 1,2 2-17,0 0 0,-1 1 1,3-1-1,0 1-24,-3 1 1,2-2-1,-3 2-29,1-1 1,-2 2-1,2-2 1,-1 1-313,-1 1 301,-5-2 0,-1 7 0,-3-3 0</inkml:trace>
  <inkml:trace contextRef="#ctx0" brushRef="#br0" timeOffset="1434">154 266 7857,'-10'6'0,"1"0"84,4-1 1,-1-1-127,4 3 0,0-1 0,5-1 0,4-2 87,1 0 0,2-2 1,-1 1-1,1-1-12,1-1 0,-3-1 0,2-1 0,0-3 1,-1-1 0,0-1 0,-2 0 1,0 0 29,0 0 1,-2 0 0,-1 0 0,-1 0-78,-1 0 0,-2 0 1,0 0-218,-3 0 1,-1 3 0,-3 0 229,-3 1 0,-1 0 0,-3 3 0</inkml:trace>
  <inkml:trace contextRef="#ctx0" brushRef="#br0" timeOffset="1580">140 126 7830,'-13'-7'195,"-1"0"1,2 1-1,1 2-656,1 1 0,0 4 1,0 4-1,-1 4 461,-2 3 0,-4 2 0,-1 0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26:54.269"/>
    </inkml:context>
    <inkml:brush xml:id="br0">
      <inkml:brushProperty name="width" value="0.08571" units="cm"/>
      <inkml:brushProperty name="height" value="0.08571" units="cm"/>
      <inkml:brushProperty name="color" value="#FF0066"/>
    </inkml:brush>
  </inkml:definitions>
  <inkml:trace contextRef="#ctx0" brushRef="#br0">524 19 7738,'-2'-5'-210,"0"0"871,0 0-536,1 2 0,1 4 0,1 5 1,1 3-49,0 2 1,3 3-1,-2 3 1,0 1-81,0 1 1,2 2-1,-2 0 1,0 0-39,0 0 0,2 0 0,-3-1 1,0 1-4,-2 0 0,3-3 0,-1-1 1,-1-3-9,0 0 1,-1 0 0,0-3-750,0-2 358,0-1 0,1-4 443,1-2 0,2-1 0,3-1 0</inkml:trace>
  <inkml:trace contextRef="#ctx0" brushRef="#br0" timeOffset="783">343 159 7741,'-3'-7'-134,"-2"3"0,1-2-25,-1 4 0,1 0 0,-1 4 0,1 1 148,1 1 1,-2 1-1,2 2 8,-1 0 1,3 0-1,-2 0-69,3 0 0,0 0 0,0-1 25,3-2 1,1 0 0,3-2-1,0 0-29,0 0 0,0-2 0,0 0 0,0 0 58,0 0 0,0 3 0,0-1 39,0 0 0,-3 1 0,0 0 1,-1 1 0,-1-2 0,-5 3 0,-1-1 30,-2 0 1,-1 2 0,0-3 0,-1 0 4,-1 0 1,0 2 0,-3-2 0,1 0-23,0 0 1,-2-1-1,2-2 1,-1 0 6,0 0 0,2 0 1,-3 0-1,1 0 24,0 0 0,2-3 0,0-1 0,1-3-16,-1 0 0,1 0 0,2 0 0,1 0 4,1 0 0,0-2 0,2-1 0,2-1-37,0-1 1,1-4 0,0-1 0,0 0 13,0 0 0,0 0 0,1 1 0,0 1-9,2 2 0,1-1 0,-1 5 0,-1 1 1,1 3 0,-2 1-35,1 2 1,-1 2 0,-1 0-1,-1 4-13,-1 2 0,-2 2 0,-3 2 0,-1 4 93,-1 3 1,-1 4 0,-3 3 0,2 1 8,-2 3 1,1 0 0,-1 3 0,3 1 0,-1 2 1,2 3-1,3-2 1,1-4 26,3-4 0,1-4 0,1-3 0,1-3-162,1-2 1,3-3 0,4-5-1,3-1-182,1-1 1,4 0 0,2-2 0,1-2 238,1 0 0,6-7 0,2-2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2:20:12.073"/>
    </inkml:context>
    <inkml:brush xml:id="br0">
      <inkml:brushProperty name="width" value="0.08571" units="cm"/>
      <inkml:brushProperty name="height" value="0.08571" units="cm"/>
      <inkml:brushProperty name="color" value="#FF0066"/>
    </inkml:brush>
  </inkml:definitions>
  <inkml:trace contextRef="#ctx0" brushRef="#br0">1 197 5880,'1'-4'287,"1"2"-245,3 1 1,1-1-1,1-1 1,0 2 37,0 0 0,2 1 0,1 0 0,1 0-55,2 0 0,0 0 0,1 0 0,1 0-49,1 0 1,-1 0 0,2 0 0,-1 0-7,0 0 1,1 0 0,-3 0 0,0 0 13,0 0 0,-3 0 0,-1 0 0,-1 0 25,0 0 0,-2 0 86,-2 0 0,-3-1 14,0-1 1,-2 0-102,-2-2 0,-2 0 1,-2-2-1,0 2 11,1 1 1,1 0 0,-3 1-20,0-3 1,0 2 0,0 1-20,0 1 1,0-1 0,0-1 12,0 2 0,0 0 1,0 1 0,0 0 0,2 0-7,0 0-5,4 0 9,-2 0 1,6 2 15,2 1 0,-2-1 0,1-1 0,0 0-6,0 2 1,1 2-1,2-1-1,0 0 1,-3 0 0,1-2-2,1 3 0,-3-2 0,1 0 0,0-1 25,0 1 0,-2-1-20,3-2 0,-3 2 269,3 1-213,-3-1 1,1-1 0,-4 0-17,-1 2 0,-1 0 0,-3-2 0,1 2-68,0 1 1,1-1-1,-1 1-81,0 2 0,1-2 0,-1 0-129,0 2 1,1-2 232,-1 0 0,4 1 0,-2 2 0</inkml:trace>
  <inkml:trace contextRef="#ctx0" brushRef="#br0" timeOffset="2850">1779 141 7252,'-3'-5'-208,"1"1"0,0 1-138,2-1 324,0 2 0,0 0 24,0 4 1,0 2-5,0 3 1,-3 0-1,1 0 8,0 0 1,2 0-1,0 0-22,0 0 1,2 0-1,1-1 27,1-1 0,-2 0 1,3-2 28,0-2 0,2 0 0,0-1-30,0 0 0,0 0 0,0 0-21,0 0 0,0-2 0,-1-2 0,-1 1-13,0-3 0,-3 2 0,0 0 0,-1-2 9,2 0 0,-2-1 0,1 0 1,-1 0 12,-1 0 1,0 2 0,-1 1-1,-1 0 2,0 1 1,-3 0-1,2-1-37,-1 1 0,0-1 41,-3 1 1,0 0 29,0 1 0,2 1 49,0-1 1,3 1-59,-3 1 0,1 0-17,-3 0 0,0 1 0,2 0 1,0 2-8,0 1 0,1-1 1,-1 1-1,0 2-6,-1 0 1,-1-1 0,0-1 0,0 1 0,0-1 1,0 2 0,0-2 0,0 1 1,0-1 1,-3-2 0,1 1 0,0-1-2,-1 1 0,2 0 1,-1-2-1,0 2-5,0-2 1,1 0-1,-2-1 1,0 0-23,1 0 1,0 0-1,2 0-12,0 0 1,0-1 27,0-1 1,1-2-1,1-3-11,3 0 0,1 2 1,1 1-1,0-2 0,1 0 24,1-1 1,1 0 0,2 1-1,-1 0 7,-1 2 0,2 1 0,-2-1 0,1 1-1,2 2 1,-3-2 0,2 0 40,1 2 0,0 0-1,1 1 0,0 0 0,0 0-13,0 0 1,-3 1 0,-1 0-1,-1 2-11,0 1 0,3-1 1,-2 1-27,1 2 1,-2 0 0,2 1 16,-1 0 1,0-2-1,-3-1 1,0 2 28,0 0 0,0-1 0,0-1 15,0 2 0,0 0-49,0 1 0,-3 0 0,-2-1-6,-1-1 1,-1 0-1,-1-2 1,-1-1-34,0 1 0,0-2 0,1 2 0,-1-1-89,0 1 1,0-1 0,2-2-1,-1 1-11,-1 1 0,1-1 1,-1 1 131,1-1 0,1-1 0,0 0 0</inkml:trace>
  <inkml:trace contextRef="#ctx0" brushRef="#br0" timeOffset="3233">1352 50 6642,'4'1'-381,"-1"1"511,0 3 1,0 1-1,2 1 1,0 0-120,1 0 1,-3 0 0,2 1 0,1 0-23,0 2 1,-2-1-1,1-2 1,0 0-133,-1 0 0,1 0 0,-3 0 0,1 0 143,0 0 0,-2 0 0,2 0 0</inkml:trace>
  <inkml:trace contextRef="#ctx0" brushRef="#br0" timeOffset="4083">1261 155 7743,'-4'-3'-88,"-2"2"0,4-5-133,-3 1 0,4 1 1,-2 0 16,0 1 1,2-2 175,-1 0 0,0 1 10,0 0 1,1 1 0,-1-1-85,1-2 79,1 3 0,0-1 0,1 3 17,1-2 1,-1 1 0,4 2 3,1 0 1,-3 0 0,2 0 0,1 0 7,0 0 0,-2 0 1,1 1 14,1 1 0,0-1 0,1 2 10,0 0 0,-3-2 0,0 2-4,-1 0 0,0-1-8,-3 2 1,0 1 0,-1 1-18,-1-1 1,0 1-1,-3-1-18,0 1 1,-1-1 0,-1-1-1,0 2-4,0 0 1,0-1 0,0-2 0,-1 1 15,-1 0 0,0 0 0,-3 1 1,1-2-1,0 0 0,-2-2 0,1 2 0,0-1 8,0 1 0,-1-1 0,2-2 0,-1 0-8,0 0 0,3 0 0,-2 0 0,1 0-5,2 0 1,0 0 0,1-1 0,0 0 4,0-2 1,1-2 0,0 0 5,1-1 0,2-1 0,-2 0 23,3 0 0,1 0-33,1 0 1,0 2 0,1 1-17,1 1 1,2 1 0,3 2 18,0 0 0,0 0 1,0 0-1,0 0 0,-3 0 0,1 0 1,1 0 14,0 0 0,-2 0 0,1 0 0,0 1 23,-1 1 0,2 0 2,-1 2 0,0-1 1,0 1 15,-3 2 0,1 0 0,-1 1-19,0 0 0,-2 0 1,-2 0-1,-1 0 4,-1 0 1,0-1-1,-3 0 1,0-2 15,0 2 0,0-2 0,-1-1 0,-1 1-19,0-3 1,-3 2 0,0 0 0,-1-2-27,-1 0 1,0-1 0,0 0-1,0 0-10,0 0 0,0-1 0,0-1 0,1-3-39,1-1 0,-1-2 1,2 0-1,0-3-75,2 1 0,2 1 0,1-1 0,2 0-179,1-2 0,1 1 296,2 0 0,6-1 0,2-2 0</inkml:trace>
  <inkml:trace contextRef="#ctx0" brushRef="#br0" timeOffset="4433">1254 15 7743,'-4'0'-489,"1"-1"-432,3-1 852,-3 1 1,1-4 77,-3 2 0,3 1 0,-3 2-91,0 0 0,-1 2 1,-1 1 81,0 1 0,0 1 0,0 2 0</inkml:trace>
  <inkml:trace contextRef="#ctx0" brushRef="#br0" timeOffset="4598">1023 64 7423,'-4'-3'-197,"1"2"0,3-5 0,0 2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27:03.284"/>
    </inkml:context>
    <inkml:brush xml:id="br0">
      <inkml:brushProperty name="width" value="0.08571" units="cm"/>
      <inkml:brushProperty name="height" value="0.08571" units="cm"/>
      <inkml:brushProperty name="color" value="#FF0066"/>
    </inkml:brush>
  </inkml:definitions>
  <inkml:trace contextRef="#ctx0" brushRef="#br0">8016 551 8121,'-1'-10'-163,"-3"-1"0,3 1 0,-2-1-124,2 1 1,-1 4 139,-1 3 0,1-2 91,-5 2 0,3 0 0,-3 7 44,-1 3 1,2-1-1,1 0 1,-1 3-14,0 0 1,0 5 0,-2 1 0,3 0 23,0 0 0,2 2 0,3-2 0,0 0-6,0 0 1,0 2-1,0-3 1,0-1 11,0-2 1,4-4 0,4-1 0,4-1 6,2-3 1,4-1-1,-2-1 1,3 0-26,1 0 1,-5-1 0,6-1 0,-1-3-27,-1-1 1,2-4-1,-1-4 1,-2 0 17,0-1 0,-6 4 1,2-4-1,-2 0 46,-2-3 1,-3 3 0,-1 1-1,-2 3 30,-1 1 1,-2-4 0,-1 0-17,0 1 0,-5 3 0,-2 2-33,-2 1 0,-1 4 0,-2 0 0,-1 2-12,0 1 0,-6 0 1,3 0-1,-1 0 1,-1 0 1,-2 0 0,-5 1 0,1 1-2,-1 2 0,2 4 0,-4-1 0,1 2 4,-1 1 1,3 1-1,-4-1 1,0 1-5,2-1 1,-4-1 0,2-1 0,-2-1 2,-1 1 0,1-3 1,1-2-1,3 0 2,0 0 1,-1-2-1,2 3 1,2-3-26,1-1 1,5-4 0,1 0 0,0-2-14,0-2 1,3-1 0,-1-2 0,3 0 20,0-3 1,0-1-1,-2-4 1,-2 2-2,-1-1 1,3-1 0,-2 1 0,0 0 14,-2 0 0,-2 0 0,1 0 0,2 4 80,1 3 0,-2 2 0,3 1 1,1 2 119,1 1 0,2 2-134,0 3 0,0 1 1,4 2-49,2 4 0,3-1 0,2 1-55,3 1 1,1-2 0,6 0 0,0-1-72,3 1 0,3-2 0,6 1 0,2 0 10,-2-3 0,3-1 0,1-1 0,0 0 107,1 0 0,-5 0 1,3 0-1,-2 0 98,0 0 0,0 0 0,-4 0 0,-3 0 63,-3 0 0,-2 2 1,-2 0 10,0 1 1,-4 5-189,-2-1 0,-8 1 1,-3 0-1,-2-1-19,-1 1 1,-5 2 0,-2 0-1,0 0 15,0 1 0,-4-1 0,-4 1 1,-2-1 1,-2 0 0,-1 1 0,-2-1 0,-3 1 12,-3-1 0,-3 0 1,-2 1-1,0-2-2,3-2 0,4-1 0,-1-4 0,1 1-1,-1 0 1,7-3-1,-2-3 1,2-1 1,0-2 1,2-2 0,-1-5 0,0-1 0,4 2 1,1-3 0,4 0 0,0 0 25,3 0 0,3-3 0,7 5 0,4 0-20,1 1 1,2 2-1,2 0 1,1-1-5,4 1 1,6 1 0,2 0 0,1 3 0,2-3 1,2 4 0,2-1-1,1 1-7,1 3 1,1 0 0,-1-1 0,0 0 14,-1 1 0,-2 0 1,-3 2-1,-1 2 17,2 1 1,-3 2-1,0 3 1,-2-1-9,-5 1 1,2 1 0,-6 1-1,1 1-7,-2-1 1,-3 2-1,-2 0 1,-3 2-17,-3-1 0,-2-2 1,-3 0-1,-1-1-4,-5 1 0,-1-1 1,-2 0-1,-1 0-8,-2-3 1,2 1 0,-2-5 0,2 1-98,1 0 0,1-3 1,2 3-1,2-3-15,1-1 1,-3-1 0,5-3 0,0-1-111,1-1 0,5-5 238,1 1 0,3 0 0,-1-5 0</inkml:trace>
  <inkml:trace contextRef="#ctx0" brushRef="#br0" timeOffset="316">6531 1 8349,'0'10'139,"0"-3"1,-1 0-1,-1 1-363,-2 1 1,1 5 0,3 1 0,0 1 10,0 3 1,0 0-1,0 3 1,0 1 32,0 1 0,1-2 1,1-3-1,2 0 115,-2 0 1,4-5 0,0 0 0,1-3 64,0-1 0,-1 1 0,5-1 0</inkml:trace>
  <inkml:trace contextRef="#ctx0" brushRef="#br0" timeOffset="498">6791 63 7950,'0'-10'-1283,"0"-1"1135,0 1 1,-1 5 41,-3 5 1,2 5 105,-5 5 0,5 1 0,-3-1 0</inkml:trace>
  <inkml:trace contextRef="#ctx0" brushRef="#br0" timeOffset="1075">6739 592 7934,'-9'-4'0,"1"-3"-401,1-2 1,3-1-1,-3 4 1,-1 1 387,-1 0 0,-1 4 0,-2-2 0,-2 2-9,-3 1 1,-3 3-1,0 2 1,-1 0-27,0 3 0,-3-3 0,0 0 0,-1-1 66,0 3 0,0-1 0,-3 0 0,3-1 52,-1 1 0,4 1 1,-1 2-1,4-1-24,1-1 1,7 0 0,-1 3 0,5-2 11,3-1 1,1-2 0,7 3-9,3-1 1,5-3 0,3 2 0,3-2-47,4-2 1,-2 1-1,5-1 1,-2 2-7,1-2 1,-2 0-1,1 0 1,-3 2 10,-3-2 1,-3 3 0,2-1-13,-1 2 0,-2-2 1,-7 3-1,-2 1 5,-3 1 1,-7 1 0,-4 1 0,-6-1 27,-4 0 0,-2 1 1,-1-1-1,-2 1 7,-2-1 0,3 4 1,-3 0-1,1-2 61,-1 0 0,4-2 1,-1 1-1,2-1-58,1 0 1,4 1 0,1-1-45,1 1 0,6-1-20,5 0 0,4-4 0,5-1 0,4-2-67,4 1 1,5 3 0,0-3 0,1 1-122,2-1 0,1 4 0,1-2 0,3 1-58,4 0 0,-4-1 270,5 1 0,-2 2 0,2-3 0</inkml:trace>
  <inkml:trace contextRef="#ctx0" brushRef="#br0" timeOffset="1464">5638 291 8131,'5'-5'-302,"2"1"0,-1 4 1,1 5-1,1 5 294,1 6 0,1 5 0,1 3 0,-1 4-86,0 2 1,4 1-1,1 0 1,0 0-251,0 1 0,3-6 344,-5-2 0,6-2 0,-3-1 0</inkml:trace>
  <inkml:trace contextRef="#ctx0" brushRef="#br0" timeOffset="2330">5493 333 8081,'-10'-20'-242,"-1"3"1,4-2-513,0 6 759,5 3 0,-2 10 1,4 7-1,0 3-10,0 0 1,3 1 0,2 2 0,0 2 4,3 1 0,2 0 0,0 3 0,0-2-11,1 2 1,3-3 0,0 1 0,-1 2 20,2 0 0,-3 2 1,3 0-1,-1 0 21,0-1 0,3 0 1,-3-2-1,-2 0-14,0 0 1,-2-2-1,0 0 1,-2-1-7,-1-2 0,-5-1 1,1-2-19,-2 0 0,-5 0 1,-3-2-1,-3-3-12,-4 0 0,-1-1 0,-4-4 0,2 0-7,-1 0 0,-2 0 1,-2-2-1,-1 0 0,-1-1 0,-5-5 1,1-1-1,-1-2 21,2-3 0,-3-1 0,2 1 1,-1-3 1,1-3 0,3 3 0,4 0 1,2-1 16,1 2 1,3-3 0,5 3 0,1-1 52,2 4 0,2 1 0,5 2-41,0-1 0,5 4 0,2 2 0,2 0-17,1 3 0,1 0 0,-1 2 0,1 2-16,-1 1 0,0 3 0,2 4 0,1 1-4,0-1 1,1 0-1,-3 1 1,-1-1 15,0 1 0,1 2 0,-2 1 1,-1 0 1,-1 1 0,-5-2 0,2 3 0,-3 0-5,-1 0 1,-1-2 0,-3 2 0,-3-1-1,-2-2 1,-6-3 0,-1-2-1,-1-2 3,-1-1 1,5-2 0,-5-3 0,1 0-2,1 0 0,-4 0 0,4-1 0,-1-1 16,-1-2 0,1-4 0,-3 2 0,2-1 22,1 1 0,-1 0 0,-4-1 1,-1 2 25,-1 1 1,0 2-1,3-1 1,0 2-26,1 1 1,-1 1 0,0 2-1,2 3-51,1 0 1,2 7 0,3-3 0,0 2 5,0-1 1,2 0 0,3-1 0,3 0-18,0 1 0,0-1 0,3 0 39,-1 1 1,-2-1 0,3 1 15,-2-1 1,0-3 0,0 0-24,-3 1 1,-2-2-1,-3-1 1,0 1-36,-2 0 1,-3-3 0,2 3 0,-1 0-55,-3 0 1,3-4 0,-1 1 0,-1-1-110,2-2 1,-3 3 0,2 1 0,0-2-91,0-1 1,3-1-1,-2 0 275,1 0 0,-4 0 0,3 0 0</inkml:trace>
  <inkml:trace contextRef="#ctx0" brushRef="#br0" timeOffset="2680">5327 343 8105,'-10'-6'-334,"3"1"1,0 2 0,-2 0 162,-4 1 0,0 2 0,-4 3 0,-2 4 109,0 2 0,-7 2 1,0-1-1,-2 0-119,0 1 181,5-1 0,-11 5 0,1 1 0</inkml:trace>
  <inkml:trace contextRef="#ctx0" brushRef="#br0" timeOffset="3014">4216 84 7625,'1'11'-212,"3"3"0,-2 2 0,5 6 0,1 2 145,1 4 1,5 2 0,1 2 0,0 2-67,0 0 0,2 0 0,-2-6 0,1-4 133,3-2 0,-1-2 0,1 0 0,-2-3 0,-4-2 0,2-4 0</inkml:trace>
  <inkml:trace contextRef="#ctx0" brushRef="#br0" timeOffset="3282">4102 354 8105,'-7'0'-60,"0"0"1,1 1 0,-2 3 9,1 7 1,1 4 0,-2 7 0,1 2-70,-1 4 1,-1 2-1,-1 1 1,-1 1-17,1 3 0,0-3 1,-1 1-1,2-3-124,2-2 0,-2-6 259,2-1 0,-7 0 0,-2-5 0</inkml:trace>
  <inkml:trace contextRef="#ctx0" brushRef="#br0" timeOffset="3617">3728 115 8012,'0'-11'-1404,"0"5"1593,0-1 0,4 9 0,0 3 0,2 6-99,2 6 1,1 8 0,2 2 0,-1 3-146,0 1 0,-2 2 0,2 0 1,1 2-132,1-2 1,-1 0-1,0-2 1,-1-1-20,0-3 1,0-2 0,-2-8 204,-1-3 0,0-3 0,3 0 0</inkml:trace>
  <inkml:trace contextRef="#ctx0" brushRef="#br0" timeOffset="3933">3572 395 8081,'-10'0'-126,"0"0"1,0 5 0,3 3 0,3 5 70,-1 4 1,4 6 0,-2 2 0,0 2-58,0 2 0,1-3 0,-4 1 0,0-2 12,0-2 0,3-2 0,-4-4 1,-2-3 102,-4-2 0,0-3 1,-3-2-1,0-4 120,0-2 0,-2-1 1,-3 0-1,-2 0-28,-2 0 1,0-4 0,2-3 0,-3-2-43,0-2 1,-1 4-1,0-1 1,1-2-124,1-3 1,3-2-1,-2 2 1,3-2-232,4-1 0,-2 2 301,5-3 0,1-5 0,2-4 0</inkml:trace>
  <inkml:trace contextRef="#ctx0" brushRef="#br0" timeOffset="4114">3437 281 7970,'-17'-10'0,"1"-1"0,0 2-85,0 2 0,-5 2 1,-4 5-1,-3 3 85,-4 4 0,-4 0 0,-6 8 0</inkml:trace>
  <inkml:trace contextRef="#ctx0" brushRef="#br0" timeOffset="4567">2347 624 6462,'11'0'-64,"-1"0"1,0 0 0,1 0 4,-1 0 1,4-5 0,1-1 0,1-1 1,3 0 1,4-3-1,1-4 1,0 0 53,2-1 0,-8 0 0,2-3 0,-4 2 85,-4 1 1,0 1 0,-3 3 31,-2 1 0,-3 4 0,-8 3 0,-3 2 10,-2 1 1,-6 1 0,-1 2 0,-1 5-48,-1 5 0,-3 0 0,-3 3 0,1-1-91,1-2 0,1 2 0,1-2 1,-1 1-9,0 1 1,0-3 0,1 2 0,-1-4 28,0-3 1,0 1-1,1-3 1,-1-1 37,0 1 0,4-3 0,1-4 0,-1-3 68,1-1 0,4-4 0,-2-5 0,2-1 24,2-2 1,-2-3 0,1-2 0,-1-3-77,3 0 0,2-1 0,-1-2 0,2 2-233,2-2 0,0 0 0,4 0 0,0 3-110,0 0 1,1 2-1,2 4 282,0 3 0,5 2 0,-2 5 0</inkml:trace>
  <inkml:trace contextRef="#ctx0" brushRef="#br0" timeOffset="5631">1849 395 8008,'0'-7'-607,"0"0"0,0 4 516,0-4 1,0 6 0,0 1 138,0 6 1,1 2-1,1 0 1,3-1-40,1 1 1,-3 1-1,3 1 1,0 1 1,0-1 1,-3 0-1,3 1 1,0-1 41,-1 1 0,-1-1 0,2 0 2,-2 1 0,0 4 0,-4 1-42,0 0 1,0-1-1,0-5 1,-2 1-19,-1-1 0,-3 1 0,-4-1 0,-1 0 1,1 1 0,0-1 0,-1-1 0,1-1-37,0-1 0,0-3 0,2 2-47,1-2 87,5 0 1,-1-4-1,6-2 1,4 0-1,2-1 0,2-5 0,0 2 1,2-1 15,1 0 0,-1 4 0,-2-3 0,-1 0 26,1 0 1,-1 4 0,0-3 7,1 1 1,-4 3-37,0-3 0,-4 3-13,4 1-51,-5 0 0,3 1 1,-6 1 66,-3 2 0,-1 3 0,-6-4 1,1 1-16,-1 0 0,0-3 1,-2 4-1,-2-1 1,-1-1 1,2 2 0,-2-3 0,0 1-3,0 0 1,-2-1 0,-2 0 0,-1 2-3,0-2 0,-1-1 1,-1 0-1,-1 2 11,1 0 1,0 1 0,0-4 0,-2 1-5,2 2 1,1-2 0,2 3-1,-2-3-5,-2-1 1,2 3 0,-4 1 0,2-2-1,0-1 0,-5 3 1,2-1-1,0 0-3,-1-2 0,3 0 0,-4 1 0,0 2-12,4-2 0,-2-1 1,3-1-1,0 0-3,-2 0 1,1 0-1,-4 0 1,3 0 9,0 0 0,-3 0 0,3 0 0,-1-1-8,3-2 0,-1 0 1,0-3-1,2 2-11,1 2 0,2-3 1,0 0-1,3 1-10,3-1 0,1-2 0,2 3 0,-1-1 23,3 0 0,4-2 1,0 3 58,0-2-4,1 4 0,6-6 0,1 4-10,4 2 0,2 1 1,2 1-1,-1 0-5,0 0 1,1 1 0,-1 1-1,1 2-5,-1-2 1,0 4 0,1-1 0,-1 2 0,0 0 0,1 0 0,-1 2 1,1 0 6,-1-3 1,-3 1-1,0 3 1,0-2-7,-2-1 1,4 0 0,-6 3-24,-1 0 1,-2 0 0,-3-2 0,-4-1-110,-2 1 0,-6-3 1,-3 2-1,-1 0-112,-2-1 0,-3 0 0,0-4 0,1 2 221,1-2 0,-4-1 0,0-1 0</inkml:trace>
  <inkml:trace contextRef="#ctx0" brushRef="#br0" timeOffset="5933">2077 1028 7877,'-4'-5'-255,"-2"-5"0,-4 5 0,-1-1 55,1 2 1,-5 3-1,-2 1 1,-3 0 231,-1 0 0,-4 5 0,-3 2 0,-2 1-156,-1-1 0,0 1 0,0-5 0,-1 0 124,1-2 0,5-1 0,-4 0 0,3 0 0</inkml:trace>
  <inkml:trace contextRef="#ctx0" brushRef="#br0" timeOffset="6215">1454 530 7897,'-4'-21'-74,"3"4"1,-3 0 0,3-1-497,1 2 1,-1 1 730,-3 5 1,-1 1 0,-6 2-187,1 3 1,-1 4 0,1 3 0,0 1-14,-1 2 1,-2 1 0,-2 4-1,-2 3-43,-1 4 1,-2 1-1,0 2 1,-1 1 80,0 2 0,-4 3 0,-2 4 0</inkml:trace>
  <inkml:trace contextRef="#ctx0" brushRef="#br0" timeOffset="6565">136 468 7998,'-11'0'84,"1"0"0,4 1-127,3 2 1,2 3 0,1 6 0,1 0 81,2 2 0,3 8 0,4-1 1,1 1-196,-1 0 0,1-1 0,-1-2 0,0 0 94,1-2 0,-4-4 0,-2 0 0,0-1-3,-3-2 1,3-3 0,-3-1 50,-3-1 1,0-2-1,-6-3 1,-1-1-35,-1-2 1,-2 0-1,1-4 1,-2-1-455,-1-1 502,1-1 0,-8-5 0,4-2 0</inkml:trace>
  <inkml:trace contextRef="#ctx0" brushRef="#br0" timeOffset="6680">32 416 7985,'-7'-5'142,"0"-2"0,5-5 0,-3-2-446,1 1 304,3 6 0,-4 3 0,5 4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27:11.716"/>
    </inkml:context>
    <inkml:brush xml:id="br0">
      <inkml:brushProperty name="width" value="0.08571" units="cm"/>
      <inkml:brushProperty name="height" value="0.08571" units="cm"/>
      <inkml:brushProperty name="color" value="#FF0066"/>
    </inkml:brush>
  </inkml:definitions>
  <inkml:trace contextRef="#ctx0" brushRef="#br0">726 198 8350,'0'-10'0,"0"-1"0,-4 1 0,1 0-164,0-1 1,-2 2 0,-1 1 0,-1 2 83,0 1 1,4-1 0,-4 2 80,-1 2 1,2-3 0,-1 2-128,-1 0 1,-1 6 0,-2 1 0,1 2 90,-1 2 0,1 1 1,-1 2-1,-2-1 66,-1 1 0,0 0 1,5 2-1,1 1-36,1-2 1,5 0-1,-2-2 1,4 1-29,4-1 0,1-1 0,6-1 0,-1-2-22,1-1 0,2-2 1,2-3-1,0 0 29,0 0 1,-1 4 0,-3-1 0,-1-1 28,0-1 1,-3-1 0,0 0-4,1 0 0,-3 2 1,-3 0 21,-4 1 0,-5 4 1,-6-3-1,-2-1-18,-1 2 1,-1-4 0,-4 2 0,0-1-8,1-2 1,-1-2 0,0 0 0,-1-2 1,-2-2 1,1-5-1,-4-4 1,1-1 24,-1-2 0,4-2 0,-2-2 0,1-2-13,-1-4 0,1 2 0,3-1 1,1 2-10,-1 2 1,3 2 0,2 5-1,1 6 59,3 5 1,0 4 0,2 2-17,-1 2 0,1 4 0,0 6 0,-1 3 52,1 4 1,-1-1 0,2 8-1,1-1 2,1 1 0,4 1 0,-3 4 0,1 0-32,3-1 0,3 2 1,5-9-1,5-1-65,4-1 1,4-1 0,5-2 0,5-1-160,4-5 0,2 2 1,7-1-1,4-1 157,3-1 0,12-2 0,3 0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27:16.247"/>
    </inkml:context>
    <inkml:brush xml:id="br0">
      <inkml:brushProperty name="width" value="0.08571" units="cm"/>
      <inkml:brushProperty name="height" value="0.08571" units="cm"/>
      <inkml:brushProperty name="color" value="#FF0066"/>
    </inkml:brush>
    <inkml:brush xml:id="br1">
      <inkml:brushProperty name="width" value="0.11429" units="cm"/>
      <inkml:brushProperty name="height" value="0.11429" units="cm"/>
      <inkml:brushProperty name="color" value="#FF0066"/>
    </inkml:brush>
  </inkml:definitions>
  <inkml:trace contextRef="#ctx0" brushRef="#br0">135 324 8553,'0'-12'-293,"0"1"-107,0-2 1,0 3 452,0-1 0,0 5-160,0-5 112,0 7 1,0-2-1,-2 12 1,-2 5 22,-1 5 0,-1 6 1,6 3-1,-2 1-31,-4 5 0,5 3 0,-5 3 0,4 3-8,2-2 0,0-2 0,0-2 0,0 2-3,0 4 1,0-4 0,0 3-1,0-5 5,0-5 0,0-3 0,0-5 0,0 2-14,0-3 23,0-1 89,0-9 1,0-5 0,0-10-1,0-7-88,0-3 1,0-4 0,0-3-1,0-7-53,0-3 0,-2-2 0,-2 0 0,-1-2 21,1-4 1,0 3-1,0-9 1,-1 1-26,1 1 1,2-5 0,2 6 0,0-3 35,0 1 1,0 7 0,0-2-1,2 5 28,4 0 0,3 9 0,8 3 0,0 4-3,0 2 1,0 2-1,2 2 1,2 4 3,1 1 0,3-3 0,-4 5 0,2 2 11,-3 2 0,5 2 0,-2 0 0,-3 0-17,-1 0 0,-2 2 0,0 4 0,0 3-4,0 1 1,4 5-1,-2-4 1,-4 4 0,0 2 0,-7 0 0,-1 0 0,-1 0 3,0 0 1,1 0 0,-3 1 0,2-1 51,-2 0 1,-3 0-1,-1 0 22,0 0 0,-7-6 0,-4 0 2,-5 3 0,-1-5 0,-1 0 0,-3 1-25,-2-1 0,-7 1 1,1 1-1,-3-3-61,-2-1 1,-2-3-1,-2 6 1,-1-3 9,1-3 1,8 0 0,1-1 0,1 3 23,2-2 0,1-2 1,8-2 133,0 0-21,7 0 1,5 0-73,10 0 1,5 0 0,7-2-88,0-4 1,6 4 0,-1-3 0,-1 3-7,-2 2 1,4 2-1,-1 1 1,1 3 78,2-2 1,-6 3 0,5 1 0,-1 0 23,0-1 0,1 6 1,-3-1-1,4 1 27,1-2 0,-3 4 1,3-3-1,-1 3-57,-4 2 1,3 6 0,-3-1 0,-4-1-46,-4-2 0,-3-2 1,3 0-1,-4 0-47,-1 0 1,-2 0-104,-6 0 1,0 0-78,0 0 1,-6-5-1,-2-3-374,-1-1 598,5-3 0,-3 3 0,7 1 0</inkml:trace>
  <inkml:trace contextRef="#ctx0" brushRef="#br1" timeOffset="650">1003 460 13326,'-17'-6'-1265,"0"-1"953,0-3 1,0 6 0,0-1 0,0 1 483,0-2 0,0 4 0,0-3 0,0 5-182,0 5 0,0 3 0,0 5 0,0-2-78,0 3 0,5 6 1,3 3-1,1-2-22,5-2 0,-5-2 1,2 0-1,3 0 9,1 0 1,4 0 0,3 0 53,7 0 1,3-6 0,2-1 0,0-3 96,0-3 0,0-2 0,0-2 0,0 0-10,0 0 1,0 0-1,0 0 1,0 0-40,0 0 1,-2-2 0,-2-2 0,-1-3-62,1-3 0,-4 5 0,1-7 0,-1-1 11,1-2 0,-7 2 0,3-2 0,-4-4 14,-2 0 1,0 0-1,0 2 1,0 0 29,0 0 0,0 5 1,-2 1 92,-4-2 0,3-2 135,-9-2-307,9 7-57,-5 3 0,8 9 137,0 3 0,2 5 1,2 7 96,1 0 0,7 0 1,-5 0-1,3 2 3,3 3 1,0-3 0,0 4 0,-1-4-4,1-2 1,0 0 0,0 2-1,-1 2-82,1 1 1,2 3-1,2-4 1,-2 3-115,-3 3 1,3-6 0,-6 1 0,3-3-448,-1-2 1,-5 0-1091,5 0 1652,-7 0 0,11 0 0,-6 0 0</inkml:trace>
  <inkml:trace contextRef="#ctx0" brushRef="#br1" timeOffset="1066">1514 170 8604,'0'-17'-170,"0"0"1,-2 8 196,-4 3 0,4 6 1,-5 6 44,-1 5 0,6 12 1,-4 5-1,4 5 54,2 1 0,0 2 1,0 1-1,2 3-41,4-2 0,-2-2 1,7-2-1,1 0-58,-3 0 0,4 0 1,-5 0-1,-1-2-19,1-4 1,5 5 0,-3-7-1,1 1-131,0-5 1,-5-3-1,3-2 58,-1 0-1194,-2-7 1259,-6-3 1,7-14-1,3-3 1</inkml:trace>
  <inkml:trace contextRef="#ctx0" brushRef="#br1" timeOffset="1400">1854 443 10399,'-11'-6'63,"-1"0"1,-1 3-136,-2 1 0,-4 2 0,-4 2 0,-3 1-35,-1 3 0,-5 5 0,4-5 0,-6 0 88,-6 1 1,4-3 0,-4 6 0,4-1-209,2 1 0,6-7 0,2 5-1195,1-1 289,2-5 1056,14 6 1,9-1-1,9 3 1</inkml:trace>
  <inkml:trace contextRef="#ctx0" brushRef="#br0" timeOffset="1702">1973 426 8288,'0'17'-425,"0"0"495,0 0 1,0 2-1,0 2 1,2 3 8,4 3 0,-5 1 0,7 6 0,-2 2-58,-1 4 1,7-4-1,-5 5 1,3-1-105,3 0 0,-4-6 0,3-8 0,-1-1-293,-1-5 0,5-3 376,-4-5 0,4-5 0,2-7 0</inkml:trace>
  <inkml:trace contextRef="#ctx0" brushRef="#br0" timeOffset="1883">1990 290 8581,'0'-17'-69,"0"0"1,0 5-435,0 1 503,8 7 0,-6-3 0,5 7 0</inkml:trace>
  <inkml:trace contextRef="#ctx0" brushRef="#br1" timeOffset="2319">2347 528 10382,'-15'17'-1018,"2"-2"0,2-2 803,-3-1 0,5-1 1,-2 6-1,-1 0 326,3 0 0,-4 0 0,7 0 1,2 0-8,2 0 0,2 0 0,0 0 26,0 0 1,8-2 0,3-3 0,4-5-44,2 1 0,0-6 1,0 3-1,0-3-28,0-2 0,0 0 0,0 0 0,0 0-16,1 0 0,-1-5 0,-2-3 37,-4-1 1,-2-3-97,-3-5 0,-4 0 0,2 0-63,-8 0 1,-5 2-1,-8 2 1,0 1 18,0-1 1,-6-2 0,0 0 0,0 2-98,-1 1 0,5 7 0,-4-5 1,4 3-335,2 3 0,0-4-596,0 3 1087,0-1 0,8 13 0,1 3 0</inkml:trace>
  <inkml:trace contextRef="#ctx0" brushRef="#br0" timeOffset="2852">2739 494 7050,'9'7'344,"-1"3"0,-8 7-186,0 0 0,0 6 0,0-1 1,-2 1-17,-4 2 1,4-1-1,-3 4 1,3-3-104,2 0 0,-2-6 0,-2 3-65,-1-3 1,-1-2 217,6 0-164,0-7 0,0-5 0,0-10-155,0-7 1,7-3 0,3-4 0,1-2-74,1-1 0,-1-7 0,8 5 0,2-3 63,1-3 1,1 4 0,-4-1 0,2 3 66,1 3 1,1 2 0,-6 4 0,-2 2 137,-3 1 0,3 8 1,-4-1 912,4 3-782,-5 2 1,3 7-1,-7 5-81,-3 3 0,-1 2 0,-2 0 0,0 0 27,0 0 0,0 2 0,0 2 0,0 1-24,0-1 1,6 0 0,0 0-1,-3 3-72,-1 3 1,4-6 0,0 1-1,-3-3-94,-1-2 0,4 0 0,0 0-1186,-3 0-177,-1 0-2,-2 0 1410,0-7 0,0-3 0,0-7 0</inkml:trace>
  <inkml:trace contextRef="#ctx0" brushRef="#br0" timeOffset="3300">3488 562 8542,'-15'-2'19,"3"-4"1,3 4 0,3-3-1,-5 3 85,-4 2 0,-4 0 0,-2 0 0,-2 2-138,2 3 0,-3 5 1,1 7-1,2 0 56,2 0 1,4 6 0,4-1 0,3-1 15,1-2 1,5-2-1,-4 0 1,6 0-52,6 0 1,-2-6 0,9-1 0,4-1 7,4 1 1,3-6-1,-3 1 1,4-3-32,1-2 0,-5 0 0,2 0 0,-4 0-95,-2 0 1,2-7-1,-1-5 1,1-3-50,-4-2 1,-1-6 0,1-1 0,-2-3 89,-2-3 0,-7 4 0,2-1 0,-4 3 23,-2 3 1,0 2 0,0 2 227,0 0 1,-2 7 0,-4 5 111,-5 3 0,1 4 0,1 3-97,1 7 0,3 3 0,5 4 1,0 2-75,0 1 1,0 9-1,0-3 1,0 4-81,0 2 1,5 0 0,3-2 0,1-1-84,5-3 0,1-2 0,2 5 0,0-5-266,0-1 0,-6-5 0,1-6-1290,1-3 1617,2-7 0,-6 3 0,-1-7 0</inkml:trace>
  <inkml:trace contextRef="#ctx0" brushRef="#br0" timeOffset="3549">3777 358 8542,'8'-10'241,"-1"1"1,6 5-19,-1-2 0,-7 3 0,5 8 0,-1 7-102,1 3 1,-1 9 0,4 5-1,-1 5-112,1 5 0,2 5 1,2 5-1,0-2-235,0-1 1,0-1 0,0 4 0,-2-1-701,-3-3 1,-5-9 925,-7-2 0,8 0 0,1-8 0</inkml:trace>
  <inkml:trace contextRef="#ctx0" brushRef="#br1" timeOffset="4669">4645 579 14152,'0'-11'-2603,"0"-1"1961,0-1 0,0 4 105,0-3 503,8 8 1,-5-3 0,7 9 231,-3 3 1,5 7 0,-5 10 0,3 5-17,3-1 0,2 12 1,2-4-1,0 2-67,0 0 1,-6 0 0,1 2 0,-1 2-165,-1-3 1,3-3-1,-6-5 1,1-7 71,0-3 0,-3-2-259,-5 0 158,0-7 0,-2-10 0,-1-11 0,-5-5-39,-1-1 1,-3-7 0,-3-3 0,2-1-130,1 0 0,1-6 0,-4-6 0,2 0 97,1-1 0,9 5 0,-3-6 0,4 2 35,2 1 0,0-1 0,0 6 0,2 2 80,4 3 0,-3 7 0,9 8 0,1 5 41,2 1 1,2 3-1,0 5 1,0 0 56,0 0 0,0 7 1,0 5 47,0 3 0,-2 2 0,-1 2 0,-5 1 21,-1 3 0,3 7 0,-3-1 0,-1 3 32,1 2 0,3 0 0,-5 0 0,-1-2-45,3-3 1,-6 1 0,3-6 0,-3 1-108,-2 0 1,0-3 154,0-5-200,0-7 1,0-5-1,0-10-80,0-7 0,0-3 0,0-2 0,0-2-136,0-3 0,0 1 0,0-8 1,2-1 67,4-2 1,-4-2 0,5 0-1,-1 0 59,0 0 0,5 2 0,-3 3 0,1 7 43,4 3 0,-3 2 0,1 2 223,2 3 1,3 5 60,1 7 1,-2 7 0,-2 5-102,-2 3 0,-5 2 0,3 0 0,-1 2 65,-4 3 0,3-1 1,1 8-1,-1-1-21,1-2 0,0 5 0,-5-7 1,3 1-42,-2-1 1,3 5-1,-1-5 1,-2 1-66,-2 0 1,3-3-1,1-5-39,-2 0 0,0-2 1,-1-1-677,3-3 1,2-7-984,-3 1 1677,-3-3 0,13-2 0,-5 0 0</inkml:trace>
  <inkml:trace contextRef="#ctx0" brushRef="#br1" timeOffset="5052">5581 681 9292,'-2'-9'103,"-4"3"1,-3 4 0,-6 4 25,3 4 0,-3 5 0,6 10-142,-1 1 0,1 1 0,5-6 0,-1 0 37,1 0 0,2 6 0,4 0 0,3-3-7,7-1 0,-3-2 1,4 0-1,4-2 11,4-3 1,2 3 0,-6-6-1,0 1-26,0-5 0,6 3 0,-1-2 16,-1-2 1,-4-4 0,-5-6-67,-7-6 1,-3-5 0,-4-1 57,-3 1 1,-5-10 0,-7 10 0,0-2 51,0 0 1,-2 4 0,-2 2 0,-1 2-56,1-3 1,2 5 0,2-1-174,0 3 0,0-1 1,0 4-893,0-1 859,7-1 0,5 8 0,10 2 0,7 3-291,3 3 553,2 1 1,7 6-1,3 0 1</inkml:trace>
  <inkml:trace contextRef="#ctx0" brushRef="#br1" timeOffset="5634">6006 783 10349,'12'-17'-230,"-1"0"1,-5 6 0,3-1 0,1 1-359,-1 2 0,-5-1 528,2 4 0,-6 5 1,-6-5-1,-5 4 107,-5 2 1,-6 0-1,-3 0 1,1 0 96,-1 0 1,-5 2-1,3 2 1,-1 3 0,0 3 1,7 1 0,-2 6-1,6 2-40,6 4 0,-2-4 1,7 3-1,2-1-30,2 2 0,2-4 0,2 3 0,4-3 24,5-2 1,12 0 0,3 0-1,3-2-21,-1-3 1,0 1 0,6-5 0,0-1-65,0 1 1,-5-3-1,-1-5 1,2 0-102,3 0 0,-1 0 0,-2-1 0,-2-7-43,3-9 1,-7-2-1,1-9 1,-4-3 31,-4-1 0,3-9 1,-10-5-1,-1-3 104,-3-2 0,-4 0 0,-4 2 0,-4 2 93,-5 1 1,-4 3 0,0-5-1,1 7-11,3 5 1,0 0 0,-6 13 0,0 2-8,0 3 1,5 2 0,1 3 33,-2 2 1,-2 1-25,-2-1 0,1 2 0,3 5 33,2-2 1,5 2-88,-5 10 0,7-2 0,-2 7 0,5 2 79,1 3 0,0 2 0,1 5 0,5 6-16,5 3 1,5 7 0,2 3 0,3 0-63,2-1 1,7 10 0,-1-4-1,3 3-82,2 4 1,2-2 0,2 4-1,1-3-119,-1-2 0,-2-7 0,-4-5 0,-2-4-192,-1-7 0,-8-4 1,1-8-831,-3-5 779,-9-3 1,-3-16-1,-7-3 417,0-5 1,-7-8-1,-3-3 1</inkml:trace>
  <inkml:trace contextRef="#ctx0" brushRef="#br1" timeOffset="5936">6602 392 10231,'-2'-17'-117,"-3"0"0,3-2 0,-4-2 0,4-2-354,2 2 1,-6 8 1643,1 2-344,-1 0-678,6 1 0,0 10 1,2 11-1,4 6 19,5 6 1,4 4-1,2 7 1,0-2-76,0-4 0,0 4 0,0-3 1,0 3-131,0 2 0,0 0 1,0 0-1,0 0-68,0 0 1,6-2 0,0-2 0,-3-3-269,-1-3 0,-2-1 0,0-6-1424,0 0 1816,0 0 1,1-7 0,-1-3 0</inkml:trace>
  <inkml:trace contextRef="#ctx0" brushRef="#br1" timeOffset="6319">6891 596 8880,'8'17'846,"5"0"1,6-2-727,4-4 1,7 5 0,-2-5 0,5 4-153,1 2 1,5-2-1,1-3 1,-2-7-88,-2-3 1,-4-2-1,-2 0 1,-3-2-76,-3-3 0,-7-5 1,-7-9-1,-3-4 72,-3-5 1,-2-4 0,-2-2-1,-2 2 160,-4 3 0,-3-1 0,-10 6 0,-2-1 135,-1 0 0,-1 8 0,4 8 1,-2 1-5,-2 5 0,-5-5 1,5 2-1,3 3 75,1 1 0,2 7 0,0 3 0,0 1 11,0 5 1,1 3-1,3 3 1,4 3-91,1-2 1,3 4-1,5-1 1,0 1-37,0-1 0,1 1 0,3-2 0,4 3-129,1 0 1,4 1 0,8-6-1,2 1-441,-2-1 0,0-2 0,-1-2 0,3 0-397,-2 0 0,-2-2 1,-2-1 843,0-3 1,0 0-1,0 6 1</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38:46.361"/>
    </inkml:context>
    <inkml:brush xml:id="br0">
      <inkml:brushProperty name="width" value="0.08571" units="cm"/>
      <inkml:brushProperty name="height" value="0.08571" units="cm"/>
      <inkml:brushProperty name="color" value="#008C3A"/>
    </inkml:brush>
  </inkml:definitions>
  <inkml:trace contextRef="#ctx0" brushRef="#br0">0 45 12287,'0'-10'0,"0"0"0,0 0 0,0 0 0,0 6 0,0 4 0,0 5 0,1 9 0,2 2 0,0 3 0,0 4 0,-3 1 0,1 2 0,3 2 0,-3-3 0,3 1 0,0 1 0,-1-2 0,4 1 0,-4-5 0,0 0 0,2-2 0,-3-2 0,4 2 0,1-1 0,-1-2 0,1-3 0,-2 0 0,-1-2 0,1-1 0,-1 0 0,-1 0 0,-2 0 0,4-5 0,-5-1 0,0-8 0,0 2 0,0-5 0,0 5 0,4-7 0,2 4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38:47.694"/>
    </inkml:context>
    <inkml:brush xml:id="br0">
      <inkml:brushProperty name="width" value="0.08571" units="cm"/>
      <inkml:brushProperty name="height" value="0.08571" units="cm"/>
      <inkml:brushProperty name="color" value="#008C3A"/>
    </inkml:brush>
  </inkml:definitions>
  <inkml:trace contextRef="#ctx0" brushRef="#br0">1333 70 12287,'-7'-7'0,"2"-3"0,-1-1 0,1 0 0,2 4 0,0 0 0,2 0 0,1 2 0,0 1 0,0 13 0,1-3 0,1 7 0,2-1 0,-1-2 0,-2 1 0,1 1 0,2 1 0,2 1 0,-1 0 0,-1 2 0,0 3 0,4 2 0,-2 1 0,0 1 0,1-1 0,0 4 0,3 0 0,-1 2 0,1-1 0,-3 0 0,0-4 0,-1-2 0,0-3 0,-1 0 0,-2-5 0,0-1 0,0-4 0,-4-2 0,-2-2 0,1-1 0,-5-3 0,-1 0 0,-1 0 0,-1 0 0,0-1 0,-1-1 0,-2-1 0,-1-1 0,-4 4 0,3-1 0,0-2 0,-2 2 0,0-4 0,-2 2 0,-1 0 0,0-4 0,0 3 0,1-1 0,-1 1 0,-4-4 0,1 3 0,1-2 0,1 0 0,1 2 0,0-3 0,0 1 0,1 0 0,-1-2 0,1-1 0,1 0 0,2 0 0,3 0 0,0 0 0,2 1 0,1 3 0,0-2 0,1 3 0,3 0 0,1 3 0,5-3 0,1 6 0,3 3 0,1-3 0,5 2 0,0-2 0,0 3 0,0-1 0,0-1 0,0-1 0,0 2 0,1 1 0,1-2 0,1-1 0,1-1 0,-4 1 0,0 1 0,-1 2 0,1-1 0,0-3 0,0 0 0,0 0 0,-3 1 0,0 1 0,0 2 0,2-2 0,1-1 0,0-1 0,0 3 0,0 1 0,-5 0 0,0-2 0,-1 2 0,-3 3 0,3 0 0,-6-2 0,-3 2 0,0 1 0,-2 0 0,-4-1 0,-1 0 0,-2 1 0,-2-3 0,0 2 0,-1-1 0,-4 0 0,-3 3 0,2-2 0,-2 1 0,-1 2 0,-1-3 0,-3 0 0,2 0 0,-1 2 0,1-2 0,4-2 0,-1 0 0,-1-3 0,3-1 0,-3-1 0,2 0 0,0 0 0,3 0 0,3 0 0,1 0 0,0 0 0,2-3 0,4-2 0,0 1 0,0-1 0,3-2 0,2 0 0,0-2 0,3-1 0,1 0 0,1 0 0,0 0 0,0 0 0,3 1 0,2-3 0,-1 0 0,1-1 0,1-4 0,-1 4 0,-1 0 0,1-1 0,-1 3 0,-2-4 0,2 2 0,-2 0 0,-1-1 0,-1 4 0,0 0 0,0 0 0,0 1 0,0 3 0,-1 3 0,-3 6 0,-2 4 0,-3 1 0,-1 2 0,1 0 0,3 0 0,-7 0 0,3 1 0,-1 3 0,0 2 0,0 0 0,-1 0 0,-1 1 0,1-2 0,-3 4 0,1-2 0,0 0 0,-1 0 0,-2 2 0,0-3 0,-1 3 0,2 1 0,-3-3 0,2-1 0,-3 1 0,-3-2 0,2 3 0,-2-4 0,3 1 0,3-1 0,-1-1 0,2-3 0,0-1 0,-1-2 0,8 1 0,0-4 0,4 1 0,3-2 0,5 0 0,7-2 0,5-1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38:47.996"/>
    </inkml:context>
    <inkml:brush xml:id="br0">
      <inkml:brushProperty name="width" value="0.08571" units="cm"/>
      <inkml:brushProperty name="height" value="0.08571" units="cm"/>
      <inkml:brushProperty name="color" value="#008C3A"/>
    </inkml:brush>
  </inkml:definitions>
  <inkml:trace contextRef="#ctx0" brushRef="#br0">1 34 12287,'0'-14'0,"0"6"0,0-2 0,0 8 0,1 3 0,2 8 0,4 5 0,6 7 0,4 2 0,2 0 0,1 4 0,-1-1 0,1 0 0,0 1 0,-3-2 0,-1 2 0,1 2 0,3-4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38:49.077"/>
    </inkml:context>
    <inkml:brush xml:id="br0">
      <inkml:brushProperty name="width" value="0.08571" units="cm"/>
      <inkml:brushProperty name="height" value="0.08571" units="cm"/>
      <inkml:brushProperty name="color" value="#008C3A"/>
    </inkml:brush>
  </inkml:definitions>
  <inkml:trace contextRef="#ctx0" brushRef="#br0">846 179 12287,'-9'-4'0,"-1"-3"0,0-2 0,0 0 0,1-1 0,1 0 0,1 0 0,4 3 0,-4 0 0,5 1 0,-1-4 0,2 3 0,1 1 0,0-2 0,1 3 0,1 1 0,1 0 0,2 1 0,-2-3 0,-1 4 0,5-2 0,-4 0 0,4 0 0,-4 1 0,4 3 0,1 0 0,-3 1 0,2 1 0,1 2 0,-3 0 0,2 0 0,1 2 0,0 3 0,2-2 0,0-1 0,0 2 0,0 1 0,0 1 0,-1 0 0,-1 0 0,-2 0 0,1 0 0,2 0 0,-1-2 0,-2-1 0,-4 2 0,3-2 0,-1 1 0,-4 2 0,0 0 0,-5 0 0,-4-3 0,-1-2 0,-1 1 0,-2-1 0,0-2 0,-2 1 0,-1-1 0,1 1 0,2-1 0,-3-2 0,1 1 0,-1 2 0,1-1 0,-3-3 0,3 0 0,0 0 0,-2 0 0,1 0 0,1-1 0,1-2 0,0-3 0,1-3 0,2 1 0,3 2 0,0-1 0,4-3 0,-1 0 0,1 0 0,1 0 0,3 0 0,0 0 0,0 4 0,0-1 0,1 5 0,2-1 0,-2 3 0,2 3 0,-1-1 0,-4 5 0,-1 1 0,1 0 0,-5 2 0,1 0 0,-4 0 0,0 0 0,0-3 0,0-2 0,0 0 0,0-3 0,0 2 0,0 0 0,0-2 0,0-1 0,0-1 0,0 0 0,0 0 0,4 0 0,0-1 0,1-1 0,-1-2 0,1-3 0,-3 0 0,1-2 0,5 3 0,-2-1 0,0-1 0,1-1 0,-1-1 0,1 0 0,-1 0 0,-2 1 0,4-5 0,-2 1 0,-1 0 0,-1-2 0,-3 4 0,-1-3 0,0 1 0,0-1 0,0 2 0,0 5 0,0 0 0,0-1 0,-1 4 0,-1 0 0,-2 3 0,-2 1 0,0 0 0,-4 1 0,0 3 0,0 2 0,0 3 0,1 1 0,1 1 0,2 2 0,-1-1 0,-2 2 0,3-1 0,3 0 0,2 2 0,2-3 0,1 1 0,1-1 0,5-4 0,-1-1 0,2 1 0,1-3 0,0 2 0,4-5 0,3 1 0,2-2 0,2-1 0,2-1 0,5-1 0,4-1 0,3-2 0,5 3 0,1-2 0,2-2 0,-1 3 0,4-3 0,-2 2 0,-2 2 0,-1 0 0,-2 2 0,-2-1 0,0-2 0,-5 2 0,7-8 0,-4 4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38:49.243"/>
    </inkml:context>
    <inkml:brush xml:id="br0">
      <inkml:brushProperty name="width" value="0.08571" units="cm"/>
      <inkml:brushProperty name="height" value="0.08571" units="cm"/>
      <inkml:brushProperty name="color" value="#008C3A"/>
    </inkml:brush>
  </inkml:definitions>
  <inkml:trace contextRef="#ctx0" brushRef="#br0">209 21 12287,'-10'0'0,"0"-1"0,0-2 0,0 0 0,0-4 0,0 4 0,0 1 0,0 1 0,-3 1 0,-1 1 0,-1 2 0,1 4 0,-4 6 0,2 4 0,-3 2 0,-1 0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38:49.461"/>
    </inkml:context>
    <inkml:brush xml:id="br0">
      <inkml:brushProperty name="width" value="0.08571" units="cm"/>
      <inkml:brushProperty name="height" value="0.08571" units="cm"/>
      <inkml:brushProperty name="color" value="#008C3A"/>
    </inkml:brush>
  </inkml:definitions>
  <inkml:trace contextRef="#ctx0" brushRef="#br0">199 70 12287,'-13'-13'0,"-2"-1"0,-4-2 0,1 5 0,-5 1 0,3 6 0,4 3 0,-2 1 0,5 1 0,0 2 0,7 3 0,-7-1 0,1-1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38:49.626"/>
    </inkml:context>
    <inkml:brush xml:id="br0">
      <inkml:brushProperty name="width" value="0.08571" units="cm"/>
      <inkml:brushProperty name="height" value="0.08571" units="cm"/>
      <inkml:brushProperty name="color" value="#008C3A"/>
    </inkml:brush>
  </inkml:definitions>
  <inkml:trace contextRef="#ctx0" brushRef="#br0">358 29 12287,'-30'-4'0,"1"-2"0,-1-3 0,0 3 0,0 2 0,-3 5 0,0 5 0,0 5 0,-2 3 0,0 3 0,-5 3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2:20:19.255"/>
    </inkml:context>
    <inkml:brush xml:id="br0">
      <inkml:brushProperty name="width" value="0.08571" units="cm"/>
      <inkml:brushProperty name="height" value="0.08571" units="cm"/>
      <inkml:brushProperty name="color" value="#FF0066"/>
    </inkml:brush>
  </inkml:definitions>
  <inkml:trace contextRef="#ctx0" brushRef="#br0">1 358 6561,'7'-4'-145,"0"2"0,1 0 146,1 0 1,3 1 0,4-2 0,3 1-14,1-1 0,1-1 0,0 1 0,0 2 0,0 0 1,1-1-1,0-1 1,-2 2-47,1 0 0,-4-1 0,1-1 0,-1 2 32,-1 0 1,-4-1 0,-1-2 17,-1 1 1,-3 1 0,-3-1 17,-1 0 0,-1 1 0,-4-2 0,-2 0 19,0 1 1,-2-1-1,1-1 1,-1 2-14,-1 0 1,-3 1-1,0-2 1,0 0-1,0 1 0,0 1 1,1 0-1,0 1-12,1 1 1,-3 0 0,2-1-1,1 0-9,0-2 1,1 1-6,0 2 1,2 0 3,0 0 1,5 0 10,0 0 1,0 2 0,5 1 13,1-2 0,0 0 1,1-1-1,0 0-16,0 0 1,0 2-1,0 1 1,0-2 11,0 0 0,1 0 0,0 0 0,1 2 6,0-2 0,-1 1 0,-1-1 1,0 2-12,0-2 0,0 1 1,0-1-1,-1 2-7,-1 1 0,1-1 0,-2 1-13,0 2 0,-1-2 0,-3 0 9,0 2 1,-1-2-1,-1 0-13,-3 2 1,1-1 0,-1 1-54,0-2 0,-1 1-30,-1 2 1,2-1-1,1 0 97,1-2 0,1-2 0,2 1 0</inkml:trace>
  <inkml:trace contextRef="#ctx0" brushRef="#br0" timeOffset="1234">1863 127 8027,'2'-5'-950,"0"1"0,1 2 1024,0 0 0,-2 1 17,4 1 1,-1 1 0,1 0-42,0 2 0,-1 2 0,1-1-37,0 0 1,-3 2-1,0-1-16,-1 1 1,1-1 0,0-1 4,0 2 1,-1-2-45,-1 0 0,-3 1 0,0 1 1,-1 0-242,-1-2 283,-4-2 0,-2 4 0,-3-2 0</inkml:trace>
  <inkml:trace contextRef="#ctx0" brushRef="#br0" timeOffset="1618">1625 169 8027,'-4'-7'-175,"-2"2"0,4 1-28,1-2 0,-1 1 1,0-1-386,0 2 533,0 2 1,5-3 78,2 2 1,-2 1 0,2 2-41,1 0 0,0 0 0,1 0 63,0 0 0,0 0 14,0 0 0,0 0 0,-1 1 13,-1 1 1,-1-1 0,-3 2-28,1 0 1,2 0 0,-3 3 0,1-2-20,0 2 1,-1-2-1,-1 0 1,-1 1-38,-1-1 1,0 2 0,-3-2 0,0 1-37,-1-1 0,-1 1 1,-1 1-1,-1 0-80,-3-2 1,1 0-1,0 2 1,1-3-34,2 1 0,-3 0 1,2-1 157,1-2 0,-3 3 0,0 0 0</inkml:trace>
  <inkml:trace contextRef="#ctx0" brushRef="#br0" timeOffset="1950">1443 1 6396,'4'3'259,"-1"1"-228,0 0 0,-2 2 0,2-1 1,-1 1-50,0 1 1,3 2 0,-3 1 0,1 0-113,0 1 0,-2 0 0,3-1 1,-1 0 129,-1 1 0,-1 1 0,-1-1 0</inkml:trace>
  <inkml:trace contextRef="#ctx0" brushRef="#br0" timeOffset="2697">1317 120 8021,'-5'-7'-232,"0"0"1,3 0-1,-2 0-412,1 0 1,1 0 580,2 0 61,0 3 0,3 1 0,2 3-8,1 0 0,-2 0 0,1 0 26,1 0 1,0 2 0,0 1-10,-1 1 0,-1 0 0,-3 2 4,1-2 1,1 1-11,-3 2 1,0 0 0,0 0 0,0 0 1,0-2-1,-1-2 0,-1 1 1,0 0-1,-3-1 1,0-1-3,-1 1 0,-1-2 1,0 1-1,-1-1-1,-1-1 1,1 0 0,-2 0 0,0 0-1,1 0 1,-3-1 0,0 0-1,-1-3 0,-1 1 1,1-2 0,1-1 0,-1 0-1,0 2 1,1-1 0,-2-2 0,0 0 2,0 0 0,2 2 0,1 1 0,1 0 6,2 1 1,-3 1 0,2 0-7,1 1-2,0 1-1,4 0 1,2 0-1,4 0 1,3 0 6,1 0 0,1 0 0,0 0 0,0 0 5,0 0 0,0 0 0,0 0 0,0-1 19,0-1 1,0 1 0,0-1 27,0 1 1,0 1-12,0 0 1,-1 1 0,-1 1 0,-3 3 1,-1-1 0,-1 0 0,0 2-2,0 0 0,-3 2 0,-1 0 0,-1 2-20,0 1 0,2-1 1,-3 1-1,1 1 2,0-1 0,2 2 0,0-2 1,0 0-7,1-2 1,0 1 0,2 0 0,1-2-3,1 0 0,-1-2 0,4 0 0,1-3-22,0 1 0,2-2 0,1-2 1,3 0-39,1 0 0,1 0 0,0 0 0,1-1-110,1-1 1,-1-1 0,1-3-1,-1 2 149,-1-2 0,0-3 0,0-2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38:50.394"/>
    </inkml:context>
    <inkml:brush xml:id="br0">
      <inkml:brushProperty name="width" value="0.08571" units="cm"/>
      <inkml:brushProperty name="height" value="0.08571" units="cm"/>
      <inkml:brushProperty name="color" value="#008C3A"/>
    </inkml:brush>
  </inkml:definitions>
  <inkml:trace contextRef="#ctx0" brushRef="#br0">60 59 12287,'-6'-9'0,"-1"-1"0,2-6 0,0 3 0,1 6 0,-2 4 0,0 7 0,0 6 0,2 7 0,3 5 0,-2 3 0,0 5 0,0 0 0,2 0 0,6 1 0,1 2 0,3 3 0,1 3 0,1 1 0,1 0 0,3-1 0,0 1 0,2-1 0,2-3 0,-3-3 0,-2-10 0,-4-5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38:51.227"/>
    </inkml:context>
    <inkml:brush xml:id="br0">
      <inkml:brushProperty name="width" value="0.08571" units="cm"/>
      <inkml:brushProperty name="height" value="0.08571" units="cm"/>
      <inkml:brushProperty name="color" value="#008C3A"/>
    </inkml:brush>
  </inkml:definitions>
  <inkml:trace contextRef="#ctx0" brushRef="#br0">518 1 12287,'0'5'0,"-1"0"0,-3-5 0,2 0 0,-4 1 0,2 2 0,0-1 0,0 5 0,3-4 0,-2 4 0,2 1 0,-3 0 0,1 2 0,1 1 0,1 3 0,1-2 0,0 4 0,0 3 0,0 3 0,0-1 0,0 4 0,0-2 0,0 0 0,3 4 0,2-5 0,-1-2 0,0-3 0,3-1 0,-3 0 0,2-2 0,1-4 0,3-4 0,0-1 0,-1-6 0,1-3 0,0 2 0,0-3 0,-1-1 0,-2 0 0,2 3 0,-3-2 0,3 0 0,-2-3 0,-1 2 0,-3 1 0,1 0 0,-4 2 0,0 1 0,0-2 0,0 5 0,-1 1 0,-2 2 0,0 0 0,-3-2 0,-2 2 0,-1 2 0,-2-1 0,-2 0 0,2-1 0,-4 1 0,1 1 0,-3-1 0,2-2 0,-2 3 0,0-1 0,-2 1 0,-2-4 0,-1 3 0,-2-2 0,-2 0 0,3 2 0,-4-3 0,1 1 0,0-1 0,-1 0 0,4-2 0,0 0 0,2 0 0,-1 0 0,1 1 0,4 1 0,1 1 0,0 0 0,2-3 0,2 0 0,1 0 0,2 2 0,1 0 0,2 1 0,4 0 0,-7-3 0,3 0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38:52.227"/>
    </inkml:context>
    <inkml:brush xml:id="br0">
      <inkml:brushProperty name="width" value="0.08571" units="cm"/>
      <inkml:brushProperty name="height" value="0.08571" units="cm"/>
      <inkml:brushProperty name="color" value="#008C3A"/>
    </inkml:brush>
  </inkml:definitions>
  <inkml:trace contextRef="#ctx0" brushRef="#br0">587 178 12287,'0'-10'0,"0"0"0,0 4 0,0-1 0,0-1 0,0-1 0,0-1 0,-1 1 0,-1-1 0,-1 0 0,-1 0 0,3 1 0,-1 1 0,-1 1 0,-2 1 0,3-4 0,-1 0 0,-4 0 0,4 0 0,-5 5 0,7 1 0,-2 8 0,1 2 0,2 0 0,0 0 0,0 2 0,4 1 0,0 1 0,3-1 0,4-3 0,-1 3 0,4-2 0,-1 1 0,1-2 0,3 3 0,0-2 0,2 1 0,1 2 0,3 0 0,1 0 0,1 0 0,-1 0 0,-1-3 0,-2 0 0,1-1 0,1 0 0,0 1 0,-6-2 0,-1-1 0,-2 1 0,-1-2 0,-3-2 0,0 2 0,0-1 0,-4 2 0,-3-4 0,-6 0 0,-4 0 0,2 0 0,-2 1 0,-1 1 0,-1 2 0,-1 0 0,0-1 0,1 3 0,-1-1 0,0 3 0,-1-3 0,-2-1 0,0 0 0,-5 4 0,2-2 0,-2 0 0,2 1 0,-3-4 0,1 3 0,-3-1 0,-2 1 0,-4-4 0,3 2 0,0 0 0,-1-1 0,-1 0 0,2-1 0,-1 0 0,1 1 0,-3 0 0,4-3 0,1 0 0,1 0 0,-2 0 0,0 0 0,0 0 0,2 0 0,-2 0 0,0 0 0,1-1 0,1-2 0,2-1 0,1-4 0,3 1 0,1-1 0,0 0 0,4-2 0,0 0 0,0 0 0,4 0 0,-1 0 0,1 0 0,0 0 0,1 1 0,2 1 0,0 2 0,1-2 0,1 2 0,1 0 0,0 4 0,0-3 0,1 5 0,2 0 0,-2 1 0,3 3 0,-2-3 0,0 3 0,1 1 0,1-3 0,-3 3 0,2 0 0,-2 2 0,4-1 0,-1-1 0,-2 4 0,5-2 0,-4 2 0,3 1 0,-2 0 0,-1-4 0,-3 1 0,0 1 0,-5 1 0,-4 0 0,-5 1 0,-5 0 0,0 0 0,-8 0 0,-3 5 0,-6 0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38:52.627"/>
    </inkml:context>
    <inkml:brush xml:id="br0">
      <inkml:brushProperty name="width" value="0.08571" units="cm"/>
      <inkml:brushProperty name="height" value="0.08571" units="cm"/>
      <inkml:brushProperty name="color" value="#008C3A"/>
    </inkml:brush>
  </inkml:definitions>
  <inkml:trace contextRef="#ctx0" brushRef="#br0">140 31 12287,'0'-7'0,"0"1"0,-5 0 0,-1-1 0,-3 4 0,-4 2 0,-1 1 0,2 1 0,1 2 0,-2-1 0,0 2 0,1 0 0,-4-3 0,1 4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38:53.294"/>
    </inkml:context>
    <inkml:brush xml:id="br0">
      <inkml:brushProperty name="width" value="0.08571" units="cm"/>
      <inkml:brushProperty name="height" value="0.08571" units="cm"/>
      <inkml:brushProperty name="color" value="#008C3A"/>
    </inkml:brush>
  </inkml:definitions>
  <inkml:trace contextRef="#ctx0" brushRef="#br0">388 130 12287,'-10'0'0,"1"0"0,-5-4 0,1 1 0,1 1 0,1 0 0,1-1 0,0 0 0,0 0 0,0 3 0,0 0 0,0 0 0,3-1 0,1-3 0,4-1 0,-1-4 0,6 2 0,-1-1 0,4 1 0,2-2 0,1-1 0,1 0 0,0 0 0,0 4 0,0 0 0,0 1 0,0-1 0,0 4 0,0-1 0,0 1 0,0 2 0,-1 0 0,3 0 0,1 0 0,-5 2 0,1 1 0,0 3 0,0 3 0,1-2 0,0 0 0,-1 0 0,-2 2 0,0 1 0,-2 0 0,-1 1 0,1 2 0,-2-2 0,-3 3 0,0-3 0,0-1 0,-1 0 0,-4 1 0,-4 1 0,-3 1 0,-6 0 0,-1-2 0,-4 2 0,-3 0 0,1 3 0,-3-2 0,2-1 0,-2 1 0,-2-3 0,-2 4 0,-2-2 0,-2 0 0,4 1 0,0-4 0,5-1 0,-2 1 0,3 0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38:53.594"/>
    </inkml:context>
    <inkml:brush xml:id="br0">
      <inkml:brushProperty name="width" value="0.08571" units="cm"/>
      <inkml:brushProperty name="height" value="0.08571" units="cm"/>
      <inkml:brushProperty name="color" value="#008C3A"/>
    </inkml:brush>
  </inkml:definitions>
  <inkml:trace contextRef="#ctx0" brushRef="#br0">180 35 12287,'0'-10'0,"3"0"0,0 0 0,2 6 0,-3 4 0,1 5 0,5 5 0,-2 3 0,0 1 0,1 1 0,-5 2 0,1 3 0,-1 0 0,-2 0 0,-5-4 0,-2 0 0,-1-1 0,-2 1 0,-5-3 0,-1 2 0,-4 0 0,-3-3 0,2-1 0,-4-2 0,1-2 0,-1-3 0,-5-4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38:54.009"/>
    </inkml:context>
    <inkml:brush xml:id="br0">
      <inkml:brushProperty name="width" value="0.08571" units="cm"/>
      <inkml:brushProperty name="height" value="0.08571" units="cm"/>
      <inkml:brushProperty name="color" value="#008C3A"/>
    </inkml:brush>
  </inkml:definitions>
  <inkml:trace contextRef="#ctx0" brushRef="#br0">160 80 12287,'-16'0'0,"3"0"0,2 0 0,2 1 0,1 3 0,3 2 0,0 3 0,2 1 0,5 0 0,4 0 0,4 0 0,6 0 0,1-1 0,2-2 0,1 0 0,-1-4 0,2 3 0,2-2 0,0-2 0,2 0 0,-4-2 0,-2 0 0,0 0 0,0-2 0,-1-1 0,-1-4 0,-4-1 0,-6-2 0,-3 0 0,0-1 0,-1-3 0,0 3 0,-4-2 0,-2 1 0,-4-1 0,-2 2 0,-2-3 0,-2 4 0,-4 4 0,-1-3 0,-3 3 0,-3 0 0,-2-1 0,1 5 0,-1-1 0,1 1 0,-1 2 0,3 0 0,-2 2 0,0 1 0,3 4 0,4 1 0,3 2 0,1 0 0,1 0 0,3 0 0,4 0 0,-3-4 0,3-2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38:54.293"/>
    </inkml:context>
    <inkml:brush xml:id="br0">
      <inkml:brushProperty name="width" value="0.08571" units="cm"/>
      <inkml:brushProperty name="height" value="0.08571" units="cm"/>
      <inkml:brushProperty name="color" value="#008C3A"/>
    </inkml:brush>
  </inkml:definitions>
  <inkml:trace contextRef="#ctx0" brushRef="#br0">50 39 12287,'-7'-10'0,"1"0"0,-1 2 0,-3 1 0,4 4 0,3 6 0,2 4 0,1 1 0,-4 2 0,-2 0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46:24.317"/>
    </inkml:context>
    <inkml:brush xml:id="br0">
      <inkml:brushProperty name="width" value="0.08571" units="cm"/>
      <inkml:brushProperty name="height" value="0.08571" units="cm"/>
      <inkml:brushProperty name="color" value="#008C3A"/>
    </inkml:brush>
  </inkml:definitions>
  <inkml:trace contextRef="#ctx0" brushRef="#br0">3888 289 12287,'-11'12'0,"3"1"0,-2-1 0,6 1 0,1-6 0,7-3 0,4-3 0,4-1 0,0 0 0,1 0 0,-1 0 0,5 0 0,0 0 0,-2-1 0,-1-3 0,3 2 0,-1-2 0,0 1 0,-2-1 0,-2 3 0,1-3 0,-2 1 0,-3-1 0,3 2 0,-4-3 0,0-1 0,-1 5 0,-8-5 0,-2 6 0,-4 0 0,-3 0 0,-2 0 0,-1 0 0,-1 0 0,-2 0 0,0 0 0,4 0 0,-3 0 0,-1 0 0,-1 0 0,3 0 0,-2 0 0,2 0 0,1 0 0,0 0 0,-1 0 0,-2 0 0,0 0 0,5 0 0,-1 0 0,1 0 0,-1 0 0,1 0 0,5 6 0,1-3 0,8 4 0,2-2 0,3 4 0,4-4 0,-3 2 0,3 1 0,-2 5 0,-2-2 0,0-1 0,-2-2 0,-1 1 0,-4 3 0,0 1 0,-1-5 0,-3 0 0,-5 2 0,-2-4 0,-1-1 0,-1-1 0,1 1 0,-1-1 0,1-4 0,-2 0 0,-3 0 0,3 0 0,-4 0 0,1 0 0,0 0 0,-3 0 0,3 0 0,1-2 0,3-2 0,0 1 0,0-5 0,1 0 0,-1 1 0,5-4 0,1 2 0,1-2 0,2-1 0,4-1 0,0 1 0,0-1 0,6 0 0,2 1 0,5-1 0,4 1 0,-2-1 0,6 1 0,0-6 0,4-2 0</inkml:trace>
  <inkml:trace contextRef="#ctx0" brushRef="#br0" timeOffset="115">3687 213 12287,'-8'9'0,"0"-1"0,-1-5 0,2 3 0,2-12 0,5-1 0</inkml:trace>
  <inkml:trace contextRef="#ctx0" brushRef="#br0" timeOffset="900">3236 389 12287,'-13'0'0,"5"-6"0,0-2 0,-2-3 0,4-2 0,1 1 0,1-1 0,-1 1 0,1 3 0,4 1 0,0-2 0,0-1 0,0-1 0,0-1 0,0 1 0,0-1 0,0 0 0,2 1 0,2-1 0,-3 5 0,3 0 0,3 5 0,0-3 0,6 6 0,-1 0 0,-3 5 0,-1 0 0,2 2 0,1 0 0,2 3 0,-1-2 0,1 2 0,-2-3 0,-1 1 0,-2 2 0,-1 1 0,1 2 0,-4-1 0,-2 1 0,-4-1 0,-2-1 0,-4-2 0,-3 2 0,-3-3 0,-2 2 0,0-2 0,-7 4 0,4-5 0,-2 1 0,0 0 0,0-4 0,-2 3 0,0-1 0,2-3 0,5-2 0,-4-1 0,1 0 0,-1 0 0,5 0 0,-2-1 0,3-3 0,2 1 0,0-6 0,3 0 0,0-2 0,7 2 0,-4 1 0,2-2 0,0-1 0,-1-2 0,5 1 0,0-1 0,0 1 0,0-5 0,0 0 0,0 2 0,0 1 0,0 1 0,0 1 0,2-1 0,2 1 0,-3 4 0,5 1 0,0 1 0,-5-4 0,5 10 0,-6 0 0,0 2 0,-2 6 0,-2 3 0,-4 4 0,-2-1 0,0 4 0,2 1 0,-2 2 0,-1-3 0,-2 0 0,1-2 0,-1 1 0,1 4 0,-1-4 0,1 0 0,-1 1 0,2-4 0,1 2 0,3-2 0,2-1 0,-4-1 0,5 1 0,1-1 0,2-5 0,2 3 0,3-6 0,3-4 0,6-5 0,0-2 0,5-7 0,1-6 0</inkml:trace>
  <inkml:trace contextRef="#ctx0" brushRef="#br0" timeOffset="1100">2772 251 12287,'-1'11'0,"-2"-1"0,-1-2 0,-1-5 0,5 8 0,0-2 0,6-2 0,2 0 0,4-2 0,0 4 0,1-5 0,-2 0 0,-3 1 0,3-3 0,-2 2 0,2-3 0,1-1 0,1 6 0,-1 1 0</inkml:trace>
  <inkml:trace contextRef="#ctx0" brushRef="#br0" timeOffset="1317">3161 25 12287,'0'-12'0,"0"5"0,-6 1 0,-1 8 0,-1 0 0,-1 3 0,0 3 0,-8-4 0,3 6 0,-4-3 0</inkml:trace>
  <inkml:trace contextRef="#ctx0" brushRef="#br0" timeOffset="1800">2458 226 12287,'0'-8'0,"-1"-1"0,-3 0 0,2 2 0,-2-2 0,3 8 0,1 1 0,4 1 0,2 8 0,1 0 0,2 2 0,1 6 0,0 0 0,-2-2 0,2-1 0,0 0 0,0 1 0,-2 2 0,2-2 0,-3-1 0,0-1 0,-2 1 0,-2 3 0,-2-3 0,-1 2 0,0-2 0,0-1 0,0 3 0,-1 1 0,-3-1 0,-5-3 0,-2-4 0,-3-1 0,-1 1 0,-2-2 0,-5-2 0,2-5 0,-2 0 0,-3 0 0,3 0 0,-9 0 0,2-1 0,0-3 0,-1 1 0,7-6 0,0 0 0,2-3 0,8 0 0,0-1 0,7 1 0,5-1 0,4-1 0,5 0 0,9 2 0,9-3 0,5 6 0,1-2 0,3-1 0,1-1 0,2 0 0</inkml:trace>
  <inkml:trace contextRef="#ctx0" brushRef="#br0" timeOffset="2266">1794 326 12287,'0'-8'0,"0"0"0,1 5 0,3-1 0,3 4 0,6 4 0,-1 1 0,1 5 0,0-1 0,-1-1 0,1 4 0,-5 1 0,-1 0 0,-1-1 0,-2 1 0,-4-1 0,0 1 0,-4-5 0,-2 0 0,-1 1 0,-3-2 0,-5 2 0,-3-4 0,0-1 0,0 1 0,-3-3 0,3 2 0,-2-1 0,-2 1 0,-1-3 0,3 4 0,1-4 0,1-1 0,9-4 0,-4-2 0,2-1 0,5-1 0,1-5 0</inkml:trace>
  <inkml:trace contextRef="#ctx0" brushRef="#br0" timeOffset="2684">1831 151 12287,'0'7'0,"0"-2"0,0-5 0</inkml:trace>
  <inkml:trace contextRef="#ctx0" brushRef="#br0" timeOffset="2816">1681 176 12287,'-6'7'0,"-2"-3"0,2-3 0,1-1 0,5 0 0</inkml:trace>
  <inkml:trace contextRef="#ctx0" brushRef="#br0" timeOffset="3916">1606 427 12287,'-13'8'0,"1"0"0,-1-5 0,1 1 0,-1-2 0,0-2 0,1 0 0,-1 0 0,1 0 0,1-2 0,1 0 0,2-3 0,3-3 0,-2 2 0,0-1 0,1-2 0,3 2 0,-1-2 0,2 0 0,2-2 0,0-2 0,0 0 0,0 1 0,6 5 0,2 3 0,3 2 0,2 2 0,-1 0 0,-3 0 0,-1 0 0,2 0 0,-3 0 0,0 2 0,-2 2 0,4 3 0,-4 4 0,2-3 0,-4 4 0,1-4 0,-2-1 0,-2 1 0,0 2 0,0 1 0,-2 0 0,-2-2 0,1 0 0,-5-3 0,-2 0 0,-1-1 0,-2 3 0,1-3 0,-1-1 0,1 1 0,-2-3 0,-1 2 0,-2-3 0,1-1 0,3 0 0,0 0 0,0 0 0,1-1 0,-1-2 0,2-2 0,3-2 0,-3-2 0,4-3 0,-2-1 0,1 1 0,1-2 0,-3-2 0,2 0 0,-2 0 0,-1-2 0,-3 0 0,-1-1 0,-2-4 0,0 4 0,5-2 0,-1 0 0,1 2 0,3-4 0,2 7 0,0-1 0,0-1 0,5 8 0,-3-3 0,4 9 0,1 0 0,1 7 0,2 2 0,1 2 0,5 2 0,-4 3 0,1 1 0,0-1 0,3 1 0,0-1 0,2 1 0,1-1 0,-3 1 0,-1 0 0,2-1 0,1 1 0,2-1 0,-1 1 0,-1-1 0,-2 1 0,2-1 0,-4 1 0,1-2 0,0-3 0,-5 4 0,1-4 0,-2 3 0,-2 2 0,0-5 0,0 0 0,0 2 0,-6-3 0,-2 0 0,-3-1 0,2-2 0,1-4 0,-2 0 0,-1 0 0,-1 0 0,-1 0 0,0 0 0,1 0 0,-1 0 0,-1 0 0,-1-2 0,-2-2 0,1 1 0,3-5 0,1 0 0,-1 1 0,0-4 0,1 2 0,-1-2 0,2 3 0,1 1 0,4 0 0,0 0 0,0 4 0,4-3 0,-3 1 0,1 3 0,4-3 0,0 6 0,0 3 0,0 5 0,0-2 0,0 1 0,0 2 0,0-3 0,0 1 0,0 2 0,-4 1 0,-2 0 0,0-2 0,1 2 0,-3-4 0,-2 0 0,-1 2 0,-1-4 0,-1-3 0,0 0 0,1-2 0,-1 0 0,5 0 0,1-2 0,1-2 0,-3-3 0,2-5 0</inkml:trace>
  <inkml:trace contextRef="#ctx0" brushRef="#br0" timeOffset="4217">1556 113 12287,'-9'4'0,"1"1"0,-1-1 0,3 1 0,-1-3 0,2 2 0,-3-3 0,1 3 0,-1 1 0,-2-3 0,-1 0 0,-2 2 0,1 0 0,-1 0 0,1-4 0</inkml:trace>
  <inkml:trace contextRef="#ctx0" brushRef="#br0" timeOffset="4434">1217 690 12287,'-17'20'0,"1"-4"0,-5-7 0,3-5 0,-1-1 0,1 1 0,0-3 0,1 3 0,4-8 0,-6-3 0</inkml:trace>
  <inkml:trace contextRef="#ctx0" brushRef="#br0" timeOffset="5499">791 226 12287,'-13'0'0,"5"-4"0,1-2 0,1-1 0,-4-1 0,9-5 0,-3 11 0,7 3 0,2 6 0,2 7 0,2-2 0,3 7 0,1-1 0,-1 3 0,1-2 0,-1 1 0,1-1 0,-1 1 0,-3-1 0,-2 3 0,0-1 0,0 2 0,-5-4 0,3 1 0,-4-1 0,-1 1 0,0-5 0,0 3 0,0-1 0,0 0 0,-4-5 0,-2-4 0,-1 1 0,-3-2 0,-1 0 0,-1-4 0,-1 1 0,1-2 0,-5 0 0,-1-2 0,-2 0 0,-2 0 0,-2 0 0,-1 0 0,0-2 0,0-2 0,-4 2 0,0-7 0,1 1 0,1 1 0,2-4 0,0 2 0,0-2 0,0-1 0,1-1 0,3 2 0,5 1 0,2 2 0,1-1 0,2-3 0,3-1 0,3 1 0,4-1 0,1 1 0,0-1 0,0 1 0,1 1 0,4 1 0,3 1 0,-1 5 0,1-3 0,2 0 0,1 0 0,2 5 0,-1-4 0,1 2 0,-1 0 0,1-5 0,-1 5 0,1 1 0,0 2 0,0-3 0,3 0 0,1 1 0,-2 1 0,-5 2 0,-2 0 0,2 0 0,1 0 0,1 2 0,0 2 0,-3 3 0,0 0 0,-7 4 0,3-3 0,-4 5 0,-1 4 0,-1-3 0,-4 2 0,-3-2 0,-3-1 0,-2-1 0,1 1 0,-2-1 0,-3 1 0,-1-1 0,-4 0 0,2-3 0,2 0 0,0-6 0,3 1 0,-2-3 0,2-1 0,1 0 0,1-1 0,1-3 0,3 1 0,2-6 0,2 0 0,2-3 0,2 0 0,1-1 0,1 1 0,3-1 0,-1 1 0,5-1 0,2 1 0,1-1 0,2 5 0,1 1 0,1 1 0,2 3 0,-1-2 0,-3 1 0,0 1 0,-1 2 0,-1 2 0,-2 3 0,-4-1 0,-5 5 0,0 2 0,0 1 0,0 2 0,-1-1 0,-3 1 0,1-1 0,-6 1 0,0-1 0,-2 1 0,-3-1 0,-2 1 0,0 0 0,0-1 0,2-1 0,0-1 0,-1-2 0,-2 2 0,-4-4 0,5-1 0,0-1 0,2 1 0,-2-1 0,-1-4 0,2 0 0,1 0 0,1-2 0,1 0 0,-1-4 0,1-1 0,3-1 0,1-5 0,-2 1 0,-1-1 0,-2 1 0,2-2 0,2-2 0,0 0 0,5-1 0,-4 3 0,-1-1 0,2-2 0,2 0 0,3 5 0,0-1 0,-3 1 0,1-1 0,4 0 0,0 1 0,-4-1 0,0 1 0,-2 1 0,2 2 0,3 4 0,-10-1 0,4-1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46:31.650"/>
    </inkml:context>
    <inkml:brush xml:id="br0">
      <inkml:brushProperty name="width" value="0.08571" units="cm"/>
      <inkml:brushProperty name="height" value="0.08571" units="cm"/>
      <inkml:brushProperty name="color" value="#008C3A"/>
    </inkml:brush>
  </inkml:definitions>
  <inkml:trace contextRef="#ctx0" brushRef="#br0">2270 62 12287,'1'7'0,"3"-3"0,-2-2 0,5-2 0,-3 0 0,-3 0 0,5 0 0,-6 1 0,1 3 0,4 5 0,-3 2 0,5 1 0,-1 1 0,-3-1 0,2 1 0,1 0 0,-1-1 0,1 1 0,0-1 0,-4 1 0,2-1 0,-1 1 0,3-1 0,-2 1 0,-1-1 0,-2 1 0,-1-5 0,0 1 0,0-7 0,0 4 0</inkml:trace>
  <inkml:trace contextRef="#ctx0" brushRef="#br0" timeOffset="550">2471 376 12287,'1'7'0,"3"-3"0,-3-1 0,4 1 0,-5-3 0,-5 3 0,-3-2 0,1-1 0,-1 2 0,-2 1 0,-1 2 0,-2-2 0,1 1 0,-1 4 0,6 2 0,3-5 0,8 2 0,3 2 0,6-6 0,-1-1 0,1 2 0,-1-1 0,-3 5 0,-1-5 0,-6 1 0,-2-2 0,-7 1 0,-6 1 0,-2-4 0,-2 3 0,0-2 0,5 2 0,-1-3 0,1-1 0</inkml:trace>
  <inkml:trace contextRef="#ctx0" brushRef="#br0" timeOffset="1333">2094 125 12287,'-11'-2'0,"3"-2"0,2 2 0,6-7 0,0-1 0,0 3 0,0-1 0,2 4 0,2-4 0,-1 5 0,5-1 0,-4 2 0,4 2 0,-3 6 0,3 2 0,-4 2 0,3 0 0,-1-2 0,-1-1 0,-2 3 0,1-2 0,0 0 0,-4 5 0,0 0 0,-1-5 0,-2 0 0,-2 1 0,-2-2 0,0 4 0,-3-4 0,2 1 0,-2 0 0,3-1 0,-1 3 0,-2-2 0,4-3 0,2 3 0,3 0 0,1 5 0,0-5 0,0 1 0,4-5 0,1 3 0,2-2 0,-2 4 0,2-4 0,-2 2 0,3 2 0,-2 2 0,1-3 0,-4 3 0,1-2 0,-3 2 0,4-3 0,-1 1 0,-1 0 0,-2-2 0,-1 2 0,0 0 0,0-2 0,0 2 0,-6-2 0,-2 1 0,-3-2 0,-2-1 0,1-3 0,-2 2 0,-1-3 0,-2-1 0,0 0 0,3 0 0,-1 0 0,-2 0 0,0-1 0,5-3 0,-1-3 0,1 0 0,3-5 0,1 4 0,-2-3 0,5-2 0,1-1 0,2-1 0,2-2 0,0 1 0,2 3 0,2-1 0,4-2 0,5 6 0,2-3 0,2 2 0,11 0 0,-2-2 0</inkml:trace>
  <inkml:trace contextRef="#ctx0" brushRef="#br0" timeOffset="2467">1480 263 12287,'-9'-6'0,"1"-2"0,5 1 0,-1-1 0,3 6 0,1 2 0,0 6 0,0 6 0,5 1 0,4-1 0,2-3 0,1-2 0,1-2 0,-1-1 0,1-4 0,0 0 0,-1 0 0,1 0 0,-1 0 0,-1-1 0,-1-2 0,-3-2 0,-1-2 0,-1 3 0,-2-5 0,1-1 0,0-1 0,-4-1 0,0-1 0,0 1 0,-1 1 0,-3 2 0,-5 5 0,2-2 0,-1 2 0,-2 1 0,3 2 0,-1 1 0,-2 0 0,-1 0 0,0 1 0,0 2 0,-2 1 0,-1 5 0,-7-5 0,5 0 0,2 2 0,-3-4 0,0 5 0,1 0 0,-3 0 0,0-2 0,-6 3 0,-2 0 0,-2-1 0,1 4 0,-5-4 0,-3 2 0,-5-1 0,1-1 0,-3 1 0,2-2 0,5 0 0,8-5 0,2 3 0,5-2 0,3-2 0,1 0 0,6-2 0,1-1 0,2-1 0,1-6 0,-3 3 0,2 0 0,3-4 0,-3 3 0,1-3 0,-1-2 0,-2 1 0,6-1 0,0 5 0,4-1 0,0 7 0,0-4 0,0 6 0,0 0 0,-5 2 0,1 2 0,-4-2 0,2 5 0,-1 0 0,-2 0 0,-3-2 0,0 2 0,-1 0 0,1-1 0,-1-3 0,-1 1 0,-1-1 0,-2 1 0,1-2 0,3 2 0,0-3 0,1-1 0,-1 0 0,1 0 0,-1-1 0,1-3 0,1 1 0,1-4 0,1 1 0,3-3 0,-3 0 0,4-2 0,5-1 0,0 5 0,0 0 0,1 4 0,3-1 0,-1 0 0,5 4 0,1 4 0,2 1 0,-3 2 0,2-3 0,-4 3 0,-1 0 0,1 0 0,-1-2 0,-2 3 0,1 2 0,2-3 0,-2 1 0,-4 0 0,0 4 0,-7-4 0,-1 2 0,-4-5 0,-1 1 0,-1-1 0,-2 4 0,1-5 0,-2-1 0,2-2 0,1 3 0,0 0 0,-3-1 0,3-1 0,-2-2 0,7-2 0,5-2 0,3-4 0,2 1 0,3-2 0,9-5 0,6-5 0</inkml:trace>
  <inkml:trace contextRef="#ctx0" brushRef="#br0" timeOffset="2718">916 25 12287,'0'-13'0,"0"6"0,-5 3 0,-2 7 0,-2 2 0,-5 2 0,-2-4 0,-7 8 0,-4-4 0</inkml:trace>
  <inkml:trace contextRef="#ctx0" brushRef="#br0" timeOffset="3264">351 125 12287,'11'-6'0,"-2"-2"0,0 1 0,-3 0 0,0 0 0,-1 0 0,1 3 0,-2-4 0,-4 5 0,0-1 0,-7 4 0,-8 4 0,-2 3 0,2 0 0,-1 2 0,1-3 0,-2 0 0,2-1 0,1 5 0,1-3 0,2 1 0,3 1 0,-3-1 0,2 5 0,4-1 0,1 1 0,2-1 0,2 1 0,0-1 0,0 1 0,6-5 0,2-1 0,2 0 0,-2 0 0,3 0 0,-4 3 0,2-3 0,-1-2 0,-1 5 0,3-3 0,-2 0 0,-5 4 0,1-3 0,-4-1 0,-4 0 0,-4-1 0,-4-2 0,0-2 0,-2 0 0,-3 3 0,2-1 0,-6-4 0,-1 0 0,-2 0 0,0 0 0,3 0 0,3-2 0,0-2 0,4 1 0,-2-4 0,2 0 0,1 0 0,5-1 0,1-6 0,1-3 0,2 3 0,4-2 0,0 0 0,0 0 0,6 2 0,1-15 0,5 2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2:20:22.737"/>
    </inkml:context>
    <inkml:brush xml:id="br0">
      <inkml:brushProperty name="width" value="0.08571" units="cm"/>
      <inkml:brushProperty name="height" value="0.08571" units="cm"/>
      <inkml:brushProperty name="color" value="#FF0066"/>
    </inkml:brush>
  </inkml:definitions>
  <inkml:trace contextRef="#ctx0" brushRef="#br0">8 15 8078,'0'-5'-349,"-1"1"-454,-1 1 28,1 1 715,-2 2 1,9 3-1,2 1 1</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46:36.798"/>
    </inkml:context>
    <inkml:brush xml:id="br0">
      <inkml:brushProperty name="width" value="0.08571" units="cm"/>
      <inkml:brushProperty name="height" value="0.08571" units="cm"/>
      <inkml:brushProperty name="color" value="#008C3A"/>
    </inkml:brush>
  </inkml:definitions>
  <inkml:trace contextRef="#ctx0" brushRef="#br0">4189 227 12287,'8'6'0,"0"-1"0,-5-4 0,3-2 0,-6-4 0,0 4 0,0-3 0,0 8 0,0 4 0,0-1 0,1 2 0,3 1 0,-2 1 0,2 1 0,-3 1 0,-1-1 0,0 1 0,0-1 0,0 1 0,-4-5 0,-2 1 0,1 0 0,-1 3 0,-3-4 0,0 0 0,-2 1 0,-2-2 0,5 4 0,0-3 0,-2 3 0,3-2 0,0-1 0,1 2 0,2-3 0,4 1 0,2-5 0,2 1 0,3-3 0,5-1 0,1 0 0,-1 0 0,0-1 0,-3-2 0,0-1 0,-5-4 0,4 4 0,1-6 0,-2 7 0,-3-5 0,-4 5 0,-4-1 0,-3 2 0,-6 2 0,1 0 0,-1 0 0,0 0 0,1 0 0,-1 0 0,1 0 0,-1 0 0,1 0 0,-1 0 0,1 0 0,-1 0 0,1 0 0,-1 0 0,1-4 0,-1-2 0,0 0 0,1-4 0,-1-1 0,1-2 0,-1-1 0,1-3 0,-1 2 0,-1-4 0,-1-1 0,-2 1 0,-1-1 0,3-2 0,-2 2 0,2 2 0,1 0 0,1 3 0,1-1 0,-1 5 0,2-1 0,1 5 0,2-2 0,-2 1 0,5 4 0,0-5 0,4 7 0,2-5 0,4 4 0,3-1 0,3-5 0,2 5 0,1 0 0,2-2 0,0 4 0,5-5 0,-1 0 0,0 0 0,4 3 0,-3-3 0,2 0 0,2 0 0,0 4 0,0-1 0,1 1 0,-1-1 0,1 2 0,2-2 0,0 3 0,-5 1 0,1 4 0,-7 2 0,-2 1 0,-1 2 0,-3 2 0,-2 2 0,-5-1 0,-3 1 0,-1 4 0,0-1 0,0 7 0,0-4 0</inkml:trace>
  <inkml:trace contextRef="#ctx0" brushRef="#br0" timeOffset="199">4276 565 12287,'0'-12'0,"-1"5"0,-3 2 0,-3 10 0,-6 2 0,-1 1 0,-2 0 0,-3 1 0,-3 3 0,1-1 0,-1-2 0,-2 0 0,1-4 0,2-3 0,-9 5 0,4 0 0</inkml:trace>
  <inkml:trace contextRef="#ctx0" brushRef="#br0" timeOffset="767">3850 440 12287,'0'-13'0,"0"1"0,1 0 0,4 4 0,-3-2 0,5 5 0,-1-2 0,4 4 0,-2-1 0,-2 2 0,-2 2 0,-8 0 0,-3 5 0,-7 0 0,-2 1 0,0-1 0,-7 4 0,4-5 0,-2 0 0,0 2 0,6-5 0,-2 5 0,3-2 0,1 0 0,1 0 0,-1-4 0,1 0 0,5 0 0,1-1 0,6-3 0,2 2 0,2-2 0,3 8 0,4 5 0,-3 2 0,-1-3 0,-4 0 0,1 2 0,-1 1 0,-2 2 0,-1-1 0,-1 0 0,-2-3 0,-2-2 0,-2-1 0,-3-2 0,-5-4 0,-2 0 0,2 0 0,-3 0 0,-1 0 0,0 0 0,-3 0 0,3-1 0,3-2 0,2-3 0,1-1 0,1 0 0,-1-2 0,1 0 0,3 5 0,1-4 0,5 4 0,-1-5 0,3 6 0,-1-2 0,-1 6 0,-1 3 0,-4-1 0,2 4 0,-1 0 0,-2 0 0,2 0 0,-2 3 0,1-2 0,1 2 0,-4 1 0,4 2 0,-2-1 0,1 1 0,1-5 0,-3-1 0,2-1 0,-6 3 0,-5-2 0</inkml:trace>
  <inkml:trace contextRef="#ctx0" brushRef="#br0" timeOffset="2269">3047 515 12287,'-1'7'0,"-3"-3"0,-3-3 0,-6-1 0,1 0 0,-1 0 0,1-1 0,-1-2 0,1-1 0,-1-4 0,2 2 0,1-1 0,2-3 0,5-1 0,-1-1 0,2-1 0,2 1 0,0-1 0,0 1 0,2 0 0,1 3 0,2 2 0,2 1 0,2 2 0,3 4 0,1 0 0,-2 1 0,-2 4 0,0 3 0,1 3 0,-3 0 0,0-1 0,0-2 0,-1 2 0,-3 1 0,1 2 0,-1-1 0,1 1 0,-2-1 0,2 1 0,-3-1 0,-5 1 0,-1-2 0,-4-1 0,-5-2 0,2-4 0,-6 3 0,0-1 0,-3-3 0,-3-2 0,-1-1 0,-2 0 0,-2 0 0,3 0 0,-4 0 0,3-1 0,-3-3 0,4 1 0,-2-6 0,4 0 0,3-2 0,5 2 0,-4 1 0,2-2 0,3-1 0,6-3 0,4-1 0,1-2 0,-1 2 0,1 1 0,4 1 0,2 1 0,2-1 0,3 1 0,4-1 0,-1 0 0,-2 1 0,0 4 0,5 1 0,1 1 0,3 3 0,-8-2 0,4 0 0,-2 3 0,0 0 0,2 2 0,-1 2 0,1 0 0,-1 3 0,-3 4 0,-1 0 0,2 2 0,-5 1 0,0 1 0,-4 1 0,-1 3 0,0-6 0,-1 4 0,-4 0 0,-3-1 0,0-4 0,-4-1 0,-1 0 0,-1 2 0,-2-2 0,1-2 0,-2-2 0,2-2 0,1 3 0,1-2 0,1-1 0,-1-2 0,5-1 0,1-1 0,0-4 0,0-3 0,4 1 0,-1-1 0,3-2 0,1-1 0,4 3 0,2-1 0,0 1 0,4 1 0,-3-3 0,2 6 0,0 0 0,2-2 0,-2 5 0,-1-3 0,2 2 0,1-2 0,2 0 0,-5 0 0,0 4 0,-6 1 0,-2 3 0,-6 3 0,-6 6 0,-1-1 0,1 1 0,-1-1 0,0 1 0,1-1 0,-1 1 0,1-1 0,-1 1 0,2 1 0,3 3 0,-3-3 0,4 2 0,0-2 0,-3-1 0,6-1 0,1-5 0,7-3 0,-1-2 0,4-4 0,0 0 0,0-2 0,-3-5 0,3 4 0,-1-2 0,-1 4 0,-2-3 0,1 1 0,0 2 0,-4-5 0,-5 5 0,-4-1 0,-2 2 0,-3 2 0,-1 0 0,-2 0 0,2 0 0,-5 2 0,-1 0 0,-2 3 0,-2-3 0,0 0 0,0-2 0,-1 0 0,1 0 0,0 0 0,2 0 0,0 0 0,2 0 0,6 0 0,-2-2 0,3-2 0,3-3 0,2-4 0,2 1 0,1 2 0,2 0 0,4-5 0,0 0 0,1 2 0,2 2 0,1 0 0,2 2 0,-3-2 0,2 0 0,2-1 0,0 3 0,3 0 0,-2 2 0,1-3 0,3 3 0,1 3 0,-1 0 0,1 2 0,-1 0 0,-3 0 0,-1 2 0,2 2 0,-5-1 0,1 5 0,-1 2 0,-3 1 0,2 1 0,-3 1 0,-1-1 0,0-3 0,-1-1 0,-3 2 0,-5 1 0,-2-3 0,-1 1 0,-1-1 0,1-1 0,-2 3 0,-2-6 0,0-1 0,0-2 0,2 3 0,2 1 0,-1-3 0,2-2 0,3-4 0,2-3 0,6-5 0,2-1 0,2 1 0,-3 5 0,5 1 0,-8 6 0,0 1 0,-3 4 0,-4-4 0,0 3 0,-2-2 0,-1 2 0,-1 0 0,1-1 0,3-2 0,1-2 0,-2-3 0,-1-3 0,0-6 0,2 0 0,3 2 0,3 2 0,-3 0 0,-1-1 0,0-1 0,-1-1 0,2-1 0,1 1 0,2 3 0,-4 1 0,0 0 0,0 1 0,4-4 0,-1 2 0,3-2 0,1-2 0</inkml:trace>
  <inkml:trace contextRef="#ctx0" brushRef="#br0" timeOffset="2467">2884 101 12287,'-7'-12'0,"2"0"0,-1 4 0,-1 4 0,-5 8 0,-1 4 0,1 4 0,-6 0 0,-2 1 0</inkml:trace>
  <inkml:trace contextRef="#ctx0" brushRef="#br0" timeOffset="3401">1793 415 12287,'7'5'0,"0"-3"0,-3 2 0,-1 1 0,4 1 0,-1 1 0,-2-3 0,-4 4 0,0 1 0,0 3 0,-7-1 0,-4-1 0,-4-3 0,-1-1 0,-3 2 0,-2-2 0,-3-1 0,-1 1 0,-4 4 0,-2-3 0,0 1 0,1 0 0,-5-4 0,3 3 0,-2-1 0,1-3 0,-5 2 0,-3 1 0,-1 0 0,-1-1 0,4-1 0,-5-4 0,4 0 0,2 0 0,-1 0 0,10 0 0,1 0 0,2 0 0,2 0 0,3 0 0,4 0 0,4 0 0,4-5 0,2-4 0,2-2 0,-1 3 0,3-1 0,-1 0 0,1-2 0,2-2 0,1 0 0,0 1 0,0-1 0,1 1 0,2-1 0,3 2 0,1 3 0,-3-3 0,4 4 0,2-2 0,1 1 0,2 4 0,-1-3 0,1 1 0,-1 3 0,1 2 0,-1 1 0,1-1 0,-1-3 0,1 2 0,-1-2 0,1 3 0,0 1 0,-1 0 0,-1 1 0,-2 3 0,-2-1 0,-5 5 0,3 2 0,-1 1 0,-6 2 0,-2-1 0,-3 1 0,-5-1 0,-2-1 0,-3-2 0,2 2 0,-5-3 0,1 2 0,-1-2 0,3 2 0,-2-4 0,-1-1 0,1 1 0,-1-2 0,-1-4 0,5 0 0,2 0 0,5 0 0,2-1 0,1-2 0,-1-1 0,4-6 0,0 3 0,6-1 0,5-1 0,-1 5 0,1-3 0,2 0 0,1 0 0,2 4 0,-1-1 0,1 3 0,0 1 0,-1 0 0,1 0 0,-2 5 0,-3 4 0,-4 2 0,-2-3 0,-2 1 0,0 0 0,-6 3 0,-2-1 0,-5-2 0,-4 0 0,2-1 0,-6 3 0,-1-1 0,-2-2 0,-5-1 0,-2 3 0,1-3 0,-1-1 0,-2-2 0,5-4 0,3 0 0,2 0 0,8 4 0,-2 0 0,10-1 0,7-7 0,6-3 0,6-6 0</inkml:trace>
  <inkml:trace contextRef="#ctx0" brushRef="#br0" timeOffset="3735">1693 828 12287,'0'-12'0,"0"-1"0,0 1 0,-1 5 0,-4 3 0,4 2 0,-10 8 0,4 1 0</inkml:trace>
  <inkml:trace contextRef="#ctx0" brushRef="#br0" timeOffset="4218">627 628 12287,'-8'-2'0,"-1"-2"0,7 1 0,-4-4 0,0 2 0,4-3 0,-7 3 0,6-4 0,-1 0 0,3 4 0,1-6 0,1 9 0,3-2 0,5 3 0,2 2 0,2 3 0,-1 4 0,-4-1 0,-1 2 0,-1 1 0,-3 1 0,-2-3 0,-1 0 0,0 2 0,0 1 0,-1 2 0,-3-2 0,-5-1 0,-2-2 0,-3 1 0,-1 3 0,-3 1 0,-2-1 0,3-4 0,-2-1 0,-1-1 0,1-3 0,4-2 0,-2-1 0,-3 0 0,1 0 0</inkml:trace>
  <inkml:trace contextRef="#ctx0" brushRef="#br0" timeOffset="4618">389 339 12287,'0'-8'0,"0"0"0,1-1 0,3 2 0,-2-1 0,2 8 0,-3 6 0,-1 5 0,0 5 0,0 5 0,0 3 0,-1 5 0,-2 1 0,-2-3 0,-2 0 0,2-3 0,-2-2 0,1-3 0,-1-1 0,0-1 0,-3-4 0,1-1 0,0 1 0,2-6 0,-2-3 0,0-3 0,-3-1 0,1-1 0,3-3 0,-2 1 0,5-5 0,-2-2 0,-3-1 0,2 2 0,-4 1 0,-2-2 0,1-1 0,-6 3 0,1 1 0,0 1 0,0 3 0,0-2 0,3 1 0,-2 1 0,2 1 0,1 7 0,1 0 0,1 2 0,5 2 0,2 3 0,4 1 0,2-5 0,5-1 0,7-1 0,6-4 0,6 0 0,4-2 0,5 0 0,2 0 0,6 0 0,1-2 0,2-2 0,6-8 0,6-8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46:49.049"/>
    </inkml:context>
    <inkml:brush xml:id="br0">
      <inkml:brushProperty name="width" value="0.08571" units="cm"/>
      <inkml:brushProperty name="height" value="0.08571" units="cm"/>
      <inkml:brushProperty name="color" value="#008C3A"/>
    </inkml:brush>
  </inkml:definitions>
  <inkml:trace contextRef="#ctx0" brushRef="#br0">60 41 12287,'-13'6'0,"0"1"0,-3-3 0,7-4 0,3-6 0,4 1 0,2-8 0,2 9 0,4-5 0,8 0 0,3 7 0,3-5 0,2 5 0,4 2 0,-1 0 0,8 0 0,2 0 0,2 0 0,3 0 0,1 0 0,6 0 0,5 0 0,12 7 0,2-1 0,0 1 0,2 2 0,5-5 0,10 7 0,5 0 0,2 0 0,-4-7 0,7 5 0,1-2 0,3-1 0,-14 1 0,-3-5 0,-6 3 0,-3 1 0,-1 1 0,-6-7 0,4 0 0,2 0 0,3 0 0,6 2 0,0 2 0,0 3 0,1-1 0,-3-6 0,-3 0 0,-1 0 0,-1 0 0,8 0 0,-3 0 0,-5 0 0,5 0 0,-7 0 0,3 0 0,0 0 0,-7 0 0,4 0 0,0 0 0,1 0 0,-3 0 0,9 0 0,4 0 0,1 0 0,5 0 0,1 0 0,3 0 0,3 0 0,-6 0 0,-2 0 0,-5 0 0,-2 0 0,3 0 0,1 0 0,5 0 0,2 0 0,-13-6 0,3-1 0,-3 3 0,-1 2 0,-3 2 0,0-2 0,4-3 0,6-1 0,9-1 0,-40 6 0,0 2 0,1-1 0,-1 0 0,0 0 0,0 0 0,40-2 0,-6-3 0,-3-1 0,3 1 0,-11 3 0,4 2 0,-2-2 0,0-5 0,11 5 0,2-7 0,0 3 0,-4-1 0,4 1 0,3 6 0,-44 0 0,3 0 0,3 0 0,2 0 0,-1 0 0,0 0 0,5 0 0,1 0 0,-4 0 0,-2 0 0,-2 0 0,-2 0 0,-1 0 0,-1 0 0,47 0 0,-5 2 0,-6 4 0,-5-3 0,-1 3 0,-1-4 0,0-2 0,-4 0 0,-7 0 0,-9 0 0,-2 0 0,-6 0 0,2 0 0,-1 0 0,-1 0 0,6 0 0,-4 0 0,4-2 0,3-4 0,-1 3 0,0-3 0,1 4 0,-1 2 0,0 0 0,-1 0 0,-6 0 0,-6 0 0,-10 0 0,-6 0 0,1 0 0,0 0 0,2 0 0,7 0 0,-1 0 0,1 0 0,2 0 0,-1 0 0,1 0 0,-5 0 0,-10 0 0,1 0 0,-1 0 0,-1 0 0,1 0 0,-8 0 0,1 0 0,0 0 0,0 0 0,0 0 0,-1 0 0,-5 0 0,-1 0 0,2 0 0,-4 0 0,2 0 0,-6 0 0,6 0 0,-6 0 0,6 0 0,-9 0 0,7 0 0,-6-3 0,1-3 0,3 4 0,-2-5 0,-5 5 0,9 2 0,-5 0 0,-3 0 0,5 0 0,-8 0 0,0 0 0,-8 0 0,-3 0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46:51.198"/>
    </inkml:context>
    <inkml:brush xml:id="br0">
      <inkml:brushProperty name="width" value="0.08571" units="cm"/>
      <inkml:brushProperty name="height" value="0.08571" units="cm"/>
      <inkml:brushProperty name="color" value="#008C3A"/>
    </inkml:brush>
  </inkml:definitions>
  <inkml:trace contextRef="#ctx0" brushRef="#br0">1 515 12287,'20'0'0,"-1"0"0,1 0 0,0 0 0,-7 0 0,0-2 0,3-3 0,1-1 0,-4-1 0,1 5 0,1-2 0,3-3 0,1 0 0,1 7 0,0-2 0,0-4 0,2 3 0,2-3 0,5 4 0,1 2 0,-3 0 0,6 0 0,4 0 0,7 0 0,0 0 0,9 0 0,2 0 0,2 0 0,5 0 0,4 2 0,6 2 0,5 3 0,2 2 0,0-5 0,1 3 0,-1-3 0,0-2 0,2-2 0,5 0 0,6 0 0,5 0 0,-46 0 0,-1 0 0,1-1 0,-1 0 0,49-6 0,-2 3 0,-13-7 0,1 2 0,-1 5 0,6-5 0,0 2 0,3 1 0,-1-3 0,-2 7 0,5-7 0,-5 2 0,-2 1 0,-2-3 0,-5 5 0,5-3 0,6 3 0,-41-1 0,1 1 0,1 0 0,0 1 0,-1 1 0,-1 0 0,0 0 0,-1 2 0,49 0 0,-48-1 0,0-1 0,-1 1 0,1-2 0,48-4 0,-47 4 0,-1 0 0,41 3 0,5 0 0,2 0 0,-2 0 0,-3 0 0,-1 0 0,1 0 0,-42-3 0,0-1 0,1 1 0,1 0 0,0 0 0,0 1 0,0 1 0,0 0 0,43 1 0,-12 0 0,-3 0 0,-3 0 0,7 0 0,-1 0 0,1 0 0,2 0 0,-7 7 0,7-1 0,-4-1 0,-5-3 0,5-2 0,-10 0 0,10 0 0,8 0 0,-41 0 0,0 0 0,-1 0 0,1 0 0,45 0 0,1 0 0,-2-7 0,1 1 0,-1-1 0,0-2 0,-45 8 0,1 0 0,41-6 0,7 5 0,-46 2 0,0 0 0,0 0 0,1 0 0,3 0 0,-2 0 0,-2 0 0,-2 0 0,43 0 0,3 0 0,0 0 0,-45 0 0,1 0 0,3 0 0,1 0 0,-1 0 0,0 0 0,40 0 0,-3 0 0,-7 0 0,-1-2 0,-3-2 0,-3-3 0,4 3 0,-1 1 0,10 3 0,0 0 0,-1 0 0,-12 0 0,-13 0 0,-5 0 0,-1 0 0,-1 0 0,-2 0 0,-4 0 0,-7 0 0,-2-2 0,0-2 0,5-3 0,1 3 0,-6 2 0,4-1 0,-1-1 0,-1-3 0,7 1 0,-7 6 0,0-2 0,2-5 0,-4 5 0,9-5 0,2 5 0,2 2 0,3 0 0,1 0 0,3 0 0,2 0 0,6-6 0,-6-1 0,-2 3 0,-2 1 0,-5 3 0,-2 0 0,-5 0 0,-1 0 0,-10-2 0,-6-2 0,0-3 0,-2 3 0,4 2 0,-8 2 0,-3 0 0,-2 0 0,4-3 0,1-1 0,-3-3 0,-2 3 0,-2 0 0,-1-1 0,1-1 0,-2-3 0,-5 2 0,2 3 0,-8-9 0,-3 6 0,-10-6 0,1 0 0,-8-7 0,-9-9 0,-9-2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46:52.499"/>
    </inkml:context>
    <inkml:brush xml:id="br0">
      <inkml:brushProperty name="width" value="0.08571" units="cm"/>
      <inkml:brushProperty name="height" value="0.08571" units="cm"/>
      <inkml:brushProperty name="color" value="#008C3A"/>
    </inkml:brush>
  </inkml:definitions>
  <inkml:trace contextRef="#ctx0" brushRef="#br0">4492 80 12287,'-11'0'0,"-6"0"0,15-2 0,-5-5 0,5 3 0,2-9 0,0 8 0,0-6 0,2 7 0,5-3 0,-3 1 0,9 6 0,3 0 0,-5 2 0,2 2 0,2 3 0,3 6 0,-1-4 0,-1 2 0,-3 4 0,-6 1 0,6-1 0,0-2 0,-2 3 0,4 1 0,-6 3 0,2 0 0,-7-1 0,3 1 0,-5 0 0,-2-7 0,-2-2 0,-5 0 0,-6 0 0,-4-6 0,-3 1 0,-2-1 0,-4 1 0,4-4 0,-5 5 0,5-5 0,2-2 0,1-2 0,-1-2 0,0-5 0,0-2 0,3 4 0,1-6 0,3-2 0,9 4 0,-5 0 0,0 2 0,7-7 0,-7 12 0,9-9 0,0 8 0,0-1 0,0 12 0,0-1 0,-2 6 0,-5-2 0,-4 4 0,-9-4 0,1 2 0,5-7 0,1 5 0,-2-3 0,-3 1 0,-1 0 0,-1-5 0,0 2 0,0 3 0,3 2 0,1-5 0,3 3 0,9-1 0,-14 3 0,7 2 0</inkml:trace>
  <inkml:trace contextRef="#ctx0" brushRef="#br0" timeOffset="233">4670 476 12287,'-13'6'0,"0"1"0,7 0 0,-8-7 0,1 8 0,-7-14 0,1 4 0</inkml:trace>
  <inkml:trace contextRef="#ctx0" brushRef="#br0" timeOffset="364">4393 496 12287,'-19'11'0,"-1"-3"0,0 1 0,7-7 0,0 5 0,8-5 0,-4-2 0,9-9 0,0-2 0</inkml:trace>
  <inkml:trace contextRef="#ctx0" brushRef="#br0" timeOffset="1033">3839 258 12287,'-19'0'0,"8"0"0,2-2 0,9-5 0,9-2 0,4-4 0,4 7 0,3 3 0,0 3 0,2 0 0,4 0 0,-4 0 0,5 0 0,-5 0 0,-3 0 0,1 0 0,0 3 0,0 1 0,0 3 0,-1 8 0,1-2 0,-9 5 0,-4 2 0,-5-1 0,-4-1 0,-3-3 0,-6-1 0,-6 1 0,1-6 0,-10 0 0,2-3 0,-3 1 0,5 6 0,-6-6 0,-1-3 0,-4-2 0,-4 0 0,-1 3 0,3 1 0,2-1 0,3-3 0,-6-2 0,6 0 0,1 0 0,-4 0 0,7 0 0,4-2 0,6-5 0,-1 5 0,6-7 0,0 0 0,-5 5 0,10-9 0,1-3 0,3 5 0,2-2 0,9 0 0,0 0 0,6 2 0,-2 2 0,-6 2 0,6 7 0,2 0 0,-4 0 0,3 0 0,-8 0 0,7 0 0,1 0 0,5 0 0,-8 9 0,-2 2 0,0 0 0,-7 7 0,5-5 0,2 5 0,-3 1 0,1 1 0,-7 0 0,-2-2 0,-3-3 0,-4-4 0,-2-2 0,5 0 0,-7-5 0,-3 3 0,-1 6 0,-3-7 0,0-1 0,0-3 0,0-2 0,1 0 0,-1 0 0,0 0 0,0 0 0</inkml:trace>
  <inkml:trace contextRef="#ctx0" brushRef="#br0" timeOffset="1699">3028 238 12287,'0'-20'0,"0"1"0,0-1 0,0 9 0,0 2 0,2 11 0,2 5 0,3 6 0,6 5 0,-6 1 0,-3 1 0,-2 0 0,-2 2 0,0 2 0,0 3 0,0-3 0,0-2 0,0-2 0,0-1 0,-2 1 0,-4 0 0,-8 0 0,-3-7 0,-3-2 0,0-2 0,-6-3 0,0-6 0,-1 0 0,-1 0 0,3 0 0,-5-2 0,-1-4 0,0-8 0,5-3 0,-5-3 0,2 0 0,5 0 0,4 1 0,5-1 0,4 0 0,2 0 0,3 0 0,6-2 0,2-2 0,4-2 0,5-9 0,9 4 0</inkml:trace>
  <inkml:trace contextRef="#ctx0" brushRef="#br0" timeOffset="1797">2731 40 12287,'-13'-2'0,"2"-4"0,2-8 0,-6 6 0,12-1 0,-5 9 0,8 0 0,0 0 0</inkml:trace>
  <inkml:trace contextRef="#ctx0" brushRef="#br0" timeOffset="2550">2276 120 12287,'-16'11'0,"-3"-5"0,-3-4 0,0 5 0,4 2 0,5 2 0,4 2 0,9 7 0,2-3 0,5-1 0,6-5 0,5-3 0,4-1 0,2-7 0,2 0 0,-2 0 0,5 0 0,-3 0 0,-1 0 0,-3 0 0,-3 0 0,1 0 0,0 0 0,-7 0 0,0 0 0,-8 2 0,1 5 0,-6-5 0,-6 7 0,-7 0 0,-5-7 0,-4 7 0,-2-3 0,-3 1 0,-1 2 0,4-5 0,-5 3 0,-2-3 0,5 5 0,-5-3 0,0-1 0,1-3 0,3-2 0,-4 0 0,3 0 0,4 0 0,2 0 0,2 0 0,0 0 0,7-2 0,0-5 0,8-4 0,-1-9 0,12 1 0,7-1 0,-4 9 0,2 2 0,-4 9 0,-5 0 0,7 9 0,-11 4 0,-5 5 0,5-5 0,-7 0 0,0 0 0,-4-2 0,2 7 0,-2-7 0,0 2 0,2 0 0,-7-6 0,5 4 0,-5-2 0,-2 4 0,1-7 0,-1-1 0,0-3 0,0-2 0,1 0 0,5-9 0,3-4 0,3-5 0,-1 5 0,4 0 0,-1-2 0,-1 4 0,7-3 0,0 8 0,-2-5 0,-5 2 0,3 2 0,-9 7 0,8 3 0,-3 1 0,-1 3 0,4 8 0,-8-2 0,7 5 0,-8 2 0,10-1 0,-14-8 0,7-2 0</inkml:trace>
  <inkml:trace contextRef="#ctx0" brushRef="#br0" timeOffset="3632">990 120 12287,'13'6'0,"0"1"0,-7-1 0,8-6 0,1 0 0,-4 0 0,0 3 0,0 1 0,0 2 0,2 1 0,7-5 0,0 5 0,0-3 0,-1 7 0,1-2 0,0 4 0,-2-4 0,-3 0 0,-2 0 0,-8-1 0,3-3 0,1 1 0,-4 8 0,6-6 0,-3 3 0,-1-4 0,-7 6 0,0 3 0,-9-8 0,-4 1 0,-5-2 0,-1-1 0,-1 8 0,-2-8 0,-2 1 0,-3 2 0,-6-7 0,5 7 0,-1-3 0,0 1 0,-4-1 0,7-6 0,0 0 0,-3 0 0,7 0 0,-4 0 0,4 0 0,2 0 0,2-2 0,3-4 0,2-5 0,-3 0 0,5-7 0,-2 3 0,0-7 0,2-5 0,-7 1 0,7 6 0,-2 0 0,0 0 0,2-6 0,-2 0 0,6 1 0,5 4 0,-5 1 0,1 0 0,1 0 0,3 0 0,2 7 0,0 0 0,0 9 0,7-3 0,2 11 0,2 3 0,-5 8 0,5-1 0,-2 3 0,-5 3 0,7 6 0,0 1 0,3-3 0,-1-2 0,-7 4 0,5 1 0,-2-3 0,-4-2 0,3-2 0,-1-1 0,-3 1 0,-1 0 0,3 0 0,1 0 0,-3-1 0,-2 1 0,-2-7 0,-2-2 0,-2 0 0,-3 0 0,-8-6 0,2 1 0,-5-3 0,-2-3 0,0 0 0,1 0 0,-1 0 0,0-3 0,0-3 0,3-5 0,1-7 0,5 3 0,3 2 0,-6-1 0,8-5 0,1-1 0,3 7 0,2-1 0,0-1 0,0 4 0,0-2 0,2 8 0,5-1 0,-3 4 0,10 2 0,-3 8 0,4 3 0,-4 3 0,-2-1 0,-1-7 0,-3 8 0,1 1 0,1 3 0,-7 1 0,0 1 0,0-7 0,0 1 0,0 1 0,-2-4 0,-5 2 0,-6 3 0,-5-5 0,-1 0 0,-1-3 0,0-1 0,0-7 0,1 0 0,-1 0 0,0 0 0</inkml:trace>
  <inkml:trace contextRef="#ctx0" brushRef="#br0" timeOffset="3949">237 60 12287,'-11'9'0,"3"2"0,10 9 0,4 0 0,-1-1 0,8 1 0,0 0 0,-2 0 0,7 6 0,-7 0 0,2-1 0,0-3 0,-8-3 0,1 1 0,-1 0 0,1 0 0,-4-7 0,5 0 0,-5 3 0,-11-1 0,-4-2 0,-4-6 0,-3-5 0,0-2 0,0 0 0,0 0 0,-2 0 0,-2 0 0,-2-2 0,2-5 0,2 3 0,2-7 0,0 0 0,0 0 0,3-2 0,4-7 0,-5-9 0,7-2 0</inkml:trace>
  <inkml:trace contextRef="#ctx0" brushRef="#br0" timeOffset="5815">4849 1168 12287,'-9'11'0,"-4"-4"0,2-5 0,-3-2 0,-1 0 0,4 0 0,-2 0 0,0 2 0,-7 5 0,0-5 0,0 5 0,3-3 0,3 3 0,-10-5 0,5 7 0,-3-3 0,0 1 0,-5 6 0,-1-4 0,-3 0 0,-4 0 0,4 4 0,-2-4 0,-2-1 0,-3 1 0,5 0 0,2-5 0,3 3 0,4-3 0,-5 5 0,3-2 0,2-3 0,2-2 0,2-2 0,0 0 0,0 0 0,9-9 0,2-1 0,1-1 0,5-7 0,-5 5 0,-1-5 0,7-2 0,-7 1 0,2-1 0,1 0 0,-1 0 0,7 0 0,0-2 0,0-4 0,0 4 0,0-4 0,0 4 0,0 2 0,0 0 0,2 0 0,3 0 0,1 1 0,10 6 0,-3 2 0,4 0 0,3 0 0,-7 6 0,1-1 0,1 3 0,3 3 0,1 0 0,1 0 0,0 0 0,0 3 0,0 3 0,-1 7 0,1 5 0,-2 2 0,-5-1 0,-4 1 0,-7 0 0,2 0 0,3 0 0,-1-1 0,-6 1 0,0 0 0,0 0 0,-2-3 0,-2-1 0,-5-5 0,-2-2 0,-2 6 0,-7-4 0,0 0 0,1-4 0,-1-5 0,0-2 0,0 0 0,0 0 0,1 0 0,-1 0 0,9-2 0,4-5 0,5-4 0,2-9 0,0 0 0,7 7 0,1 2 0,3 2 0,0 1 0,5 3 0,-3-1 0,-6-1 0,6 7 0,-9 0 0,5 2 0,-9 5 0,0 6 0,-9-2 0,-4 0 0,-5-2 0,-1 4 0,-1-4 0,0 2 0,0-7 0,0 3 0,1-5 0,-1-2 0,0 0 0,0 0 0,0 0 0,1 0 0,5 0 0,1 0 0,-2 0 0,-3 0 0,1-9 0,1-2 0,3-2 0,-2 0 0,4 0 0,0-7 0,0 0 0,0 0 0,6-6 0,-3-1 0,1 3 0,0 2 0,1-4 0,6 0 0,0 1 0,0 3 0,0 3 0,0-1 0,0 9 0,0 2 0,6 18 0,1 4 0,-3 5 0,5 1 0,-2 1 0,-3 2 0,-2 4 0,1-4 0,1 5 0,3-5 0,-3-2 0,-2-1 0,-2 1 0,0 0 0,0 0 0,0 0 0,0-1 0,0 1 0,-9 0 0,-4 0 0,-4-3 0,-3-3 0,7-6 0,-1-8 0,8 0 0,-5-2 0,2-4 0,-4 1 0,6-8 0,3-2 0,2-3 0,-5 5 0,0 0 0,3-3 0,2-1 0,0-1 0,-3 3 0,-1 1 0,1-1 0,1 4 0,-3-2 0,3 6 0,-9-4 0,-3 2 0,5 3 0,-2 6 0,-2 0 0,-3 0 0,-2 2 0,0 5 0,1 4 0,-1 8 0,0 1 0,9 0 0,2-2 0,1-5 0,5 4 0,-3-3 0,6-3 0,6 0 0,8-3 0,3-3 0,3-3 0,2-2 0,2 0 0,2 0 0,7 0 0,-6 0 0,-1 0 0,3 0 0,-7 0 0,6-9 0,-8-2 0</inkml:trace>
  <inkml:trace contextRef="#ctx0" brushRef="#br0" timeOffset="6216">3147 1129 12287,'-9'11'0,"-2"-2"0,-9-9 0,0 0 0,0 0 0,9-9 0,3-2 0,-1 0 0,7-7 0,-5 5 0,5-5 0,2-1 0,0-1 0,0 0 0,6 7 0,3 2 0,2 2 0,-4 2 0,6 7 0,-6 3 0,4 3 0,-3 7 0,-1-2 0,-7 5 0,-2 4 0,-5 4 0,3 2 0,-7-6 0,0 0 0,0 0 0,4-3 0,-4-1 0,0-3 0,0 2 0,0 3 0,-4-1 0,4-1 0,2-3 0,-6-9 0,13 5 0,-7-9 0</inkml:trace>
  <inkml:trace contextRef="#ctx0" brushRef="#br0" timeOffset="6880">2711 832 12287,'-9'11'0,"-4"-4"0,4 4 0,1 0 0,10 6 0,4-1 0,8-3 0,-3-9 0,2 3 0,2-5 0,3-2 0,-5 7 0,0-1 0,3-1 0,-5 3 0,2-1 0,2-3 0,-6 1 0,-2 1 0,4-4 0,-9 7 0,4-9 0,-12 0 0,-5 0 0,-7-2 0,5-5 0,2 3 0,7-9 0,-3-2 0,-6 4 0,4 0 0,0 0 0,0 0 0,1 6 0,3-4 0,-1 1 0,-8 3 0,8-8 0,-7 6 0,4-4 0,-2 3 0,4 1 0,-6 7 0,6 0 0,-6 0 0,0 2 0,-7 5 0,7 4 0,2 9 0,2-1 0,-4 1 0,7 0 0,1 0 0,-4-7 0,3 0 0,1 2 0,3-4 0,2 3 0,0 1 0,0-4 0,0 2 0,0 0 0,0 7 0,0-7 0,0 1 0,0-8 0,0 7 0,-9-6 0,-4 6 0,2-8 0,-2 1 0,0-4 0,-7-2 0,9 0 0,-7-8 0,7-3 0</inkml:trace>
  <inkml:trace contextRef="#ctx0" brushRef="#br0" timeOffset="7881">2078 970 12287,'-20'9'0,"0"-7"0,1 5 0,1-14 0,5-6 0,6-4 0,5 4 0,2-1 0,2 1 0,5 2 0,-5-6 0,7 6 0,-3-3 0,1 1 0,8 0 0,-4-7 0,0 0 0,7 7 0,-5 2 0,5 2 0,-5-4 0,-2 4 0,0 1 0,0-1 0,-4 2 0,6 5 0,2-5 0,-4 5 0,2-4 0,-6 3 0,6 3 0,-9 3 0,3 3 0,-5 5 0,-2 9 0,0 0 0,0 0 0,0-1 0,0 1 0,0-7 0,0 1 0,0 1 0,-2 0 0,-2 1 0,-3-3 0,3 2 0,-7-4 0,-2 0 0,-5-2 0,-2 4 0,0-4 0,1 0 0,-1 0 0,0-3 0,0-4 0,0 5 0,1-5 0,-1 5 0,0-5 0,0-9 0,0-1 0,3-3 0,4-5 0,-5-1 0,7-3 0,0 0 0,2 7 0,9 0 0,-9 0 0,5 2 0,-9 4 0,6 5 0,-6 2 0,-2 0 0,-1 2 0,1 2 0,2 3 0,2 2 0,-5-5 0,3 3 0,-2-3 0,4-2 0,-2-2 0,-1 0 0,-5 0 0,5 0 0,1 0 0,9 0 0,-14 0 0,7 3 0,-9 3 0,1-4 0,-1 5 0,7 2 0,-1-3 0,8 1 0,-7-7 0,8 0 0,-4-2 0,9-5 0,0 3 0,0-9 0,0-3 0,0 5 0,-2 0 0,-2 0 0,-3 0 0,1 5 0,6-8 0,-7 8 0,0-7 0,-8 8 0,2-1 0,-5 3 0,1 6 0,1 1 0,3 3 0,0 8 0,-7-2 0,0 5 0,7 2 0,2-1 0,2 1 0,-4 0 0,7 0 0,1-1 0,3-5 0,4-3 0,5-3 0,6-3 0,0-3 0,5-2 0,6 0 0,5 0 0,-3 0 0,5 0 0,-1-2 0,1-5 0,-4 3 0,6-9 0,0-9 0,6-9 0</inkml:trace>
  <inkml:trace contextRef="#ctx0" brushRef="#br0" timeOffset="8030">1880 575 12287,'18'-14'0,"-5"1"0,4 9 0,-8-3 0,4 14 0,5-5 0,-7 7 0</inkml:trace>
  <inkml:trace contextRef="#ctx0" brushRef="#br0" timeOffset="8247">1840 1149 12287,'-13'0'0,"0"-3"0,-2-3 0,4 4 0,-2-5 0,-3 5 0,-1 2 0,-3 0 0,-2 0 0,-2 0 0,-3 0 0,1 6 0,4 1 0,-2-3 0,-3-1 0,1-3 0,6 0 0,0 0 0</inkml:trace>
  <inkml:trace contextRef="#ctx0" brushRef="#br0" timeOffset="8396">1464 614 12287,'-8'11'0,"3"-2"0,-8-9 0,-2 0 0,-9 7 0,-5 1 0,-4 1 0,-9 0 0,3 6 0,-10-4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47:10.734"/>
    </inkml:context>
    <inkml:brush xml:id="br0">
      <inkml:brushProperty name="width" value="0.08571" units="cm"/>
      <inkml:brushProperty name="height" value="0.08571" units="cm"/>
      <inkml:brushProperty name="color" value="#008C3A"/>
    </inkml:brush>
  </inkml:definitions>
  <inkml:trace contextRef="#ctx0" brushRef="#br0">40 535 12287,'-13'-3'0,"0"-3"0,8 1 0,-1-8 0,4 9 0,4-5 0,4 9 0,12 0 0,8 0 0,-1 0 0,-3 0 0,6 0 0,5 0 0,5 0 0,1 0 0,9 0 0,5 2 0,7 3 0,6 1 0,11 1 0,10-7 0,1 2 0,0 5 0,5-5 0,-5 4 0,0-3 0,0-3 0,-3 0 0,-5 0 0,1 0 0,5 0 0,2 0 0,4 0 0,-6-3 0,-5-3 0,5 4 0,2-5 0,2 5 0,5 2 0,3 0 0,-45 0 0,0 0 0,3 0 0,0 0-35,2 0 0,1 0 1,2 0-1,1 0 1,-2 0-1,-1 0 1,-3 0-1,0 0 35,-1 0 0,0 0 0,-1 0 0,2 0 0,3 0 0,0 0 0,0 0 0,-1 0 0,-2 0 0,0 0 0,-3 0 0,0 0 0,41-2 0,-4-3 0,-2-1 0,7-1 0,-1 7 0,-43 0 0,0 0 0,1 0 0,1 0 0,0 0 0,0 0 0,46 2 0,-3 3 0,-3 1 0,-3 3 0,-4-5 0,6 3 0,5-3 0,-45-2 0,1-1 0,-1-1 0,0 0 0,44 0 0,-8 0 0,0 0 0,2-3 0,5-1 0,-45 1 0,1-1 0,2-2 0,0-1 0,-1 3 0,1 2 0,2-1 0,0 1 0,0 1 0,0 0 0,2-2 0,0-1 0,-3 1 0,-2 0 0,0 0 0,-1 1 0,0 1 0,-1 0 0,3 1 0,0 0 0,1 1 0,0 0 0,-1 1 0,-1 1 0,-1 0 0,-1 0 0,47 4 0,-13-7 0,4 0 0,2 0 0,9 0 0,-46 0 0,-1 0 0,-1 0 0,0 0 0,43 0 0,-8-9 0,-11-4 0,-7-5 0,-7-1 0,3-1 0,-11 0 0,4 0 0,2 1 0,10-1 0,1 0 0,0 0 0,-4 0 0,-4 3 0,-3 1 0,1 5 0,-1 3 0,-15-6 0,-4 8 0,-5-1 0,-4-2 0,-1 7 0,-6-7 0,3 3 0,-3-1 0,0 1 0,0 6 0,5 0 69,2 0 0,4 0 1,11 0-1,5-3-69,-1-3 0,5 4 0,-9-5 0,-4 3 0,-7-3 0,1 5 0,-8-7 0,1 2 0,-1 1 0,-10-10 0,-11 3 0,-23-4 0,-32-12 0,-25-2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47:12.281"/>
    </inkml:context>
    <inkml:brush xml:id="br0">
      <inkml:brushProperty name="width" value="0.08571" units="cm"/>
      <inkml:brushProperty name="height" value="0.08571" units="cm"/>
      <inkml:brushProperty name="color" value="#008C3A"/>
    </inkml:brush>
  </inkml:definitions>
  <inkml:trace contextRef="#ctx0" brushRef="#br0">20 475 12287,'-11'0'0,"2"0"0,9 0 0,2 0 0,5 0 0,4 0 0,9 2 0,0 3 0,-1 1 0,8 1 0,1-7 0,3 2 0,4 5 0,11-5 0,7 4 0,7-3 0,6-3 0,-3 0 0,10 0 0,2 0 0,2 0 0,0 0 0,-3 0 0,-3 0 0,-3 0 0,-2 0 0,-7 2 0,-2 2 0,-4 3 0,4-1 0,-4-3 0,4 1 0,3 3 0,-1 1 0,0-3 0,1 1 0,-1-1 0,-6-3 0,0 0 0,-1 3 0,-1 1 0,-3 1 0,-8-7 0,2 0 0,4 0 0,2 0 0,5 0 0,-7 0 0,-4 0 0,4 0 0,3 0 0,-1 0 0,0 0 0,5 0 0,-4 0 0,1 0 0,5 0 0,4-7 0,5 1 0,4-1 0,3-2 0,4 5 0,10-7 0,5 2 0,1 5 0,-3-5 0,-9 0 0,0 0 0,0 0 0,0-4 0,0 7 0,0-1 0,1-2 0,8 5 0,4-9 0,3-1 0,-3 3 0,-4 1 0,-7 5 0,3-4 0,2-2 0,6 5 0,-4-5 0,2 2 0,5 5 0,-1-5 0,3 0 0,-3 0 0,1 0 0,-3 3 0,-10 4 0,3-3 0,8-1 0,-42 2 0,1 1 0,1 2 0,0 0 0,-2-1 0,-1-1 0,44-3 0,3-1 0,-5 5 0,5-2 0,2-3 0,-46 2 0,0 1 0,1 2 0,-1 0 0,1-2 0,0 1 0,0 1 0,0 0 0,-1-2 0,0-1 0,43-2 0,-1 1 0,-3-3 0,1 7 0,-42-2 0,1-1 0,1 2 0,2-1 0,1 1 0,0 0 0,0-1 0,0 1 0,41 3 0,-3 0 0,-1 0 0,-43 0 0,1 0 0,3 0 0,2 0 0,0 0 0,0 0 0,0 0 0,0 0 0,-5-1 0,-1 0 0,2-1 0,-1 0 0,46-5 0,-2 3 0,-45 2 0,1 1 0,41 1 0,7 0 0,-46 0 0,0 0 0,-3 0 0,1 0 0,1 0 0,-1 0 0,44 0 0,-9 0 0,4 0 0,4 0 0,-43 0 0,-1-2 0,3-1 0,0 0 0,0 2 0,0-1 0,-3-2 0,1 0 0,-1 0 0,1 1 0,48-4 0,-45 4 0,0 0 0,40 3 0,3-2 0,-46-2 0,1 1 0,47 1 0,-45-1 0,0-1 0,-2 3 0,-1 0 0,48 1 0,-48 0 0,-1 0 0,38 0 0,2 0 0,5 0 0,-44 0 0,1 0 0,1 0 0,0 0 0,-1 0 0,-1 0 0,0 0 0,-1 0 0,41 0 0,-4 0 0,-3 0 0,-5 0 0,5-2 0,-12-3 0,5-1 0,2 1 0,1 3 0,-3 2 0,-5-2 0,-6-5 0,-7 5 0,-4-4 0,-4 3 0,-3 3 0,-1-6 0,-8-1 0,1 3 0,-1 2 0,7 2 0,1-3 0,-3-1 0,-3-3 0,-3 1 0,-5 6 0,-7 0 0,-4 0 0,-2 0 0,0 0 0,-9-9 0,-2-2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47:18.696"/>
    </inkml:context>
    <inkml:brush xml:id="br0">
      <inkml:brushProperty name="width" value="0.08571" units="cm"/>
      <inkml:brushProperty name="height" value="0.08571" units="cm"/>
      <inkml:brushProperty name="color" value="#008C3A"/>
    </inkml:brush>
  </inkml:definitions>
  <inkml:trace contextRef="#ctx0" brushRef="#br0">2787 180 12287,'0'10'0,"0"-3"0,0-7 0,0 0 0,0 7 0,0-3 0,0 7 0,0-6 0,0 6 0,2-2 0,2 4 0,1-2 0,1-6 0,-4 5 0,3-3 0,-3 6 0,3-2 0,-3-2 0,-2 2 0,0-6 0,0 6 0,0-6 0,0 6 0,0-5 0,0 5 0,-2-8 0,-3 3 0,-6-4 0,2 3 0,-2 1 0,-2-3 0,-1-1 0,-3-2 0,1 0 0,-2 0 0,-4 0 0,3 2 0,-4 2 0,1 1 0,0-1 0,-2-2 0,2-2 0,-3 1 0,-1 5 0,-5-4 0,6 3 0,-2-3 0,-1-2 0,1 2 0,-6 1 0,2 3 0,4-2 0,-4-3 0,3 1 0,-1 2 0,2 1 0,-2 1 0,5-6 0,0 0 0,1 0 0,-1 0 0,4 2 0,-2 1 0,2 3 0,0-1 0,0-5 0,-2 0 0,2 0 0,2 0 0,1 0 0,1 0 0,0 0 0,-3 0 0,-1 0 0,-2 0 0,-5 0 0,5 0 0,2 0 0,2 0 0,2 0 0,-1 0 0,1-2 0,-1-3 0,6 3 0,2-5 0,2-1 0,2 7 0,5-8 0,0 3 0,0 4 0,0-5 0,0 7 0,1 0 0,5 0 0,-4 0 0,5 0 0,-7 0 0,0 2 0,0 3 0,-2-3 0,-2 5 0,-1 1 0,-8-7 0,4 7 0,-2-3 0,0 1 0,0-1 0,-5-5 0,0 0 0,-1 0 0,-7 7 0,-1 3 0</inkml:trace>
  <inkml:trace contextRef="#ctx0" brushRef="#br0" timeOffset="550">2837 0 12287,'0'11'0,"0"0"0,0-6 0,0 6 0,0-7 0,0 3 0,0-7 0,0 0 0</inkml:trace>
  <inkml:trace contextRef="#ctx0" brushRef="#br0" timeOffset="664">2738 33 12287,'-7'9'0,"3"-2"0,-7-7 0,0 8 0,-5 1 0</inkml:trace>
  <inkml:trace contextRef="#ctx0" brushRef="#br0" timeOffset="1151">1590 213 12287,'0'9'0,"0"1"0,0-5 0,0-3 0,0 5 0,0-7 0,0 0 0</inkml:trace>
  <inkml:trace contextRef="#ctx0" brushRef="#br0" timeOffset="1264">1492 230 12287,'-11'0'0,"0"0"0,-2 0 0,4 0 0,-2 0 0,0 0 0,-5 0 0,-1 0 0</inkml:trace>
  <inkml:trace contextRef="#ctx0" brushRef="#br0" timeOffset="2248">983 345 12287,'0'-17'0,"0"6"0,0 0 0,0 8 0,2-5 0,3 10 0,6 4 0,4-5 0,1 7 0,1-1 0,-1-3 0,0 5 0,1-2 0,1 0 0,2-3 0,2 1 0,-2-1 0,-2 3 0,-1-1 0,-1-3 0,0-1 0,1-2 0,-1 2 0,1 4 0,-1-5 0,0 5 0,-6-4 0,-3 0 0,-7 3 0,-2-3 0,-3 3 0,3-1 0,-6 0 0,1 1 0,-2 6 0,-7-4 0,-1 2 0,1-5 0,-1 3 0,1 1 0,-6-1 0,0 6 0,2-4 0,2-2 0,2 0 0,-3-3 0,-1 3 0,-2 2 0,-1-5 0,3 2 0,-4-3 0,-1 3 0,4-5 0,-2 5 0,1-4 0,0-2 0,0 0 0,6 0 0,-1 0 0,1-2 0,0-4 0,5-3 0,2-7 0,1 0 0,3 5 0,5 0 0,0-2 0,0-2 0,0-1 0,0 5 0,0 0 0,-2 7 0,-4-1 0,3 3 0,-8 2 0,0 0 0,-5 2 0,-1 3 0,6-3 0,2 6 0,2-1 0,-6 0 0,4 6 0,0-2 0,0-2 0,5 4 0,-1-2 0,1 1 0,2-3 0,2 2 0,0 2 0,0-4 0,2 2 0,3 2 0,-1-4 0,7 2 0,-2-5 0,4 3 0,-2-2 0,-8 0 0,5-3 0,-1 1 0,-5 3 0,3-3 0,-3-1 0,-2 7 0,-2-8 0,-1 5 0,-3-1 0,-7-5 0,3 3 0,-5-3 0,-1 0 0,-1 1 0,1 3 0,-1-2 0,1-3 0,0-1 0,-1 0 0,1 0 0,-1 0 0,6 0 0,0 0 0,8 0 0,-5-7 0,8-2 0</inkml:trace>
  <inkml:trace contextRef="#ctx0" brushRef="#br0" timeOffset="2497">983 131 12287,'9'-9'0,"-2"2"0,-7 0 0,0-3 0</inkml:trace>
  <inkml:trace contextRef="#ctx0" brushRef="#br0" timeOffset="3217">310 427 12287,'-16'0'0,"1"-2"0,5-4 0,0 4 0,7-5 0,-3 0 0,-6-2 0,2-8 0,1 1 0,-3 0 0,4-1 0,-1 1 0,-4-1 0,4 1 0,-2-2 0,-1-2 0,-3-2 0,0 0 0,3 4 0,1-1 0,-2 3 0,4-4 0,-2 9 0,-2-4 0,4 6 0,-2 4 0,6 3 0,-6 2 0,7 7 0,-1 4 0,5-2 0,5 1 0,6-3 0,-2 4 0,2-4 0,2 0 0,1 1 0,3-1 0,-1-3 0,1 1 0,-1-1 0,0-1 0,1 1 0,-1 1 0,1-1 0,-1 3 0,0-1 0,1-3 0,-1-1 0,-5 4 0,0-1 0,2 1 0,1 1 0,-3-3 0,0 7 0,2 1 0,-6-3 0,-1 2 0,-4 2 0,-2 2 0,0 1 0,-2 1 0,-4-1 0,-3 2 0,-7 2 0,-2 4 0,-4 1 0,2 3 0,-6 5 0,1-1 0,-1 1 0,4 0 0,-3 0 0,1 0 0,4-1 0,2-1 0,3-3 0,2-5 0,3 1 0,4-7 0,-3 1 0,2-6 0,3-8 0,8 3 0,1 1 0,2-6 0,-1 3 0,5-3 0,3-2 0,3 0 0,-1 0 0,1 0 0,-1 0 0,6 0 0,2 0 0,-1 0 0,1 0 0,5 0 0,-2 0 0,3 0 0,-3 0 0,2-6 0,-7-1 0,-2 0 0,-2-1 0,-1-4 0,-1-5 0,0-8 0</inkml:trace>
  <inkml:trace contextRef="#ctx0" brushRef="#br0" timeOffset="3364">360 705 12287,'0'-16'0,"0"0"0,0 6 0,0 3 0,0 7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47:24.446"/>
    </inkml:context>
    <inkml:brush xml:id="br0">
      <inkml:brushProperty name="width" value="0.08571" units="cm"/>
      <inkml:brushProperty name="height" value="0.08571" units="cm"/>
      <inkml:brushProperty name="color" value="#008C3A"/>
    </inkml:brush>
  </inkml:definitions>
  <inkml:trace contextRef="#ctx0" brushRef="#br0">4298 17 12287,'0'-9'0,"0"1"0,0 21 0,0 4 0,0 1 0,5 2 0,3 0 0,1 4 0,4 1 0,1-5 0,1 2 0,-3-4 0,-1-1 0,0-1 0,6 1 0,-1-1 0,1 0 0</inkml:trace>
  <inkml:trace contextRef="#ctx0" brushRef="#br0" timeOffset="1983">4134 115 12287,'-11'-2'0,"0"-3"0,5 3 0,-4-5 0,-3 0 0,6 3 0,-1-5 0,1 2 0,5-1 0,-5 5 0,0-3 0,5-1 0,-6 3 0,1-1 0,5-1 0,-5 6 0,7 2 0,0 4 0,0-3 0,2 8 0,3 2 0,-1 1 0,7 3 0,2-1 0,-4 1 0,2-3 0,0-1 0,-2-2 0,3 0 0,-4 5 0,1 1 0,0-1 0,4 1 0,-2-1 0,-8-5 0,3 0 0,-4 2 0,-2 1 0,0 3 0,0-7 0,0 1 0,-8-5 0,-3 5 0,-3-8 0,-3 3 0,1-4 0,5-2 0,0 0 0,-2 0 0,-1 0 0,-3 0 0,1 0 0,0-8 0,-1-1 0,1 0 0,5 0 0,2 4 0,1-6 0,-2 2 0,2-1 0,-1 3 0,4-6 0,-6 3 0,7 0 0,-1-1 0,3 6 0,2-6 0,0 6 0,0-6 0,0 7 0,0-3 0,0 7 0,0 2 0,0 3 0,0 4 0,0 8 0,0-7 0,0 1 0,0 2 0,0-4 0,0 2 0,0 0 0,-2 4 0,-4-4 0,5-2 0,-7-6 0,1 3 0,-2-1 0,-7-5 0,-1 0 0,1 0 0,5 0 0,2-1 0,1-5 0,-3 2 0,4-7 0,-2-1 0,5 3 0,-1-2 0,3 0 0,2-6 0,0 6 0,0 0 0,0 8 0,0-6 0,0 3 0,0 4 0,0-3 0,0 10 0,0-1 0,0 7 0,-2 0 0,-3 5 0,1-1 0,-5-2 0,0-4 0,0-2 0,3 0 0,-5-3 0,-1 1 0,3 1 0,-2-6 0,-2 0 0,4 0 0,-2 0 0,-2 0 0,4 0 0,0-2 0,2-3 0,1 1 0,6-7 0,-2 2 0,-1-4 0,-3 2 0,1 8 0,5-12 0,0 13 0,0-5 0,0 7 0,-2 5 0,-2 3 0,-1 1 0,-3-4 0,5 6 0,-3 2 0,-5-4 0,4 0 0,-2-2 0,-2 4 0,-3-3 0,3 1 0,-4-6 0,4 3 0,-4-4 0,-1-2 0,5 0 0,0 0 0,8-8 0,-3-2 0,4-5 0,2-1 0,0-1 0,-5 6 0,-1 0 0,1 0 0,5-5 0,-7 7 0,-3 2 0,-6 7 0,0 0 0,-1 1 0,1 5 0,5 1 0,0 6 0,0-2 0,2 2 0,-4-4 0,6 2 0,0 1 0,-1 3 0,-3 1 0,6 1 0,1-1 0,2 1 0,2-1 0,0 0 0,0 1 0,8-8 0,3-4 0,3-3 0,3-2 0,-1 0 0,0 0 0,1 0 0,-1 0 0,1 0 0,-1 0 0,-1-2 0,-4-3 0,-2 3 0,-4-3 0,-3 3 0,3 2 0,-10 0 0,-6 0 0,-4 0 0,-1 0 0,0 0 0,-1 0 0,1 5 0,-1 1 0,1-3 0,0-1 0,5 0 0,0 2 0,-2 1 0,-2 1 0,-1-6 0,5 0 0,0 0 0,6 0 0,-6 0 0,5 0 0,-3-2 0,2-4 0,0-3 0,3-7 0,-2-1 0,-1 3 0,4 1 0,-3 2 0,2-2 0,1-7 0,-1-3 0,-1-1 0,1 0 0,2-3 0,0 3 0,-1-1 0,-3-5 0,1 7 0,5-1 0,-2 2 0,-4 0 0,5 0 0,-5 6 0,4 0 0,1 1 0,-5 4 0,4-3 0,-12 19 0,5-10 0,-8 12 0</inkml:trace>
  <inkml:trace contextRef="#ctx0" brushRef="#br0" timeOffset="2565">2805 296 12287,'-11'0'0,"0"0"0,6 0 0,-6 0 0,7 2 0,-1 3 0,5-1 0,5 7 0,-1-2 0,5 3 0,0-2 0,0-3 0,-3 4 0,3-4 0,0 0 0,0 1 0,-4 4 0,5-1 0,-3 4 0,-2-4 0,-5 0 0,0 0 0,0 5 0,-5-5 0,-2-2 0,-3-1 0,-2-5 0,-3 1 0,-3-1 0,-2 3 0,-2-2 0,0-3 0,6-1 0,-3 0 0,-2 0 0,2 0 0,-2 0 0,2 0 0,3 0 0,-1-5 0,1-2 0,0-2 0,-1-4 0,1-2 0,-1-1 0,1-1 0,7-4 0,2-1 0,1 0 0,1-2 0,-1 6 0,6-13 0,0 5 0</inkml:trace>
  <inkml:trace contextRef="#ctx0" brushRef="#br0" timeOffset="2883">2641 148 12287,'0'-11'0,"0"0"0,-2 8 0,-3-3 0,3 4 0,-5 10 0,7 1 0</inkml:trace>
  <inkml:trace contextRef="#ctx0" brushRef="#br0" timeOffset="2997">2543 165 12287,'-8'10'0,"-3"1"0,-3-7 0,3 3 0,0-7 0,7 0 0,-10 0 0,5 0 0</inkml:trace>
  <inkml:trace contextRef="#ctx0" brushRef="#br0" timeOffset="3316">2067 99 12287,'0'-9'0,"0"-6"0,2 13 0,3-3 0,-3 5 0,5 5 0,-1 6 0,-1 4 0,6 3 0,-3 2 0,1 2 0,3-2 0,-2 4 0,0-1 0,1 1 0,-2 0 0,4-2 0,-7-6 0,6 1 0,-2-1 0</inkml:trace>
  <inkml:trace contextRef="#ctx0" brushRef="#br0" timeOffset="4016">1887 148 12287,'0'-16'0,"0"5"0,0 0 0,0-2 0,1 6 0,3-1 0,1 1 0,8 5 0,-2-3 0,4 3 0,-1 4 0,-1 3 0,-2 6 0,-6-2 0,5 2 0,-3 2 0,0 2 0,-3 1 0,1 1 0,-1-1 0,-2 0 0,-2 3 0,0 1 0,0 1 0,-6 1 0,-1-5 0,0 1 0,-1 4 0,-4-2 0,3 5 0,-2-1 0,0-4 0,0 0 0,-6 0 0,3 2 0,3-2 0,-2-2 0,6-1 0,-1-1 0,1 1 0,2-1 0,5 0 0,2-6 0,3-5 0,6-3 0,4-2 0,1 0 0,2 0 0,4 0 0,-4-2 0,4-2 0,-4-1 0,-1 1 0,-1-3 0,1 0 0,-1-1 0,0 1 0,1-4 0,-1 6 0,-7-8 0,-3 2 0,-6 4 0,-6 1 0,-3 4 0,-5 1 0,1-3 0,2-2 0,0 1 0,-7 5 0,-2 0 0,-2 0 0,0 0 0,6 0 0,-3 0 0,-3 0 0,4-2 0,-5-1 0,1-3 0,0 2 0,-2-3 0,4 0 0,-2 0 0,2-1 0,2-5 0,3 3 0,3-5 0,1-1 0,1-3 0,-2-1 0,3-3 0,1-3 0,3 4 0,5-5 0,0 0 0,0 1 0,2-3 0,1 7 0,5 0 0,1-2 0,-4 12 0,6-5 0,2 3 0,1 1 0,3 2 0,-1 6 0,1 3 0,-1 2 0,0 0 0,1 2 0,-1 3 0,1 4 0,-1 7 0</inkml:trace>
  <inkml:trace contextRef="#ctx0" brushRef="#br0" timeOffset="4900">1460 443 12287,'9'0'0,"6"0"0,-13 0 0,5 0 0,-7 2 0,0 4 0,0 3 0,0 7 0,-2-5 0,-3 0 0,-5-5 0,-6 3 0,0-2 0,-1 0 0,1-3 0,-1 1 0,6 1 0,1-6 0,-3 0 0,4 0 0,0-2 0,-1-2 0,1-1 0,6-2 0,-3 1 0,4-3 0,2-7 0,-1 6 0,-5 5 0,4 3 0,-7 2 0,4 0 0,-4 6 0,-8-1 0,6 6 0,0-5 0,-1-3 0,2-1 0,-1-2 0,1 0 0,-5-2 0,4-3 0,2 3 0,3-4 0,3 5 0,-8 1 0,5 0 0,-5 0 0,6 0 0,-6 0 0,6 0 0,-6 0 0,5 0 0,-5 0 0,6 0 0,-6 0 0,7 0 0,-9-2 0,8-4 0,-6 3 0,6-8 0,-6 0 0,5-6 0,3 1 0,1 0 0,-4-6 0,1-2 0,-1-3 0,-1-8 0,5 2 0,-3-5 0,1 3 0,-1 3 0,3 1 0,-4 3 0,4 6 0,2 4 0,0 7 0,0 0 0,0 8 0,-7 3 0,-2 9 0</inkml:trace>
  <inkml:trace contextRef="#ctx0" brushRef="#br0" timeOffset="5900">738 329 12287,'0'-17'0,"6"1"0,-1-1 0,8 8 0,-2 4 0,-4 5 0,0 5 0,1 6 0,-6-2 0,3 2 0,-3 2 0,-2 2 0,5 1 0,1 0 0,-3 1 0,-1-1 0,-2 1 0,0-1 0,-2-1 0,-1-3 0,-4-3 0,-3-1 0,7-1 0,-5-3 0,1 1 0,-2 1 0,-7-6 0,-1 0 0,1 0 0,7-8 0,3-3 0,4-3 0,2-3 0,-7 8 0,3-3 0,-6 6 0,4 1 0,-5 5 0,6 5 0,-6 1 0,-2-3 0,4 4 0,-2-1 0,2 1 0,-4-3 0,2 1 0,6 1 0,-6-6 0,5 0 0,-3-2 0,2-4 0,0 3 0,1-8 0,2 5 0,-6-4 0,4 6 0,-5-2 0,-2 5 0,4 1 0,-2 0 0,6 0 0,-4 1 0,1 5 0,-4-4 0,3 5 0,-2-7 0,0 0 0,5 5 0,-5 1 0,0 5 0,-3-4 0,3 2 0,2-5 0,5 3 0,-1 0 0,-6-3 0,3 5 0,-1-1 0,6-3 0,-6-7 0,5-3 0,-2-6 0,1-4 0,5-1 0,0-1 0,0 1 0,0 0 0,0-3 0,0-1 0,0-2 0,0 1 0,0 4 0,-2 1 0,-3-1 0,3 1 0,-5 1 0,1 3 0,1 1 0,-3 7 0,3-1 0,-6 3 0,-4 4 0,-1 1 0,0 3 0,-1 8 0,3 1 0,1 5 0,2 0 0,2 4 0,-4-1 0,4 1 0,2 0 0,-4 3 0,5-5 0,3 0 0,1 1 0,2-10 0,2 4 0,1-3 0,3 1 0,6-6 0,-1-4 0,4-3 0,1-2 0,3 0 0,1 0 0,3 0 0,3 0 0,-4-5 0,3-3 0,-1 1 0,-4 0 0,4-4 0,-3 5 0,9-14 0,-5 2 0</inkml:trace>
  <inkml:trace contextRef="#ctx0" brushRef="#br0" timeOffset="6064">607 624 12287,'-9'11'0,"2"-2"0,-1-2 0,5 0 0,-8-1 0,0-4 0,-6 3 0,1-3 0,0-2 0,-1 0 0,1 0 0,-1 0 0,1 0 0</inkml:trace>
  <inkml:trace contextRef="#ctx0" brushRef="#br0" timeOffset="6230">230 33 12287,'-26'-5'0,"4"-1"0,4 3 0,0 1 0,-4 2 0,-5 2 0,-4 3 0,-2 4 0,0 8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29:54.917"/>
    </inkml:context>
    <inkml:brush xml:id="br0">
      <inkml:brushProperty name="width" value="0.08571" units="cm"/>
      <inkml:brushProperty name="height" value="0.08571" units="cm"/>
      <inkml:brushProperty name="color" value="#FF0066"/>
    </inkml:brush>
  </inkml:definitions>
  <inkml:trace contextRef="#ctx0" brushRef="#br0">1063 15 8306,'-4'-4'-1323,"3"0"749,-1 1 597,1 2 0,1-1 0,0 4 0,0 3 17,0 2 0,0-1 0,1-1 0,0 1-18,2 1 1,1 0 0,-3 1 0,3 0 9,0 0 1,-2-1-1,1 1 1,0 0-35,-1 0 1,2-1-1,-2 1 1,0 0 4,0 0 0,0-3 0,-1 0 0,2 1-2,-1 1 1,-2-2-1,0 0 19,0 1 0,0-1-3,0 0 0,0-3 0,0 3-8,-3-2 0,1 2 0,-3-2 0,-1-1-12,-1-2 0,2 3 0,0 0 0,-1-2 3,-1 0 1,1 0-1,-1 1 1,-2 0 3,1 0 0,-1-1 1,1-1-1,-2 0-4,0 0 0,-3 0 0,2 0 0,1 0 0,-1 0 0,1 0 0,-2 0 1,0 0-2,0 0 1,3 0-1,-2 0 1,2 0-24,-1 0 0,4 0 1,-2 0-160,1 0 0,0 0-359,-1 0 542,4 0 0,1 0 0,3 0 0</inkml:trace>
  <inkml:trace contextRef="#ctx0" brushRef="#br0" timeOffset="916">698 101 7976,'-4'-4'-1469,"-2"2"1092,3-3 377,-3 0 1,6 1 8,0 1 1,1 2 0,4 1 11,1 0 1,-1 0 0,0 0 0,0 1 27,-1 2 1,3-2 0,-2 2-21,2 1 0,1-4 1,0 3-1,-1-1-19,1 0 1,0-1 0,0 3-1,0-2-9,-1 1 0,1-1 0,0-1 0,0 1 7,-1 1 1,1-1-1,0-1 1,0 1-5,-1 0 1,0 2-1,-1-2 1,-1 0-3,1 0 1,1 1 0,1 0-1,-1-1-22,-2 2 0,2-3 1,-3 2-1,1 0-2,1-1 0,-5 2 0,3-2 6,-1 0 1,-2 2 39,2-2 1,-2 0-1,-2 2 25,-2 0 0,-1-2 1,-4-1-1,0 1-27,1 0 0,-1 2 1,0-2-1,-1 1-18,-1 1 1,-1-2 0,-3 1 0,0 1-8,-2 1 1,0-1-1,-2-1 1,1 0-7,-1-1 1,1 3 0,-3-2 0,1-1 1,2 2 0,-2-3 0,1 1 0,1-1 6,0-1 0,2 0 0,0-1 0,1 0 13,1-2 1,4-2 0,-1 1 0,3 0 48,2-2 1,1 2 0,-1-1 2,2-1 1,2 1-15,1 0-51,0 3-91,0-1 0,3 4 92,0 1 0,-1 0 31,-2 3 1,-2 0 0,-2 2 0,0-1-2,-2 0 0,-1-4 0,-1 3 1,-1 0-9,-1 0 0,1 2 0,-5-2 0,-2 1-16,-1-1 0,-4 2 1,3-3-1,-3 1 28,-3 1 0,0-2 0,-1 1 0,0-1 37,2-1 0,3-2 0,0 1 0,1-1-9,2-1 1,0 0-1,3 0 1,0 0-46,1 0 0,2-1 0,-1 0 0,1-3-37,2 0 0,0-1 1,1-3-89,1 0 1,0 0 0,2 1 0,1-1-59,1 0 1,2 0 0,-2 1-22,2-1 0,1 0 0,1 1 43,2 2 1,-1-1 0,3 4 0,1-1 143,1 0 0,4-2 0,1-3 0</inkml:trace>
  <inkml:trace contextRef="#ctx0" brushRef="#br0" timeOffset="1333">1032 380 8320,'-6'-1'-506,"1"-2"0,3 0 1,-3-3 309,2 1 1,0 3-87,0-1 282,2 3 0,-2 0 0,3 0 0</inkml:trace>
  <inkml:trace contextRef="#ctx0" brushRef="#br0" timeOffset="2016">287 116 8386,'8'0'-1690,"0"-2"1399,0-1 1,-2 0 507,0 0 129,0 2-12,-5-2-313,3 3 1,-5 0 0,-1-1-34,0-2 0,-4 1 0,0-3 0,0 0-18,-2 1 1,0-3 0,0 2-1,0-2 37,1-1 0,-1 1 1,0 1-1,0 1 72,1-1 1,-1 3 0,0-1-1,0 2-87,1-1 1,-1 0 0,0 3-32,0 0 0,1 4 0,-1 1 1,1 2-20,2 1 0,-2 0 0,3 2 1,-2 1-91,1 1 0,4 1 0,-2 2 148,2 1 0,-2 3 0,-2 1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30:33.913"/>
    </inkml:context>
    <inkml:brush xml:id="br0">
      <inkml:brushProperty name="width" value="0.08571" units="cm"/>
      <inkml:brushProperty name="height" value="0.08571" units="cm"/>
      <inkml:brushProperty name="color" value="#FF0066"/>
    </inkml:brush>
  </inkml:definitions>
  <inkml:trace contextRef="#ctx0" brushRef="#br0">1183 56 7642,'-4'3'-326,"-3"-2"0,7 3 258,-3-2 1,3 2 46,0 3 1,2 0 0,0 0 13,0 0 1,-1-1-1,1 0 1,0-1 39,0 3 1,1-1-1,-1 2 1,0-1-26,-1-1 0,-1 2 1,2 1-1,0-2-8,0 0 1,-1-1-1,-1 0 1,0 0 1,0 0 1,0-2-1,0-1-3,0 2 0,-1-2 0,-2-1-2,-1 1 0,-2-1 1,1-2-1,0 2-13,0-2 0,-1 0 1,-1-1-1,0 0 3,0 0 1,0 0-1,0 0 1,0 0 6,0 0 1,0 0-1,0 0 1,-1 0 1,-2 0 0,3 0 1,-3 0-1,3 0-9,0 0 0,0-2 0,0-1 0,0 1-18,0-1 0,-3 1 0,1-2 0,0-2 20,2 0 1,0 1-1,0 1 1,0-2 3,0 0 0,-1-1 0,-1 1 1,0 0 14,0 2 0,4-1 0,0-2 0,0 0-2,-1 0 0,1 0 1,1 0-1,1 0 1,-2 0-6,3 0 0,0 0-2,2 0 34,0 3 1,0 1 47,3 3 1,-2 0-64,4 0 1,-3 0 0,3 0-37,0 0 0,-1 0 1,1 0-1,0 0-9,2 0 0,-3 0 0,1 0 1,0 0-4,2 0 0,0 0 0,0 0 1,0 1 20,0 1 0,0-1 0,0 2 38,0 0 0,0-2 0,0 2 0,0 0 1,-3-1-20,1 2 1,-4 1 0,2 2-14,-2 0 1,-1-2-1,-1-1 1,-1 2-1,0 0 0,-4 1 1,2-1-1,-2 0-2,-1-2 1,0 1 0,-1 1 0,-1 0-1,0-2 1,0-2 0,2 1-1,0-1 4,0 1 0,0-1 1,-1-2-1,-1 0 20,0 0 1,0 0 0,2 0 0,0 0 1,0 0 0,0 0 1,0 0-1,0 0-41,0 0 0,2 0 0,0 0 0,0-1-1,-1-1 1,1 0 0,0-2 0,0 1 9,-1 2 0,1-2 0,0-1 0,0 1 22,-1 0 0,1-1 1,1 0-1,0 1-4,0-3 1,2 2-1,-3 0 1,1 0-3,0 1 1,0 0-1,2-1-29,-3-2 1,1 0 17,-1-1 0,3 2 1,-3 1 2,0-2 0,1 3 1,-1 1 8,0 1 0,1-1 0,-1-1 5,0 2 1,-1 0 0,-1 1-9,0 0 1,2 2 0,0 1 0,0 0-5,-1 1 1,-1 1 0,0 0-1,0 1 0,0 1 0,0 0-1,3 0 1,-2 0-1,3-1 1,0 0-4,0-2 0,1 1 1,2 2-1,0 0-10,0 0 1,0-2-1,0-1 0,0 2 1,3 0 10,1 1 1,0-2-8,1-1 0,0-2-66,2 0 0,-3-1 64,1-1 0,-3 0 8,3 0 1,-3-1 10,3-1 1,-3-2-7,0-3 1,-1 0 0,-1 0-24,3 0 1,-2 0 0,1 0 6,-1 0 0,-1 0 0,0 0 0,2 0 20,0 0 1,1 0 0,-3 0 62,0 0 0,2 0-33,0 0 0,1 2 4,-3 1-77,0-1 1,-1 0 19,-1 1 1,0 2 41,-3 0 0,1 1 15,-3 1 0,0 0 1,0 0-29,0 0 0,0 0 0,0 0-4,0 0 0,0 0 0,0 1 0,0 0-5,0 2 1,0 0 0,0-2 32,0 2 1,0 0 0,0-1 0,0 2-24,0 0 0,0 2 0,0-1 0,0 1-12,0 1 0,0 0 1,0 1-1,0 0-10,0 2 1,0-1 0,0-2 0,0 0-13,3 0 1,-2 0 0,2 0 5,0 0 1,-2-2 0,3-2 17,-1 1 1,2-2 2,-3-2 1,3 0 7,-3 0 0,3 0 1,-3 0-9,0 0 0,1-2 1,0-2-1,0 1-7,0-3 0,2 1 0,-3-1 0,0 2-7,-1-2 1,1 0-1,0-2 1,0 0 6,-1-2 0,-1 1 0,0 1 0,0 0-2,0-2 1,0-1 0,0 0 0,0 1-17,0 0 0,0-2 0,2 0 0,0 0-15,0 0 1,-1 1-1,1 3 90,0-2 0,3 1 88,-3 2-128,4 3 1,-2 2-22,6 4 1,0 2-1,2 3 13,0 0 1,-1 2-1,1 1 1,-1-1-10,-1 1 0,2-1 0,-2 1 0,1 1 3,1 0 0,-1 0 0,0 2 0,0-3 2,0 1 1,-2 0 0,3-1 0,0 1-7,-1 2 1,-1-3 0,-3 0 0,2-1 12,0 1 1,1-1 0,-3-2 0,0 0 24,0 0 0,-3 0 1,-2 0-12,-1 0 0,-4-1 0,1 0 1,0-3 2,2 1 0,-3 0 1,0-1-1,0-2-9,0 0 0,-2 1 0,0 1 1,-1-2-15,-1 0 1,0-1 0,0 0 0,0-1-13,0-1 0,0 0 0,0-2 0,0-2-7,0 0 1,2-3-1,0-2 1,1 1-71,0 0 1,1-3 0,3 0 0,2-3-136,0 1 0,4-5 221,-2 2 0,6-7 0,1 3 0</inkml:trace>
  <inkml:trace contextRef="#ctx0" brushRef="#br0" timeOffset="683">1253 364 7421,'-4'-7'-1332,"0"3"1332,1 2 0,3 1 0,-3 1 0,3 0 0</inkml:trace>
  <inkml:trace contextRef="#ctx0" brushRef="#br0" timeOffset="897">1155 336 7659,'-5'0'-441,"0"0"0,3 0 441,-3 0 0,4 0 0,-2 0 0,3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40:41.451"/>
    </inkml:context>
    <inkml:brush xml:id="br0">
      <inkml:brushProperty name="width" value="0.3" units="cm"/>
      <inkml:brushProperty name="height" value="0.6" units="cm"/>
      <inkml:brushProperty name="color" value="#0069AF"/>
      <inkml:brushProperty name="tip" value="rectangle"/>
      <inkml:brushProperty name="rasterOp" value="maskPen"/>
    </inkml:brush>
  </inkml:definitions>
  <inkml:trace contextRef="#ctx0" brushRef="#br0">25 186 16383,'-7'34'0,"-2"1"0,1-34 0,35 6 0,-4-7 0,33 0 0,-21 0 0,16 0 0,-2 0 0,12 0 0,3 0 0,3 0 0,4 0 0,6 0 0,-1 7 0,-4 3 0,-3 4 0,-8 2 0,1-1 0,0 1 0,0-8 0,0-3 0,7-5 0,1-5 0,1-5 0,-9 0 0,0-6 0,-1 9 0,22-8 0,-9 3 0,-2-4 0,7 3 0,5 0 0,-3 3 0,0 5 0,-4-5 0,4-1 0,17-4 0,-5 5 0,-5-1 0,-2 8 0,-4-2 0,-3 3 0,4 2 0,-4 2 0,-2 3 0,1-2 0,-1 8 0,7-8 0,0 2 0,-3-3 0,-7-2 0,-7 0 0,0 0 0,16 0 0,-11-7 0,-5-3 0,-3 1 0,-2-1 0,-1 6 0,1-1 0,-5 3 0,0 2 0,-6 0 0,6 0 0,-21 0 0,23-5 0,-8 0 0,-3 0 0,9 5 0,3-5 0,12 0 0,-3-6 0,-2 6 0,-1 0 0,1 5 0,-12 2 0,7 3 0,-16-2 0,16 8 0,-16-8 0,16 2 0,-22-1 0,11 1 0,-23-3 0,29 4 0,-16-6 0,14 7 0,-16-5 0,-3 5 0,-18 0 0,11-5 0,-5 4 0,7 1 0,14-5 0,6 3 0,-6-3 0,6-2 0,-18 0 0,19 0 0,-4 0 0,14 0 0,-6 0 0,1 0 0,-4-5 0,9 0 0,-24-1 0,19 6 0,-24 0 0,-1 0 0,-3 0 0,-13 0 0,-1 0 0,8 7 0,1-5 0,14 5 0,-6-7 0,13 0 0,-5 0 0,-1 0 0,-1 0 0,-7 0 0,-7 0 0,-9 0 0,-1 0 0,2-7 0,1 5 0,5-5 0,-6 7 0,-1 0 0,1 0 0,-1 0 0,1-6 0,-1 4 0,0-5 0,8 0 0,8 5 0,1-11 0,6 11 0,-7-5 0,0 7 0,-7 0 0,-1 0 0,-1 0 0,2 0 0,14 0 0,8-2 0,11-3 0,-17 3 0,16-6 0,-9 3 0,1 1 0,9-6 0,-20 5 0,15-6 0,-25 8 0,23-11 0,-24 13 0,5-6 0,-16 7 0,-1 0 0,2 0 0,1 0 0,5 0 0,-6 0 0,13 0 0,10-7 0,17 5 0,5-3 0,-19-4 0,14 8 0,-14-13 0,13 12 0,-2-5 0,-13 7 0,-3 0 0,1 0 0,-5 0 0,12 0 0,-6 0 0,1 0 0,-3 0 0,-6 0 0,0 7 0,14 2 0,3 13 0,14 2 0,0 7 0,7 0 0,-6-7 0,6 5 0,-7-18 0,-7 9 0,-2-11 0,1-1 0,2-1 0,11-7 0,-19 0 0,4 0 0,-9-1 0,14-5 0,-6 3 0,6-7 0,-5 6 0,4-1 0,-4-2 0,5 2 0,1 0 0,9 5 0,-1 0 0,6 0 0,5 0 0,6 0 0,13-2 0,-3-1 0,-4-2 0,-6-1 0,-20 6 0,3 0 0,1 0 0,5 0 0,-3-1 0,-1-3 0,1-1 0,0 0 0,-2 3 0,5-1 0,4-2 0,-6-1 0,3 6 0,6 0 0,-4 0 0,15 0 0,-10 0 0,-11 0 0,-12 0 0,1 0 0,3 0 0,-5 2 0,1 3 0,1 6 0,-18 2 0,-11-4 0,-29-2 0,19-28 0,-14 16 0,43-16 0,2 23 0,19 3 0,5 2 0,-4 5 0,-1-1 0,5-1 0,-17 5 0,-18 1 0,-4-8 0,-4 4 0,20-6 0,-8-1 0,4-5 0,1 0 0,19 0 0,3 0 0,8 0 0,-6 0 0,0 0 0,-1 0 0,1 0 0,-3 0 0,-7 0 0,-6 0 0,1 0 0,1 0 0,10 0 0,-20 0 0,3 0 0,-18-2 0,13-3 0,-20 3 0,38-5 0,-21 6 0,24-5 0,-17 5 0,1-4 0,-13 1 0,19-1 0,1-7 0,14-5 0,9 3 0,-14 4 0,16-1 0,-13-1 0,8 7 0,-22 0 0,-11 5 0,-28 0 0,-3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2:22:01.878"/>
    </inkml:context>
    <inkml:brush xml:id="br0">
      <inkml:brushProperty name="width" value="0.08571" units="cm"/>
      <inkml:brushProperty name="height" value="0.08571" units="cm"/>
      <inkml:brushProperty name="color" value="#FF0066"/>
    </inkml:brush>
  </inkml:definitions>
  <inkml:trace contextRef="#ctx0" brushRef="#br0">8 155 6214,'-4'-3'654,"1"2"-623,3-2 0,3 3 0,2 0-36,4 0 1,-1 0 0,4 0 0,1 0-53,3 0 0,3-3 0,4 1 1,3 1-14,1 0 0,3 1 1,0 0-1,0 0 48,-1 0 0,-1 0 0,0 0 0,-2 0 19,-2 0 1,-1-3-1,-5 1 1,0 1 3,1 0 0,-1-2 0,1 1 0,-3 1-11,-1 0 1,-1 0-1,-1-1 1,-1 0-49,-3 1 0,-1 0-20,-1 1 75,-3-3 0,-2 1 0,-4-3 16,-3 0 0,-1-1 1,-1-1 1,0 0 0,0 0 1,0 0-1,0 0 2,0 0 1,-1 0-1,-1 0 1,0 0 39,1 0 1,-3 2 0,1 1 0,-1 0 16,-1 0 1,1 3 0,0-2 0,1 0 31,2 1 1,-3 0 0,2 2-63,1 0 0,1 1-109,2 1 1,2-1 0,4 4 56,1 1 1,2-3 0,4 2 0,0 0-13,1-1 0,4 2 0,-1-2 0,1 0-5,1 1 1,0 0 0,0 1-1,-1-1 28,-1 0 1,2 0 0,-2 1 0,2-1 10,-1 0 1,-3-1 0,1 1 0,-1 0 53,-1 1 0,-4-3 0,-1 2 14,-1 1 0,2-3 0,-3 2-29,0 1 0,-2-3 0,-2 2-112,-3 1 1,-1 0 0,-1 1 0,-1 0-208,-1 0 0,0 0 0,-2 0 266,1 0 0,-5 0 0,0 0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30:36.812"/>
    </inkml:context>
    <inkml:brush xml:id="br0">
      <inkml:brushProperty name="width" value="0.08571" units="cm"/>
      <inkml:brushProperty name="height" value="0.08571" units="cm"/>
      <inkml:brushProperty name="color" value="#FF0066"/>
    </inkml:brush>
  </inkml:definitions>
  <inkml:trace contextRef="#ctx0" brushRef="#br0">1 127 6112,'7'0'159,"0"0"0,1 0-107,1 0 1,2-1 0,3 0 0,1-3-27,1 1 1,2 0-1,4-1 1,0 0 3,1 1 1,5-1 0,0-2 0,3 2 15,1-2 1,2 2 0,-2 0 0,3-2 1,3 0 0,-2 1 0,1 1 0,-1-1-15,-1 1 1,4-2-1,1 2 1,1-1 10,-2 1 0,0 1 0,-1-1 1,2 1 19,3 2 0,-1-2 1,3 0-1,-1 2-14,0 0 1,2-1 0,-1-1 0,3 2-36,-1 0 0,0 1 0,0 0 0,0 0-37,0 0 0,2 0 0,0 0 0,0 0 4,0 0 1,0 0-1,2 0 1,0 0 12,0 0 1,1 0 0,0 0 0,1 0 5,1 0 1,-1 0-1,0 0 1,-1 0 25,-1 0 1,2 0 0,0 0-1,0 0 17,1 0 0,-1 0 0,0 0 0,0 0-16,-1 0 0,-3 0 0,3 0 1,-3 0-16,-3 0 0,0 0 0,-2 0 0,-1 0-13,-1 0 1,-1 1-1,-4 0 1,0 2-17,-1-2 0,-5 0 0,-3-1 0,-1 0 10,-1 0 1,-1 0 0,-1 0 0,-2 0 16,-4 0 1,-2 0 0,-3 0 0,-2 0 142,-1 0 59,-6 0-112,0 0 29,-4 0 0,0 0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31:58.604"/>
    </inkml:context>
    <inkml:brush xml:id="br0">
      <inkml:brushProperty name="width" value="0.11429" units="cm"/>
      <inkml:brushProperty name="height" value="0.11429" units="cm"/>
      <inkml:brushProperty name="color" value="#FF0066"/>
    </inkml:brush>
  </inkml:definitions>
  <inkml:trace contextRef="#ctx0" brushRef="#br0">659 645 14998,'-7'0'-904,"2"0"0,0 0 739,0 0 1,1 0-1,-1 0 1,0 0 187,-1 0 1,-1 0 0,0 1 0,-1 0-44,-1 2 1,-2-1 0,-3-1 0,0 0 22,0 2 0,0-1 0,0-2 1,0 0 4,3 0 1,-4 0 0,3 0-1,0 0 16,1 0 0,1 0 0,1 0 0,0-1-15,0-1 0,2 0 0,0-2-60,0 1 1,0-1 0,0 0-8,3 1 0,1-2-157,3-2 1,0 2-1,0 1 36,0-2 0,0 2 0,0 0 0,0-2-52,0 0 1,0-2 0,0 0 20,0-2 0,0 0 0,0 2 0,-1-3 14,-1 1 0,0-2 0,-2-2 0,0 0 47,0 0 0,2-1 0,-2 0 0,0-2 57,0 2 1,0 0 0,-1 1-1,1 0 12,1 0 1,-2 1 0,2 0 0,0 2 91,0 1 0,0-1 0,1 0 0,-1 1 16,-1 0 0,3 1 0,-2 2 0,2 0 7,-1 0 0,1 0 1,-2 0 5,0 0 0,2 2 0,-2 1-38,3-2 1,0 2 0,0 0-32,0-2 1,0 0 7,0-1 0,0 0 0,0 0 7,0 0 1,0 2-1,0 1-8,0-2 0,0 2-28,0 0 28,0 2 9,0-1 0,-3 4 0,-2 0 0,-1 2 168,-1-2 1,0 1-1,-1-1 1,-1 2 6,0 1 1,-1-2 0,1 1 0,0-1 31,0 1 1,-1-1 0,1-2-1,0 0 73,2 0 0,0 0 0,0 0 511,0 0-397,0 0 0,0-1-297,3-1 1,1-1 0,5-3-1,0 2-183,0-2 1,2 0 0,0-1 0,0 0-16,1 0 0,0 0 1,1 0-1,-1 0 20,0 0 1,0 2 0,1 1-1,-1-2-48,0 0 1,-3-1 0,3 0-80,0 0 1,-1 0 34,1 0 1,-3 2-300,0 1 369,-1 2 0,-2-1 230,-1 3 1,-2 1 0,-4 0 0,-1 2-43,0 1 1,-1 0 0,1 2 0,-1-2 16,-1 2 0,0 0 1,-3 1-1,2 0 17,0 0 1,4 0 0,-2 0 0,0 0-55,1 0 1,2-2 0,2-1-1,1 2-28,0 0 1,1 1 0,3 0-62,0 0 0,0-2 0,0-1-6,0 2 0,2 0 0,1 0 0,1 0-42,1-2 1,2 0 0,2 2 0,1-2-88,1 2 0,1-2 0,2 0 166,0 2 1,0 0-1,0 1 1</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32:02.919"/>
    </inkml:context>
    <inkml:brush xml:id="br0">
      <inkml:brushProperty name="width" value="0.08571" units="cm"/>
      <inkml:brushProperty name="height" value="0.08571" units="cm"/>
      <inkml:brushProperty name="color" value="#FF0066"/>
    </inkml:brush>
  </inkml:definitions>
  <inkml:trace contextRef="#ctx0" brushRef="#br0">2332 186 7794,'-3'5'6,"1"-1"-437,0-2 0,2 4 324,0-1 1,0 1 0,0 1 105,0 0 1,0 1-1,0 0 1,0 2-10,0-2 0,0 2 1,0 0-1,0 0 14,0 1 0,0-2 0,0-1 0,0 0 9,0 2 1,0-1 0,0-2 0,0 0 5,0 0 1,0 0-26,0 0 0,0 0-10,0 0 1,-1-2-1,-1-2-48,-3 1 0,1-2 0,-1-2 16,0 0 0,-1 0 0,-1 0 30,0 0 0,0 0 0,0 0 0,0-1 14,0-1 1,2 0-1,0-2 1,0-2 9,-1 0 1,1-1 0,1 0 0,0 0 11,0 0 0,2 0 0,-2 0 1,0 0-6,0 0 1,2 0-1,-2 0 9,1 0 1,0 0-1,1 0 1,1 2 91,-2 1-67,3 2 1,0-1-42,3 3-3,-2 0 1,2 3 17,-3 2 0,0-1 1,-1-1-14,-1 1 1,0 1-1,-3 0-14,0 1 1,-1 0-1,-1 0 1,2-3-10,0 1 0,1 0 0,-4-1 0,-1 0-4,0 1 0,0-1 1,1-2-1,-1 2-11,0-2 0,-3 2 1,2 0-1,-1-2-15,-1 0 1,1-1 0,-1 0 0,1 0-10,0 0 1,-2-1-1,3 0 1,0-2 53,0 2 0,-2-3 0,1 0 0</inkml:trace>
  <inkml:trace contextRef="#ctx0" brushRef="#br0" timeOffset="667">2444 515 6222,'0'4'-156,"-3"2"1,-1-2-1</inkml:trace>
  <inkml:trace contextRef="#ctx0" brushRef="#br0" timeOffset="815">2381 543 7782,'-7'-5'-1701,"3"1"1701,1 2 0,0-1 0,-1 3 0</inkml:trace>
  <inkml:trace contextRef="#ctx0" brushRef="#br0" timeOffset="1334">2094 592 7846,'-5'-2'-240,"0"-1"-1160,4 1 1400,-2 2 0,3 3 0,0 1 0</inkml:trace>
  <inkml:trace contextRef="#ctx0" brushRef="#br0" timeOffset="2501">1898 228 7681,'-4'-3'-434,"1"1"170,3-2 0,-1 2 208,-1 0-6,1 1 68,-2 1 1,6 3-10,2 2 1,-2 1 0,1 1 0,0 0 3,0 0 0,-2 1 0,3 0 0,1 2-1,0-2 0,-2 1 1,1-1-1,1 2-3,0-2 1,-2 2-1,1 0 1,0-2-7,-1 0 1,1-1 0,-3 0-8,0 0 1,1 0 6,-1 0 0,0-3 0,-4-2-2,-3-1 0,-4 1 1,0 1-1,1-2 0,0 0 0,0-1 1,-1 0-1,-1 0 6,-1 0 1,2 0 0,-2 0 0,0 0-10,0 0 1,0 0 0,-3 0-1,1 0-4,1 0 0,-1-1 1,3 0-1,0-3 5,0 1 1,-2 1-1,3-1 1,0 1 4,-1-1 0,2-1 1,-1 0-1,1 1 13,1 0 1,0-2 0,0 1 6,0 0 0,3-2-2,2 1 1,1 1-9,1 0 1,1 0-7,1-1 0,2 0 4,3 2 1,0 0 0,0 2 0,0-2 2,0 2 0,-3 0 0,1 1 0,1 0-1,0 0 0,1 0 0,0 0 5,0 0 1,0 0 0,0 0 33,0 0 1,0 0 0,-1 1-1,-1 0-1,0 2 0,-3 2 0,2 0-23,-1 1 1,1 1-1,-3 0 1,1 0 7,0 0 1,-1 0 0,-1 0-1,0 0 28,0 0 1,0 0-1,0 0 5,0 0 1,-1 0 0,-1 0-25,0 0 0,-3 0 1,2 0-50,-1 0 1,1 0 0,-3-1 0,1 0-3,0-2 0,0 1 0,-2 2-21,-3 0 1,1-1-1,0 0 1,0-2-13,0 2 1,0-2 0,-2-1 0,0 1 6,0-3 1,1 0 0,-3-1 0,2 0 2,1 0 0,-2 0 0,3-1 0,1 0-38,0-2 1,1-1 0,1 0 0,0 1-105,1-3 182,4 3 0,-5-6 0,2 1 0</inkml:trace>
  <inkml:trace contextRef="#ctx0" brushRef="#br0" timeOffset="2867">1821 109 7806,'-3'-4'-470,"2"-2"1,-3 5 469,2-1 0,1 4 0,-2 2 0</inkml:trace>
  <inkml:trace contextRef="#ctx0" brushRef="#br0" timeOffset="3466">1443 270 7786,'-4'-7'-443,"2"3"359,4 2 0,-1 2 1,3 2-1,0 2 90,0 0 1,-2 4 0,2-2 0,0 1-43,0 1 0,-2 1 0,2-2 1,-1 0 16,-1 0 0,1 0 0,-1 1 0,0 0 36,-1 2 0,-1-1 0,0-2 42,0 0 0,0 0-34,0 0 0,-1 0 1,-1-1-1,-3-1-20,-1-3 0,-1 1 1,-1 0-1,-1-1-39,0 1 1,-1-2-1,1 1 1,-2-1 15,0-1 1,-2 0-1,1 0 1,-1 0 10,-1 0 0,0-1 1,1 0-1,0-3 19,1 1 0,1-2 1,-2-2-1,1 0 7,3 0 1,-2-1 0,2 0 0,1-3-59,3 1 0,-1 0 0,3-1 1,0-2-128,0 0 0,1-1 1,2 1-1,1 1 29,1 3 1,-1 1 136,4 1 0,0 0 0,2 0 0</inkml:trace>
  <inkml:trace contextRef="#ctx0" brushRef="#br0" timeOffset="3699">1387 116 7707,'0'-7'-492,"3"3"492,2 2 0,1 4 0,1 2 0</inkml:trace>
  <inkml:trace contextRef="#ctx0" brushRef="#br0" timeOffset="4884">904 235 7788,'-5'-3'-84,"0"-2"0,3-3 0,-2-2-78,1 2 1,1 2 0,2 2-175,0-2 110,0 3 150,0 0 1,2 6 74,0 2 0,3-1 0,-2 0 0,0 2 38,0 0 1,3 1-1,-1 0-17,1 0 1,1 0-1,-1 0 1,-1 0-14,0 0 1,0 0 0,1 0-1,-1 0-19,0 0 1,0 0 0,1 0 0,-1 0 0,-1-2 1,-3-1 0,1 2 9,1-3 0,-4 2-17,-1-2 1,-2-1-1,-3-2 1,-1 0-5,-1 0 1,1 2 0,-1 1-1,1-2 10,1 0 0,-3 1 0,1 1 0,0 0 7,-1 1 0,1 0 1,-3-1-1,1 1 5,0 2 0,0-2 0,2 0 0,0 2 5,1 0 1,-3 0 0,2 0 0,1-2-4,3 2 1,-1-2-1,3-1 1,0 1 5,0 0 0,1-1 1,2 1 0,2-1 0,1 0 1,1 1-7,2-3 0,0 1 0,1-1 1,0 2-6,0-2 1,0 0-1,0-1 1,0 0-17,0 0 0,2 0 1,0 0-1,0 0-8,-1 0 0,-1 0 1,0 0-1,0 0-11,0 0 1,0-3 0,0-1 16,0 0 0,0-2 29,0 1 1,-3-1-1,-2-1 8,-1 0 0,-2 2 9,-1 1 1,-2 1 0,-3-1-5,0 1 1,0 1 0,0 2-1,0 0 12,0 0 1,0 0 0,0 0 0,0 0 1,0 0 1,-1 0 0,-1 0 0,0 0-31,1 0 1,-1 2-1,0 1 1,-1 0-35,-1 1 0,2 0 0,-2-1 1,0 0 17,0 1 1,2 0 0,-2-1 0,1 0 0,2 1 1,-3-2 0,2-1-1,1 0 7,0 2 1,1-1 5,0-2 0,0 0 24,0 0 1,3-1 8,2-1 0,1 0-4,1-2 1,0-1-1,0-2 8,0 0 0,0 0 1,0-1-1,0 0 6,0-2 1,0-2-1,0 0 1,0-2 18,0-2 0,0-1 0,0-3 0,0 2-2,0-2 0,-3 3 0,1 1 0,0 1-66,-1 1 1,1 3-1,-2 2 1,0 1-268,0 1 1,0 1 268,-3 1 0,0-1 0,0 2 0</inkml:trace>
  <inkml:trace contextRef="#ctx0" brushRef="#br0" timeOffset="5283">876 25 7825,'0'-7'84,"0"0"-138,0 0 54,0 3 0,3 4 0,1 4 0</inkml:trace>
  <inkml:trace contextRef="#ctx0" brushRef="#br0" timeOffset="5881">365 326 7797,'-4'-3'-755,"2"2"704,4-1 1,2 3 0,3 2 0,0 0 33,0 1 0,0 1 0,0 0-8,0 1 0,0 0 0,0 0 1,0-2 20,0 2 0,0-2 0,-1 0 0,-1 1 17,0-1 1,-3 1-1,2-2-5,-1 1 0,0 1 0,-3 2-21,0 0 1,-4-2-1,-2-1 1,-4 2-99,-1 0 1,2-1 0,-3-2 0,0 1-213,-1 0 323,-4-2 0,2 4 0,-2-2 0</inkml:trace>
  <inkml:trace contextRef="#ctx0" brushRef="#br0" timeOffset="6131">351 207 7897,'-6'-1'-733,"1"-1"733,-1 1 0,5 1 0,-2 4 0</inkml:trace>
  <inkml:trace contextRef="#ctx0" brushRef="#br0" timeOffset="6997">85 298 7965,'-7'-3'-356,"0"-2"0,3 1 0,1 0 61,0 1 1,1-1 216,-2 1 1,2 0-8,0 1 1,-1 0 0,-1-2 88,1-2 0,0 2 1,-1 0-1,0-2 47,1 0 1,0-1 0,-1 0-1,0-1-18,1-1 0,1 1 0,-1-1 0,1 1 59,-1 1 1,1 2 25,2 1-129,0 2 1,1-1 4,1 3 1,0 2 0,2 1 0,2 0-45,0 1 0,2-1 0,0-2 0,2 2 24,-2-2 0,0 0 0,-1-1 1,1 0 20,1 0 1,-1 0-1,1 0 1,0 0 24,0 0 1,-1 0 0,1 0-1,-1-1-11,-1-1 0,2 1 0,1-2 0,-2 1-18,0-1 1,-1 1 0,0 1 0,0 0-6,0-2 0,0 1 0,0 2-14,0 0 43,-3 0 51,-1 0 1,-3 1-1,-1 0-33,-1 2 1,0 2-1,-3 0 0,0 1 0,1 1 0,0 0 0,0 0 2,0 0 0,2 0 0,-3 0 0,0 1-10,-1 1 0,-1 0 0,0 1 1,-1 1-10,-1 0 0,0 1 0,-2 2 0,0 0 16,1 0 1,-1 0 0,-2 0-1,2 1 17,-2 1 1,3-1 0,0 1 0,1 0-6,-1 0 1,2 0 0,3 1 0,3 1-9,1-3 1,1 1 0,0-1-1,0 2-40,0-2 0,4 0 0,2-2 1,3 0-38,2-2 0,1 0 0,2 0 0,1-3-13,1-3 0,2-2 0,3 0 0,1 1-224,1-3 1,1 0 277,2-1 0,1-6 0,-2-2 0</inkml:trace>
  <inkml:trace contextRef="#ctx0" brushRef="#br0" timeOffset="7464">225 515 7604,'-6'-3'0,"0"-1"-423,1 0 1,4 0-33,-1 2 1,2 1 454,2-1 0,2 4 0,3 2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32:19.352"/>
    </inkml:context>
    <inkml:brush xml:id="br0">
      <inkml:brushProperty name="width" value="0.08571" units="cm"/>
      <inkml:brushProperty name="height" value="0.08571" units="cm"/>
      <inkml:brushProperty name="color" value="#FF0066"/>
    </inkml:brush>
  </inkml:definitions>
  <inkml:trace contextRef="#ctx0" brushRef="#br0">1079 308 8204,'-3'-7'-329,"2"3"0,-3-1 1,3 1-162,-2 1 234,1 1 287,2-1 0,0 8-25,0 2 1,1 2 0,0-2-1,2-1-3,1-1 1,0 1-1,2-1 1,-3 1-1,1 1 1,1 0 0,-1 0 0,0 0 1,1-2 0,-2-1 0,-1 2-14,1 0 1,-2-1-1,1-1-1,-1 2 0,-1 0 5,0 1 1,-1-2 0,-1-2 3,-3 1 1,-1-1 0,-1-2 0,0 2-3,0-2 1,-2 1-1,-1-1 1,2 2-3,0-2 0,1 0 1,0-1-1,0 0-7,0 0 0,0 0 0,0-1-1,0-1 1,0 0 7,0-2 1,0-1 7,0-2 1,2 1 0,1 0-1,1 2 1,1-1 0,2-2-1,0 0 1,0 0 0,0 0 4,0 0 1,0 2-1,0 1 3,0-2 1,2 2-10,1 0 1,0 1-4,-1-1-8,-1 2 37,2-1 35,-3 3-57,0 6 1,0-1 0,0 4-3,0-1 0,0-1 0,0 0-5,0 0 0,-1-1 0,0 0-3,-2-2 0,0 0 0,2 2-1,-2-2 1,-2 0 0,1 2-7,0-2 0,0-2 0,2 0 2,-3-1 0,-1-1 0,-1 0 0,0 0 8,0 0 0,2 0 0,1 0 0,-2 0 3,0 0 0,-1 0 0,0-1-2,0-1 1,0-1-1,0-3 1,0 2-1,0-2 0,1 2 1,0 0-1,2 0-1,-2 1 0,2-1 0,0-2 0,0 2 0,1 1 1,0-1 0,-1 0 1,1 1-1,1 1 1,2-1 42,0 3-33,0 6 1,-1-1 0,-1 4-1,-2-1 4,0-1 0,-2 0 1,1 0-1,-1 0-2,-1 0 0,0 0 1,-1 0-1,0 0-4,-2 0 1,1-1-1,1 0 1,0-2 2,-2 2 0,-1-1 0,0 1 1,1-3-14,0 1 0,-1 0 1,0-1-1,1 0 7,-3 1 1,1-2 0,-1-2 0,2 0 19,-2 0 0,1 0 0,-1 0 1,2-1 4,1-1 1,0-1 0,2-3 0,-1 2-23,3-2 1,0-1 0,2-1-1,1-3-55,0 1 0,1-3 0,2-2 0,0-3 34,0 1 0,0 0 0,0-1 0,0-2-28,0 0 0,2 2 0,1 1 0,0 1 63,1-1 0,1 1 0,-1 3 0,1 0-11,-1 2 0,1 1 1,2-1-1,1-1-5,1 1 0,-1 1 1,2 3-1,-1 0-12,1 0 1,1 0-1,-1 0 1,-1 1 0,1 1 0,-2 2 0,2 3 0,-1 0 3,1 0 1,-1 0 0,-2 0 0,0 1 4,0 1 0,0 1 1,-1 3-1,0-2 10,-2 2 1,1 2 0,1 2-1,0-2-11,-2 0 1,-1 0 0,0 0-1,1 2 5,-3-2 1,0 0 0,-1 0 0,0 0 1,0 2 1,-3-1-1,-2-1 1,-1 0-6,-1 2 1,-3 0-1,-2-2 1,0 2-29,0-2 0,-4 0 1,2-2-1,0 0 5,-1-2 1,1-2 0,0 1 0,1-1 6,1 1 1,0-1 0,2-3 0,2 0 11,0-2 0,2-2 0,1 0 0,3-1-2,1-1 0,1 0 0,1 0 1,0 0-22,2 0 1,4 0 0,0 0-1,2 0-3,1 0 1,0 0-1,3 0 1,-2 0 11,2 0 1,-1 2 0,1 1 0,-2 0 9,2 1 1,-3 1 0,0 0-1,-1 0 23,1 0 0,-1 1 0,-2-1 1,-3 2 0,-2 2 8,-1 3 0,-4 0 1,-2 1-1,-2-2-20,-2 2 0,0 0 1,-2 1-1,-1 1-10,1 1 1,-2-1 0,0 1-1,-1-1 0,-3-1 0,1 0 1,1 0-1,0 0-4,-2 0 1,1-1 0,2 0-1,0-3 4,0 1 0,3-1 0,1-2 0,1 2 2,-1-2 0,1 0 0,2-2 15,0-1 1,2 0 0,1-2 5,1-2 0,1 0 0,2-1 1,0 0-14,0 0 0,0 0 0,0-1 0,0 0-13,0-2 1,2-2-1,1 0 1,-1-1-5,1-1 0,-2 0 0,2-1 0,-1 0-5,1-2 0,-1 1 0,-2 2 0,0 0 12,0 0 0,0 0 0,0 1 1,0 0 56,0 2 0,-2 2 53,-1 0-130,1 4 1,2 3 0,-1 3-15,-1 2 1,1 2 0,-1 0 0,1 3 33,1 2 1,0 0 0,0-1 0,0 2 21,0 0 0,0 4 1,0-3-1,0 0 15,0 2 1,0-1 0,0 1 0,0 0-20,0 0 1,0-1-1,0 0 1,0-2-14,0 2 0,0-1 0,-1 0 1,0-2-4,-2 0 0,-1-2 1,1 1-1,1-2-4,-1-2 0,1 0 0,-2-2 0,0 0 0,1 1 1,0-2-1,-1-2-10,-2 0 0,2 0 1,0 0-4,-2 0 1,2 0-1,0-1 10,1-1 0,-2 0-3,0-2 1,1 1 0,0-1 3,1-2 1,-1 0 0,0 0-1,1 0-9,0 2 0,-2-1 1,1-2-1,-1 0-5,1 0 1,0-2-1,-2-1 1,2 1 8,-2-1 1,0 2 0,-1-1-1,0 1 24,0 1 0,1 0 0,0 0 1,2 1 1,-2 1 1,0 0-1,-1 2 1,0 2 0,0 0 0,0 1 0,0 0 1,0 0-11,0 0 1,0 3-1,0 2 1,1 1-11,1 1 1,-1 0 0,1 0 0,-1 1 1,-1 1 1,0 0 0,0 1-1,0 1 16,0 0 0,0 1 1,0 1-1,0 0 21,0-2 0,2 0 0,1 2 0,1-3 17,2 1 1,0-2 0,1-2 21,0 0 0,1-3-35,1-2 1,2-1 0,3-1-1,0 0-8,0 0 1,0-3 0,1-1-1,0-1-40,2 1 1,-1-1 0,-2-1 0,0 0-96,0 2 1,2-1-1,1-1 1,-1 0-245,1 2 0,-2-1 348,1-2 0,2-3 0,0-1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48:36.590"/>
    </inkml:context>
    <inkml:brush xml:id="br0">
      <inkml:brushProperty name="width" value="0.08571" units="cm"/>
      <inkml:brushProperty name="height" value="0.08571" units="cm"/>
      <inkml:brushProperty name="color" value="#008C3A"/>
    </inkml:brush>
  </inkml:definitions>
  <inkml:trace contextRef="#ctx0" brushRef="#br0">2384 101 12287,'-2'10'0,"-2"-3"0,-2 0 0,1-3 0,5 7 0,0 2 0,-2-3 0,-2 1 0,-1 2 0,1 2 0,2 2 0,2-1 0,0 1 0,0 0 0,6 0 0,-1 0 0,1-1 0,1 1 0,-3 2 0,5 1 0,-1 3 0,-4-3 0,3-1 0,-1-2 0,-3-1 0,5 1 0,-3 0 0,-1 0 0,-2 0 0,-2-6 0,0 0 0,0 2 0,0-4 0,0 2 0,0-7 0,7 4 0,3-8 0</inkml:trace>
  <inkml:trace contextRef="#ctx0" brushRef="#br0" timeOffset="450">2367 202 12287,'0'17'0,"0"-6"0,2-2 0,3-1 0,-3-3 0,6-5 0,-8-2 0,1-1 0,5-3 0,-2-5 0,7 3 0,2-1 0,8-2 0,1-4 0,0 2 0,3 2 0,1 0 0,7-4 0,1 2 0,-1 1 0,6 7 0,3-6 0,-1-1 0,0 3 0,3 2 0,-5 7 0,-1 0 0,-3 0 0,-1-2 0,-1-4 0,-7 4 0,-1-5 0</inkml:trace>
  <inkml:trace contextRef="#ctx0" brushRef="#br0" timeOffset="1484">2451 504 12287,'2'15'0,"3"-4"0,-3-3 0,6-8 0,-8 0 0,-2 0 0,-4 0 0,-5 0 0,2 0 0,-3 0 0,-1 0 0,-2 0 0,-1 0 0,-1 0 0,0 0 0,0 0 0,0 0 0,1 0 0,-1 0 0,0 0 0,0 0 0,1 0 0,-1 0 0,0 0 0,0-6 0,0-1 0,1-3 0,4 6 0,3-3 0,0 0 0,0-5 0,5 3 0,-2-2 0,4 0 0,2-6 0,0 8 0,0-6 0,0 13 0,0-6 0,-2 16 0,-3 1 0,-6 0 0,1 4 0,-1-5 0,-2-1 0,-2 1 0,-2 5 0,1-4 0,-1 2 0,0 1 0,0-7 0,0 5 0,1-3 0,-1-3 0,-2-1 0,-1 1 0,-3 2 0,3-3 0,1-1 0,2-2 0,1 0 0,-1 0 0,0 0 0,0 0 0,6-5 0,2-3 0,-1-1 0,1-4 0,5 4 0,-1-3 0,3-1 0,-4-2 0,1-1 0,-1-1 0,6 0 0,0 6 0,2 2 0,4 1 0,-3 3 0,9 5 0,-7 0 0,6 0 0,-5 0 0,3 1 0,-1 5 0,-1-4 0,-3 5 0,2 1 0,5 1 0,-6 8 0,-1 0 0,0-6 0,-1 0 0,3 2 0,0 2 0,-6 2 0,-2-2 0,-2-2 0,-3-4 0,-3-1 0,-1 3 0,-4-4 0,2 1 0,2-1 0,-2-1 0,-8-6 0,-1 0 0,2 0 0,-1 0 0,0 0 0,-3 0 0,-2 0 0,6 0 0,-3-2 0,3-2 0,-3-2 0,7-7 0,-3 4 0,6-2 0,0 0 0,5 0 0,3-6 0,3 0 0,2 0 0,7-7 0,3-2 0</inkml:trace>
  <inkml:trace contextRef="#ctx0" brushRef="#br0" timeOffset="1801">1964 739 12287,'-11'0'0,"0"0"0,-2 0 0,3 0 0,-1 0 0,-2 0 0,-2 0 0,-2 0 0,1 0 0,-9 0 0,-1 0 0</inkml:trace>
  <inkml:trace contextRef="#ctx0" brushRef="#br0" timeOffset="2418">1662 269 12287,'0'-11'0,"0"0"0,0-2 0,0 5 0,0 1 0,-7 7 0,-3 0 0</inkml:trace>
  <inkml:trace contextRef="#ctx0" brushRef="#br0" timeOffset="4084">907 202 12287,'2'-9'0,"3"3"0,-3 2 0,4-1 0,-4 3 0,-2-4 0,0 12 0,1 3 0,3 8 0,2 0 0,1-6 0,-3 0 0,2 2 0,-3 2 0,5-4 0,-3 0 0,1 1 0,1-3 0,-3 6 0,7-4 0,-7 4 0,2 2 0,-5-6 0,-1 0 0,0-5 0,0 5 0,-1-7 0,-5 1 0,-5-3 0,-4-2 0,-2 0 0,0 0 0,1 0 0,-1-2 0,0-2 0,0-1 0,0 1 0,1 2 0,-1 0 0,0-1 0,0-3 0,1-1 0,-1 3 0,0-2 0,0 3 0,0-5 0,1 3 0,-1 1 0,0-4 0,0 3 0,2-1 0,4-1 0,-4 5 0,4-4 0,2-1 0,-2 1 0,7-1 0,-2 1 0,4 2 0,2-7 0,0 8 0,2-5 0,4 8 0,-2 0 0,7 0 0,2 0 0,-4 0 0,2 0 0,1 0 0,4 0 0,-5 0 0,1 0 0,-9 2 0,5 2 0,-1 1 0,-5 3 0,4-3 0,-4-1 0,-2 7 0,0-5 0,0 5 0,0 2 0,-6-4 0,-1 1 0,-1-1 0,1 0 0,-1 1 0,4 3 0,-1-2 0,-6 0 0,5 6 0,1-6 0,5 0 0,0-7 0,1 5 0,5-3 0,-2-4 0,7 3 0,0-3 0,4-4 0,-4-3 0,-1 3 0,-7-6 0,3 1 0,-1 5 0,-5-7 0,0 3 0,-1 4 0,-5-3 0,-5 3 0,1 2 0,-1 0 0,-2 0 0,-2 0 0,-1 0 0,-1 0 0,0 0 0,0 0 0,0 0 0,1 0 0,-1 5 0,0 1 0,0-2 0,0-2 0,1-2 0,-1 0 0,0 0 0,6 0 0,0 0 0,-2 0 0,3 0 0,1-2 0,2-4 0,-5 2 0,5-5 0,-1 0 0,1-1 0,0 5 0,3-6 0,-4 0 0,-1 1 0,3-5 0,-5 4 0,-2-4 0,0-2 0,0 1 0,2-1 0,5 2 0,-3 2 0,2 2 0,1 5 0,6-5 0,0 7 0,0-1 0,0 10 0,0 6 0,0-1 0,0 1 0,0 2 0,0 2 0,6 2 0,1-1 0,0 1 0,1 0 0,3 0 0,-3 0 0,-1-1 0,1 1 0,5 0 0,-4 0 0,2-1 0,0 1 0,-1 0 0,3 0 0,-4 0 0,-2-1 0,5 1 0,-5 0 0,2 0 0,-5-1 0,2 1 0,-4-6 0,-2 1 0,-2-9 0,-4 3 0,-5-4 0,-4-2 0,4 0 0,-2 0 0,-4 0 0,-4 0 0,-1-6 0,5-1 0,-1-1 0,-5 1 0,3-6 0,-6 3 0,1-1 0,5 0 0,-4 0 0,3-6 0,4 0 0,4 1 0,2-3 0,-4-2 0,4-1 0,5 2 0,5 1 0,2 0 0,5-1 0,5-3 0,4 1 0,9-2 0,3-2 0</inkml:trace>
  <inkml:trace contextRef="#ctx0" brushRef="#br0" timeOffset="4467">991 51 12287,'0'-9'0,"0"-6"0,0 3 0,0 5 0,0 0 0,-8 7 0,-1 0 0</inkml:trace>
  <inkml:trace contextRef="#ctx0" brushRef="#br0" timeOffset="4600">856 68 12287,'-14'-12'0,"0"3"0,3 2 0,6 1 0,-6 6 0,7 0 0,-11 0 0,6 0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48:43.123"/>
    </inkml:context>
    <inkml:brush xml:id="br0">
      <inkml:brushProperty name="width" value="0.08571" units="cm"/>
      <inkml:brushProperty name="height" value="0.08571" units="cm"/>
      <inkml:brushProperty name="color" value="#008C3A"/>
    </inkml:brush>
  </inkml:definitions>
  <inkml:trace contextRef="#ctx0" brushRef="#br0">5570 202 12287,'0'11'0,"0"0"0,0 0 0,0 6 0,0 0 0,2 0 0,3-1 0,-1-1 0,6-2 0,-3-1 0,-3 1 0,5 2 0,0 1 0,1 1 0,5 0 0,-6 0 0,8 0 0</inkml:trace>
  <inkml:trace contextRef="#ctx0" brushRef="#br0" timeOffset="1617">5318 235 12287,'-9'-9'0,"2"-6"0,5 13 0,-2-1 0,-2 6 0,1 7 0,5 6 0,0 1 0,0 0 0,0 0 0,0-1 0,0 1 0,2 0 0,1 0 0,3 0 0,1-6 0,-3 0 0,2 2 0,5 2 0,-6 2 0,3-2 0,-4-2 0,1-2 0,1-6 0,-6 7 0,0-9 0,-8 5 0,-3-8 0,-4 0 0,-3 0 0,-3-2 0,-1-2 0,1-1 0,3-7 0,-1 5 0,-2 0 0,-1-1 0,0-3 0,5 3 0,0 1 0,0 0 0,1-1 0,-1 4 0,0-1 0,6-3 0,0 3 0,7 3 0,4-6 0,11 8 0,4 0 0,-4 0 0,0 0 0,2 0 0,2 0 0,2 0 0,-6 0 0,-1 2 0,-3 4 0,-1-2 0,-6 7 0,0-6 0,0 7 0,0-7 0,0 6 0,-2-7 0,-2 4 0,-3-3 0,-3 1 0,5 1 0,-6-3 0,-3 1 0,0 7 0,-3-7 0,-2-1 0,-3-2 0,3-2 0,-3 2 0,1 1 0,-1 3 0,3 0 0,-3-6 0,3 0 0,2 0 0,1 0 0,-1-2 0,0-4 0,0 2 0,2-7 0,4-2 0,-2-2 0,8-1 0,-1-1 0,6 0 0,0 0 0,0 6 0,0 0 0,0-2 0,0 3 0,0-1 0,2 6 0,3-7 0,-3 9 0,6-5 0,-8 8 0,0 0 0,0 8 0,0-5 0,0 9 0,0-9 0,0 5 0,-2-8 0,-4 0 0,4 0 0,-5 0 0,7 0 0,0 0 0,7 0 0,-5 0 0,13 0 0,-4 0 0,-1 2 0,1 3 0,-6-3 0,5 6 0,-3-1 0,1-3 0,-3 7 0,-3-5 0,4 5 0,-4-6 0,-2 7 0,-8-3 0,-3 4 0,-4-4 0,-2-1 0,0-1 0,-1-3 0,-3 3 0,-1 3 0,-2-7 0,3 5 0,-3-3 0,-2 1 0,5 0 0,-1-6 0,3 0 0,3 0 0,-1 5 0,0 1 0,0-2 0,0-3 0,3-2 0,0-3 0,3-2 0,-2 3 0,4-7 0,0-1 0,1-4 0,3 4 0,3 2 0,-2-1 0,-2 1 0,1-2 0,5-6 0,0 0 0,0 6 0,0 0 0,0-2 0,0-2 0,0-2 0,0 0 0,0 0 0,0 1 0,2 5 0,3-1 0,-3 9 0,6-3 0,-8 12 0,0-3 0,0 9 0,0 1 0,0 1 0,0-2 0,-2-1 0,-2 2 0,-2 2 0,-1 2 0,3-1 0,-3-1 0,-3-3 0,1 2 0,-4-2 0,2 1 0,-2-2 0,0 4 0,0-6 0,1 2 0,-1 0 0,-2 1 0,-1 3 0,-1-4 0,6 2 0,0-8 0,5 7 0,-5-7 0,7-7 0,-3-7 0</inkml:trace>
  <inkml:trace contextRef="#ctx0" brushRef="#br0" timeOffset="1883">4076 302 12287,'0'-16'0,"0"5"0,0-1 0,6 10 0,1 1 0,3 4 0,-5 10 0,7-1 0,-1 2 0,-2 3 0,6 0 0,-6 0 0,3 0 0,-1-1 0,0 1 0,6 0 0,-1 0 0,-4-6 0,-1-2 0,2-1 0,2-3 0,2-5 0,-1 0 0</inkml:trace>
  <inkml:trace contextRef="#ctx0" brushRef="#br0" timeOffset="2183">4848 151 12287,'0'10'0,"0"-1"0,0-3 0,0-4 0,-1 5 0,-5-5 0,-5 3 0,-4-3 0,-2 4 0,0-2 0,0 1 0,-7-1 0,-4 7 0,-5 0 0,-6-1 0,-4 5 0,-8-6 0</inkml:trace>
  <inkml:trace contextRef="#ctx0" brushRef="#br0" timeOffset="3033">3791 370 12287,'-7'9'0,"5"0"0,-4-3 0,4-4 0,2 5 0,0-7 0,2 0 0,4 0 0,-2 2 0,7 4 0,-8-3 0,3 9 0,-12-7 0,-5 6 0,-4-7 0,-1 2 0,-1-4 0,0-2 0,0 0 0,0 0 0,1 0 0,-1-2 0,0-4 0,2 2 0,2-5 0,2 2 0,7 1 0,-11 6 0,12 0 0,-9 0 0,7 0 0,-6 0 0,5 0 0,-3 2 0,1 3 0,1-3 0,1 4 0,4-4 0,-11-4 0,6-2 0,-3-1 0,5-8 0,-6 1 0,0-3 0,-6-1 0,0-1 0,0 0 0,6 0 0,0 0 0,0 1 0,1-1 0,-5 0 0,4 2 0,-4 4 0,4-2 0,0 7 0,-2 3 0,-2 3 0,-2 5 0,2 5 0,2 6 0,4 1 0,1 0 0,3 0 0,3-1 0,-2 1 0,-1 0 0,-1-6 0,6 0 0,0 2 0,2 2 0,3 2 0,5-2 0,7-4 0,-1-5 0,-4-4 0,-1-2 0,2 0 0,2 0 0,1 0 0,1 0 0,0 0 0,0 0 0,0-2 0,-1-2 0,1-1 0,0-16 0,0 2 0</inkml:trace>
  <inkml:trace contextRef="#ctx0" brushRef="#br0" timeOffset="3166">3556 17 12287,'11'0'0,"-1"-2"0,-3-3 0,6 3 0,-11-6 0,13 8 0,-6 0 0</inkml:trace>
  <inkml:trace contextRef="#ctx0" brushRef="#br0" timeOffset="3400">3623 621 12287,'-16'-16'0,"-1"-1"0,0 7 0,0 5 0,-1 3 0,-5 2 0,5 7 0,-7 3 0,3-1 0,0-3 0,-8 3 0,4-7 0,-8 5 0</inkml:trace>
  <inkml:trace contextRef="#ctx0" brushRef="#br0" timeOffset="3615">3237 118 12287,'-9'-13'0,"3"-4"0,3-3 0,-3 5 0,-5 3 0,-4 7 0,-2 10 0,-1 7 0,-5 3 0,5 1 0,-7 1 0</inkml:trace>
  <inkml:trace contextRef="#ctx0" brushRef="#br0" timeOffset="4732">2734 286 12287,'-2'22'0,"-4"0"0,3-1 0,-7-8 0,3-2 0,1-5 0,6 5 0,2-2 0,4 3 0,3-5 0,8-7 0,0 0 0,-1 0 0,-4 0 0,-1 0 0,2 0 0,-6-2 0,1-2 0,-1-1 0,-5-8 0,4 2 0,-4 1 0,-2-1 0,-2 7 0,-4-1 0,-5 3 0,2-4 0,-3 1 0,-1 1 0,-2 2 0,-1 2 0,-1 0 0,0 0 0,0 0 0,-1 6 0,-3-1 0,-3-1 0,-2-2 0,3 3 0,-3 1 0,0 0 0,0 1 0,0-5 0,-4 4 0,2-3 0,-2 3 0,4-4 0,0 3 0,2-3 0,3-2 0,-3 0 0,2 0 0,1 0 0,3 0 0,1 0 0,0-2 0,0-3 0,6 3 0,2-6 0,1 1 0,-3-2 0,6-8 0,-1 6 0,6-1 0,0 7 0,0-6 0,0 7 0,2-4 0,3 8 0,-1 0 0,5 2 0,1 2 0,-1 2 0,-3-1 0,3-3 0,0 2 0,1 1 0,-1 3 0,4-4 0,-2 1 0,2-1 0,-3 3 0,1 1 0,2 1 0,0-3 0,0 3 0,-2-1 0,0 5 0,6-2 0,-8-2 0,-3 2 0,-4 1 0,-2 4 0,-6-5 0,-1-1 0,-2-3 0,-5-3 0,-2 3 0,-5-1 0,-1-2 0,1-2 0,-3 0 0,0 1 0,0 3 0,-1-2 0,-3-3 0,4-1 0,-2 0 0,-4 0 0,6-1 0,0-3 0,1-4 0,1-1 0,0 3 0,5-3 0,0 2 0,0-5 0,0 7 0,8-3 0,4 3 0,1 3 0,-2-4 0,4 6 0,-3 6 0,-3-2 0,1 5 0,-2-2 0,3-1 0,-5-4 0,-2 2 0,-2 1 0,-2 1 0,0-6 0,0 0 0,1 0 0,-1 0 0,0 0 0,0 0 0,1 0 0,-1-2 0,0-4 0,0 3 0,0-9 0,8 9 0,2-7 0,7 5 0,0 3 0,0-5 0,0 8 0,1 3 0,5 2 0,-4 1 0,4-1 0,-5-3 0,-1 9 0,-1-3 0,-5 4 0,-5-2 0,1-7 0,-1 3 0,-2-1 0,-2 0 0,4 1 0,0-3 0,-2 1 0,-2 1 0,-2-6 0,0 0 0,1 0 0,-1 0 0</inkml:trace>
  <inkml:trace contextRef="#ctx0" brushRef="#br0" timeOffset="5017">2381 101 12287,'0'-17'0,"0"1"0,0 4 0,0 1 0,-1 7 0,-3 1 0,-4 5 0,-1 3 0,-4 8 0,-7-2 0,-3 4 0,3 2 0,-6 0 0,-1 0 0,-6-1 0</inkml:trace>
  <inkml:trace contextRef="#ctx0" brushRef="#br0" timeOffset="5317">1777 672 12287,'-9'0'0,"0"0"0,3 0 0,2 0 0,-7 0 0,6 0 0,-7 0 0,-1 0 0,-2 5 0,-1 1 0,-1-2 0,0-3 0,0 7 0,1 1 0</inkml:trace>
  <inkml:trace contextRef="#ctx0" brushRef="#br0" timeOffset="5733">1022 437 12287,'-17'0'0,"1"0"0,-1 0 0,6 0 0,-1 2 0,-1 3 0,6-1 0,1 7 0,6 0 0,6 6 0,-2-8 0,7-3 0,2-4 0,2-2 0,3 0 0,3 0 0,1-2 0,-1-4 0,-2 3 0,-3-7 0,1 3 0,0 3 0,0-3 0,-1-1 0,1-1 0,-6 5 0,-1-3 0,-3-1 0,-1 5 0,-6-9 0,-8 9 0,-3-5 0,-4 3 0,-2-1 0,-5 0 0,0 6 0,-1 0 0,-1 0 0,5 0 0,-3-1 0,3-3 0,3-2 0,-9-7 0,-1 4 0</inkml:trace>
  <inkml:trace contextRef="#ctx0" brushRef="#br0" timeOffset="5967">1039 151 12287,'-9'-16'0,"-1"1"0,5 4 0,1 3 0,-7 10 0,-2 4 0,5 3 0,-7 0 0,6-1 0</inkml:trace>
  <inkml:trace contextRef="#ctx0" brushRef="#br0" timeOffset="6097">804 219 12287,'-9'-17'0,"3"0"0,-3 8 0,-2 3 0,-4 4 0,-2 2 0</inkml:trace>
  <inkml:trace contextRef="#ctx0" brushRef="#br0" timeOffset="6533">284 336 12287,'7'-17'0,"-3"0"0,5 1 0,-1-1 0,-5 0 0,5 0 0,-2 1 0,-1-1 0,3 0 0,-7 0 0,5 0 0,-4 1 0,-4 4 0,-4 3 0,-5 2 0,-4 1 0,-1 6 0,-1 2 0,0 4 0,-5-3 0,-3 7 0,1-1 0,0 0 0,2 2 0,3 6 0,-2 0 0,-1 0 0,1 0 0,8-1 0,2 1 0,-2 0 0,6 0 0,-1-1 0,3 1 0,-1 0 0,2 0 0,10 0 0,5-1 0,4-4 0,2-3 0,0 0 0,-1 1 0,3-7 0,2 5 0,3-3 0,2 1 0,-6 0 0,3-6 0,-5 1 0,-1 5 0,0-4 0,0 3 0,0-3 0,-6 4 0,-2 1 0,-1 3 0,-3 1 0,-5 6 0,0-1 0,-7-6 0,-3-3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48:51.089"/>
    </inkml:context>
    <inkml:brush xml:id="br0">
      <inkml:brushProperty name="width" value="0.08571" units="cm"/>
      <inkml:brushProperty name="height" value="0.08571" units="cm"/>
      <inkml:brushProperty name="color" value="#008C3A"/>
    </inkml:brush>
  </inkml:definitions>
  <inkml:trace contextRef="#ctx0" brushRef="#br0">0 67 12287,'0'10'0,"0"-3"0,0-7 0</inkml:trace>
  <inkml:trace contextRef="#ctx0" brushRef="#br0" timeOffset="235">67 0 12287,'0'0'0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49:15.022"/>
    </inkml:context>
    <inkml:brush xml:id="br0">
      <inkml:brushProperty name="width" value="0.08571" units="cm"/>
      <inkml:brushProperty name="height" value="0.08571" units="cm"/>
      <inkml:brushProperty name="color" value="#008C3A"/>
    </inkml:brush>
  </inkml:definitions>
  <inkml:trace contextRef="#ctx0" brushRef="#br0">28 253 12287,'-15'-3'0,"5"-7"0,7 4 0,3-13 0,0 1 0,0-10 0,3 12 0,7 7 0,-4 3 0,13-1 0,2-2 0,4 0 0,3 9 0,0 3 0,0 6 0,13-6 0,5 10 0,7-4 0,3 0 0,13 4 0,5-7 0,10 3 0,10-2 0,5-4 0,-42-3 0,1 0 0,1 0 0,0 0 0,2 0 0,0 0 0,5 0 0,2 0 0,-3 0 0,0 0 0,5 0 0,0 0-45,5 0 0,0 0 0,-10 0 0,0 0 1,1 0-1,-1 0 0,-7 0 0,-1 0 45,-6 0 0,1 0 0,2-1 0,0-1 0,46-5 0,-49 3 0,1-1 0,-1 1 0,0 2 0,0 0 0,1 1 0,4 0 0,0 2 0,3-1 0,0 0 0,7 0 0,-1 0 0,-6 0 0,0 0 0,8-1 0,0-1 0,-5-1 0,0-1 0,-1 0 0,0-1 0,5-4 0,1-1 0,-3 5 0,0 1 0,0 0 0,-1 2 0,-2 0 0,0 1 0,0-4 0,-1 0 0,-2 0 0,-1 1 0,-2 1 0,-1 0 0,1 1 0,-1 1 0,42 1 0,-5 0 0,-10 0-6,-7 0 1,4 0 0,12 0 0,4 0 5,-4 0 0,6 0 0,1 0 0,2 0 0,-46 0 0,0 0 0,34 0 0,-3 0 0,-3 0 0,0 0 0,-7 9 0,-2 0 0,0-2 0,-1-4 0,-6 6 0,10 0 0,3-2 0,3-4 0,3 0 0,0 3 0,-3 3 0,-7-2 0,7-4 0,-9-3 0,2 0 0,1 0 0,-10 0 0,7 0 0,-1 0 89,1 0 1,-7 0 0,7 0 0,-1 0-90,1 0 0,-7-3 0,7-4 0,-1-2 5,1 3 0,-10 3 1,4 3-1,-7 0-5,-3 0 0,0 0 0,0 0 0,-3 0 0,-7 0 0,7 0 0,-6 0 0,6 0 0,3 0 0,3 0 0,3 0 0,3 0 0,-2 0 0,5 0 0,-3 0 0,-2 0 0,-4 0 0,6 0 0,0 0 0,-3 0 0,-2 0 0,-14 0 0,-2 0 0,-1 0 0,1 0 0,-10 0 0,3 0 0,-5 0 0,-4 0 0,0 0 0,0 0 0,0 0 0,0 0 0,0 0 0,0 0 0,-10 0 0,1 0 0,-10 0 0,10 0 0,0 0 0,9-3 0,0-7 0,0 7 0,0-6 0,0 6 0,0 3 0,0 0 0,0-3 0,0-7 0,0 7 0,0-6 0,0 6 0,0 3 0,0 0 0,0-3 0,0-7 0,0 7 0,0-6 0,-4 3 0,-5-4 0,-6 7 0,-13-9 0,3 12 0,6 0 0,7-13 0,12-2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49:26.470"/>
    </inkml:context>
    <inkml:brush xml:id="br0">
      <inkml:brushProperty name="width" value="0.08571" units="cm"/>
      <inkml:brushProperty name="height" value="0.08571" units="cm"/>
      <inkml:brushProperty name="color" value="#008C3A"/>
    </inkml:brush>
  </inkml:definitions>
  <inkml:trace contextRef="#ctx0" brushRef="#br0">28 0 12287,'-15'28'0,"2"-12"0,17 6 0,5-13 0,10-3 0,5-3 0,17-3 0,9 0 0,12 0 0,12 0 0,20-3 0,-43 1 0,0-2 0,4-1 0,-1 1 0,2 1 0,0 0 0,5-4 0,0 1 0,-1 1 0,1 1 0,0-1 0,-1 0-57,3-1 0,-1 0 0,-5 4 0,1 1 0,4-4 0,0 1 0,-1 1 0,0 2 57,-1 1 0,1 0 0,4 0 0,1 0 0,-5 0 0,-1 0 0,-2 0 0,-1 0 0,-4 0 0,0 0 0,0 1 0,0 2 0,40 6 0,-6 6 28,-9 1 0,0 9 0,-13-6 0,-6 5-28,-9 4 0,3 4 0,-7 5 0,7 6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49:27.070"/>
    </inkml:context>
    <inkml:brush xml:id="br0">
      <inkml:brushProperty name="width" value="0.08571" units="cm"/>
      <inkml:brushProperty name="height" value="0.08571" units="cm"/>
      <inkml:brushProperty name="color" value="#008C3A"/>
    </inkml:brush>
  </inkml:definitions>
  <inkml:trace contextRef="#ctx0" brushRef="#br0">0 281 12287,'31'25'0,"3"-6"0,4-10 0,-4-6 0,0-3 0,4-3 0,8-6 0,7-10 0,16 4 0,11-4 0,-31 8 0,2 0 0,8-1 0,3-1 0,11 0 0,4 1 0,5 1 0,4 1 0,5 0 0,1 1-170,4-2 1,1 0 0,-27 3 0,0 0 0,2-1 0,2 0 0,2-1 0,1 1 0,3 0 0,1 1 0,0 0 169,2 2 0,1 0 0,-2 0 0,-3-2 0,-1 0 0,-1 2 0,-8 2 0,-1 1 0,0 1 0,0-2 0,1 1 0,-1 0 0,31 3 0,-2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2:21:56.748"/>
    </inkml:context>
    <inkml:brush xml:id="br0">
      <inkml:brushProperty name="width" value="0.08571" units="cm"/>
      <inkml:brushProperty name="height" value="0.08571" units="cm"/>
      <inkml:brushProperty name="color" value="#FF0066"/>
    </inkml:brush>
  </inkml:definitions>
  <inkml:trace contextRef="#ctx0" brushRef="#br0">1 344 7450,'5'1'239,"-1"0"-235,2 1 0,1 1 0,2-2 1,3 0-13,4 1 1,0 2 0,5-3 0,0 1-28,1 0 1,1 1 0,-1 0 0,2 0 0,1 0 1,-2 1 0,0-3 0,-1 1 15,-1 0 1,1 1 0,-1-1 0,1 0-33,-2-1 0,-3-1 0,1 0 0,-1 0-5,-1 0 1,-1 0 0,-1 0 0,-1 0 34,-1 0 1,0 0 0,-2 0 0,0 0 21,0 0 0,0 0 1,-3 0-1,0 0-18,0 0 1,0 0 0,0 0 41,0 0 1,-3-3-18,-2-2 0,-1 1 0,-1-1-6,0 0 1,0-1 0,0-1 0,0 0 38,0 0 0,-3 0 1,0 0-1,-1 0 59,-1 0 1,-1 0 0,-1 0 0,-1 0-42,-1 0 1,1 2 0,-1 0 0,0 1-52,0 0 1,1-2 0,-1 3 0,1 0 4,1 0 1,0-2-1,0 3 117,0 1 0,2 0-45,0 1-117,4 0 1,-1 1 0,4 0 6,3 1 0,1 3 0,1-2 0,0 1-8,0 2 0,1-3 0,1 2 1,2 1-30,0 0 0,0-2 1,-3 1-1,2 0 38,1-1 1,-2 2 0,2-2 0,-1 0 9,-1 1 1,0-3 0,-1 3 21,1 1 0,0-3 0,-4 2 161,-3 1 1,1-3-71,-1 2 0,-2-3 0,-3 3 1,-1 1 1,2-3 0,-3 2-25,0 1 1,-1 0 0,-1 0 0,1-1-55,1 0 1,-1 0-1,1 2-155,-1 0 0,-1 0-1,0 0 0,1 0 1,0 0-310,1 0 1,4-3 441,-1 1 0,4 0 0,2 2 0</inkml:trace>
  <inkml:trace contextRef="#ctx0" brushRef="#br0" timeOffset="1600">2031 267 7749,'0'-5'-1056,"0"0"1149,0 4 0,2 1 0,0 5-62,0 1 0,1 3 1,0 1-1,0 0-47,0 0 0,2 3 1,-2-1-1,1 1-89,1 1 1,-1 0-1,1 0 1,0 0 104,-1 0 0,2 0 0,-2 0 0</inkml:trace>
  <inkml:trace contextRef="#ctx0" brushRef="#br0" timeOffset="2034">1849 246 7048,'4'0'-257,"1"0"1,-3 0 0,3 0 307,0 0 1,2 3 0,0 2 0,0 1-19,0 1 1,-1 0 0,-1 0 0,0 1 14,0 1 0,1-1 0,-1 1 0,-1-1-18,-1-1 0,0-1 0,-1-1 0,0 0-8,0 1 1,-1-3-1,-2 2 1,-1 0 29,-3-1 0,-1 1 1,-1-3-1,-1 1-45,-1 0 0,0-2 1,-2 3-1,0-1 22,0-1 1,0 1-1,-3-1 1,1 1-44,1 0 1,-1-2 0,4 1 0,1 0-490,0 0 1,-2-1 502,1 1 0,0-1 0,2-1 0</inkml:trace>
  <inkml:trace contextRef="#ctx0" brushRef="#br0" timeOffset="2300">1765 239 7781,'0'-4'35,"3"6"1,2 5-90,1 1 1,1 0 0,0 0-1,0 0-55,0 1 1,0 1 0,0-3 0,1 1-4,1 1 0,-1-1 0,1 1 0,-2-1-251,-2-1 1,0-3 362,-3 1 0,4 0 0,-2 2 0</inkml:trace>
  <inkml:trace contextRef="#ctx0" brushRef="#br0" timeOffset="3450">1625 379 7744,'-4'-3'-311,"-2"1"1,3-2-291,-1 1 0,0-2 596,-3 0 0,2-1 1,1-1-1,1 0 15,2 0 1,-3-1 0,2-1-1,0-1 49,-1-1 0,2 0 0,-1-3 0,1 1 1,1 1 1,0-1 0,0 2 0,0 0-56,0 2 1,1-1 0,0 2 0,2 2-13,1 0 1,1 2 0,2 0 0,0 1-4,0 2 0,0 0 0,0 1 0,1 0 6,1 0 1,-1 0 0,1 1 0,-1 0 10,-1 1 1,0 3-1,0-2 1,0 1-6,0 2 0,-3-3 1,1 2-1,0 1 0,-1 0 1,0 1 0,-3 1 0,1 0 7,0 1 0,-1 1 1,-1-3-1,0 0 12,0 0 0,0 0 1,-1 0-1,-1 0-1,-3 0 0,-1 0 0,-2 0 1,-1-1-27,0-1 1,-3 0-1,2-2 1,-1 1-18,-1 2 0,-1-3 0,0-1 0,0-1 1,1-1 0,4 0 1,-1 0-1,1 0-18,1 0 0,1-1 7,1-1 0,2 0 0,3-3 0,0 0-31,0-1 1,3-1-1,1 0 1,0 0 44,1 0 1,-1 0 0,1 1-1,0 0 22,1 1 1,-3 3 0,2-3 77,1 0 0,-3 2 86,2 1-104,0 1 0,1 2 0,-1 1-6,-3 3 0,-1-2 0,-2 2 1,-1 1-23,-3 0 1,1 1 0,-1 0 0,-2 0-18,-2 0 1,0 0 0,2 0 0,0-1-31,0-1 0,0 0 0,0-2 0,0 0-5,0 0 1,0 0-1,0-3-35,0 0 0,0 0 2,0 0 0,2-3 0,1-2-20,1-1 0,1-1 0,2-1 0,0-1 4,0 0 1,0 0-1,0 2 63,0 0 1,0 0-1,-1 1 1,-1 0-2,0 1 1,-3 4 0,0-1 21,-1 1 0,1 1 0,0 0 0,-2 1 10,-2 1 1,-1 2-1,1 3 1,0 0 5,1 0 1,-3 0 0,1 0 0,0 1-6,0 1 1,2-1 0,2 1 0,1-1-25,0-1 1,2-3 0,1 1 0,1 1-14,1 0 0,0-2 1,1 0-12,1-1 1,2 0 0,3-3 0,0 0 1,-3 0-1,1 0-4,1 0 82,-3 0-38,3 0 0,-6 0 0,1-1 1,-4-1 62,-1 0 0,0 0 0,-3 2-9,0 0 0,0 0 0,0-1 0,0-1-35,0 0 1,0 0 0,0 2 0,1-1 11,1-1 1,-1 1 0,1-1 0,0 0 8,0 0 0,-1 0 1,1-3-59,-1 0 1,1-1 0,1-1 0,0 0-16,0 0 1,3-1 0,-1-1 0,1-1-48,1-1 0,0 2 0,0-2 1,0 0-102,0 0 1,0 2-1,0-3 1,0 1 157,0 0 0,0-2 0,0 2 0</inkml:trace>
  <inkml:trace contextRef="#ctx0" brushRef="#br0" timeOffset="3664">1499 78 8233,'-5'-6'-468,"0"1"0,1 2 1,-3 3-1,0 0 468,0 0 0,-3 1 0,0 1 0,-1 3 0,-1 1 0,0-1 0,-1-2 0,1 1 0,1 1 0,-3-1 0</inkml:trace>
  <inkml:trace contextRef="#ctx0" brushRef="#br0" timeOffset="4047">1177 36 7708,'2'-7'-204,"0"0"0,2 2 1,-2 1-55,3-2 1,1 3 0,1 1 0,0 1 308,0 1 1,0 1-1,1 1 1,0 3 68,1 1 1,3 1 0,-3 0 0,0 0-89,-1 0 0,-1 2 0,0 1 0,0-1-25,0 1 0,-3-2 0,-2 1 0,-1-1-25,-1-1 0,-3 2 0,-3 1 0,-2-2-49,-4 0 1,-4 0 0,-2 0 0,-1 1 47,0 0 1,2-1 0,-2-2 0,2-1 52,0 0 1,2 0 0,-1 1 0,3-1 103,1 0 0,4-1 0,-1 1 1,3 0-62,1 1 1,4 0 0,-1 1 0,2 1-35,2 1 0,-1-1 1,5 4-1,2 1-61,3 0 0,0 1 1,2 0-1,3 0-183,1 0 0,1-1 201,1-1 0,4 4 0,-1-1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33:08.363"/>
    </inkml:context>
    <inkml:brush xml:id="br0">
      <inkml:brushProperty name="width" value="0.08571" units="cm"/>
      <inkml:brushProperty name="height" value="0.08571" units="cm"/>
      <inkml:brushProperty name="color" value="#FF0066"/>
    </inkml:brush>
  </inkml:definitions>
  <inkml:trace contextRef="#ctx0" brushRef="#br0">1275 203 7953,'22'0'77,"-7"-13"0,3-7-330,7-7 1,7-3 0,15 8 0,8-1 90,12 1 1,10 7-1,16 2 1,-44 8-1,1 0 195,5 2 1,2 1 0,6 1 0,1 0 0,9 1 0,1 0 0,5 0 0,1 0-134,3 0 0,1 0 0,0 0 0,1 0 0,2 0 0,1 0 0,0 0 0,0 0 119,7 0 1,0 0-1,-5 0 1,1 0-1,6 0 1,0 0 0,-4 1-1,-1 0-8,-3 3 0,1 0 0,1-3 0,0 0 0,1 3 0,0 0 1,0-2-1,0 1-16,-3 1 0,-1-1 1,-3-1-1,-1-1 0,-5 3 1,-1-1-1,1-1 0,1-1 1,3-1 0,-2 0 0,-5 0 1,-2 0-1,0 0 0,-1 0 1,-7 0-1,0 0 44,-6 0 1,-1 0-1,-1 0 1,-1 0-1,-2 0 1,-1 0-1,-1 0 1,-1 0 0,45 0 1,-5 0-1,-5 0 1,-2 0-22,-3 0 1,-18 0-1,1 2 1,-10 3-31,-13 3 1,3 7 0,-13-5 0,-2 0-34,-7 0 1,-13 4-46,5-6 0,-13-1 0,-2-7 0,-15 3 304,-12 4 0,-18-2 0,-17 8 0,-13-1-208,-15 1 0,-4-6 0,40-1 0,-2 1 0,-3-2 0,-1 0 5,-5-3 0,0 1 1,2 1-1,-1 1 1,-5 0-1,-1-2 1,3 0-1,0-1-64,-1-1 0,-1 0 0,-8 0 0,-1-2 0,-2 1 0,-1 0 1,-8 0-1,-2 0 65,-2 1 1,-3-2 0,29 1 0,-1-1 0,-1 0-1,-3 0 1,-1-1 0,-1 0 0,-2 0 0,-2-1 0,0 0-135,-3 2 1,-2-1-1,1 1 1,3 0-1,0 0 1,1 0 0,-3 0-1,0 1 1,1-1-1,1-1 1,0 0 0,1 1 121,-2-2 1,0 1 0,1-1-1,0 0 1,0-1 0,0 1-1,0 1 1,0 1 0,1-1-1,-1-1 1,1 0 0,1-1 4,0 0 1,1 0 0,0 0 0,2 1 0,1 1 0,1-1 0,1-1 0,0 0 0,1 0 0,0 0 0,0 1 0,1 0-77,0 1 1,-1 1-1,2-1 1,-25-3 0,2 0-1,-1 0 1,2 0-1,10 0 1,1 0 76,5 0 0,1 0 0,2 1 0,0 1 1,6 2-1,1 2 0,3-1 0,2 0-38,6-1 0,2 2 0,-31 1 0,14 3 0,16 3-178,12-3 1,18 7-1,14 3 1,8 5 183,8 2 0,17 8 24,20 0 0,4 2 0,19-2 0,4 5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33:10.513"/>
    </inkml:context>
    <inkml:brush xml:id="br0">
      <inkml:brushProperty name="width" value="0.08571" units="cm"/>
      <inkml:brushProperty name="height" value="0.08571" units="cm"/>
      <inkml:brushProperty name="color" value="#FF0066"/>
    </inkml:brush>
  </inkml:definitions>
  <inkml:trace contextRef="#ctx0" brushRef="#br0">0 448 6359,'0'-15'-137,"0"0"0,3 10 1,4-2 150,8 4 1,-2 3 0,2 0-1,2-2 27,3-6 1,2 6-1,3-6 1,5 6-1,8 2 0,6 0 0,9 0 1,6-2 15,6-6 0,5 6 0,4-8 0,9 0-19,4-5 1,5 2-1,5-2 1,-45 8-1,0-1-31,3 2 1,0 0 0,1-3 0,0 1 0,1 2 0,1 2 0,0-1 0,1 0-56,0 0 1,1 0 0,4-1 0,-1 2-1,-3 1 1,-1 1 0,1-2 0,0 0 40,1 2 1,0-1-1,-2-2 1,1 0-1,7 1 1,1 1-1,2-1 1,2 0 3,0-1 1,0 0 0,1 4-1,-1 0 1,-5-3 0,0 0-1,0 3 1,0 0-66,0 1 0,1 0 0,6 0 0,1 0 0,0 0 0,-1 0 0,-1 0 1,-1 0 65,-2 0 0,-1 0 1,-1 1-1,-1 0 1,1 1-1,1 1 1,0 2-1,1 0 1,1 2 0,0-1 0,0-2 0,0-1 1,-4 3-1,0 1 0,0-2 0,1 0 1,-1-2 0,0-1 0,4 0 0,0 1 1,0-1-1,0 1 0,0 0 0,0 1-1,1-1 1,0-1 0,0 0 0,0-1-1,4-1 1,0 0 0,-2 0 0,-1 0-4,0 0 1,-1 0 0,-1 0 0,-1 0 0,-1 0 0,-1 0 0,3 0-1,0 0-9,4 0 1,0 0 0,-3 0 0,0 0 0,-2 0 0,-1 0 0,-2-1 0,-2-1-3,-1-2 1,-1 1 0,0 1 0,1 1 0,4-4 0,1 0 0,0 1-1,-1 1 13,0-1 1,-1 0 0,-6-1 0,-1 0 0,-7 3 0,-1-1 0,0 0 0,1-1-16,-3 1 0,2 1 0,5-3 0,0 0 0,-4 1 0,-1 0 0,-1 2 0,0-1 19,0 2 1,0 0 0,38-7 0,4 1 0,-11 2 1,-5 3 0,0-1 0,-2-2 0,4-2-2,1 2 0,12 2 0,-10 3 0,-2 0 74,0 0 0,-11 0 0,8 0 0,-2 0-77,0 0 1,-8 0-1,-7 0 1,4 0 131,9 0 0,4 0 0,5 0 0,-5 0-132,0 0 1,-4 0 0,9-2-1,0-3 36,-3-3 0,-9 1 0,-10 7 0,5 0-34,7 0 1,0-8-1,8 1 1,-3 2-2,-5 2 0,0 3 0,0 0 0,3 0 2,-3 0 1,-9 0 0,-6 0 0,-2 0 0,-6 0 0,-1 0 0,-6 0 0,-5 0-3,-7 0 1,3 0 0,-4-2 0,-1-3 8,-3-3 0,-3 1 1,0 7-1,-2-3 55,-5-4 0,5 4 13,-5-4 1,-2-3 58,2 3-16,-10-1-31,4 8 3,-9 0 317,0 0-489,-9 0-414,6 0 494,-7 0 0,20 0 0,2 0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34:52.686"/>
    </inkml:context>
    <inkml:brush xml:id="br0">
      <inkml:brushProperty name="width" value="0.11429" units="cm"/>
      <inkml:brushProperty name="height" value="0.11429" units="cm"/>
      <inkml:brushProperty name="color" value="#FF0066"/>
    </inkml:brush>
  </inkml:definitions>
  <inkml:trace contextRef="#ctx0" brushRef="#br0">1 74 20880,'0'-12'-2549,"0"0"0,0-1 0,1 2 2338,3 3 0,3-2 0,5 6 0,1 2 636,-1 0 1,4 4 0,2 0-1,3 4-211,5 1 1,0-3 0,7 3 0,1-1-87,1 1 1,4-3-1,0 3 1,5-1 82,4-4 1,0 0-1,9-2 1,4 0-70,3 0 1,4 0 0,8 0 0,3 0-147,7 0 0,-4 1 0,3 2 0,-3 1 327,-1-1 0,-2-2 0,6-1 0,1 0-188,-2 0 0,3 0 1,-2 0-1,7 0-145,5 0 1,-3 0 0,5 0 0,-6 0 75,-1 0 0,2 0 1,6 0-1,-1 0-9,-6 0 1,0 4 0,-2 0 0,4 0-48,-45-1 0,0 0 1,41-2-1,1 3 1,-6-2-21,2-2 0,5 4 1,7 0-1,0-1 0,-3-2 1,0-1 0,-47 0 0,1 0-1,2 0 1,0 0-29,1 0 1,1 0 0,44 4-1,-48-2 1,2 0 0,-2 0 0,0-1 38,2 0 1,-1-1 0,1 0-1,0 0 1,-1 0 0,0 0-1,-1 0 1,-1 0-1,47 0 0,3 5 1,-49-3-1,-1 0 1,49 0 13,-3 0 0,-7 2 1,2 0-1,0-1 9,-1-2 0,2-1 1,-5 1-1,1 2 0,-3 1 1,-6 0-1,2-4 1,-2 2-1,-2 2 1,-7-3-1,-5 3 1,0-1-7,0 1 1,0-2 0,3 2 0,-2-3-2,-6-1 1,-4 1-1,-7 2 1,2 1-5,2-1 0,-2-2 1,1-1-1,-4 0-7,-3 0 0,-4 4 0,3 1 0,-3-3-11,-6 0 0,1-2 0,-6 1 1,1 2 45,4 1 0,-1 0 1,0-4-1,-2 0-60,-2 0 1,0 4-1,-3 0 1,2-1 7,-2-2 1,-2 3 0,-5 0 0,-2-1-66,0-1 1,-4 2-614,2 0 61,-8 0 593,-2-4 1,-6 0 0,0 0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34:53.669"/>
    </inkml:context>
    <inkml:brush xml:id="br0">
      <inkml:brushProperty name="width" value="0.11429" units="cm"/>
      <inkml:brushProperty name="height" value="0.11429" units="cm"/>
      <inkml:brushProperty name="color" value="#FF0066"/>
    </inkml:brush>
  </inkml:definitions>
  <inkml:trace contextRef="#ctx0" brushRef="#br0">3818 468 22169,'0'-12'-7194,"-4"0"5164,0-1 1885,0 7 1,5 1 0,4 10 255,3 3 0,-1 3 0,-1 1 0,1 0-108,0 1 1,-3-1-1,3 2 1,-1 1-75,-4 1 1,4 1-1,-2-4 1,-1 2-47,-2 2 0,3 1 1,0-3-1,-1 1-403,-2-1 1,1-1 0,0-2 625,2 0 0,6 6 1,-3 1-1</inkml:trace>
  <inkml:trace contextRef="#ctx0" brushRef="#br0" timeOffset="467">3474 419 24027,'0'-8'-4057,"0"0"1,1 1 4191,3-1 1,3 8-1,5 8 1,-1 3-172,-3 1 0,3 5 1,-1 0-1,2 1 27,0 0 0,6 2 0,-8-2 0,-1 1-58,2 3 0,0-3 1,2 1-1,-2-3 12,-3-2 0,1-1 0,-3-2 0,-1 1-111,1-1 1,-2 0-248,-4 1 1,-1-2-1,-4-3 1,-3-4 737,-3-3 1,-2 1 0,-4 0 0,-3 3-264,-4-3 1,0 0-1,-1-2 1,0 0 125,1 0 1,-5 0-1,0 0 1,2 0-29,1 0 0,5 0 1,1 0-1,-1 0 129,2 0 0,1 0-75,6 0 0,0 0 0,0 0 0</inkml:trace>
  <inkml:trace contextRef="#ctx0" brushRef="#br0" timeOffset="785">3252 444 22644,'5'-7'-506,"4"3"1,-3 8-1,1 5 1,0 5-191,0 3 1,1 3 0,4-2 0,1 0 394,-1-1 1,-1 4 0,-1-3-1,-2 0 17,1-1 1,1 4 0,0-5-1,-4-1-232,0-1 0,-2-2 292,-4 1 0,0-6 0,0-2 0</inkml:trace>
  <inkml:trace contextRef="#ctx0" brushRef="#br0" timeOffset="1282">2845 481 21402,'0'-13'-7711,"2"7"8024,2 1 1,3 10 0,5 3-1,0 4-324,1 4 0,-1 0 0,0 3 0,1-2-17,-1-1 0,0 1 1,1 0-1,-1-2 10,0-2 1,-1 0 0,-3-1 0,-2-1-92,-1-3 1,-3-1-13,2-3 1,-4-2 0,-4 2 139,-5-3 1,-1-5 0,-3-2 0,1 0 238,0-4 1,-5-1 0,-1-1 0,1-1-384,-1 1 1,0-4-1,3-2 1,-1 0 126,0 0 1,3-4 0,0 2 0,1-3-13,0-2 1,1 0 0,1 1 0,3 1-70,2 2 1,1-2-1,4 1 1,0-4-46,0-3 0,4 4 0,1 5 0,2-1 93,3 2 0,5-4 1,3 4-1,0-2-239,-1 1 1,5 5 0,0-3-1,4 3 134,3 3 1,1-2-1,-3 8 1,3 1 92,2-1 189,1 2 0,-2 4 0,-1 0 0</inkml:trace>
  <inkml:trace contextRef="#ctx0" brushRef="#br0" timeOffset="2049">2907 653 21682,'-12'0'-981,"3"0"572,1 0 0,4 4 1,-3 2-1,0 1 9,1 2 1,-3-2 0,-3 1-1,0 0 242,-1-1 1,1 4-1,-2-4 1,-1 1 147,-1 0 1,-6-5 0,2 3-1,-4-2 69,0 0 0,-1 0 1,-1-4-1,-1-1 93,-2-4 0,4 3 1,6-6-1,1-2-255,3-1 0,3-5 0,4-1 0,4 1-227,2-2 1,2 4-1,0-4 1,0 2 0,0 0 0,2-1 0,2 5 171,4 0 1,-1 5-227,1 3 414,-5 2 0,-2 4 1,-6 0-1,-2 4-214,-3 1 0,1 1 1,-1 4-1,2 1-114,-2-1 0,1-4 0,-1 0 0,3 2 76,2 1 0,-3 1 1,4 0 201,1 1 1,-3-1 0,2 0 9,2 1 0,0-1 0,4-1 105,2-3 1,-3-1-1,4-4 72,1 1 1,-5 1 0,5-2-77,-1 1 42,-3 0 0,7-2 234,-5 2 0,-1-3 1,-7 5-171,-4-1 0,-3-4 0,-2 5 0,1-2 109,0 0 1,0 0 0,-2-2 0,-1 0 43,-2 2 0,-3 1 1,3-4-1,2 2-175,2 1 1,0 0 0,1-4 0,0 0-176,-1 0 0,1 4 1,0 0-217,-1-1 1,1-2 0,0-1 378,0 0 1,5-5 0,1-2-1</inkml:trace>
  <inkml:trace contextRef="#ctx0" brushRef="#br0" timeOffset="2399">2427 284 26912,'-8'-13'-2048,"-1"1"0,7 4 0,-4 1 0,2 0 1079,0 0 1,-2 3 1867,2-4-1282,-3 0 1,-5-3 733,0 3 0,4 8 1,1 8-1,0 3-720,0 1 1,0 2 0,-2 1-1,2 3-1273,1 1 1053,-3 1 1,2 5 0,-5 0 0</inkml:trace>
  <inkml:trace contextRef="#ctx0" brushRef="#br0" timeOffset="2783">1922 641 20722,'-13'-13'-1633,"3"1"0,0 1 1013,2 3 1,5-3-1,-2 4 1,0-1 258,1 0 0,0 4 1,4-5-1,2 1 98,2 1 1,3-4 0,5 5 303,0-1 0,0-3 0,1 5 0,-1-1 42,0 1 0,1 1 1,-1 4-1,0 0 102,1 0 1,-1 0 0,-1 1-244,-3 3 0,2-1 0,-5 5-2,2 2 0,-4 1 1,1 1-1,-3 0-18,-1 1 0,0-1 0,0 0 1,0 1 95,0-1 0,-5 0 0,-2 0 0,-1 1 51,0-1 0,-1 0 0,-4 1 0,-2-1-180,-2 0 1,-5 1 0,2-1-1,-2 0 69,1 1 0,-7-1 0,2 0 0</inkml:trace>
  <inkml:trace contextRef="#ctx0" brushRef="#br0" timeOffset="3650">1343 813 29598,'-7'-12'-4456,"0"0"0,5-1 3296,-3 1 0,1 0 0,4-1 631,0 1 0,0 0 0,0-1 0,0 1 136,0 0 0,2-1 0,2 1 0,3 0 307,-1-1 1,5-3 0,-2 0 0,2-1 67,1-1 1,2 3-1,1-4 1,1 1 32,-1 3 0,4 2 0,0 0 0,1 1-396,-4 0 1,2 4 0,0 1-1,-1 1 612,1 3 1,-1 2 0,-5 1 436,0 0 1,-4 0-86,1 0 0,-3 6 0,3 2-424,-5 3 1,-3 1 0,-1 0 0,-1 1-223,-3-1 0,2 0 1,-3 1-1,-1-1 30,-2 0 1,1 1 0,-1-1 0,-1 0 12,-2 1 1,-3-3 0,-1 0 0,-3-2 37,-1 2 0,2-5 0,-2 1 0,2-2-90,1 0 1,-1 0 0,-1-4 0,0 0-9,0 0 1,2-4 0,4-1 0,1-2-149,2-3 1,0-1-1,3 0 1,1 2 405,-1 0 1,2 1-17,4-4 0,-5 5 204,-3 3 1,-3 3-1,-2 1 1,1 1-161,0 3 0,-2 2 0,-2 3 1,-5-1-173,-2 2 1,-2-1 0,1 1-1,-1-2-75,0 2 0,-1-5 1,-1-1-1,-2-1-19,2 1 0,5-2 0,1 2 0,1-4 229,1-4 1,0 1-1,5-5 1,0-2-89,3-1 0,3 3 1,0 0-1,4-2-96,2-1 1,2-1 0,2 1-399,2 3 0,3-2 0,5 6 442,0 1 0,1-2 0,-1 1 1,0 1 87,1 2 0,-5 1 0,0 0 0,2 0-48,1 0 1,-3 4-1,-1 1 1,-1 1-223,1-1 1,-3 5 0,3-2 0,-1 3-171,-4 1 1,0-2-1,-1-1 1,2 4 146,1 0 1,0-2-1,-5 6 1,-2-4 244,-1 0 0,-6 0 0,2 2 0,-4 2 95,-5-2 1,4-5 0,-4-2 0,2 0-228,-1-1 1,2 2-1,-4-5 1,2-1-74,0-1 0,-2-2 0,3 0-388,-2 0 726,1 0 1,4-6-1,-1-1 1</inkml:trace>
  <inkml:trace contextRef="#ctx0" brushRef="#br0" timeOffset="3900">1441 234 28213,'0'-6'-3277,"0"0"0,0 6 0</inkml:trace>
  <inkml:trace contextRef="#ctx0" brushRef="#br0" timeOffset="4666">456 641 9440,'0'-13'0,"0"1"-585,0 0 0,0 4 1,0-1-1,0 0 342,0-2 0,0 3 0,0-1 372,0 0 0,0-2 0,0-1-107,0-1 0,0 1 0,0 0 27,0-1 1,0 5 40,0 0-93,0 0 0,2 1 175,2 3 1,-2 2 0,7 2 229,0 0 1,2 2 0,3 2-190,2 4 0,-5-1 0,3 1 1,0 0-32,-1-1 0,-6 4 0,5-4 0,-1 1 47,0 0 1,2 1 0,-1 3-133,0 0 0,-3-1 0,-3-1 0,0-2-46,-3 2 1,-2-4 0,-1 3 23,0 0 1,-6 2-1,-2 0 1,-3-1 31,-1-2 0,-6-1 1,-2 2-1,-4-2-118,0-1 0,-1 3 0,-1-2 0,0 0 126,2-3 1,-4 1-1,8 0 1,-5-1 46,-4 1 0,7-3 0,-2 2 0,2-3 12,3-1 0,0 0 0,3 0 1,0 0 237,1 0 0,1 0-22,2 0 1,1-5 0,3-4-326,4-2 1,1 0-1,0 2 1,-1-1-221,1-3 1,1 0 0,-1-3-1,-1 1-87,1-2 0,-2 0 0,-1-5 0,1 1-18,-1-1 1,-3-1 0,2 0-1,-1 1-19,-1 1 1,3 2 0,-4-1-1,2 2-68,-2 0 0,3 4 0,0-2-836,2 2-121,-5 2 964,9 5 641,-4 2 1,5 10 0,0 2 0</inkml:trace>
  <inkml:trace contextRef="#ctx0" brushRef="#br0" timeOffset="4933">493 185 28625,'-5'-12'-6384,"-3"1"6028,-3 3 1,-2 2 0,1 6 0,0 0 590,-1 0 0,0 6 0,-2 2 1,-3 4-485,-1 5 0,4-4 0,-3 4 0,1-4-589,1 0 737,5-1 0,-5 0 1,2 1-1</inkml:trace>
  <inkml:trace contextRef="#ctx0" brushRef="#br0" timeOffset="5168">444 37 25302,'-12'-4'-916,"-1"0"0,1-4 0,-2 4 827,-2 1 0,2 3 1,-4 4-1,1 4-250,-4 3 0,-2 6-1,-2 1 1,1-1-45,-1 1 0,0 0 307,1-2 0,-1-2 0,0 4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58:25.077"/>
    </inkml:context>
    <inkml:brush xml:id="br0">
      <inkml:brushProperty name="width" value="0.08571" units="cm"/>
      <inkml:brushProperty name="height" value="0.08571" units="cm"/>
      <inkml:brushProperty name="color" value="#008C3A"/>
    </inkml:brush>
  </inkml:definitions>
  <inkml:trace contextRef="#ctx0" brushRef="#br0">2996 113 12287,'4'-16'0,"2"10"0,3 12 0,0 10 0,-9 12 0,4 3 0,5 6 0,-6-2 0,9 8 0,-2-2 0,-1-7 0,10 6 0,-7 1 0,1-1 0,-1 1 0,1-1 0,-7-6 0,3 4 0,-3-4 0,7-3 0,-4-3 0,-3 0 0,-3 0 0,1-9 0,2-1 0,3 4 0,0-6 0,-9 2 0,0-12 0,13-6 0,2-15 0</inkml:trace>
  <inkml:trace contextRef="#ctx0" brushRef="#br0" timeOffset="1201">2520 1 12287,'-15'0'0,"-1"0"0,7 0 0,6 0 0,-10 0 0,4 3 0,0 6 0,3 10 0,-7 6 0,1 3 0,-1 0 0,1 0 0,-10 0 0,6 3 0,-2 3 0,-1 4 0,10-1 0,-10-9 0,0 0 0,4 0 0,-7 0 0,10 0 0,-4 0 0,10-9 0,-3-1 0,5-11 0,8 5 0,2-15 0,6-3 0,4-4 0,2-2 0,10 6 0,0-4 0,0 4 0,0 3 0,0 0 0,0-6 0,0 5 0,0-5 0,0 6 0,0 3 0,0 0 0,0 0 0,0 0 0,0 0 0,0 0 0,-9 0 0,-3 3 0,-4 6 0,-3-2 0,-9 11 0,0 1 0,0 9 0,-9 0 0,-3-3 0,-4-6 0,7 2 0,-7-8 0,4 2 0,-10-8 0,3 2 0,-2-3 0,2 3 0,-6-5 0,6 5 0,-6-3 0,-3 3 0,-9-5 0,0 5 0,3-6 0,2-3 0,1 0 0,-3 0 0,-3 0 0,3 0 0,-1 0 0,1 0 0,-3 0 0,3 0 0,2 0 0,4 0 0,0-3 0,0-6 0,10 5 0,-1-8 0,0 0 0,4-7 0,-7 3 0,10 1 0,-1-1 0,1 1 0,3 5 0,5-5 0,-2-1 0,-3 1 0,0 5 0,9-8 0,0 11 0,0-5 0,0 12 0,9 3 0,0 6 0,1-2 0,-10 11 0,9 1 0,0 9 0,4-3 0,-7-3 0,3-4 0,0-8 0,-9 8 0,4-2 0,2 6 0,3-4 0,0-8 0,-9 8 0,-3-8 0,-6 8 0,3-8 0,-13 5 0,-3-2 0,7-1 0,-4-3 0,1-6 0,-10 10 0</inkml:trace>
  <inkml:trace contextRef="#ctx0" brushRef="#br0" timeOffset="2334">1093 533 12287,'-16'0'0,"7"12"0,18 7 0,3 6 0,10 3 0,-3 0 0,-13-9 0,7-4 0,-4 1 0,0-1 0,1-5 0,-10 8 0,0 4 0,0-6 0,0 2 0,-13-11 0,-6 2 0,-5-6 0,-4-3 0,9 0 0,0 0 0,-3 0 0,-2 0 0,-4 0 0,0-3 0,0-3 0,0-4 0,0-8 0,3 5 0,3-2 0,3-7 0,10 6 0,-10-2 0,10 2 0,-10-3 0,13 7 0,-3 12 0,18 0 0,-6 12 0,10 4 0,-1 0 0,-9-1 0,6-6 0,-5 7 0,-8 9 0,-5-6 0,3-7 0,-13-12 0,1 0 0,-7-3 0,6-6 0,7 2 0,8-8 0,-5 2 0,6 4 0,-13 9 0,7 0 0,3 0 0,-13 0 0,10 3 0,-10 6 0,1-5 0,-10 5 0,9-6 0,0-3 0,-3 0 0,7 0 0,-4 0 0,13 0 0,-6 0 0,2 3 0,1 6 0,0-2 0,12 11 0,6 4 0,-6-6 0,10 2 0,-1 4 0,-9-6 0,6 2 0,-5 4 0,-4-6 0,0 2 0,-4-2 0,-5 2 0,-6-5 0,-13-13 0,0 0 0,0 0 0,0 0 0,0 0 0,0 0 0,0 0 0,9 0 0,0-3 0,-3-3 0,-2-4 0,-4-12 0,3 4 0,3-7 0,3-3 0,10 0 0,-7 0 0,4-3 0,6-6 0,3 5 0,6-5 0,6 3 0,10-3 0,6 5 0,15-33 0,4 6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58:46.393"/>
    </inkml:context>
    <inkml:brush xml:id="br0">
      <inkml:brushProperty name="width" value="0.08571" units="cm"/>
      <inkml:brushProperty name="height" value="0.08571" units="cm"/>
      <inkml:brushProperty name="color" value="#008C3A"/>
    </inkml:brush>
  </inkml:definitions>
  <inkml:trace contextRef="#ctx0" brushRef="#br0">0 98 12287,'13'-13'0,"0"2"0,2 0 0,3 0 0,3 5 0,6-5 0,5 2 0,5 5 0,2 2 0,3 2 0,5-3 0,12-3 0,0 4 0,8-5 0,0 5 0,5 2 0,6 0 0,7 0 0,6 0 0,5 0 0,2 7 0,0-1 0,-49-3 0,1-2 0,3 1 0,-1-1 0,43-1 0,-44 0 0,1 0 0,0 0 0,2 0 0,2 0 0,1 0 0,0 0 0,1 0 0,6 0 0,0 0 0,0 0 0,-2 0-61,-1 0 0,0 0 0,3 0 1,0 0-1,1 0 0,1 0 0,2 0 1,1 0 60,3-1 0,-1 2 0,-6-1 0,-2 2 0,1 0 0,-2 2 0,-3 1 0,0 1 0,0-1 0,1 1 0,4 2 0,0-1 0,5-2 0,1-1 0,0 0 0,-1 1 0,-1-1 0,-1 0 0,-5 0 0,0-1 0,0-3 0,0 0 0,-1 1 0,0 0 0,1 2 0,-1 1 0,-5-3 0,-1 0 0,0 2 0,-1 0 0,42-1 0,-12-2 0,-10-2 0,-4-2 0,-5-5 0,-9-2 0,1 7 0,-9-5 0,2 3 0,4-1 0,0 1 0,-1 4 0,-10-3 0,-8-1 0,-5-1 0,-6 7 0,2 0 0,-8 0 121,-10 0 1,-10 0-1,-2 2 1,-5 3-122,-2 1 0,-2 7 0,-4-4 0,2 2 0,1 4 0,1-6 0,-6 8 0,-1-6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58:52.626"/>
    </inkml:context>
    <inkml:brush xml:id="br0">
      <inkml:brushProperty name="width" value="0.08571" units="cm"/>
      <inkml:brushProperty name="height" value="0.08571" units="cm"/>
      <inkml:brushProperty name="color" value="#008C3A"/>
    </inkml:brush>
  </inkml:definitions>
  <inkml:trace contextRef="#ctx0" brushRef="#br0">1406 34 12287,'-11'-4'0,"0"-1"0,0-1 0,4 3 0,2-7 0,5 4 0</inkml:trace>
  <inkml:trace contextRef="#ctx0" brushRef="#br0" timeOffset="950">1 22 12287,'6'-1'0,"-2"-2"0,-2 1 0,2-1 0,4 1 0,6 2 0,4 0 0,9 0 0,7 0 0,5 0 0,18 0 0,6 0 0,9 0 0,6 0 0,2 0 0,9 0 0,4 0 0,4 0 0,-45 0 0,0 0 0,0 0 0,0 0 0,1 0 0,0 0-49,0 0 0,2 0 1,5 0-1,0 0 0,1 0 1,0 0-1,-1 0 0,-1 0 49,0 0 0,0 0 0,-1 2 0,1 0 0,3 0 0,0 1 0,1 0 0,1 0 0,0 1 0,1 1 0,0-2 0,0 0 0,-3 0 0,0 0 0,1 0 0,1-1 0,-1-1 0,2 0 0,0 2 0,1-1 0,-1 0 0,0 0 0,-3-1 0,-1 0 0,-2 0 0,-1 0 0,-3 0 0,-1 1 0,4 0 0,0 0 0,-1-1 0,0 1 0,0-2 0,1 1 0,1-1 0,0 0 0,-2 0 0,0 1 0,-1 0 0,1 0 0,-1 1 0,0 0 0,1 0 0,0 0 0,-1-2 0,0 0 0,-2 0 0,-1 1 0,-3 1 0,1 0 0,47-1 0,-47 1 0,0 0 0,0-2 0,-1 1 24,44-1 0,-5 0 0,-10 0 0,2 0-24,3 0 0,1 4 0,-5-1 0,-9 0 0,-5-2 0,-3-1 0,8 0 0,0 0 0,-2 0 0,-5 0 0,-13 0 0,-3 0 0,-2 0 0,-2-1 0,-1-2 0,-3 0 0,-3 0 0,-7 2 0,-4 0 147,-3-3 0,-7 1-147,-5-4 0,-5 3 0,-6-3 0,0-5 0,0-5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59:00.459"/>
    </inkml:context>
    <inkml:brush xml:id="br0">
      <inkml:brushProperty name="width" value="0.08571" units="cm"/>
      <inkml:brushProperty name="height" value="0.08571" units="cm"/>
      <inkml:brushProperty name="color" value="#008C3A"/>
    </inkml:brush>
  </inkml:definitions>
  <inkml:trace contextRef="#ctx0" brushRef="#br0">1328 383 12287,'-11'0'0,"4"0"0,0-2 0,3-1 0,-1 1 0,1-3 0,-3 1 0,0 1 0,0-4 0,3 1 0,-2-3 0,1 2 0,0-1 0,3-3 0,-2 0 0,2 0 0,1 0 0,1 0 0,0 0 0,0 3 0,0 1 0,0 0 0,1 1 0,2 3 0,5 6 0,-2-1 0,1 5 0,2 2 0,0-3 0,-1 0 0,0 0 0,0 1 0,-2-1 0,2 1 0,-1-2 0,-1 0 0,4-3 0,-3 5 0,3-3 0,1 4 0,0-4 0,0-2 0,1 3 0,-1-1 0,0-2 0,0-1 0,-4 1 0,0 0 0,2 2 0,1-2 0,1-1 0,0-1 0,0 0 0,-4 0 0,1 0 0,-1 5 0,-1-2 0,-3 3 0,-6-1 0,1 0 0,-6-2 0,0 5 0,-2 0 0,-1 1 0,0-2 0,0 2 0,-1-3 0,-2 1 0,-2 1 0,-1-2 0,2 4 0,-3-4 0,-1 1 0,2 1 0,-4-2 0,1 2 0,-2 0 0,0 0 0,-2-1 0,6-1 0,0 0 0,0 0 0,4-4 0,-1 2 0,3-3 0,1-1 0,4 0 0,-1 0 0,0 0 0,-1-5 0,0-1 0,3-1 0,1 0 0,-2-1 0,2-3 0,0 0 0,0 0 0,-2 4 0,2-1 0,-1 0 0,-3-2 0,4-1 0,0 0 0,2-2 0,-1-1 0,-5 1 0,3-1 0,-1 1 0,-1 2 0,5-1 0,-3-2 0,-1-2 0,1-1 0,3 3 0,-3-5 0,-1-1 0,1 0 0,0-3 0,-1 1 0,2 1 0,0 3 0,2-3 0,-3 4 0,1 0 0,3 2 0,1 3 0,1 1 0,0-1 0,0 5 0,0 0 0,0 4 0,0 8 0,1-2 0,3 5 0,3-2 0,3-4 0,1 3 0</inkml:trace>
  <inkml:trace contextRef="#ctx0" brushRef="#br0" timeOffset="182">1217 29 12287,'-11'-4'0,"0"0"0,4 0 0,0 4 0,-1 5 0,-3 2 0</inkml:trace>
  <inkml:trace contextRef="#ctx0" brushRef="#br0" timeOffset="566">775 482 12287,'-7'0'0,"-1"1"0,0 3 0,1-2 0,1 6 0,0 0 0,0 2 0,2 1 0,-3 2 0,0 1 0,0 5 0,-2-2 0,2 0 0,0 0 0,0 1 0,1-5 0,-3 2 0,3-3 0,1-1 0,-2 0 0,2-1 0,0-1 0,0-2 0,0-4 0,1 0 0,-2-2 0,-5-1 0</inkml:trace>
  <inkml:trace contextRef="#ctx0" brushRef="#br0" timeOffset="1149">167 383 12287,'-11'0'0,"-1"0"0,1 0 0,2-2 0,0 0 0,2-2 0,-1-3 0,-2 2 0,3-1 0,1 2 0,2-3 0,3-1 0,-3-3 0,8 5 0,3 1 0,3 0 0,2 4 0,2-4 0,1 1 0,-2 1 0,3-1 0,0 3 0,0-2 0,0 0 0,3-1 0,-5 4 0,0-1 0,-2-3 0,0 3 0,2-3 0,1 3 0,-1 2 0,-4 3 0,-2 3 0,-3-1 0,-5 2 0,0 0 0,-2 2 0,-1 1 0,-5 0 0,-2 0 0,-4 4 0,-2 1 0,-1 0 0,-3 0 0,-1 4 0,-1-2 0,0 4 0,0 4 0,-1-1 0,1 4 0,0 1 0,0-2 0,5 3 0,2-4 0,3 0 0,1 0 0,1-3 0,3-4 0,3-3 0,3-1 0,2-5 0,1-3 0,3-1 0,1-1 0,2-1 0,3-4 0,0 2 0,0 0 0,1 1 0,2-4 0,2 0 0,1 0 0,-2 0 0,3 0 0,1 0 0,-2 0 0,2 0 0,-4 0 0,0-1 0,1-3 0,-3 3 0,5-4 0,-2 1 0,-3 1 0,-1-2 0,0 2 0,-1 0 0,0-11 0,0 2 0</inkml:trace>
  <inkml:trace contextRef="#ctx0" brushRef="#br0" timeOffset="1298">266 703 12287,'-7'-8'0,"1"-3"0,1-2 0,2 1 0,3 6 0,4 2 0,2 8 0,5 3 0,5-2 0,1 0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59:04.510"/>
    </inkml:context>
    <inkml:brush xml:id="br0">
      <inkml:brushProperty name="width" value="0.08571" units="cm"/>
      <inkml:brushProperty name="height" value="0.08571" units="cm"/>
      <inkml:brushProperty name="color" value="#008C3A"/>
    </inkml:brush>
  </inkml:definitions>
  <inkml:trace contextRef="#ctx0" brushRef="#br0">3076 244 12287,'-6'5'0,"1"1"0,5 5 0,0 0 0,1 0 0,3 0 0,3 0 0,3 0 0,-3 1 0,1 2 0,-1 2 0,-1 1 0,4-2 0,-4 3 0,0 2 0,-2 1 0,-3-3 0,-1 1 0,0-1 0,0-1 0,0 3 0,0-5 0,-5 0 0,-1-4 0</inkml:trace>
  <inkml:trace contextRef="#ctx0" brushRef="#br0" timeOffset="1050">2821 244 12287,'-7'-4'0,"0"0"0,4 1 0,-2 4 0,5 3 0,0 3 0,0-1 0,0 1 0,2 2 0,1 1 0,0 1 0,3 0 0,0 0 0,0 0 0,-2 0 0,2 0 0,0 0 0,0 0 0,-2 2 0,2 0 0,0 2 0,0-2 0,-2 1 0,3-1 0,1 2 0,-2-1 0,3-1 0,-4 1 0,-1 1 0,1-2 0,0-1 0,-2-1 0,0 0 0,1 1 0,-5-3 0,-3-1 0,-3 0 0,-7-4 0,-2 0 0,-1 1 0,2-4 0,-3 3 0,-1-3 0,2-1 0,-4 0 0,4-1 0,-1-2 0,-1-1 0,6-4 0,-3 0 0,2-1 0,3-2 0,-2-1 0,7 1 0,-1 0 0,4 0 0,2 0 0,1 0 0,1 1 0,2 3 0,5 3 0,2-1 0,1 2 0,0 0 0,0 2 0,-1 2 0,-2 2 0,0 0 0,-6 2 0,3-1 0,0 3 0,-4 3 0,3 1 0,-3 0 0,-1-3 0,0-1 0,0 2 0,-1-1 0,-2 1 0,-2-3 0,-1-1 0,3 2 0,-5-3 0,0 0 0,-2 1 0,2-4 0,1 2 0,-3-1 0,-3-2 0,0 0 0,-1 0 0,1 0 0,2 0 0,0 0 0,0 0 0,-1 0 0,-3 0 0,3-4 0,-3-1 0,3-1 0,1-3 0,-2 3 0,1-1 0,0-2 0,2-1 0,1-1 0,-2 0 0,0 0 0,0 0 0,1-4 0,2 1 0,0-1 0,0-1 0,-1 0 0,1-4 0,0 3 0,0 1 0,2-2 0,-2 2 0,0 0 0,-2 0 0,-1 1 0,0 4 0,0 0 0,-1 0 0,1 0 0,0 0 0,-1 1 0,-3 2 0,3 4 0,-4 2 0,1 0 0,1-2 0,2 0 0,5 4 0,-1 0 0,3 0 0,0 0 0,15 0 0,4 0 0,1-3 0,0-2 0,-2-1 0,2-3 0,-1 3 0,4-1 0,0-2 0,0-1 0,3-1 0,-3-1 0,2-2 0,-2 0 0,3-1 0,-3 4 0,2 0 0,-2 0 0,2 0 0,-4-1 0,0 3 0,0 1 0,-1 0 0,-4 4 0,0 2 0,0 0 0,0 2 0,0 0 0,0 0 0</inkml:trace>
  <inkml:trace contextRef="#ctx0" brushRef="#br0" timeOffset="1301">2589 354 12287,'-6'-7'0,"1"0"0,0-2 0,4-1 0,-3 4 0,8 2 0,2 3 0,5 1 0</inkml:trace>
  <inkml:trace contextRef="#ctx0" brushRef="#br0" timeOffset="1934">2512 564 12287,'-11'8'0,"0"-1"0,0-4 0,1 2 0,2-1 0,-1-2 0,2 3 0,1 0 0,-4-3 0,3 4 0,-3-1 0,-1 2 0,0-3 0,0-1 0,4-2 0,-1-1 0,1 0 0,-4 0 0,5-5 0,2-2 0,3-3 0,0-1 0,-2 0 0,-1 0 0,1 3 0,3 1 0,0-1 0,-5 2 0,-3 3 0,-1 3 0,-2 3 0,-1 3 0,3 5 0,0 1 0,2-1 0,3 0 0,-2 0 0,1 0 0,2 0 0,2 0 0,1 0 0,0 0 0,0 0 0,0-4 0,1 1 0,2 0 0,1 2 0,1 0 0,-3-1 0,3-3 0,1-1 0,-4 3 0,3-2 0,-1 2 0,0-1 0,-1-3 0,-3 3 0,0 2 0,-1-3 0,-2 0 0,-5-1 0,1 0 0,-3-3 0,-2 2 0,-1-1 0,-4-2 0,-1-1 0,-3 0 0,-1 0 0,0 0 0,-1 0 0,3 0 0,1 0 0,-2 0 0,4 0 0,0 0 0,2 0 0,3 0 0,2-1 0,1-2 0,2-1 0,5 0 0,-2 0 0,4 1 0,4-4 0,2 0 0,5-4 0</inkml:trace>
  <inkml:trace contextRef="#ctx0" brushRef="#br0" timeOffset="2335">1682 233 12287,'-1'-7'0,"-3"4"0,3 3 0,-3 3 0,3 5 0,2 7 0,2 2 0,2 2 0,1 4 0,1-4 0,4 8 0,0-1 0,0 0 0,2 5 0,0-2 0,2 3 0,-2 1 0,-1-4 0,-4-2 0,0-2 0,0 1 0,-3-4 0,-1-4 0,-3-2 0,-1-7 0,-5-4 0,-1-5 0</inkml:trace>
  <inkml:trace contextRef="#ctx0" brushRef="#br0" timeOffset="2999">1538 332 12287,'-6'-5'0,"0"-1"0,4-5 0,-2 0 0,-1 5 0,3 1 0,-2 0 0,0 4 0,3 0 0,-2 5 0,0 3 0,0 1 0,2-2 0,1 2 0,0 0 0,0 2 0,4 1 0,1 0 0,1 0 0,2 0 0,1 4 0,0 0 0,-2 0 0,2 1 0,0-4 0,3 4 0,-1-1 0,0-1 0,-4 2 0,0-2 0,1 2 0,-2 1 0,3-3 0,-6 0 0,0-1 0,-2-2 0,-2 0 0,-2 0 0,-3 0 0,-4 0 0,2-4 0,-8-1 0,0-1 0,-3-2 0,2 2 0,0-2 0,0 0 0,-1-2 0,1-1 0,-1-1 0,2-2 0,0 0 0,4-6 0,-3 2 0,2-3 0,2-1 0,5 0 0,1 0 0,2 0 0,-1 0 0,0 0 0,4 0 0,0-1 0,5 1 0,3 2 0,1 1 0,2 3 0,1 4 0,-1-3 0,0 3 0,0-3 0,0 3 0,-4 5 0,-1 1 0,0 0 0,1 0 0,-5 3 0,3 0 0,0 1 0,-4 3 0,3-1 0,-3 0 0,-1 0 0,0 3 0,0 1 0,0-1 0,0-2 0,-5-1 0,-2 0 0,-3 0 0,-1 0 0,-1 0 0,-2 0 0,-1 0 0,2 0 0,-4-3 0,-1-2 0,0-1 0,-1-3 0,6 3 0,-3-1 0,1-2 0,0 0 0,1-2 0,3 0 0,0 0 0,4-2 0,3 0 0,0-3 0,0-1 0,0 2 0,4-3 0,0-2 0,-4-5 0,-3-4 0</inkml:trace>
  <inkml:trace contextRef="#ctx0" brushRef="#br0" timeOffset="3349">1052 255 12287,'-11'7'0,"0"0"0,4-3 0,4 4 0,1 0 0,2 2 0,4 1 0,1 0 0,0 1 0,0 3 0,3-1 0,0 3 0,2 0 0,1 0 0,-1 2 0,-2 2 0,0-2 0,0 0 0,1-2 0,-2 1 0,-2-2 0,0 0 0,-4-2 0,3 3 0,-3 0 0,-1 0 0,0-3 0,0 1 0,-5-3 0,-1-1 0</inkml:trace>
  <inkml:trace contextRef="#ctx0" brushRef="#br0" timeOffset="4286">731 410 12287,'-11'3'0,"0"1"0,3 1 0,2-1 0,1 3 0,2 3 0,3 1 0,0 0 0,1-4 0,3-1 0,3 1 0,3-1 0,1 0 0,0 1 0,0-2 0,0 0 0,0-4 0,0 3 0,0-3 0,0-1 0,0 4 0,0 0 0,0-2 0,-1 0 0,-2 2 0,-3-1 0,-5 4 0,-2-3 0,-1 2 0,-5 0 0,-2 0 0,-2-3 0,-1 2 0,-2-2 0,1 1 0,-2 1 0,0-3 0,0 2 0,0-2 0,-2 0 0,2-2 0,-1 0 0,-3 0 0,3 0 0,0 0 0,1 0 0,2 0 0,2 0 0,1-2 0,0 0 0,0-2 0,0-4 0,1 0 0,2-2 0,2-1 0,4 0 0,-2 0 0,2 0 0,0 0 0,2 0 0,0 0 0,0 0 0,0 0 0,2 0 0,1 0 0,-1 3 0,1 1 0,-1 0 0,-4 1 0,0 3 0,-3 4 0,-1 3 0,-2 5 0,-1-2 0,0 3 0,2 1 0,-1 0 0,-2 0 0,3 0 0,3 0 0,2 0 0,-1 0 0,0 0 0,0 0 0,2 0 0,2 0 0,2 1 0,0-1 0,5 0 0,-3-2 0,1 0 0,2-2 0,-1-3 0,0 4 0,2 0 0,0 2 0,1 1 0,-2 0 0,-3-4 0,-5 1 0,0 0 0,-2 2 0,-1 0 0,-5-1 0,-2-2 0,-2-1 0,-3 3 0,-3-3 0,-3-1 0,-1 2 0,-1-3 0,-2 0 0,-1 1 0,-1-4 0,3 2 0,-2-1 0,1-2 0,-2 0 0,1 0 0,2 0 0,0 0 0,4-4 0,0-1 0,3-1 0,1-3 0,5-1 0,3-1 0,1 0 0,1 0 0,1-3 0,5-2 0,0 0 0,0 0 0,0-4 0,1 2 0,4-2 0,6 1 0,0-1 0,5 2 0,-1 1 0,0 2 0,4 1 0,-2 1 0,2 3 0,-1 1 0,-4 3 0,2-1 0,-1 2 0,-1 3 0,5 1 0,-5 1 0,0 1 0,-2 3 0,-1 2 0,0 5 0,0 1 0,1 3 0,-5-2 0,-1 6 0,-1 1 0,-1 0 0,-4 3 0</inkml:trace>
  <inkml:trace contextRef="#ctx0" brushRef="#br0" timeOffset="4536">377 918 12287,'-11'-11'0,"5"0"0,0 5 0,2 2 0,-2 8 0,-5 2 0</inkml:trace>
  <inkml:trace contextRef="#ctx0" brushRef="#br0" timeOffset="4651">266 929 12287,'-11'-12'0,"5"-3"0,2 8 0,3 2 0,1 0 0,0 5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59:20.616"/>
    </inkml:context>
    <inkml:brush xml:id="br0">
      <inkml:brushProperty name="width" value="0.08571" units="cm"/>
      <inkml:brushProperty name="height" value="0.08571" units="cm"/>
      <inkml:brushProperty name="color" value="#008C3A"/>
    </inkml:brush>
  </inkml:definitions>
  <inkml:trace contextRef="#ctx0" brushRef="#br0">36 140 12287,'-10'-17'0,"0"1"0,5 4 0,3-3 0,-6 13 0,10-6 0,4 8 0,5 0 0,5 0 0,1 0 0,3 0 0,3-2 0,6-4 0,4 4 0,2-3 0,-2 3 0,-4 2 0,4 0 0,-4 0 0,2 0 0,-2 0 0,2-6 0,-7 0 0,-3 2 0,-10 2 0,-5 2 0,-12 0 0,-5 0 0,-10-2 0,-3-2 0,1-1 0,-2 1 0,0 2 0,-7 2 0,5 0 0,2 0 0,2-2 0,5-2 0,1-2 0,-1 2 0,1 2 0,0 2 0,-1 0 0,6 0 0,1 0 0,7 0 0,-4 2 0,8 4 0,8-4 0,4 4 0,3 2 0,3-3 0,-1-1 0,-5 0 0,-1 0 0,3 2 0,1-2 0,-3-2 0,0-2 0,1 0 0,-3 0 0,0 2 0,-3 3 0,7-3 0,-10 6 0,7-8 0,-7 2 0,2 4 0,2-2 0,-2 7 0,0-5 0,-6 6 0,-6-6 0,-2 3 0,0 1 0,0 0 0,-3-4 0,3 3 0,-2 1 0,-3 0 0,-3 1 0,-1 5 0,-1-5 0,1 5 0,-1-4 0,1 3 0,5-3 0,1-1 0,-3 3 0,4-4 0,1 1 0,1 3 0,2-6 0,6-1 0,0-7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2:22:09.630"/>
    </inkml:context>
    <inkml:brush xml:id="br0">
      <inkml:brushProperty name="width" value="0.08571" units="cm"/>
      <inkml:brushProperty name="height" value="0.08571" units="cm"/>
      <inkml:brushProperty name="color" value="#FF0066"/>
    </inkml:brush>
  </inkml:definitions>
  <inkml:trace contextRef="#ctx0" brushRef="#br0">1 57 7635,'4'-3'398,"-2"-2"-730,-1-1 0,-1-1 0,0 0 332,0 0 0,0 2 0,0 0 0,0 1 0,0-3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59:25.151"/>
    </inkml:context>
    <inkml:brush xml:id="br0">
      <inkml:brushProperty name="width" value="0.08571" units="cm"/>
      <inkml:brushProperty name="height" value="0.08571" units="cm"/>
      <inkml:brushProperty name="color" value="#008C3A"/>
    </inkml:brush>
  </inkml:definitions>
  <inkml:trace contextRef="#ctx0" brushRef="#br0">402 36 12287,'-18'-2'0,"1"-4"0,-6 4 0,-3-6 0,1 3 0,0-1 0,0 0 0,1 6 0,-3 0 0,0 0 0,-6 6 0,6 0 0,0-3 0,4-1 0,-5-2 0,1 0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59:24.902"/>
    </inkml:context>
    <inkml:brush xml:id="br0">
      <inkml:brushProperty name="width" value="0.08571" units="cm"/>
      <inkml:brushProperty name="height" value="0.08571" units="cm"/>
      <inkml:brushProperty name="color" value="#008C3A"/>
    </inkml:brush>
  </inkml:definitions>
  <inkml:trace contextRef="#ctx0" brushRef="#br0">1083 122 12287,'-8'10'0,"6"0"0,-3-4 0,3-3 0,2 9 0,0-6 0,0 6 0,0 1 0,0-3 0,2 1 0,2 3 0,1 2 0,9 1 0,-2 0 0,3 1 0,-3-1 0,-3 1 0,-1-1 0,-2-5 0,-4-2 0,4-3 0,-4 7 0,-2-6 0,-12 3 0,-3-5 0,-3-4 0,1-4 0,-1-4 0,1 2 0,-1-5 0,1-1 0,-1 0 0,1 1 0,-1-5 0,1 2 0,0-1 0,-1-1 0,1 1 0,-1 3 0,1 2 0,-3-3 0,-1 3 0,-2-2 0,-1 4 0,7-3 0,0 1 0,-1 4 0,1 2 0,1 0 0,3-2 0,1-2 0,6 1 0,-6 5 0,7 0 0,-7 0 0,8 0 0,-2 0 0,12 0 0,4 0 0,7 0 0,-5 0 0,0 0 0,-7 0 0,7 0 0,-8 2 0,2 3 0,-2-3 0,1 4 0,-3-2 0,4 2 0,-2-4 0,2 4 0,-2-3 0,7 3 0,-7-4 0,4 14 0,-16-9 0,-3 7 0,-5-2 0,-1-6 0,-1 3 0,1-1 0,-1-2 0,1-6 0,-1 0 0,1 0 0,-1 0 0,1 0 0,0 0 0,5 0 0,0 0 0,-1 0 0,-3 0 0,5 0 0,1-2 0,0-2 0,0-2 0,5-5 0,-5 3 0,2-2 0,2 6 0,6-11 0,0 13 0,0-6 0,0 16 0,0 3 0,-2 5 0,-1 1 0,-3 1 0,0-7 0,4 1 0,-4 2 0,4-5 0,-4 3 0,6-2 0,6 1 0,4-3 0,7-8 0,1 0 0,-1 0 0,1 0 0,-7 0 0,1 0 0,-8 0 0,2 0 0,-12 0 0,-6 0 0,3 0 0,-3 0 0,-2 0 0,-1 0 0,-8 0 0,-1 0 0,3 0 0,2 0 0,-1 0 0,-1 0 0,-2 0 0,1 0 0,-3 0 0,2 0 0,1-2 0,3-4 0,2 2 0,-1-5 0,1 1 0,-1-6 0,1 3 0,7 1 0,4-2 0,4 9 0,2-5 0,2 8 0,4 0 0,-4 0 0,12 8 0,-9 3 0,1-3 0,-6 7 0,0-3 0,-2-4 0,-4 0 0,-5-1 0,-5-3 0,-1 6 0,1 0 0,5-1 0,-5-5 0,4 2 0,5 4 0,-1-1 0</inkml:trace>
  <inkml:trace contextRef="#ctx0" brushRef="#br0" timeOffset="483">315 0 12287,'-11'6'0,"-1"0"0,-2-2 0,-1 3 0,-3 1 0,1 0 0,-1 0 0,-7 5 0,-2-3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59:28.551"/>
    </inkml:context>
    <inkml:brush xml:id="br0">
      <inkml:brushProperty name="width" value="0.08571" units="cm"/>
      <inkml:brushProperty name="height" value="0.08571" units="cm"/>
      <inkml:brushProperty name="color" value="#008C3A"/>
    </inkml:brush>
  </inkml:definitions>
  <inkml:trace contextRef="#ctx0" brushRef="#br0">576 14 12287,'-11'9'0,"-1"-3"0,8-4 0,-5-2 0,5 2 0,-2 4 0,-8-4 0,5 6 0,-1-1 0,-4-3 0,7 6 0,-1 0 0,0-1 0,-4-3 0,5 4 0,-1-1 0,0 1 0,2-4 0,4 4 0,-1-1 0,-3 1 0,2-4 0,10 6 0,3-9 0,9 5 0,-1-2 0,1 0 0,-7 0 0,1-6 0,2 0 0,1 0 0,3 0 0,-1 0 0,0 0 0,1 0 0,-6 5 0,-1 1 0,-7 0 0,2-6 0,-12 2 0,-6 4 0,-9-4 0,-2 4 0,0-4 0,-3-2 0,7 0 0,-6 1 0,1 3 0,1 2 0,0 0 0,4-6 0,-3 0 0,-1 0 0,0 0 0,5 0 0,1 0 0,5 0 0,2-2 0,3-4 0,-5 2 0,6-7 0,2-3 0,2-7 0,2-2 0,0 1 0,0 3 0,2 1 0,2 1 0,2-1 0,-2 1 0,-2 5 0,-2 1 0,0-3 0,0 4 0,0-1 0,-2 7 0,-4 0 0,-6 6 0,-3 4 0,-3 7 0,1-1 0,0 5 0,-1 7 0,1-5 0,-1 6 0,1-1 0,-1-1 0,1 6 0,1-4 0,3 0 0,1 1 0,8 3 0,-2-6 0,4 0 0,2 2 0,0-5 0,2 1 0,6-5 0,10-5 0,1 1 0,12 4 0,6-3 0,7-1 0,7-6 0,1 3 0,3 1 0,3 0 0,4-5 0,8 7 0,-1-8 0,1 4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59:29.152"/>
    </inkml:context>
    <inkml:brush xml:id="br0">
      <inkml:brushProperty name="width" value="0.08571" units="cm"/>
      <inkml:brushProperty name="height" value="0.08571" units="cm"/>
      <inkml:brushProperty name="color" value="#008C3A"/>
    </inkml:brush>
  </inkml:definitions>
  <inkml:trace contextRef="#ctx0" brushRef="#br0">2672 209 12287,'11'0'0,"1"0"0,-8 0 0,3 0 0,-7 2 0,0 4 0,0 6 0,0 3 0,0 5 0,0 1 0,0 2 0,0 3 0,2-3 0,2 4 0,2 0 0,6 4 0,-6-8 0,7 1 0,-3-7 0</inkml:trace>
  <inkml:trace contextRef="#ctx0" brushRef="#br0" timeOffset="432">2357 332 12287,'10'9'0,"-2"1"0,-8-4 0,6-2 0,-1 7 0,1 1 0,-6 5 0,0 1 0,-6 5 0,-1 0 0,-3-1 0,-4-3 0,-1-1 0,-4 1 0,-3 2 0,-1 3 0,0-1 0,3-6 0,-1-1 0,-2-4 0,-1 3 0,7-3 0,-1 3 0,7-5 0,-1-4 0,8-4 0,-3-2 0</inkml:trace>
  <inkml:trace contextRef="#ctx0" brushRef="#br0" timeOffset="967">2130 314 12287,'-9'0'0,"-1"2"0,4 4 0,2-2 0,-7 7 0,5-5 0,-4 6 0,2 2 0,-5-5 0,1 3 0,-3 1 0,-3-3 0,1 0 0,-1-2 0,1-3 0,-1-5 0,1 0 0,5 0 0,1 0 0,7 0 0,-4-2 0,8-3 0,0 1 0,0-8 0,-8 8 0,-3-2 0,1 4 0,-2 4 0,-1 4 0,-3-2 0,-1 6 0,-1-2 0,1 3 0,-1-3 0,1 0 0,0-1 0,-7 1 0,1-4 0,2 2 0,1-2 0,9 0 0,-1 0 0,-2 1 0,-1 1 0,5-6 0,2-15 0,8-5 0</inkml:trace>
  <inkml:trace contextRef="#ctx0" brushRef="#br0" timeOffset="1183">2218 105 12287,'2'-18'0,"3"1"0,-3 5 0,2 2 0,-8 3 0,-5 7 0,-9 7 0,-1 3 0,-4 4 0,-3 1 0,-3 5 0,4 1 0,0 2 0,5-7 0,-5 7 0,8-4 0</inkml:trace>
  <inkml:trace contextRef="#ctx0" brushRef="#br0" timeOffset="1383">1799 681 12287,'0'17'0,"0"-5"0,0-1 0,0-7 0,0 4 0,-2-10 0,-4-4 0,-4-3 0,-7-9 0</inkml:trace>
  <inkml:trace contextRef="#ctx0" brushRef="#br0" timeOffset="1681">1485 489 12287,'-18'0'0,"1"0"0,5-6 0,2-2 0,3-2 0,-1 1 0,4-5 0,-2 3 0,0-1 0,6-6 0,0 1 0,0 0 0,0-1 0,0 1 0,0-1 0,0 1 0,0-7 0,0 1 0,0 0 0,0-2 0,0 3 0,0-5 0,-2 2 0,-3 4 0,3 1 0,-4 3 0,4-1 0,2 1 0,0 7 0,0-5 0,0 5 0</inkml:trace>
  <inkml:trace contextRef="#ctx0" brushRef="#br0" timeOffset="2130">1118 593 12287,'-12'-5'0,"1"-1"0,-1-8 0,-5 3 0,7-5 0,4-1 0,4-1 0,2 1 0,0-1 0,0 1 0,6-1 0,2 1 0,1 1 0,5 5 0,-4 1 0,1 6 0,3-2 0,1 1 0,3 5 0,-6 0 0,-1 0 0,-7 2 0,2 3 0,-4-1 0,-2 8 0,0 1 0,0-3 0,0 2 0,0 1 0,0-3 0,-2 0 0,-2-1 0,-2 1 0,0-4 0,4 4 0,-3-3 0,1 5 0,-6-4 0,0 0 0,1-1 0,-3 7 0,-5-4 0,-1-1 0,1 1 0,-1-6 0,1 2 0,-1-2 0,1 3 0,-1-1 0,1-2 0,-1-2 0,1-10 0,0-2 0</inkml:trace>
  <inkml:trace contextRef="#ctx0" brushRef="#br0" timeOffset="2330">891 140 12287,'-12'0'0,"3"2"0,1 3 0,2-1 0,6 8 0,0 1 0,2 3 0,2 1 0,2 3 0,-2 3 0,-2-3 0,5 5 0,3-8 0</inkml:trace>
  <inkml:trace contextRef="#ctx0" brushRef="#br0" timeOffset="2600">874 576 12287,'-18'0'0,"1"0"0,-1 0 0,7-6 0,-1 0 0,2-1 0,-3 3 0,1-2 0,6 0 0,-3 4 0,-1-2 0,0-2 0,1-7 0,-5 3 0,2 1 0,3-7 0,-3 4 0,4-3 0,0-3 0,5 1 0,-7-2 0,0-3 0,0-1 0,5-6 0,-5 4 0,2-1 0,4 1 0,-3-4 0,1 6 0,2 0 0,2-3 0,2 13 0,0-5 0,0 3 0,8 7 0,1-7 0,9 5 0</inkml:trace>
  <inkml:trace contextRef="#ctx0" brushRef="#br0" timeOffset="2983">420 559 12287,'0'11'0,"0"1"0,0-1 0,0 7 0,-2-6 0,-4-3 0,-4 1 0,1 0 0,-7-6 0,3 3 0,-7-1 0,-3 0 0,-2 2 0,3-4 0,-3 1 0,-2-1 0,4-2 0,-4-2 0,1 0 0,5 0 0,2-2 0,1-2 0,1-3 0,-1-3 0,3-2 0,3-5 0,4-1 0,1 1 0,5-8 0,-6-2 0</inkml:trace>
  <inkml:trace contextRef="#ctx0" brushRef="#br0" timeOffset="3200">228 384 12287,'0'12'0,"0"-1"0,0-5 0,0 6 0,0-8 0,-8 11 0,-2-5 0</inkml:trace>
  <inkml:trace contextRef="#ctx0" brushRef="#br0" timeOffset="3298">71 489 12287,'-12'-2'0,"0"-2"0,-1-2 0,5-2 0,2 3 0,4 3 0,10-6 0,2 8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59:35.453"/>
    </inkml:context>
    <inkml:brush xml:id="br0">
      <inkml:brushProperty name="width" value="0.08571" units="cm"/>
      <inkml:brushProperty name="height" value="0.08571" units="cm"/>
      <inkml:brushProperty name="color" value="#008C3A"/>
    </inkml:brush>
  </inkml:definitions>
  <inkml:trace contextRef="#ctx0" brushRef="#br0">2078 297 12287,'0'10'0,"-6"0"0,0-4 0,-2-2 0,3 7 0,3-7 0,-6 4 0,8-8 0,2 0 0,4 0 0,5 0 0,5 0 0,1 0 0,1-2 0,-1-4 0,6 4 0,3-4 0,-1 4 0,0 2 0,4-5 0,-4-1 0,1 2 0,-1 2 0,-2 2 0,-5-2 0,-1-4 0,-7 4 0,-3-6 0,-14 8 0,-5 0 0,-3 2 0,-3 4 0,-5-4 0,-2 6 0,-3-2 0,-3 0 0,-2 1 0,-1-3 0,-1 4 0,0 2 0,0-5 0,-2 5 0,-2-2 0,-2-4 0,-5 5 0,5 1 0,2 0 0,3-4 0,1 1 0,0-1 0,2 0 0,4 2 0,-2-6 0,7 4 0,3-4 0,2-2 0,7 0 0,0 0 0,8-2 0,-1-4 0,3 2 0,2-8 0,-6 6 0,-2-5 0,-2-3 0,5-1 0,-7-3 0,-2 1 0,5 1 0,-3 3 0,0 1 0,3-2 0,-1 1 0,6-1 0,-2 3 0,-5 5 0,5-6 0,0 6 0,6-5 0,2 7 0,4-2 0,-4-4 0,13 1 0,-5-9 0</inkml:trace>
  <inkml:trace contextRef="#ctx0" brushRef="#br0" timeOffset="366">2060 105 12287,'-9'0'0,"-5"-7"0,8-5 0,-5 2 0,3 1 0,0-1 0,0 0 0,1 4 0,1-5 0,-4 1 0,-7-2 0,5 5 0,0 7 0,-1 0 0,3 5 0,0 5 0,1 4 0,-1 5 0,0 3 0,-1-5 0,-5 8 0,6 2 0</inkml:trace>
  <inkml:trace contextRef="#ctx0" brushRef="#br0" timeOffset="1283">978 472 12287,'-17'0'0,"7"0"0,10 0 0,12 0 0,3 0 0,3 0 0,-1 0 0,1 0 0,-1 0 0,0 0 0,-5 0 0,0 0 0,-1-2 0,-1-4 0,0 4 0,-4-4 0,-6 5 0,0 1 0,-8 0 0,-10 1 0,1 5 0,-1-4 0,1 4 0,0-2 0,-1 2 0,1-4 0,-3 3 0,-1-3 0,-2-2 0,-1 0 0,7 0 0,-1 0 0,1 0 0,-1 0 0,1 0 0,0 0 0,5-5 0,2-3 0,1-2 0,-1-3 0,4-3 0,-4-1 0,3-1 0,3 1 0,2-7 0,0-1 0,-2-2 0,-2-4 0,0 0 0,6 0 0,0 4 0,0 2 0,0 1 0,0 7 0,0-1 0,0 9 0,0 3 0,0 12 0,0 5 0,0 5 0,0 1 0,0 1 0,0-1 0,0 7 0,0 1 0,0 0 0,0 0 0,0-2 0,0-3 0,0 1 0,0 2 0,0 1 0,0-7 0,0 1 0,0-1 0,0 1 0,0-1 0,-2-2 0,-3-3 0,1 2 0,-6-7 0,0 1 0,1 0 0,3-2 0,-6-6 0,-1 0 0,3 0 0,-2 0 0,-1 0 0,-3-8 0,1-4 0,3-3 0,-4-3 0,5 3 0,-3 1 0,3 3 0,-5-1 0,4-5 0,-3-1 0,-3 3 0,3 1 0,3 2 0,-3 9 0,3-5 0,-3 0 0,-3 6 0,1-4 0,-1 4 0,7 8 0,-1 2 0,-2 2 0,-1 1 0,-1 7 0,5-1 0,-3-5 0,8-1 0,2 3 0,3-4 0,1 1 0,0 1 0,0 5 0,0-7 0,7-2 0,5-8 0,3 0 0,3 0 0,-1 0 0,1 0 0,-1 0 0,1-6 0,1-2 0,2 1 0,3-1 0,-1-6 0,2 5 0,2-9 0</inkml:trace>
  <inkml:trace contextRef="#ctx0" brushRef="#br0" timeOffset="1465">228 228 12287,'-30'-6'0,"1"0"0,8-6 0,-2 7 0,3 1 0,3 2 0,1 4 0,3 3 0,1 7 0,-1 4 0,-3 1 0,-1 1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59:48.486"/>
    </inkml:context>
    <inkml:brush xml:id="br0">
      <inkml:brushProperty name="width" value="0.08571" units="cm"/>
      <inkml:brushProperty name="height" value="0.08571" units="cm"/>
      <inkml:brushProperty name="color" value="#008C3A"/>
    </inkml:brush>
  </inkml:definitions>
  <inkml:trace contextRef="#ctx0" brushRef="#br0">27 107 12287,'-15'0'0,"3"-3"0,12-6 0,0 3 0,0-12 0,0 10 0,0-10 0,3 12 0,6-3 0,-3 3 0,11 1 0,4-4 0,2 0 0,4 9 0,-1 0 0,0 0 0,1 0 0,-1 0 0,1 0 0,-1 3 0,0 6 0,-2-3 0,-4 8 0,-5 1 0,-3 0 0,5-7 0,-5 10 0,3 2 0,-10 4 0,4 2 0,-6 1 0,-3-1 0,0 0 0,0 4 0,0 2 0,0 3 0,0 3 0,-3-6 0,-3 7 0,-2 2 0,-1-9 0,6 6 0,-3-3 0,-3 0 0,-3 9 0,7-6 0,-4 0 0,3 1 0,-6 4 0,3-4 0,1 2 0,-4 5 0,9-7 0,-6-1 0,3-3 0,-2 0 0,5 9 0,-6-9 0,6-3 0,3-2 0,0-4 0,0 0 0,0 1 0,0-1 0,0 1 0,0-1 0,0 0 0,0 1 0,3-1 0,3 0 0,2 1 0,-2-1 0,-3 1 0,-3-1 0,3 0 0,6 1 0,-6-1 0,6 0 0,-6 1 0,-3-1 0,0 1 0,0-1 0,0 0 0,0 1 0,0-1 0,0 1 0,0-1 0,0 0 0,-3-2 0,-3-4 0,-3-2 0,0-9 0,9 8 0,0-11 0,0 9 0,0-7 0,0-5 0,0 9 0,12-12 0,-6 0 0,11 0 0,1 0 0,8 0 0,-8 0 0,-3-3 0,-4-6 0,10 6 0,-4-5 0,4 2 0,-1 0 0,-2-3 0,0-3 0,8 4 0,-8 5 0,-4-9 0,-2 0 0,0 9 0,-6-8 0,2-1 0,1 6 0,-9-12 0,0 10 0,0-10 0,0-2 0,0 5 0,0-3 0,-3 4 0,-3-7 0,-2 4 0,-10 8 0,9-9 0,-11 12 0,14-5 0,-12 11 0,12 0 0,-5 0 0,11 0 0,0 3 0,0 5 0,3-2 0,5 9 0,10-3 0,-3 5 0,-1-5 0,-2 3 0,6-7 0,-10 10 0,-2 2 0,6-5 0,-3 3 0,2-4 0,-5 7 0,3-4 0,0 1 0,-9 8 0,-12 1 0,-5-1 0,-7 1 0,7-10 0,-1-2 0,-3-1 0,-2 1 0,0-6 0,2 6 0,3-4 0,-2-5 0,5 6 0,-2-3 0,-4-4 0,-2 7 0,-4-3 0,10 0 0,-1-9 0,1 0 0,2 3 0,6 6 0,6-7 0,3 10 0,0-12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59:53.235"/>
    </inkml:context>
    <inkml:brush xml:id="br0">
      <inkml:brushProperty name="width" value="0.08571" units="cm"/>
      <inkml:brushProperty name="height" value="0.08571" units="cm"/>
      <inkml:brushProperty name="color" value="#008C3A"/>
    </inkml:brush>
  </inkml:definitions>
  <inkml:trace contextRef="#ctx0" brushRef="#br0">844 265 12287,'0'14'0,"0"-2"0,0-12 0,0 0 0,0 12 0,0-9 0,0 20 0,0-8 0,0 11 0,0 1 0,0-10 0,0 1 0,0-9 0,0 8 0,0 4 0,0-7 0,0 4 0,0-12 0,0 6 0</inkml:trace>
  <inkml:trace contextRef="#ctx0" brushRef="#br0" timeOffset="483">792 27 12287,'-12'-14'0,"6"2"0,-12 12 0,1 0 0,-7 3 0,4 3 0,2 3 0,10 2 0,-7-2 0,3 9 0,-5-4 0,8 4 0,0-9 0,9 8 0,3-8 0,6 6 0,8-4 0,-2-2 0,3-9 0,-1 3 0,-2 6 0,8-6 0,-5 6 0,-4-6 0,4-3 0,-9 0 0,8 0 0,-11 0 0,3 3 0,-18 5 0,-5-5 0,-13 9 0,1 0 0,-1-9 0,1 5 0,0 7 0,-1 0 0</inkml:trace>
  <inkml:trace contextRef="#ctx0" brushRef="#br0" timeOffset="1033">343 608 12287,'-14'11'0,"-10"-8"0,9 9 0,-11-12 0,0 0 0,11 0 0,-5-3 0,11-6 0,0-5 0,9-13 0,0 10 0,0-1 0,9 9 0,0-8 0,8 8 0,-8-9 0,11 12 0,-14-5 0,12 11 0,-12 0 0,8 0 0,-5 0 0,-6 3 0,6 5 0,-6-2 0,-3 12 0,0-9 0,0 8 0,-3 1 0,-6 8 0,-6-2 0,-11-4 0,0-2 0,-1-9 0,1 5 0,0-2 0,-1-6 0,1 6 0,-1-1 0,1 4 0,0-9 0,-1 6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3:59:56.702"/>
    </inkml:context>
    <inkml:brush xml:id="br0">
      <inkml:brushProperty name="width" value="0.08571" units="cm"/>
      <inkml:brushProperty name="height" value="0.08571" units="cm"/>
      <inkml:brushProperty name="color" value="#008C3A"/>
    </inkml:brush>
  </inkml:definitions>
  <inkml:trace contextRef="#ctx0" brushRef="#br0">1504 487 12287,'15'17'0,"-6"1"0,-6-12 0,-3 5 0,0-11 0,0 3 0,0 6 0,-3-3 0,-6 12 0,-8 2 0,2-5 0,-3-1 0,-2 1 0,-4 0 0,-2-1 0,0 7 0,-1-4 0,1 4 0,-1-6 0,1-1 0,0 1 0,-1 0 0,13-10 0,-10 7 0,10-12 0</inkml:trace>
  <inkml:trace contextRef="#ctx0" brushRef="#br0" timeOffset="433">1135 671 12287,'-23'-17'0,"5"-1"0,-2 9 0,11-8 0,-3 11 0,3-3 0,6 6 0,-8-9 0,22 9 0,4-8 0,11 11 0,-8 0 0,0 0 0,-13 0 0,7 3 0,-12 5 0,9-2 0,0 12 0,0-9 0,-9 8 0,-3-11 0,-3 6 0,-3 0 0,-12-7 0,4 13 0,-7-9 0,-2 6 0,0-4 0,8-2 0,0-9 0,-2 0 0,8 12 0,1 2 0</inkml:trace>
  <inkml:trace contextRef="#ctx0" brushRef="#br0" timeOffset="717">898 91 12287,'-12'15'0,"9"-1"0,-9-5 0,1 9 0,8-4 0,-6 4 0,6 2 0,3 4 0,0 11 0,0 0 0,0-3 0,0-2 0,9-1 0,3 3 0,-1 3 0,1-2 0,0-4 0,-4-3 0,7 1 0,12-1 0</inkml:trace>
  <inkml:trace contextRef="#ctx0" brushRef="#br0" timeOffset="1350">555 328 12287,'15'-11'0,"-4"8"0,-11-6 0,0 18 0,0 8 0,-3 7 0,-3 2 0,-5 1 0,-4-1 0,6-3 0,-8-2 0,-1-4 0,3 4 0,-8-6 0,5 2 0,-5 4 0,-3-1 0,-1-2 0,4-6 0,5-1 0,-5-8 0,5 6 0,-5-6 0,5-3 0,1-3 0,-4-6 0,9 3 0,4-11 0,5-4 0,3-2 0,-9 5 0,0 1 0,3-4 0,3-2 0,3-4 0,0 1 0,3 11 0,3 4 0,6 2 0,2 0 0,-5-3 0,9 3 0,-1 6 0,10-5 0,-10 5 0,1 3 0,-12 3 0,3 5 0,-4-5 0,1 9 0,3 0 0,0-6 0,-9 11 0,0 4 0,0-7 0,-3 1 0,-3 0 0,-3-1 0,-8-5 0,5 6 0,0 0 0,1-1 0,-10-8 0,6 6 0,-2-3 0,-1-1 0,4 4 0,-7-6 0,3 3 0,1 8 0,-10-8 0,1 0 0,0-9 0,11 0 0,-8-12 0,8-2 0</inkml:trace>
  <inkml:trace contextRef="#ctx0" brushRef="#br0" timeOffset="1550">27 65 12287,'0'-27'0,"0"1"0,0 14 0,0 12 0,0 15 0,0 8 0,0 7 0,3 2 0,6 3 0,-6 9 0,9-9 0,-3 0 0,-1 3 0,13-8 0,-7 5 0,4-6 0,0-2 0,-1-1 0,10 0 0</inkml:trace>
  <inkml:trace contextRef="#ctx0" brushRef="#br0" timeOffset="1732">423 830 12287,'0'14'0,"0"-2"0,12-12 0,2 0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0:00.866"/>
    </inkml:context>
    <inkml:brush xml:id="br0">
      <inkml:brushProperty name="width" value="0.08571" units="cm"/>
      <inkml:brushProperty name="height" value="0.08571" units="cm"/>
      <inkml:brushProperty name="color" value="#008C3A"/>
    </inkml:brush>
  </inkml:definitions>
  <inkml:trace contextRef="#ctx0" brushRef="#br0">2849 0 12287,'15'0'0,"-3"0"0,-12 0 0,0 0 0,11 0 0,-8 12 0,9-6 0,-12 11 0,0-8 0,0 9 0,0-1 0,0 10 0,-3-10 0,-6 1 0,6-9 0,-8 5 0,-1-2 0,0 0 0,-8-6 0,2 2 0,9 1 0,-8-9 0,-1 0 0,-8 0 0,8 0 0,0 0 0,10 0 0,-7-3 0,3-6 0,3-5 0,9-13 0,0 10 0,0-1 0,0 12 0,0-5 0,0 11 0,-11 0 0,5 0 0,-9 3 0,4 5 0,-1-5 0,6 9 0,-6-3 0,-2 0 0,5-1 0,-9-8 0,1 3 0,2 6 0,-8-6 0,5 6 0,-6-6 0,-2-3 0,0 0 0,8 0 0,1 0 0,8 0 0,-9 0 0,12 0 0,-5 3 0,11 6 0,3-7 0,2 10 0,4 0 0,3-9 0,-6 9 0,3-1 0,-1-5 0,-8 12 0,0 2 0,0-5 0,0 2 0,0 1 0,0 8 0,-8-8 0,-4-3 0,-3-4 0,-5-5 0,-4 6 0,-2-3 0,-1-3 0,1-3 0,0-3 0,-1 0 0,-2 0 0,-6 0 0,6 0 0,-7 0 0,7-3 0,3-6 0,-1 3 0,1-12 0,0 1 0,-1 2 0,10-8 0,-1 5 0,0-5 0,4-4 0,2 1 0,12 0 0,0-1 0,0 1 0,0-1 0,3 4 0,6 2 0,8 4 0,19-1 0,5-20 0,11-3 0</inkml:trace>
  <inkml:trace contextRef="#ctx0" brushRef="#br0" timeOffset="268">2770 475 12287,'15'0'0,"-4"0"0,1 0 0,3 0 0</inkml:trace>
  <inkml:trace contextRef="#ctx0" brushRef="#br0" timeOffset="434">2533 501 12287,'-27'12'0,"1"-9"0,-1 6 0,1-6 0,0-3 0,8 0 0,1 0 0,11 0 0,-6-3 0,12-6 0,12-6 0,2-11 0</inkml:trace>
  <inkml:trace contextRef="#ctx0" brushRef="#br0" timeOffset="669">2084 79 12287,'0'-17'0,"0"-1"0,0 1 0,0 2 0,12 3 0,3 12 0</inkml:trace>
  <inkml:trace contextRef="#ctx0" brushRef="#br0" timeOffset="1036">1478 79 12287,'0'-17'0,"0"-1"0,0 15 0,0 3 0,0 6 0,0 18 0,0 5 0,0 0 0,2 0 0,4 1 0,3 2 0,-3 3 0,9-11 0,-12 11 0,8-6 0</inkml:trace>
  <inkml:trace contextRef="#ctx0" brushRef="#br0" timeOffset="1552">950 290 12287,'0'-26'0,"0"0"0,0-1 0,0 10 0,0-1 0,9 9 0,3-5 0,2 2 0,7 6 0,2 3 0,4 3 0,-1 0 0,-9 0 0,1 3 0,3 6 0,-7 3 0,1 8 0,-3-2 0,-7 2 0,-2 4 0,-3 2 0,0 0 0,-3-8 0,-2-1 0,-7 1 0,-3-3 0,1 8 0,-7-8 0,3 2 0,-2 1 0,-3-3 0,-7 5 0,-2-5 0,-3-3 0,0 8 0,8-5 0,1 2 0,-1 1 0,1-12 0,3 5 0,2-2 0,4 0 0,2 3 0,-6-6 0,4 2 0,11 1 0,-6-6 0,12 6 0,9-3 0,0 11 0,11-11 0,-17 9 0,6-6 0,-6-3 0,-3 11 0,-12-8 0,-5 6 0,-7-4 0,7-2 0,-1-6 0,-2 6 0,5-6 0,-3 6 0,1-7 0,-10-2 0</inkml:trace>
  <inkml:trace contextRef="#ctx0" brushRef="#br0" timeOffset="1701">1003 818 12287,'0'-27'0,"0"1"0,-12 0 0,-3-1 0</inkml:trace>
  <inkml:trace contextRef="#ctx0" brushRef="#br0" timeOffset="1884">713 264 12287,'14'12'0,"-2"-9"0,-12 8 0</inkml:trace>
  <inkml:trace contextRef="#ctx0" brushRef="#br0" timeOffset="2202">343 79 12287,'-17'0'0,"2"3"0,3 6 0,4 6 0,8 14 0,0 3 0,0 3 0,8 3 0,4-5 0,0 2 0,0-3 0,8 0 0,-5 1 0,2 2 0,1-3 0,-9-11 0,8-4 0,1 4 0,-4 2 0,7-5 0,-12-1 0,11 1 0,-5 8 0</inkml:trace>
  <inkml:trace contextRef="#ctx0" brushRef="#br0" timeOffset="2519">211 396 12287,'-26'-3'0,"0"-6"0,-1 6 0,4-3 0,5 12 0,7 0 0,11 12 0,0 2 0,0-5 0,0 2 0,0 4 0,11-6 0,7-1 0,5-2 0,4 0 0,-1-6 0,0 2 0,1 1 0,-4-6 0,-5 6 0,-6-3 0,-12 11 0,-12-11 0,-6 6 0,-5-3 0,-4-1 0,-8 4 0,0-6 0,0 3 0,-3-3 0,9 8 0,-10 1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0:05.485"/>
    </inkml:context>
    <inkml:brush xml:id="br0">
      <inkml:brushProperty name="width" value="0.08571" units="cm"/>
      <inkml:brushProperty name="height" value="0.08571" units="cm"/>
      <inkml:brushProperty name="color" value="#008C3A"/>
    </inkml:brush>
  </inkml:definitions>
  <inkml:trace contextRef="#ctx0" brushRef="#br0">1953 502 12287,'14'3'0,"-5"6"0,-6-4 0,-3 13 0,0-12 0,0 6 0,0-9 0,0 5 0,0-5 0,0 9 0,0-9 0,0 6 0,0-6 0,0 8 0,0-11 0,0-11 0,0-7 0,9 3 0,0-2 0,0 8 0,-9-9 0,0 13 0,0-19 0,0 21 0,-12-9 0,-3 12 0,-11 0 0,8 0 0,1 0 0,-4 0 0,6 0 0,-2 3 0,-4 6 0,7-6 0,-4 6 0,-2-6 0,5-3 0,0 3 0,4 6 0,-1-7 0,3 7 0,6-6 0,-9-3 0,9-9 0,-5 1 0,2-1 0,-12 9 0,9 0 0,-8 0 0,-1 9 0,-8-1 0,8 1 0,1-9 0,11 0 0,-6 0 0,12 0 0,0 0 0,0-12 0,-3 10 0,-6-7 0,4 6 0,-13 3 0,9 0 0,-8 0 0,-1 0 0,-8 0 0,-1 0 0,10 0 0,-1 0 0,-2 0 0,5 3 0,-3 3 0,-2 2 0,8 1 0,0-9 0,12 0 0</inkml:trace>
  <inkml:trace contextRef="#ctx0" brushRef="#br0" timeOffset="199">1768 212 12287,'-26'0'0,"-1"0"0,1 0 0,8 0 0,1 0 0,-4 0 0,7 3 0,-4 5 0,1 7 0,-10 11 0</inkml:trace>
  <inkml:trace contextRef="#ctx0" brushRef="#br0" timeOffset="550">1399 396 12287,'-18'0'0,"4"3"0,2 6 0,-6-3 0,7 9 0,-4-4 0,6 10 0,-8-4 0,-4 7 0,6-1 0,1-2 0,-1-4 0,0 4 0,7-9 0,-7-1 0,0-2 0,1 0 0,5 0 0,-6-6 0,4 5 0,-10-5 0,3 6 0,7-18 0,-1-5 0,0-1 0,9-8 0,-5 5 0,5-5 0,3-4 0,-9 1 0,0-1 0,3 1 0,3 0 0,-6-1 0,1 1 0,2 0 0,3-1 0,3 1 0,0-1 0,0 1 0,0 11 0,23-8 0,7 8 0</inkml:trace>
  <inkml:trace contextRef="#ctx0" brushRef="#br0" timeOffset="715">1320 845 12287,'-18'9'0,"1"-1"0,11 1 0,-6-9 0,24 0 0,2 0 0</inkml:trace>
  <inkml:trace contextRef="#ctx0" brushRef="#br0" timeOffset="1433">845 555 12287,'0'-18'0,"0"0"0,0 13 0,0-7 0,0 15 0,0 6 0,0-4 0,-3 10 0,-3 0 0,-3-1 0,-2-5 0,2 9 0,-6-4 0,-11 4 0,11-3 0,3-9 0,1 2 0,8 1 0,-12-9 0,9-3 0,-3-6 0,1 6 0,5-17 0,-6 11 0,3 0 0,-11 9 0,8 0 0,-6 3 0,0 3 0,1 3 0,5 0 0,-9-9 0,-2 0 0,5 9 0,-2-1 0,-4-2 0,6-3 0,-2-3 0,8-3 0,-8-6 0,11-5 0,-3-13 0,6 1 0,-6 0 0,0-1 0,-8 1 0,5 2 0,-3 7 0,7-4 0,-10 12 0,-3 4 0,-2 2 0,-3 3 0,-1 0 0,4 3 0,5 5 0,-2 7 0,11 11 0,3 1 0,-6-10 0,4 1 0,2 3 0,6-7 0,9 4 0,5-12 0,13 2 0,-1-5 0,0-3 0,9 0 0,4 0 0,-1 0 0,0 0 0,9 0 0,-6 0 0</inkml:trace>
  <inkml:trace contextRef="#ctx0" brushRef="#br0" timeOffset="1598">687 897 12287,'-27'0'0,"1"0"0,0 0 0,2 3 0,4 3 0,2 3 0,0 0 0,-8-9 0</inkml:trace>
  <inkml:trace contextRef="#ctx0" brushRef="#br0" timeOffset="1765">766 53 12287,'0'-26'0,"-12"11"0,-3 4 0,-11 11 0,0 11 0,-1 4 0</inkml:trace>
  <inkml:trace contextRef="#ctx0" brushRef="#br0" timeOffset="1932">238 53 12287,'-50'-8'0,"7"-4"0,7-3 0,10 12 0,5 3 0,4 15 0,-1 20 0,-8 6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2:22:09.214"/>
    </inkml:context>
    <inkml:brush xml:id="br0">
      <inkml:brushProperty name="width" value="0.08571" units="cm"/>
      <inkml:brushProperty name="height" value="0.08571" units="cm"/>
      <inkml:brushProperty name="color" value="#FF0066"/>
    </inkml:brush>
  </inkml:definitions>
  <inkml:trace contextRef="#ctx0" brushRef="#br0">561 259 7650,'0'-7'0,"0"0"-131,0 0 1,0 0-1,0 0 1,0 0-155,0 0 0,0 0 0,0 0 335,0 0 1,0 0 0,0 0-55,0 0 1,0 0 0,0 0 85,0 0-98,0 3 0,0 1-41,3 3 1,1 0 0,3 1 56,0 1 0,2-1 0,0 3 1,1 0 2,0 0 0,-2 1 0,1 2 0,-1 0 4,-1 0 1,2 0 0,0 0 0,-1 0-8,-2 0 0,0-3 0,-2 1 0,0 1 0,1 0 0,-3 1 1,0 0-1,-1 0 3,-1 0 0,0-3 0,0 1 0,-1 1 40,-1 0 0,-2-2 0,-2 1-39,-1 1 1,1-1 0,-5 0 0,1-1-7,1-1 1,1 2 0,-1-3-1,-1 0 2,-1-1 0,0 0 1,-1 0-1,0 1 14,0 0 1,1-1 0,-1-1-1,1-1 3,0-1 0,-2 1 0,2-2 0,-1 0 9,0 1 0,4-3 0,-2 2 0,0-1-1,1-1 0,0 1 0,4 0 0,0 0-5,0 0 0,-1 0 0,1-3-10,0 0 1,3 0 0,-2 0-19,1 0 1,1 2 0,2 0-96,0 0 37,0-1 19,0-1 1,-3 3 28,-2 2 1,1 1-1,-1 2 1,0 0 14,-1 1 0,-1 4 1,0-1 22,0 1 0,0-2 0,2 1 1,1 1 5,1 0 1,-2 1 0,3 0 0,0 0 14,2 0 1,0 0-1,0 0 1,0 1-22,0 1 1,0-1-1,0 1 1,0-1 10,0-1 0,0 0 1,0 0 70,0 0 0,0-3 193,3-2-229,-2-1 1,-1 1 0,-5 0-84,-1 0 1,-2 0 0,-1-1 0,0 1-65,0 0 1,-1 0 0,1-1-1,0 1-138,2 0 0,0-1 1,0-1-155,0 0 1,2 0 372,0 0 0,4-3 0,-2-1 0</inkml:trace>
  <inkml:trace contextRef="#ctx0" brushRef="#br0" timeOffset="199">547 14 7678,'0'-4'-328,"0"1"1,0 3-1,0 0 1</inkml:trace>
  <inkml:trace contextRef="#ctx0" brushRef="#br0" timeOffset="817">99 147 7651,'-10'0'-56,"1"0"0,1 0-175,0 0 0,0 0 0,-1 0 1,0 1 243,1 1 1,2-1 0,1 4 135,0 1 0,0 0-130,0 1 1,3 0 0,4-1 44,3-1 0,1-1 0,1-3 0,1 1-35,1 0 0,-1-1 0,3-1 0,-1 0-37,-1 0 1,-1 0 0,-1 0-1,0 0 55,0 0 1,-1-1-1,-1-1-11,0 0 1,-3-3 0,2 2-54,-1-1 0,-1 1 0,-4-3 0,-1 1-195,-1 0 1,0 1 0,-3 0 0,0 0-533,0 0 744,0 0 0,-3-3 0,-1 0 0</inkml:trace>
  <inkml:trace contextRef="#ctx0" brushRef="#br0" timeOffset="1016">92 28 7353,'0'-7'-557,"0"0"0,0 2 557,0 0 0,-1 4 0,-1-1 0,-2 4 0,-3 2 0</inkml:trace>
  <inkml:trace contextRef="#ctx0" brushRef="#br0" timeOffset="1114">22 56 7591,'-7'0'-592,"3"-1"592,2-1 0,-2 1 0,0-2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0:10.834"/>
    </inkml:context>
    <inkml:brush xml:id="br0">
      <inkml:brushProperty name="width" value="0.08571" units="cm"/>
      <inkml:brushProperty name="height" value="0.08571" units="cm"/>
      <inkml:brushProperty name="color" value="#008C3A"/>
    </inkml:brush>
  </inkml:definitions>
  <inkml:trace contextRef="#ctx0" brushRef="#br0">27 133 12287,'-15'-18'0,"6"0"0,6 10 0,3-10 0,0 12 0,12-3 0,6 15 0,5 3 0,3-3 0,10 6 0,2-1 0,6 1 0,11 0 0,10 8 0,14-5 0,3 3 0,6-1 0,9 1 0,-42-6 0,1 2 0,2-1 0,1 0 0,1 1 0,0-1 0,3-1 0,0-1 0,7 0 0,1-1 0,4-2 0,2-2-113,5 1 1,1-2 0,1 0-1,2-1 1,3-3 0,0-2 0,-1 1-1,0 0 113,2 0 0,-1 0 0,-1 0 0,0 0 0,2-1 0,1-1 0,2 0 0,-1-2 0,-2 1 0,-1-3 0,-2-2 0,-1-1 0,-7 4 0,0 1 0,1 0 0,1-1 0,3-1 0,-1 1 0,-2 3 0,0 1 0,2-4 0,1 1 0,-4 1 0,1 0 0,-2-2 0,0 1 0,-4 3 0,-1-1 0,0-2 0,-1-1 0,-1 3 0,0 1-74,-4 1 0,1 0 0,4 1 0,1-2 0,0 0 1,1 0-1,3-2 0,0 0 74,1-1 0,0-1 0,-5-1 0,-1 0 0,-3 3 0,0 0 0,-2-1 0,-1 0 0,-1 0 0,0 2 0,6-1 0,2 0 0,2 0 0,1 0 0,1-1 0,-1-1 0,-3 2 0,-1 0 0,-4 0 0,-1 0 0,0 1 0,-1-1 0,3-2 0,1 1 0,3 0 0,1 2 0,1 0 0,1 1 0,-1 1 0,0 0 0,-2 0 0,-1 0 0,-1 0 0,-1 0 0,0 0 0,-1 0 0,-4 0 0,0 0 0,-1 0 0,-1 0 0,-3 1 0,1-2 0,2-3 0,1-1 0,-4-1 0,1 0 0,2 1 0,1-1-27,1 0 1,0 0 0,-6-3-1,0 0 1,-2 5 0,-2 0 0,-2-1-1,-2 1 27,45-8 0,-46 11 0,0-1 0,46-10 0,-47 8 0,-1 0 0,48-5 0,-47 4 0,0 1 0,38 4 0,-3 0 0,-3 0 0,-15-3 0,-8-3 0,-12-2 0,-12 2 0,-15 3 205,-2 3 1,-15 0-1,-3 0 1,-15 0-206,-8 0 0,-15 0 0,-6 0 0,-6 0 158,-3 0 0,0 0 0,1 0 1,-1 0-159,0 0 0,0 0 0,1 3 0,-1 3 0,0 2 0,0 1 0,1-9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0:15.601"/>
    </inkml:context>
    <inkml:brush xml:id="br0">
      <inkml:brushProperty name="width" value="0.08571" units="cm"/>
      <inkml:brushProperty name="height" value="0.08571" units="cm"/>
      <inkml:brushProperty name="color" value="#008C3A"/>
    </inkml:brush>
  </inkml:definitions>
  <inkml:trace contextRef="#ctx0" brushRef="#br0">1568 80 12287,'-26'0'0,"8"0"0,1 0 0,-4 0 0,-5 0 0,-6 0 0,-4 0 0,-2 0 0,3 0 0,-9 0 0,-6 0 0,-11 0 0,-4 0 0,-2 0 0,-6 0 0,-6 0 0,-9-3 0,-6-3 0,0-3 0,6-3 0,15 6 0,5-2 0,4 2 0,5 3 0,15 3 0,9 0 0,6 0 0,3 3 0,-1 3 0,1 2 0,-1-2 0,13 9 0,2-12 0,15 9 0,6-12 0,8 0 0,21 0 0,15 0 0,18 0 0,14 0 0,5-3 0,10-3 0,-3-3 0,2 3 0,-5 0 0,0 0 0,0-2 0,0 2 0,-18 3 0,0 3 0,-9-3 0,-8-6 0,-15 6 0,-9-6 0,-20 6 0,-15 3 0,-12 0 0,-20 0 0,-9 0 0,-12 0 0,-17 3 0,-1 3 0,-5 3 0,-3-3 0,-3-3 0,-3-3 0,-3 0 0,3 0 0,3 3 0,3 3 0,0 2 0,0-2 0,11-3 0,7-3 0,8 0 0,9 0 0,6 0 0,11 0 0,1 0 0,14 0 0,12 0 0,24 0 0,17 0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0:18.268"/>
    </inkml:context>
    <inkml:brush xml:id="br0">
      <inkml:brushProperty name="width" value="0.08571" units="cm"/>
      <inkml:brushProperty name="height" value="0.08571" units="cm"/>
      <inkml:brushProperty name="color" value="#008C3A"/>
    </inkml:brush>
  </inkml:definitions>
  <inkml:trace contextRef="#ctx0" brushRef="#br0">1 185 12287,'0'-18'0,"0"1"0,0 8 0,0-9 0,0 1 0,3 2 0,3 3 0,2 1 0,4 8 0,-3-6 0,8 6 0,7 3 0,5 0 0,6 3 0,9 6 0,6-6 0,6 6 0,5-4 0,10 4 0,5-6 0,6 6 0,3-3 0,3 3 0,3-7 0,-3 7 0,8-6 0,-45-3 0,1 0 0,0 1 0,1 1 0,1 1 0,1 0 0,2 1 0,0 1-48,5-2 0,-1 0 0,-1-2 0,0 1 0,3-2 0,0 0 0,2 0 0,-1 0 48,1 0 0,-1 0 0,7 0 0,-1 0 0,-5 0 0,-1 0 0,6 0 0,1 0 0,2 0 0,0 0 0,2 0 0,0 0 0,2-2 0,1 1 0,-4-2 0,-1 0 0,-7-1 0,-1-1 0,2-1 0,-2 0 0,-3 3 0,-1 0 0,4-2 0,-1-1 0,2-2 0,0 1 0,0 4 0,0 0 0,-1-3 0,-1 0 0,-2 2 0,-1 0 0,-4-1 0,0 1 0,2-1 0,0 1 0,-3 4 0,-1 0 0,-2-1 0,0-1 0,-3-2 0,-1-1 0,48 2 0,-43-1 0,0 0 0,1 2 0,-1 1-5,-1 1 1,-1 0 0,3 0 0,-1 0 0,34 0 0,-3 0 4,-3 0 0,-15 0 0,-5-3 0,-10-3 0,-8-3 0,6 0 0,-6 9 0,3 0 0,-3 0 0,6 0 0,-6 0 0,6 0 0,2 0 0,10 0 0,-3 0 0,-7 0 0,-5 0 0,-3 0 0,6 0 0,-3 0 96,-3 0 0,-12 0 0,6 0 0,-3 0-96,1 0 0,10 0 0,-5 0 0,3 0 6,0 0 0,-8 0 1,7 0-1,4 0-6,3 0 0,0 0 0,-3 0 0,-3 0 0,3 0 0,0 0 0,0 0 0,-6 0 0,-3 0 0,6 3 0,-6 3 0,3 3 0,6-3 0,-9-3 0,0-3 0,-3 0 0,0 0 0,0 0 0,-8 0 0,-1 0 0,1 0 0,-10 0 0,1 0 0,2 0 0,-8 0 0,11 0 0,-20 0 0,12 0 0,-6 0 0,-6 0 0,8 11 0,-11 4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0:19.817"/>
    </inkml:context>
    <inkml:brush xml:id="br0">
      <inkml:brushProperty name="width" value="0.08571" units="cm"/>
      <inkml:brushProperty name="height" value="0.08571" units="cm"/>
      <inkml:brushProperty name="color" value="#008C3A"/>
    </inkml:brush>
  </inkml:definitions>
  <inkml:trace contextRef="#ctx0" brushRef="#br0">121 133 12287,'-27'-12'0,"1"-3"0,8 1 0,1 5 0,8-3 0,-9 3 0,15 1 0,0 10 0,9 7 0,15-6 0,-4 9 0,7-3 0,2-1 0,12 4 0,9-6 0,12 3 0,11-3 0,9 5 0,6-2 0,9 0 0,-44-3 0,3 0 0,7-4 0,3-1 0,12 3 0,2 0 0,6-1 0,1-3-128,8 1 1,1-2-1,5 1 1,3 0 0,-29 0-1,0 0 1,1 0-1,1 0 1,0 0 0,1 0 127,0 0 0,0 1 0,0-2 0,4 1 0,0-1 0,1-1 0,2 1 0,0-1 0,0 0 0,-1-2 0,0 0 0,0 0 0,0-1 0,-1 0 0,0 0 0,-2 2 0,0 1 0,0-2 0,-1 0 0,1-1 0,-1 0 0,-2 0 0,0 0 0,0 0 0,0 0 0,-1 0 0,0 0 0,0 3 0,1 1 0,-1-1 0,-2-2 0,0 0 0,1 0 0,0 1 0,0 0 0,0 0 0,0 0 0,0 0 0,-2 0 0,-3 0 0,0 0 0,-2 1 0,32 1 0,-2 2 0,-1-1 0,0 0 0,3 0 0,-2 0 0,-6 0 0,-1 0 0,2 0 0,-1 0 0,-3 0 0,-1 0-66,-3 0 1,-2 0 0,-5 0-1,-2 0 1,-3-2 0,-1 1-1,-3-2 1,0 0 65,-1-1 0,0-1 0,0-1 0,0 0 0,0 3 0,0 0 0,0-1 0,0 0 0,1 0 0,-2 2 0,-10 0 0,-2 1 0,41 1 0,-15 0 0,-9 0 0,-20 0 0,3 0 0,-6 0 0,-6 0 0,0 0 0,-9 0 0,3 0 0,1 0 1200,-22 0-1200,-2 0 0,-33 0 0,-5 0 149,-3 0 0,-12 0 1,0 0-1</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0:27.750"/>
    </inkml:context>
    <inkml:brush xml:id="br0">
      <inkml:brushProperty name="width" value="0.08571" units="cm"/>
      <inkml:brushProperty name="height" value="0.08571" units="cm"/>
      <inkml:brushProperty name="color" value="#008C3A"/>
    </inkml:brush>
  </inkml:definitions>
  <inkml:trace contextRef="#ctx0" brushRef="#br0">1233 378 12287,'0'-5'0,"0"1"0,0 2 0,-1-1 0,-1 3 0,-2 0 0,-4 1 0,-1 0 0,0 2 0,-3 1 0,0-1 0,-2-1 0,-2 1 0,1-1 0,-1 1 0,1 1 0,1-3 0,1 0 0,1-1 0,3 0 0,1 0 0,3 0 0,0 0 0,0 0 0,2-1 0,1-1 0,4-2 0,3-2 0,1 0 0,1 2 0,2-1 0,1-1 0,0 0 0,0 2 0,0 0 0,-3-2 0,0 2 0,0 1 0,0-1 0,-1 0 0,-1 1 0,1 1 0,-6 0 0,0 4 0,-3 2 0,-5 3 0,-1 0 0,0 0 0,-3 2 0,2 1 0,0 1 0,0 2 0,-2-2 0,2 0 0,0 2 0,0 0 0,1 0 0,2 0 0,1-3 0,1 1 0,-1-2 0,4-1 0,1 1 0,1-2 0,2 0 0,3-1 0,3-3 0,2-2 0,1 0 0,-2-1 0,3 0 0,1 0 0,0 0 0,1 0 0</inkml:trace>
  <inkml:trace contextRef="#ctx0" brushRef="#br0" timeOffset="900">806 175 12287,'-3'-5'0,"1"1"0,-3 1 0,0-1 0,-1 3 0,-1 1 0,0 4 0,0 4 0,0 2 0,1-1 0,1 1 0,-1-1 0,2 2 0,-1 1 0,0-1 0,4-1 0,-1-2 0,1 0 0,1 2 0,0-1 0,1-2 0,1 0 0,2-3 0,3-1 0,0-1 0,0 1 0,0-1 0,0-2 0,0 0 0,0 0 0,0 0 0,0 0 0,-3 0 0,-1 0 0,-4 0 0,-1 1 0,-1 0 0,-1 2 0,0-1 0,-3-1 0,0 0 0,0 2 0,0 0 0,-1-2 0,-1 2 0,0 1 0,-3-2 0,2 1 0,0-1 0,0 1 0,-2-1 0,3-2 0,0 0 0,-1 0 0,2 0 0,-1 0 0,1 0 0,2-3 0,0-2 0,2-2 0,1-2 0,-2 0 0,3-2 0,0 0 0,-1 1 0,2-2 0,-2-2 0,0 0 0,1 0 0,-1 0 0,1-1 0,-1-1 0,-1-3 0,2 1 0,-2 0 0,0 1 0,0 2 0,2-2 0,-2 0 0,1 2 0,2 3 0,-1 2 0,0 2 0,0-1 0,0 4 0,2 0 0,0 7 0,0 3 0,0 2 0,-1 1 0,-1 2 0,-2-1 0,-3-2 0</inkml:trace>
  <inkml:trace contextRef="#ctx0" brushRef="#br0" timeOffset="1266">386 238 12287,'-3'4'0,"2"2"0,-1-1 0,1-1 0,2-1 0,1 1 0,-1 0 0,3-1 0,0 0 0,0 1 0,1 0 0,1-1 0,-1 1 0,0-1 0,-3 1 0,2 1 0,-4 2 0,-1-2 0,-6-2 0,-1 1 0,-1 0 0,-1-1 0,-3 1 0,2 1 0,-2-1 0,0 1 0,0-2 0,1 1 0,3 2 0,-2-3 0,3 3 0,-2-2 0</inkml:trace>
  <inkml:trace contextRef="#ctx0" brushRef="#br0" timeOffset="1650">120 280 12287,'-7'1'0,"0"0"0,0 2 0,2 0 0,1-1 0,1 3 0,1-1 0,2 0 0,1 2 0,1 0 0,3-1 0,3-2 0,2 1 0,-2-3 0,3 2 0,0 0 0,1-2 0,-1 0 0,-1-1 0,0-1 0,1 0 0,-3-2 0,0-1 0,-2 0 0,0 1 0,-2-3 0,-2 2 0,0 0 0,-1-2 0,-1 0 0,-2 1 0,-2 1 0,-3-2 0,0 0 0,-4 1 0,-1 1 0,-1 0 0,-1 1 0,0 0 0,-1-1 0,0 1 0,1 2 0,-4 0 0,5 1 0,0 0 0,1 0 0,2 0 0,-1 0 0,-1-3 0,-2-1 0</inkml:trace>
  <inkml:trace contextRef="#ctx0" brushRef="#br0" timeOffset="1832">190 119 12287,'-7'-1'0,"0"-1"0,0 1 0,0-2 0</inkml:trace>
  <inkml:trace contextRef="#ctx0" brushRef="#br0" timeOffset="1964">50 154 12287,'-5'-7'0,"1"0"0,0 0 0,1 0 0,0 3 0,-1 2 0,-1 1 0,-2 4 0,0 1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0:33.766"/>
    </inkml:context>
    <inkml:brush xml:id="br0">
      <inkml:brushProperty name="width" value="0.08571" units="cm"/>
      <inkml:brushProperty name="height" value="0.08571" units="cm"/>
      <inkml:brushProperty name="color" value="#008C3A"/>
    </inkml:brush>
  </inkml:definitions>
  <inkml:trace contextRef="#ctx0" brushRef="#br0">1415 57 12287,'-7'-3'0,"2"0"0,1-3 0,1 2 0,1-1 0,2-2 0,0 4 0,1 2 0,1 3 0,-1 3 0,1 0 0,0 2 0,0 2 0,-1-1 0,2 2 0,-1-1 0,0 1 0,1 1 0,-3-1 0,0 0 0,0 1 0,0 0 0,0-1 0,0-1 0,0 1 0,0-2 0,1 1 0,0-1 0,1-1 0,1-2 0,-2-2 0,0 1 0,1 0 0,4-2 0,-1 0 0,1-1 0,1-1 0,0 0 0,0 0 0,0 0 0,0 0 0,0-3 0,0-1 0,-1-1 0,-1 1 0,1-1 0,-1-2 0,-2 0 0,-2 1 0,-2 1 0,-3 2 0,-3 3 0,0 0 0,0 0 0,0 0 0,0 0 0,-1 0 0,-1 0 0,1 0 0,-2 0 0,0 1 0,1 1 0,-1-1 0,1 2 0,0 0 0,1 2 0,-3-1 0,0 0 0,-1 1 0,0-1 0,1 2 0,-3-1 0,0 0 0,0 0 0,-1 1 0,-1-2 0,-1 0 0,-1 1 0,0-1 0,-3 1 0,0-1 0,0-1 0,0 2 0,0-2 0,1 0 0,1 0 0,-1 1 0,4-3 0,0 1 0,-1 0 0,0-1 0,-3-1 0,2 0 0,1 0 0,-2 0 0,0 0 0,-1 0 0,-1 0 0,3 0 0,2 0 0,1-1 0,1-1 0,1-2 0,1-2 0,2-1 0,0 0 0,2 2 0,-2-4 0,0 1 0,1 1 0,0 0 0,2-1 0,0 0 0,0-2 0,0-1 0,0 1 0,-1 1 0,-1-1 0,3 1 0,-1-2 0,1 1 0,0 2 0,0-2 0,0 0 0,2 2 0,1 0 0,1 1 0,2 0 0,0 0 0,0 0 0,1 3 0,1 2 0,2 1 0,3 4 0,0 1 0</inkml:trace>
  <inkml:trace contextRef="#ctx0" brushRef="#br0" timeOffset="266">1534 519 12287,'0'-11'0,"-3"1"0,-2 3 0,1 3 0,-1 2 0,0 1 0,2 1 0,-6 0 0,1 0 0</inkml:trace>
  <inkml:trace contextRef="#ctx0" brushRef="#br0" timeOffset="533">1037 106 12287,'-3'-17'0,"-2"-1"0,-1 0 0,2 2 0,1 3 0,0 2 0,2 4 0,-1 2 0,-2 5 0,1 8 0,-1 0 0,-1 2 0,-1 4 0,-2 1 0,-1 2 0,0 3 0,0 0 0,2 0 0,0-1 0,-3 1 0,-1-2 0</inkml:trace>
  <inkml:trace contextRef="#ctx0" brushRef="#br0" timeOffset="1099">379 218 12287,'-7'0'0,"0"0"0,0 1 0,0 1 0,3 0 0,2 2 0,1 2 0,1 0 0,1 1 0,1 0 0,3 0 0,4 0 0,-1 0 0,2 0 0,-1 0 0,1 0 0,0-3 0,-2 1 0,2 0 0,-2-1 0,-2 0 0,-2-3 0,2 1 0,-3 2 0,-1-2 0,-7-1 0,-2 1 0,-3-1 0,0-1 0,-2 2 0,-1 0 0,-1 0 0,-3-1 0,0-1 0,2 0 0,-3 0 0,1 0 0,0-3 0,-1 1 0,1 0 0,2-1 0,0 1 0,2-2 0,0 1 0,2 2 0,2 0 0,0 1 0,1 0 0,1 0 0,2 1 0,1 1 0,1 3 0,2 1 0,0 1 0,1 0 0,0 1 0,0 1 0,1-1 0,0 2 0,2-1 0,1 0 0,1 2 0,2-3 0,-1 1 0,-1 0 0,0 0 0,-2-2 0,0 2 0,1-1 0,-2-4 0,-2 3 0,0 0 0,-1-4 0,-1 0 0,-3-1 0,-1 0 0,-4 1 0,-2-3 0,-2 0 0,-2 0 0,1 0 0,-2 0 0,1 0 0,-1 0 0,3 0 0,3 0 0,-1 0 0,-2 0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0:30.833"/>
    </inkml:context>
    <inkml:brush xml:id="br0">
      <inkml:brushProperty name="width" value="0.08571" units="cm"/>
      <inkml:brushProperty name="height" value="0.08571" units="cm"/>
      <inkml:brushProperty name="color" value="#008C3A"/>
    </inkml:brush>
  </inkml:definitions>
  <inkml:trace contextRef="#ctx0" brushRef="#br0">1002 253 12287,'-4'-3'0,"2"-2"0,1 1 0,1 0 0,0-1 0,1 1 0,1 2 0,1 2 0,3 2 0,-2 3 0,-1 1 0,0 1 0,1-1 0,0-1 0,-1 1 0,0-1 0,1 1 0,-2 1 0,-2 0 0,0 0 0,-1 0 0,-2-1 0,-4-1 0,-1-1 0,-3-3 0,0 2 0,1-2 0,0 0 0,-1-1 0,0 0 0,1 0 0,1 0 0,0 0 0,1 0 0,1 0 0,0-1 0,0 0 0,0-2 0,3 0 0,2 1 0,1 0 0,1-2 0,0 2 0,0-1 0,-3 3 0,-2 0 0,-1 0 0,-1 0 0,-1 1 0,-1 0 0,-3 2 0,0 0 0,-1-2 0,-2 2 0,1-2 0,-1 2 0,1 0 0,1 0 0,1 1 0,-1-2 0,2 1 0,-3 1 0</inkml:trace>
  <inkml:trace contextRef="#ctx0" brushRef="#br0" timeOffset="300">1051 505 12287,'-9'-2'0,"-1"-2"0,2 1 0,0 1 0,1 0 0,0 1 0,0 1 0,0 1 0,0 0 0,0 2 0,0-2 0,0 2 0,0 0 0,0-4 0,0-3 0</inkml:trace>
  <inkml:trace contextRef="#ctx0" brushRef="#br0" timeOffset="482">862 162 12287,'0'-9'0,"0"-1"0,0 2 0,3 0 0,-2 7 0,2 5 0,-3 7 0</inkml:trace>
  <inkml:trace contextRef="#ctx0" brushRef="#br0" timeOffset="1151">596 218 12287,'-7'-3'0,"3"2"0,2-2 0,4 4 0,3 1 0,1 0 0,1 1 0,0 1 0,0 0 0,0 0 0,0 2 0,0-3 0,0 1 0,0 0 0,0-1 0,0 0 0,0 1 0,0 0 0,0-1 0,0 1 0,0 2 0,-2-2 0,-1 0 0,2 2 0,-3-2 0,-1 0 0,-1 2 0,-4 0 0,-2 0 0,-2 0 0,-2-2 0,0 1 0,-2 1 0,-2 0 0,0-2 0,0 1 0,0 1 0,2 0 0,-2-2 0,2-1 0,0 0 0,-1 1 0,1-3 0,1 0 0,3-1 0,0 0 0,0 0 0,0-2 0,1-2 0,0 1 0,2-3 0,0 0 0,-2-1 0,2 0 0,1 0 0,-1 0 0,-2 0 0,2 3 0,0 1 0,1 0 0,-2 2 0,0-1 0,-1 4 0,1 0 0,1 2 0,-2 2 0,0 0 0,0 1 0,0 0 0,2 1 0,1 1 0,-1-1 0,0 2 0,1-1 0,0 1 0,1-1 0,2-2 0,0 0 0,0 0 0,0 0 0,-1 0 0,0 0 0,-2 0 0,1 0 0,2 0 0,0 0 0,-2-2 0,-2-2 0,1 1 0,-2 0 0,-3-1 0,0-1 0,-2 1 0,-2-2 0,0 2 0,-1-1 0,-1 1 0,0-1 0,1-2 0,0 0 0,2 0 0,0 0 0,-1-1 0,3-1 0,4-3 0,-1-1 0,5-4 0,-2-1 0</inkml:trace>
  <inkml:trace contextRef="#ctx0" brushRef="#br0" timeOffset="1298">673 8 12287,'-7'-3'0,"2"2"0,0-1 0,-3 1 0,-2 1 0,-4 0 0</inkml:trace>
  <inkml:trace contextRef="#ctx0" brushRef="#br0" timeOffset="1650">120 351 12287,'-20'-6'0,"2"-3"0,4-1 0,3 0 0,5 3 0,1 0 0,2 2 0,4 1 0,1 1 0,3 2 0,2-2 0,2-1 0,3 1 0,1-3 0,1 2 0,1 0 0,0 0 0,2 1 0,0 1 0,-2-1 0,-2 1 0,1-1 0,-2 1 0,1 2 0,-3 0 0,1 0 0,-4 2 0,-4 1 0,1 1 0,-3 2 0,-1 0 0,-3 1 0,-4 0 0,-4 0 0,-3 0 0,-1 0 0,-3 0 0,1 0 0,-1-1 0,-2 0 0,2-2 0,1 2 0,-1 0 0,1 1 0,2-1 0,0-1 0,1-2 0,0-3 0,0 0 0</inkml:trace>
  <inkml:trace contextRef="#ctx0" brushRef="#br0" timeOffset="1832">1 64 12287,'0'-7'0,"0"0"0,1 0 0,0 0 0,2 0 0,0 3 0,-1 2 0,2 2 0,0 2 0,2 3 0,-1 6 0,3 4 0,2 2 0,-1 2 0,-2 3 0,1 1 0,1 3 0,1 0 0,3 0 0,1-3 0,2-1 0,5-1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0:46.382"/>
    </inkml:context>
    <inkml:brush xml:id="br0">
      <inkml:brushProperty name="width" value="0.08571" units="cm"/>
      <inkml:brushProperty name="height" value="0.08571" units="cm"/>
      <inkml:brushProperty name="color" value="#008C3A"/>
    </inkml:brush>
  </inkml:definitions>
  <inkml:trace contextRef="#ctx0" brushRef="#br0">14 1 12287,'-13'0'0,"34"0"0,27 0 0,15 0 0,21 0 0,12 0 0,-42 0 0,2 2 0,6 2 0,1 0 0,2-2 0,2 1 0,5 3 0,1 2 0,2-2 0,0 1-156,4 0 1,1-1 0,-3-3 0,-1-1 0,-1 2 0,0 0-1,-2-2 1,0-1 155,-2-1 0,0 0 0,1 1 0,-1 0 0,-2 2 0,-1 0 0,-3 1 0,0 0 0,-5-1 0,-2-1 0,-6 0 0,-1-1 0,2-1 0,0 0 0,0 0 0,0 0 78,2 0 1,1 0 0,41 0 0,-4 0 0,-9 0-79,-7 0 0,-14-3 0,-10-2 0,-11-3 205,-10 2-205,-16 4 0,-8 4 0,-16 6 0,5-5 0,-29 8 0,6-11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0:50.398"/>
    </inkml:context>
    <inkml:brush xml:id="br0">
      <inkml:brushProperty name="width" value="0.08571" units="cm"/>
      <inkml:brushProperty name="height" value="0.08571" units="cm"/>
      <inkml:brushProperty name="color" value="#008C3A"/>
    </inkml:brush>
  </inkml:definitions>
  <inkml:trace contextRef="#ctx0" brushRef="#br0">1214 24 12287,'-12'0'0,"0"0"0,0 0 0,0 0 0,1 0 0,-1 0 0,0 2 0,0 2 0,-3 2 0,-1 6 0,2 0 0,0-1 0,3 2 0,-1 2 0,0 1 0,0-2 0,2-1 0,2-1 0,4 0 0,3-1 0,2-3 0,3 0 0,4 0 0,2-1 0,7-1 0,3-3 0,4 1 0,3-2 0,-2 0 0,2-2 0,-2 0 0,-1 0 0,-1 0 0,1 0 0,-2 0 0,-2 0 0,1 0 0,-6 0 0,0-2 0,-2-2 0,-1 3 0,-7-4 0,-5 5 0,-5 0 0,-7 0 0,-1 0 0,-3 0 0,2 4 0,-6 1 0,-1 1 0,-1 4 0,-3-4 0,-1 1 0,-3-1 0,-1 1 0,0-1 0,-3 4 0,0-4 0,-3-1 0,4 3 0,-2-4 0,4-1 0,4-2 0,1-1 0,3 0 0,2 0 0,5 0 0,1 0 0,3 0 0,-1 0 0,4 0 0,2-1 0,0-3 0,1-1 0,2-5 0,-1 3 0,1-1 0,3-4 0,0 0 0,-2 4 0,0 0 0,-2-1 0,0 4 0,4 0 0,0 5 0,0 0 0,0 5 0,-2 2 0,-1-1 0,0 5 0,-5-5 0,0 2 0,2 0 0,-5-4 0,3 4 0,-2 1 0,-2 1 0,0-2 0,1 0 0,-1 0 0,0-2 0,-5 0 0,-1-6 0</inkml:trace>
  <inkml:trace contextRef="#ctx0" brushRef="#br0" timeOffset="484">212 142 12287,'-4'-16'0,"0"1"0,0-1 0,-1-1 0,4 4 0,-3-3 0,3 3 0,1 1 0,5 6 0,3 2 0,2 2 0,-2 1 0,0-1 0,1-2 0,2 0 0,-1 5 0,-1 2 0,-1 1 0,-4 5 0,2-1 0,0 2 0,-2-2 0,-4 0 0,0 1 0,0 1 0,-2-2 0,0 0 0,-4 0 0,0-1 0,-2 3 0,-4-3 0,1 0 0,-1 1 0,-1-1 0,-2 2 0,0-1 0,0 1 0,-2-2 0,0-1 0,0-1 0,0-2 0,-3 2 0,5 0 0,0 1 0,2-1 0,1 4 0,1-2 0,0 0 0,3 1 0,3 1 0,5 6 0,0 1 0,0-2 0,1 3 0,2-1 0,2-1 0,2 2 0,1-4 0,2 3 0,-1-3 0,-1-1 0,0 0 0,4 0 0,0-1 0,-1 1 0,1 0 0,0 0 0,0 0 0,5 5 0,1 1 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0:51.714"/>
    </inkml:context>
    <inkml:brush xml:id="br0">
      <inkml:brushProperty name="width" value="0.08571" units="cm"/>
      <inkml:brushProperty name="height" value="0.08571" units="cm"/>
      <inkml:brushProperty name="color" value="#008C3A"/>
    </inkml:brush>
  </inkml:definitions>
  <inkml:trace contextRef="#ctx0" brushRef="#br0">1720 72 12287,'0'-17'0,"-1"4"0,-2-3 0,-1 3 0,1 4 0,3 5 0,0 8 0,0 9 0,0 4 0,0 1 0,0 3 0,1 3 0,1 3 0,4 5 0,0 2 0,-2 1 0,3 1 0,-1-1 0,1 0 0,1 1 0,3-1 0,1 0 0</inkml:trace>
  <inkml:trace contextRef="#ctx0" brushRef="#br0" timeOffset="868">1367 48 12287,'-4'-7'0,"0"-1"0,-1 5 0,2-2 0,-1 0 0,-1 3 0,1-2 0,3 4 0,-3 4 0,3 4 0,1 3 0,0 0 0,1 1 0,3 0 0,-2 1 0,6 3 0,1 3 0,2 4 0,-3 0 0,0 1 0,1 1 0,1 2 0,2-2 0,0 4 0,-2-2 0,-2 1 0,1 1 0,-3-3 0,-1 0 0,0-4 0,-1 1 0,-5-8 0,-3 0 0,-4-2 0,-3-3 0,-2-2 0,-2-4 0,-5-3 0,-1-1 0,0 0 0,1 0 0,-1 0 0,4 0 0,0-1 0,2-3 0,-1-4 0,0-2 0,5-2 0,0 0 0,3 0 0,-1 5 0,5-1 0,0 0 0,-1 1 0,4 1 0,-3 2 0,2 2 0,1 2 0,-3 8 0,2 2 0,-5-1 0,0-3 0,1-1 0,-2 5 0,-5-4 0,-3 1 0,2 2 0,-4-5 0,-1 0 0,1 1 0,2-4 0,-3 3 0,-2-3 0,-2-1 0,0 0 0,1 0 0,1 0 0,1 0 0,6-3 0,-2-1 0,3 0 0,1-2 0,5 0 0,3-6 0,3 0 0,-4-5 0,-2-1 0</inkml:trace>
  <inkml:trace contextRef="#ctx0" brushRef="#br0" timeOffset="1066">1167 190 12287,'-7'-5'0,"-3"2"0,2-4 0,-3 2 0,-4 5 0,-1 5 0,1 2 0,2 2 0,0-2 0,-1-1 0,-2-1 0,0 5 0,5-4 0</inkml:trace>
  <inkml:trace contextRef="#ctx0" brushRef="#br0" timeOffset="1917">636 272 12287,'8'-4'0,"0"0"0,1 2 0,2 1 0,1 2 0,-1 1 0,1 2 0,4 6 0,0-3 0,-2 4 0,-1 1 0,-2-1 0,-2 1 0,-1 0 0,1 0 0,-3-2 0,1-1 0,-2-1 0,-2 1 0,-2 2 0,-1 1 0,0-1 0,-5 0 0,-3-2 0,-4-2 0,-4-2 0,3 0 0,-4-2 0,2 1 0,-1-2 0,-1 1 0,2 0 0,0 0 0,0 0 0,2-2 0,1-1 0,1 0 0,0-1 0,2-2 0,2-2 0,2-1 0,0-1 0,2-2 0,-1 1 0,2-1 0,-1-5 0,1-2 0,-2 1 0,1 2 0,2-2 0,-1-2 0,0 0 0,-2 0 0,0 0 0,4 2 0,-1-2 0,-3-1 0,2 3 0,-2 0 0,3 0 0,1 0 0,0 5 0,-1-1 0,-3 0 0,3 1 0,-5 3 0,6 3 0,0 8 0,0 4 0,-1 2 0,-2 2 0,-2 1 0,-1 3 0,2-3 0,-4 4 0,-1-1 0,-2 0 0,0 3 0,-3-2 0,0 2 0,-2 2 0,-1-1 0,3 1 0,-2-1 0,2 1 0,-3 0 0,1 0 0,3-3 0,4-1 0,0-1 0,5-3 0,1 3 0,2-3 0,2 1 0,3-5 0,4-5 0,2 2 0,2-1 0,0 0 0,0 0 0,-1 0 0,1-2 0,-1 2 0,-3 2 0,2-3 0,-2 4 0,-3-4 0,-1 3 0,-4 1 0,-4 4 0,-4-4 0,-6-2 0,-2 0 0,2-4 0,-5 4 0,0-2 0,-3-2 0,-2-1 0,4-1 0,1 0 0,-2 0 0,-1 0 0,-1 0 0,2-1 0,3-1 0,1-2 0,-3-4 0,5 2 0,0 0 0,2-3 0,3 2 0,1-1 0,1-1 0,-2-1 0,4-2 0,-1 0 0,2-1 0,3-3 0,0-2 0,4-6 0,1 1 0,5-1 0,4 0 0,4-4 0,3-2 0,4 0 0,0 0 0,1 4 0,-1-2 0,1-5 0,0 3 0</inkml:trace>
  <inkml:trace contextRef="#ctx0" brushRef="#br0" timeOffset="2048">448 143 12287,'-7'-12'0,"2"0"0,1 0 0,0 1 0,-1 0 0,1 3 0,3 3 0,-10 5 0,5 0 0</inkml:trace>
  <inkml:trace contextRef="#ctx0" brushRef="#br0" timeOffset="2300">460 802 12287,'-25'6'0,"-1"-5"0,-2-4 0,5-4 0,4 3 0,1 2 0,0 5 0,-2 3 0,-4 8 0,0 0 0,-4 2 0,-2 5 0,-5-3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2:22:18.230"/>
    </inkml:context>
    <inkml:brush xml:id="br0">
      <inkml:brushProperty name="width" value="0.08571" units="cm"/>
      <inkml:brushProperty name="height" value="0.08571" units="cm"/>
      <inkml:brushProperty name="color" value="#FF0066"/>
    </inkml:brush>
  </inkml:definitions>
  <inkml:trace contextRef="#ctx0" brushRef="#br0">1 204 7092,'4'0'-1022,"1"0"1245,-3 0 0,2 0-150,-2 0 1,-1 0 0,4 0-63,1 0 0,-3 0 0,3 0 1,1 0-28,1 0 1,6 0 0,0-1 0,4-1-12,2 0 0,1 0 0,1 2 0,0 0 17,1 0 1,3 0 0,-2-1 0,0-1 7,0 0 1,1 0 0,-4 2 0,1 0 4,-2 0 1,-3 0 0,-1 0 0,-2 0 15,-2 0 1,0 0 0,-3 0 26,0 0 1,0 0 0,-1 1 0,1 0-24,0 1 1,-1 1 0,-1-3-1,0 0-52,0 0 1,0 0-1,0 0-36,0 0 0,0-3-79,0 1 0,-3-1 114,1 1 0,-4-2 60,-1-3 0,-3 0 0,-4 0 0,1 0 10,1 0 0,-1 2 0,1 0 0,-1 1 48,-1 0 1,0-2 0,0 1-1,-1 0-70,-1 0 1,1-1 0,-1 3 0,1 0-21,1 0 1,0-2 0,0 3-5,0 1 1,0-3 19,0 2 0,2 0-17,0 2 0,4 1 12,-1 1 1,4-1-1,3 3 1,1 0-6,1 0 0,2 1 1,1 2-1,1-1-13,2-1 1,-3 1 0,2-1 0,0 0 2,-1 0 0,2 0 0,-2-2 0,0 0 19,-2 0 1,-1 2 0,0-2 77,1 1 0,-1-2 39,1 0-47,-4-1 0,-3-1-13,-4 0 0,-2 1 0,-3 0-22,0 1 1,0 4 0,0-1 0,0 0-30,0 0 1,2 1-1,0-2 1,0 0-122,-1 1 1,1-3 0,1 3-380,1 1 1,-2-3 0,3 2 480,1 1 0,0-3 0,1 0 0</inkml:trace>
  <inkml:trace contextRef="#ctx0" brushRef="#br0" timeOffset="1266">2619 176 6767,'7'3'-9,"-3"-2"1,1 3-1,0 0-29,2 0 1,0 1 0,0 2-1,0-1 20,0-1 1,0 3 0,-1-1 0,-1 1 4,0 0 0,0-1 0,1 0 8,-1 0 1,-2 0 0,-3-1 0,2-1 7,0 0 0,1-3 1,-4 2-1,-1-1-1,-3-1 0,-1 1 0,-1-1 0,-1 0 21,-1-1 1,0-1-1,-3 0 1,1 0 5,0 0 0,-5 0 1,2 0-1,-1 0-24,1 0 1,0-3 0,-1 0 0,-1 0-7,0 0 1,0-2 0,2 2 0,0-1-4,0-1 1,0 0-1,0-1 1,3 1-6,1 0 1,3 1-1,2-1 22,0 0 0,4 1-30,-2-1 0,6 4 0,1-1 4,3 1 0,0 1 0,2 0 0,0 0-8,0 0 0,-1 0 0,1 0 0,0 0 22,0 0 1,1 0 0,-1 0-1,0 0 30,-1 0 0,-1 2 0,0 0 0,2 1 52,0 0 0,1-2 0,-3 4 0,0 1-23,0 0 1,0 1 0,-1 0 0,-1 0 12,0 0 0,-3 2 0,1 0 0,-1 1 20,0 0 1,1-2 0,-4 1-1,-1-1 67,0-1 1,-3 0 0,0 0-59,-1 0 1,-1-3-1,-1 0 1,-1 0-46,0 0 1,-1-2-1,1 0 1,-1-1-33,-1-1 0,0 0 0,-3 0 0,0 0-248,0 0 1,0-3 0,2-1-1,1-1 223,1 0 0,-2-2 0,1-4 0</inkml:trace>
  <inkml:trace contextRef="#ctx0" brushRef="#br0" timeOffset="1634">2696 50 7627,'0'4'-207,"0"-1"-171,0 0 0,-1-2 1,-1 2 251,0 0 0,-1-2-167,1 1 293,1 2 0,-5 0 0,2 3 0</inkml:trace>
  <inkml:trace contextRef="#ctx0" brushRef="#br0" timeOffset="1747">2591 71 7800,'-4'-3'-33,"-2"2"1,2-2 0</inkml:trace>
  <inkml:trace contextRef="#ctx0" brushRef="#br0" timeOffset="2817">2276 239 7516,'-7'0'-222,"0"0"0,2 0 0,0 0 40,0 0 0,1 0 1,-1 0 310,0 0 0,1 0 1,-1 0 4,0 0 0,1 0 1,-1 0-68,0 0 0,1 0 1,0-1-48,1-1 1,-2 0-1,3-3-68,0 0 1,2-1 0,0-1-1,0-1-28,0-1 0,0 3 1,0-1-1,0 1 30,0 0 1,0 1 0,0 0 18,3 0 0,-2 2 1,4 1 33,0 1 0,2-2 0,0 1 3,0 1 0,0 0 1,-1 2-1,-1 0-2,0 1 0,-1 2 0,1-3-3,0 1 0,-1 4 0,1-2 0,-1 0 19,-1 1 1,0-1-1,-1 1 1,0 0 14,0 1 1,-1 0 0,-1 1 0,0 0-19,0 0 1,0-3 0,0 1 0,0 1-13,0 0 1,0 1-1,0 0 1,-1-1-13,-1-1 0,0 1 1,-3-1 11,0 1 1,-1-2-1,1 0 1,0-1 10,0-1 0,-2 1 1,-2-1-1,0 0-5,0-1 1,-1-1-1,0 0 1,-1 0-26,-1 0 0,1 0 0,-1 0 1,1 0-21,0 0 0,-2 0 0,1-1 1,-1-1 2,2 0 0,-2-3 0,1 0 0,-1-1 24,-1-1 1,2 0-1,1 0 1,0-1 0,0-1 1,2 1 0,-3-1-1,1 2 3,0 2 0,1-1 1,3 2-1,-1 0-31,-1 2 0,1-2-37,-2 2 1,5 0-33,0 2 0,5 0 67,0 0 0,3 0 0,4 0 0,0 0 17,3 0 1,-2 0 0,3 0 0,0 0 3,0 0 0,0 0 0,1 0 0,0 0-1,0 0 0,-1 2 1,-1 0-1,-1 0 18,0-1 1,1 0 0,-3 0-2,0 1 1,-1 4-1,-1-1 19,-3 1 1,-2-2-1,-2 1 1,-3 1 23,-1 0 0,-4-2 0,0 1 0,-1 0-5,-1-1 1,-1 1 0,-2-2 0,-1 1 10,0 2 0,-1-3 0,1-1 0,0-1 26,0-1 1,-1 0 0,1 0 0,0 0-18,2 0 0,0 0 0,0 0 0,2 0 31,0 0 0,4 0 0,-2-1-39,3-1 1,0-1-1,0-3 1,2 1 1,0 0 1,3-1 0,-2-1 0,0-1 1,0-1 1,2-2 0,-2-3 0,0-1-44,0-1 0,2-2 0,-2-2 0,0 0-55,0 1 0,3 3 0,-2-1 0,2 1-353,-1 3 1,1 4 391,-2 0 0,3 1 0,0 1 0</inkml:trace>
  <inkml:trace contextRef="#ctx0" brushRef="#br0" timeOffset="3282">2276 29 7634,'-4'0'-296,"1"0"0,0-3 0,-1-1 0</inkml:trace>
  <inkml:trace contextRef="#ctx0" brushRef="#br0" timeOffset="3397">2157 43 7113,'0'7'0</inkml:trace>
  <inkml:trace contextRef="#ctx0" brushRef="#br0" timeOffset="4067">1457 176 7610,'0'-6'-14,"2"0"-492,0 1 482,1 4 1,0-1-1,1 4 1,0 3 101,1 1 1,-3 1-1,2 0 1,0 1-72,0 1 0,-2-1 1,2 1-1,-1 0 21,-1 0 0,-1-1 0,-1 1 0,2-1 27,0-1 1,1 0-1,-3 0 1,-1 0-32,-1 0 1,0 0 0,-3-1 0,0-1-17,-1 0 1,-1-1-1,0 1 1,-1-1-16,-1-1 0,0 1 0,-3-3 0,0 1 3,-1 0 1,-1-1-1,-1-2 1,-1-1 25,-3-3 1,1-2 0,0-2 0,0-1-10,0-1 0,2 0 0,-2-2 0,1 0-30,1 1 1,4 2-1,1-3 1,1 2-203,1 1 1,2 1 0,3 2 218,1 0 0,0 0 0,-1 0 0</inkml:trace>
  <inkml:trace contextRef="#ctx0" brushRef="#br0" timeOffset="4797">1359 113 7618,'-3'-5'-1635,"1"0"1635,0 4 0,2-2 0,-3 0 0,-1-1 0</inkml:trace>
  <inkml:trace contextRef="#ctx0" brushRef="#br0" timeOffset="4930">1268 127 7618,'0'-5'-141,"0"0"0,-3 1 1,-1-3-1</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0:55.264"/>
    </inkml:context>
    <inkml:brush xml:id="br0">
      <inkml:brushProperty name="width" value="0.08571" units="cm"/>
      <inkml:brushProperty name="height" value="0.08571" units="cm"/>
      <inkml:brushProperty name="color" value="#008C3A"/>
    </inkml:brush>
  </inkml:definitions>
  <inkml:trace contextRef="#ctx0" brushRef="#br0">637 187 12287,'-5'-11'0,"-3"-1"0,3 5 0,-1 3 0,6 8 0,0 4 0,0 3 0,0 0 0,0 1 0,0-5 0,0-2 0</inkml:trace>
  <inkml:trace contextRef="#ctx0" brushRef="#br0" timeOffset="2482">649 46 12287,'6'-5'0,"-2"-3"0,-1-1 0,1 1 0,-3-2 0,4 8 0,-6-2 0,-3 7 0,-4 2 0,-2 2 0,1 1 0,-2 3 0,-2 0 0,0-3 0,0 2 0,1-1 0,0 3 0,1 0 0,-1 6 0,1-6 0,2 1 0,1 0 0,4-2 0,-2-2 0,1-1 0,2 1 0,2 1 0,1 2 0,1-1 0,3-4 0,4-3 0,2-2 0,2-2 0,0 0 0,0 0 0,-1 0 0,1 0 0,0 0 0,0 0 0,-1 0 0,-3 0 0,0 0 0,0 0 0,-1 0 0,-2 0 0,-5 0 0,-2 0 0,-1 0 0,-4 0 0,-5 0 0,0 0 0,1 0 0,-1 0 0,-1 0 0,-3 0 0,3 0 0,-3 1 0,2 2 0,-2 0 0,3 1 0,-4-4 0,1 0 0,1 0 0,-2 0 0,2 0 0,1-1 0,3-3 0,0 2 0,3-5 0,-1 0 0,1 1 0,-1 2 0,5-4 0,1-1 0,2 4 0,1-1 0,0 8 0,0 2 0,0 2 0,0 6 0,0 0 0,0 0 0,0-1 0,0 1 0,0 0 0,-6-2 0,0 0 0,-1-3 0,-3-4 0,2 1 0,-2-3 0,-2-1 0,0 0 0,0 0 0,0 0 0,1 0 0,3 0 0,0 0 0,-1 0 0,2-4 0,-1 0 0,4 1 0,-3 3 0,3 0 0,-4 0 0,4 1 0,-4 1 0,-1 2 0,2 6 0,-1-3 0,5 3 0,-4-1 0,0-1 0,1 1 0,2-3 0,-4 2 0,-1 1 0,-1 2 0,2 2 0,0 1 0,-1 2 0,-2-2 0,-6 5 0,-1-1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0:59.348"/>
    </inkml:context>
    <inkml:brush xml:id="br0">
      <inkml:brushProperty name="width" value="0.08571" units="cm"/>
      <inkml:brushProperty name="height" value="0.08571" units="cm"/>
      <inkml:brushProperty name="color" value="#008C3A"/>
    </inkml:brush>
  </inkml:definitions>
  <inkml:trace contextRef="#ctx0" brushRef="#br0">1521 64 12287,'0'-12'0,"0"1"0,0-1 0,0 4 0,0 0 0,0-1 0,0 5 0,0 4 0,0 7 0,0 4 0,0 5 0,1 5 0,3 5 0,-2 0 0,5 6 0,-1-1 0,1-1 0,0 3 0,2-5 0,-1-2 0,1-1 0,1-2 0,2-1 0,0-2 0,0-4 0,-1 2 0,1 0 0</inkml:trace>
  <inkml:trace contextRef="#ctx0" brushRef="#br0" timeOffset="1017">1285 135 12287,'0'-8'0,"0"0"0,0 0 0,0-3 0,4 5 0,0 6 0,0 6 0,-3 5 0,2 1 0,1 0 0,-1 1 0,-3 1 0,0 2 0,0-1 0,0 2 0,0-2 0,0 0 0,0-2 0,-3 2 0,-3 1 0,1-1 0,0-2 0,-4 2 0,1 1 0,-3-2 0,5 0 0,1-4 0,1-1 0,0-1 0,0-5 0,4 2 0,5-5 0,3 0 0,2 0 0,2 0 0,0 0 0,0 0 0,-1 0 0,1 0 0,0 0 0,0 0 0,0 0 0,-1 0 0,-4 1 0,-2 2 0,0 1 0,-3 5 0,2-1 0,-3-2 0,-1 2 0,-1-1 0,-2 2 0,-1-1 0,-4-4 0,3 2 0,-2-1 0,0 1 0,-5-4 0,0 2 0,4 1 0,0-2 0,-1 1 0,-1-1 0,-2-2 0,1 0 0,1 2 0,-2 1 0,3 0 0,-7-4 0,3 0 0,1 0 0,-1 0 0,-1 0 0,-2 0 0,2 0 0,1 0 0,1-2 0,0 0 0,0-2 0,1-1 0,-1 2 0,0-2 0,0-2 0,4 3 0,1-4 0,-3-1 0,0 0 0,-1 0 0,4 1 0,0 5 0,4-2 0,-1 0 0,1 4 0,3-6 0,0 3 0,0 3 0,0-4 0,0 5 0,0 0 0,0 5 0,0-2 0,0 4 0,0 1 0,-2 3 0,-2-3 0,2 1 0,-6-4 0,-1 1 0,-2 4 0,-1-4 0,1 2 0,-1 1 0,0 2 0,-1-1 0,-1-1 0,-3-1 0,-2 1 0,5-3 0,-8 4 0,3-3 0</inkml:trace>
  <inkml:trace contextRef="#ctx0" brushRef="#br0" timeOffset="1783">660 418 12287,'-6'-6'0,"1"5"0,5-9 0,0 8 0,1-3 0,3 5 0,-1 0 0,3 1 0,-1 3 0,-1 3 0,-2 5 0,1-1 0,-1 1 0,2 0 0,-4-2 0,-4-2 0,1 3 0,-5-3 0,-1 1 0,-1-1 0,-6 1 0,0-4 0,2 0 0,1 1 0,0-3 0,-2-3 0,0 0 0,0 0 0,6-1 0,2-3 0,2-4 0,-3-2 0,4-2 0,2 0 0,1 4 0,1 1 0,0 4 0,0-2 0,-6 5 0,0 1 0,-2 2 0,0 1 0,0 3 0,-4-3 0,2 0 0,2 2 0,-2-5 0,2 3 0,-3-3 0,-1-1 0,1 0 0,4 0 0,1 0 0,2 0 0,2 0 0,1 5 0,5 3 0,-1 3 0,2-3 0,-1-1 0,-2 3 0,4 0 0,-2 2 0,-1 0 0,-3-1 0,-5-3 0,-3-1 0,-2-2 0,-2-2 0,-4-2 0,-1-1 0,-1 0 0,-3 0 0,-1 0 0,-2 0 0,1-1 0,-1-3 0,1-3 0,-1-5 0,2 1 0,2-1 0,-1-1 0,6-2 0,0-2 0,2-1 0,3-2 0,2-3 0,2-2 0,1-3 0,4 1 0,-3-7 0,3-3 0,1-11 0,0-1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1:21.712"/>
    </inkml:context>
    <inkml:brush xml:id="br0">
      <inkml:brushProperty name="width" value="0.08571" units="cm"/>
      <inkml:brushProperty name="height" value="0.08571" units="cm"/>
      <inkml:brushProperty name="color" value="#008C3A"/>
    </inkml:brush>
  </inkml:definitions>
  <inkml:trace contextRef="#ctx0" brushRef="#br0">551 19 12287,'8'-10'0,"-4"1"0,8 9 0,-5 2 0,5 5 0,2 5 0,-4 2 0,3 0 0,1 1 0,2 5 0,2-2 0,1 7 0,1-5 0,5-1 0,-5 5 0,5 1 0,-5-3 0,-2 7 0,1-1 0</inkml:trace>
  <inkml:trace contextRef="#ctx0" brushRef="#br0" timeOffset="534">239 294 12287,'-12'0'0,"-1"0"0,7 0 0,-4-2 0,2-4 0,2 2 0,6-8 0,0-1 0,0-5 0,0 0 0,0-1 0,6 7 0,2 2 0,2 2 0,3 2 0,5 6 0,0 0 0,1 0 0,-3 8 0,-4 4 0,-6 4 0,2-3 0,-1-1 0,-3 2 0,-2 2 0,-2 3 0,0-1 0,0 0 0,-6-5 0,-3-1 0,-1 2 0,-4 3 0,-2-1 0,-5-2 0,-1-2 0,-3 3 0,-1-1 0,3 0 0,-3-2 0,-3 3 0,7-1 0,-3-2 0,-3 5 0,-1-7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1:23.595"/>
    </inkml:context>
    <inkml:brush xml:id="br0">
      <inkml:brushProperty name="width" value="0.08571" units="cm"/>
      <inkml:brushProperty name="height" value="0.08571" units="cm"/>
      <inkml:brushProperty name="color" value="#008C3A"/>
    </inkml:brush>
  </inkml:definitions>
  <inkml:trace contextRef="#ctx0" brushRef="#br0">3415 1 12287,'-11'8'0,"3"-6"0,8 6 0,0-8 0,0 0 0,2 6 0,2 3 0,2 1 0,3 2 0,-3 6 0,6 1 0,-2 1 0,0 3 0,1 1 0,-1-2 0,-4-1 0,6-3 0,0 1 0,-1-1 0,5 0 0,-6 1 0</inkml:trace>
  <inkml:trace contextRef="#ctx0" brushRef="#br0" timeOffset="550">3121 38 12287,'0'10'0,"0"-2"0,0-8 0,0-2 0,0-4 0,0 4 0,-6 2 0,0 12 0,-1 4 0,5 1 0,-2-3 0,-2-2 0,-6 0 0,6 7 0,2-1 0,2 1 0,-4-1 0,0 0 0,1 1 0,3-1 0,2 0 0,0 1 0,9-3 0,1-2 0,2-4 0,0-1 0,0-3 0,7-6 0,-1 0 0,1 0 0,-1 0 0,-8 0 0,-2-2 0,-8-4 0,0-5 0,-2-5 0,-4 4 0,2 2 0,-8 6 0,0-5 0,1-1 0,-5 6 0,6-4 0,-2 2 0,-1 0 0,1-7 0,-6 7 0,-1 0 0,1-2 0,0 4 0,-1-6 0,1 0 0,0-1 0,-1 5 0,1-4 0,0 0 0,-1 0 0,1 6 0,-1-5 0,1 1 0,0 6 0,-1-14 0,1 6 0</inkml:trace>
  <inkml:trace contextRef="#ctx0" brushRef="#br0" timeOffset="1517">2515 166 12287,'-18'16'0,"-1"-3"0,7-5 0,0-8 0,0 6 0,-5 2 0,5 2 0,-4-4 0,4 7 0,1-3 0,1 4 0,2-2 0,2 1 0,6 5 0,0-6 0,2-2 0,4 1 0,6-1 0,-2-6 0,3 2 0,1-2 0,2 2 0,3-4 0,-1 4 0,0-4 0,1-2 0,-1 0 0,0 0 0,-7 0 0,5 0 0,-22 0 0,0 0 0,-9 0 0,-3 0 0,0 0 0,-1 0 0,-5 0 0,-1 0 0,3 0 0,2 0 0,1 0 0,1 0 0,0 0 0,-1 0 0,1 0 0,-1 0 0,1-6 0,0-2 0,-1-2 0,7 6 0,2-4 0,2 0 0,-4-3 0,5-7 0,-5 0 0,6-1 0,-2 9 0,2 4 0,-6 4 0,1 2 0,-1 0 0,-2 0 0,-2 8 0,-3 2 0,1 3 0,-1-1 0,7 0 0,0 6 0,-2 1 0,6-1 0,-1-2 0,3-1 0,0-3 0,0-6 0,6 6 0,0 3 0,8-5 0,4 0 0,5-2 0,1-2 0,0-6 0,1 0 0,-1 0 0,-6 0 0,1 0 0,-3 2 0,2 4 0,-4-4 0,-16 7 0,-4-9 0,-4 2 0,-3 4 0,1-4 0,-3 4 0,-1-4 0,-2-2 0,-1 0 0,5 0 0,-3 0 0,-1 0 0,-7 0 0,7 0 0,1 0 0,3 0 0,1 0 0,1 0 0,0 0 0,-1 0 0,7 0 0,0-2 0,-2-2 0,-3-2 0,-1-9 0,2 3 0,3-4 0,-3 4 0,6-1 0,-2-1 0,-1-2 0,7-3 0,-4 1 0,2 0 0,4-1 0,-4 1 0,2 0 0,2-1 0,1 1 0,-3 0 0,0-1 0,2 1 0,2 6 0,2-1 0,0 7 0,0-6 0,8 0 0,2-7 0</inkml:trace>
  <inkml:trace contextRef="#ctx0" brushRef="#br0" timeOffset="1682">2111 19 12287,'-14'17'0,"-2"-3"0,-5-2 0,-1-8 0,3 2 0,-7 5 0,-3-1 0</inkml:trace>
  <inkml:trace contextRef="#ctx0" brushRef="#br0" timeOffset="1984">1249 258 12287,'0'18'0,"0"-5"0,2-3 0,4-2 0,-2-2 0,6-4 0,-2 4 0,4-2 0,-6 8 0,7-5 0,-7 5 0,0 0 0,-8 4 0,-4-1 0,-6-3 0,-5-2 0,-3 4 0,-5-1 0,-3-1 0,-9 6 0</inkml:trace>
  <inkml:trace contextRef="#ctx0" brushRef="#br0" timeOffset="3051">826 258 12287,'-18'10'0,"0"-2"0,-1 0 0,1-5 0,0 3 0,-1-4 0,7 4 0,2 2 0,2 2 0,1-4 0,7 6 0,3-1 0,3 1 0,4-2 0,8-6 0,1 2 0,-1-2 0,0-2 0,1-2 0,-1 0 0,0 0 0,1 0 0,-1 0 0,0 0 0,1 0 0,-1 0 0,-6 0 0,1 0 0,-11 0 0,-2 0 0,-2 0 0,-11 0 0,-1 0 0,-2 0 0,-5 0 0,-1 2 0,-3 3 0,3 1 0,0 2 0,-1-4 0,-1 2 0,1-2 0,3-2 0,-1-2 0,-3 0 0,4 0 0,-5 0 0,5 0 0,1 0 0,1 0 0,2-2 0,3-4 0,-3 2 0,6-8 0,-2-1 0,-1 3 0,9-6 0,-4 4 0,2-5 0,0-1 0,-6 6 0,6 0 0,2-3 0,1-1 0,3-2 0,0-1 0,0 1 0,0 6 0,0-1 0,0 7 0,0-6 0,0 8 0,0-2 0,0 12 0,0-2 0,0 8 0,7 1 0,-1 5 0,-2 0 0,-2-6 0,-2 1 0,0 1 0,-8 2 0,-5 3 0,3-7 0,-2-2 0,-2-2 0,4-2 0,-3-6 0,1 0 0,-6 0 0,8 0 0,1-2 0,7-2 0,-4-2 0,2 0 0,-8 6 0,2 2 0,-5 2 0,3 2 0,6 0 0,-6-6 0,0 6 0,-7 1 0,9-1 0,-4-8 0,8-4 0,-3 4 0,5-7 0,-2 1 0,-2 0 0,4-6 0,-2 2 0,-6 5 0,4-3 0,-3 2 0,-1 2 0,-6 6 0,-1 0 0,1 0 0,6 0 0,0 0 0,7 2 0,-1 4 0,4-2 0,4 6 0,4-1 0,7-5 0,5 4 0,7-2 0,5 0 0,5 2 0,1-6 0,1 6 0</inkml:trace>
  <inkml:trace contextRef="#ctx0" brushRef="#br0" timeOffset="3198">312 478 12287,'-34'0'0,"3"-2"0,7-4 0,3-2 0,3-4 0,8-5 0,4 15 0,12-6 0,6 0 0,4-2 0,3-9 0</inkml:trace>
  <inkml:trace contextRef="#ctx0" brushRef="#br0" timeOffset="3332">221 38 12287,'-27'6'0,"-2"0"0,1-2 0,8-2 0,9 0 0,3 4 0,0 2 0,2 5 0,-4 3 0,-9-6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1:30.662"/>
    </inkml:context>
    <inkml:brush xml:id="br0">
      <inkml:brushProperty name="width" value="0.08571" units="cm"/>
      <inkml:brushProperty name="height" value="0.08571" units="cm"/>
      <inkml:brushProperty name="color" value="#008C3A"/>
    </inkml:brush>
  </inkml:definitions>
  <inkml:trace contextRef="#ctx0" brushRef="#br0">1 75 12287,'12'0'0,"-2"-2"0,1-3 0,-1-1 0,-4 0 0,6 4 0,2-2 0,3-2 0,-3 0 0,2 4 0,5-2 0,-1-2 0,3-1 0,1 7 0,7 0 0,3 0 0,3 0 0,2 0 0,4 0 0,6 0 0,12 0 0,4 0 0,2 0 0,1 0 0,-1 0 0,6 0 0,1 0 0,-1 0 0,-5 0 0,-1 3 0,2 1 0,3 2 0,7 0 0,3-4 0,1 2 0,5 2 0,-4 0 0,3-6 0,3 0 0,0 0 0,8 0 0,-7 0 0,-40 0 0,0 0 0,3 0 0,1 0 0,2 0 0,0 0 0,-1 0 0,0 0 0,-3 0 0,0 0 0,-2 1 0,0-2 0,5-1 0,0-2 0,1 1 0,0 0 0,3 1 0,1 0-35,1 1 0,0 0 0,0-2 0,-2 0 0,-4 0 0,-1 0 0,0 0 0,0 2 35,-1 0 0,2-1 0,5 0 0,0-2 0,1 1 0,-1 0 0,-3 1 0,0 0 0,-4 1 0,0 0 0,0 1 0,0 0 0,-2 0 0,0 0 0,2 0 0,0 0 0,1 0 0,0 0 0,1 0 0,1 0 0,-1 0 0,0 0 0,0 0 0,0 0 0,-2 0 0,0 0 0,-2 0 0,0 0 0,1 0 0,0 0 0,-1 0 0,0 0 0,1 0 0,0 0 0,-2 0 0,0 0 0,1 1 0,0 0 0,-1 1 0,0 0 0,45 4 0,0 0 0,-15-6 0,5 0-19,8 0 1,-2 0 0,6 0 0,-7 0 18,-5 0 0,-4 0 0,-7 0 0,3 0 0,1 0 0,1 0 0,-5 0 0,3 0 0,1 0 0,-1 0 0,-11 0 0,-6 0 0,-4 0 0,-8 0 0,-2 0 0,-2 0 0,-4 0 0,-2 0 0,-3 0 0,1 0 69,0 0 0,-1 0 1,-1 0-1,-4 0-69,-7 0 0,-3 0 0,-3 0 0,0 0 76,1 0-76,-9 0 0,-2 0 0,-8 0 0,-2 0 0,-4 0 0,4 0 0,-4 0 0,12-2 0,6-2 0,4-2 0,3 0 0,-1 6 0,2 0 0,5 0 0,-5 0 0,7 0 0,-3 0 0,1 0 0,7 0 0,-1 0 0,4 0 0,1 0 0,1 0 0,0 0 0,0 0 0,-1 0 0,3 0 0,2 0 0,2 0 0,-3 0 0,1 0 0,2 0 0,4 0 0,0 0 0,6 0 0,-6 0 0,0 0 0,-4 0 0,1 0 0,-1 0 0,-2 0 0,-2 0 0,-3 6 0,1 0 0,0-2 0,0-2 0,-7 5 0,-1-1 0,-3-2 0,-3-2 0,3 4 0,-1 0 0,-3-2 0,-10-2 0,-3-2 0,-9 0 0,-7 2 0,1 4 0,0 5 0,6 7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1:32.076"/>
    </inkml:context>
    <inkml:brush xml:id="br0">
      <inkml:brushProperty name="width" value="0.08571" units="cm"/>
      <inkml:brushProperty name="height" value="0.08571" units="cm"/>
      <inkml:brushProperty name="color" value="#008C3A"/>
    </inkml:brush>
  </inkml:definitions>
  <inkml:trace contextRef="#ctx0" brushRef="#br0">863 588 12287,'-10'2'0,"4"4"0,4-2 0,4 6 0,4-1 0,-2 5 0,6-2 0,-2 4 0,0 3 0,-2-1 0,5 0 0,-1 1 0,4-1 0,-8 1 0,0-1 0,3 0 0,-5 1 0,6-1 0,-2 0 0,-2-5 0,-6-1 0,0 2 0,0-6 0,0 0 0,-2-10 0,-4-4 0,-6-6 0,-5-4 0,-1-3 0,0 1 0,-1 0 0,1-1 0,0 1 0,-1 0 0,1-1 0,-3-1 0,-1-3 0,-2-1 0,1 1 0,3 3 0,1 2 0,1-3 0,0-3 0,-1 3 0,1-5 0,0-1 0,5 11 0,1-6 0,-2-1 0,6 1 0,2 3 0,1 1 0,-1 0 0,4 5 0,-4 1 0,4-2 0,2-2 0,0-3 0,2 1 0,2 0 0,2-1 0,9 1 0,-3-1 0,4 1 0,-4 6 0,1 0 0,1-3 0,2-1 0,3 4 0,1 2 0,2-1 0,3 1 0,1 0 0,-1-4 0,4 4 0,-1 1 0,9 3 0,-3 4 0,7-4 0,2-4 0,-6-8 0</inkml:trace>
  <inkml:trace contextRef="#ctx0" brushRef="#br0" timeOffset="1319">753 882 12287,'10'10'0,"-2"-2"0,-2-6 0,0 4 0,-2-4 0,-10 4 0,2 2 0,-8-1 0,-2-1 0,-3 2 0,-7-6 0,-3 4 0,-1-4 0,-5-2 0,5 6 0,-3 0 0,1-2 0,1-2 0,2-2 0,9 0 0,0 0 0,-1 0 0,1-6 0,0 0 0,7-2 0,5 2 0,4 4 0,4-6 0,4 8 0,-1 0 0,5 2 0,0 2 0,0 2 0,-4 6 0,4-4 0,-1 3 0,3 1 0,-6 6 0,-2 1 0,-2-7 0,-2 0 0,0 2 0,0-4 0,-2 1 0,-4-3 0,-6-4 0,-5 4 0,-1-2 0,-2-2 0,-5-2 0,3-2 0,-7 0 0,1 0 0,-1 0 0,5-2 0,-5-4 0,0-6 0,1-4 0,5-3 0,-1 1 0,4 0 0,1-1 0,3 1 0,2-3 0,3-3 0,3-7 0,2 3 0,6-3 0,0-1 0,0-3 0,0 6 0,0 3 0,2 1 0,4 1 0,-2 5 0,9 7 0,-1 8 0,6-2 0,-8 6 0,-1 4 0,-3 4 0,0 2 0,0-3 0,-6 5 0,2-8 0,4 2 0,-4-4 0,6 6 0,-8 2 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1:34.278"/>
    </inkml:context>
    <inkml:brush xml:id="br0">
      <inkml:brushProperty name="width" value="0.08571" units="cm"/>
      <inkml:brushProperty name="height" value="0.08571" units="cm"/>
      <inkml:brushProperty name="color" value="#008C3A"/>
    </inkml:brush>
  </inkml:definitions>
  <inkml:trace contextRef="#ctx0" brushRef="#br0">4057 515 12287,'-18'0'0,"-1"0"0,9-2 0,4-4 0,4 4 0,2-5 0,0 14 0,0 5 0,2-2 0,2 2 0,4 1 0,2-3 0,1 6 0,3-6 0,-2 2 0,2 1 0,-3-1 0,1 4 0,0-1 0,-2-3 0,5-6 0,-7 4 0,0 0 0,0 0 0,4 3 0,-6 5 0,0-6 0,-6 1 0,0-7 0,0 6 0,-8-8 0,-4 2 0,-4-4 0,-3-2 0,1 0 0,0 0 0,-1 0 0,1 0 0,0 0 0,-1 0 0,1 0 0,0 0 0,-1 0 0,-1 0 0,-5 0 0,9 0 0,-6 0 0,1-2 0,7-4 0,-4 4 0,5-4 0,-3 4 0,-2 2 0,5 0 0,3-2 0,2-4 0,-6-13 0,4-9 0</inkml:trace>
  <inkml:trace contextRef="#ctx0" brushRef="#br0" timeOffset="230">4130 258 12287,'-18'0'0,"0"0"0,-1 0 0,1 0 0,0 0 0,-7 2 0,1 4 0,-1 4 0,-1 0 0,-3 7 0,-8-7 0</inkml:trace>
  <inkml:trace contextRef="#ctx0" brushRef="#br0" timeOffset="700">3745 772 12287,'-8'10'0,"4"-2"0,-9-8 0,7 0 0,-6 0 0,6-8 0,-4-4 0,2-5 0,-5 5 0,5 0 0,0-2 0,0-3 0,-6-1 0,3 0 0,-1-1 0,0 1 0,2 0 0,-4-1 0,1-1 0,-1-5 0,4 5 0,-2-7 0,-1 3 0,3-1 0,0-1 0,6 4 0,-2-3 0,2 3 0,2-5 0,2 3 0,0 1 0,0 3 0,0 1 0,0 1 0,0 0 0,0-1 0,0 1 0,0 0 0,0-1 0,0 7 0,2 2 0,2 0 0,2-1 0,2 5 0,-2-6 0,6 0 0,5 2 0,1 0 0,0 5 0,3-1 0,3 2 0,3-4 0,5 2 0,-1 2 0,2 2 0,1 2 0,3 0 0,0 0 0,-1 0 0</inkml:trace>
  <inkml:trace contextRef="#ctx0" brushRef="#br0" timeOffset="2083">3598 864 12287,'-6'-13'0,"-2"3"0,-2 2 0,4 0 0,-7 4 0,-1-2 0,0-3 0,-1 5 0,3-2 0,-2 2 0,4 2 0,-3 2 0,-1 0 0,0 2 0,0 2 0,3 4 0,3 3 0,-6 1 0,4 6 0,0 1 0,1-7 0,9 0 0,0 2 0,0-3 0,0 1 0,9-2 0,3 2 0,4-6 0,3-4 0,-1-2 0,0 0 0,1 0 0,-1 0 0,0 0 0,-5-2 0,-1-4 0,0 4 0,-2-6 0,-10 8 0,-12 0 0,-4 0 0,-3 0 0,1 0 0,0 0 0,-1 0 0,1 0 0,0 0 0,5 0 0,1 2 0,-2 2 0,-3 2 0,5 0 0,0-6 0,-2 0 0,-3 0 0,5 0 0,0 0 0,-2 0 0,3 0 0,-1 0 0,-2 0 0,4-6 0,0-2 0,1-2 0,-3-2 0,6-7 0,0 3 0,-2 4 0,6-5 0,-6 3 0,1-6 0,1-5 0,-2 1 0,4 3 0,-4-1 0,-2-3 0,4-1 0,-5 4 0,3-5 0,4-2 0,-4 5 0,0-5 0,0 1 0,0-1 0,-1 5 0,5-5 0,-2 3 0,2 3 0,0-3 0,0 1 0,-2 3 0,0 8 0,6 1 0,0 9 0,0-2 0,0 12 0,0-2 0,0 9 0,0-1 0,0 6 0,0 1 0,0-1 0,0 6 0,0 1 0,0-1 0,0 3 0,2-5 0,2 7 0,2-1 0,-2 1 0,0-5 0,0 5 0,2 0 0,-2-1 0,-2-3 0,0 3 0,3-1 0,1-5 0,0 1 0,-6-1 0,0 2 0,0-1 0,-2-9 0,-4-2 0,-7 3 0,3-7 0,-2-2 0,-2-4 0,-3-2 0,5 0 0,0 0 0,-2 0 0,-3-8 0,1-4 0,2-5 0,1-1 0,9 0 0,-4-1 0,0 1 0,6 6 0,-4-1 0,2 3 0,-2-2 0,4 6 0,-4 12 0,-3 4 0,1 9 0,-2-1 0,0 0 0,-4 1 0,1-1 0,3 0 0,-4-1 0,2-5 0,5 2 0,-5-8 0,0 0 0,-6-6 0,7-2 0,3-4 0,0-6 0,6-4 0,-6-3 0,2 1 0,0 0 0,0-1 0,4 1 0,-3 0 0,-1-1 0,-2 1 0,4-1 0,-2 1 0,2 0 0,-4 5 0,0 1 0,-3-2 0,5 6 0,-6 2 0,-2 4 0,4 2 0,-1 2 0,1 2 0,0 2 0,-2 8 0,-5-2 0,3 5 0,2 1 0,6 0 0,-6 1 0,-3-1 0,7 1 0,2-1 0,6 0 0,6 1 0,10-9 0,11-4 0,1-4 0,5-2 0,8 0 0,2 0 0,-2 0 0,5-8 0,1-2 0</inkml:trace>
  <inkml:trace contextRef="#ctx0" brushRef="#br0" timeOffset="2264">2937 1139 12287,'-18'0'0,"0"-6"0,-1-2 0,1-3 0,-1 7 0,1-2 0,0 4 0,-1 2 0,1 0 0,-2 2 0,-3 2 0,-1 2 0,-9 1 0,5-7 0</inkml:trace>
  <inkml:trace contextRef="#ctx0" brushRef="#br0" timeOffset="2716">2001 772 12287,'-10'-10'0,"0"3"0,6 14 0,-2 5 0,-1-2 0,7 2 0,0 3 0,0 1 0,0 2 0,0 1 0,0-1 0,0 0 0,0 1 0,0-1 0,0 0 0,0 1 0,-2-3 0,-4-4 0,2 3 0,-8-9 0,6 0 0,-6-6 0,5 0 0,-3-2 0,0-4 0,0-7 0,4-3 0,-4-2 0,-1-1 0,1 1 0,4-6 0,-6-3 0,0 0 0,1 1 0,-3-5 0,6 5 0,0-1 0,0 1 0,-5-1 0,7 5 0,0-3 0,-2 3 0,6 8 0,-4 1 0,4-1 0,2 6 0,8 0 0,4 8 0,4 0 0,3 0 0,-1 0 0</inkml:trace>
  <inkml:trace contextRef="#ctx0" brushRef="#br0" timeOffset="2898">2038 1249 12287,'-16'-12'0,"1"2"0,3 1 0,8 3 0,-12 6 0,5 0 0</inkml:trace>
  <inkml:trace contextRef="#ctx0" brushRef="#br0" timeOffset="3350">1469 552 12287,'-12'0'0,"-1"0"0,1 0 0,2 0 0,4 6 0,10 2 0,4 2 0,2 4 0,2 3 0,5 1 0,-3 0 0,-2 1 0,0-1 0,7 0 0,-3 1 0,-4-1 0,5 0 0,-7 1 0,2 1 0,0 5 0,-5-5 0,3 5 0,-2-5 0,-4-2 0,4 1 0,-2-1 0,-2 0 0,-2 1 0,-2-1 0,0 0 0,0 1 0,-2-7 0,-4-2 0,-6-2 0,-4 5 0,-3-7 0,-1 0 0,-5 2 0,3-6 0,-7 4 0,1-2 0,-1 2 0,5-4 0,-5 5 0,3-5 0,3-2 0,3 0 0,2 0 0,7 0 0,5 0 0,12 0 0,13-9 0,9-1 0</inkml:trace>
  <inkml:trace contextRef="#ctx0" brushRef="#br0" timeOffset="3581">1395 717 12287,'0'-10'0,"6"18"0,3 14 0,1 5 0,2 1 0,6-5 0,1 3 0,-1 3 0,0-1 0,1 3 0,-1-7 0,1-3 0,-1-3 0,0 0 0</inkml:trace>
  <inkml:trace contextRef="#ctx0" brushRef="#br0" timeOffset="3816">1157 900 12287,'0'-18'0,"0"10"0,0 8 0,0 10 0,6 6 0,0 3 0,-2-1 0,4 0 0,-2 1 0,-2-1 0,-2 0 0,-4-1 0,-2-3 0,-4-2 0,-2 3 0,-2 1 0,-7-6 0,1-2 0</inkml:trace>
  <inkml:trace contextRef="#ctx0" brushRef="#br0" timeOffset="4316">771 680 12287,'-10'-18'0,"2"-1"0,8 5 0,0 8 0,0 2 0,2 18 0,2 4 0,2 5 0,8 3 0,-3-3 0,1 3 0,0 3 0,-2-5 0,3 5 0,-5-3 0,0-3 0,-6 3 0,4-1 0,-4-1 0,-2 3 0,0-7 0,-2 5 0,-2-5 0,-2-2 0,-8-5 0,1-3 0,-3-2 0,-2-4 0,-7 4 0,1-2 0,1-1 0,3-3 0,8-9 0,-1-3 0,-1-4 0,-2-6 0,-1-3 0,3 3 0,2-3 0,-2-1 0,3-7 0,1 7 0,0 1 0,0 3 0,6 2 0,-4-1 0,-1 1 0,1 6 0,-6 1 0,2 3 0,0 4 0,-5 10 0,3 7 0,2 3 0,6-4 0,-5 0 0,1 3 0,0 1 0,4 2 0,-4 1 0,2-1 0,3 0 0,3 1 0,2-1 0,0 0 0,0-5 0,0-1 0,9-8 0,3 2 0,4-4 0,2-2 0,1 0 0,-1-2 0,1-2 0,-1-2 0,0-6 0,1 6 0,-1-1 0,0-1 0,1 4 0,-1-8 0,0-8 0,1-9 0</inkml:trace>
  <inkml:trace contextRef="#ctx0" brushRef="#br0" timeOffset="4531">367 698 12287,'-36'0'0,"-1"0"0,0 0 0,7 0 0,-1 0 0,-2 2 0,-1 5 0,-3 1 0,0 4 0,9 4 0,1-6 0</inkml:trace>
  <inkml:trace contextRef="#ctx0" brushRef="#br0" timeOffset="5467">5911 1855 12287,'0'-10'0,"-2"1"0,-4 9 0,-2-2 0,-7-2 0,3-2 0,-2 2 0,4-4 0,-3 0 0,-1-2 0,-2-3 0,-3-5 0,9 0 0,4-1 0,6 7 0,6 0 0,-2 8 0,9-2 0,1 4 0,0 4 0,0 2 0,-1 4 0,1 2 0,-4-4 0,0 6 0,1 3 0,-1 1 0,-4 0 0,4-1 0,-2-3 0,-4 2 0,4 2 0,-1 3 0,-3-1 0,-4 1 0,-4-1 0,-5 0 0,-1 1 0,-8-3 0,-7-2 0,1-2 0,-3 3 0,1-5 0,-7 0 0,3-2 0,-3-4 0,0 4 0,1-1 0,3-3 0,3-2 0,1-2 0,7 0 0,-1-17 0,1-3 0</inkml:trace>
  <inkml:trace contextRef="#ctx0" brushRef="#br0" timeOffset="5716">5324 1524 12287,'0'-18'0,"-2"2"0,-5 3 0,5 7 0,-4 12 0,4 5 0,2 7 0,0 2 0,0 5 0,6 1 0,2 7 0,1-2 0,-1 1 0,4-3 0,-4-1 0,0 1 0,1-1 0,-1-5 0,-4 1 0,2-3 0,0-3 0,-6 1 0</inkml:trace>
  <inkml:trace contextRef="#ctx0" brushRef="#br0" timeOffset="6332">5103 1488 12287,'11'-8'0,"-3"8"0,-8 0 0,-6 8 0,-3 10 0,1 0 0,0 1 0,-6-1 0,4 0 0,-3 1 0,1-1 0,2 1 0,-4-1 0,1 0 0,-1 1 0,4-3 0,0-2 0,2-2 0,-7 1 0,13-1 0,-2-2 0,8-2 0,6-2 0,9-6 0,-1 0 0,1 0 0,5 0 0,0 0 0,-1 0 0,-3 0 0,-1 0 0,-1 0 0,-2 2 0,-3 5 0,-5-3 0,-8 8 0,0 2 0,-8-6 0,-5 0 0,-3-1 0,-2-1 0,-1 2 0,1-4 0,-2 2 0,-5-2 0,5 4 0,-5-2 0,5-2 0,1-1 0,1-3 0,0 0 0,-1 0 0,1 0 0,0 0 0,-1 0 0,-1-3 0,-5-3 0,5-2 0,-4-6 0,3 2 0,3-3 0,-1-1 0,1-2 0,0-1 0,-1 1 0,1 0 0,2-3 0,1-1 0,3-3 0,0-7 0,-4 3 0,1-1 0,3-1 0,8 9 0,-4-5 0,2 3 0,0-1 0,0-1 0,6 3 0,0-1 0,0 1 0,2 3 0,2 1 0,2 1 0,8 6 0,-2 2 0,3-1 0,-3 1 0,4 6 0,-4-2 0,7 4 0,5 2 0,-3-6 0,5 0 0,-1 2 0,-1 2 0,7 2 0,-5 0 0,3 0 0,1 8 0,7 2 0</inkml:trace>
  <inkml:trace contextRef="#ctx0" brushRef="#br0" timeOffset="6816">4571 1836 12287,'-18'0'0,"-1"0"0,1 0 0,0 0 0,-1 0 0,1 2 0,-1 3 0,3 3 0,4 2 0,-2 2 0,8 7 0,1-1 0,3-6 0,2 0 0,2 3 0,5 1 0,3 0 0,8-1 0,0-3 0,1 2 0,-1-4 0,1 0 0,-1-1 0,-6 3 0,0-6 0,1 0 0,-11-6 0,-8 0 0,-9 0 0,-3 0 0,-7 0 0,-1 0 0,-3 0 0,-3 0 0,3 0 0,1 0 0,-1 0 0,1 0 0,5 6 0,-1 0 0,3 0 0,3 3 0,2-5 0,1 8 0,3 2 0,8 3 0,-2 1 0,6 2 0,6 5 0,4-5 0,8 5 0,1-5 0,-1-2 0,7 1 0,1-1 0,1 0 0,-1 1 0,-1-1 0,-9 0 0,-2-1 0,-1-5 0,-1 4 0,6-5 0</inkml:trace>
  <inkml:trace contextRef="#ctx0" brushRef="#br0" timeOffset="7099">3782 1524 12287,'-19'0'0,"1"0"0,8 2 0,4 5 0,4 5 0,4 12 0,4 7 0,4 6 0,0 5 0,13 5 0,-5 8 0,4 0 0,5 1 0,-7-1 0,7-2 0,-3-4 0,1-7 0,-1-3 0,-5-2 0</inkml:trace>
  <inkml:trace contextRef="#ctx0" brushRef="#br0" timeOffset="7883">3470 1579 12287,'0'-18'0,"0"0"0,0 8 0,0 10 0,0 12 0,2 4 0,4 2 0,-2 7 0,6 1 0,0 1 0,0-1 0,3 7 0,3-2 0,-2 3 0,-1 3 0,-3-6 0,4-1 0,-2 3 0,2 2 0,-3-1 0,1-1 0,0-3 0,-2 3 0,-1-4 0,-7-3 0,2-3 0,2-7 0,0-2 0,-6 5 0,-8-7 0,-5-2 0,-3-2 0,-2-2 0,-3-6 0,-1-2 0,-2-4 0,-3 2 0,5-6 0,-5 0 0,-2-1 0,1-1 0,-3-6 0,5 0 0,-1-1 0,7 1 0,-5-1 0,7 1 0,6 0 0,-2-1 0,7 1 0,3 0 0,4 5 0,6 1 0,5 8 0,7-2 0,0 4 0,1 2 0,-1 0 0,0 0 0,1 0 0,-7 6 0,-2 2 0,0 2 0,1 5 0,-7-5 0,2 2 0,-4 2 0,-2 3 0,0 1 0,0 0 0,-8-5 0,-5-3 0,-3-2 0,-4 4 0,-3-6 0,-1-2 0,1-1 0,3-3 0,0-3 0,-3-1 0,-1-2 0,1-8 0,9 4 0,2-2 0,-2-1 0,-3 7 0,-1-6 0,-1 8 0,1-2 0,6 4 0,2 4 0,-1 2 0,1 2 0,4 6 0,-4-4 0,2 3 0,2-5 0,6 6 0,0-8 0,-2 4 0,-4-8 0,4-2 0,-7-4 0,1-6 0,4-5 0,-6-1 0,0 0 0,0-1 0,3-1 0,-3-5 0,0-3 0,0-1 0,0-5 0,-5 3 0,3-2 0,-2 3 0,6-3 0,-1 9 0,3 1 0,0 3 0,0 8 0,6-1 0,0 18 0,0 5 0,0 18 0</inkml:trace>
  <inkml:trace contextRef="#ctx0" brushRef="#br0" timeOffset="8448">2735 1928 12287,'13'10'0,"-1"-3"0,-8-3 0,2 2 0,-2-2 0,2 8 0,-4 0 0,4 7 0,-4-1 0,-2 0 0,0 1 0,0-1 0,-2-6 0,-4-1 0,-6-3 0,-4 4 0,-3-6 0,1-2 0,0-2 0,-1-2 0,1 0 0,0 0 0,-1 0 0,7-2 0,0-4 0,-3-4 0,-1 0 0,4-5 0,2 7 0,2-2 0,-7-2 0,13-7 0,-6 9 0,8 10 0,0 12 0,0 5 0,0 1 0,0 0 0,-2 1 0,-4-3 0,-6-2 0,-5-1 0,-1-1 0,0 6 0,-3 1 0,-3-1 0,1-6 0,-7 0 0,-3 1 0,-2-3 0,-1 4 0,-1-8 0,2 0 0,5 3 0,-5-7 0,4 4 0,-1-4 0,1-2 0,-3 0 0,5-2 0,-2-2 0,1-3 0,7-5 0,-1 4 0,4-2 0,1-4 0,3-3 0,2-1 0,3 0 0,3-1 0,2-1 0,6-3 0,0-1 0,0 1 0,2 3 0,4 2 0,7-1 0,3 1 0,10-9 0,3-1 0</inkml:trace>
  <inkml:trace contextRef="#ctx0" brushRef="#br0" timeOffset="8780">2607 1579 12287,'-8'11'0,"6"-1"0,-4-4 0,4-2 0,2 8 0,0-6 0,2 5 0,4-3 0,-4 0 0,4-2 0,-4 6 0,-10 5 0,-2 1 0</inkml:trace>
  <inkml:trace contextRef="#ctx0" brushRef="#br0" timeOffset="8947">2148 2516 12287,'0'-13'0,"0"1"0,0-2 0,0 4 0,0-3 0,0 9 0,0-4 0,0 8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41:17.108"/>
    </inkml:context>
    <inkml:brush xml:id="br0">
      <inkml:brushProperty name="width" value="0.08571" units="cm"/>
      <inkml:brushProperty name="height" value="0.08571" units="cm"/>
      <inkml:brushProperty name="color" value="#FF0066"/>
    </inkml:brush>
  </inkml:definitions>
  <inkml:trace contextRef="#ctx0" brushRef="#br0">20 29 7929,'-7'0'-1113,"1"-1"731,1-1 0,3 1 506,7-1 1,3 1 0,6 1 0,1 0-9,1 0 0,2 0 0,3 0 0,0 1-91,0 1 0,3-1 1,2 2-1,4 0 34,3 2 0,2-2 0,2-1 0,3 0-34,1 0 0,1-1 0,1 1 0,1-2 11,3-2 0,2-1 0,0-3 1,0 1-27,-3 0 1,1 0 0,0 0 0,1 2-8,1 0 0,-3 2 0,-2-2 0,-1 0 20,-1 1 0,3 0 1,1 2-1,0 0 2,-2 0 0,-4 3 0,0 1 0,1 0-6,3 1 0,-4-3 1,2 2-1,-1 0 0,-2 0 1,2 1 0,-1 1 0,0-1-9,0 0 1,0-1 0,-3 1 0,1 0-16,0 1 0,-5-1 0,-1 0 0,-2 0 0,-2 1 0,1-3 0,0 2 0,1 0-2,-3-1 1,0 0-1,-4-3 1,1 1-2,0 0 1,-5 1 0,2-1 0,0 0 5,2-1 0,-1-1 0,1 0 0,-1 0 0,-1 0 0,-1 0 0,-1 0 1,-1 0-4,-1 0 1,0-3 0,-3 1-1,-1 1-5,-1 0 0,0 0 1,-3-1-1,0 0 7,-1 1 0,-1 0 0,0 1 2,0 0 0,-3 0 0,1 0-15,1 0 0,-3 0-174,2 0-42,-3 0-44,1 0 144,-3-3 1,3 1 86,2-3 0,1 2 1,1-3-1,0 2 17,0 1 0,0-2 0,1 1 1,0-1 41,1 0 0,1 2 0,-3-3 0,0 1-59,3 0 1,-2 1-1,1-1 1,-1 1-75,-1 0 1,-3 0-1,1 2 1,0 0 117,2 1 0,0-3 0,0 0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41:18.958"/>
    </inkml:context>
    <inkml:brush xml:id="br0">
      <inkml:brushProperty name="width" value="0.08571" units="cm"/>
      <inkml:brushProperty name="height" value="0.08571" units="cm"/>
      <inkml:brushProperty name="color" value="#FF0066"/>
    </inkml:brush>
  </inkml:definitions>
  <inkml:trace contextRef="#ctx0" brushRef="#br0">1051 141 6584,'0'7'-10,"0"0"1,0 1-1,0 0-10,0 2 1,0 2 0,0 0 0,0 3 49,0 2 1,1 1 0,0-1 0,1-2-29,0 0 0,0-1 1,-1 0-1,2-1-2,1-1 1,-2 0 0,1-2 0,-1-2-14,0 0 0,2-1 0,-3 0-85,1 0 1,2-3-1,-3-1-82,1 0 1,2-2 179,-2 1 0,-1-2 0,1-2 0,-1-2 0,-1-3 0</inkml:trace>
  <inkml:trace contextRef="#ctx0" brushRef="#br0" timeOffset="400">1023 155 6453,'7'0'-63,"-3"0"0,1 0 0,1 0 122,0 0 0,1-1 0,1 0 1,0-2-65,1 2 1,4-2 0,-1-1 0,1 1-49,1 0 0,3-2 1,1-1-1,0-1-1,1-3 1,0 1 0,2 1 0,0 0-13,0-2 0,-3-1 0,0 1 0,-1 1 66,-1-1 0,-1 2 0,-1-5 0,0 2 0</inkml:trace>
  <inkml:trace contextRef="#ctx0" brushRef="#br0" timeOffset="2066">1093 344 7856,'0'-7'-185,"0"2"1,0 1 0,-1-1-377,-1 1 0,1-2 549,-1 1 0,0 1 6,0 0 0,0 2 0,-2 0-3,1 4 1,0 0-1,1 2 8,-3 2 1,1-2 0,0 0-1,0 1 9,0-1 1,0 2 0,-2-1 0,0 0 5,1 0 0,1 1 1,-3-2-1,0 1 10,0-1 0,0 1 1,0 1 1,0-1 1,0 0 0,0-2 0,0 0-14,0 1 1,0 0-1,0-1 1,0-2-14,0 0 1,-3 1 0,1 1 0,1-2 3,0 0 0,1-1 0,-1 0 0,-1 0-9,0 0 0,-1 0 0,1 0 0,0 0 16,1 0 0,-1 0 1,0 0-1,0 0-6,1 0 0,0 0 1,0 0-1,-1 0 4,0 0 0,0 0 1,2 0-1,-1 0-2,-1 0 0,1 0 0,-1 0 0,1 0 11,1 0 0,-1 0 0,-1 0 1,1-1 11,2-1 1,-1 0 0,2-2 0,-1 0-11,-1 1 0,2-2 1,0-2-1,1 0-28,0 0 1,-2-1 0,3 0 0,0-3 2,0 1 1,0-2 0,1-2 0,0 0-8,1 0 0,-3 0 0,2 0 0,1 0 8,0 0 1,0 2-1,-1 1 1,0-2 3,1 0 0,-3 0 0,2 0 0,1 2 1,0 1 0,-2-2 0,1 1 0,1 0-1,0 2 0,-2-1 1,1 0-1,1 2 6,0 0 1,1 3 9,0 1 60,0-1-183,0 1 108,0 10 1,2 2 0,0 6 0,0-4-5,-1-2 1,1 0 0,0 0 0,0 2 0,-1 1 1,-1-2 0,0 1 0,0-1 12,0 1 0,0 2 0,0-1 0,0 1-5,0-1 0,-3-1 0,0 1 0,0 1-6,0-1 1,-2 1 0,1-2 0,-1-2 1,0 0 1,1 0-1,-3 0 1,0-2-5,0 1 1,0-4 0,0-1-1,0-1 1,0-1-1,0 0 1,0 0 0,0 0 1,0-2-1,0-2 1,0 1 4,0-3 1,0 0 0,0-1 0,0 0 13,0 0 0,2 0 1,0 0-1,0 0-12,-1 0 0,-1 0 0,0 0 1,0 1-9,0 1 1,0-1 0,0 1 0,0-1 0,0-1 1,1 2 0,0 1 0,1 0-6,0 1 1,0 0 0,-1-1 4,1 1 0,2 0 1,-3 2 10,1-2 0,1 1 1,-3 2 1,0 3 0,1 2-12,1 1 0,-1 0 1,1 0-1,0-2-5,0 2 1,-1 2 0,3 2-1,-1-2-1,-1 0 0,2-1 0,0 0 0,0 0-6,1 0 1,0 0 0,2 1 1,0 1 1,0-1-1,0 1 5,0-1 0,3-2 0,2 0 0,1-3 5,1 1 1,1 1 0,-1 0 2,0 1 0,2-1 0,-4-2 0,0 1-2,0 0 0,0-1 1,-2 0-1,0 1 19,0 0 1,0-1-1,-2 0 1,0 1-3,1 0 1,0-1 0,-4 0 0,-3 1 6,-1 0 0,-1-1 0,0 0 0,-1 1-11,-1 0 1,0-1-1,-2 0 1,0 1-3,0-3 0,1 2 0,-3 0 0,1-2 3,0 0 1,-1-1-1,0 0 1,0 0-4,1 0 1,3 0 0,-2-1-1,0 0-7,0-2 0,3-2 0,-1 1 1,1-1-12,1 1 0,0-2 0,1-2 0,1-2-77,3 2 1,-2-1 0,2 1 0,1-3-67,0 1 1,1 0 0,1-1 0,1-2 51,3 0 1,-2 0 0,2 0 0,1 2 96,3 1 0,-1-2 0,2 1 0</inkml:trace>
  <inkml:trace contextRef="#ctx0" brushRef="#br0" timeOffset="2416">253 505 7219,'-3'-5'-488,"1"1"488,-3 2 0,1-4 0,-3 2 0</inkml:trace>
  <inkml:trace contextRef="#ctx0" brushRef="#br0" timeOffset="2546">127 491 7826,'-7'-1'-397,"0"-1"0,3 0 0,1-2 131,0 1 1,2 0 265,-1 1 0,4 1 0,2-2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41:43.722"/>
    </inkml:context>
    <inkml:brush xml:id="br0">
      <inkml:brushProperty name="width" value="0.11429" units="cm"/>
      <inkml:brushProperty name="height" value="0.11429" units="cm"/>
      <inkml:brushProperty name="color" value="#FF0066"/>
    </inkml:brush>
  </inkml:definitions>
  <inkml:trace contextRef="#ctx0" brushRef="#br0">5296 47 24311,'-3'-10'-1678,"-1"2"1,0 1 1232,0 1 1,-4 3 0,1-3 0,-4 2 599,-5 2 1,-2 1 0,-4 1 0,-3 1 30,-2 2 1,-6-2 0,-3 2 0,-5-1-27,-5-2 0,-2 3 1,-9 0-1,-3-1-42,-5-1 1,-6-1-1,-5 0 1,-2 0-85,2 0 1,0 0 0,2 0 0,-2 1-76,-1 2 0,8-1 0,1 3 0,3 0 217,1 1 1,-4-1 0,-1 2-1,2-1-202,1 1 0,-3 1 1,-4-1-1,-3-1-3,-5 1 1,3-3 0,-1 1-1,1-2 116,1 0 1,-3 0 0,3-3 0,-2 0 971,4 0 0,1 0 1,1 0-1,-1 0-1054,0 0 0,5 1 1,-6 1-1,1 1-33,-3-1 1,0-1 0,-6-1 0,-1 0 14,2 0 1,0 0-1,4 0 1,2 0 25,0 0 1,7-3 0,3 0 0,4 0 16,2-1 0,0 3 0,2-2 1,0 2-40,3 1 0,0 0 0,4 0 0,-1 0-37,-5 0 1,1 0 0,-3 0 0,2 0 6,1 0 0,1 1 0,0 1 0,2 1 22,3-1 1,3-1 0,1-1 0,4 0 15,5 0 1,5 0 0,7-1 0,4-1-95,5-1 1,1-1 0,4 0-302,-2-2 1,4 1-720,3-1 778,4 4 1,-2-6 0,4 2-1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2:22:32.963"/>
    </inkml:context>
    <inkml:brush xml:id="br0">
      <inkml:brushProperty name="width" value="0.08571" units="cm"/>
      <inkml:brushProperty name="height" value="0.08571" units="cm"/>
      <inkml:brushProperty name="color" value="#FF0066"/>
    </inkml:brush>
  </inkml:definitions>
  <inkml:trace contextRef="#ctx0" brushRef="#br0">2346 309 8099,'0'-7'-640,"0"0"0,0 2 1,-1 1 358,-1 1 455,1-2 0,-5 4-119,1-1 0,-1 2 1,-1 1-1,0 2-34,3 1 0,-2-1 1,2 1-1,-1 1 4,0-1 0,3 2 1,-2-1-31,1 1 1,1 1 0,2 0-10,0 0 1,0-1 0,3 0 0,1-2-23,3 2 0,0-2 0,2 0 0,1 1 1,1-1 0,-2 0 1,3-3-1,0 2 7,2 1 0,-3-2 0,0 0 0,-1-1 13,-1-1 0,1 0 1,-1 1-1,-2 0 23,-2 2 1,-3-1 0,0-2 0,-4 0-2,-3 0 0,-1 2 1,-2 1-1,-1-1 1,0 1 1,-1-2 0,1 1-1,-2 0 23,0 0 1,-2-1 0,1 2 0,-1-1 31,-1 1 1,0-1 0,0-2-1,-1 0-15,-1 0 1,0 0 0,-2 0 0,0 0-50,0 0 1,2 0-1,-2 0 1,1 0-2,2 0 0,-1-1 1,1 0-1,0-3-2,2 1 1,2 0 0,-2-1 0,2 0-15,1 1 0,1 0 0,2-1 0,0 0 10,0 1 0,2 0 1,0-1-31,0 1 0,2-2-2,1 0 14,1 2 1,4-2-1,2 1 24,4 1 1,-1 1 0,1 0 0,-1 1 5,-1 1 1,0 0 0,0 0 0,0 0 0,0 0 1,0 0-1,0 0 14,0 0 1,0 2 0,0 1 18,0 1 1,0 1 0,-1 2 0,-1 0 26,-3 0 0,1-2 0,-1-1 1,1 2-19,0 0 1,-2 1 0,1 0-1,-1 0-23,-1 0 0,-3 0 1,0 0-1,-1-1-2,-1-1 1,-2 1 0,-2-2 0,-1 1-73,-1-1 0,2-1 0,-3 1 0,0 1-144,-1-1 0,0 1 0,0-2 194,1 1 0,1-2 0,-3 1 0</inkml:trace>
  <inkml:trace contextRef="#ctx0" brushRef="#br0" timeOffset="315">1821 183 7621,'-1'-6'0,"-1"0"-1287,0 2 1258,0 2 1,2 0-1,0 5 1,0 3 170,0 3 0,0 2 1,0-1-1,0 1-78,0 2 1,2 1 0,1 1-1,0 2-76,0-2 0,2 0 1,-2-1-1,1 0-15,2 0 0,-3 0 0,2 0 0,0 0-494,-1 0 521,2 0 0,-2 0 0,3 0 0</inkml:trace>
  <inkml:trace contextRef="#ctx0" brushRef="#br0" timeOffset="1080">1618 351 8116,'-7'0'-1291,"2"0"1291,0 0 0,4 1-264,-1 1 1,2 2 0,2 2 298,3-1 1,1 0 0,1-2 0,0-2-66,0 0 1,2-1-1,1 0 1,0 0-19,0 0 0,1 0 0,-3 0 1,1 0 28,0 0 1,-1-2 0,-1-2 0,-1 1 16,-1-3 0,0 2 32,-3 0 0,0 0 0,-4-1 53,-3 3 1,-1 1 0,-2 1-1,-1 0-30,0 0 1,-3 0 0,2 1 0,-1 0-15,-1 2 1,1 1 0,-1-1 0,0 0-36,-1 1 0,1 0 0,1-1 0,0 0-13,0 1 1,3-2 0,-1-2 0,1 0-1,1 0 1,0 0 10,0 0 0,2-3 0,1-2 0,1-1-3,2-1 1,0-2 0,1-1 0,0 1-2,0-1 1,-3 1 0,1-2 0,1 1-2,0 2 0,0-2 0,-1 0 1,0 2-1,1 0 0,-3 1 0,2 0-2,-3 0 1,4 4-1,-1 3 20,1 4 0,1 0 0,0 0 1,0 2 31,0 0 0,2 3 0,1 1 1,0-1-15,0 1 0,3 1 0,-1 3 1,0 0-17,0 0 0,1 0 1,-1 0-1,1 0 5,1 0 1,-3 0-1,1 0 1,0 0-18,-1 0 1,1-2 0,-2-2 0,0 1 34,0-3 1,0 0 14,-3-1 0,-1-3 0,-1-2 0,-3-1-53,-1-1 0,-2-1 0,-1 0 1,-1-3-10,-1 1 1,2-2 0,-2-2 0,0 0-46,0 0 1,1-2-1,-2-2 1,3 1-96,1 0 0,1-1 1,0 0-1,1 1-280,1 0 427,2 1 0,0-1 0,-1-1 0</inkml:trace>
  <inkml:trace contextRef="#ctx0" brushRef="#br0" timeOffset="2030">1142 169 8131,'-4'-3'-620,"1"1"533,3-2 1,0 3 0,0 1-1,0 4 93,0 2 1,0 3 0,0 1-1,0 1-2,0 2 1,2 0 0,1 1-1,0 0-30,0 0 1,2 0 0,-2 1 0,0 0-86,0 2 1,3-1 0,-2-2-1,0 0-134,1 0 1,-3-2 244,3-1 0,0-2 0,2 1 0</inkml:trace>
  <inkml:trace contextRef="#ctx0" brushRef="#br0" timeOffset="2482">974 218 8116,'-5'-7'-481,"0"0"0,2 0 0,-3 1 143,1 1 381,4 2 1,-2 4 38,3 1 0,1 0 0,1 2 0,2 2-25,0 0 1,1 3 0,-2 1 0,1-2-38,2 0 0,0 1 1,1 1-1,-1 0-29,-1 1 0,1 0 0,-1-1 0,0 0 8,0 1 0,1 0 1,-2-1-1,0-1-13,1 1 0,-3-2 1,1 1-1,-1-1 18,0-1 1,0 0 0,-4-1 27,-3-1 0,-2 0 1,-2-2-1,-1-1-12,-4 1 1,2-2-1,-5 1 1,0-1-21,1-1 1,-3 0 0,1 0 0,-1 0-66,0 0 0,4 0 0,-1 0 0,1 0-60,1 0 0,0 0 1,1 0-1,1 0-3,3 0 1,3-1 0,2-1 127,1-3 0,1-1 0,2-1 0</inkml:trace>
  <inkml:trace contextRef="#ctx0" brushRef="#br0" timeOffset="2749">813 260 7129,'0'-7'-612,"1"3"699,1 2 1,2 1 0,2 2-7,-1 1 0,1 0 1,-1 2-1,0 2-37,0 0 1,1 3 0,-1 1 0,1-1-36,1 1 0,0-1 0,0 1 0,0 1-95,0 0 1,-3-1-1,1 1 1,1 1-51,0-1 0,-2 0 1,0-3-1,0 2-157,0-2 293,-2 0 0,4-1 0,-2 0 0</inkml:trace>
  <inkml:trace contextRef="#ctx0" brushRef="#br0" timeOffset="3082">638 309 8146,'0'-5'-951,"0"1"0,0 3 989,0 1 1,2 1-1,1 3 1,1 2-9,2 0 1,-3 1 0,2 0 0,0 0 7,-1 0 0,1-2 0,-2-1 0,0 2-1,0 0 0,2 1 0,-3 0-60,0 0 1,-1-2 0,-1-1-57,0 2 0,-1-2 1,-1-1-1,-3 1 79,-1 0 0,-4 1 0,-1 2 0</inkml:trace>
  <inkml:trace contextRef="#ctx0" brushRef="#br0" timeOffset="3281">512 428 8146,'-7'-3'-325,"2"1"0,0-2 14,0 1 1,0 2 0,-1 3 0,1 3 345,0 1 1,1 1 0,0 0 0,-1 0-26,1 0 0,-2 0 1,2 0-1,-1 0-148,1 0 1,1-2-1,-1-1 138,1 2 0,-2-3 0,4 3 0,-2-2 0</inkml:trace>
  <inkml:trace contextRef="#ctx0" brushRef="#br0" timeOffset="3683">456 113 7199,'-3'-7'-696,"1"3"789,-2 2 0,2 2-82,0 2 0,0 1 0,1 3 0,-2-2 40,2 2 0,0 0 0,1 1-31,0 0 0,0 0 0,0 0-11,0 0 0,1 0 0,0 1 0,2 0-11,1 2 0,-1 0 1,0-2-1,1 2-1,0-2 0,-1 3 0,1 0 1,1 1-35,-1-1 1,1-1 0,-2 0-1,0 1-141,0 0 1,0 0-1,-3 2 178,0-2 0,3-2 0,1 1 0</inkml:trace>
  <inkml:trace contextRef="#ctx0" brushRef="#br0" timeOffset="4332">309 120 8157,'0'-7'-2170,"0"0"2433,0 0-177,0 3 0,2 2 0,1 4-27,-2 3 1,0 1-1,0 1 1,0 0-5,2 0 0,0 2 0,-2 1 0,2-2-41,1 0 0,-1 1 1,1 1-1,1 0-1,-1 1 0,2-1 0,-2-1 0,1 2-11,-1 0 1,0 1 0,2-2 0,-2 0-14,2 1 1,-2 0 0,-1-1-1,1-2 3,-3 0 0,0 0 0,-1 0 1,0 2 1,0-1 0,-1-2-1,-1-1 22,-3-1 0,-1 0 0,-2-2 1,-1 0 29,-3 1 0,-1 0 0,-1-1 0,0-1-20,0 1 1,0-2 0,0 1 0,-1 0 13,-1 0 1,-1-1 0,-3 1 0,2-1 10,1-1 1,-2-1 0,1 0-1,0-3-18,2 1 0,1-2 0,2-2 0,0 0-20,2 0 1,2 0-1,0 0 1,1 0-62,1 0 0,2 0 0,1-1 0,1 0-136,2-2 1,0 1 0,2 2 0,1 0-210,3 0 1,1 0 393,1 0 0,3-3 0,1-1 0</inkml:trace>
  <inkml:trace contextRef="#ctx0" brushRef="#br0" timeOffset="4713">323 15 7944,'-5'-2'0,"1"-2"-563,1 1 0,-2 1 0,0 0 611,-1 1 1,0 2 0,0 1 0,2 3-27,-2 1 0,0 3 0,-1 1 1,0-1 36,0 1 0,2-2 1,1 2-1,1-1-39,2 1 0,0-1 0,1-2-5,0 0 1,3 0 0,2-1 0,4 0 17,3-2 0,2-2 0,1 0 0,2-1-14,1-1 1,-2 0-1,-1 0 1,-1 0 7,-3 0 1,-1 0-1,0 0-98,1 0 1,-5 1-14,-4 1 0,-5-1 0,-4 2 0,-4-1-22,-2 1 0,-2 2 0,0 0 0,-3 1 106,1 1 0,-2 0 0,-2 0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9:41:46.589"/>
    </inkml:context>
    <inkml:brush xml:id="br0">
      <inkml:brushProperty name="width" value="0.08571" units="cm"/>
      <inkml:brushProperty name="height" value="0.08571" units="cm"/>
      <inkml:brushProperty name="color" value="#FF0066"/>
    </inkml:brush>
  </inkml:definitions>
  <inkml:trace contextRef="#ctx0" brushRef="#br0">1574 149 5952,'8'1'76,"-2"2"1,1-1 0,-3 4 0,2 2-52,1 0 0,-2 1 0,1 1 0,2-1-15,0 0 1,0 0 0,-1 2 0,-1 0-13,2 2 1,-3-1-1,0-3 1,0 0-54,0-3 0,-3 2 45,2-2 0,-4 1 0,-4 0 10,-2-4 1,-2-2-1,-1-1 1,-1 0-1,1 0 0,-3 0 0,-1 0 1,1 0-1,-2 0 1,3 0-1,-3-1 1,-1-1-5,1-1 0,1-2 1,-1 3-1,-1-2-8,1-1 0,1 2 0,-1-3 1,-1-1 8,1-2 1,3 3 0,-3 0 0,2-1-9,-1-2 0,-2 0 0,1 0 0,1-1-8,-1 1 1,1 1 0,2 0 0,-3 0 0,0 1 1,2-3 0,0 4 0,2-3 6,0 0 0,1-1 0,0-1 0,-1 1 14,1 2 1,3 0 0,0-1 0,-1 0-4,2 0 1,-2-1 44,4 1 1,0 3-37,3 0 0,4 3 1,2 0-4,2 2 0,2 1 0,-1 0-6,0 0 0,4 0 0,-1 1 1,0 1-3,-2 2 0,-1 0 0,2-2 1,0 2 0,1 1 0,1-2 0,-4 2 0,0 0 1,1 1 1,2-1 0,0 2-1,-1-1 0,-4 1 0,1-1 0,-3 0 0,2 1 0,-1 1 0,-4 2 0,1-1 28,-2 0 0,-2 0 0,-1-2 0,-3-2-1,-3-1 0,-1 3 1,-5 0-1,-1 0-26,1-1 1,-2 1-1,-2-3 1,-1 1-7,1-1 1,-4 2 0,0-3 0,1-1 1,2-1 1,0 2-1,1 0 1,-1-1-8,0-1 0,1-1 0,0 0 0,2 0-10,0 0 1,4 0 0,-3 0-1,2 0 7,1 0 1,2-3 0,1 0 0,-1 0 11,1-1 0,1 2 0,1-3 1,0 0 0,0-1 0,2 3 0,0-3 0,0 0 5,-1 1 1,4-4-1,-1 3 1,2-2-3,1-1 0,0-1 1,0 1-4,0 0 0,0-1 1,1 1 5,2 0 1,-2-1 0,4 2 0,-2 1-10,0 1 1,3 3 0,-2-3-17,1 2 0,-2-2 13,4 3 3,-5 0 4,2 3 3,-4 0 0,0 4 0,-1 1 21,-2 0 1,1 4 0,-4-3 0,1 2-13,0 1 0,-1-2 0,-3-1 0,-1 1-8,1 1 1,0 1-1,-2-2 1,0-1-5,-2 1 1,-3 1-1,0-2 1,-1-2-5,-2 0 1,-2-3-1,0 2 1,2-2-7,3-1 0,1 0 1,-1 0-1,1 0 1,2 0 0,0-3 1,4 0-1,0 0 23,-1-1 0,1 3 0,0-3 1,-1 0 30,1 1 1,0 0 0,0 3-29,-1 0 1,1 1 0,1 2 0,0 3-5,2-1 1,4 3-1,-1-2 1,2 3-18,1 0 0,0 0 0,1 0 0,2 0-18,3-3 1,3 2 0,1-3-1,1 2-15,2-1 1,0-3-1,-1 2 1,0-1-16,-1-2 0,0-1 0,-2-1 26,0 0 1,-2 0 188,-1 0-139,-4 0 1,-5 0-1,-8-1-9,-2-2 0,-2 2 1,-1-2-1,0 2-8,0 1 0,-2-1 0,0-1 0,-1-1-10,0 1 0,1 1 0,-1 1 0,1 0-12,-1 0 0,1-3 1,2-2-1,1 1-3,2 0 1,-3-3-1,4 2 1,1-1 3,0-1 1,5 2 0,1-2 0,0 1-5,0-2 0,2 3 31,0-1 0,3 4-3,3-1 1,0 2 82,3 1 0,-4 1-16,1 2 1,-2-1-41,-1 4 0,-4-1 0,-2 3 0,-3-3-30,0-1 1,-1 2 0,-2-2 0,-1 1-45,-2-1 1,-3 2 0,-5-3-1,0 0-147,1 1 1,-4-3 0,2 3 182,0 1 0,1-4 0,5 3 0</inkml:trace>
  <inkml:trace contextRef="#ctx0" brushRef="#br0" timeOffset="581">1741 410 8083,'-9'0'-868,"0"-4"1,-1 1 800,1 1 1,-5 1-1,-1 1 1,-3 0 53,0 0 1,-4 3 0,-1 0 0,1 0-35,-1-2 0,-2-1 1,2 0-1,0 0 47,1 0 0,-4 0 0,2 0 0</inkml:trace>
  <inkml:trace contextRef="#ctx0" brushRef="#br0" timeOffset="999">969 0 8150,'-10'0'-139,"1"0"1,0 0-1,-2 0 1,0 0-54,-1 0 0,-5 0 1,2 0-1,-4 0 106,-3 0 0,1 3 1,-6 1-1,-1 0 86,2 1 0,-6 2 0,3-2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0:09:01.284"/>
    </inkml:context>
    <inkml:brush xml:id="br0">
      <inkml:brushProperty name="width" value="0.11429" units="cm"/>
      <inkml:brushProperty name="height" value="0.11429" units="cm"/>
      <inkml:brushProperty name="color" value="#FF0066"/>
    </inkml:brush>
  </inkml:definitions>
  <inkml:trace contextRef="#ctx0" brushRef="#br0">2007 430 14580,'-7'1'-1442,"1"3"0,2 3 769,1 2 0,3 1 1,4-2 518,3-1 0,2-4 0,2 1 0,1 0 22,2 0 0,-2-1 1,4-3-1,-2 0 31,0 0 0,2 0 0,-3 0 0,1-1-17,0-3 1,-1 2 0,0-5 48,1-1 1,-1-2 0,-4-1-115,-2 1 0,-5-1 0,2 0 0,-4 2 103,-4 1 0,-1-1 1,-3 3-1,1-1 124,-2 0 1,-1 3 0,-3-2 0,-2 1-44,2 3 0,1 1 1,0 1-1,-1 0 27,-1 0 0,-4 0 0,2 0 0,0 0-1,-3 0 0,-2 0 1,0 1-1,-1 1-21,1 2 1,-5 3 0,-2-3 0,0-1-10,-1 2 0,0-3 1,-3 4-1,0-1 6,0-3 1,4 0 0,2-1 0,1 1 7,0 2 1,0-1-1,3-3 1,1 0 7,-1 0 0,1 0 0,0 0 0,-1 0 5,1 0 0,3 0 1,1 0-1,1 0-22,3 0 1,1 0 0,2 0-12,-1 0 0,0 0-1,0 0 1,1 0-1,-1 0 6,0 0 1,4 0 0,0 0 0,-1-1-10,-2-2 0,-1 1 0,1-1-65,-1 2 0,4 1 1,-1 0-169,0 0 1,2 0 245,-1 0 0,0 0 0,-4 0 0</inkml:trace>
  <inkml:trace contextRef="#ctx0" brushRef="#br0" timeOffset="333">1621 237 11452,'0'-11'-475,"-1"0"0,-2 0 1,0 1-107,0-1 0,2 4 0,0 0 356,-3-2 0,2 0 200,-5-2 0,3 1 0,-3 3 65,-1 4 0,2-2 0,-1 1 0,-2 3-32,0 3 1,-2 1 0,0 4 0,0 1-66,1 2 1,-5 2 0,1 1 2,1 1 0,1 5 0,1-2 1</inkml:trace>
  <inkml:trace contextRef="#ctx0" brushRef="#br0" timeOffset="947">1020 226 12307,'7'-5'-1113,"0"-1"523,1 0 1,-2 1-1,1 5 1,3 0 680,3 0 1,0 0 0,4 1 0,-2 3-43,-2 3 0,3-1 0,-1 1 0,1 2-38,-1 0 1,0 2-1,-4-1 1,-2-2-19,-2-1 1,2 0 0,-5 4-49,2 0 1,-3-1 0,-1 1-34,-4 0 0,-4-4 0,-5-1 0,0 0 121,1 0 1,-6-4-1,-2 3 1,-2-1 7,-2-1 1,-3 1 0,-1-4 0,-1 0-42,-3 0 0,-1 0 0,-1-1 0,-1-2 3,1 0 0,-4-4 1,2 2-1,2-1 13,2-3 0,6 1 1,-1 0-1,2 1 14,2-2 0,4 3 0,4-1 0,3 0 99,3 1 0,5 0-78,-2 2 1,8 3 0,3-2-37,2 1 0,2 2 1,0 0-1,0 0-21,-1 0 1,1 0-1,0 0 4,0 0 1,-1 0-1,1 0 31,0 0 1,-4 4 0,-1 1-37,-1 1 0,-2 1 1,-3 4-25,0-1 0,0-2 0,0-1 0,-1 1 35,-2 2 0,-7-1 0,-6 0 1,1-2-26,-1 1 1,-6 0 0,0 1-1,-2-3-161,-2-2 1,2 4 0,-4-5 0,-1 0 179,2-2 0,-4-1 0,3 0 0</inkml:trace>
  <inkml:trace contextRef="#ctx0" brushRef="#br0" timeOffset="1366">354 247 12429,'0'-10'-2526,"0"-1"1542,0 0 0,0 4 898,0 0 0,0 6 49,0 1 1,0 4 0,0 7 40,0 0 1,0 3 0,-1 0 12,-3 0 0,2-3 0,-6 0-9,0 0 0,0-4 0,-1-1 1,2 0-66,-1 0 1,2-4 0,-1 2 171,-2-3 0,0-1 1,-2 0 30,0 0 0,1-5 0,-1-2-94,0-2 0,4-3 0,1-1 1,0-2-23,0 2 0,0-2 0,-2 0 0,1 2 20,-2 1 1,3-2 0,-1 0 3,-1 1 1,-2 2 0,0 4 0,-1 2 43,0 0 0,0 4 0,1-3 7,-1 3 1,0 5 0,0 0 0,1 2-55,-1 3 1,5 0 0,1 2-177,0 0 0,4 0 24,-2-1 1,3 0 107,3-3 0,3-2 1,5-5-1,1 0-63,2 0 0,3 0 1,4 0 113,1 0 0,-1 0 1,1 0-1</inkml:trace>
  <inkml:trace contextRef="#ctx0" brushRef="#br0" timeOffset="1496">450 75 13551,'4'-10'-517,"0"-1"1,3 0-1,-4 0 1,1 1-1229,1-1 1686,-4 5 0,4 1 0,-5 5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0:09:04.200"/>
    </inkml:context>
    <inkml:brush xml:id="br0">
      <inkml:brushProperty name="width" value="0.11429" units="cm"/>
      <inkml:brushProperty name="height" value="0.11429" units="cm"/>
      <inkml:brushProperty name="color" value="#FF0066"/>
    </inkml:brush>
    <inkml:brush xml:id="br1">
      <inkml:brushProperty name="width" value="0.08571" units="cm"/>
      <inkml:brushProperty name="height" value="0.08571" units="cm"/>
      <inkml:brushProperty name="color" value="#FF0066"/>
    </inkml:brush>
  </inkml:definitions>
  <inkml:trace contextRef="#ctx0" brushRef="#br0">3050 248 11594,'-3'-8'-2866,"-1"1"2692,1 5 0,4-2 0,1 8 162,2 3 0,4 3 0,-1 0 0,3 1 72,0 0 1,1 1-1,0 1 1,0 1-50,-1-1 0,-2-1 0,-2-1 0,-1 0-21,1-1 1,-3 1-1,0 0-56,-1 0 1,-4-1 0,-1 0 26,-4-3 1,-6-1-1,-3-4 1,1 2 110,-1-2 1,-4 0-1,-1-2 1,-4 0 6,-2 0 1,-2-4 0,-3-1-1,-1-1-25,-3-2 0,1-2 0,-3 0 0,0-1-15,0 0 1,2-1-1,-2-1 1,1-1 9,2 1 0,3 1 0,2 1 0,3-1 13,1-2 0,2 5 1,5-1-1,2 1 19,1 3 0,2-2 1,3 3-1,1 0-63,-1 1 0,-1 0 0,-1 3 0,-2-1-37,2-2 0,1-3 0,2 3 0,0 1-21,3-2 0,-1 2 1,4-4-83,2-1 0,0 2-40,2-1 51,0 0 0,2-4 61,1 0 0,0 4 0,3 0 33,-2-1 0,5 2 0,-3-2 1,1 1-15,0 1 1,1-3 0,5 2 0,2-3 6,-2-1 1,0 4 0,0 0-1,3 0 17,0 1 0,-1-3 0,1 5 0,1-1-50,0 0 0,1 2 0,2 3 158,-2 0 1,2 0 0,-3 0 0</inkml:trace>
  <inkml:trace contextRef="#ctx0" brushRef="#br1" timeOffset="213">2835 634 8378,'-4'-11'0,"-2"1"-593,0-1 0,-3 0-522,6 0 1115,-1 5 0,4 2 0,-5 4 0,0 0 0</inkml:trace>
  <inkml:trace contextRef="#ctx0" brushRef="#br0" timeOffset="414">2814 183 8420,'-5'-14'0,"-1"-1"-657,0 2 0,0 5 624,3 1 1,-2 6 0,-2 2-1,2 7 29,0 5 1,3 6 0,-5-1 0,0 3-118,1 0 0,-4 1 1,4-1 114,0 1 1,-3-1-1,3 0 1</inkml:trace>
  <inkml:trace contextRef="#ctx0" brushRef="#br0" timeOffset="883">2599 398 10478,'-12'0'-232,"-1"-1"0,-2-2-46,-2 0 1,3-1-1,-3 4 1,0 0 195,1 0 1,-1 0 0,-2 0-1,1 0 32,-1 0 1,-2-1 0,-1-1 0,-2-3 22,-1-1 0,-5-1 0,1-3 0,-2 1-1,-1-2 0,0 5 1,0-7-1,0 0 18,-1 1 0,6 0 1,2 1-1,2 0 33,2 1 1,4-1 0,4 0 51,5 0-154,3 5 1,5 3 2,0 6 0,3 0 1,1 4-1,0 1 59,0 2 0,-1 2 0,4 1 0,1 2-5,2 2 0,0-3 0,1 4 0,0 1 16,0 2 1,-1-3 0,2-1 0,0 3-7,-1 0 1,2-3 0,-7-2 0,1-1 26,0 1 0,-4-1 0,0-3 52,-1-1 1,-2-2 0,-2-2 0,-1-2 28,-4-1 0,-6-2 1,-3-1-1,-1-1-40,-2-3 1,-1 2 0,-3-5 0,-1-2-115,-1 0 0,-1-2 0,2-1 0,-1-1-113,1-1 1,2-2-1,0 3 1,1-1-502,-1 1 689,1-4 0,-1 5 0,1-4 1</inkml:trace>
  <inkml:trace contextRef="#ctx0" brushRef="#br0" timeOffset="1882">1397 344 10448,'-6'-5'-794,"-3"3"1,5-4 19,-2 1 0,0 1 737,-2 0 333,-1 3 85,8-4-399,-4 5 102,5 0-204,0-5 1,0 3 31,0-5 1,0 3 41,0-3 36,0 5 1,0-4-44,0 2-36,0 3 1,0-5 66,0 2-91,0 3 0,0-5 99,0 3 15,0 1-52,0-2 0,1 4 99,3 0 0,-2 0 1,5 0-23,2 0 0,0 0 0,2 0 9,0 0 0,-1 0 0,1 0 0,0 0 20,0 0 0,-4 1 0,0 1 0,0 3-18,-1 1 0,2 1 0,-4 4-19,-2 0 0,0-1 0,-2 1 0,-2 0 21,-1-1 1,-3 1 0,-5 0-1,0 0 13,1-1 1,-2 1 0,-1 0 0,-3-2-50,-1-1 0,1 0 0,-5-3 1,2-1 1,0 1 0,-7-1 0,4-4 1,-1 0-15,-4 0 1,1-1 0,-4-3 0,3-3-7,1-3 0,-1 0 0,2-1 0,-2 0 22,-1 0 0,2 1 1,5-2-1,0-1 21,3-2 1,-1 1 0,5 3-1,1 1-13,1-1 1,2 4 0,2 1-3,1 1-45,5 1-19,-3 4 1,6 0 0,3 0 42,3 0 0,2 0 0,2 0 0,1 0 4,2 0 1,2 0-1,2 0 1,-4 0-13,-2 0 1,-1 4-1,-1 1 1,1-1 8,0 1 1,-4 2 0,-1-2 0,0 0 4,0 0 1,-4 3 0,1-1 10,-6 3 1,-3 0 0,-4 1 0,-2 0 37,-3 0 1,0-4-1,-4-1 1,1 0 24,-1 0 0,0-3 0,0 3 1,1-1 29,-1-3 1,2 0 0,0-2 0,0-2-4,1-1 1,3-3-1,-3-5 1,2 0-30,0 1 0,-1-1 1,4-1-1,1-1-35,-1-1 0,0-4 0,2 2 0,0-1-88,2-2 1,5-1-1,-3 0 1,1 1 5,1 1 1,-1 1 0,4-1 0,0 4-235,0 2 0,0 1-619,0 0 545,5 1 0,1 4 363,5 2 0,-1 3 0,1 1 0</inkml:trace>
  <inkml:trace contextRef="#ctx0" brushRef="#br0" timeOffset="2063">1289 151 17830,'0'-11'-2553,"0"0"0,0 4 1288,0 0 1,-5 6 1516,-2 1 0,-2 5 1,-2 5-1</inkml:trace>
  <inkml:trace contextRef="#ctx0" brushRef="#br0" timeOffset="2466">323 151 12022,'-11'-12'0,"2"-1"-1139,1-1 1,0 3 1074,4 4 1,2 4 166,6 0 0,-2 6 0,5 4 1,2 4-53,0 3 0,5 0 1,1 3-1,-1 3-25,2 0 1,-5 3-1,5 0 1,-2 2-64,1-1 1,-1-1-1,-3-2 1,-2 1-20,-2-1 1,-2 0 0,-5-2 0,0-3 94,0 0 1,-5-3-1,-3-5 1,-5-2 306,-5-1 0,-2-1 0,-3-4 0,-2-1-123,-4-3 1,-2 0 0,-1-5 0,0-3-210,0 0 1,-3-1 0,3 0 0,4-3-42,5 0 0,2-1 0,2-2 1,3 1-366,0-1 0,6 2 335,7-1 1,2 0 0,1-3-1</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2:32.573"/>
    </inkml:context>
    <inkml:brush xml:id="br0">
      <inkml:brushProperty name="width" value="0.08571" units="cm"/>
      <inkml:brushProperty name="height" value="0.08571" units="cm"/>
      <inkml:brushProperty name="color" value="#008C3A"/>
    </inkml:brush>
  </inkml:definitions>
  <inkml:trace contextRef="#ctx0" brushRef="#br0">5630 115 12287,'0'-15'0,"0"6"0,0 4 0,1 10 0,4 6 0,-3 2 0,5 3 0,-2 1 0,0 3 0,6 3 0,-6 2 0,-2-3 0,-1 1 0,3-6 0,0 5 0,0-2 0,2 1 0,-5-1 0,3-4 0,-3-1 0,-2 1 0,1-1 0,3 0 0,1 1 0,0-6 0,-5 0 0,0 2 0,0-3 0,0 1 0,0 0 0,-7-1 0,-1-2 0</inkml:trace>
  <inkml:trace contextRef="#ctx0" brushRef="#br0" timeOffset="1284">5291 69 12287,'-8'-8'0,"1"3"0,7 10 0,0 3 0,0 8 0,0-1 0,0 0 0,0 1 0,0-1 0,2 1 0,3-1 0,-4 2 0,6 2 0,-2 1 0,1-1 0,-1 3 0,-5-1 0,0-2 0,0-2 0,0 0 0,0 2 0,0 1 0,0-1 0,0-2 0,-2-3 0,-3-2 0,-5-2 0,-4-5 0,-1 4 0,-1-3 0,1-2 0,-6-2 0,1-2 0,1 0 0,2 0 0,-4-7 0,1-2 0,1-1 0,2 0 0,7-1 0,1-4 0,1 0 0,-1-1 0,6 1 0,-2-1 0,3 1 0,2 0 0,0-1 0,0 1 0,0 6 0,0 3 0,7 6 0,-6 6 0,4 5 0,-3-3 0,-4 1 0,-3-2 0,-3 3 0,-8-3 0,1 0 0,0-1 0,-1 1 0,1-3 0,-2 2 0,-4 3 0,4-6 0,-5 4 0,1-2 0,1 0 0,-1 2 0,6-3 0,0 1 0,-1 5 0,1-5 0,6 2 0,4-2 0,5-3 0,5 3 0,6-3 0,2-2 0,4 5 0,2 0 0,2-2 0,-2-1 0,-2 3 0,0 0 0,2 1 0,1 0 0,-5-2 0,-4 4 0,1-1 0,1-3 0,-2 2 0,-3 1 0,-1 2 0,-2-4 0,-5 5 0,-7-5 0,-3 4 0,-4-2 0,-1-4 0,0 4 0,-3-2 0,0 0 0,-3 2 0,1-5 0,3 3 0,-2-3 0,-2-2 0,-1 5 0,3 0 0,-1-2 0,1-1 0,2-2 0,1 0 0,1 0 0,0 0 0,-1 0 0,1 0 0,0 0 0,4-5 0,1-2 0,-2-2 0,4 4 0,-3-5 0,6 0 0,-3-6 0,1 1 0,0 5 0,2 0 0,1 1 0,-6-1 0,-2 5 0,4-2 0,-3 2 0,-1 1 0,-1 3 0,-3 1 0,1 0 0,0 0 0,-1 0 0,1 1 0,-1 3 0,1 1 0,0 2 0,-1-2 0,1 3 0,0 1 0,4-1 0,3-3 0,1 6 0,-3 2 0,5 3 0,-1-1 0,6 1 0,2-3 0,3-1 0,5-2 0,-1-6 0,0 3 0,-3 0 0,1-4 0,-2 7 0,-3-5 0,3 6 0,-3-6 0,-4 3 0,-3-1 0,-3 0 0,-8-4 0,1 2 0,-1-1 0,-1-2 0,-2-2 0,-3 0 0,-2 0 0,0 0 0,-3 0 0,1 0 0,-1 0 0,5 0 0,1 0 0,4 0 0,2 0 0,0 0 0,6-7 0,2-2 0</inkml:trace>
  <inkml:trace contextRef="#ctx0" brushRef="#br0" timeOffset="1701">4999 85 12287,'-15'0'0,"4"0"0,1 0 0,-2 0 0,4 0 0,-3 0 0,-1 0 0,-1 0 0,3 0 0,-1 0 0,-1 1 0,-1 4 0,-4-3 0,-4 3 0,4 4 0,-5-1 0</inkml:trace>
  <inkml:trace contextRef="#ctx0" brushRef="#br0" timeOffset="2051">4553 792 12287,'-9'-2'0,"3"-1"0,-1-2 0,3-2 0,-6 4 0,-2-2 0,-2-1 0,-3 6 0,-1 0 0,-3 0 0,-1 2 0,3 2 0,-3 1 0,-2-2 0,5-1 0,-3-2 0</inkml:trace>
  <inkml:trace contextRef="#ctx0" brushRef="#br0" timeOffset="2217">4168 331 12287,'0'-16'0,"0"1"0,0 6 0,0 3 0,0 6 0</inkml:trace>
  <inkml:trace contextRef="#ctx0" brushRef="#br0" timeOffset="2533">3769 100 12287,'0'-15'0,"0"4"0,0 1 0,0 7 0,5 3 0,0 12 0,-2 5 0,-1 3 0,-2 8 0,2-3 0,1 4 0,2 2 0,2-5 0,-4-1 0,3 1 0,-3-2 0,-1 3 0,-2-5 0,0 1 0,0-1 0,0-2 0,0-4 0,0-1 0,0 1 0</inkml:trace>
  <inkml:trace contextRef="#ctx0" brushRef="#br0" timeOffset="2934">3476 300 12287,'0'-10'0,"2"1"0,3 2 0,-1 2 0,6 5 0,2 0 0,1 2 0,3 3 0,-1 5 0,-5 4 0,-1 1 0,0-1 0,-1-4 0,-4 4 0,1-4 0,-4 4 0,-1 1 0,0-5 0,0 1 0,0 1 0,0 1 0,0 3 0,0-1 0,0 1 0,-6-3 0,-5-1 0,-2-2 0,-3 2 0,-1 0 0,-2 0 0,-3-1 0,-2 1 0,-1-6 0,-6 1 0,-2-2 0,-3 0 0,2 1 0,-5-6 0,0 0 0,-1 0 0,4 0 0,-3 0 0,2-2 0,2-3 0,-2 1 0,3-6 0,1 0 0,1 1 0,11-4 0,-4 2 0,6-2 0,3-3 0,3 1 0,1 0 0,3-3 0,2-2 0,2 3 0,5-5 0,0-1 0,0-2 0,7-4 0,2-2 0,6 0 0</inkml:trace>
  <inkml:trace contextRef="#ctx0" brushRef="#br0" timeOffset="3151">3199 131 12287,'0'-16'0,"0"8"0,-6 1 0,-3 7 0</inkml:trace>
  <inkml:trace contextRef="#ctx0" brushRef="#br0" timeOffset="3266">3061 162 12287,'-15'0'0,"-1"0"0,1-6 0,0 1 0,-1 2 0,1 1 0,-1 2 0,1 7 0,0 2 0</inkml:trace>
  <inkml:trace contextRef="#ctx0" brushRef="#br0" timeOffset="3601">2277 23 12287,'0'-15'0,"0"8"0,0 7 0,1 8 0,4 6 0,-1 3 0,6 2 0,2 3 0,2 2 0,-1-3 0,-1 4 0,-1 3 0,1 1 0,1-4 0,1-1 0,-2 0 0,-2 0 0,-6-5 0,9 3 0,-4-7 0</inkml:trace>
  <inkml:trace contextRef="#ctx0" brushRef="#br0" timeOffset="4383">2000 38 12287,'0'16'0,"0"-1"0,0 1 0,1-1 0,5 0 0,-3-4 0,6-1 0,-1 4 0,1 4 0,-1-4 0,4 3 0,-3 0 0,-2 0 0,3-6 0,-3 6 0,-1-2 0,1-3 0,4 0 0,-6 3 0,-2 1 0,-1-1 0,3-5 0,0 1 0,-2 1 0,-1 1 0,-4 1 0,-3-4 0,-3 2 0,-8-5 0,1 0 0,0 0 0,-6-1 0,1-2 0,-1 1 0,-1-2 0,3-1 0,-5-2 0,0 2 0,0 3 0,-1-3 0,-6 3 0,0-3 0,0-2 0,1 1 0,-1 3 0,0 1 0,0-2 0,1 1 0,-1-1 0,0 2 0,0-1 0,2 2 0,2 0 0,3-3 0,2-1 0,-4 3 0,6 0 0,1-2 0,2-1 0,1-2 0,1 0 0,0 0 0,-1 0 0,6 0 0,0 0 0,5 0 0,-6 0 0,8-2 0,-2-3 0,3 2 0,2-7 0,0 4 0,0-4 0,0 5 0,0-5 0,0-2 0,-2 3 0,-1-1 0,-2-2 0,-2 0 0,4 0 0,-4 2 0,-2-2 0,4-2 0,-3-1 0,-1-1 0,0 1 0,4 0 0,-3-1 0,-1 3 0,1 2 0,3-2 0,-4 2 0,2-2 0,4-3 0,-4 6 0,0 0 0,0-2 0,0-2 0,2 4 0,4 0 0,-5-2 0,5 3 0,-4-1 0,3 7 0,2-3 0,0 12 0,0-5 0,0 13 0,0-5 0</inkml:trace>
  <inkml:trace contextRef="#ctx0" brushRef="#br0" timeOffset="4734">1677 254 12287,'0'-16'0,"-2"8"0,-1 1 0,-2 0 0,1-3 0,2 1 0,2-1 0,0-2 0,0 4 0,-1-1 0,-3 1 0,-1-1 0,0 4 0,5-5 0,-2 1 0,-3-1 0,2 3 0,-6 9 0,2 3 0,1 3 0,2 8 0,-3-1 0,-1 1 0,-1-1 0,-1 0 0,-4 7 0,6 2 0</inkml:trace>
  <inkml:trace contextRef="#ctx0" brushRef="#br0" timeOffset="5634">800 315 12287,'0'-15'0,"0"8"0,0 7 0,2 9 0,3 4 0,-2 3 0,6-1 0,-1 0 0,1 1 0,1 1 0,4 2 0,-2 1 0,-2-1 0,-5-2 0,4-1 0,-1-1 0,1 0 0,-6-4 0,2-1 0,-3 2 0,-2-4 0,0 3 0,-2-8 0,-3 2 0,-5-3 0,-4-2 0,-6-5 0,-1-2 0,1 0 0,-2 0 0,3-5 0,-5 4 0,0-3 0,0 1 0,0 5 0,-2-5 0,4 0 0,0 1 0,5 0 0,-4 6 0,4-2 0,2-7 0,6 9 0,4-8 0,10 8 0,6-2 0,2 3 0,3 2 0,-1 0 0,0 0 0,1 0 0,-1 5 0,-1 2 0,-2 0 0,-2 0 0,-5 5 0,6-2 0,-8 4 0,2 1 0,-5 0 0,-5-1 0,-5-2 0,-4-2 0,-1-5 0,-1 4 0,1-2 0,-1-4 0,-1 4 0,-1-2 0,-3-2 0,2-1 0,-3-2 0,2 0 0,1 0 0,2 0 0,1 0 0,-1 0 0,-2 0 0,-1 0 0,-1-7 0,6-1 0,0-1 0,-1-3 0,3 5 0,1 1 0,1-1 0,3-5 0,-4 3 0,2-1 0,-2 0 0,3 0 0,-1-6 0,0 1 0,-6-1 0,6 8 0,0 3 0,-2 3 0,-2 2 0,-1 0 0,-1 0 0,1 0 0,0 5 0,-1 2 0,2 2 0,4 2 0,-3-2 0,4 1 0,-1 2 0,0 2 0,6-4 0,-1 0 0,3 2 0,4 2 0,3 1 0,4-6 0,8-4 0,2-3 0,1-2 0,6 0 0,-4 0 0,0 0 0,0 0 0,4-2 0,-6-3 0,8-4 0,-4-6 0</inkml:trace>
  <inkml:trace contextRef="#ctx0" brushRef="#br0" timeOffset="5934">723 54 12287,'-8'0'0,"1"-7"0,8 5 0,3-1 0,1 6 0,5 1 0,-3 4 0,0 1 0,0-1 0,3-3 0,-5 6 0,7-1 0,-3 5 0</inkml:trace>
  <inkml:trace contextRef="#ctx0" brushRef="#br0" timeOffset="6100">262 238 12287,'-16'-6'0,"1"-1"0,0-4 0,-1 5 0,1 6 0,-2 3 0,-4 7 0,4 1 0,-12 11 0,5-7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2:41.507"/>
    </inkml:context>
    <inkml:brush xml:id="br0">
      <inkml:brushProperty name="width" value="0.08571" units="cm"/>
      <inkml:brushProperty name="height" value="0.08571" units="cm"/>
      <inkml:brushProperty name="color" value="#008C3A"/>
    </inkml:brush>
  </inkml:definitions>
  <inkml:trace contextRef="#ctx0" brushRef="#br0">339 124 12287,'-8'-16'0,"-1"8"0,6 1 0,-2 0 0,-2 4 0,2-8 0,3 6 0,-5-3 0,0 1 0,6 0 0,-5 2 0,-2-4 0,8-4 0,0 2 0,2 5 0,8 6 0,-7 1 0,2 4 0,-3 4 0,-2 6 0,0 1 0,0-1 0,0 0 0,-2 1 0,-3-1 0,4 1 0,-5-1 0,3 0 0,-2 1 0,2-6 0,-6 0 0,0 2 0,1 2 0,-2-4 0,-6-1 0,1-1 0,0 1 0,-3-6 0,0 4 0,-3-2 0,2 0 0,-3 0 0,2-5 0,1 0 0,-5 0 0,0 0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2:41.808"/>
    </inkml:context>
    <inkml:brush xml:id="br0">
      <inkml:brushProperty name="width" value="0.08571" units="cm"/>
      <inkml:brushProperty name="height" value="0.08571" units="cm"/>
      <inkml:brushProperty name="color" value="#008C3A"/>
    </inkml:brush>
  </inkml:definitions>
  <inkml:trace contextRef="#ctx0" brushRef="#br0">0 15 12287,'0'-9'0,"0"4"0,0 10 0,0 9 0,0 8 0,2 0 0,3 0 0,-3 6 0,5-4 0,-2 1 0,0 1 0,5-1 0,-5 5 0,-1-5 0,-2-4 0,-2-4 0,0-2 0,0 1 0,0-1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2:42.372"/>
    </inkml:context>
    <inkml:brush xml:id="br0">
      <inkml:brushProperty name="width" value="0.08571" units="cm"/>
      <inkml:brushProperty name="height" value="0.08571" units="cm"/>
      <inkml:brushProperty name="color" value="#008C3A"/>
    </inkml:brush>
  </inkml:definitions>
  <inkml:trace contextRef="#ctx0" brushRef="#br0">293 16 12287,'16'-7'0,"-8"5"0,6-4 0,-4 6 0,-1 0 0,1 1 0,2 4 0,-5 4 0,-2 6 0,-4 1 0,-1-1 0,0 0 0,0 1 0,0-1 0,-1 1 0,-4 1 0,-4 1 0,1 3 0,-6-1 0,4-4 0,-4-1 0,-1 1 0,-1-1 0,1 0 0,1 1 0,4-1 0,-4 1 0,4-1 0,-2 0 0,2 1 0,-2-6 0,7 0 0,1 2 0,4-5 0,5-2 0,6-3 0,7-2 0,5 0 0,1 0 0,-6-2 0,5-1 0,-3-2 0,1 1 0,-1-3 0,-5 0 0,1-1 0,-8 3 0,-2-5 0,-5 4 0,-2-2 0,-5 1 0,-4 0 0,-9 4 0,-1-2 0,1 1 0,-3-3 0,1 1 0,1-1 0,-2 0 0,4 0 0,-4 4 0,2-4 0,-1-2 0,1 4 0,3-3 0,-2-1 0,-2 0 0,1-1 0,4-5 0,1-1 0,5 1 0,1 0 0,2-1 0,-3 1 0,5 0 0,2-1 0,1 1 0,2 5 0,2 1 0,1 0 0,2 1 0,14-2 0,-2-6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2:43.104"/>
    </inkml:context>
    <inkml:brush xml:id="br0">
      <inkml:brushProperty name="width" value="0.08571" units="cm"/>
      <inkml:brushProperty name="height" value="0.08571" units="cm"/>
      <inkml:brushProperty name="color" value="#008C3A"/>
    </inkml:brush>
  </inkml:definitions>
  <inkml:trace contextRef="#ctx0" brushRef="#br0">570 139 12287,'-16'5'0,"1"1"0,5-1 0,1-7 0,2-3 0,2-4 0,5-6 0,0 0 0,0-1 0,0 1 0,0-1 0,0 6 0,0 0 0,0-2 0,0 3 0,2 1 0,3 1 0,-1 2 0,6 5 0,2 0 0,1 0 0,3 2 0,-1 1 0,1 2 0,-1 2 0,0-4 0,1 4 0,-1 2 0,0-6 0,1 4 0,-1 0 0,1 0 0,-3 5 0,-2-2 0,0-5 0,-5 5 0,-1 1 0,-5 4 0,-7-1 0,-3-2 0,-4-4 0,-1-1 0,-2 3 0,-2-3 0,-4 2 0,0 3 0,2-6 0,-5 1 0,-1-2 0,-2 0 0,-2 6 0,1-6 0,-1-2 0,0-1 0,2-2 0,2 0 0,3 0 0,1 0 0,-2 0 0,4 0 0,3 0 0,0 0 0,3 0 0,1-2 0,2-3 0,2-5 0,5 1 0,-4-1 0,3-2 0,1 4 0,5-3 0,0-1 0,0-1 0,0-3 0,5 1 0,1 1 0,3 4 0,0 1 0,3 6 0,-2-2 0,2 1 0,-4 3 0,3 1 0,1 0 0,1 0 0,3 0 0,-8 0 0,-1 1 0,-7 5 0,0-3 0,-2 6 0,-1-1 0,-2 1 0,-7-4 0,1 5 0,-2 0 0,-3-1 0,1-1 0,0-4 0,-1 1 0,1-2 0,0 4 0,-3-2 0,0-1 0,-3-3 0,1-1 0,4 0 0,1 0 0,-7 0 0,-2 0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2:43.354"/>
    </inkml:context>
    <inkml:brush xml:id="br0">
      <inkml:brushProperty name="width" value="0.08571" units="cm"/>
      <inkml:brushProperty name="height" value="0.08571" units="cm"/>
      <inkml:brushProperty name="color" value="#008C3A"/>
    </inkml:brush>
  </inkml:definitions>
  <inkml:trace contextRef="#ctx0" brushRef="#br0">1 1 12287,'0'15'0,"0"2"0,0 2 0,0 2 0,0-3 0,5 5 0,0-1 0,0 0 0,2 0 0,-5 0 0,5-3 0,-2 2 0,0-2 0,2-7 0,-2-2 0,3 0 0,8 5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2:43.570"/>
    </inkml:context>
    <inkml:brush xml:id="br0">
      <inkml:brushProperty name="width" value="0.08571" units="cm"/>
      <inkml:brushProperty name="height" value="0.08571" units="cm"/>
      <inkml:brushProperty name="color" value="#008C3A"/>
    </inkml:brush>
  </inkml:definitions>
  <inkml:trace contextRef="#ctx0" brushRef="#br0">47 0 12287,'-11'0'0,"1"0"0,5 0 0,-5 0 0,6 0 0,-3 0 0,7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2:22:44.412"/>
    </inkml:context>
    <inkml:brush xml:id="br0">
      <inkml:brushProperty name="width" value="0.08571" units="cm"/>
      <inkml:brushProperty name="height" value="0.08571" units="cm"/>
      <inkml:brushProperty name="color" value="#FF0066"/>
    </inkml:brush>
  </inkml:definitions>
  <inkml:trace contextRef="#ctx0" brushRef="#br0">1 281 8062,'7'0'0,"0"0"-302,0 0 0,0 0 0,1 0 0,0 0 207,1 0 1,4 0-1,-1 0 1,2 0 91,2 0 1,2 0 0,4 0 0,0 0-19,1 0 1,1 0-1,-2 0 1,0 0-30,1 0 0,0 0 1,-4-1-1,-1-1 20,-1 0 1,0-1 0,-3 1 0,-1-1 22,-1-1 0,-2 2 24,-3-3 0,-3 3 0,-3-3-20,-2 0 0,-2 0 1,-3-1-1,-2 1 1,1 0 1,-4 0 0,1-1-1,0 1 26,0 0 1,-2 2-1,1 0 1,-1 1 29,0-1 1,3 1-1,-2 1 1,1 0 4,2-2 0,0 1 0,1 2 16,0 0 1,3 1-44,2 1 0,1 2-21,1 3 1,3 0 0,2-1 0,1-1-11,1 0 1,1 0-1,0 2 1,2 0-7,1 0 1,-2 0 0,1 0 0,-1 0 12,0 0 1,1-1 0,-3 0 0,0 0 9,0-1 0,-3 3 0,0-3 0,-1 1 2,-1 1 1,-1 0 0,-1 0 0,-1-1-27,-1-1 0,-2 1 0,-4-1 0,-1 1-184,0 1 0,0 0 190,2 0 0,-3 0 0,-1 0 0</inkml:trace>
  <inkml:trace contextRef="#ctx0" brushRef="#br0" timeOffset="880">1898 211 8205,'-7'-3'-292,"3"-2"1,-2 2 175,1 1 0,1 1 0,-1 1-7,0 0 0,1 0 0,-1 0 98,0 0 0,-1 0 0,-1 0-206,0 0 0,0 0 86,0 0 0,3-1 1,1-1 144,3-3 0,0 1 0,0 0 0,2 0 0,0 1 0,4 0 0,-2-1 0,3 1-1,0 2 1,0-2 0,0 0 0,0 2 7,0 0 1,-3 1 0,1 0-1,0 0 105,2 0 1,0 0 0,0 0 0,0 0-31,0 0 0,0 1 0,0 1 0,0 2 71,0 0 0,0 2 0,0-1-79,0 1 0,-3-1 0,0-1 0,-1 2 9,-1 0 1,-1-2-1,-1 1-16,0 1 0,-3 0 0,-2 0 0,-2-1-66,-2 0 0,0 0 0,-3 1 0,0-1-158,-1 0 0,-1 2 0,0 2 0,-1 0 157,-1-1 0,1-1 0,-2 0 0</inkml:trace>
  <inkml:trace contextRef="#ctx0" brushRef="#br0" timeOffset="1697">1562 190 8188,'-5'-9'-337,"0"-1"0,4 1 0,-1 1 1,1 0 259,1-2 1,0 1 0,0 2 0,0 0 118,0 0 1,0 0-44,0 0 1,1 1 17,1 1 1,2 2 0,3 3-28,0 0 0,0 0 0,0 1 0,0 0-7,0 2 1,1 0 0,0-2-1,1 2 7,0 1 1,-1-1-1,1 1 1,0 1-12,0-1 1,-2 2 0,-2-1 0,0 0 89,0 0 0,-1 1 0,-1-1-25,0 1 0,-2 1 1,1 0-28,-1 0 0,-1 0-16,0 0 0,-3-1 0,-2 0 0,-1-3-50,-1 1 1,-1 0-1,-1-2 1,-1 0 28,-1-1 1,2-1-1,-3 0 1,1 0 17,0 0 0,-2 0 1,1 0-1,-1 0-13,-1 0 1,2-1 0,1 0 0,0-3 8,0 1 1,3-1 0,-1-2-1,2 2 7,2-2 1,-1 2-1,2 0 23,0-2 0,1 0 27,3-1 1,0 2 30,0 1-63,0 2 0,1-1 34,1 3-25,-1 0 1,1 2 0,-4 1 0,-1 1 14,-1 2 0,0-2 1,-3 0-1,0 2-12,0 0 1,-3 1 0,0 0 0,-1 0-44,-1 0 1,-2 0-1,-2 0 1,-1-1 18,-1-1 1,0 1-1,-3-2 1,0 0 8,0 1 1,-3-3 0,1 0 0,1-1-1,0-1 0,0 0 0,-1-1 0,-2-1-2,0 0 0,1-4 0,3 0 1,0-3-17,0 1 1,0-3 0,1 1 0,3 0-74,3 0 0,5 1 0,0 1 0,1 0-152,1-2 0,3 1 227,2 2 0,1-3 0,1-1 0</inkml:trace>
  <inkml:trace contextRef="#ctx0" brushRef="#br0" timeOffset="2047">1695 1 8123,'-7'0'-1672,"0"0"1371,0 0 1,-1 1 300,-1 1 0,-5 2 0,-4 3 0</inkml:trace>
  <inkml:trace contextRef="#ctx0" brushRef="#br0" timeOffset="2231">1233 99 8146,'-9'-7'-164,"2"1"0,1 1-250,0 3 1,-2 1-1,-1 2 1,-3 1 413,-1 3 0,-4 4 0,-1 2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2:43.954"/>
    </inkml:context>
    <inkml:brush xml:id="br0">
      <inkml:brushProperty name="width" value="0.08571" units="cm"/>
      <inkml:brushProperty name="height" value="0.08571" units="cm"/>
      <inkml:brushProperty name="color" value="#008C3A"/>
    </inkml:brush>
  </inkml:definitions>
  <inkml:trace contextRef="#ctx0" brushRef="#br0">447 262 12287,'-7'9'0,"4"4"0,-8-4 0,0-1 0,2-1 0,-1-7 0,-2 0 0,-2 0 0,-1 0 0,-1 0 0,1 0 0,0 0 0,-1 0 0,1 0 0,-1 0 0,1 0 0,0 0 0,-1 0 0,1 0 0,0-5 0,1-2 0,4-1 0,-4 3 0,4-6 0,3 6 0,0-3 0,0 1 0,5-5 0,-4 3 0,0-1 0,1 0 0,-5 0 0,3-6 0,0 1 0,1-1 0,-1 6 0,3-2 0,-2-3 0,-3-4 0,6 4 0,-4 4 0,2-1 0,-1-1 0,1 2 0,4 3 0,-5 1 0,5 2 0,-6-2 0,7-1 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2:46.590"/>
    </inkml:context>
    <inkml:brush xml:id="br0">
      <inkml:brushProperty name="width" value="0.08571" units="cm"/>
      <inkml:brushProperty name="height" value="0.08571" units="cm"/>
      <inkml:brushProperty name="color" value="#008C3A"/>
    </inkml:brush>
  </inkml:definitions>
  <inkml:trace contextRef="#ctx0" brushRef="#br0">3738 539 12287,'-15'0'0,"4"0"0,1 0 0,2 1 0,-3 4 0,3-3 0,4 5 0,-1 0 0,0-6 0,5 13 0,2-7 0,1 5 0,2-2 0,7-5 0,-1 6 0,-3-8 0,2 2 0,-5 2 0,6-2 0,-8 0 0,2 0 0,-10 0 0,-5-1 0,-4-2 0,-1-2 0,-7 6 0,-2 3 0</inkml:trace>
  <inkml:trace contextRef="#ctx0" brushRef="#br0" timeOffset="533">3261 492 12287,'-8'0'0,"-1"-1"0,4-4 0,3-4 0,-3-6 0,3-1 0,4 6 0,3 1 0,6 1 0,2-1 0,-3 4 0,1-3 0,1 1 0,1 3 0,-2 3 0,-3-1 0,1-1 0,-1-3 0,-3 1 0,6 5 0,-8 7 0,2 3 0,-10 4 0,-5 1 0,-4 1 0,-1-1 0,-1-1 0,1-2 0,0-2 0,-1 2 0,1 2 0,-1 1 0,1 1 0,0-1 0,-1-1 0,3-2 0,1-2 0,1 2 0,6 0 0,-3 0 0,1-2 0,2-5 0,5 5 0,7-6 0,3 1 0,4-3 0,1-2 0,0 0 0,1 0 0,-1 0 0,2 0 0,0-2 0,0-2 0,-3-1 0,-2-2 0,3 2 0,1-5 0,-1-4 0,0-1 0</inkml:trace>
  <inkml:trace contextRef="#ctx0" brushRef="#br0" timeOffset="698">3215 139 12287,'9'-2'0,"-4"-3"0,3-4 0,-4 1 0,6 3 0,-7 10 0,4 3 0</inkml:trace>
  <inkml:trace contextRef="#ctx0" brushRef="#br0" timeOffset="916">3307 754 12287,'-15'5'0,"0"0"0,-3 2 0,0-4 0,-3 2 0,2-1 0,-3-2 0,0-2 0,0 0 0,0 0 0,-1 0 0,4 0 0,-1 0 0,1 0 0,-5 0 0,0 0 0</inkml:trace>
  <inkml:trace contextRef="#ctx0" brushRef="#br0" timeOffset="1199">2784 0 12287,'-8'2'0,"3"3"0,3 4 0,4 6 0,3 2 0,5 4 0,-1 2 0,1 8 0,2 0 0,2 0 0,-1 1 0,-1 2 0,-2 2 0,2-2 0,-5-1 0,7-2 0,-6-1 0</inkml:trace>
  <inkml:trace contextRef="#ctx0" brushRef="#br0" timeOffset="1782">2707 292 12287,'-10'6'0,"0"-1"0,5 0 0,-5-5 0,4 5 0,-2 2 0,-1 0 0,1-1 0,-2 6 0,-6-3 0,1-1 0,1 6 0,2-5 0,4 1 0,1 0 0,-3-5 0,3 4 0,-2-2 0,4 3 0,-5-5 0,8 0 0,2-3 0,9 3 0,-1-3 0,2 3 0,2-3 0,2-2 0,1 5 0,1 0 0,-1-2 0,-5 4 0,-1 0 0,0 0 0,-1 0 0,-5-1 0,3 0 0,-5 2 0,-1 8 0,-1-6 0,-5-2 0,-4 1 0,-3-1 0,2-4 0,1 1 0,-2-3 0,-2-2 0,-1 0 0,0 0 0,-1 0 0,1 0 0,0 0 0,-1 0 0,1 0 0,-1 0 0,1 0 0,0 0 0,-1 0 0,6-5 0,1-2 0,1-2 0,-1-3 0,4 0 0,-3 0 0,-1 2 0,1-2 0,4-2 0,-3-3 0,2-2 0,0-1 0,-2-2 0,4 3 0,-2-3 0,1-2 0,1 3 0,-1-3 0,-1 2 0,2 3 0,1 2 0,0 2 0,-1 0 0,-2-1 0,0 1 0,5-1 0,-7 1 0,-2 0 0</inkml:trace>
  <inkml:trace contextRef="#ctx0" brushRef="#br0" timeOffset="2116">2615 46 12287,'-10'0'0,"0"0"0,-1 0 0,-4 0 0</inkml:trace>
  <inkml:trace contextRef="#ctx0" brushRef="#br0" timeOffset="2282">2446 185 12287,'0'-16'0,"0"8"0,-7 1 0,-1 14 0,-8 1 0</inkml:trace>
  <inkml:trace contextRef="#ctx0" brushRef="#br0" timeOffset="2566">2015 354 12287,'0'8'0,"0"1"0,0-4 0,2-3 0,1 5 0,3 0 0,0-6 0,-2 6 0,1 0 0,0 1 0,-5 8 0,0-6 0,0 0 0,-2 1 0,-3-3 0,2 1 0,-7-4 0,-1-3 0,-4 4 0</inkml:trace>
  <inkml:trace contextRef="#ctx0" brushRef="#br0" timeOffset="2732">1923 200 12287,'0'-15'0,"0"-1"0,0 1 0,-2 6 0,-3 4 0,4 10 0,-6 4 0</inkml:trace>
  <inkml:trace contextRef="#ctx0" brushRef="#br0" timeOffset="2999">1539 46 12287,'-7'11'0,"-4"-1"0,3-7 0,-1 4 0,3 0 0,-5-4 0,6 8 0,2 1 0,1 3 0,2 4 0,0 3 0,0 2 0,7 2 0,3 6 0,5 2 0,6 2 0,-4 5 0,4-5 0,-4-2 0,-2-1 0,7-9 0,2-2 0</inkml:trace>
  <inkml:trace contextRef="#ctx0" brushRef="#br0" timeOffset="3782">1262 123 12287,'-9'0'0,"2"2"0,7 3 0,0 5 0,0 4 0,2 1 0,1 1 0,3-1 0,4 6 0,-3 1 0,-1 0 0,1 0 0,4 4 0,-5-6 0,1 1 0,0 1 0,0-3 0,-4 5 0,2-2 0,-1-3 0,-2-2 0,-2-2 0,0 1 0,0-6 0,-2-1 0,-3-3 0,-6-2 0,-2-2 0,-3-2 0,1 0 0,0 0 0,-1 0 0,1 0 0,0-2 0,-1-3 0,1 1 0,-1-6 0,1-2 0,0-2 0,-1-1 0,3 0 0,1-1 0,1 1 0,3-1 0,-2 1 0,3 0 0,0-1 0,5 6 0,-3 0 0,3-2 0,2 3 0,2 1 0,3 1 0,4 2 0,6 5 0,0 0 0,1 0 0,-6 7 0,0 3 0,-6 4 0,1 1 0,-3 0 0,-2 1 0,0-1 0,-2 0 0,-3 1 0,-5-1 0,-4 1 0,-2-1 0,1 0 0,0 1 0,-1-1 0,1 1 0,-2-1 0,-4 0 0,4-4 0,-2-1 0,6 0 0,3-1 0,4 3 0,-2-6 0,1 3 0,2-4 0,5 5 0,0-5 0,0 6 0,2-8 0,3 2 0,-4-1 0,6-1 0,0 2 0,-5 2 0,3-2 0,-5-3 0,-5 3 0,-5 2 0,-9 0 0,-2 0 0,2-1 0,-3-1 0,2-3 0,-1 2 0,-1 1 0,5 2 0,-5-4 0,0 2 0,4 0 0,-11-5 0,5 0 0</inkml:trace>
  <inkml:trace contextRef="#ctx0" brushRef="#br0" timeOffset="4049">923 154 12287,'0'-10'0,"0"-1"0,-1 8 0,-5-2 0,-4 3 0,-3 4 0,-5 3 0,0 5 0,-3 4 0,1 1 0,4 1 0,-6-1 0,-2 1 0</inkml:trace>
  <inkml:trace contextRef="#ctx0" brushRef="#br0" timeOffset="4298">431 92 12287,'0'-15'0,"0"7"0,0 2 0,0 13 0,0 9 0,2 1 0,3 8 0,3 3 0,1 1 0,5-4 0,-6 1 0,3 1 0,-1 2 0,-5 2 0,3 0 0,-1-2 0,-3-3 0,4 3 0,1-5 0</inkml:trace>
  <inkml:trace contextRef="#ctx0" brushRef="#br0" timeOffset="4499">339 462 12287,'0'15'0,"0"-5"0,0 1 0,0-6 0,-2 3 0,-3-1 0,2 5 0,-9-2 0,-4 4 0,-3 1 0,-3-3 0,2 0 0,-6 4 0,-3 1 0,-2-4 0,0 8 0,1-6 0,-1-5 0,0 4 0,0-5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2:57.788"/>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0 88 16383,'0'-36'0,"0"-3"0,20 36 0,4-7 0,37 28 0,5 4 0,20 2 0,-6-7 0,-1-5 0,-1-2 0,0-3 0,10-4 0,2 2 0,6 2 0,-6 0 0,8-7 0,-3 0 0,0 0 0,-42 0 0,0 0 0,-2 0 0,0 0 0,3 0 0,0 0 0,1 0 0,0 0 0,0 0 0,0 0 0,0 0 0,0 0 0,1 0 0,0 0 0,3 0 0,-1 0 0,-2 1 0,1 1 0,2 0 0,1 1 0,0 0 0,0 1 0,2-2 0,1 1 0,2 2 0,2 0 0,1-1 0,1-1 0,-1 0 0,0-1 0,-3-1 0,0 0 0,1 3 0,0 0 0,-4 0 0,1-1 0,3 0 0,2-1 0,5-1 0,1 0 0,-11 3 0,1 0 0,3 0 0,0-1 0,-5 0 0,-2-1 0,-1-1 0,-1 0 0,8 0 0,0-2 0,1 1 0,1 0 0,4 0 0,0 0 0,-1 0 0,0 0 0,-4 0 0,0 0 0,-3 0 0,-1 0 0,1 0 0,-1 0 0,4 0 0,1 0 0,-1 0 0,0 0 0,5 0 0,0 0 0,0 0 0,0 0 0,1 0 0,-1 0 0,-4 1 0,0 1 0,2 0 0,0 1 0,-2 0 0,1 1 0,0-1 0,1-1 0,-3-1 0,0 0 0,4 0 0,0-2 0,-1 1 0,-1 0 0,1 0 0,0 0 0,-4 0 0,-1 0 0,-3 0 0,-1 0 0,0 0 0,0 0 0,0 0 0,0 0 0,1 0 0,1 0 0,1 0 0,1 0 0,-3 0 0,-2 0 0,-4 0 0,-2 0 0,1 0 0,0 0 0,-2 0 0,-1 0 0,5 0 0,1 0 0,4 0 0,1 0 0,-3 0 0,0 0 0,-2 0 0,1 0 0,-4 0 0,0 0 0,-4 0 0,0 0 0,0 0 0,-1 0 0,42 0 0,1 0 0,-7 0 0,-1 0 0,-11 0 0,-3 0 0,-3 0 0,8 0 0,4 0 0,6 0 0,2 0 0,-17 0 0,-5 0 0,-25 0 0,-9 0 0,-37 0 0,-24 0 0,-5 10 0,-40 2 0,6 10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2:59.022"/>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0 155 16383,'0'-57'0,"0"13"0,0 13 0,20 18 0,24 4 0,29 9 0,18 0 0,4 0 0,-2 0 0,-3 0 0,-39 1 0,1 0 0,1 1 0,1 1 0,1 2 0,0 0 0,2 1 0,1 0 0,1-3 0,-1-1 0,2 3 0,0 0 0,4-1 0,2-1 0,1 0 0,2 1 0,6 4 0,-1-1 0,-1-2 0,-1 0 0,0 0 0,0 2 0,-2 2 0,-1-1 0,1-1 0,-1-2 0,-1 1 0,-1 1 0,-1-1 0,0 0 0,2 0 0,1 0 0,-3-3 0,2-1 0,5 2 0,1-1 0,-1 0 0,0-1 0,-1 2 0,0-1 0,0-1 0,-2-1 0,-3 3 0,1-1 0,1-1 0,1-1 0,3-1 0,0 0 0,2 0 0,-1 0 0,-1 0 0,-1 0 0,-5 0 0,0 0 0,-3 0 0,-1 0 0,3 0 0,0 0 0,6 0 0,0 0 0,0 0 0,0 0 0,-1 0 0,0 0 0,1 0 0,-2 0 0,-11 0 0,-1 0 0,0 0 0,-1 0 0,-1 0 0,0 0 0,3 0 0,0 0 0,-1 0 0,1 0 0,-1 0 0,-1 0 0,0 0 0,-2 0 0,-4-1 0,-2 2 0,49 1 0,-3 3 0,1 2 0,-1 1 0,-7-6 0,2 3 0,6 2 0,-8 3 0,0-5 0,-13 2 0,-6-2 0,-8 5 0,5-3 0,-15 1 0,13-8 0,-30 0 0,-2 9 0,-20-6 0,-2 16 0,-10 3 0,-10 3 0,-2 7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3:07.504"/>
    </inkml:context>
    <inkml:brush xml:id="br0">
      <inkml:brushProperty name="width" value="0.08571" units="cm"/>
      <inkml:brushProperty name="height" value="0.08571" units="cm"/>
      <inkml:brushProperty name="color" value="#008C3A"/>
    </inkml:brush>
  </inkml:definitions>
  <inkml:trace contextRef="#ctx0" brushRef="#br0">1281 63 12287,'0'-10'0,"0"0"0,0 0 0,0 6 0,0 4 0,4 5 0,3 8 0,2 4 0,1 2 0,1 1 0,1 2 0,1 3 0,-1 0 0,0-2 0,0 2 0,1 1 0,-1-1 0,-1-3 0,-1 1 0,5-2 0,0-1 0</inkml:trace>
  <inkml:trace contextRef="#ctx0" brushRef="#br0" timeOffset="1331">1073 102 12287,'-5'-10'0,"1"1"0,2-1 0,0 0 0,-1 0 0,-4 3 0,4 1 0,-1 3 0,4-1 0,0 12 0,0 2 0,5 0 0,0-2 0,2 3 0,0 0 0,-4 0 0,3 0 0,1 1 0,-2 2 0,3-1 0,-3-3 0,-1 0 0,0-1 0,1 1 0,-3 0 0,1 0 0,1 0 0,-4 0 0,0 0 0,-2 0 0,-1 0 0,-2-4 0,-5 0 0,0-2 0,0-2 0,0-1 0,0-1 0,0 0 0,0 0 0,-1-1 0,-1-1 0,-1-2 0,1-2 0,1 1 0,1-3 0,1 1 0,3 0 0,-2-2 0,4 0 0,-1 1 0,1 2 0,1-1 0,3-3 0,0 4 0,0-1 0,0 5 0,1-2 0,2 4 0,-2 1 0,2 2 0,-3 1 0,-3 4 0,-3-2 0,-3-2 0,-1 3 0,-1-3 0,-1 0 0,-1 1 0,-4 1 0,3-2 0,-1-1 0,1 1 0,-2-3 0,1 3 0,1-2 0,0 1 0,4-2 0,3 3 0,0-3 0,2 0 0,2 2 0,3-2 0,4 3 0,5-3 0,3-1 0,5 3 0,-3 1 0,0 1 0,1-1 0,-2-1 0,-3-1 0,1 0 0,2 1 0,-5 1 0,1-1 0,0 0 0,0 5 0,-3-3 0,-3 5 0,-6-5 0,-4 0 0,-2-2 0,-1 0 0,-3 2 0,-1-3 0,-2 1 0,-1 0 0,1 1 0,0-1 0,-2-1 0,0 0 0,1-2 0,1 0 0,-2 0 0,-1 0 0,3 0 0,1 0 0,0 0 0,3 0 0,-1-2 0,2 0 0,2-1 0,0 1 0,4-3 0,-1 1 0,2-2 0,2-1 0,1 1 0,1 0 0,0-2 0,0-1 0,0-1 0,0 0 0,1 1 0,2-1 0,-1 3 0,4 0 0,-1 1 0,1 0 0,-3-1 0,4 3 0,-5 0 0,1 1 0,-3 2 0,-3-2 0,-4 6 0,-2-1 0,0 3 0,-2 1 0,-3-1 0,2 1 0,-3 1 0,0 0 0,-1 1 0,4-3 0,-2 2 0,1 1 0,-1 0 0,1-1 0,4-1 0,2 1 0,0-1 0,4 1 0,-3-2 0,2 0 0,2-2 0,5 4 0,-1-5 0,5 2 0,-5-2 0,2 0 0,1 1 0,-4 2 0,2-2 0,-6 1 0,-5 4 0,-4-1 0,0-5 0,-6 2 0,-1 0 0,-3-1 0,-2 0 0,0-2 0,-2 1 0,-3 2 0,3-1 0,0-3 0,-1 0 0,2 0 0,-2 0 0,5 0 0,2 0 0,2 0 0,9 0 0,0 0 0,6-1 0,3-1 0,6-2 0,11-8 0,4 1 0</inkml:trace>
  <inkml:trace contextRef="#ctx0" brushRef="#br0" timeOffset="1617">1004 23 12287,'-10'-3'0,"0"0"0,0 0 0,-1 2 0,-2 1 0,-3 1 0,-3 3 0,-1 1 0,0 4 0,0-1 0,1-2 0,-1 1 0,0 3 0,-4 4 0,-1 1 0</inkml:trace>
  <inkml:trace contextRef="#ctx0" brushRef="#br0" timeOffset="1799">628 458 12287,'-13'-5'0,"0"-3"0,0-1 0,2-2 0,1 8 0,-3 1 0,0 1 0,-4 1 0,1 1 0,1 2 0,-8-2 0,2 4 0</inkml:trace>
  <inkml:trace contextRef="#ctx0" brushRef="#br0" timeOffset="1965">381 63 12287,'0'-20'0,"0"0"0,0 5 0,0 7 0,-1 10 0,-3 7 0,-1 3 0,-5-2 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3:11.638"/>
    </inkml:context>
    <inkml:brush xml:id="br0">
      <inkml:brushProperty name="width" value="0.08571" units="cm"/>
      <inkml:brushProperty name="height" value="0.08571" units="cm"/>
      <inkml:brushProperty name="color" value="#008C3A"/>
    </inkml:brush>
  </inkml:definitions>
  <inkml:trace contextRef="#ctx0" brushRef="#br0">3592 100 12287,'0'11'0,"0"2"0,0 3 0,4 3 0,2 2 0,0 1 0,1 1 0,0 3 0,2-1 0,1-1 0,0 0 0,-1 0 0,-1-3 0,-2 0 0,2-2 0,-4-6 0,5 1 0,-3-4 0</inkml:trace>
  <inkml:trace contextRef="#ctx0" brushRef="#br0" timeOffset="1149">3315 139 12287,'-10'-4'0,"4"2"0,2-4 0,0 2 0,3 1 0,-4 7 0,5 3 0,0 1 0,0 2 0,0 1 0,0 1 0,0 3 0,0 0 0,3-2 0,2 3 0,-1-2 0,1-2 0,1 2 0,-1-1 0,-1 0 0,0-2 0,4-5 0,-2 1 0,0 0 0,1 2 0,-1-2 0,4-2 0,0 0 0,0-3 0,-3-1 0,-1-1 0,2 0 0,1 0 0,-3 0 0,1 0 0,1 0 0,0 0 0,-1 0 0,-1-1 0,-1-1 0,1-2 0,-4 0 0,1 1 0,-2-3 0,-5-3 0,-3 3 0,-2 3 0,3 1 0,-1 2 0,-1 0 0,0 0 0,1 0 0,0 0 0,0 0 0,-2 0 0,-2 2 0,-1 0 0,-1 1 0,1-1 0,-3 3 0,2-2 0,0 0 0,-1 2 0,2-3 0,-5 3 0,1 1 0,0-1 0,-2-3 0,2 3 0,0-2 0,-1 0 0,1 1 0,-3-3 0,1 1 0,2 1 0,-1 1 0,-2-4 0,0 0 0,2 0 0,0 0 0,4 0 0,0 0 0,-2 0 0,4 0 0,-2-1 0,2-3 0,1 2 0,0-5 0,5 1 0,1-4 0,3 3 0,1 1 0,0-2 0,0 3 0,0-2 0,0-1 0,5 0 0,1-2 0,3 0 0,1 0 0,0 1 0,-1 1 0,-2 3 0,0 0 0,-4 2 0,4 3 0,1 0 0,-3-3 0,2 0 0,-5-1 0,6 5 0,-5 3 0,0 1 0,-3 5 0,0 0 0,0-3 0,0-1 0,0 2 0,-1 1 0,-1 1 0,-1-1 0,-5 0 0,1-1 0,-1-2 0,-2 2 0,0-2 0,0-1 0,-1 1 0,-2-1 0,1-2 0,-4 3 0,1-1 0,-1 1 0,1-4 0,-3 3 0,3-2 0,1 0 0,-3 2 0,4-3 0,1 1 0,1-1 0,4-1 0,2 0 0,-1 2 0,1 0 0,3 0 0,-3-2 0,5 3 0,1-3 0,3 2 0,-3 3 0,2 0 0,-2 0 0,-1 0 0,0 2 0,0-3 0,-1 2 0,-2 1 0,-3-1 0,-4 0 0,1-3 0,-1 1 0,0-3 0,-1 3 0,-1 0 0,-2-3 0,-3-1 0,2-1 0,-2 0 0,1 0 0,-1 0 0,-2 0 0,3 0 0,3 0 0,2 0 0,1-1 0,0-2 0,4-3 0,4-4 0,4 0 0,8-4 0,6-1 0</inkml:trace>
  <inkml:trace contextRef="#ctx0" brushRef="#br0" timeOffset="1316">2899 70 12287,'-5'4'0,"1"2"0</inkml:trace>
  <inkml:trace contextRef="#ctx0" brushRef="#br0" timeOffset="1882">2187 426 12287,'-10'-1'0,"-1"-1"0,-2-1 0,5-4 0,-2 3 0,2-2 0,3 3 0,2-4 0,5 1 0,3-4 0,0 0 0,3 0 0,1 0 0,0 0 0,1 0 0,0 0 0,0 1 0,0-1 0,1 0 0,2 0 0,-2 1 0,2 1 0,-1 3 0,2 0 0,-2 1 0,3 2 0,-1-1 0,-1 0 0,-2 2 0,-2 1 0,0 1 0,-2 3 0,1-2 0,-5 4 0,-1 2 0,-1 1 0,-1 1 0,-1 0 0,-2 0 0,1-4 0,-5 1 0,-1 1 0,-1 0 0,-4 1 0,0-1 0,1-3 0,1 0 0,1 2 0,-1-1 0,-1-1 0,-1-1 0,0 0 0,3-1 0,0 0 0,0-2 0,4-1 0,-7 0 0,2 0 0</inkml:trace>
  <inkml:trace contextRef="#ctx0" brushRef="#br0" timeOffset="2082">2148 100 12287,'0'-10'0,"0"4"0,1 4 0,1 8 0,1 4 0,4 6 0,-3 1 0,1 2 0,-1 4 0,3-1 0,-4 5 0,-1-1 0,-1-1 0,-1 0 0,0-6 0</inkml:trace>
  <inkml:trace contextRef="#ctx0" brushRef="#br0" timeOffset="3599">1861 258 12287,'-10'-15'0,"3"-4"0,2 4 0,-1-1 0,1 3 0,1-1 0,-1-1 0,1 1 0,1 0 0,2 1 0,1 3 0,0 0 0,0 0 0,0 0 0,0 0 0,0 5 0,0 1 0,0 8 0,0 2 0,0 3 0,0 1 0,0 1 0,0 2 0,4-1 0,0 4 0,1-1 0,3 0 0,-2 1 0,0 1 0,1 0 0,-2 0 0,3-1 0,-4-1 0,1 0 0,-1-3 0,1 2 0,-3-1 0,1-1 0,-1-1 0,-1-1 0,-2 0 0,-2 0 0,1-5 0,-5-1 0,0-3 0,-2-1 0,-1 0 0,0-1 0,-1-2 0,-2 0 0,2-5 0,-2 2 0,2-3 0,1-1 0,-1-1 0,-1-1 0,-2-2 0,2-2 0,1 1 0,1-3 0,1 2 0,-1-2 0,1 0 0,1-2 0,2 1 0,-2 3 0,0-2 0,0 4 0,3 0 0,1-1 0,-1 2 0,3 3 0,-1 0 0,-1 5 0,6 0 0,1 5 0,-2 5 0,3 0 0,0 2 0,-1 0 0,5 0 0,-2 5 0,2 1 0,-2 0 0,3 1 0,-2-1 0,2 0 0,1 2 0,-2-3 0,0 3 0,-1-1 0,0-2 0,-1 3 0,0-2 0,1 0 0,-1 1 0,-2-3 0,-4 3 0,0-3 0,0-2 0,-1 1 0,-2-1 0,-4-2 0,-2 0 0,-2-3 0,-1-2 0,-1-1 0,-1-1 0,1 0 0,-1 0 0,-1 0 0,-2 0 0,-1-1 0,0-2 0,2-4 0,3 1 0,-1 0 0,1-2 0,0-1 0,1 0 0,4-1 0,1 0 0,5 3 0,-1 1 0,2 3 0,1-1 0,-5 8 0,-1 3 0,-3 2 0,-1 0 0,0-2 0,0 0 0,-1-2 0,-2 3 0,-3-1 0,-3 0 0,-2-1 0,-1-1 0,-2 1 0,-1-1 0,-2-1 0,-3 1 0,-2-1 0,-1-1 0,-4-2 0,4-1 0,2 0 0,0 0 0,-1 0 0,1 0 0,3 0 0,-1 0 0,0-1 0,0-3 0,0-1 0,3-1 0,-2-2 0,5 2 0,1-1 0,1 1 0,5-1 0,2-3 0,1 2 0,5 1 0,1-2 0,-1 3 0,2-3 0,4-1 0,-2 0 0,3 0 0,1 0 0,1 1 0,3 3 0,-3-3 0,3 4 0,0-1 0,-1-2 0,3 5 0,2 1 0,-3 0 0,2 0 0,1-2 0,-3 1 0,2 3 0,1 0 0,0 0 0,2 1 0,0 2 0,-1 0 0,-1 3 0,-2 2 0,-3-1 0,3 1 0,-2-1 0,-1 0 0,-1 2 0,0 1 0,1 0 0,-1 0 0,0 0 0,-4 0 0,-1 0 0,-3 0 0,-3-1 0,-1 1 0,0-1 0,0-2 0,-3 0 0,-1-2 0,-1-1 0,1 1 0,-4-2 0,3-3 0,-1 0 0,-1 0 0,5 0 0,-2-1 0,1-1 0,-1-2 0,0-3 0,2 1 0,-1-1 0,1 1 0,-3-1 0,2-3 0,1 1 0,1-1 0,2-4 0,2 1 0,0 1 0,-1 1 0,3 1 0,-1 0 0,2 0 0,2 1 0,1-1 0,1 0 0,0 3 0,-1 2 0,-3 0 0,2 2 0,-5 3 0,1 0 0,-4 0 0,0 0 0,0 0 0,-1 0 0,-1 1 0,-2 1 0,-2 2 0,3 2 0,-2-2 0,-1-1 0,1 1 0,3-2 0,-1 4 0,2-1 0,1 1 0,0-3 0,0 4 0,0 0 0,5-1 0,1 1 0,3 0 0,2 2 0,3 0 0,2-1 0,3-2 0,2 0 0,2 1 0,4-1 0,2-2 0,5 3 0,2-3 0,3 1 0,0-1 0,1 3 0,0-4 0,4 0 0,1-3 0</inkml:trace>
  <inkml:trace contextRef="#ctx0" brushRef="#br0" timeOffset="3999">1376 100 12287,'-4'-10'0,"-1"0"0,-2 1 0,0 3 0,5-3 0,-3 2 0,1-2 0,2 1 0,-4 0 0,2 1 0,-1 2 0,2-2 0,1 3 0,-5 5 0,0 2 0,1 3 0,0 4 0,-2 0 0,-1-1 0,-1 5 0,0-1 0,0-1 0,1 3 0,-1 1 0</inkml:trace>
  <inkml:trace contextRef="#ctx0" brushRef="#br0" timeOffset="4215">852 70 12287,'-11'-4'0,"-2"-3"0,2-1 0,-4 2 0,2 3 0,0 1 0,-4 4 0,3 1 0,0 3 0,0 3 0,-4 1 0,3-1 0,-1-3 0,-7 3 0,2-3 0</inkml:trace>
  <inkml:trace contextRef="#ctx0" brushRef="#br0" timeOffset="4381">377 40 12287,'-23'-4'0,"0"-1"0,1-1 0,-4 2 0,1 4 0,0 1 0,2 2 0,1 3 0,0 3 0,-1 2 0,1 3 0,0-3 0,0 2 0,-1-2 0,-5-1 0,3 0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3:26.402"/>
    </inkml:context>
    <inkml:brush xml:id="br0">
      <inkml:brushProperty name="width" value="0.08571" units="cm"/>
      <inkml:brushProperty name="height" value="0.08571" units="cm"/>
      <inkml:brushProperty name="color" value="#008C3A"/>
    </inkml:brush>
  </inkml:definitions>
  <inkml:trace contextRef="#ctx0" brushRef="#br0">2558 301 12287,'0'8'0,"0"0"0,0-4 0,0 0 0,0 5 0,0 2 0,0-3 0,0 2 0,0 1 0,0 2 0,0 1 0,0 1 0,0-1 0,0 0 0,0 1 0,0-1 0,0 0 0,0 1 0,0-1 0,-6-1 0,-2-2 0,0-1 0,-5-7 0,3 2 0,-2-4 0,-3-1 0,1 0 0,0 0 0,4-4 0,2-3 0,2-1 0,2-3 0,-2 3 0,0-2 0,-2-1 0,4 3 0,-2 0 0,0 2 0,3-4 0,-7 6 0,5-1 0,-4 5 0,-1 0 0,-4 0 0,1 1 0,2 3 0,3 2 0,1 2 0,1-3 0,1 4 0,-4 2 0,2-3 0,1 2 0,-1 1 0,6-3 0,-4 2 0,3 1 0,2-3 0,0 2 0,0 1 0,0-3 0,0 1 0,0-4 0,0 5 0,0-6 0,-1 4 0,-4-1 0,-3 2 0,-6-4 0,-1-2 0,1-1 0,0 0 0,-2 1 0,-2 2 0,-1-2 0,-7-2 0,2-1 0,-3 0 0,-2 0 0,2 5 0,2 0 0,1-2 0,-2-1 0,5-1 0,2 2 0,3 2 0,7 5 0,-1-5 0,7-1 0,-3-4 0</inkml:trace>
  <inkml:trace contextRef="#ctx0" brushRef="#br0" timeOffset="351">2731 200 12287,'-20'0'0,"0"0"0,-3 0 0,4 5 0,-3 0 0,1-2 0,-4 5 0,2 0 0</inkml:trace>
  <inkml:trace contextRef="#ctx0" brushRef="#br0" timeOffset="1351">1883 315 12287,'0'-10'0,"0"1"0,0 6 0,-2-4 0,-3 7 0,2 2 0,-6 1 0,-3 3 0,0 2 0,-3-3 0,-1 3 0,-3 0 0,-5 0 0,-3-3 0,-2 3 0,-1 0 0,-4 0 0,-2 0 0,-7 2 0,-1-4 0,1 0 0,0-3 0,0 5 0,-2-1 0,-3-4 0,4-1 0,-4-2 0,5 0 0,4 0 0,-2 0 0,3 0 0,-2 0 0,1 0 0,4-2 0,8-1 0,2-4 0,1-1 0,3 4 0,0-4 0,7 0 0,1 0 0,2-2 0,0-3 0,3 2 0,1 2 0,1 4 0,1-5 0,3 1 0,-4-1 0,6 1 0,0 5 0,0-2 0,0 19 0,0-4 0,0 10 0,0-7 0,-2-4 0,-2-2 0,0 0 0,-5-1 0,-1-3 0,-4 4 0,0 1 0,-1-6 0,1 4 0,-1-3 0,1-2 0,-2 0 0,-1 0 0,-3 1 0,3 4 0,-4-3 0,2 2 0,1-2 0,2-2 0,-4 0 0,-3 0 0</inkml:trace>
  <inkml:trace contextRef="#ctx0" brushRef="#br0" timeOffset="1550">834 602 12287,'-13'-9'0,"3"-1"0,-3 7 0,4-2 0,-4 4 0,-1 1 0,-1 1 0,-1 3 0,-3 0 0,2 6 0,-6-5 0,3-2 0,-6 5 0,4 0 0</inkml:trace>
  <inkml:trace contextRef="#ctx0" brushRef="#br0" timeOffset="2084">86 243 12287,'-14'-14'0,"0"1"0,1 2 0,2 3 0,1 1 0,5 3 0,-4 4 0,5 1 0,0 4 0,2-3 0,4 4 0,2-4 0,6 1 0,3 2 0,1-1 0,1-4 0,1 0 0,3 0 0,3 0 0,5 0 0,-1 0 0,-2 0 0,-2 0 0,4 0 0,-2 0 0,1 0 0,-4 0 0,-2 0 0,-3 0 0,-2 0 0,-4 0 0,-2 2 0,0 1 0,0 2 0,-5 1 0,2-1 0,-4 5 0,-7 3 0,-3 1 0,-4 0 0,-2 1 0,-5 4 0,-3 2 0,-1 1 0,0 3 0,0 3 0,-4 0 0,-1 3 0,0 2 0,7-2 0,3 2 0,3-4 0,1-5 0,7 3 0,4-5 0,2 1 0,2-4 0,2-5 0,2-3 0,6-3 0,3-1 0,7-1 0,4-3 0,4 2 0,0-2 0,7-1 0,4-2 0,2 0 0,2 0 0,-1-2 0,-2-1 0,-3-3 0,-2-2 0,-3 3 0,-8-5 0,-5-1 0,3-8 0,0-3 0</inkml:trace>
  <inkml:trace contextRef="#ctx0" brushRef="#br0" timeOffset="2550">29 143 12287,'8'-2'0,"-3"-3"0,3 4 0,0-6 0</inkml:trace>
  <inkml:trace contextRef="#ctx0" brushRef="#br0" timeOffset="3051">230 42 12287,'0'-14'0,"0"-1"0,6 7 0,4 3 0,-4 5 0,-1 5 0,3-3 0,0 4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3:32.169"/>
    </inkml:context>
    <inkml:brush xml:id="br0">
      <inkml:brushProperty name="width" value="0.08571" units="cm"/>
      <inkml:brushProperty name="height" value="0.08571" units="cm"/>
      <inkml:brushProperty name="color" value="#008C3A"/>
    </inkml:brush>
  </inkml:definitions>
  <inkml:trace contextRef="#ctx0" brushRef="#br0">1676 101 12287,'0'-8'0,"0"-4"0,0 10 0,0-3 0,0 10 0,0 5 0,0 2 0,0 3 0,1 1 0,3 1 0,0 2 0,6 5 0,-5-4 0,0-1 0,1 1 0,-4-4 0,4 5 0,-1-2 0,-1 0 0,1 1 0,-5-6 0</inkml:trace>
  <inkml:trace contextRef="#ctx0" brushRef="#br0" timeOffset="1150">1317 29 12287,'0'-8'0,"0"13"0,0 10 0,0 1 0,1-2 0,2-3 0,4-1 0,1 1 0,-4 3 0,4 4 0,-1 1 0,-4-1 0,3-2 0,-1-2 0,0 0 0,1 1 0,-4-1 0,3 0 0,-4 1 0,-1-1 0,-1 1 0,-4-1 0,2-6 0,-7-3 0,-1-4 0,-2-1 0,-1 0 0,0-1 0,-1-3 0,1 0 0,-1-7 0,1 1 0,0-3 0,-1-1 0,6-1 0,1 1 0,0 1 0,0 4 0,5-4 0,-2 3 0,3-2 0,2 4 0,0 3 0,0 10 0,0 3 0,-1 4 0,-4-2 0,2 1 0,-7-5 0,-1 1 0,-2-1 0,-1-1 0,-1-3 0,1 1 0,0 2 0,-1-1 0,-1-4 0,-1 0 0,-3 0 0,1 5 0,5 0 0,0-2 0,-1-1 0,1-2 0,1 1 0,2 3 0,1 0 0,7 1 0,-3-3 0,7 1 0,4 2 0,3 0 0,6-5 0,1 0 0,-1 0 0,1 4 0,-1 1 0,0-2 0,1-1 0,-6-1 0,1 3 0,1 0 0,2 0 0,-4-1 0,1 2 0,-2-2 0,2 6 0,-4-4 0,-8 3 0,-2-1 0,-6 2 0,-8-4 0,-2-2 0,-3-1 0,4 3 0,-5-1 0,-1 0 0,-3-3 0,5-1 0,-1 0 0,-2 0 0,-1 0 0,5 0 0,1 0 0,2 0 0,-1 0 0,1 0 0,6-1 0,2-3 0,2 0 0,4-8 0,-5 3 0,7-4 0,-2-1 0,4-1 0,1 1 0,0 0 0,0-1 0,0 6 0,0-1 0,0-1 0,0 4 0,0 1 0,-7 6 0,-2 0 0,-4 0 0,-1 0 0,-5 5 0,-1 1 0,1 2 0,-2 3 0,5 1 0,-3-1 0,3-2 0,2 2 0,0 2 0,-1 2 0,2-1 0,4 0 0,4-1 0,8-2 0,4-3 0,1-1 0,1 2 0,6-4 0,-1 0 0,0 1 0,-4-3 0,-1 5 0,3-1 0,-6-1 0,0-3 0,1 2 0,-6 2 0,3-4 0,-8 2 0,-4 4 0,-6-4 0,-2-2 0,-3-1 0,-5 3 0,-8-1 0,-1 1 0,1 1 0,-5-4 0,0 3 0,-1-2 0,-1 2 0,8-4 0,-3 4 0,4-3 0,1-2 0,5 5 0,2-1 0,1 0 0,2-3 0,11-1 0,8-6 0,8-2 0</inkml:trace>
  <inkml:trace contextRef="#ctx0" brushRef="#br0" timeOffset="1417">1173 1 12287,'-15'0'0,"1"0"0,0 0 0,-1 0 0,1 0 0,-2 0 0,-3 0 0,3 6 0,-3 2 0,3 0 0,-5 5 0,-1-5 0</inkml:trace>
  <inkml:trace contextRef="#ctx0" brushRef="#br0" timeOffset="1683">799 532 12287,'-1'-14'0,"-4"0"0,-3 6 0,-7 3 0,1 3 0,0 9 0,-1 1 0,1 1 0,0 1 0,-6-5 0,0 3 0,-1-2 0,0-3 0,-4-1 0,2-2 0</inkml:trace>
  <inkml:trace contextRef="#ctx0" brushRef="#br0" timeOffset="1831">354 130 12287,'-7'-21'0,"6"5"0,-4-3 0,5 11 0,5 8 0,-4 7 0,12 7 0,-5 0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6:52.237"/>
    </inkml:context>
    <inkml:brush xml:id="br0">
      <inkml:brushProperty name="width" value="0.08571" units="cm"/>
      <inkml:brushProperty name="height" value="0.08571" units="cm"/>
      <inkml:brushProperty name="color" value="#008C3A"/>
    </inkml:brush>
  </inkml:definitions>
  <inkml:trace contextRef="#ctx0" brushRef="#br0">2120 474 12287,'9'7'0,"-2"-5"0,-7 5 0,-2-6 0,-3 3 0,-6 1 0,-3-1 0,-9 3 0,-4-2 0,-3 1 0,-3 1 0,0-4 0,-5 6 0,-5-1 0,-3-5 0,-1 4 0,3-1 0,1-3 0,-2-1 0,4-2 0,2 0 0,3 0 0,6 0 0,9-2 0,-1-3 0,13-4 0,9-7 0,9 0 0,6 5 0,2 0 0,3 1 0,1 1 0,8-4 0,-2 6 0,3 0 0,2 0 0,-1-4 0,-3 4 0,-3 0 0,-2 0 0,-1 0 0,-6 3 0,0-1 0,0 1 0,-5 2 0,-3 1 0,0-5 0,-5 4 0,-10-3 0,-9 3 0,-2 2 0,-9 0 0,-1 0 0,-2 0 0,3 2 0,0 2 0,-2 1 0,-1-1 0,0 3 0,1 0 0,4 2 0,2 3 0,0 2 0,3 3 0,-1 0 0,1 5 0,4-3 0,4 6 0,3 0 0,2 0 0,-4 0 0,6 4 0,1-4 0,2-2 0,2 0 0,2-3 0,3-1 0,6-4 0,2 1 0,-1-7 0,1 1 0,4 1 0,1-7 0,9 3 0,2-2 0,1 1 0,9-1 0,2-5 0</inkml:trace>
  <inkml:trace contextRef="#ctx0" brushRef="#br0" timeOffset="933">1189 297 12287,'-9'-16'0,"3"9"0,12 7 0,-3 2 0,8 8 0,-6 1 0,6 5 0,-7 0 0,1 0 0,-3 0 0,-2 0 0,0 0 0,0 0 0,0 0 0,-2-1 0,-3-5 0,-6-4 0,-3-4 0,-2-2 0,-1 0 0,1 0 0,0 0 0,0-2 0,0-4 0,0-4 0,2 1 0,1-2 0,3 0 0,-3 2 0,4-5 0,-1 3 0,4 4 0,-4 2 0,4 3 0,-4 2 0,-3 0 0,4 2 0,-2 3 0,-1 6 0,-1-2 0,1 0 0,3 0 0,2 0 0,-6-4 0,3 4 0,-5-2 0,-1 4 0,0-6 0,2 2 0,2-3 0,1 1 0,0 1 0,-5-6 0,5-8 0,1-2 0,6-5 0,-3-1 0,2 0 0,-1 0 0,-1 0 0,4 0 0,-5-2 0,-1-3 0,1 1 0,-5-6 0,2-3 0,-1-1 0,-2-2 0,-2 1 0,0 3 0,-1 1 0,7 7 0,1-1 0,0 3 0,0 2 0,5 7 0,4 2 0,9 7 0</inkml:trace>
  <inkml:trace contextRef="#ctx0" brushRef="#br0" timeOffset="1166">1092 618 12287,'16'0'0</inkml:trace>
  <inkml:trace contextRef="#ctx0" brushRef="#br0" timeOffset="1799">1253 650 12287,'0'-10'0,"0"-1"0,0 7 0,0-3 0,0 7 0,0 0 0</inkml:trace>
  <inkml:trace contextRef="#ctx0" brushRef="#br0" timeOffset="2100">996 618 12287,'-9'-7'0,"2"3"0,7-6 0,-7 6 0,7-3 0,0 7 0,0 7 0,7 2 0</inkml:trace>
  <inkml:trace contextRef="#ctx0" brushRef="#br0" timeOffset="3017">322 88 12287,'-9'-7'0,"1"-2"0,8-7 0,0 5 0,0 1 0,0 6 0,0-1 0,2 10 0,4 6 0,-5 3 0,5 2 0,-4 0 0,-2 0 0,5 6 0,2-1 0,0 1 0,0 1 0,4-4 0,-4 6 0,0-1 0,0-5 0,4 4 0,-6-1 0,1-3 0,1-1 0,-5-2 0,5 0 0,0 0 0,-5-5 0,3 0 0,-10-8 0,-6 3 0,-3-5 0,-2-1 0,0 0 0,0 0 0,-6-5 0,1-2 0,-1-2 0,-1-3 0,4 3 0,-6-2 0,1-2 0,5-1 0,1 4 0,2-1 0,0 0 0,0 2 0,0-3 0,1 5 0,5-2 0,3 5 0,8-8 0,5 6 0,4 3 0,5 1 0,1 2 0,0 0 0,0 0 0,0 0 0,0 0 0,0 0 0,0 0 0,-5 2 0,0 1 0,1 3 0,-3 4 0,0-3 0,-2 2 0,-2 2 0,-5 5 0,0 0 0,-1 0 0,-5 0 0,-4 2 0,-5 4 0,-1-3 0,0 6 0,0 0 0,0 0 0,0 0 0,0 4 0,0-4 0,0-2 0,2 4 0,1-6 0,4-1 0,2-3 0,2-1 0,5 1 0,1-3 0,5-4 0,4-4 0,5-4 0,6-2 0,2 0 0,1 0 0,-1 0 0,4 0 0,-6 0 0,0 0 0,3 0 0,-7 0 0,5 0 0,-4 0 0,-2 0 0,0-2 0,0-2 0,0-1 0,-7-8 0,-4 3 0,4-5 0,0-1 0</inkml:trace>
  <inkml:trace contextRef="#ctx0" brushRef="#br0" timeOffset="3198">16 120 12287,'-5'-30'0,"0"3"0,-1-1 0,6 6 0,0 10 0,0 12 0,6 7 0,1 9 0,0 0 0,0 0 0,-1 0 0,1 0 0,2 0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6:58.070"/>
    </inkml:context>
    <inkml:brush xml:id="br0">
      <inkml:brushProperty name="width" value="0.08571" units="cm"/>
      <inkml:brushProperty name="height" value="0.08571" units="cm"/>
      <inkml:brushProperty name="color" value="#008C3A"/>
    </inkml:brush>
  </inkml:definitions>
  <inkml:trace contextRef="#ctx0" brushRef="#br0">1911 191 12287,'0'-16'0,"0"0"0,0 6 0,0-1 0,0 11 0,0 4 0,0 10 0,0 4 0,5 7 0,1 0 0,-1 1 0,2 1 0,-5 0 0,3 5 0,-3 0 0,-2 0 0,0 0 0,0 2 0,0 2 0,0 1 0,5 1 0,1-6 0,-3-2 0,-1-3 0,12-4 0,4-7 0</inkml:trace>
  <inkml:trace contextRef="#ctx0" brushRef="#br0" timeOffset="616">1750 143 12287,'0'-25'0,"0"2"0,0 0 0,2 5 0,2-3 0,1 3 0,8 9 0,-3 4 0,-3 5 0,1 3 0,-3 6 0,0 5 0,2-1 0,-3 10 0,1-2 0,-1 1 0,3 6 0,-2-3 0,-1 2 0,-2 0 0,-2-2 0,-2 3 0,-2-1 0,-1 2 0,-7-4 0,1 0 0,-3 0 0,-2 0 0,-6 0 0,1 3 0,1-3 0,2-2 0,4-1 0,2-6 0,1 0 0,7-5 0,-1-1 0,5-6 0,5 1 0,4-3 0,7-2 0,0 0 0,0 0 0,-5-2 0,0-1 0,1-3 0,-3 1 0,0 3 0,0-1 0,0-3 0,-4-1 0,6 2 0,-7 1 0,1-7 0,-3 1 0,-2-6 0,0 0 0,0 0 0,-2 1 0,-2 3 0,-3 1 0,-2-1 0,4 3 0,-6-2 0,-1-2 0,-3-1 0,-6-2 0,-2 0 0,-2 0 0,-4 0 0,4 0 0,-1-2 0,-3-2 0,-1-1 0,-2-6 0,1 6 0,3-1 0,1-1 0,13 5 0,-2-3 0,1 3 0,8 2 0,7 0 0,9 0 0</inkml:trace>
  <inkml:trace contextRef="#ctx0" brushRef="#br0" timeOffset="1517">1381 464 12287,'-2'-8'0,"-1"0"0,-3 1 0,-1 5 0,2-3 0,-4 3 0,-9 2 0,-3 0 0,3 0 0,-3 0 0,1 2 0,-1 3 0,1-1 0,-5 5 0,0-2 0,0-3 0,0 3 0,-4-2 0,4 0 0,2 3 0,0-7 0,3 5 0,-1-4 0,1-2 0,3 5 0,1 0 0,-1-1 0,1-2 0,0-2 0,0 0 0,6 0 0,-1 0 0,7 0 0,-3 0 0,9 0 0,3 0 0,-3-2 0,3-4 0,-3 5 0,-4-12 0,-3 8 0,-4-1 0,0 6 0,2 2 0,7 4 0,2-3 0,3 8 0,6 1 0,-2-3 0,2 0 0,1-2 0,-3 4 0,0-4 0,-2 2 0,0 2 0,-1 5 0,-5 0 0,3-2 0,-8-3 0,-5 1 0,-7-4 0,0 0 0,0-4 0,-2 1 0,-1-3 0,-3-2 0,1 0 0,5 0 0,0 0 0,0 0 0,0-2 0,0-3 0,0-4 0,0 0 0,5-5 0,0 3 0,-1-3 0,3-2 0,0 0 0,0 0 0,0 0 0,5 0 0,-3 0 0,2 0 0,0-1 0,-6 1 0,4 0 0,0 0 0,-1 0 0,-2-5 0,4-1 0,3 3 0,-4 1 0,1 2 0,1 5 0,5 1 0,0 6 0,0-3 0</inkml:trace>
  <inkml:trace contextRef="#ctx0" brushRef="#br0" timeOffset="1767">1140 208 12287,'-16'0'0,"0"0"0,0 0 0</inkml:trace>
  <inkml:trace contextRef="#ctx0" brushRef="#br0" timeOffset="2436">418 657 12287,'-16'0'0,"0"0"0,1-2 0,5-3 0,1 1 0,3-6 0,5-1 0,-5-5 0,4 0 0,-3 0 0,0 0 0,1 0 0,2 0 0,2 0 0,0 0 0,0-1 0,0 1 0,2 0 0,4 0 0,-3 7 0,6 2 0,-2 0 0,0 5 0,-1-3 0,1 10 0,4 6 0,1 3 0,-7 2 0,-1 0 0,3 0 0,-2 1 0,1-1 0,-8-2 0,-3-3 0,-4 3 0,-7-5 0,0 0 0,5-2 0,0-7 0,-1 0 0,-3 0 0,-1 0 0,0 0 0,0 0 0,0 0 0,0 0 0,7 0 0,2 0 0,9 5 0,1 2 0,5 0 0,1 1 0,-4 4 0,6-1 0,-6 1 0,4 1 0,-2-3 0,-2-4 0,-5 5 0,-1-6 0,-5 4 0,-5-2 0,-3-2 0,-2-5 0,-2 0 0,-3 0 0,3-2 0,-3-1 0,1-4 0,-1-2 0,3 4 0,-4-6 0,5-2 0,0-1 0,1-2 0,0-7 0,0-2 0</inkml:trace>
  <inkml:trace contextRef="#ctx0" brushRef="#br0" timeOffset="2531">129 416 12287,'9'-7'0,"-2"-4"0,0-3 0,-3 0 0,4 1 0,0 3 0,-3 6 0,-5-3 0,7 7 0,2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2:22:39.412"/>
    </inkml:context>
    <inkml:brush xml:id="br0">
      <inkml:brushProperty name="width" value="0.08571" units="cm"/>
      <inkml:brushProperty name="height" value="0.08571" units="cm"/>
      <inkml:brushProperty name="color" value="#FF0066"/>
    </inkml:brush>
  </inkml:definitions>
  <inkml:trace contextRef="#ctx0" brushRef="#br0">1394 217 8485,'0'-4'-472,"0"-2"0,0 8 0,1 1 0,0 4 488,2 3 1,1 3-1,-1 0 1,1 3-20,2 2 0,-2-1 0,0 1 1,1 2-35,-1 0 1,2 0-1,-2 0 1,1-3-159,-1 1 1,-2-2 194,0-2 0,2 0 0,0 0 0</inkml:trace>
  <inkml:trace contextRef="#ctx0" brushRef="#br0" timeOffset="783">1429 266 8430,'0'-10'-242,"-2"2"1,-1-1-204,2 1 1,0 1 0,1 0 0,0 0 510,0 0 1,0 2-9,0 1 1,1 0-44,1-1 1,2 2 2,3 3 1,0 1-1,0 1-15,0 3 1,0 1 0,-1 1 13,-1 0 1,0 1 0,-2 0 0,0 2-3,1-2 0,-1 3 0,-2 1 0,2 0-8,-2 0 1,-1 1-1,-1-1 1,-3 3-1,1 2 0,-2 0 0,-2-2 1,0 2-4,0 1 0,0-2 1,0 0-1,1-1-7,1-1 0,0-2 0,2-2 0,2 1-1,0-3 0,1 0 1,0-1 2,0 0 0,3-3 1,2-2-1,1-1 7,1-1 0,1-1 1,0 0-1,2-3 11,1 1 1,-1 0 0,0-1 0,1-2-7,0 0 1,-2-1 0,0 1 0,-1 0-34,-1 2 0,0-1 1,-1-2-55,-1 0 0,-2 0 76,-3 0 0,0 0 0,0 0 0</inkml:trace>
  <inkml:trace contextRef="#ctx0" brushRef="#br0" timeOffset="964">1401 77 7972,'0'-20'-470,"0"1"1,0 3 0,1 5 603,1 4 1,-1 4-1,1 5 1,-1 3-336,-1 1 0,2 3 0,1 1 1,-2 1 200,0 2 0,-1 3 0,0 2 0</inkml:trace>
  <inkml:trace contextRef="#ctx0" brushRef="#br0" timeOffset="1182">1590 665 8278,'-11'-7'-91,"2"0"1,2 0-1,1 1-175,-2 1 1,-3 2 0,-1 3 0,-2 1-254,-2 1 519,-2-1 0,-3 5 0,0-2 0</inkml:trace>
  <inkml:trace contextRef="#ctx0" brushRef="#br0" timeOffset="1732">1135 147 8341,'-5'-3'-664,"1"-2"1,3 2 0,1 1 711,4 4 0,2 3 1,1 4-1,0 3-12,0 1 1,1 1 0,0 1 0,1 0-17,-3 2 1,1 1 0,-2-1-1,1 2-88,1 3 0,-1-1 1,-1 2-1,-3-1-79,-1-1 1,1-2 0,1-2 146,-2 1 0,-3-2 0,-2-2 0</inkml:trace>
  <inkml:trace contextRef="#ctx0" brushRef="#br0" timeOffset="2483">960 203 8457,'-2'-12'0,"-1"1"0,2 1-192,0 2-66,1 3 0,0 6 1,0 5-1,0 3 149,0-1 1,1 2 0,0 0-1,2 1 115,1 2 1,-2 0 0,1 1 0,0-1-14,2-1 0,-1 1 0,0-1 0,2 1-13,0 1 0,1-2 0,1-2 0,0 1-5,2 0 0,2-2 0,-1 0 0,1-2-46,-1-2 1,1-2-1,1-3 1,0 0-24,-2 0 0,-2 0 1,0-1 56,-1-1 0,-2 0-34,-1-2 1,-3 0 56,-4-1 1,-2 0 0,-3 2 30,0 2 1,0 0 0,0 1 0,0-1 25,0-1 0,2 1 0,0-1 0,-2 1 90,-2 1 1,0 0-1,1 0 1,0 1-36,-2 1 0,-2 0 0,0 1 1,-2 1-46,-2 0 1,0 1 0,-2 2 0,0 0-54,1 0 0,0 0 0,-1 0 0,-2 0-23,0 0 1,1-2 0,1-2 0,0 1-56,1-3 0,1 0 1,0-1-1,2 0 40,2 0 1,2-2-1,3-2 1,1 1 4,1-3 0,2 0 1,3-1 23,0 0 1,2 0 0,1 0 0,2 1-4,3 1 1,-1-1 0,3 2 0,-1-1 16,1 1 1,1 0 0,-1-1 0,0 2-4,1 0 1,0 2-1,-1-1 1,-2 1 23,0 1 0,-1 0 1,0 0-1,0 0 64,0 0 0,0 0 1,-1 1 20,-1 1 1,-2 2 0,-3 3-10,0 0 1,0 0 0,0 0 0,-1 0-39,-1 0 1,-2 0-1,-3 0 1,0 0-38,0 0 0,-1 0 1,0 0-1,-3-1-135,1-1 0,-2 1 0,-1-1 0,-1 1-147,0 1 0,4-2 0,-4-2 1,2 1-248,1-3 502,1 0 0,-3 2 0,-2 1 0</inkml:trace>
  <inkml:trace contextRef="#ctx0" brushRef="#br0" timeOffset="2800">589 126 8005,'0'-4'-597,"3"6"1,2 5-1,1 2 655,1 1 0,0 0 0,0 3 0,0-2-61,0 2 0,-2 1 0,-1 1 1,2 2-94,0-2 0,0 0 0,0 0 96,-2 1 0,1 2 0,2 3 0</inkml:trace>
  <inkml:trace contextRef="#ctx0" brushRef="#br0" timeOffset="3466">505 350 8278,'-7'-13'0,"0"0"-219,0 2 0,0 2 1,1 0-1,0 1-47,2 1 0,2 2 1,0 1 278,1-2 0,1 0-12,0-1 1,3 3 0,2 1 5,1 0 0,-1 2 0,-1-1-4,2 1 0,-1 2 0,1 0 0,-2 2 1,2 1 1,-1-1 0,1 1-1,-2 1-5,2-1 0,-1 2 0,1-2 0,-2 1-1,2-1 0,-2 0 1,-1 2-1,1-2 3,0 2 0,-2 0 0,1 1-1,0 0 0,-2-2 0,1-1 0,-2 2-1,-2 0 1,-2 1 0,-4-1 0,-1 0-16,-3-2 0,-1 1 0,-1 2 1,-1 0-19,-1 0 1,-1-2 0,-3-2 0,2 1-3,-2-3 0,2 2 0,0 0 1,-1-2 25,1 0 0,2-3 0,3-2 0,2 1 7,-2-3 0,3 0 1,2-1-1,1 0 13,3 0 1,1 1 0,-1 0-1,1 2 3,2-2 0,1 2 0,2 0-9,3 1 0,-1 0 0,0 2 0,2-2 11,0 2 1,1 0-1,0 1 1,0 0 48,0 0 0,0 0 0,0 0-6,0 0 1,-1 1 0,0 1 9,-2 3 0,-1 0 1,0 1-1,1-2 1,-3 2 1,0-2 0,-1 0 0,0 2-19,0 0 1,0-1 0,-1-1-1,-1 2-25,-3 0 0,-1 1 0,-2-1 0,0 0-18,-2-2 1,-2 0 0,-1 2 0,-2-3-21,-4 1 0,1-2 1,-1-2-1,-2 0-50,-2 0 1,0-1 0,2 0 0,1-3-73,1 1 1,0-2-1,5-2 1,1 0-205,2 0 0,3 0 338,3 0 0,-1-3 0,2-1 0</inkml:trace>
  <inkml:trace contextRef="#ctx0" brushRef="#br0" timeOffset="3750">526 119 8357,'-11'-3'-109,"1"0"0,4-3 0,0 2 141,2 1 1,-1 1-1,-2 3-233,0 1 0,0 0 1,0 2-1,0 2-57,0 0 1,-1 1-1,-1 0 258,-3 0 0,-1 0 0,-1 0 0</inkml:trace>
  <inkml:trace contextRef="#ctx0" brushRef="#br0" timeOffset="3880">246 203 8533,'-2'-10'0,"-1"-1"9,2 0 0,1 2 0,2 4-256,3 3 1,1 2 246,1 2 0,0 2 0,0 3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7:01.552"/>
    </inkml:context>
    <inkml:brush xml:id="br0">
      <inkml:brushProperty name="width" value="0.08571" units="cm"/>
      <inkml:brushProperty name="height" value="0.08571" units="cm"/>
      <inkml:brushProperty name="color" value="#008C3A"/>
    </inkml:brush>
  </inkml:definitions>
  <inkml:trace contextRef="#ctx0" brushRef="#br0">3116 161 12287,'0'16'0,"0"-5"0,0 0 0,0 1 0,0 2 0,0 3 0,1-1 0,5 0 0,-4 1 0,5 3 0,-2 3 0,0 2 0,3-3 0,-5 3 0,2-2 0,8-2 0,-4-5 0</inkml:trace>
  <inkml:trace contextRef="#ctx0" brushRef="#br0" timeOffset="932">3003 274 12287,'0'-16'0,"0"0"0,0-1 0,0 1 0,0 0 0,0 0 0,0 0 0,0 0 0,0 5 0,0 1 0,0-3 0,-7 6 0,5 2 0,-3 10 0,3 6 0,4 8 0,3 3 0,-3-1 0,5-3 0,-1 2 0,-1 1 0,6 2 0,-6-3 0,0 3 0,2 2 0,-5-5 0,4 3 0,-5-2 0,-1 1 0,0-1 0,0-5 0,0 0 0,-1 0 0,-5-1 0,-4-5 0,1-3 0,-2-7 0,-2 0 0,-1 0 0,0-1 0,1-5 0,3-4 0,1-5 0,-4-1 0,4 0 0,2 0 0,-3-2 0,4-1 0,1-3 0,-2 3 0,3 1 0,-5 0 0,2-2 0,4-1 0,1 0 0,0 5 0,-3-1 0,3 1 0,-4 0 0,5 0 0,1 6 0,0-1 0,0 7 0,0-1 0,0 10 0,0-1 0,0 7 0,0 1 0,0-3 0,0 2 0,0 1 0,0 2 0,0 3 0,0-1 0,-6 0 0,1 0 0,0 0 0,-3 0 0,7-5 0,-6-1 0,-1 3 0,5 1 0,-6 2 0,2 0 0,1-5 0,6 0 0,0-1 0,0 1 0,2-2 0,4-2 0,-3 0 0,8-3 0,1 1 0,-5 2 0,-1-1 0,-3 1 0,1 5 0,1-1 0,1-6 0,-8 4 0,-3-2 0,1 0 0,-7-3 0,-1 1 0,3 1 0,-2-6 0,-1 1 0,-3 5 0,-1-4 0,0 3 0,0-3 0,0-2 0,0 0 0,0 0 0,0 0 0,0-2 0,0-2 0,0-1 0,0-6 0,0 4 0,0-2 0,5-1 0,0-7 0,8 1 0,-3 0 0,5 0 0,1 6 0,0-1 0,0-2 0,7-1 0,2-2 0</inkml:trace>
  <inkml:trace contextRef="#ctx0" brushRef="#br0" timeOffset="1132">2795 771 12287,'-9'-7'0,"-4"4"0,6-6 0,-2 2 0,4-4 0,-6 6 0,0 5 0,-5 7 0,0 0 0,0 0 0,0-2 0,0 2 0,0 2 0</inkml:trace>
  <inkml:trace contextRef="#ctx0" brushRef="#br0" timeOffset="1848">2409 450 12287,'-2'9'0,"-3"-3"0,1-6 0,-6-6 0,4 4 0,-4-3 0,-1-2 0,-3 0 0,3-2 0,2 4 0,6-6 0,-3-2 0,-5 4 0,6-1 0,2-3 0,-5 4 0,3-1 0,0 4 0,5-4 0,0 4 0,0-5 0,0 8 0,7 1 0,4 9 0,3 2 0,2 0 0,0 4 0,-2-3 0,-3 3 0,3-4 0,-3 1 0,3 3 0,0-4 0,-1 0 0,-4 0 0,-2 0 0,4 1 0,-6 6 0,2-1 0,-3-3 0,1-1 0,0-6 0,-5 6 0,-7-2 0,-3 1 0,-3-1 0,1-5 0,1 1 0,-2-1 0,5-2 0,-3-2 0,-2 0 0,-1 0 0,-2 0 0,0-2 0,0-2 0,0-1 0,0-2 0,-2 1 0,-3-4 0,3-3 0,-4 3 0,6 2 0,6 1 0,-3 4 0,8-8 0,-1 6 0,6-6 0,0 7 0,0-3 0,0 9 0,0 3 0,0-1 0,0 7 0,-1-2 0,-5 1 0,3 3 0,-8-6 0,-2 2 0,4-6 0,1 5 0,-1-3 0,0 0 0,-2 1 0,-5-6 0,7 7 0,2 2 0</inkml:trace>
  <inkml:trace contextRef="#ctx0" brushRef="#br0" timeOffset="2065">2441 129 12287,'-16'-16'0,"6"7"0,-1 4 0,-2 3 0,-1 9 0,-4 2 0,-3 0 0,-4 5 0,-7-5 0</inkml:trace>
  <inkml:trace contextRef="#ctx0" brushRef="#br0" timeOffset="2265">1960 514 12287,'-16'11'0,"-1"0"0,3-6 0,2 6 0,1 0 0,-1-2 0,3 5 0,-2-3 0,-2 3 0,-1 2 0,-2 4 0,0-4 0,-7 10 0,-2-8 0</inkml:trace>
  <inkml:trace contextRef="#ctx0" brushRef="#br0" timeOffset="3350">1719 274 12287,'9'1'0,"-4"5"0,2 3 0,-2 7 0,3 0 0,-5 0 0,3 0 0,-3 0 0,4 0 0,-1 0 0,-3 0 0,-1 0 0,-2 0 0,0 0 0,0 0 0,0 0 0,-2 0 0,-3 1 0,-6-1 0,-3-6 0,-2-1 0,0-2 0,0-3 0,0-2 0,0-2 0,0 0 0,-1 0 0,1 0 0,0 0 0,0 0 0,0 0 0,0-7 0,0-4 0,0-3 0,2-2 0,1-1 0,4 1 0,2 0 0,-3-7 0,4-4 0,1 4 0,5 2 0,0 3 0,0 2 0,2 0 0,3 2 0,6 3 0,-2-2 0,1 6 0,3 0 0,1 0 0,-3 2 0,-1 3 0,3-2 0,1-1 0,-3 0 0,0 5 0,1 0 0,-3 0 0,2 0 0,-8 1 0,3 5 0,-5 3 0,-1 7 0,0 0 0,-1-2 0,-3-1 0,-3-3 0,-2 3 0,4-4 0,-4 1 0,0 1 0,0-2 0,4 3 0,-6-4 0,-2 1 0,-1-4 0,-2 6 0,0-8 0,0 2 0,5-3 0,1-2 0,6-2 0,-1-3 0,5-2 0,5-4 0,4 4 0,0 0 0,5 5 0,-3-3 0,3-2 0,2 1 0,-5 1 0,0 5 0,-8 0 0,2 0 0,-10 0 0,-4 7 0,-7 2 0,0 0 0,0 5 0,0-3 0,0 3 0,2-3 0,1-2 0,2 0 0,-1 0 0,5-4 0,0 4 0,1 0 0,1 0 0,0-4 0,5 6 0,0-8 0,0 5 0,0-8 0,-2 0 0,-4 0 0,-4 0 0,1 0 0,-2 0 0,-1 0 0,3 0 0,-2 0 0,-1 0 0,3 0 0,-2 0 0,2 1 0,-2 5 0,-1-3 0,6 8 0,3 2 0,1-5 0,2 3 0,0 2 0,0 1 0,0-3 0,2-1 0,1 3 0,3 1 0,-1-3 0,-3-1 0,3 3 0,-1-1 0,5 1 0,-2-2 0,0-8 0,-2 3 0,4-5 0,7-1 0</inkml:trace>
  <inkml:trace contextRef="#ctx0" brushRef="#br0" timeOffset="3583">1719 33 12287,'-7'-9'0,"3"-4"0,-7 8 0,6 0 0,-6 5 0,1 0 0,-6 0 0</inkml:trace>
  <inkml:trace contextRef="#ctx0" brushRef="#br0" timeOffset="3865">1028 643 12287,'0'11'0,"-1"-2"0,-5-2 0,4 5 0,-3-1 0,3 3 0,2 4 0,0 2 0,0 1 0,0-1 0,0-1 0,0 1 0,0 1 0,0-1 0,0-2 0,0-2 0,0 0 0,0-7 0,-7-2 0,-2-7 0</inkml:trace>
  <inkml:trace contextRef="#ctx0" brushRef="#br0" timeOffset="4685">884 145 12287,'9'7'0,"0"-5"0,-6 5 0,3 0 0,-1-3 0,-3 7 0,3 1 0,-3 2 0,3 2 0,-1 1 0,1-1 0,-1 5 0,5 2 0,0 0 0,-1 1 0,-4 2 0,3-4 0,-2-1 0,1 2 0,-1-5 0,-5 4 0,0-5 0,0-1 0,0 1 0,0-1 0,-2-2 0,-3-3 0,-6-6 0,-3-3 0,-2-2 0,0 0 0,0 0 0,0 0 0,0 0 0,0-2 0,0-3 0,0 1 0,0-7 0,0-1 0,1-2 0,5-3 0,4 1 0,4 0 0,2 6 0,0-1 0,0-2 0,0-1 0,0-2 0,0 0 0,2 5 0,4 2 0,4 2 0,-1 2 0,2 5 0,1 0 0,-3 2 0,2 3 0,-6 2 0,4 6 0,-2-3 0,-3 3 0,-2 1 0,-2 2 0,0 0 0,-2 0 0,-3 0 0,-3 0 0,-4-1 0,1-5 0,-1-4 0,-2 1 0,-3-2 0,1-1 0,0-2 0,0-2 0,0 0 0,0 0 0,0-2 0,0-2 0,0-1 0,2-8 0,1 3 0,3-5 0,-3-1 0,4 0 0,-2 0 0,-1 0 0,-2 0 0,3 0 0,2 0 0,0-2 0,0-3 0,4 3 0,-4-3 0,0 3 0,0 2 0,6 0 0,-3 0 0,3 0 0,-3-1 0,4 7 0,-3-1 0,3-1 0,2-3 0,0-1 0,0 6 0,0-1 0,0 5 0,2-2 0,3 0 0,3 1 0,4 4 0,-1-3 0,1 3 0,-3-4 0,2 1 0,1 1 0,3-2 0,1 5 0,0-3 0,2 3 0,3 2 0,-3-5 0,3-1 0,-3 3 0,-2-6 0,0 0 0</inkml:trace>
  <inkml:trace contextRef="#ctx0" brushRef="#br0" timeOffset="4984">771 225 12287,'-9'0'0,"2"0"0,0 0 0,5 0 0,2-7 0,9-2 0</inkml:trace>
  <inkml:trace contextRef="#ctx0" brushRef="#br0" timeOffset="5367">691 514 12287,'0'17'0,"-2"-9"0,-3-2 0,1-4 0,-6-2 0,4 0 0,-4 0 0,-1 1 0,-5 3 0,0 1 0,0-1 0,0 3 0,0 0 0,0 2 0,0-4 0,0 6 0,-1 2 0,9-4 0,0 1 0,1 3 0,5-4 0,-3 1 0,3 3 0,4-4 0,2 1 0,1 3 0,0-4 0,-5 2 0,0-1 0,-1 5 0,-5-5 0,-3-3 0,-7-7 0,0 0 0,0 0 0,0 0 0</inkml:trace>
  <inkml:trace contextRef="#ctx0" brushRef="#br0" timeOffset="5884">306 354 12287,'-9'2'0,"4"3"0,3-1 0,2 6 0,0 3 0,0 1 0,0 2 0,0 0 0,0 0 0,0 0 0,-2 0 0,-3 0 0,1 0 0,-5 1 0,0-3 0,0-3 0,4 1 0,-6-5 0,-1 2 0,3-5 0,-2 1 0,2-5 0,-2-5 0,-1 1 0,7-7 0,1-1 0,2-2 0,0-2 0,-1-1 0,-2 1 0,-1 0 0,6 0 0,0 0 0,-2 0 0,-1 0 0,-2 0 0,-3 7 0,3 2 0,-6 0 0,2 5 0,-1-3 0,-3 3 0,4 4 0,-1 1 0,-1 4 0,2 2 0,-4 2 0,6 3 0,0-1 0,0-2 0,2-1 0,5 6 0,0 0 0,0 0 0,0 0 0,1-5 0,5-2 0,5-2 0,3-1 0,2-6 0,0 0 0,0 0 0,0 0 0,0 0 0,0 0 0</inkml:trace>
  <inkml:trace contextRef="#ctx0" brushRef="#br0" timeOffset="6049">209 675 12287,'-16'0'0,"0"0"0,0 0 0,-5 0 0,-1 0 0,3 0 0,1 0 0,2 0 0,0-7 0,0-2 0</inkml:trace>
  <inkml:trace contextRef="#ctx0" brushRef="#br0" timeOffset="6232">129 145 12287,'-11'0'0,"3"2"0,-1 2 0,0 1 0,-2 7 0,-12-3 0,-2 7 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7:13.408"/>
    </inkml:context>
    <inkml:brush xml:id="br0">
      <inkml:brushProperty name="width" value="0.08571" units="cm"/>
      <inkml:brushProperty name="height" value="0.08571" units="cm"/>
      <inkml:brushProperty name="color" value="#008C3A"/>
    </inkml:brush>
  </inkml:definitions>
  <inkml:trace contextRef="#ctx0" brushRef="#br0">242 1 12287,'-16'0'0,"0"0"0,-2 0 0,-2 0 0,-1 0 0,-1 0 0,6 0 0,0 0 0,0 0 0,2 1 0,1 3 0,3 1 0,-1 1 0,-5-6 0,0 0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7:10.702"/>
    </inkml:context>
    <inkml:brush xml:id="br0">
      <inkml:brushProperty name="width" value="0.08571" units="cm"/>
      <inkml:brushProperty name="height" value="0.08571" units="cm"/>
      <inkml:brushProperty name="color" value="#008C3A"/>
    </inkml:brush>
  </inkml:definitions>
  <inkml:trace contextRef="#ctx0" brushRef="#br0">1702 755 12287,'-9'0'0,"0"0"0,4 0 0,1 0 0,-6 0 0,4 0 0,-4 0 0,-1 0 0,0 0 0,0 0 0,8-7 0,-3 5 0,12-3 0,-3 3 0,8 2 0,0 0 0,5 0 0,-7 0 0,0 0 0,-6 2 0,3 3 0,-1-1 0,-5 6 0,-5 1 0,-3 3 0,0-1 0,-5-2 0,-1-2 0,-2 3 0,-2-1 0,-4 1 0,5-5 0,-14 8 0,6-6 0</inkml:trace>
  <inkml:trace contextRef="#ctx0" brushRef="#br0" timeOffset="283">1445 273 12287,'0'16'0,"0"-5"0,0 0 0,0 1 0,0 3 0,2 2 0,1 3 0,3 1 0,6 8 0,-1-2 0,2 1 0,-3-1 0,4 2 0,-5-8 0,0-1 0,6 5 0,-6 0 0</inkml:trace>
  <inkml:trace contextRef="#ctx0" brushRef="#br0" timeOffset="849">1365 225 12287,'-9'-7'0,"2"5"0,7-3 0,0 10 0,0 4 0,0 7 0,2 0 0,3 0 0,-3 0 0,5 0 0,-2 2 0,1 4 0,-1-4 0,-3 3 0,1-3 0,3-2 0,-1 0 0,-5 0 0,0 0 0,0 0 0,0 0 0,0 0 0,0 0 0,0-5 0,0 0 0,0 1 0,-7 2 0,-4 2 0,2-7 0,0-1 0,2-1 0,-5-6 0,1 5 0,-3-4 0,-2-2 0,0 0 0,0 0 0,-1 0 0,1 0 0,0 0 0,0 5 0,0 0 0,-2-1 0,-3-2 0,3-2 0,-3 0 0,1 0 0,-1 0 0,8 0 0,-3 0 0,2 0 0,0 0 0,3 0 0,0 0 0,-1 0 0,-3 0 0,-6 5 0,0 0 0,1-1 0,2-2 0,2-2 0,0 0 0,0 0 0,0 5 0,0 0 0,0-1 0,7-2 0,2-2 0,7-7 0,0-2 0</inkml:trace>
  <inkml:trace contextRef="#ctx0" brushRef="#br0" timeOffset="1184">1188 434 12287,'0'-11'0,"0"1"0,0-3 0,0 4 0,0-2 0,0-1 0,0-2 0,-2-2 0,-3 0 0,2-1 0,-6 0 0,0-3 0,0-1 0,3 1 0,-3 7 0,2 3 0,4-3 0,-6 6 0,-2 2 0,-3 5 0,0 5 0,3 6 0,-2 5 0,6 4 0,0 1 0,0-1 0,-4 5 0,4 0 0,0 1 0,0 1 0,2-7 0,5 1 0,0-3 0,-8-2 0,-1 0 0</inkml:trace>
  <inkml:trace contextRef="#ctx0" brushRef="#br0" timeOffset="2300">674 450 12287,'2'-14'0,"2"1"0,1 3 0,8 6 0,-3-1 0,5 3 0,1 2 0,0 0 0,0 0 0,-6 0 0,1 2 0,2 3 0,1 2 0,0 6 0,-1-4 0,-3-2 0,1 5 0,5-1 0,0 3 0,-7 2 0,-2 0 0,0 0 0,-5-5 0,4 0 0,-5 1 0,-1-3 0,0 2 0,0 1 0,0-3 0,-1 0 0,-3 0 0,-1 0 0,-6-4 0,4 4 0,-2-2 0,-2 4 0,-5-6 0,0 1 0,0 1 0,5-5 0,1 3 0,-1-1 0,2 1 0,-5-3 0,3 3 0,-3-3 0,-2-2 0,-2 2 0,-2 1 0,-3 3 0,-2-3 0,5-1 0,-3-2 0,2 0 0,-1 0 0,-1 0 0,4 0 0,-3 0 0,3 0 0,1-5 0,2-3 0,0 0 0,7 2 0,2-3 0,1 0 0,1 0 0,-1 4 0,6-6 0,2 1 0,4 1 0,-3-6 0,8 5 0,1-5 0,-3 1 0,2 2 0,1 3 0,3 2 0,-5-6 0,1 4 0,2 0 0,1-3 0,0 5 0,-3-2 0,3 5 0,-3-1 0,-2 1 0,1-1 0,-4 5 0,5 0 0,-8 2 0,2 8 0,-3 3 0,-2-4 0,0 2 0,0 1 0,-5 2 0,-2 2 0,-2 0 0,-2 0 0,-3 1 0,1-3 0,3-3 0,-1 1 0,-5-5 0,0 0 0,0 0 0,0 4 0,0-6 0,0-1 0,0-2 0,0-2 0,-1 0 0,1 0 0,0 0 0,6 0 0,-1 0 0,0-2 0,2-3 0,0-4 0,4-7 0,3 0 0,-5 5 0,7 0 0,-2 8 0,-3-3 0,-4 5 0,-7 1 0,5 0 0,2 1 0,2 5 0,-5-5 0,3 7 0,0-8 0,-4-8 0,8-2 0,2-5 0,1 5 0,0-1 0,-2-1 0,-1-3 0,-2 1 0,3 2 0,-1 1 0,1-2 0,1 4 0,-3 1 0,-4 0 0,1-2 0,-2 4 0,-1 3 0,3 1 0,-2 2 0,-1 2 0,-3 3 0,5-1 0,1 6 0,0 3 0,0 1 0,5 2 0,-3-2 0,2-1 0,-1-2 0,1-1 0,5 6 0,0 0 0,0 1 0,2-7 0,3 1 0,6 1 0,3-3 0,2 0 0,0-2 0,0-1 0,0-6 0,0 0 0,1 0 0,-1 0 0,0 0 0,0-2 0,0-3 0,7-11 0,2-9 0</inkml:trace>
  <inkml:trace contextRef="#ctx0" brushRef="#br0" timeOffset="2482">707 33 12287,'0'-17'0,"-2"9"0,-4 2 0,3 4 0,-8 2 0,0 0 0,-5 0 0</inkml:trace>
  <inkml:trace contextRef="#ctx0" brushRef="#br0" timeOffset="5300">362 96 12287,'0'-15'0,"0"-1"0,0 1 0,0-7 0,-3 9 0,-4 5 0,-6 8 0,-9 8 0,-4 7 0,-4 5 0,-13 3 0,-10 0 0,-20 9 0,2 4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7:25.915"/>
    </inkml:context>
    <inkml:brush xml:id="br0">
      <inkml:brushProperty name="width" value="0.08571" units="cm"/>
      <inkml:brushProperty name="height" value="0.08571" units="cm"/>
      <inkml:brushProperty name="color" value="#008C3A"/>
    </inkml:brush>
  </inkml:definitions>
  <inkml:trace contextRef="#ctx0" brushRef="#br0">2713 320 12287,'-8'-9'0,"1"2"0,4 1 0,-4 2 0,4 3 0,-1-5 0,4 3 0,-4 0 0,0-4 0,2 4 0,6-5 0,-2 6 0,5-2 0,1 3 0,2 1 0,-3 0 0,0 0 0,1 0 0,2 0 0,1 0 0,-1 0 0,0 1 0,-2 2 0,-1 0 0,-4 2 0,0-1 0,-2 3 0,-5-1 0,-4 1 0,-2 0 0,-5-1 0,4 3 0,-4-1 0,2 0 0,-1-1 0,2 2 0,-2-3 0,2 1 0,1 1 0,4-2 0,0 2 0,-1-1 0,3 0 0,2 4 0,1-1 0,7 0 0,2-3 0,3-3 0,0-3 0,1-1 0,0 0 0,0 0 0,-1 0 0,1 0 0,0 0 0,-1 0 0,1 0 0,0-4 0,-1-1 0,1 0 0,4-7 0,2-5 0</inkml:trace>
  <inkml:trace contextRef="#ctx0" brushRef="#br0" timeOffset="150">2745 96 12287,'-6'-15'0,"1"3"0,5-2 0,0 2 0,0 1 0,0 0 0,0 1 0,1 4 0,3 2 0,-2 3 0,4 2 0,0 4 0,0 6 0,1-1 0,4 6 0</inkml:trace>
  <inkml:trace contextRef="#ctx0" brushRef="#br0" timeOffset="403">2819 534 12287,'-10'0'0,"-1"0"0,0 0 0,1 0 0,-1 0 0,0 0 0,1 0 0,-1 0 0,0 0 0,1 0 0,-1 0 0,0 0 0,-3 5 0,-1 1 0,-1 1 0,1 0 0,-4-5 0,2 8 0,-4-4 0</inkml:trace>
  <inkml:trace contextRef="#ctx0" brushRef="#br0" timeOffset="652">2339 203 12287,'-4'-14'0,"1"-2"0,0 0 0,2 6 0,1-1 0,0 9 0,1 3 0,2 8 0,0 4 0,2 6 0,-3-2 0,3 5 0,1 3 0,-4-3 0,3 3 0,-1-2 0,-1-2 0,6 0 0,-3 1 0</inkml:trace>
  <inkml:trace contextRef="#ctx0" brushRef="#br0" timeOffset="1917">2083 459 12287,'-6'-5'0,"-3"-1"0,5-3 0,-1 1 0,0 1 0,0 3 0,3-3 0,-2-1 0,1 2 0,3-1 0,0-1 0,0-2 0,0-1 0,0 4 0,0 0 0,0-1 0,0-2 0,1-1 0,1 1 0,2-1 0,-2 0 0,1 2 0,-1 1 0,3 2 0,1 1 0,1-2 0,4 3 0,-1 2 0,-3 1 0,1 1 0,0 0 0,-2 0 0,0 1 0,-2 2 0,1 0 0,-2 4 0,0 1 0,1 2 0,-4 0 0,0 1 0,0 0 0,0-1 0,0 1 0,0 0 0,0-1 0,0-3 0,0 1 0,0 0 0,0 1 0,-5-1 0,-3-1 0,-5 1 0,1-2 0,-3 0 0,4-1 0,0-3 0,-3-1 0,-1-1 0,2-1 0,2-3 0,-4 2 0,2-5 0,3 0 0,1 1 0,2-4 0,-4 3 0,4-1 0,0 1 0,4 2 0,-4 5 0,-1 0 0,-2 0 0,-1 0 0,4 0 0,0 0 0,-1 0 0,-2 0 0,-1 0 0,1 0 0,-1 0 0,0 0 0,1 0 0,-2 0 0,-1-1 0,-1-3 0,-1 2 0,3-5 0,-1 0 0,-1 1 0,0-4 0,3 4 0,-1-1 0,-2 0 0,6 1 0,-3-2 0,2 2 0,-1 1 0,3 0 0,0 2 0,5 2 0,-2-4 0,8 5 0,3 0 0,2 0 0,2 0 0,0 0 0,-1 4 0,0 0 0,-2 1 0,-1 0 0,0 3 0,4-1 0,-2 3 0,-1 0 0,-4 1 0,-4 0 0,0-1 0,0-3 0,-1-1 0,-4-1 0,-5-2 0,-2 1 0,-5 1 0,1 0 0,-1 0 0,-1-2 0,-3-3 0,-2 0 0,-2 0 0,3 0 0,-3 0 0,2-1 0,2-3 0,0 2 0,0-5 0,4-1 0,2-2 0,7 3 0,2 0 0,1-1 0,3-1 0,6 2 0,3 4 0,2 1 0,2 2 0,0 0 0,-1 0 0,1 0 0,0 2 0,-1 1 0,1 4 0,0 3 0,-2 0 0,-2 1 0,-2 0 0,-5-1 0,0 1 0,0-4 0,-1 0 0,-3 0 0,-3-1 0,-4 3 0,-3-6 0,-4 0 0,-2-2 0,-1 0 0,0 1 0,-2 2 0,-2-2 0,3-1 0,-3-2 0,2-1 0,2-2 0,-1 0 0,2 1 0,2-2 0,4 0 0,2-3 0,3-2 0,2-1 0,2-4 0,10-2 0,1-4 0</inkml:trace>
  <inkml:trace contextRef="#ctx0" brushRef="#br0" timeOffset="2084">1570 139 12287,'6'-17'0,"-2"3"0,-3 2 0,0 3 0,3 2 0,-3 3 0,2 8 0,-3 3 0,-2 6 0,-3 1 0,-1-1 0,-1-1 0,-4-1 0</inkml:trace>
  <inkml:trace contextRef="#ctx0" brushRef="#br0" timeOffset="2233">1303 214 12287,'-3'-15'0,"-1"1"0,2 1 0,0 7 0,2 6 0,5 5 0,1 6 0,5-1 0</inkml:trace>
  <inkml:trace contextRef="#ctx0" brushRef="#br0" timeOffset="3086">887 299 12287,'-7'-5'0,"0"-2"0,3-2 0,-2-2 0,1 0 0,2 5 0,3 3 0,1 6 0,2 4 0,0 3 0,3 1 0,0-1 0,0 1 0,-3 0 0,3-1 0,0 1 0,0 0 0,-2-1 0,1 1 0,0 0 0,-2-1 0,1 1 0,0 0 0,-2-1 0,-1-2 0,-1-1 0,0 1 0,-1-3 0,-2-2 0,-4-2 0,-4-1 0,-2 0 0,-3 0 0,0 0 0,2 0 0,-3-1 0,0-1 0,1-2 0,3-4 0,-3 2 0,2-1 0,0 0 0,0 1 0,4-2 0,2 1 0,1-2 0,1 0 0,-1-2 0,2 4 0,5 0 0,0 4 0,5-1 0,2 4 0,2 4 0,2 2 0,0 0 0,-4 3 0,-1-5 0,0 2 0,0 3 0,-3-1 0,3 0 0,-1-1 0,-3 2 0,0-3 0,1 1 0,0 1 0,1 1 0,-5 1 0,-3-3 0,-1-1 0,-3-4 0,1 2 0,-1-2 0,-2-1 0,0-1 0,-1 0 0,0 0 0,-3 0 0,0-1 0,1-2 0,1-4 0,1 1 0,1-1 0,-1-2 0,4 3 0,1-1 0,1-1 0,1 2 0,4-1 0,0 4 0,0-1 0,0 5 0,0 2 0,0 0 0,-1 3 0,-1 0 0,-2 0 0,-4-3 0,1 4 0,-3 0 0,0-1 0,-1 3 0,2-5 0,0 1 0,2 0 0,-5-2 0,-4-3 0</inkml:trace>
  <inkml:trace contextRef="#ctx0" brushRef="#br0" timeOffset="3284">908 192 12287,'-5'-10'0,"3"2"0,-5 2 0,-1 2 0,2 0 0,-1 5 0,-2 3 0,0 3 0,-2 3 0,0 0 0,1 1 0,-1 0 0</inkml:trace>
  <inkml:trace contextRef="#ctx0" brushRef="#br0" timeOffset="3434">641 320 12287,'-10'-4'0,"-1"-4"0,4 4 0,0 0 0,-2 3 0,0 1 0,-2 1 0,0 3 0,1 2 0,-6 0 0,0-2 0</inkml:trace>
  <inkml:trace contextRef="#ctx0" brushRef="#br0" timeOffset="3836">300 342 12287,'7'0'0,"0"0"0,-5 1 0,2 2 0,-3 0 0,-2 3 0,-3-2 0,-2 4 0,-4-4 0,-1 2 0,0 3 0,-3 0 0,0 2 0,-1-1 0,0 1 0,3 0 0,-2-1 0,2 1 0,1 0 0,1-1 0,-1 1 0,2 0 0,1 0 0,4-1 0,4 1 0,0 0 0,0-4 0,1-1 0,2-2 0,-1 1 0,1-1 0,-2-2 0,-2 4 0,-1 0 0,-2 0 0,-4-4 0,1 3 0,-3-2 0,0 1 0,-1 3 0,-1-2 0,-1 0 0,-1-1 0,0 0 0,3-4 0,0 5 0,1 1 0</inkml:trace>
  <inkml:trace contextRef="#ctx0" brushRef="#br0" timeOffset="4000">300 598 12287,'9'-5'0,"-2"-2"0,3 1 0,-3-1 0,-3 5 0,-1-2 0,-9 8 0,-5 3 0,-3 2 0,1 3 0,-2 1 0,-2 1 0,-1 5 0,-3-2 0,-1 4 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7:38.834"/>
    </inkml:context>
    <inkml:brush xml:id="br0">
      <inkml:brushProperty name="width" value="0.08571" units="cm"/>
      <inkml:brushProperty name="height" value="0.08571" units="cm"/>
      <inkml:brushProperty name="color" value="#008C3A"/>
    </inkml:brush>
  </inkml:definitions>
  <inkml:trace contextRef="#ctx0" brushRef="#br0">7686 400 12287,'12'0'0,"-2"0"0,-10 0 0,0 0 0,0 10 0,0-5 0,0 10 0,0 2 0,0-5 0,0 3 0,0 2 0,0 3 0,0 2 0,0 1 0,3-4 0,4-4 0,-4 5 0,4-5 0,-4-3 0,-3 3 0,0-10 0,-3 5 0,-4-10 0,-6-8 0,-6-2 0,4-2 0,-5-3 0,5-4 0,-5 4 0,6-3 0,-1 9 0,0-4 0,3-4 0,-6 5 0,8-1 0,-2 1 0,-5 0 0,4 4 0,-1-4 0,-1 0 0,3-1 0,-8 6 0,5-8 0,3 10 0,-1-5 0,3 0 0,3 8 0,7-8 0,0 10 0,10 0 0,0 2 0,5 6 0,4-3 0,-4 10 0,-5-8 0,0 5 0,0-2 0,-8 7 0,6-2 0,1-2 0,-1 1 0,-1-6 0,-7 7 0,0-8 0,0 8 0,-2-8 0,-6 8 0,3-10 0,-9 2 0,-4-4 0,6-3 0,-3 0 0,-2 0 0,5-8 0,-3 1 0,0 0 0,3-3 0,-8 5 0,5-10 0,-5 10 0,1-5 0,1 3 0,3-1 0,8 1 0,-8 7 0,-2 0 0,5 0 0,-3 0 0,7 0 0,-6 0 0,9 2 0,-3 6 0,8 2 0,5 7 0,3-2 0,6 0 0,-4 4 0,3-4 0,-6 3 0,5-9 0,-2 4 0,-2 2 0,-8 7 0,0-7 0,0-1 0,0 4 0,-3-6 0,-4 3 0,-6-8 0,-9 6 0,0-4 0,0-1 0,0-8 0,-1 0 0,1 0 0,0 0 0,0 0 0,-1 0 0,1 0 0,7-8 0,1-1 0,-4-4 0,-1-2 0,-1-7 0,3 2 0,2 6 0,7-6 0,-4 5 0,2-5 0,3 6 0,7-1 0,0-3 0,0 6 0,2 0 0,6 2 0,14-7 0,12 4 0</inkml:trace>
  <inkml:trace contextRef="#ctx0" brushRef="#br0" timeOffset="249">7642 911 12287,'-15'-7'0,"0"-1"0,-2 1 0,-3-3 0,5 8 0,0-6 0,-2 6 0,-3 2 0,-2 0 0,0 0 0,0 0 0,-1 0 0,1 0 0,0 0 0,0 0 0,0 0 0,-1 0 0</inkml:trace>
  <inkml:trace contextRef="#ctx0" brushRef="#br0" timeOffset="481">7064 289 12287,'-22'22'0</inkml:trace>
  <inkml:trace contextRef="#ctx0" brushRef="#br0" timeOffset="733">7131 1000 12287,'-23'0'0,"9"0"0,-1 0 0,-3 0 0,6 0 0,-3 0 0,-2 0 0,-3 0 0,5 3 0,1 1 0,-4 4 0,-11-1 0,-6-7 0</inkml:trace>
  <inkml:trace contextRef="#ctx0" brushRef="#br0" timeOffset="1499">6375 311 12287,'-15'0'0,"3"-2"0,2-6 0,-5 3 0,8-9 0,-10 9 0,14-5 0,-4 10 0,12 2 0,2 6 0,-2 7 0,-3 4 0,-2 3 0,0 1 0,0-1 0,0 0 0,0 0 0,0 1 0,0-1 0,0 0 0,0 0 0,0 0 0,0 1 0,0-1 0,0 0 0,0 0 0,0-7 0,0 0 0,10-10 0,5 2 0,5-4 0,-5-3 0,0 0 0,2 0 0,3-3 0,2-4 0,-2 2 0,-6-10 0,6 0 0,-17-7 0,6 7 0,-9 0 0,-2 11 0,-5-4 0,-6 6 0,-9 2 0,0 0 0,0 0 0,-1 2 0,-1 3 0,-4 2 0,-1-2 0,-3 5 0,5 0 0,-3 0 0,3 0 0,-5 0 0,2-5 0,0 2 0,-2-2 0,15-2 0,-5-3 0,2 0 0,0 0 0,8-10 0,5-5 0,4-5 0,6 0 0,4 6 0,-2-4 0,10 11 0,-10-1 0,14 8 0,-19 3 0,0 4 0,-9-2 0,-14 10 0,1 2 0,0-4 0,0-1 0,0 0 0,-1 1 0,-1-6 0,-4 8 0,-1 2 0,-1-7 0,-2 10 0,-2-8 0</inkml:trace>
  <inkml:trace contextRef="#ctx0" brushRef="#br0" timeOffset="1698">6420 845 12287,'-15'7'0,"0"0"0,8 1 0,-8-8 0,-3 0 0,6 0 0,-3 0 0,-2 0 0,0 2 0,-1 3 0,4 3 0,-1-1 0,-7-7 0</inkml:trace>
  <inkml:trace contextRef="#ctx0" brushRef="#br0" timeOffset="2249">5309 178 12287,'-15'-3'0,"0"-4"0,0 5 0,3-8 0,4 10 0,16 0 0,7 0 0,4 0 0,4 2 0,1 3 0,6 3 0,-5-1 0,4-5 0,-4 3 0,-3 3 0,0-1 0,1-7 0,-1 0 0,-7 8 0,-1-1 0,4-2 0,-8 7 0,-3 3 0,-5-3 0,-4 3 0,-5 3 0,-8 1 0,-5 1 0,-2 0 0,0 0 0,-1 4 0,-6 3 0,-1-4 0,0 1 0,-2 6 0,8-5 0,-6 4 0,8-4 0,7-3 0,-2 0 0,7-2 0,-2-5 0,7 5 0,5-18 0,14 6 0,6-6 0,2-2 0,1 0 0,1 0 0,6 0 0,7 0 0,5 0 0,2 0 0,1 0 0,-1 0 0,1-2 0,-1-6 0,1-4 0,-1-10 0</inkml:trace>
  <inkml:trace contextRef="#ctx0" brushRef="#br0" timeOffset="3616">4709 311 12287,'-13'-22'0,"-4"7"0,7 0 0,-2-2 0,7 5 0,-3-3 0,6 10 0,2-2 0,2 14 0,6 8 0,2 5 0,7 2 0,-2-2 0,2-6 0,-5 6 0,3-5 0,3 5 0,1 2 0,1 0 0,-3 0 0,-2 1 0,2-1 0,1 0 0,-1-2 0,-5-3 0,-2-2 0,5 0 0,-8 7 0,1 0 0,-8 0 0,-10-7 0,-5-3 0,-5-2 0,-2-5 0,-7-2 0,-1-3 0,0 0 0,-2 0 0,8 0 0,-6 0 0,5-3 0,3-4 0,0 2 0,0-10 0,-1-2 0,4-3 0,4-2 0,5 0 0,10-1 0,0 1 0,0 0 0,2 10 0,6 4 0,-6 6 0,18 2 0,-8 0 0,3 7 0,-2 3 0,-4 2 0,-1-4 0,-8 7 0,2-8 0,6 8 0,-8 0 0,0 7 0,-8-7 0,-9-3 0,2 0 0,-2 1 0,-3-6 0,-2 5 0,0-2 0,-1-5 0,9 5 0,-1-2 0,-2-3 0,-3-3 0,5-2 0,0 0 0,-2 0 0,5 0 0,-1-2 0,3-6 0,3-4 0,7-10 0,0-1 0,0 1 0,0 7 0,0 0 0,0 11 0,0-6 0,-3 10 0,-4 0 0,-8 0 0,3 7 0,-3 0 0,0 11 0,-7-16 0,10 8 0,2-10 0,7 0 0,-4 0 0,2 0 0,-10 0 0,-2 0 0,5 0 0,-3 0 0,7 0 0,-6 0 0,6 0 0,-7 0 0,10 0 0,-4 0 0,6 0 0,-4 0 0,2 0 0,-8 3 0,3 4 0,-7-5 0,2 6 0,-4-6 0,-4-2 0,1 0 0,7-10 0,1-4 0,9-6 0,-5 0 0,2 3 0,1 2 0,-3 8 0,3-8 0,-8-2 0,3 4 0,-3 1 0,-3 2 0,-1 0 0,-4 5 0,1-2 0,0 2 0,0 2 0,-3 3 0,-2 3 0,-3 4 0,-2-2 0,5 10 0,-5 0 0,-3-3 0,8 8 0,-2-5 0,6 4 0,9 4 0,-6-1 0,7 0 0,1 0 0,2-7 0,10 0 0,10-3 0,5 3 0,5-7 0,9-6 0,3-2 0,1 0 0,-1 0 0,7 0 0,-2-2 0,5-6 0,3-7 0,-1-4 0,0-4 0</inkml:trace>
  <inkml:trace contextRef="#ctx0" brushRef="#br0" timeOffset="3848">4486 45 12287,'-14'-8'0,"1"-2"0,3-2 0,1 7 0,1-2 0,-7 4 0,3 3 0,-3 0 0,0 0 0,-7 0 0</inkml:trace>
  <inkml:trace contextRef="#ctx0" brushRef="#br0" timeOffset="3997">4131 200 12287,'0'0'0</inkml:trace>
  <inkml:trace contextRef="#ctx0" brushRef="#br0" timeOffset="4399">2931 445 12287,'-10'12'0,"-5"-5"0,6-7 0,1-7 0,6 2 0,2-10 0,2 8 0,6-8 0,-4 10 0,11-2 0,3 4 0,-6 3 0,3 0 0,2 0 0,-7 3 0,0 2 0,0 2 0,-8 10 0,6-2 0,-6 5 0,-4 2 0,-3 0 0,-3 0 0,-9 1 0,2-1 0,-2 0 0,2 0 0,-5 1 0,5-1 0,-4 0 0,-4 0 0,1 0 0,0 1 0</inkml:trace>
  <inkml:trace contextRef="#ctx0" brushRef="#br0" timeOffset="5199">2376 778 12287,'-20'-10'0,"3"-5"0,4-5 0,3-2 0,-7 0 0,2 0 0,-4 0 0,4-1 0,2 1 0,1 0 0,0 0 0,7-1 0,-3 1 0,3 0 0,-2 0 0,5 7 0,-6 0 0,6-2 0,2 5 0,0-3 0,10 10 0,4-3 0,6 6 0,2 2 0,-7 0 0,-3 2 0,-2 6 0,5-3 0,-5 10 0,2 2 0,-7-5 0,5 1 0,-2-1 0,-1 0 0,8-4 0,-8 6 0,1 1 0,1-2 0,-4 4 0,8-7 0,-3 2 0,-5 5 0,4-4 0,-1 2 0,-3 2 0,-3-5 0,-2 3 0,0 2 0,-10-7 0,-4 0 0,-6-3 0,-2 1 0,-1-1 0,1-7 0,0 0 0,0 0 0,0 0 0,-1 0 0,11-2 0,2-3 0,0-3 0,8-9 0,-6 2 0,6 3 0,2-3 0,10 10 0,-5-5 0,9 10 0,-9 0 0,13 3 0,-11 4 0,1-2 0,-8 10 0,-10 0 0,-5 5 0,-5-6 0,-2-1 0,0-8 0,-1 2 0,1-2 0,0 5 0,0-3 0,0-2 0,-1-2 0,1-3 0,0 0 0,0 0 0,7 0 0,3-3 0,2-4 0,2 2 0,8-10 0,0-2 0,0 4 0,0-1 0,10 9 0,5-3 0,-5-4 0,10 9 0,-18 3 0,5 15 0,-7 3 0,-5-1 0,-4-5 0,-4-2 0,6 7 0,-8-4 0,-2 1 0,-3 1 0,-2-2 0,0 4 0,-1-2 0,-9 0 0,-2 7 0</inkml:trace>
  <inkml:trace contextRef="#ctx0" brushRef="#br0" timeOffset="5699">1531 511 12287,'0'-15'0,"0"1"0,0-4 0,0 8 0,0 1 0,0 11 0,0 5 0,0 8 0,0 5 0,0 2 0,0 0 0,0-7 0,3 0 0,4 2 0,-4-4 0,4 2 0,-4-1 0,-3-1 0,-3-3 0,-4-10 0,4-3 0,-7-4 0,0-8 0,8-5 0,-5-2 0,4 0 0,3-1 0,0-1 0,0-3 0,0-3 0,0 0 0,3 8 0,4 0 0,8 0 0,14-1 0,8-1 0,5-1 0,3 3 0,-1-5 0,1 12 0,-1-5 0,1-2 0,-1 0 0</inkml:trace>
  <inkml:trace contextRef="#ctx0" brushRef="#br0" timeOffset="6382">1398 689 12287,'-12'0'0,"2"-2"0,10-6 0,0 6 0,0-8 0,-3 10 0,-4 0 0,-3 2 0,-7 3 0,2 3 0,-2-3 0,4 4 0,-2 1 0,-2 0 0,-3 0 0,6-3 0,-1-7 0,-2 0 0,4 0 0,-2 0 0,8 0 0,-8 0 0,10-9 0,-2-6 0,4 5 0,3-10 0,-2 18 0,-6-6 0,4 6 0,-11 2 0,-3 0 0,6 7 0,-3 1 0,-2-3 0,5 4 0,-3 1 0,-2 3 0,-3-8 0,0 4 0,3-1 0,2-1 0,0 1 0,-7-8 0</inkml:trace>
  <inkml:trace contextRef="#ctx0" brushRef="#br0" timeOffset="6530">1220 467 12287,'-10'-22'0,"5"2"0,-7 3 0,2 2 0,-7 10 0,5 0 0,-1 10 0,-4 0 0,7 10 0,-2 2 0,-6 3 0,-1 2 0,-4 0 0</inkml:trace>
  <inkml:trace contextRef="#ctx0" brushRef="#br0" timeOffset="6800">776 267 12287,'-22'-10'0,"2"5"0,3-7 0,2 2 0,2 5 0,-1 12 0,6 8 0,6 5 0,2 5 0,0 2 0,0 2 0,7 8 0,3-5 0,2 3 0,6 4 0,-8-6 0,-3-4 0,5-4 0,1-3 0</inkml:trace>
  <inkml:trace contextRef="#ctx0" brushRef="#br0" timeOffset="7082">509 467 12287,'0'-22'0,"-7"-1"0,-1 1 0,1 12 0,7 10 0,0 10 0,0 12 0,0 1 0,0-1 0,0 7 0,0 1 0,-3-3 0,-4-2 0,-5 5 0,-10-1 0,-3-4 0,-5-8 0,3 3 0,-8-5 0,1 2 0,-1-2 0,6-5 0,-8-10 0,0 0 0,2 0 0,3 0 0,10-3 0,0-4 0,-1-8 0,11-7 0,5-5 0,7-3 0,7 3 0,13 2 0,9 0 0,-1-4 0,6 4 0,1-7 0</inkml:trace>
  <inkml:trace contextRef="#ctx0" brushRef="#br0" timeOffset="7230">354 600 12287,'0'-22'0,"0"7"0,0 0 0,-3 10 0,-4-2 0,4 14 0,-7 6 0,10 9 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8:16.898"/>
    </inkml:context>
    <inkml:brush xml:id="br0">
      <inkml:brushProperty name="width" value="0.08571" units="cm"/>
      <inkml:brushProperty name="height" value="0.08571" units="cm"/>
      <inkml:brushProperty name="color" value="#008C3A"/>
    </inkml:brush>
  </inkml:definitions>
  <inkml:trace contextRef="#ctx0" brushRef="#br0">1506 134 12287,'0'-7'0,"0"2"0,-1 1 0,-1 0 0,0 0 0,0 3 0,2-3 0,0 2 0,0 2 0,0 0 0,0 3 0,0 4 0,0 1 0,3 1 0,-3-1 0,3 4 0,-2 1 0,-1 0 0,0 1 0,2 0 0,1 0 0,1 0 0,-2 0 0,3-1 0,-1-1 0,0 0 0,3 0 0,-3 2 0,2-3 0,1-1 0</inkml:trace>
  <inkml:trace contextRef="#ctx0" brushRef="#br0" timeOffset="1016">1310 99 12287,'0'-4'0,"0"-2"0,0 1 0,0-1 0,0-1 0,0 0 0,0 0 0,0 2 0,0 0 0,0 4 0,3-1 0,-3 2 0,3 2 0,-2 3 0,-1 1 0,2 2 0,1 0 0,1 1 0,-2 4 0,2-2 0,0 0 0,0 1 0,-2-3 0,2 1 0,0-1 0,0 0 0,-3 2 0,2-3 0,-2 1 0,2 0 0,-3 1 0,3-1 0,-2 0 0,-1-1 0,0-1 0,0 1 0,-1 0 0,-2 1 0,2 0 0,-3-4 0,0 0 0,0 1 0,0 0 0,-3 0 0,0-1 0,0-2 0,0-3 0,0 0 0,0 0 0,0 0 0,0 0 0,0 0 0,0-3 0,0 0 0,2-1 0,0-1 0,1-1 0,-1-1 0,1 0 0,1 0 0,0 0 0,1 0 0,0 0 0,0 0 0,1 1 0,-1 0 0,0 1 0,0 1 0,2 0 0,0 2 0,0 4 0,-1 1 0,-2 2 0,0 0 0,-1 1 0,-3 0 0,3 1 0,-2 0 0,-1 0 0,-3 1 0,1 0 0,0-2 0,-2 1 0,3-1 0,-4 0 0,1-1 0,0 0 0,-2-3 0,3 0 0,0-1 0,0-1 0,1 0 0,2 0 0,0-1 0,3-1 0,-2-2 0,3-3 0,0 0 0,0 0 0,1 0 0,2 0 0,0 0 0,0 0 0,-3 0 0,1 0 0,0 0 0,2 0 0,0 0 0,3 3 0,-3 1 0,4 6 0,-5 1 0,-2 0 0,2 2 0,-4-2 0,0 0 0,-1 1 0,-2 0 0,-1 1 0,-1-1 0,-1 0 0,0-1 0,-3 1 0,0 0 0,0 1 0,-3-3 0,0 1 0,-1 0 0,-1 0 0,1-2 0,0 2 0,1-1 0,1-1 0,5-1 0,-3-4 0,4-1 0</inkml:trace>
  <inkml:trace contextRef="#ctx0" brushRef="#br0" timeOffset="1597">1149 15 12287,'3'-4'0,"-3"1"0,4 3 0,-4-3 0,0-1 0</inkml:trace>
  <inkml:trace contextRef="#ctx0" brushRef="#br0" timeOffset="1763">1072 29 12287,'0'-5'0,"0"0"0,-4 1 0,4 0 0,0 1 0,4 3 0</inkml:trace>
  <inkml:trace contextRef="#ctx0" brushRef="#br0" timeOffset="2266">848 113 12287,'-7'0'0,"3"0"0,0-3 0,2-2 0,0-1 0,-1-1 0,1 0 0,-1 0 0,-1 0 0,2-1 0,-3-1 0,1 0 0,0 1 0,-2 0 0,3 1 0,-1 1 0,-1 1 0,1-1 0,-1 4 0,3 3 0,-2 4 0,1 4 0,1 3 0,2 1 0,0 1 0,3 0 0,1 0 0,3 0 0</inkml:trace>
  <inkml:trace contextRef="#ctx0" brushRef="#br0" timeOffset="3082">652 211 12287,'7'4'0,"-3"-1"0,1-2 0,0 1 0,-1-1 0,1 1 0,-3 0 0,3 0 0,-3 1 0,2 2 0,-1 0 0,0-3 0,-3 3 0,-1-1 0,-1 1 0,-1-1 0,-1-1 0,0 0 0,-3-3 0,0 0 0,0 0 0,-1 0 0,-1 0 0,0 0 0,0 0 0,-1 0 0,0 0 0,0-1 0,0-1 0,1 0 0,2-3 0,-1 1 0,-2 0 0,5-2 0,-2 3 0,1-1 0,3 2 0,0-3 0,2 4 0,-2-1 0,2 4 0,-4 3 0,3-2 0,-3 2 0,0 1 0,-1-3 0,-1 1 0,-1-1 0,-2-1 0,3-1 0,-3-1 0,3 0 0,0 0 0,-1 0 0,-1 0 0,0 0 0,0 0 0,2-3 0,0-2 0,0-1 0,0 1 0,3 0 0,1 1 0,3 0 0,0 2 0,0 4 0,0 2 0,0 3 0,0 0 0,0 0 0,0 0 0,0 1 0,0 1 0,-1-1 0,-1 2 0,-1-1 0,-1 0 0,0 2 0,-4-3 0,-1 1 0,0 0 0,-1-1 0,0-2 0,-1-1 0,-2 0 0,-4-3 0,1 0 0,0-1 0,-2-1 0,3 0 0,-4 0 0,1-1 0,0-1 0,-3-2 0,4-3 0,-2-1 0,0-1 0,4 0 0,1-3 0,1 1 0,1 0 0,2-2 0,1 1 0,4-1 0,2-1 0,3 3 0,1 2 0,3 1 0,3 1 0,8 0 0,0 0 0</inkml:trace>
  <inkml:trace contextRef="#ctx0" brushRef="#br0" timeOffset="3449">771 421 12287,'-5'4'0,"0"-2"0,4-1 0,-2-1 0,3-3 0,0-1 0</inkml:trace>
  <inkml:trace contextRef="#ctx0" brushRef="#br0" timeOffset="3614">645 442 12287,'-7'0'0,"0"0"0,0 0 0,0 0 0,0 0 0,-1 0 0,-1 0 0,0 0 0,-4 0 0,2 0 0,-2 0 0,-1 0 0,0 0 0,0 0 0,-4 0 0,1 0 0</inkml:trace>
  <inkml:trace contextRef="#ctx0" brushRef="#br0" timeOffset="4133">211 71 12287,'0'-5'0,"0"0"0,0 4 0,0-2 0,0 3 0</inkml:trace>
  <inkml:trace contextRef="#ctx0" brushRef="#br0" timeOffset="4280">148 57 12287,'-4'-7'0,"1"0"0,-1 0 0,4 3 0,-3 2 0,2 3 0,-2 1 0,3 4 0,-7-2 0,4 3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8:23.030"/>
    </inkml:context>
    <inkml:brush xml:id="br0">
      <inkml:brushProperty name="width" value="0.08571" units="cm"/>
      <inkml:brushProperty name="height" value="0.08571" units="cm"/>
      <inkml:brushProperty name="color" value="#008C3A"/>
    </inkml:brush>
  </inkml:definitions>
  <inkml:trace contextRef="#ctx0" brushRef="#br0">3333 50 12287,'-7'4'0,"0"1"0,0-3 0,0 0 0,0 2 0,0 0 0,0 0 0,0 2 0,2-1 0,1 1 0,1 1 0,-2 0 0,3 0 0,0 0 0,2 0 0,0 0 0,0-1 0,3-1 0,1 0 0,3-1 0,2 1 0,1-1 0,1-1 0,3 1 0,2-3 0,0 1 0,-1 0 0,0 1 0,0-1 0,-2 0 0,0-1 0,-3-1 0,0 0 0,-2 0 0,-1 0 0,-4 0 0,-3 0 0,-4 0 0,-5 0 0,-1 0 0,0 0 0,0 0 0,-2 2 0,1 0 0,-1 1 0,0 0 0,1-2 0,-3 2 0,0-1 0,0 0 0,0 1 0,0-3 0,0 0 0,0 0 0,0 0 0,0 0 0,0 0 0,3 0 0,-2 0 0,2 0 0,0 0 0,1 0 0,5-3 0,0-1 0,1-1 0,0 0 0,1 1 0,3-3 0,0 0 0,0 0 0,0 0 0,0-1 0,0-1 0,0 0 0,0 0 0,0 2 0,0 0 0,0 0 0,0 0 0,0 0 0,0 0 0,-3 2 0,-2 1 0,-1 1 0,-1 1 0,-1 2 0,-1 1 0,0 1 0,-3-1 0,2 4 0,-1 1 0,-1 3 0,-1-1 0,1 4 0,1 1 0,1 3 0,1-1 0,2 4 0,0 1 0,3 0 0,1 0 0,3-1 0,4-1 0,3-1 0,3 1 0,4-3 0,2-2 0,0-3 0,3 0 0,-2-3 0,1-1 0,1-1 0,-1 0 0,0-3 0,0 0 0,0-1 0,1-4 0,2-1 0</inkml:trace>
  <inkml:trace contextRef="#ctx0" brushRef="#br0" timeOffset="367">2703 22 12287,'0'-4'0,"0"6"0,0 6 0,0 2 0,2 2 0,1 3 0,1 0 0,1 1 0,-1 2 0,1-3 0,0 1 0,-1 0 0,1 1 0,-3-1 0,0 0 0,2 2 0,0 0 0</inkml:trace>
  <inkml:trace contextRef="#ctx0" brushRef="#br0" timeOffset="1649">2514 43 12287,'-1'-7'0,"-1"0"0,0 0 0,0 0 0,2 0 0,0 0 0,0 6 0,0 3 0,0 4 0,0 1 0,0 1 0,0 0 0,0 1 0,0 4 0,0-1 0,0 1 0,0 1 0,0 0 0,0 0 0,0 0 0,0 0 0,0 0 0,0 0 0,3 0 0,1 0 0,0-3 0,1 0 0,0-1 0,2-1 0,0-1 0,0-2 0,0-1 0,0-3 0,0-1 0,0-1 0,0 0 0,0 0 0,2 0 0,0-1 0,0-1 0,-1-3 0,-4 1 0,1-1 0,0 0 0,-1-1 0,-1 1 0,-1 0 0,0 0 0,1-1 0,-4 1 0,-1 1 0,-3 1 0,-2 1 0,-2 2 0,0 0 0,0 0 0,1 2 0,-1 1 0,-1 0 0,-1 0 0,0 1 0,-1-3 0,0 2 0,0 1 0,-1-2 0,-1 2 0,0-1 0,0-1 0,0-1 0,0-1 0,-1 0 0,-1 0 0,1 0 0,-1 0 0,3-1 0,1-1 0,1-2 0,-3-3 0,2 0 0,0 0 0,4-2 0,-2 1 0,3 2 0,0 0 0,0 0 0,2 0 0,0 1 0,4 2 0,-2 3 0,3 1 0,0 1 0,0-1 0,3 4 0,1-3 0,3 1 0,0 0 0,-3-2 0,1 1 0,0 0 0,-1 0 0,2-1 0,-2 2 0,3 0 0,0-2 0,0 3 0,0-1 0,-3 1 0,1-3 0,0 1 0,-1 4 0,1-1 0,-3 1 0,-1 0 0,-2-1 0,-3 0 0,-3-2 0,-1 0 0,-1 0 0,0 0 0,-2-3 0,0 1 0,0 1 0,2-1 0,-3 1 0,1-1 0,0-1 0,-2 0 0,2-1 0,-1-1 0,0 0 0,3-3 0,-3 0 0,1-1 0,0-1 0,-2-1 0,2-1 0,0-1 0,1-1 0,3 0 0,0-3 0,0 0 0,0 0 0,2 0 0,1 1 0,1 1 0,1 3 0,2 1 0,0 1 0,0 3 0,2 2 0,0 4 0,0 3 0,1 1 0,0 1 0,0 1 0,0 1 0,2-1 0,-2 3 0,1 0 0,1 0 0,1 1 0,-1 2 0,0-1 0,0-1 0,-1 1 0,-1-1 0,-1 1 0,0 1 0,1-1 0,-3-1 0,-1-3 0,-1-1 0,-3-1 0,-4 0 0,-1-1 0,-1-1 0,0-2 0,-1-3 0,0 0 0,-3 0 0,3-1 0,-2-1 0,1-3 0,0-1 0,1-1 0,2-1 0,1-1 0,3 0 0,1-3 0,1 2 0,1 0 0,3 0 0,0 1 0,0 2 0,0 0 0,3 3 0,1 2 0,3 1 0,0 1 0,0 0 0,0 1 0,0 1 0,-3 2 0,1 3 0,0 0 0,-1 0 0,1 1 0,-2 0 0,0 2 0,0 1 0,0-2 0,-3 1 0,0-1 0,0 0 0,0 3 0,0-3 0,-1 1 0,-1 0 0,0-2 0,-3 1 0,0-1 0,-1-1 0,-4-3 0,1 1 0,0 0 0,-1-1 0,1 1 0,-2-3 0,1 0 0,1-1 0,1-1 0,-1 0 0,-2 0 0,-3 0 0</inkml:trace>
  <inkml:trace contextRef="#ctx0" brushRef="#br0" timeOffset="2133">1800 232 12287,'-10'-1'0,"1"-1"0,0 1 0,2-1 0,0 2 0,3 2 0,1 3 0,3 1 0,0 2 0,0 0 0,0 1 0,0 1 0,2-3 0,1-1 0,1-1 0,1 1 0,2-2 0,0 0 0,0-2 0,0-1 0,0-1 0,0 0 0,-1-1 0,-1-1 0,-1-1 0,-1-1 0,0 0 0,-3-3 0,0 0 0,0 0 0,0 0 0,0 0 0,-1 0 0,-1 0 0,-2 2 0,-1 1 0,0 1 0,0 2 0,-2-3 0,-2 2 0,0 1 0,0 0 0,1 1 0,-1 1 0,-1 0 0,-1 1 0,3 3 0,-2-2 0,0 1 0,1 2 0,-3-3 0,3 1 0,0-1 0,2-1 0,0 0 0,2-1 0,0 1 0,0 0 0,1-2 0,-1-2 0,4-2 0,-2-3 0,0 0 0,1 0 0,-1-3 0,1-2 0,-1-1 0,-1-1 0,2 0 0,-3-1 0,1-1 0,0-3 0,-2 2 0,3 1 0,0 2 0,0 2 0,0-1 0,1 4 0,1 0 0,-2 2 0</inkml:trace>
  <inkml:trace contextRef="#ctx0" brushRef="#br0" timeOffset="2517">1429 281 12287,'0'7'0,"0"0"0,0 0 0,-3 0 0,0 0 0,-1 0 0,0 0 0,-3-1 0,0-1 0,0 0 0,-1 0 0,-1 1 0,-1-1 0,-1-3 0,0 1 0,-3-1 0,0 0 0,0-1 0,0-2 0,0-1 0,0-3 0,0-1 0,0-1 0,1-1 0,1-1 0,3 0 0,1-1 0,1 1 0,0-2 0,0-3 0</inkml:trace>
  <inkml:trace contextRef="#ctx0" brushRef="#br0" timeOffset="2748">1401 127 12287,'-4'0'0,"1"1"0,3 1 0,0-1 0,0 5 0,0-2 0</inkml:trace>
  <inkml:trace contextRef="#ctx0" brushRef="#br0" timeOffset="2881">1282 162 12287,'-10'-3'0,"1"-2"0,1 0 0,0 0 0,3 2 0,0 3 0,0 0 0,-1 3 0,-1 1 0</inkml:trace>
  <inkml:trace contextRef="#ctx0" brushRef="#br0" timeOffset="3334">925 99 12287,'0'-7'0,"0"3"0,-3-2 0,2 6 0,-1 0 0,1 4 0,4 6 0,2 3 0,1 3 0,1 2 0,1 1 0,0 3 0,1 0 0,0 1 0,-1 1 0,-1-3 0,-1 0 0,-1 0 0,1-3 0,-2-1 0,3-3 0</inkml:trace>
  <inkml:trace contextRef="#ctx0" brushRef="#br0" timeOffset="3915">813 127 12287,'-3'-10'0,"1"1"0,0 0 0,2 2 0,1 1 0,1 1 0,-1 4 0,3 5 0,0 1 0,0 3 0,-2 2 0,2-1 0,-1 3 0,-1 1 0,1 2 0,-1 0 0,0 2 0,-1 1 0,-2-2 0,-1 3 0,-1 0 0,-1-1 0,0 2 0,-4-2 0,-1 0 0,0 1 0,-1-1 0,1 1 0,0-3 0,1-1 0,2-4 0,2 0 0,1-1 0,2-1 0,1-4 0,2-3 0,3-1 0,4-1 0,2 0 0,3-1 0,0-1 0,0-3 0,2 0 0,0-1 0,0 1 0,-1 0 0,-2 1 0,-1-1 0,-3 1 0,-1 0 0,-1-2 0,-1 1 0,-1-1 0,-2 1 0,-4 1 0,-1 1 0,-2-2 0,-3 3 0,-1 0 0,-1-1 0,0 1 0,-3-2 0,1 1 0,0 2 0,-2-3 0,1 1 0,-1 0 0,-1 0 0,2-2 0,0 2 0,1 0 0,0 0 0,-2-2 0,1 0 0,0-1 0,0-1 0,-1 0 0,2-1 0,-1-1 0,0 0 0,4-3 0,-1 1 0,2-1 0,2 0 0,-1 3 0,4-2 0,1 0 0,0 0 0,4 3 0,2-1 0,3 1 0,1 1 0,4 0 0,-2 0 0</inkml:trace>
  <inkml:trace contextRef="#ctx0" brushRef="#br0" timeOffset="4231">624 491 12287,'-7'0'0,"1"-1"0,1-1 0,-1 0 0,4-3 0,1 0 0,1-1 0,2-1 0,3 0 0,1 3 0,1 2 0,0 1 0,0 1 0,0 0 0,0 0 0,-3 3 0,0 2 0,0 1 0,0 1 0,-2 2 0,0 1 0,-1 0 0,-1 0 0,0 2 0,0-2 0,0 0 0,0 0 0,-3 2 0,-3-3 0,-2 1 0,-4 0 0,-1-3 0,-1 0 0,-3 0 0,-1-3 0</inkml:trace>
  <inkml:trace contextRef="#ctx0" brushRef="#br0" timeOffset="5014">365 260 12287,'-3'-7'0,"1"0"0,0 2 0,2 0 0,0 0 0,0 2 0,0 1 0,0 4 0,1 3 0,1 1 0,-1 1 0,4 0 0,0 1 0,-1 1 0,1 1 0,-2 2 0,1-1 0,2-1 0,-3 3 0,1-2 0,-1 0 0,-1 1 0,1-1 0,-1 1 0,0-1 0,-1-1 0,-1 2 0,0-2 0,0 0 0,0 0 0,-1 0 0,-1-3 0,-1-1 0,-1-1 0,0 0 0,-3-3 0,0 0 0,2-1 0,0-2 0,0-1 0,-1 0 0,1-6 0,1 1 0,0-1 0,0-2 0,2 1 0,-2-2 0,1 1 0,2 2 0,-3 0 0,2 1 0,1 0 0,0 3 0,0 1 0,-1 4 0,0 1 0,0 2 0,1 3 0,-1 0 0,0 0 0,0 0 0,1 0 0,-1 0 0,0 0 0,-1-3 0,1 1 0,0 1 0,-3-3 0,0 1 0,-1-1 0,-1 0 0,0-3 0,-1 0 0,-1 0 0,1 0 0,-1-1 0,0-1 0,0-3 0,1-1 0,-1-1 0,1 0 0,1 0 0,0 0 0,0-1 0,0 0 0,0 1 0,0-1 0,0 3 0,0-1 0,0 2 0,0 2 0,0 1 0,2 1 0,0 0 0,0 0 0,0 1 0,-1 1 0,1 3 0,2 1 0,-3 1 0,2 0 0,1 0 0,-2 2 0,2 0 0,0 0 0,0-1 0,1-1 0,2 0 0,0 0 0,1 0 0,1-1 0,3-1 0,1-3 0,2-1 0,1-1 0,3 0 0,1 0 0,-2 0 0,1 0 0,1 0 0,0 0 0,1 0 0</inkml:trace>
  <inkml:trace contextRef="#ctx0" brushRef="#br0" timeOffset="5231">323 603 12287,'-10'6'0,"-1"-1"0,0-3 0,2-1 0,1-1 0,1 0 0,0-1 0,0-1 0,2 1 0,0-1 0,4 1 0,-5-2 0,2-1 0</inkml:trace>
  <inkml:trace contextRef="#ctx0" brushRef="#br0" timeOffset="5414">218 239 12287,'-20'-10'0,"0"1"0,1 1 0,4 1 0,-1 2 0,2 3 0,2 1 0,1 7 0,2 3 0,-1 1 0,-1 2 0,2-1 0,-3 1 0,0-3 0,-1-1 0,-1-1 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8:30.846"/>
    </inkml:context>
    <inkml:brush xml:id="br0">
      <inkml:brushProperty name="width" value="0.08571" units="cm"/>
      <inkml:brushProperty name="height" value="0.08571" units="cm"/>
      <inkml:brushProperty name="color" value="#008C3A"/>
    </inkml:brush>
  </inkml:definitions>
  <inkml:trace contextRef="#ctx0" brushRef="#br0">2640 190 12287,'3'-4'0,"-2"-2"0,2 2 0,-1-1 0,0 0 0,2 1 0,-3-3 0,1 0 0,3 0 0,-3 0 0,2 0 0,-2 0 0,-1 2 0,1 0 0,-1 5 0,-1 0 0,0 3 0,0 5 0,0 1 0,0-1 0,0 2 0,0-1 0,0 0 0,0 3 0,0-3 0,0 1 0,0 0 0,0-2 0,0 1 0,0 0 0,0 0 0,1-1 0,0 1 0,1-1 0,0-1 0,-1-3 0,-1 1 0,0 1 0,0-3 0,0 2 0,0-3 0,-3-5 0,0-4 0,-1 0 0,2-4 0,-2 2 0,0 0 0,0-1 0,1 1 0,-3-3 0,1 1 0,0 0 0,1-2 0,0 2 0,0-1 0,0 0 0,3 2 0,-1-2 0,1 2 0,1 0 0,0 2 0,0-1 0,1 1 0,1 1 0,1-3 0,2 1 0,0 1 0,1 0 0,0 1 0,1 1 0,1 0 0,1 1 0,-1 2 0,4-3 0,0 2 0,-1 1 0,1 1 0,-2 2 0,0 0 0,0 0 0,3 0 0,-2 0 0</inkml:trace>
  <inkml:trace contextRef="#ctx0" brushRef="#br0" timeOffset="550">2654 246 12287,'0'4'0,"0"1"0,0-3 0,0 3 0,0-3 0,0 2 0,0-2 0,-1 2 0,-1 3 0,0-1 0,-3-1 0,0 0 0,-4 0 0,0 1 0,0-1 0,-1 0 0,0-3 0,-3 2 0,1-1 0,0-1 0,-3-1 0,0-1 0,2 0 0,0 0 0,3-1 0,0-1 0,0-2 0,1 0 0,2-3 0,2 1 0,0-3 0,2 0 0,1 2 0,1 0 0,1 2 0,0 0 0,0 4 0,-1-1 0,-1 3 0,-3 1 0,1 4 0,-1-2 0,0 0 0,-1-2 0,-2 1 0,-1-1 0,0 1 0,1 0 0,-1-2 0,0 1 0,0-1 0,1-1 0,0 0 0,1 0 0,0-1 0,0-1 0,2 0 0,0-2 0,0 1 0,1-2 0,-1 3 0,3 0 0,-3 2 0,0 0 0,1 0 0,-1 0 0,0 0 0,2 0 0,-3 3 0,2 1 0</inkml:trace>
  <inkml:trace contextRef="#ctx0" brushRef="#br0" timeOffset="765">2388 127 12287,'-5'-6'0,"1"-1"0,1 0 0,0 0 0,1 2 0,1 2 0,-5 6 0,2 1 0</inkml:trace>
  <inkml:trace contextRef="#ctx0" brushRef="#br0" timeOffset="1484">2157 274 12287,'-10'-3'0,"1"-2"0,1 0 0,0 0 0,2-1 0,1 1 0,3-1 0,1 1 0,2 0 0,1 0 0,-1 1 0,4-1 0,1 0 0,-1 1 0,0 0 0,0 1 0,1 2 0,0-3 0,1 2 0,0 1 0,0 0 0,0 1 0,0 0 0,0 0 0,0 0 0,0 0 0,0 1 0,0 1 0,0 1 0,0 2 0,0 0 0,-1 0 0,-1 2 0,-3 0 0,1-3 0,-1 1 0,0 1 0,-1 0 0,-1-2 0,-1 1 0,-1 1 0,0 0 0,-3 1 0,0 0 0,-1 0 0,-1 0 0,-3 0 0,-1 0 0,-1 0 0,0 0 0,-2-3 0,-3 1 0,0 1 0,0 0 0,-2 0 0,0-1 0,-1-2 0,-1 0 0,0-2 0,0 1 0,0-1 0,0-1 0,1-1 0,-1-1 0,2-2 0,-1 0 0,2-2 0,4 1 0,1 0 0,1 0 0,0-1 0,4 1 0,3-1 0,1-1 0,2 0 0,2 0 0,0 0 0,2 0 0,1 0 0,1 0 0,2 0 0,0 1 0,1 0 0,0 2 0,0 1 0,0-2 0,0 3 0,0 0 0,0-1 0,0 2 0,0-1 0,0 1 0,-3 1 0,1 0 0,-1 1 0,1 1 0,0-1 0,-3 4 0,0 1 0,-1 1 0,-1 1 0,-1 1 0,-1 0 0,-2-1 0,-3 0 0,0 0 0,0 1 0,0-2 0,-1-2 0,-1 1 0,0 0 0,-3 0 0,1-1 0,-1-3 0,0-1 0,4-1 0,-2 0 0,0 0 0,2-3 0,-2-4 0,3-4 0</inkml:trace>
  <inkml:trace contextRef="#ctx0" brushRef="#br0" timeOffset="1715">1765 134 12287,'-3'-8'0,"1"-1"0,1 0 0,0 1 0,-2 2 0,1 1 0,0 5 0,2 0 0,1 2 0,0 4 0,1 0 0,0 2 0,1 4 0,-1-1 0,0 0 0,-1 1 0,1 0 0,0 3 0,0 0 0,-1 1 0,1-2 0,0-2 0,1 1 0,0 0 0,-2 0 0,2-1 0,-1-1 0,0-1 0,1 0 0,0-3 0,1 0 0</inkml:trace>
  <inkml:trace contextRef="#ctx0" brushRef="#br0" timeOffset="2033">2101 71 12287,'-4'-7'0,"0"0"0,2 0 0,1 3 0,-2 2 0,3 4 0,0 2 0,0 3 0,0-3 0,0-1 0</inkml:trace>
  <inkml:trace contextRef="#ctx0" brushRef="#br0" timeOffset="2214">2003 113 12287,'0'0'0</inkml:trace>
  <inkml:trace contextRef="#ctx0" brushRef="#br0" timeOffset="2916">1744 400 12287,'-7'0'0,"0"0"0,0 0 0,0 0 0,0 0 0,0 0 0,0 0 0,0 0 0,0 0 0,-1 1 0,-1 0 0,0 1 0,0 1 0,2-3 0,0 0 0,0 0 0,0-1 0,0-1 0,0-1 0,0-1 0,2 0 0,1-3 0,0 0 0,0 0 0,3-1 0,-2-1 0,0-1 0,1-1 0,0 1 0,2-3 0,0 2 0,0 1 0,0-2 0,0 3 0,0 1 0,0 0 0,2 3 0,0 0 0,1 3 0,-3-3 0,-1 4 0,-1-1 0,-3 1 0,-1 3 0,-1 0 0,-1 1 0,-1 0 0,0 1 0,-2 2 0,1-1 0,2 0 0,-2 2 0,-1 2 0,1 1 0,0 0 0,1-2 0,3 1 0,0-1 0,2-1 0,2 0 0,0 0 0,1 0 0,2-3 0,1-2 0,3-1 0,3-1 0,2 0 0,1 0 0,2 0 0,2 0 0,2 0 0,-2-1 0,0-1 0,-1-2 0,0-3 0</inkml:trace>
  <inkml:trace contextRef="#ctx0" brushRef="#br0" timeOffset="3114">1541 148 12287,'-7'-3'0,"0"1"0,2-1 0,1 1 0,-2 0 0,0 1 0,-2 0 0,0 2 0,-2 1 0,2 3 0,-3-2 0,0 3 0,-3-2 0</inkml:trace>
  <inkml:trace contextRef="#ctx0" brushRef="#br0" timeOffset="3383">1205 162 12287,'-4'1'0,"2"1"0,1 3 0,2 3 0,1 1 0,0 4 0,2-1 0,2 1 0,0 1 0,2 2 0,0 0 0,2 0 0,-2-1 0,0-1 0,-1 0 0</inkml:trace>
  <inkml:trace contextRef="#ctx0" brushRef="#br0" timeOffset="4015">1114 267 12287,'-5'0'0,"1"0"0,2-3 0,-1 3 0,3 0 0,0 4 0,0 2 0,0 1 0,0 1 0,0 1 0,0-1 0,0 1 0,0 0 0,0 0 0,-3-1 0,-2 1 0,-1-1 0,-1-1 0,-3 0 0,-2 0 0,-1 0 0,-1 0 0,-1-3 0,-1-2 0,-3 0 0,-1 0 0,1-1 0,1 0 0,1-2 0,2-1 0,0-3 0,2 0 0,1-1 0,3-1 0,2 0 0,1 0 0,2-1 0,1-1 0,1 1 0,2-1 0,0 0 0,0 0 0,2 1 0,1-1 0,1 1 0,2 1 0,0 1 0,0 0 0,0 1 0,-2 0 0,1 2 0,2 0 0,0 0 0,0 1 0,0-1 0,0 1 0,0 0 0,0 1 0,-2 0 0,-1 1 0,2 0 0,0 0 0,-2 1 0,-2 1 0,-1-1 0,-1 4 0,-1 0 0,0 2 0,-3-1 0,1-1 0,0 1 0,-1-1 0,0 1 0,1 1 0,0 0 0,-1 0 0,0 0 0,1 0 0,0-1 0,-1-1 0,-1 0 0,1 1 0,-2-1 0,1 0 0,-1 0 0,-1 1 0,0-3 0,0 1 0,0 0 0,0 0 0,-1-2 0,0 0 0,-2-1 0,2-1 0,0 0 0,1 0 0,0-1 0,0-1 0,0-2 0,0-6 0,0-1 0</inkml:trace>
  <inkml:trace contextRef="#ctx0" brushRef="#br0" timeOffset="4333">736 120 12287,'-4'-7'0,"2"0"0,1 3 0,1 4 0,0 5 0,0 1 0,0 1 0,0 3 0,1 1 0,0 0 0,2 1 0,1 0 0,-1 2 0,0-1 0,1-1 0,0 1 0,-1-1 0,0 0 0,1 0 0,-1 0 0,-2-2 0,2 0 0,-2 0 0,1 0 0,0-3 0,-1 0 0,2 0 0</inkml:trace>
  <inkml:trace contextRef="#ctx0" brushRef="#br0" timeOffset="4582">1002 120 12287,'-4'-7'0,"-2"3"0,2 1 0,0 6 0,1 1 0</inkml:trace>
  <inkml:trace contextRef="#ctx0" brushRef="#br0" timeOffset="5181">848 344 12287,'-7'0'0,"0"0"0,0 0 0,0 0 0,0 1 0,0 0 0,0 1 0,0 0 0,0 1 0,0 0 0,0 0 0,0 0 0,-1 2 0,0-2 0,-2 0 0,2 0 0,-2 2 0,-1-3 0,1 0 0,0-1 0,-2-1 0,0 0 0,-1 0 0,-1 0 0,2 0 0,1-1 0,-2-1 0,0-3 0,2-1 0,2-1 0,2 0 0,2 0 0,0-3 0,2 1 0,2 0 0,0-1 0,1 1 0,0-2 0,0 1 0,0 2 0,0-3 0,0 2 0,1 1 0,1 0 0,-1 1 0,2 1 0,-1 0 0,1 1 0,0 1 0,-1-3 0,-1 3 0,2 1 0,-4 4 0,-1 1 0,-2 2 0,-2 4 0,0 0 0,2 1 0,0 2 0,-2-2 0,2 3 0,-2 1 0,2 1 0,0 0 0,-1 1 0,1 1 0,-2-1 0,1 3 0,0-1 0,0-1 0,-1-3 0,1 0 0,0-1 0,0-2 0,0-1 0,2-2 0,1-1 0,-1-1 0,2-2 0,-5-3 0,2 0 0</inkml:trace>
  <inkml:trace contextRef="#ctx0" brushRef="#br0" timeOffset="5432">386 246 12287,'-7'0'0,"2"0"0,1 0 0,2 1 0,0 1 0,4 3 0,3 3 0,3 2 0,2 0 0,-2 0 0,0 2 0,0-2 0,0 0 0,2 0 0,-1 3 0,-2-2 0</inkml:trace>
  <inkml:trace contextRef="#ctx0" brushRef="#br0" timeOffset="6266">218 344 12287,'4'0'0,"-1"0"0,-3 0 0,3 0 0,-2 0 0,3 0 0,-2 0 0,-1 3 0,3 0 0,-2 2 0,-1 1 0,1-1 0,-1-2 0,-1 3 0,-1-5 0,-1 1 0,-3-1 0,1-1 0,0 0 0,0-1 0,-2-1 0,2-1 0,1-1 0,-1 2 0,0-3 0,1 0 0,1-1 0,0-1 0,1 0 0,1 0 0,0 0 0,0 2 0,0 0 0,1 3 0,1-2 0,3 1 0,-1 0 0,0 1 0,1 1 0,2-1 0,0 2 0,-1 2 0,-1 3 0,-1-2 0,-3 2 0,2 1 0,1 0 0,-2 1 0,1 0 0,-1 0 0,1 0 0,0 1 0,-2 0 0,2 1 0,-2 0 0,0 1 0,-1-1 0,0 1 0,0 0 0,0-2 0,-1 1 0,-1-1 0,-3-1 0,1 0 0,0 0 0,-3-1 0,-1-1 0,0 0 0,-1-2 0,0 0 0,0 0 0,0 0 0,-2-3 0,0 0 0,1 0 0,-2 0 0,-2 0 0,0 0 0,0 0 0,2-3 0,1-2 0,-2-1 0,0-1 0,1 0 0,1 0 0,1-1 0,2-1 0,1 0 0,1-3 0,2 0 0,1-1 0,1 1 0,2 0 0,1 0 0,1-1 0,-1-1 0,8 0 0,-1 0 0</inkml:trace>
  <inkml:trace contextRef="#ctx0" brushRef="#br0" timeOffset="6532">204 232 12287,'-3'4'0,"-1"0"0,-3-2 0,0-1 0,0-1 0,0-4 0</inkml:trace>
  <inkml:trace contextRef="#ctx0" brushRef="#br0" timeOffset="6647">148 232 12287,'-7'0'0,"3"0"0,-2-3 0,2-1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8:46.629"/>
    </inkml:context>
    <inkml:brush xml:id="br0">
      <inkml:brushProperty name="width" value="0.08571" units="cm"/>
      <inkml:brushProperty name="height" value="0.08571" units="cm"/>
      <inkml:brushProperty name="color" value="#008C3A"/>
    </inkml:brush>
  </inkml:definitions>
  <inkml:trace contextRef="#ctx0" brushRef="#br0">2066 418 12287,'-11'-3'0,"1"-1"0,3-3 0,0-1 0,0-1 0,0 1 0,3-2 0,1 0 0,3 1 0,0 0 0,0 1 0,3-1 0,1 0 0,3 0 0,0 2 0,0 0 0,0 0 0,0 1 0,0 1 0,0 3 0,0 1 0,0 1 0,0 0 0,0 0 0,0 0 0,-1 3 0,-1 2 0,0 2 0,0 2 0,-1-1 0,1 4 0,0 1 0,-2 0 0,3 1 0,-4 0 0,0 0 0,-1 0 0,-1 0 0,0 0 0,-1 0 0,-2 0 0,-4 0 0,-6-1 0,-4-1 0,-4 0 0,-5-3 0,0 2 0,-3-1 0,-1-1 0,0-1 0,5-2 0,1-1 0,6-2 0,1-3 0</inkml:trace>
  <inkml:trace contextRef="#ctx0" brushRef="#br0" timeOffset="1200">1821 355 12287,'-4'-3'0,"-2"1"0,3-2 0,-1 0 0,-1 0 0,1 2 0,-1-3 0,1 3 0,-3-3 0,2 4 0,0-1 0,3-2 0,-3-1 0,1-1 0,-1-1 0,1 0 0,1 0 0,-2 0 0,2-1 0,0-1 0,0 0 0,-2-3 0,3 3 0,0 1 0,-2 0 0,4 1 0,-3 0 0,3 2 0,0 0 0,0 5 0,0 0 0,0 3 0,0 4 0,0-3 0,0 1 0,0 1 0,0 0 0,0-2 0,2 1 0,0 1 0,0 0 0,2 1 0,0 0 0,-1 0 0,1 0 0,-2 0 0,0 0 0,3 0 0,-3 0 0,1-1 0,0-1 0,-3 1 0,3-1 0,-2 1 0,1 1 0,0 0 0,1 0 0,-3 0 0,0 0 0,0-3 0,0 1 0,0 1 0,0-3 0,-1 1 0,-2-1 0,2 2 0,-3-2 0,0 0 0,0 0 0,2 0 0,-3-2 0,0 0 0,-1 1 0,1 1 0,-1-2 0,-1 0 0,-1 1 0,-4 1 0,2-2 0,0 0 0,0 1 0,-3 1 0,2-2 0,-2 0 0,-1 1 0,2 1 0,1-2 0,0 0 0,0 1 0,0 1 0,-1-3 0,1 0 0,1 0 0,-2 2 0,2 0 0,-1 0 0,-1-1 0,-1-1 0,-1 0 0,0 0 0,0 0 0,-3 0 0,-1 0 0,-1 0 0,0 0 0,1 0 0,-4 0 0,0 0 0,1 0 0,-1 0 0,3 0 0,-1 0 0,-1 0 0,-1 0 0,-1 1 0,-1 0 0,-1 1 0,0 1 0,-2-2 0,1 0 0,-1 1 0,2 2 0,4-3 0,0 1 0,0 0 0,0-1 0,3-1 0,2 0 0,4 0 0,-1 0 0,3 0 0,0 0 0,0 0 0,1-1 0,2-1 0,0-2 0,0 0 0,-3-2 0,1 1 0,0-1 0,2-1 0,0-1 0,-1-1 0,0 0 0,1 1 0,-3-3 0,5 1 0,-1 0 0,0 0 0,0-2 0,1 3 0,1 1 0,1 0 0,1 3 0,2 0 0,0 4 0,0-2 0,0 8 0,0 2 0,0-1 0,0-1 0,0 1 0,3 3 0,-2-1 0,3 2 0,0-1 0,0 0 0,1 2 0,1-3 0,-1 2 0,0 1 0,0-2 0,1 2 0,-1-1 0,0-1 0,-1 2 0,1 0 0,-3 0 0,-1-2 0,-1 1 0,0 0 0,0 0 0,0 0 0,-3 0 0,-2-3 0,-1 0 0,-1 0 0,-3 0 0,-2-1 0,-1-1 0,-1 0 0,0-3 0,-1 0 0,-1-1 0,0-1 0,-3-3 0,3-1 0,0-2 0,-1-1 0,-1 1 0,1-5 0,2 0 0,2 0 0,6 0 0,-1-3 0,3 0 0,2 0 0,4-3 0,9-1 0,5-3 0</inkml:trace>
  <inkml:trace contextRef="#ctx0" brushRef="#br0" timeOffset="1481">1674 26 12287,'-4'-3'0,"1"-2"0,2-1 0,-2-1 0,3 3 0,-6 4 0,4 5 0,0 1 0,2 1 0,0 0 0,0 0 0</inkml:trace>
  <inkml:trace contextRef="#ctx0" brushRef="#br0" timeOffset="1714">1310 236 12287,'-5'-19'0,"0"0"0,1 4 0,-1-1 0,1 2 0,1 2 0,1 2 0,2 3 0,0 0 0,0 0 0,-1 1 0,-1 0 0,-1 2 0,-1 1 0,-1 1 0,-4 2 0,-3 1 0,-1 1 0,-1 3 0,-1 3 0,-1 2 0,0 1 0,-3 1 0,2 3 0,-1 1 0,0-1 0,-3 2 0</inkml:trace>
  <inkml:trace contextRef="#ctx0" brushRef="#br0" timeOffset="2533">162 397 12287,'-7'0'0,"0"0"0,0 0 0,0 0 0,0 0 0,0 0 0,0 0 0,0 0 0,0 0 0,0 0 0,2 0 0,0 0 0,1-1 0,0-1 0,-2 1 0,1-1 0,2-2 0,0-1 0,0 1 0,1-1 0,0 1 0,2-3 0,0 0 0,0 2 0,0 0 0,0 0 0,0-1 0,0-1 0,0 0 0,2 2 0,1 0 0,1 1 0,1 0 0,2 0 0,0 2 0,0 0 0,0 0 0,0 2 0,0 0 0,0 1 0,0 1 0,-3 2 0,-2 3 0,-1 0 0,-1 1 0,-1 0 0,-1 1 0,0 0 0,-3 1 0,-1 0 0,-2 0 0,-1 0 0,-1 1 0,1-2 0,-1 2 0,-1 0 0,2 2 0,-2-2 0,2 0 0,3-2 0,-1 1 0,4-1 0,0 0 0,0-1 0,1-1 0,2 0 0,3-3 0,2-2 0,3-1 0,1-1 0,4 0 0,-2 0 0,3 0 0,0 0 0,0-1 0,0-1 0,0-1 0,0-1 0,-3 2 0,1-3 0,0 0 0,-1-1 0,-1-1 0,-3-6 0,0-2 0</inkml:trace>
  <inkml:trace contextRef="#ctx0" brushRef="#br0" timeOffset="2680">78 173 12287,'-4'-10'0,"-2"2"0,3-1 0,-1 1 0,3 2 0,-2 4 0,5 5 0,1 6 0,1 0 0,-2-1 0,4 2 0,-2 1 0</inkml:trace>
  <inkml:trace contextRef="#ctx0" brushRef="#br0" timeOffset="2897">302 705 12287,'-7'-6'0,"0"-1"0,-3 0 0,-2 2 0,-2 3 0,-2 1 0,0 2 0,-2 2 0,0 3 0,0 2 0,-3 4 0,-2-3 0,0 0 0,-1-1 0,-1-1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8:52.478"/>
    </inkml:context>
    <inkml:brush xml:id="br0">
      <inkml:brushProperty name="width" value="0.08571" units="cm"/>
      <inkml:brushProperty name="height" value="0.08571" units="cm"/>
      <inkml:brushProperty name="color" value="#008C3A"/>
    </inkml:brush>
  </inkml:definitions>
  <inkml:trace contextRef="#ctx0" brushRef="#br0">1096 190 12287,'0'-7'0,"0"0"0,0 0 0,0 2 0,0 0 0,-1 7 0,-1 1 0,0 5 0,1 4 0,0 1 0,1 1 0,1 0 0,1 0 0,-1-1 0,2-1 0,-1 0 0,0 1 0,2-3 0,-3 1 0,1-1 0,0-1 0,1 1 0,-1-1 0,0 0 0,-1-1 0,-1-1 0,-3-1 0,-2-1 0,-1-3 0,-4-1 0,1-1 0,0 0 0,-1 0 0,0-3 0,-4 0 0,2-1 0,-1-1 0,-2-1 0,2-2 0,-3-1 0,1 0 0,-3 0 0,3 1 0,1-1 0,1 0 0,3 0 0,-3 1 0,1-1 0,5 1 0,0-1 0,3 4 0,7 2 0,2 3 0,1 0 0,1 0 0,0 0 0,0 0 0,0 0 0,0 1 0,0 0 0,0 2 0,0 1 0,-3 0 0,1 1 0,0 0 0,-1 1 0,1 0 0,-3 1 0,0 0 0,-1 0 0,-1 2 0,0 0 0,-1 0 0,-1-1 0,-2 0 0,-4 0 0,-1 1 0,0 0 0,-3-1 0,-1-1 0,-2-1 0,-1-1 0,-3 0 0,2-3 0,0 0 0,0-1 0,-2-2 0,0-1 0,0-3 0,0-1 0,2-2 0,3-1 0,1 0 0,1 1 0,-1-3 0,4 1 0,1 0 0,3 0 0,2 1 0,3 1 0,0-1 0,0 1 0,1-1 0,1 4 0,-1 5 0,1 5 0,-1 1 0,-1 1 0,-1 0 0,-1 0 0,-3 0 0,-1 0 0,-2 0 0,-1 0 0,0 0 0,-3 0 0,2 0 0,-1 0 0,-1 0 0,-1-3 0,0 0 0,0-1 0,1-1 0,1-1 0,-3-1 0,0 0 0</inkml:trace>
  <inkml:trace contextRef="#ctx0" brushRef="#br0" timeOffset="281">1166 15 12287,'-7'-6'0,"0"1"0,0 3 0,0 1 0,0 4 0,-1 2 0,-1 3 0,-3 1 0,-4 4 0,-2-2 0</inkml:trace>
  <inkml:trace contextRef="#ctx0" brushRef="#br0" timeOffset="832">382 323 12287,'-3'7'0,"1"0"0,-3-1 0,0-1 0,-1 0 0,0-3 0,0 2 0,1-1 0,0-1 0,-1 1 0,-1-1 0,0 0 0,0-1 0,0-1 0,0 0 0,0 0 0,0 0 0,0-1 0,0-1 0,0-3 0,0-1 0,1-2 0,0-1 0,2-1 0,1-1 0,-2 2 0,3-2 0,0 1 0,-1 2 0,2 0 0,-1 1 0,1 0 0,1 0 0,0 3 0,0 2 0,0 4 0,2 2 0,1 3 0,0 0 0,0 0 0,3 3 0,-2 1 0,0 0 0,1 1 0,0 0 0,1 2 0,-1 0 0,0 0 0,-3 2 0,2 0 0,-1 0 0,-1-1 0,-1-1 0,-2-1 0,-2-1 0,-4-3 0,-1-1 0,-4-2 0,0-1 0,-1-3 0,-1-1 0,-1-2 0,-1-1 0,0-3 0,0-1 0,1-1 0,-1 0 0,0 0 0,-3-3 0,3 1 0,1 1 0,0 0 0,4-2 0,2 1 0,1 1 0,1 0 0,4 2 0,3 0 0,4 1 0,5 1 0,2-3 0</inkml:trace>
  <inkml:trace contextRef="#ctx0" brushRef="#br0" timeOffset="1032">529 652 12287,'-21'-3'0,"0"0"0,-2-2 0,-1 3 0,-2 1 0,-2 2 0,2 1 0,-1-1 0,-1 2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2:22:47.912"/>
    </inkml:context>
    <inkml:brush xml:id="br0">
      <inkml:brushProperty name="width" value="0.08571" units="cm"/>
      <inkml:brushProperty name="height" value="0.08571" units="cm"/>
      <inkml:brushProperty name="color" value="#FF0066"/>
    </inkml:brush>
  </inkml:definitions>
  <inkml:trace contextRef="#ctx0" brushRef="#br0">8 218 7804,'-4'0'-1472,"1"0"1577,3 0 1,5 0 0,2 0 0,1 0-120,0 0 0,0 0 0,1 0 0,3 0-41,1 0 0,2 0 0,0 0 0,3 0 30,2 0 0,-3-1 0,5-1 0,0 0 8,0 1 1,2 0-1,-3 0 1,0-1-5,0 0 1,-3-1-1,-2 1 1,-1 0-2,-1 1 1,-3-3 0,-2 1 15,-1-1 1,-4 2 0,-2-3 11,-1 0 0,-2 2 0,-1 0-6,-3 0 0,-1 0 1,-1-2-1,0 2 6,0 0 1,-3 1 0,1-2 0,0 1-5,2 2 0,0-1 0,0 0 1,0 0-1,0 1 0,0-3 0,0 2 11,0 1 0,0 0 0,1 0 0,0-1 48,1 0 1,3 0-33,-3 2 1,4 1 7,-1 1 1,2 2-28,2 3 0,2 0 0,3-1 1,1-1-40,1 0 0,-1-1 0,2 1 1,-1 0 4,0 1 1,1-3-1,-1 2 1,0 1 9,0 0 0,1 0 0,-1-1 1,0 0 10,-1 1 0,-1-1 0,-1 0 0,-1-1 37,0-1 1,-3 1 67,0-2 1,-2-1-1,-2 1-33,-3-1 0,-1 1 1,-2 0-1,-1 1-28,0 0 1,-3-2-1,1 4 1,-1 0-64,0-1 1,1 1 0,-2-2-1,0 1-75,1 2 0,2-3 0,-3 2 97,1 1 0,1 0 0,-3 1 0</inkml:trace>
  <inkml:trace contextRef="#ctx0" brushRef="#br0" timeOffset="1566">1415 57 6791,'0'-7'-450,"0"0"611,0 3 1,0 1-26,3 3 0,-2 1 1,3 1-57,-1 3 0,2 1 0,-2 2 0,0 0-43,0 1 0,2 1 0,-2-2 0,0 0-36,0 1 0,2 3 0,-2-2 0,0 0-42,0 0 0,2 2 1,-3-3-1,1 1-95,0 0 0,-2-2 0,1 1 0,-1-1-207,-1-1 1,0 0 342,0 0 0,0 3 0,0 1 0</inkml:trace>
  <inkml:trace contextRef="#ctx0" brushRef="#br0" timeOffset="2299">1317 120 8210,'0'-7'-1345,"-3"0"796,1 0 598,0 0 0,1 3 0,-1 2 16,-3 4 0,1 2 1,0 3 0,1 0 1,-2 0-1,3 0 1,0 0-65,2 0 0,-3 0 1,1 1-50,0 1 1,4-1 0,1 1-1,1-2-98,1-2 1,2 0 0,0-2-1,0 0 69,0 0 0,0 0 1,0-2-1,0 0 53,0 1 0,0 1 61,0-3 1,-1-1 48,-1-1 0,-3 1-32,-4-1 0,0 1 0,-3 1-38,0 0 0,-1 0 0,-1 0 0,0 0 1,2 0-1,0 0 41,0 0 1,-1 2 0,-1 0-16,0 0 0,0 1 0,0-1 0,0 0-21,0-1 0,0 0 1,0 0-1,0 1-27,0 0 1,2-1-1,0 0 1,0 0-91,-1 1 0,-1 1 0,0-3 6,0 0 0,2 0 0,0 0 19,0 0 0,1 0 0,0-1 36,1-1 1,-2-2 32,3-3 1,0 2 38,2 0 1,0 3 128,0-3 89,0 4 295,0-2-512,0 9 0,-1-2-160,-1 3 0,-2 0 0,-1-3-142,0 0 0,1 0 263,0-2 0,-2-1 0,2 2 0</inkml:trace>
  <inkml:trace contextRef="#ctx0" brushRef="#br0" timeOffset="2634">1114 15 7556,'0'-7'-231,"0"0"0,0 6 0,0 3 0,0 5 267,0 2 0,0-1 1,2 3-1,0 0-10,0 0 1,-1-2 0,-1 1 0,0-1-66,0 0 0,0 1 0,2-2 1,0 0-122,0 1 0,-1 1 0,-1-3 160,0 0 0,0 0 0,0 0 0</inkml:trace>
  <inkml:trace contextRef="#ctx0" brushRef="#br0" timeOffset="2949">995 92 7916,'0'-7'-1565,"0"2"1578,3 0 0,1 4 131,3-1 0,0 2 0,0 2-95,0 3 1,-1-2-1,-1 2-7,0 1 0,-1 0 1,1 1-1,-2-1-34,0-1 1,-2 1 0,1-1 4,-1 1 0,-1 1 1,-1-1-41,-1-1 1,-2 0 0,-3-2 0,0 0-85,0 0 1,-1 2 0,-1-2 0,0 0 110,0 0 0,-1 3 0,-1-2 0</inkml:trace>
  <inkml:trace contextRef="#ctx0" brushRef="#br0" timeOffset="3766">1611 351 8144,'0'-7'0,"0"0"-986,0 0 869,0 3 1,0 1 0,2 4-1,1 1 181,1 3 0,-2 3 1,2 2-1,0 0-24,0 0 0,1 3 0,1-2 0,-1 1-46,0 2 1,-3-4 0,2 4 0,0 0-128,0-1 1,-2-2 0,0 1 0,-1 0-66,-1-1 1,0-1 197,0-3 0,0 0 0,0 0 0</inkml:trace>
  <inkml:trace contextRef="#ctx0" brushRef="#br0" timeOffset="4782">1485 372 8113,'0'-5'-1302,"0"1"946,3 1 424,-2 1 1,4 3 0,-2 1 0,0 3-40,0 1 1,3 2 0,-2 1 0,0 2-29,1 0 0,-3 2 0,3-1 0,0 0-15,-1 0 0,1 0 0,-2-2 0,0 0-2,0 0 0,2 0 0,-3-3 1,0 0-39,-1 0 0,1-3 28,0 1 0,0-3 1,-4 0-1,-3-1-31,-1-1 1,-4-1-1,0-1 1,-1 0 12,-1 1 1,1-3 0,-1 1 0,0-1 23,-1-1 1,-1 1-1,0-1 1,2 0 23,0-1 0,4 0 0,-2 0 1,3 1 40,0 0 1,0 1 0,0-1 88,3 0-120,1-1 1,3 0 0,3 1-9,1 3 1,3 1 0,0 2-13,0 1 1,0-1-1,-1 2 1,-1-1-2,0 0 0,-3 4 0,0-1 66,-1 1 1,-1 1-1,0 0-14,0 0 1,-3 0 0,0 0 0,-1 0-22,-1 0 0,-1 0 0,1 0 1,1 0-16,1 0 0,-2-3 0,2 1 0,0 1-44,0 0 0,1-2 1,2 1-125,0 1 1,0-3 89,3-1 0,1-1 1,3-1-1,0 0-44,0 0 1,-3 0 0,1 0 109,0 0 1,1-1 32,-1-1 1,-2 0 43,-3-3 1,-3 4 0,-2-1 0,-1 1-25,-1 1 1,0 0-1,-1 0 1,-1 0-39,0 0 0,-3 0 1,2 0-1,0 0-14,0 0 1,-2-3 0,2 1 0,0 0 17,0-1 1,1 1-1,2-2 1,0 0 3,0 0 1,2 0 0,0-3 0,1 0 3,0 0 1,1 0-1,3 0 1,-1-1-14,-1-1 0,1 1 0,-2-2 0,3 0-59,0 1 0,0 2 1,0 2 6,0 0 22,0-1 14,0 2 1,0 1 41,3 3 1,-2 3 0,3 2 15,-1 1 0,2 1 0,-2 0 1,1 0-16,1 0 0,-1 2 0,1 1 1,0 0-10,-1 0 0,1 1 0,-2-3 0,1 2-8,1 1 0,-1-2 0,-1 0 0,-1-1-39,0-1 1,1 0 0,-1 0 27,0 0 1,0-3 10,-4-2 0,-2-1 0,-3-1 0,0 0-31,0 0 1,-3 0 0,1-1 0,0-1-42,-1-3 1,2 1 0,-2-1 0,2 0-4,-1-1 0,1-1 54,-2 0 0,0 0 0,-1 0 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8:54.425"/>
    </inkml:context>
    <inkml:brush xml:id="br0">
      <inkml:brushProperty name="width" value="0.08571" units="cm"/>
      <inkml:brushProperty name="height" value="0.08571" units="cm"/>
      <inkml:brushProperty name="color" value="#008C3A"/>
    </inkml:brush>
  </inkml:definitions>
  <inkml:trace contextRef="#ctx0" brushRef="#br0">1807 70 12287,'-3'-7'0,"2"0"0,-1 0 0,0 3 0,0 2 0,1 2 0,-1 2 0,1 5 0,2 5 0,0 2 0,1 2 0,4 3 0,-1 3 0,1 3 0,1 2 0,2-3 0,1 4 0,0-1 0,0-2 0,3 2 0,-2-2 0</inkml:trace>
  <inkml:trace contextRef="#ctx0" brushRef="#br0" timeOffset="1352">1625 98 12287,'-6'-7'0,"1"0"0,-1 0 0,3 1 0,-1 1 0,1 3 0,-2 5 0,3 4 0,-2 3 0,2 4 0,1 0 0,0 0 0,2 1 0,0 0 0,2 1 0,1 0 0,1-1 0,2-1 0,0-1 0,0-1 0,1 0 0,0-3 0,2 0 0,1-1 0,-2-4 0,1-2 0,-1-1 0,0-1 0,3 0 0,-3 0 0,0 0 0,-1 0 0,-2-1 0,-1-1 0,0 0 0,-3-1 0,-1 1 0,-2 0 0,-3 0 0,-3 2 0,-1 0 0,-1 0 0,-2 0 0,-3 0 0,1 0 0,1 0 0,-4 2 0,2 0 0,-1 1 0,-2 0 0,1-2 0,-2 2 0,1-1 0,2 0 0,-3 1 0,2-3 0,1 0 0,0 0 0,4 0 0,1 0 0,1 0 0,-1 0 0,2-1 0,2-1 0,2-1 0,-2-1 0,0 0 0,0-3 0,0 0 0,2 0 0,1 0 0,-1-1 0,-1-1 0,1 0 0,-1 0 0,2 2 0,1 0 0,-1 0 0,2 0 0,-1 0 0,1 3 0,1 1 0,0 3 0,3 2 0,2 0 0,1 4 0,1-1 0,-1-2 0,0 1 0,-2 0 0,2 0 0,-2-2 0,-1 1 0,1-1 0,0 0 0,-2 2 0,1-3 0,0 1 0,0 2 0,3-3 0,-2 1 0,-1 3 0,0-2 0,1 1 0,-2-2 0,-2 3 0,0 1 0,0-3 0,0 2 0,0 1 0,-1-1 0,-1 0 0,-3-1 0,-1-1 0,-1 2 0,0-3 0,-1 1 0,-1 0 0,1-2 0,-1 1 0,0-1 0,0-1 0,1 0 0,-2 0 0,1 0 0,-1 0 0,-2-3 0,0-3 0,-1-2 0,-1-1 0,1-3 0,1 0 0,-1-2 0,0-2 0,1 0 0,-1-3 0,0-1 0,2-2 0,3 0 0,0-1 0,3 3 0,2 1 0,0 4 0,2-1 0,-2 4 0,2 3 0,3 4 0,-1 3 0,1 4 0,-1 3 0,0 1 0,0 2 0,2 0 0,1 1 0,-1 4 0,1-1 0,2 2 0,0 2 0,-1 1 0,-1 2 0,1-1 0,-1-1 0,1 3 0,-2-1 0,-2 1 0,0 1 0,-1-3 0,0-2 0,-1 0 0,-1 0 0,-2-4 0,-3 2 0,-1-4 0,-1-1 0,-2-4 0,-2 0 0,0 0 0,2-1 0,-3-1 0,-3-3 0,2 0 0,0 0 0,1-3 0,1-2 0,0-1 0,2-1 0,1-3 0,-1 0 0,1 0 0,2 0 0,3 0 0,3 1 0,1 0 0,1 1 0,0 0 0,1 1 0,1 0 0,2 1 0,3 1 0,0 3 0,0 1 0,-2 1 0,-1 0 0,2 0 0,-1 3 0,1 2 0,-3 1 0,1 1 0,-2 0 0,-2 0 0,0 0 0,0 0 0,0 2 0,0 1 0,-1 1 0,-1 2 0,-3-3 0,-4 2 0,-2 1 0,0 0 0,-5 1 0,2 0 0,-1 0 0,-2 0 0,2-3 0,-1-2 0,1-1 0,1-1 0,2 0 0,1-1 0,1-1 0,1-5 0,2-4 0</inkml:trace>
  <inkml:trace contextRef="#ctx0" brushRef="#br0" timeOffset="1803">722 280 12287,'-7'0'0,"0"0"0,0 0 0,0 0 0,0 1 0,0 1 0,2 1 0,1 2 0,1 0 0,2 1 0,0 2 0,2 1 0,1 0 0,3-1 0,1-2 0,1-1 0,0-1 0,0-1 0,0 0 0,0-3 0,1 0 0,1 0 0,-1-1 0,1-1 0,-1 0 0,-3-3 0,-2 0 0,1-1 0,0-1 0,-1 0 0,-2 0 0,0 0 0,-1 2 0,0 0 0,0 0 0,-3 1 0,-2 0 0,-1 1 0,-1 1 0,0 2 0,0 0 0,0 0 0,0 0 0,-1 0 0,0 0 0,-2 0 0,0 2 0,2 0 0,-2 0 0,2-1 0,0-1 0,1 0 0,0-1 0,0-1 0,0-2 0,0-3 0,-1-1 0,-1-1 0,1-2 0,-2-3 0,1-1 0,-1-1 0,-1 0 0,1-3 0,1 0 0,-1-1 0,2 2 0,-1 2 0,3 3 0,2 1 0,2 6 0,0-1 0,-2-1 0,0-3 0</inkml:trace>
  <inkml:trace contextRef="#ctx0" brushRef="#br0" timeOffset="2153">414 343 12287,'-3'4'0,"0"0"0,-3-2 0,2 2 0,-2 0 0,2 2 0,0-1 0,-2 1 0,0 1 0,-1 1 0,-1 0 0,0 1 0,-2 0 0,-2-1 0,0-2 0,-1-1 0,-1 0 0,-1-1 0,0 1 0,-2-3 0,2-1 0,-3-2 0,0-1 0,-1-1 0,1-1 0,1-3 0,-1-2 0,0 0 0,1-1 0,1 1 0,0-2 0,3 0 0,2 0 0,3 0 0,1-3 0,0 0 0,3 0 0</inkml:trace>
  <inkml:trace contextRef="#ctx0" brushRef="#br0" timeOffset="2451">211 210 12287,'-7'0'0,"0"-3"0,0 1 0,0 1 0,3 0 0,-2-2 0,2-1 0</inkml:trace>
  <inkml:trace contextRef="#ctx0" brushRef="#br0" timeOffset="2567">169 217 12287,'-11'0'0,"2"-1"0,1-1 0,1 1 0,0-1 0,0 1 0,0 1 0,0 0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9:01.025"/>
    </inkml:context>
    <inkml:brush xml:id="br0">
      <inkml:brushProperty name="width" value="0.08571" units="cm"/>
      <inkml:brushProperty name="height" value="0.08571" units="cm"/>
      <inkml:brushProperty name="color" value="#008C3A"/>
    </inkml:brush>
  </inkml:definitions>
  <inkml:trace contextRef="#ctx0" brushRef="#br0">1513 46 12287,'-1'-7'0,"0"0"0,-2 0 0,2 0 0,0 0 0,1 0 0,0 4 0,0 3 0,0 7 0,2 3 0,1 5 0,1 1 0,2 3 0,0 1 0,1 2 0,0 0 0,0 1 0,2 2 0,1-3 0,-2 2 0,0 1 0,-1-3 0,0 0 0,-1-4 0,-1-1 0,0-3 0,-2-2 0,2-6 0,-1 0 0</inkml:trace>
  <inkml:trace contextRef="#ctx0" brushRef="#br0" timeOffset="383">1324 39 12287,'-4'-3'0,"-1"-1"0,1-2 0,1 0 0,0 1 0,1 4 0,2-1 0,0 4 0,0 2 0,0 4 0,1 0 0,1 1 0,0 2 0,2-2 0,2 2 0,0 0 0,0 1 0,0-3 0,-2 1 0,2 0 0,0-2 0,0 2 0,0-1 0,-2 0 0,0 2 0,2-3 0,-3 1 0,1 0 0,-2 0 0,-2-1 0,0 1 0,0 0 0,-1 0 0,-1-1 0,-4 1 0,-2 0 0,-3-1 0,-3-1 0,-1 0 0,-1 0 0,0 0 0,-2 0 0,-2-1 0,0-1 0,1 1 0,1-2 0,1 0 0,2 1 0,0-1 0,1 1 0,0-3 0,3-1 0,1-1 0</inkml:trace>
  <inkml:trace contextRef="#ctx0" brushRef="#br0" timeOffset="650">1142 74 12287,'-2'-7'0,"-1"0"0,1 4 0,3 3 0,1 7 0,2 0 0,4 5 0,0 1 0,2 0 0,2 2 0,-1 0 0,1 1 0,-1 0 0,-2-1 0,4-1 0,-2 0 0</inkml:trace>
  <inkml:trace contextRef="#ctx0" brushRef="#br0" timeOffset="1366">806 186 12287,'-7'0'0,"0"0"0,0 0 0,0 0 0,2 0 0,1 0 0,2-1 0,0-1 0,1 0 0,1-3 0,1 4 0,1-1 0,-1-2 0,3 2 0,-2-3 0,-1 4 0,2-5 0,-3 4 0,0-3 0,0 3 0,0-3 0,0 3 0,0-3 0,0 3 0,0-3 0,0 4 0,0-3 0,0 2 0,0 1 0,-3-2 0,2 3 0,-3 0 0,2 0 0,0 0 0,-2 0 0,2 3 0,-2-2 0,2 1 0,1 2 0,-2 0 0</inkml:trace>
  <inkml:trace contextRef="#ctx0" brushRef="#br0" timeOffset="2286">568 137 12287,'-5'-3'0,"1"-2"0,2-1 0,0-1 0,2 2 0,2 1 0,3 1 0,1 2 0,3 0 0,1 1 0,2 0 0,3 0 0,-1 0 0,3 0 0,-1 0 0,1 0 0,1 1 0,-1 0 0,0 2 0,1 1 0,-2-2 0,-2 2 0,-1 0 0,-1 0 0,0 0 0,-2 1 0,-2-1 0,0-1 0,-4 3 0,-1-1 0,0 1 0,-2 1 0,1 0 0,-1 0 0,-4 2 0,-2 0 0,-1 0 0,-1-1 0,-3 0 0,-2 0 0,-2 2 0,-2 1 0,-2-2 0,-3 1 0,-1-1 0,-1 0 0,-1 2 0,-3-4 0,2 1 0,-2-2 0,0-1 0,-1 0 0,0-3 0,0-1 0,3-1 0,2 0 0,2 0 0,2 0 0,0-3 0,3 0 0,3-3 0,3-2 0,4-1 0,2 0 0,1-1 0,2-1 0,3 3 0,3-1 0,1 1 0,1 1 0,3 0 0,2 1 0,1 1 0,1 3 0,-1 1 0,0 1 0,-2 0 0,2 0 0,-3 0 0,-1 1 0,-1 1 0,-1 3 0,-1 1 0,0 0 0,-3 0 0,1 1 0,-2-1 0,-2 3 0,0-1 0,0-1 0,-4 2 0,-2 0 0,-4 0 0,0-1 0,-2-4 0,-2 1 0,0 0 0,0-1 0,-1 1 0,0-3 0,-3 0 0,1-1 0,-1-1 0,-2 0 0,2 0 0,1 0 0,-1-3 0,1-2 0,2-1 0,0-1 0,1 0 0,0-1 0,1-1 0,1 0 0,2-1 0,4 1 0,0-2 0,2 0 0,0-2 0,-2 2 0,2 0 0,1 2 0,-1 1 0,1 1 0,2 0 0,-1 1 0,0 1 0,-1 3 0,-3 3 0,2 2 0,-2 1 0,2 0 0,0 1 0,-2 0 0,0 1 0,-1 0 0,0 2 0,1 0 0,1 1 0,0 2 0,2-3 0,2 1 0,0 0 0,1-1 0,0-1 0,1 0 0,1 0 0,0 0 0,5 0 0,0-1 0,1-1 0,3 1 0,1-2 0,1 0 0,1-2 0,0 1 0,0-1 0,0 1 0,0-3 0</inkml:trace>
  <inkml:trace contextRef="#ctx0" brushRef="#br0" timeOffset="2466">505 109 12287,'-1'-7'0,"-1"0"0,-2 3 0,-3 2 0,-1 1 0,-1 1 0,-1 1 0,-2 1 0,-1 2 0,2 3 0</inkml:trace>
  <inkml:trace contextRef="#ctx0" brushRef="#br0" timeOffset="2616">92 137 12287,'-14'-3'0,"0"-1"0,1 0 0,1 2 0,0 1 0,2 1 0,2 0 0,3 3 0,2 1 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9:05.276"/>
    </inkml:context>
    <inkml:brush xml:id="br0">
      <inkml:brushProperty name="width" value="0.08571" units="cm"/>
      <inkml:brushProperty name="height" value="0.08571" units="cm"/>
      <inkml:brushProperty name="color" value="#008C3A"/>
    </inkml:brush>
  </inkml:definitions>
  <inkml:trace contextRef="#ctx0" brushRef="#br0">1912 330 12287,'4'4'0,"-1"0"0,-3-2 0,2-1 0,1 4 0,1 0 0,-1 2 0,1 0 0,-1 0 0,-1 0 0,-2 0 0,0 0 0,-3 0 0,-2 0 0,-2 0 0,-2 0 0,-2 0 0,-3 0 0,-1-1 0,-1-1 0,0 0 0,-2-2 0,-3 0 0,-1 0 0,0 0 0,-1-3 0,1 0 0,1 0 0,0-3 0,1-2 0,0-1 0,2-1 0,1 0 0,-1 0 0,0 0 0,1 0 0,0-3 0,-1 1 0,0 1 0,1 0 0,0 0 0,-1-1 0,1 0 0,2 1 0,0 0 0,1 1 0,1-1 0,1-1 0,0 1 0,3-2 0,2 0 0,2 1 0,0 0 0,-2 2 0,1 0 0,1 0 0,-1 1 0,2 0 0,0 1 0,-2 4 0,5-5 0,-2 4 0,4-2 0,1 1 0,2-2 0,3 3 0,0 0 0,0-1 0,0 2 0,0-2 0,1 0 0,1 1 0,-1 0 0,1 1 0,-1-1 0,-1 0 0,2-1 0,1 1 0,-2 0 0,0 1 0,-1 0 0,0 0 0,0-1 0,0 1 0,0-1 0,0 1 0,0 1 0,0 2 0,0 0 0,0 1 0,0-3 0</inkml:trace>
  <inkml:trace contextRef="#ctx0" brushRef="#br0" timeOffset="249">1842 701 12287,'-7'-7'0,"0"0"0,0 1 0,0 1 0,0-1 0,3-1 0,1-4 0</inkml:trace>
  <inkml:trace contextRef="#ctx0" brushRef="#br0" timeOffset="483">1730 330 12287,'-3'-10'0,"0"-1"0,-3-2 0,2 0 0,-2 1 0,2 5 0,0 0 0,0 9 0,-2 7 0,2 4 0,-2 1 0,2 1 0,-1 0 0,-3 1 0,-2 4 0,-4-2 0</inkml:trace>
  <inkml:trace contextRef="#ctx0" brushRef="#br0" timeOffset="1099">1562 428 12287,'-7'-7'0,"2"3"0,1 2 0,-2 1 0,0 2 0,-1 0 0,0 2 0,0 1 0,-1 1 0,-1 3 0,-3 0 0,-1 1 0,-1 0 0,0-4 0,0 0 0,0 1 0,-1-3 0,-1 1 0,-2-1 0,0-1 0,-2-1 0,1-1 0,-1-1 0,-1-1 0,0-2 0,0-3 0,0-1 0,0-1 0,-1-2 0,0-3 0,1 0 0,0 0 0,5-1 0,0-1 0,1 0 0,1 1 0,3 0 0,1 1 0,1 0 0,-1 0 0,3 2 0,3 1 0,-2 1 0,3 1 0,1 6 0,4 3 0,0 3 0,2 4 0,2 1 0,0 1 0,1-1 0,0 3 0,0 0 0,0 0 0,2 0 0,1 1 0,-1 0 0,1 1 0,-1 1 0,1 1 0,1 1 0,-3 0 0,0 1 0,-1-1 0,0 1 0,0 0 0,-3 0 0,-2 2 0,-1-3 0,-1-1 0,-3-4 0,-2 0 0,-1-1 0,-1-1 0,-2-4 0,-2-3 0,1-1 0,-3-1 0,0 0 0,-1 0 0,0-1 0,0-1 0,-3 0 0,-1-3 0,-1 0 0,1-1 0,1-4 0,-1 1 0,1 1 0,2 0 0,1-2 0,2 0 0,3-1 0,1 0 0,1-3 0</inkml:trace>
  <inkml:trace contextRef="#ctx0" brushRef="#br0" timeOffset="1551">659 428 12287,'0'7'0,"0"-3"0,0 1 0,0 1 0,1 0 0,0 1 0,2 1 0,1 1 0,1-1 0,1 1 0,0-1 0,-2-1 0,-1-1 0,0-1 0,1 0 0,1-3 0,-4 0 0,0-4 0,-2-4 0,-4-2 0,1-1 0,0-3 0,-2 1 0,0 0 0,-1-3 0,1 1 0,0-3 0,2 1 0,1-1 0,-1 0 0,1-1 0,2-1 0,0-1 0,2-4 0,1-3 0,3-1 0,5-4 0,4-1 0,4 0 0,5 2 0,3 2 0,4 3 0,3 4 0,1 4 0,1 5 0,-3-1 0,-1 2 0</inkml:trace>
  <inkml:trace contextRef="#ctx0" brushRef="#br0" timeOffset="1984">589 610 12287,'-9'0'0,"-1"0"0,2 0 0,0-3 0,1 1 0,-1 1 0,-1 0 0,3 1 0,-4 0 0,-1 0 0,2 0 0,-1 0 0,0 0 0,2-1 0,-1-1 0,1 0 0,1 1 0,-1-3 0,0-1 0,-2-2 0,-1-2 0,1 0 0,-1-3 0,1-1 0,2-2 0,-3-3 0,0-3 0,0-1 0,2-1 0,-1 1 0,0-1 0,2 1 0,0 1 0,1 1 0,1 3 0,1 4 0,3 2 0,1 2 0,1 2 0,0 0 0,0 0 0</inkml:trace>
  <inkml:trace contextRef="#ctx0" brushRef="#br0" timeOffset="2317">176 603 12287,'-12'0'0,"1"0"0,1 0 0,1-3 0,2-2 0,1-1 0,1-1 0,2 0 0,4 0 0,1 0 0,3 0 0,1 0 0,1 1 0,0 0 0,0 1 0,0 4 0,0-1 0,0 1 0,-2 4 0,-1 2 0,-1 1 0,1 1 0,-2 2 0,1 0 0,-1 1 0,1 0 0,-1-2 0,-2 2 0,0-1 0,0 0 0,-1 1 0,-1-3 0,-3 0 0,-2-1 0,-1-1 0,-2-1 0,-1-1 0,-1 0 0,-2-3 0,-1 0 0,-1 0 0,1-3 0,-1-2 0,1-1 0,1-1 0,2 0 0,1-1 0,5-1 0,2 0 0,2-6 0,2 0 0,0-6 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0:32:58.606"/>
    </inkml:context>
    <inkml:brush xml:id="br0">
      <inkml:brushProperty name="width" value="0.11429" units="cm"/>
      <inkml:brushProperty name="height" value="0.11429" units="cm"/>
      <inkml:brushProperty name="color" value="#FF0066"/>
    </inkml:brush>
  </inkml:definitions>
  <inkml:trace contextRef="#ctx0" brushRef="#br0">590 307 31492,'-12'-2'-963,"1"-2"0,-1 2 0,0-5 443,0 2 1,4 0 0,1 2 294,-3-1 0,4-1-169,-2 1 0,5 1-445,-1-4 0,3 3 34,1-4 1,1 5 0,3-2 805,4 0 1,3 3-1,0-2 1,1 3-50,0 1 0,0 0 0,0 0 1,-1 0 73,1 0 1,0 0-1,0 0 1,0 0 225,-1 0 0,1 1 1,0 3-323,0 4 0,-2-1 0,-1 1-159,-1 1 1,-5 1 0,1 2-22,-3 0 0,-1 0 0,0 0 242,0-1 0,-1 1 1,-3-1-1,-4-2-71,-2-1 0,-4-2 0,0 3 0,-3-1-82,-1 1 0,3-2 0,-2-1 0,1 0 54,1-4 0,-5 4 0,4-2 0,1-2 7,-2-1 1,4 3 0,-5 0-1,3-1 255,-1-2 0,0-1 0,4 0 333,1 0 0,-1 0 0,0 0 687,0 0 1,1-5-549,-1-3 0,0-2 0,0-2-678,0 0 0,4 0 0,1 0 0,-1 1-144,1-1 0,-3 0 1,2-1-1,-3-3-125,0-3 0,-1 0 0,1 0 0,1-2-53,-2-2 0,3 1 0,-7 1 0,3 3 43,1 1 0,-4-3 1,1 4-1,0 2 54,2 1 0,1 2 0,1 2 0,-1 3-3,0 0 1,4 2 554,0 4 1085,6 0 296,-4 0-732,6 0 1,6 0-419,2 0 1,6 0 0,2 0 0,-1 0-152,2 0 1,1 0 0,2-1 0,-1-2-169,-2 0 1,4-3-1,-3 4 1,2-2-160,-1 1 1,0 2 0,2 0-1,-3-2-104,-1-1 1,4 0-1,-2 4 75,-1 0 0,4 0 0,-4 0 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0:32:58.769"/>
    </inkml:context>
    <inkml:brush xml:id="br0">
      <inkml:brushProperty name="width" value="0.11429" units="cm"/>
      <inkml:brushProperty name="height" value="0.11429" units="cm"/>
      <inkml:brushProperty name="color" value="#FF0066"/>
    </inkml:brush>
  </inkml:definitions>
  <inkml:trace contextRef="#ctx0" brushRef="#br0">12 36 29056,'0'-12'-9831,"0"1"8492,0 4 0,-5 2 1,-1 5-1</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0:32:59.289"/>
    </inkml:context>
    <inkml:brush xml:id="br0">
      <inkml:brushProperty name="width" value="0.11429" units="cm"/>
      <inkml:brushProperty name="height" value="0.11429" units="cm"/>
      <inkml:brushProperty name="color" value="#FF0066"/>
    </inkml:brush>
  </inkml:definitions>
  <inkml:trace contextRef="#ctx0" brushRef="#br0">1098 36 30216,'-12'-4'-1249,"0"0"0,1-4 0,-1 3 981,0-2 1,4 5 0,0-2 360,-1 3 0,2 1 0,0 0 1,-3 0-86,0 0 0,-2 0 1,0 0-1,1 0-54,-1 0 0,-4 1 1,-1 1-1,-1 2-28,-3-1 0,0 0 0,0-1 0,1 2 11,-1-1 1,-5 2-1,-2-1 1,1-1-16,-2-2 1,3-1 0,-6 1 0,1 2 78,1 1 1,-3 0-1,5-4 1,2 0 63,1 0 0,3 0 0,2 0 0,5 0-96,2 0 1,1 0-1,1 1 1,2 2-256,1 1 0,6 1-449,-2-1 1,2-2-360,2 6 1,0 0 139,0 4 0,-1 0 462,-3-1 1,3-3 0,-4-1 0,1-1 296,0 1 0,-5-4 0,1 2 0,-3-1 78,-1 0 0,-1 1 1,-1-2-1,-3 1 65,-1-2 1,2-1 0,-3 1-1,1 0 30,0 2 1,2 0 0,-2-4 0,-1 0 623,1 0 0,4 4-84,-2 0 0,3 0 0,1-4 1</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0:33:04.405"/>
    </inkml:context>
    <inkml:brush xml:id="br0">
      <inkml:brushProperty name="width" value="0.11429" units="cm"/>
      <inkml:brushProperty name="height" value="0.11429" units="cm"/>
      <inkml:brushProperty name="color" value="#FF0066"/>
    </inkml:brush>
  </inkml:definitions>
  <inkml:trace contextRef="#ctx0" brushRef="#br0">460 154 31976,'0'-12'-3277,"0"0"0,0 1 0,0-1-108,0 0 0,0 0 1787,0 0 0,3 1 1385,1-1 0,4 0 245,-4 0 0,0 4-215,-4 0 0,-1 6 400,-3-2 0,1 3 0,-6 1 0,-3 0-447,-2 0 0,-2 1 0,4 3 0,1 2 548,-1 1 0,0 3 1,0-3-1,0 1 93,1 0 0,0 0 1,2 3-183,1 1 1,4 0 0,-2 0-205,0 0 1,2-1-1,6 1-89,2 0 0,-2 0 1,6-1-1,1 0 225,2-3 0,-3 2 1,0-3-1,-1 1-315,0 0 1,3-2 0,-3 3-234,0-1 1,-2 0 0,-5 4-50,0 0 0,0-1 1,-2 1 310,-1 0 1,-4-4 0,-6-2 0,-2 0 405,0-4 1,-6 4 0,1-3 0,-1 0 127,1-2 1,-2-1 0,3 0 0,-2 0 12,1 0 0,-2-4 1,3-1-1,1-1-292,2-3 1,3-2 0,1-1 0,0-1-173,1-3 1,-1 3 0,1-4 0,4 2-147,3-1 0,1-1 0,0 2 1,-1 0 84,2 0 94,6 2 0,8 1 0,6 1 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0:33:04.669"/>
    </inkml:context>
    <inkml:brush xml:id="br0">
      <inkml:brushProperty name="width" value="0.11429" units="cm"/>
      <inkml:brushProperty name="height" value="0.11429" units="cm"/>
      <inkml:brushProperty name="color" value="#FF0066"/>
    </inkml:brush>
  </inkml:definitions>
  <inkml:trace contextRef="#ctx0" brushRef="#br0">118 24 18004,'-6'-5'-734,"-5"-2"0,5-5 0</inkml:trace>
  <inkml:trace contextRef="#ctx0" brushRef="#br0" timeOffset="102">12 36 13600,'-12'-12'0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0:33:08.387"/>
    </inkml:context>
    <inkml:brush xml:id="br0">
      <inkml:brushProperty name="width" value="0.11429" units="cm"/>
      <inkml:brushProperty name="height" value="0.11429" units="cm"/>
      <inkml:brushProperty name="color" value="#FF0066"/>
    </inkml:brush>
  </inkml:definitions>
  <inkml:trace contextRef="#ctx0" brushRef="#br0">2372 484 24192,'-8'0'-1585,"0"0"1,4-1 1476,-4-3 1,4 3 0,-3-3 0,-3 3 116,0 1 1,-2 0 0,-1 0 0,-3 0-18,-3 0 1,-5 0 0,-4 0 0,-3 0 12,-3 0 1,0 0 0,1 0 0,2 0 8,-2 0 0,-4 0 0,0 0 0,3 0-17,0 0 1,4 0-1,-1 0 1,-1 0-54,2 0 0,-3 0 0,5 0 1,-1 0 44,0 0 0,-3 0 0,5 0 1,1 0 10,1 0 1,2 0 0,3 0 0,1 0-21,2 0 0,1 0 0,5 0-160,-1 0-257,0 0 437,5 0 0,2 0 0,5 0 0</inkml:trace>
  <inkml:trace contextRef="#ctx0" brushRef="#br0" timeOffset="381">1983 343 28319,'-2'-12'-4441,"-2"0"1,3-3 2559,-3-1 0,3 0 1191,1 4 1,-4 4 596,0 1 106,0 4 0,3-1 94,-3 8 0,-3 3 0,-5 3-145,1-2 1,3 2 0,0-3 0,-1 1-367,-2 0 1,3-4 0,0 3-1,-1 1 416,-1-1 1,2 3 0,0-3 0,-1 1 312,-2 0-164,0-1 0,-1 5 0,0 0 1</inkml:trace>
  <inkml:trace contextRef="#ctx0" brushRef="#br0" timeOffset="1514">1204 260 24505,'-6'-8'-2579,"2"1"1,8 4-1,3-1 2879,4 3 0,1 1 1,-1 0-1,1 0 42,0 0 0,4 4 0,1 1 0,0 0-214,0 0 1,3 3-1,-5-3 1,0 2-138,-2 2 1,-1-2-1,-1 1 1,1-1-74,0 0 1,-4 4-1,-2-4-126,0 4 1,-2-3 0,-4 0 0,-2-1-98,-2 0 0,-2 2 0,-6-4 0,0 2 442,0 2 1,-1-2 0,-1-1 0,-3 1-192,-2-1 0,1 1 0,-3 2 0,2-2-78,-2-2 0,-2 0 0,0-2 0,-1 2 57,0 2 1,1-5 0,-2 3-1,-1-1 101,-2 0 0,1 0 0,2-4 0,-1 0 77,-2 0 0,1 0 0,3 0 0,0 0 180,1 0 1,-3-1 0,1-2 0,4-2 154,2-2 1,4 4 0,2-5-310,-3-1 1,3-2 0,-3-1-134,3 0 0,2 1 1,4-1-196,3 0 0,-2 0 0,2 0 1,2 1-220,0-1 0,2 0 1,0 0 2,0 0 1,2 2 0,0 1 0,4 2 123,0 2 1,-2-3 0,3 3 0,-1 0-60,1-1 1,-3 3 0,4 3 306,1 0 1,1 0 0,2 0 147,0 0 1,-4 0 0,0 0 159,1 0 0,-3 1 26,2 3 1,-4 1 0,3 4-45,-2-1 1,-1-4 0,-4 4-207,0 1 1,0 1 0,0 2-208,0 0 1,-1-4 0,-2 0 0,-2 0 90,-2-2 0,-2 5 0,-5-3-76,-2 2 1,0-3-1,3-3 1,-1-2 98,-2 2 0,-4-3 1,3 3-1,0-2 49,0-2 0,0 0 0,3 0 0,-2 0 122,1 0 0,1-4 0,1-2 1,0 0-37,2-3 1,2-2-1,-3 1 1,1 1 224,-1 1 0,0 0 1,1-4-1,2 0 43,1 0 1,1 5-1,-5 0-91,0 2 0,0-3 0,0 4 0,1 1 4,-1 2 1,4 1-1,0 1-398,-1 3 1,0 3-1,0 3 1,2 0-321,2-3 1,1 1-1,4 4-179,0 0 1,0-4-1,0 0 280,0 1 0,0 1 1,0 2 86,0 0 1,0 0-1,0-1 1,1 0 77,3-3 0,-3 2-300,3-2 0,-4 1 148,-4-1 1,2-1 0,-6-5 0,-1 2 507,-2-1 0,-1-2 0,1-1 0,-2-1 203,-3-3 1,1 1 0,-3-3-1,0-1 15,-1 1 0,4-2 1,-4-4-1,2 0-83,3 0 0,-3 1 0,1-1 0,2 0 24,1 0 0,5-1 0,1-3-413,2-3 1,1 6 0,4 1 0,1 1-81,3 1 1,4 2 0,6 1 0,3 1 400,2-1 0,0 0 1,5-5-1</inkml:trace>
  <inkml:trace contextRef="#ctx0" brushRef="#br0" timeOffset="1781">1239 60 27546,'4'-12'-2742,"0"0"0,4 0 1,-3 2-971,2 2 3598,-4 3 1,2 6-1,-5 3-530,0 4 1,-5-2 587,-3 2 1,-3 5 0,-1 6 0</inkml:trace>
  <inkml:trace contextRef="#ctx0" brushRef="#br0" timeOffset="2314">331 626 18025,'0'-12'-6787,"-1"6"5502,-3 2 1453,3 2 0,-10-3 0,5-1 0</inkml:trace>
  <inkml:trace contextRef="#ctx0" brushRef="#br0" timeOffset="2431">237 626 18009,'-12'0'-1743,"4"0"1308,0 0 367,6 0 0,-9-5 0,5-2 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0:33:37.252"/>
    </inkml:context>
    <inkml:brush xml:id="br0">
      <inkml:brushProperty name="width" value="0.11429" units="cm"/>
      <inkml:brushProperty name="height" value="0.11429" units="cm"/>
      <inkml:brushProperty name="color" value="#FF0066"/>
    </inkml:brush>
  </inkml:definitions>
  <inkml:trace contextRef="#ctx0" brushRef="#br0">1 22 21926,'7'-3'-207,"0"0"-431,0-1 1,0 2 0,0-2 0,1 1 232,1 2 1,0 0 0,2 1 0,2 0 156,0 0 1,1 0 0,0 1 0,1 0 64,1 1 0,0 3 0,1-3 0,1 1 51,0 0 0,2-2 1,2 1-1,2-1 36,-2-1 1,4 0 0,1 0 0,3 0-114,-1 0 0,0 0 0,-1 0 0,1 1 0,4 1 0,-3-1 0,5 1 0,0-1 95,-1-1 1,1 0 0,0 0 0,0 0 19,0 0 0,1 0 0,0 0 0,2 0 71,1 0 1,-2-1 0,0-1-1,-1 0 37,-1 1 0,3 0 0,2 1 0,0-1 18,0-1 1,0 1 0,-2-1 0,2 1-15,3 1 0,0 0 1,2-1-1,1-1 5,0 0 0,-1 0 0,3 2 0,-1 0-5,-2 0 1,-1 0 0,-2 0 0,0 0-13,0 0 1,-3 1 0,-2 0 0,-1 1-6,-1 0 1,1-1 0,-1-1 0,1 1-4,-2 1 0,-3-1 0,-1 1 0,0-1 16,0-1 1,1 1-1,2 0 1,0 1-10,1 0 1,-3-1-1,1-1 1,-1 1 8,-1 1 1,1-1 0,0 1 0,0 0-10,0 0 1,0-1 0,-4 2-1,-1-1-3,0 0 1,-3 2 0,2-3 0,-1 1 0,-1 0 0,1 1 1,0-1-1,2 0 8,3-1 1,-1-1 0,2 0 0,-1 0-5,-1 0 0,1 2 0,-1 0 1,1 0-4,-2-1 1,2-1-1,1 0 1,0 0-1,-1 0 0,-4 0 0,0 0 0,0 0-7,0 0 0,-2 1 1,3 0-1,1 1-5,0 0 0,1-1 1,0-1-1,0 1-5,3 1 1,-2-1 0,0 1 0,-2-1-12,-1-1 0,0 2 0,2 0 0,0 0-14,0-1 0,-3-1 1,1 1-1,0 0 1,2 1 0,-3 1 0,-2-3 0,-1 1-6,-1 1 0,0-1 0,2 1 1,0-1 3,-3-1 1,1 0 0,-3 0 0,3 0-4,0 0 0,-1 2 1,-1 0-1,-1 0 3,-1-1 0,0-1 1,-1 0-1,0 0-3,-3 0 0,3 2 0,-2 0 1,1 0 3,0-1 0,-1-1 0,0 0 0,0 0-3,0 0 1,0 0 0,0 0-1,0 0 6,0 0 1,-3 0 0,1 0 0,0 0 4,2 0 0,0 0 1,0 0-1,0 0 4,0 0 0,-3 0 0,1 0 0,0 0 5,-1 0 0,1 0 1,-2 0-1,1 0 9,1 0 1,-1 0 0,1 0 0,0 0-4,-1 0 0,3 0 1,-2 0-1,2 0 1,-1 0 1,0 0 0,1 0-1,0 0 1,0 0 0,-1 0 1,-1 0-1,-1 0-5,-1 0 1,3-3 0,-2 1 0,0 1 10,1 0 0,-1 1 1,1 0-1,0 0 9,0 0 0,2 0 0,-1 0 1,-1-1-16,0-1 0,-3 1 1,3-1-1,0 1 8,-1 1 0,2 0 1,-2 0-1,3 0 0,3 0 1,-2-1 0,1-1 0,-1 0-7,2 1 0,-2 0 0,2 1 0,-1 0 8,0 0 1,1 0 0,-3 0 0,0 0 0,3 0 0,-2 0 0,4 0 0,0 0-3,2 0 0,-2 0 1,0 0-1,1 0 14,-3 0 0,-5 0 0,-2 0 1,-2 0 47,2 0 0,1 0 0,3 0 0,2 0-19,0 0 0,4 0 0,-2 0 1,2 0-43,-2 0 0,3 0 0,-3 1 0,0 0-5,1 1 1,-4 1 0,2-2 0,-2 0-70,-1 1 1,-1 3 0,-2-2 0,-1 1-120,-2 2 1,-1-3-1,-1 2 144,-2 1 0,3 0 1,-3 1-1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2:22:54.427"/>
    </inkml:context>
    <inkml:brush xml:id="br0">
      <inkml:brushProperty name="width" value="0.08571" units="cm"/>
      <inkml:brushProperty name="height" value="0.08571" units="cm"/>
      <inkml:brushProperty name="color" value="#FF0066"/>
    </inkml:brush>
  </inkml:definitions>
  <inkml:trace contextRef="#ctx0" brushRef="#br0">8 82 7996,'0'-4'-571,"-3"-2"1,2 4 612,-1-3 1,1 3-40,1-3 1,3 4 0,2-1 0,1 1-27,1 1 1,-2-3 0,1 1-1,2 1-47,0 0 1,0 0 0,-1-1-1,0 0 32,0 1 1,0 0 0,1 0-1,0-1 26,1 0 1,1 0-1,-3 2 1,0 0 4,0 0 1,0 0 0,0 0-1,1 0 10,1 0 0,-4 0 1,2 0-1,0 0 5,-1 0 0,-2 0 0,1 0 6,1 0 0,-3 1 124,-1 1 1,1 2-87,-1 3 0,1 0 0,-3 0 1,0 0 1,0 0 1,0 0-1,0 0 1,0 0-42,0 0 0,0 0 1,0 0-1,0 0-19,0 0 1,0 1 0,0 0 0,0 1 5,0 0 1,0-4-1,0 0 1,0 1-1,0 0 0,0 0 0,2-1 0,0 0 7,0 1 0,1-3-6,-1 2 0,1-3-40,0 3 0,-2-1-18,4 1 1,-3 0-1,3-3 54,-3 1 63,1-3-59,-3 0 1,3 0 0,1 0-22,3 0 1,0-3 0,0 1 0,0 0-26,0-1 0,2 2 0,1-2 0,0 0-28,0 1 0,3-3 0,-2 3 1,0 0 37,1-1 0,-1 2 0,1-2 0,-1 0 24,-1 1 1,0 0 0,-3 2 0,0 0-5,0 0 1,0 0 96,0 0-5,-3 0-94,-1 0 0,-6-3 0,0-1-41,-1 0 0,2-2 1,-3 3 44,0-1 1,-1 1 0,-1-3 0,2 2 12,0 1 1,1-2 0,-3 3-1,0 0 32,0-1 1,0 2 0,0-1 0,0 0-2,0 0 0,0 1 1,0-1-21,0 1 0,0 1-8,0 0-110,0 0 86,3 0 1,1 1-1,6 0 21,1 1 1,0 2 0,1-3 0,0 1-2,2 0 1,0 1 0,0 0 4,0 1 1,0-2-1,0 0 1,2 0-40,0 0 1,1-1 0,-3 1 0,0 0 2,0 0 0,0-1 1,0 2 21,0 0 0,0-2 42,0 1 1,-3 0 93,-2 0 0,-1-1 42,-1 4 1,-1-3 0,-1 3 5,-3 1 1,-1 0 0,-1 1-104,3 0 1,-2 0-1,3-1 1,0-1-68,0 0 1,-2 0 0,2 2-136,-1 0 1,2 0-198,-3 0 0,4 0 328,-2 0 0,0 0 0,-1 0 0</inkml:trace>
  <inkml:trace contextRef="#ctx0" brushRef="#br0" timeOffset="2197">1450 89 7967,'0'-7'-180,"0"0"0,0 0-82,0 0 0,0 2 248,0 0 1,0 4-1,2-1 1,0 4 130,0 3 1,1-2 0,-1 2 0,1 1-27,0 0 0,-2 1 1,3 0-1,0 0-97,0 0 1,-2 0 0,2 1 0,-1 0-51,-1 1 1,1 1 0,0-2 0,0 0-93,0 1 1,2 3-1,-2-3 1,0 1-44,0 0 1,2-2 0,-3 2 0,0-1 190,-1 0 0,2 1 0,1-3 0</inkml:trace>
  <inkml:trace contextRef="#ctx0" brushRef="#br0" timeOffset="2897">1289 138 7977,'-7'-3'-50,"0"0"8,3-1 0,0 3-71,2-1 0,1 4 1,-2 3-1,3 1 10,0 1 1,0-3-1,0 1 1,0 0 60,3-1 1,-2 1 0,4-2 0,0 0 11,2 0 1,0 2-1,0-3 1,0 1-57,3 0 0,-2-2 0,1 1 0,-1-1-86,-1-1 1,0 2 0,0 0 118,0 0 0,0-1 140,0-1 18,-3 0 1,-4 0-1,-5 0-49,-1 0 0,-1 0 1,0 0-1,0 1-27,0 1 0,0-1 1,0 2-1,0-1-29,0 0 1,0 1 0,0-2 0,0 0 6,0 1 0,0 1 0,0-3 0,0 0 12,0 0 1,0 0-1,0 0 1,0 0-6,0 0 1,0 0 0,0 0-13,0 0 0,0 0 1,0 0-67,0 0 0,0 0 0,0-1-37,3-1 1,-2 0 64,1-3 0,2 1 1,0-2 51,0 1 82,2-1 8,-2 2-77,3 0 315,0 1 37,0 3-325,0 6 0,-1-4 0,-1 5-54,-3-4 1,1 2 0,-1-3-1,0 1-154,-1 0 0,-1-2 0,0 3 0,0 0-148,0 0 1,-1-2 299,-1 0 0,1 2 0,-2 0 0</inkml:trace>
  <inkml:trace contextRef="#ctx0" brushRef="#br0" timeOffset="3214">988 33 7977,'-3'-7'0,"1"0"-140,0 0 0,2 2-7,0 0 192,0 4 0,2 3 26,0 5 0,1 4 0,-1-1 0,1 0-74,1 0 1,-2 3 0,2-2 0,0 0-81,0 1 0,-2-1 0,2 1 1,0 0-106,0 1 1,-2-3-1,1 1 1,-1-1-229,0-1 0,1 0 416,-3 0 0,0-1 0,0 2 0</inkml:trace>
  <inkml:trace contextRef="#ctx0" brushRef="#br0" timeOffset="3499">883 145 8001,'-5'0'-281,"1"-1"306,1-1 85,1 1 0,2-2 0,2 4-97,0 1 1,4-1 0,-2 4-31,3 1 0,0 0 0,-1 1 0,-1 0-56,0 0 1,-3-3-1,1 1 2,0 1 1,-2 0 0,1 1 5,-1 0 1,-2-1-1,-2-1 1,-3 0-185,-3 1 1,-3 0 248,3 1 0,-7 0 0,2 0 0</inkml:trace>
  <inkml:trace contextRef="#ctx0" brushRef="#br0" timeOffset="3935">1401 425 7934,'-1'-7'-967,"-1"0"1084,1 3 0,-2 1 0,5 4 0,1 1-8,1 3 1,1 1 0,2 2 0,0 0-100,0 1 1,0 4 0,0-2-1,0 0-102,0 1 1,0-1-1,0 1 1,-1 0-219,-1 1 0,1-3 0,-2 1 310,0-1 0,2 3 0,-2-2 0</inkml:trace>
  <inkml:trace contextRef="#ctx0" brushRef="#br0" timeOffset="4332">1317 446 7952,'0'-5'-503,"0"0"1,0 4 743,3-1 0,1 4 0,2 3-123,-1 1 0,-2 2 1,-1 0-1,1 2-120,1 1 0,-2-2 0,1 2 0,-1-1 14,0-1 0,1 0 1,-3-1-1,0 1-56,0 0 1,0-4 0,0 0 0,-1 0 23,-1 2 1,-2-3 0,-4 0 0,-1 0-4,0 0 1,-3-2 0,0 3 0,-1 0-19,-1-1 0,0-1 1,0-1-1,0 1-66,0 1 0,0-2 1,2 0-1,1-1-83,1 2 1,0-2 0,2 2 0,0-1-98,2 0 1,1 1 286,1 0 0,-2-2 0,2 2 0</inkml:trace>
  <inkml:trace contextRef="#ctx0" brushRef="#br0" timeOffset="4599">1177 453 7952,'-4'-1'-24,"1"-1"196,3 1 0,3-1 0,1 4 0,0 3-105,1 4 1,0-1 0,4 4 0,0 1-191,0 0 0,-1 1 0,1 0 1,0 0-129,0 0 0,-1 0 0,-2 0 0,-1 0 251,0 0 0,0-3 0,2-1 0</inkml:trace>
  <inkml:trace contextRef="#ctx0" brushRef="#br0" timeOffset="5532">939 502 7998,'0'-11'-110,"0"1"1,0 3-1237,0 0 1291,0 0 1,0 3 0,3 2 48,1 1 1,0 1-1,1 0 1,0 1 25,2 1 1,0-1-1,0 1 1,0 0 8,0 0 1,0-1-1,0 3 1,0 0-1,0 0 1,-3-2-1,1 2 1,0 0-3,2 0 1,-3 1-1,-1 2-2,0 0 1,-2 0-1,1 0 1,-1 0 1,-1 0 0,-1 0 0,-1-1-10,-3-1 0,-1 1 1,-1-2-1,-1 0-5,-1 1 0,0-3 0,-3 2 0,0 0-18,-1 0 1,1-2-1,0 0 1,0-1-10,-1 2 0,-1-2 1,2 1-1,1-2 3,1-2 1,-2 0 0,3-2 0,0 0 28,2 0 1,2 0-1,1-1 1,0 0-21,0 0 1,3 1 0,-2-1-11,3 0 0,0 1-38,0-1-471,0 4 537,0-2 1,-3 6 0,-2 1 84,-1 0 1,-1 2 0,2-1 0,0 1-22,0 1 0,-1 0 0,1 0 0,0 0-2,0 0 1,2 0 0,0-1 0,0-1-83,1 0 1,0 0-81,2 2 0,0-3 0,0 0-13,3-1 0,1 0 0,3-3-25,0 0 0,-3 0 123,1 0 0,-3 0-10,3 0 1,-4 0 0,-1 0-6,-4 0 1,-3 2-1,-2 0 1,0 0 18,0-1 0,-1-1 0,-1 0 0,-1 2 59,0 0 1,1 1-1,-1-3 1,1 0 92,1 0 0,-2-1 0,3-1 0,0-1 135,2-1 1,0 2-1,0-3-118,0 0 1,0-1 0,3-1 0,1 0-40,0 0 0,2 0 0,-2-1 0,3-1-61,0 0 1,0-3-1,0 3 1,0 0-139,0-1 1,0 2 0,0-1 0,0 1-483,0 1 0,-1 0-390,-1 0-269,1 3 1206,-2 1 0,3 3 0</inkml:trace>
  <inkml:trace contextRef="#ctx0" brushRef="#br0" timeOffset="5781">995 733 8103,'-3'-8'44,"1"-1"0,0 1-1890,2-2 1718,0 6 0,0 4 1,0 4 127,0 3 0,0 0 0,-3 3 0,-1 1 0</inkml:trace>
  <inkml:trace contextRef="#ctx0" brushRef="#br0" timeOffset="6197">757 397 8003,'0'-5'-1466,"0"0"1466,-3 4 0,2-2 0,-2 3 0</inkml:trace>
  <inkml:trace contextRef="#ctx0" brushRef="#br0" timeOffset="6331">694 411 8003,'-7'-7'-62,"3"0"-130,1 0-276,3 0 468,0 6 0,-3 5 0,-1 7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0:33:44.534"/>
    </inkml:context>
    <inkml:brush xml:id="br0">
      <inkml:brushProperty name="width" value="0.11429" units="cm"/>
      <inkml:brushProperty name="height" value="0.11429" units="cm"/>
      <inkml:brushProperty name="color" value="#FF0066"/>
    </inkml:brush>
    <inkml:brush xml:id="br1">
      <inkml:brushProperty name="width" value="0.08571" units="cm"/>
      <inkml:brushProperty name="height" value="0.08571" units="cm"/>
      <inkml:brushProperty name="color" value="#FF0066"/>
    </inkml:brush>
  </inkml:definitions>
  <inkml:trace contextRef="#ctx0" brushRef="#br0">2514 393 16289,'4'7'-650,"-1"0"1,-1 0 0,1 0 422,1 0 0,-2 0 1,1 1-1,-1 0 65,0 2 0,3 0 1,-2-1-1,0 2 39,0 0 0,0 0 0,-3-3 1,0 2-15,0-2 1,2 2 0,0 0 43,0-2 0,-2 0 0,-2-1 7,-3 0 0,1-3 0,-1-1 0,0-1-78,-1 1 1,-1-1 0,0-2 0,0 0 237,0 0 0,-3 0 0,1 0 0,0-1 65,2-1 0,2 0 1,0-2-1,0-2-81,-1 0 1,-1-1 0,2-1 0,1 0 30,1-2 1,-2 1 0,2 1 0,0 0 12,0-2 1,0 1-1,1 2 1,0 0 0,0 0 0,2 2 0,0 1-41,0-2-553,0 3 283,0 0 0,0 4 0,0 1 0,0 3-17,0 1 0,-3 1 0,-1 0 0,-1 0 143,0 0 1,1 0 0,-3 0-1,0 0 109,0 0 1,0-2 0,0-1 0,0 2 12,0 0 0,0 0 1,-1 0-1,-1-2 52,0 2 1,-3-3 0,2 0 0,0-1 84,0 1 1,-2-1-1,3-2 1,0 0 96,-1 0 0,2 0 0,-2 0 0,2 0 32,-1 0 1,3-1 0,-1 0 0,1-3 193,0 1 0,-1 0 0,0-1-209,0-2 0,0 0 0,2-1 0,1-1-127,1-1 0,-2 0 0,1-2 0,-1-2-56,0 0 1,3-2-1,-2-1 1,0-3-130,0-1 1,3-4 0,-2-3 0,0-1-111,1-3 0,0-2 0,2 0 0,0 0-409,0 0 0,2 0 1,1 3-1,0 3-603,0 3 0,0 5 0,-1 3 929,0 4 1,1 2-1,-3 3 1</inkml:trace>
  <inkml:trace contextRef="#ctx0" brushRef="#br0" timeOffset="665">2598 722 16285,'-1'-4'-4736,"-1"2"4673,1 1 0,-2-2 0,3-1 0</inkml:trace>
  <inkml:trace contextRef="#ctx0" brushRef="#br0" timeOffset="1232">2752 715 16629,'0'-7'-4781,"0"0"2517,0 0 1718,0 3 0,-1 1 832,-1 3 0,-2 0 0,-3 0 1</inkml:trace>
  <inkml:trace contextRef="#ctx0" brushRef="#br0" timeOffset="1516">2325 736 17097,'0'-7'-2493,"0"2"555,0 1 616,0 2 1,0-1 1300,3 3 0,-2-3 1,2-1-1</inkml:trace>
  <inkml:trace contextRef="#ctx0" brushRef="#br0" timeOffset="2500">1814 190 15588,'3'7'-773,"-2"1"1,2 1-1,-1 3 570,0 1 1,4 2 0,-2 3 0,0 4 51,1 2 1,0 0-1,1 1 1,-1 1-63,0-1 1,-3-1-1,2-3 1,-1-1 51,-1-1 1,-1-1-1,-1-4 1,0 1 43,0-2 0,0-3 0,-1-1-89,-1-1 1,-2-4 99,-3-2 1,0-1 0,0-1 250,0 0 1,2-2 0,0-2-1,0 1-37,-1 0 1,-1-2-1,2 0 1,0-1-39,0-1 0,-1-2 0,-1-1 0,0 2-182,0 0 0,-3-1 1,1-1-1,0 1 21,-1-1 0,1 2 0,-2-1 0,0 1 101,0 1 0,0 0 0,-3 0 0,1 0 46,1 0 1,-1 1-1,3 1 1,0 2-249,0 0 0,1 2 0,2-1-763,0 1 597,3 1 0,2 0 226,4 0 1,2 0 0,4 0 0,0 0 129,1 0 1,3 0 0,-2 0 0,0 0 2,0 0 0,2 2 0,-3 1 0,0-1 14,-1 1 0,1-1 0,0 1 0,0 1-2,-1 0 0,-1-1 0,-1 1 1,-1 2 15,0 0 0,-3 1 1,0 0-1,-1 1 4,-1 1 1,0 0-1,-1 2 1,-1 2 1,-3 0 1,-4 1-1,-1 0 1,0 0-7,0 0 1,0 0 0,1 0 0,0 0-3,1 0 0,1-2 1,1-2-1,2 1-22,1-3 0,1 2 0,2 0-20,0-2 0,3-2 0,2-3 1,2 1-17,2-3 0,-1 0 0,4-1 1,0 0-43,2 0 0,-2-1 0,1-1 0,2-2-69,0 0 0,-1-2 1,-2 1-1,0-1-199,0-1 1,1-2 340,-1-1 0,1-2 0,-2 1 0</inkml:trace>
  <inkml:trace contextRef="#ctx0" brushRef="#br1" timeOffset="2765">1590 295 7677,'0'-7'523,"0"2"-680,0 1 1,0 3-916,0 1 1072,3 0 0,-2 9 0,2-1 0</inkml:trace>
  <inkml:trace contextRef="#ctx0" brushRef="#br1" timeOffset="3914">1156 351 7670,'0'-5'-765,"0"1"1,0 1 738,0-1 1,1 2 73,1 0 1,-1 1 0,4 1-10,1 0 1,-3 0-1,2 0 87,1 0 0,0 1-97,1 1 1,-3 0-1,0 2-24,-1 2 0,1-2 0,-3 0-1,1 2 1,1 0 0,-4 1 0,-1 0 2,0 0 0,-3 0 0,2 0 1,-1 0-4,-1 0 0,1 0 1,-1 0-10,0 0 0,0 0 1,-1 0-2,1 0 1,4-2 0,-1-1-5,1 2 0,1-2 0,0 0 0,0 2 1,3-2 67,2 0 0,1 0 0,0 2-33,-1-2 1,0-1 0,-2 0-1,0 1-25,0 0 1,2-1-1,-2 0 8,1 1 0,-2-1 42,0-1 20,-1-1 0,-2 4-39,-1-2 0,-2 1 0,-3-1 6,0-2 0,0 1 0,0-1-15,0 2 1,0 0 0,0-2 0,0 2-18,0-2 1,0 0 0,0-1-10,0 0 0,0 0 0,0 0-3,0 0 1,0 0-1,0-1-22,0-1 0,2 0 1,1-2-1,0-2-46,0 0 1,2-1 0,-2 0 0,1 0-49,2 0 1,-3-1 0,2 0-1,1-3-20,0 1 0,1 0 0,0-1 0,0 0 143,0 1 0,-3-2 0,-1-2 0</inkml:trace>
  <inkml:trace contextRef="#ctx0" brushRef="#br1" timeOffset="4081">1128 260 7276,'0'-7'0,"1"0"-414,1 0 0,-1 0 226,1 0 1,0 3 116,0 2 0,-1 4 1,1 3 70,-1 1 0,-1 1 0,0 0 0,0 0 0</inkml:trace>
  <inkml:trace contextRef="#ctx0" brushRef="#br1" timeOffset="4330">1212 729 7670,'-7'0'-224,"0"0"0,2 0 0,0 0 1,-1 0 223,-2 0 0,0 0 0,-1 0 0,1 3 0,1 1 0</inkml:trace>
  <inkml:trace contextRef="#ctx0" brushRef="#br1" timeOffset="5466">876 379 7670,'0'-5'-39,"-1"1"17,-1-2-92,1 3 0,-2 1 1,3 4 78,0 3 0,0-1 0,0 3 0,1 0 64,1 1 1,-1 2 0,2 0 0,-1 0-47,0 1 1,3 0 0,-2-1 0,0 0 7,0 1 0,1 0 1,-3-1-1,1 0 0,0 1 0,1-2 0,-1-2 0,0 0-7,-1 0 0,-1 0 1,0 0 13,0 0 1,-1-1 0,-1-1 0,-3-3-8,-1-1 0,-1 1 0,0 1-24,0-2 1,-3 0 0,1-1 0,0 0-17,-1 0 1,1 0 0,-2 0 0,0 0 34,0 0 1,1-3 0,-3-1 0,2-1 20,1 1 1,-2-1 0,3-2 0,0 0 5,-1 0 0,3 0 1,-1 0-1,2 0 7,1 0 1,0 0 0,0 0-16,3 0 0,1 0-8,1 0 1,0 2 0,1 1-1,1 1 1,-1 0 0,4 2 1,1-2 1,0 1-1,1 2 1,0 0-5,0 0 0,0 0 1,0 0-2,0 0 1,0 0-1,0 0 1,0 0 1,0 0 0,-3 1 0,1 1 11,1 3 0,-3-1 0,2 0 18,1 2 1,-3 0 0,0 1-8,0 0 1,-2 0-1,1 0-13,-1 0 0,-1 0 0,0 0 21,0 0 0,0 0 0,-1 0-5,-1 0 1,0-1 0,-2 0 0,0-3 0,0 1 1,2 0 0,-2-1 0,0 0-26,0 1 1,0 0 0,-3-1 0,0-1-10,0 1 1,0-2 0,0 1-1,-1 0-1,-1 0 0,0-1 0,-3 1 0,0-1 9,-1-1 1,-1 0-1,-1-1 1,-1 0 16,0-2 1,0-1-1,1 0 1,0 1 26,1-3 0,-1 0 0,3 0 0,-1 0-36,-1 2 0,2-1 0,1-2 0,1 0-2,2 0 1,0 0 0,1 0 0,0 0 11,0 0 0,1 0 0,1 0 0,3 0-3,1 0 1,1 0-24,0 0-9,0 3 15,0 1 5,0 3 1,2 1 97,0 1 0,2 0 1,-3 2-26,1 2 1,3 0 0,-2 1-47,1 0 1,-2 0 0,1 0-21,0 0 1,-2 0 0,2-1-1,-1 0-9,0-2 0,1-1 1,-3 1-37,0 2 1,0-2 0,-1-1 0,-1 1-72,0 0 0,-3-2 0,0 1 0,-1-1-56,-1 1 0,0-1 0,0-2 1,0 0-33,0 0 1,0 0-1,0 0 73,0 0 1,0-1 124,0-1 0,3-2 0,2-3 0,1 0 0,4-3 0,1-1 0</inkml:trace>
  <inkml:trace contextRef="#ctx0" brushRef="#br1" timeOffset="5967">876 274 7676,'0'-7'-840,"0"0"173,0 3 602,0 1 1,-3 9-1,-1 2 1</inkml:trace>
  <inkml:trace contextRef="#ctx0" brushRef="#br1" timeOffset="6122">820 295 7471,'0'-7'-1266,"-1"2"1266,-1 1 0,0 2 0,-3 0 0,4 1 0,-2 1 0</inkml:trace>
  <inkml:trace contextRef="#ctx0" brushRef="#br1" timeOffset="6434">631 337 7475,'0'-7'-1251,"0"2"1163,0 1 1,0 1-179,0-1 266,0 2 0,0-1 0,-3 6 0,-1 1 0</inkml:trace>
  <inkml:trace contextRef="#ctx0" brushRef="#br1" timeOffset="6577">596 344 7670,'-5'-2'-464,"0"-1"1,4 0 0,-2 2-56,0-2 519,2 1 0,-5 5 0,2 1 0</inkml:trace>
  <inkml:trace contextRef="#ctx0" brushRef="#br1" timeOffset="7350">169 435 7670,'-3'-7'-1378,"2"2"1438,-1 1 1,-2 1 359,2-1-284,0 2 0,3-1-64,1 3 1,2 3-1,3 2-26,0 1 1,-3 0-1,1 0-65,1 1 1,-1 1-1,0 4 1,-1-3-23,-1-1 0,1-2 1,-3 0-1,1-2-45,0 2 1,-1 0 28,-1 1 0,-1-1 1,-1 0-22,-3-2 1,1-2 0,-1 0 0,-2-1 59,-2-1 1,0 0 0,2 0 0,0 0 20,0 0 1,-1-3-1,-1-1 1,0-1 7,1 1 0,0-1 1,1-2-1,1 0-2,1 0 0,-1 2 0,2 1 0,-1-1 42,0 1 0,3-1-3,-3 2 1,4 0-5,-1 1 169,1 1-174,7 4 0,-2 2 0,4 4 0,-4-1-10,-1-1 0,2 0 1,-2 0-9,1 0 0,-2 0 0,1 0-25,0 0 0,-2-2-3,1-1 0,-2 0 1,-2 2-1,-1-3-36,-1 1 0,0 0 0,-3-1 0,0-1-155,0 1 0,-1-1 0,-1 1 1,-1 1-8,-1 0 0,3-1 205,-1 1 0,-2-2 0,0 1 0</inkml:trace>
  <inkml:trace contextRef="#ctx0" brushRef="#br1" timeOffset="7716">218 652 7670,'-4'-7'-1331,"0"3"1331,2 2 0,1 0 0,-2 1 0,0-2 0,2 1 0,-2 2 0</inkml:trace>
  <inkml:trace contextRef="#ctx0" brushRef="#br1" timeOffset="7854">169 659 7223,'-4'-3'-1152,"1"1"1152,3-2 0,0 2 0,-3-4 0,-1 2 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0:33:54.434"/>
    </inkml:context>
    <inkml:brush xml:id="br0">
      <inkml:brushProperty name="width" value="0.08571" units="cm"/>
      <inkml:brushProperty name="height" value="0.08571" units="cm"/>
      <inkml:brushProperty name="color" value="#FF0066"/>
    </inkml:brush>
  </inkml:definitions>
  <inkml:trace contextRef="#ctx0" brushRef="#br0">113 50 7317,'-5'-2'-375,"1"-1"1,2-2-1,-1 1 267,0 0 1,2 0-1,-2 3 231,0-2 1,1-2 25,-2 0 1,1 2 0,-1 0-113,1 0 0,0 2 0,1-1-14,-3 1 1,0 2 0,-1 0 0,2 2-10,-2 1 0,0 1 0,0 2 0,0 0-31,2 0 0,0 0 1,-2 0-1,2 0 22,1 0 0,1 0 1,2 0 14,0 0 1,0-2-1,1-2 1,1 1-10,3-3 0,3 2 0,2 0 0,0-2-5,1 0 0,-1-1 1,-2 0-1,2 0-34,1 0 1,-2-1 0,0 0 0,0-2 8,0 2 1,-4-2-1,2-1 1,0 1 13,-1-3 1,-2 2 0,0 0 0,-1-2 24,-1 0 1,-1 1-1,-1 1 1,0-2-4,0 0 0,0-1 0,-1 1 0,-1 0-25,-3 2 1,1 1 0,0-1 0,-2 1-56,0 2 1,-1 0 0,0 1 0,0 0-381,0 0 443,0 3 0,-3 1 0,-1 3 0</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0:53:54.326"/>
    </inkml:context>
    <inkml:brush xml:id="br0">
      <inkml:brushProperty name="width" value="0.11429" units="cm"/>
      <inkml:brushProperty name="height" value="0.11429" units="cm"/>
      <inkml:brushProperty name="color" value="#FF0066"/>
    </inkml:brush>
    <inkml:brush xml:id="br1">
      <inkml:brushProperty name="width" value="0.08571" units="cm"/>
      <inkml:brushProperty name="height" value="0.08571" units="cm"/>
      <inkml:brushProperty name="color" value="#FF0066"/>
    </inkml:brush>
  </inkml:definitions>
  <inkml:trace contextRef="#ctx0" brushRef="#br0">818 9 25306,'5'-4'-931,"0"3"1,-3-1 0,2 4 607,1 4 0,-2-1 0,2 2 1,-1 1-147,1 3 0,-3 5 1,2-2-1,-1 2 121,0-1 1,3 2 0,-2 0 0,0 3 30,0-1 0,-1 0 0,-2-2 0,1 0 75,0-2 1,1 0 0,-3-3-1,0 0-442,0 0 0,3-2 311,0 2 1,4-2 0,-2-2 0</inkml:trace>
  <inkml:trace contextRef="#ctx0" brushRef="#br1" timeOffset="2398">378 18 7828,'0'-6'-291,"0"0"184,0 4 146,0-2 1,0 5 0,0 2 0,1 2-22,2 0 1,-2 4 0,2-2-1,-2 4-12,-1 0 0,3 2 0,0-1 1,0 1-16,1 0 1,-2 2 0,3-1-1,0 1-4,-1-1 0,-1-2 1,2 2-1,-1-1-2,-2-3 0,2 1 0,-1 0 13,-1 1 0,0-1 1,0-2-1,1 0 14,-1 0 1,-1-3 0,-2-1-14,-2 2 0,1-3-2,-4-1 0,0 1 0,-3-1 0,1-1 0,2-1 0,0-1-2,-1 0 0,-1 0 3,-1 0 1,2-1-1,0-1 0,1-1 1,1-1 0,-2 2-1,2-2 0,1-1 0,-2 2 0,3-2-19,-2-2 1,0-1 0,-2-1 0,1 0 0,1 0 1,-2 1-1,2-1 19,2 0 0,-3 0 0,2 1 0,0 2 7,0 0 1,-3 1 0,2-2 6,0 1 0,-2 4-10,1-1 0,-2 2 0,-1 1 1,0 0 1,3 3-1,1 1 4,-2 1 0,2 0 0,0 2-2,1-1 0,0-2 0,2 3 5,-1-1 0,0 0-6,3 3 1,0 0 0,0-1-4,0 1 1,0-3 0,1-1 60,2-1 1,-2 3-26,2-1 1,-2-1 0,0-1 17,2 0-40,-2 3 1,3-2 0,-5 3-5,-2-2 1,1-1 0,-4-3 0,-1 0 12,-1 0 1,0 2-1,-1-1 1,0 0-12,0 1 0,0-3 0,1 3 1,-1-1-75,0 0 1,-3 0 0,1-3 0,0 0-69,1 0 0,1 0 0,1 0-392,-1 0 520,4 0 0,-3 0 0,3 0 0</inkml:trace>
  <inkml:trace contextRef="#ctx0" brushRef="#br1" timeOffset="2865">167 71 7845,'5'0'-1328,"0"0"1169,-2 0 159,-2 0 0,3 0 0,-4 0 0</inkml:trace>
  <inkml:trace contextRef="#ctx0" brushRef="#br1" timeOffset="3016">123 79 7788,'-5'0'-1426,"-2"0"1426,6 0 0,-7 4 0,3 1 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0:53:58.441"/>
    </inkml:context>
    <inkml:brush xml:id="br0">
      <inkml:brushProperty name="width" value="0.08571" units="cm"/>
      <inkml:brushProperty name="height" value="0.08571" units="cm"/>
      <inkml:brushProperty name="color" value="#FF0066"/>
    </inkml:brush>
  </inkml:definitions>
  <inkml:trace contextRef="#ctx0" brushRef="#br0">2939 238 7736,'0'-9'0,"0"0"157,0 1 1,0-1-375,0 0-47,0 0 246,0 4 0,0 2 0,0 6 46,0 3 0,1 2 0,1 1 0,0 0-39,0-1 1,-1 4 0,-1 1 0,1-1 4,2 1 0,-2 2 0,2-3 0,-2-1-8,-1 2 0,0-3 0,1 1-4,2-1 1,-2-1 88,2 0-14,-2-4 0,-1-2-44,0-6 1,0-2 0,-1-4-1,-1-1-8,-1-1 1,-1 0 0,2-3 0,-2 0 18,-1 1 0,3-1 0,-1-2 1,0 3-5,0 0 0,0-2 0,3 4 0,0-1-7,0-1 0,0 3 1,0-1-1,0 0-8,0-1 0,1 2 0,1-1 1,2 1-10,1 1 0,-1 0 0,3 0 1,-1-2-16,1-1 0,1 3 0,1 3 0,0 1-26,3 0 1,-2-3 0,2 3 0,-2-1-130,2 0 1,-2 4-1,3-1 1,-2 2-32,1 1 1,0 0-1,-3 0 205,-1 0 0,5 0 0,1 0 0</inkml:trace>
  <inkml:trace contextRef="#ctx0" brushRef="#br0" timeOffset="749">2974 352 7753,'-4'5'-225,"2"-1"0,-3-3-68,1 2 0,0-2 1,2 3 318,-1 0 1,-3-2 0,3 3 35,-2-1 0,2-1 0,-3-1-20,-1 1 1,2 0 75,-1-3 0,0 0-45,-2 0 1,2-3 0,1-1 0,0 0 9,0-3 0,2-1 1,-3-1-69,-1 0 0,1 0 0,-1 1 1,1 0-24,-1 2 1,-1-1-1,-1 4 1,1 0-18,-1-1 1,0 3 0,0-2 0,0 2 27,1 1 0,-1 0 0,0 0 1,0 0 33,0 0 1,1 4-1,-1 1-14,0 0 0,1 3 1,2-2-22,3 2 1,2-2 0,1-1-11,0 2 0,0 1 1,0 1-1,0 0 1,0-1 0,1 1 0,2-1 0,2-1 3,0-1 0,0-1 0,-3 2 0,1-2 26,-1 2 51,3-3 20,-4 0 0,3-3-33,-4 2 1,-1-2 0,-2 2 0,-3-1-21,-2 1 1,-1-2 0,0 2 0,1-1-14,-1 1 0,0-2 1,-1 1-1,0-1-22,-2-1 0,0 0 0,3 0-88,0 0 0,-2-1 0,-1-1-196,1 0 1,5-2 0,3 2-436,-1-1 714,3-4 0,-7 2 0,3-4 0</inkml:trace>
  <inkml:trace contextRef="#ctx0" brushRef="#br0" timeOffset="1133">2842 537 7538,'0'-9'-1070,"0"3"541,0 0 633,0 5-139,0-3 35,0 4 0,-4 0 0,-1 0 0</inkml:trace>
  <inkml:trace contextRef="#ctx0" brushRef="#br0" timeOffset="1277">2789 537 7734,'-9'0'109,"3"0"190,0 0-649,1 0 1,-1 0 349,0 0 0,0 0 0,-3 0 0</inkml:trace>
  <inkml:trace contextRef="#ctx0" brushRef="#br0" timeOffset="1430">2613 220 7805,'-6'-1'-638,"0"-2"1,4 1 448,-1-3 1,2 4 188,1 1 0,-3 4 0,-2 4 0</inkml:trace>
  <inkml:trace contextRef="#ctx0" brushRef="#br0" timeOffset="2416">2252 229 7779,'-4'-9'133,"1"1"1,-1-1 0,0 1-320,-1 2 0,2-1 80,-3 4 0,3 0 0,-3 3 144,-1 0 0,3 0 0,-2 1-13,-1 2 0,2-1 1,0 4-1,0 0-26,0-1 0,3 3 0,-2-3 0,2 3-1,-1 1 1,0 0 0,3 0 0,0 0-19,0-1 1,1-2-1,1 0 1,1 1-5,2 1 1,1-2 0,3-1-1,0 1 15,0-1 0,-3 2 0,-1-3 0,2 0-26,1 0 0,1 3 4,0-2 0,-1 0 2,1 1 23,-4-4 11,-1 2 0,-8-4 0,-2 0 0,-2 0 0,0 0 0,-1 0-2,0 0 0,0 0 1,0-1-1,1-2-2,-1-3 1,0 1-1,0 0 1,0-2 16,1-1 1,-1-1-1,0 0 1,0 0 4,0 1 1,1-1-1,-1 1 1,0 1-14,0 1 0,0 1 0,1-1 0,-1 1 10,0 1 0,0 0 0,1 2 8,-1-1 0,0 0 0,0 4 1,0 1 4,1 1 1,2 4 0,0-2 0,-1 2 19,-1 1 1,-1-1 0,2 5 0,0-2-1,1-2 0,3 2 0,-2 1 0,1 2-24,2 0 0,1-2 1,1 1-1,1-1-12,2 0 0,-1-1 1,5 2-1,2-3-10,1-3 1,5 1 0,-2-2 0,0 0-39,3-2 1,2-2 0,1-1 0,3 0-104,0 0 0,3 0 0,3-1 1,1-2-502,0-3 635,-2-2 0,3 0 0,2-1 0</inkml:trace>
  <inkml:trace contextRef="#ctx0" brushRef="#br0" timeOffset="2915">1760 159 7842,'-5'-1'-553,"1"-2"323,0-3 1,3 1 363,-2-1 1,1 4 320,-1-1-58,2-2-325,-3 4 1,5 4 0,1 7-39,1 3 1,3 2 0,-2 3 0,1 3-87,2 2 0,-2 3 1,1-1-1,-1-1-131,0 0 0,3-2 0,-3 2 0,1-4-1,0-1 1,-1-5 0,0-3 0,-1-2 183,0-3 0,-3 2 0,3-3 0</inkml:trace>
  <inkml:trace contextRef="#ctx0" brushRef="#br0" timeOffset="4183">1637 229 7842,'-9'-9'-190,"0"1"0,0-1 164,0 0 0,4 0 347,-1 0 1,4 3-256,-1 1 1,2 4-84,1 1 1,0 4-1,0 5 1,0 3 19,0 3 0,0-2 0,0 2 1,1 1-31,2 0 1,-1 2 0,3-1-1,0-2 0,-1 0 1,-1-3-1,3 1 1,0 0-6,-1-2 1,3-4 0,-2-2 0,1 1-43,2-1 0,0-1 0,0-4 8,0 0 1,-1 0-1,1 0 68,0 0 0,-3-3 0,-1-1-13,-1-1 0,-1 2-22,-3-2-17,0-1 1,0 0 37,0 0 0,-1 4 30,-2-1 1,-2 2 15,-4 1 0,0 0 0,0 0-20,1 0 1,-1 1-1,0 1 1,0 2-15,0 1 1,1-3 0,-1 2-1,0-1-4,0 0 0,-1 0 0,0-1 0,-2 1 9,1-1 0,0-1 0,1-1 1,-2-1 12,1-2 1,1 1 0,1-3 0,-2-1 10,-1 1 1,1-3 0,1 2-30,-2-2 1,3 2 0,-1 2-74,4 0-25,0 1 62,1 3 0,2 0 33,6 0 0,2 0 0,4 0-39,-1 0 1,1 0-1,0 0 20,0 0 1,0 0-1,-1 0 13,1 0 0,0 3 0,0 1 19,-1 0 1,-2-2 0,-1 2-1,-1 0 1,0 0 0,-2 3 8,1-1 1,-1 0 0,-4 2-9,-1 1 0,-3-3 0,2-1 1,-1-1 1,-1-2 1,-2 2 0,-1-1 24,0-1 0,0 0 0,1 0 15,-1 1 1,0-2 0,0-2-42,0-2 0,1-4 0,2 1 0,0-2-12,-1-1 1,2 0 0,0 0-1,0-2-8,0-1 1,1-2 0,-3 1 0,2-1-8,1-1 1,0-1 0,2 0 0,-1 2 7,1-2 0,-2 3 0,1 1 5,1-1 1,1 3-59,1-2 22,0 6 1,0 6 0,0 6 89,0 2 0,3 2 0,0 1 1,0 1-25,1 2 1,-3 1 0,2 2 0,-2 2-3,-1 1 1,0-1 0,1 1 0,1-1-20,1-1 1,0-1-1,-3 0 1,-1-1-17,-2-2 1,2-3-1,-3 1 1,0-3-13,-2 0 0,-2-3 0,0-1-20,-1-1 0,0-1 0,0-3 23,0 0 0,4-3 0,-1-1 1,0-1-1,1-2 1,-2 2 0,4-1 0,0-3-3,-1-2 1,3-1 0,-2 3 0,2 1 2,1-1 0,0 0 0,0 0 31,0 0 1,0 1 2,0-1 0,1 4 21,2 2 1,2 2 8,4 1 1,-4 1-1,-1 1 1,-1 2 53,0 1 1,0 1 0,-2 3-33,1 3 0,-1-2 0,2 2 0,-2-3-51,-1 0 0,-3 0 0,0 1 0,-1 1-14,0 0 1,-3 1 0,1-3 0,-1 0-98,1-1 0,-2 1 1,3-1-1,-3-1-194,-1-1 1,3-1-1,0 1-383,-1 0 670,0-4 0,-2 2 0,0-4 0</inkml:trace>
  <inkml:trace contextRef="#ctx0" brushRef="#br0" timeOffset="4731">1135 335 7846,'-9'0'-51,"1"0"-399,-1 0 402,4 4 0,1 0 46,4 5 0,3-3 0,1-1 0,1-1-31,2-2 1,-3-1-1,2-1 1,1 0-65,1 0 1,1 0-1,0 0 74,-1 0 0,-2 0 0,-1-1 0,0-1 95,0-1 0,-3-4 0,2 2 32,0 0 1,-3 0 14,2 3 0,-3-2-98,-3-2 1,1 2 0,-4 4 0,-1 0-13,-1 0 0,-1 3 1,2 1-1,0 0-18,1 0 1,0 2 0,-3-1 0,1 1-2,3 0 0,-3-3 0,2 2 30,-2-1 1,2 2 40,0-3 0,3-1 167,-2-2-172,3 0 1,-3-3-1,3-3 1,-1-2-12,1-1 0,0 0 0,0 0 0,-1 1-43,1-1 0,1-3 0,0-1 0,-1 1-16,-1-1 1,0-3 0,3 3 0,-1-2-43,-2 0 1,2 1-1,-2-4 1,2 2-8,1 1 0,-1-2 1,0 4-1,-2-2-41,1 0 1,1 4 0,1 0 0,0 1-559,0 1 662,0 4 0,-4 1 0,-1 4 0</inkml:trace>
  <inkml:trace contextRef="#ctx0" brushRef="#br0" timeOffset="5149">950 326 7876,'-3'-5'204,"2"0"-668,-2 2 366,2 2 1,1-2 0,1 6 58,2 3 0,-1 2 0,2 2 0,0 0 17,-2 2 1,0 0 0,0-3-1,1-1 18,-1 1 1,-1 0-1,-1 0 134,0 0 0,-1-1-57,-2 1 0,-2-4 0,-4-2-38,1-2 0,-1-1 1,0 0-1,0-1-20,1-2 0,-1-1 1,-1-3-1,-1 2-25,-1-2 1,1-1 0,2 0 0,0 1-64,0 1 0,1 1 0,-1-1-181,0 0 1,1 0-304,2-3 557,-2 4 0,7-3 0,-2 3 0</inkml:trace>
  <inkml:trace contextRef="#ctx0" brushRef="#br0" timeOffset="5330">871 238 8034,'-6'0'-1620,"2"-1"1620,0-2 0,-3 2 0,2-3 0,-4 4 0</inkml:trace>
  <inkml:trace contextRef="#ctx0" brushRef="#br0" timeOffset="5463">801 264 7842,'-6'0'-308,"0"0"-102,-1 0 0,2 0-175,0 0 585,3 0 0,-6 0 0,3 0 0</inkml:trace>
  <inkml:trace contextRef="#ctx0" brushRef="#br0" timeOffset="5733">607 238 7036,'0'10'-45,"0"1"1,0 4 11,0 2 1,1 1 0,1 3 0,2 1-132,1 1 0,-2 1 164,3-3 0,0-1 0,3-2 0</inkml:trace>
  <inkml:trace contextRef="#ctx0" brushRef="#br0" timeOffset="6096">440 247 7886,'-3'-6'-916,"0"0"941,0 4 21,3-2 0,1 4 0,1 1 0,2 2-16,1 3 1,-2 2-1,2 1 1,0-1 7,0 1 0,-2 3 0,2 0 1,-1-1 10,-3 2 0,3-3 0,-1 2 0,-1 0-2,-1 0 0,-1 0 0,0-4-24,0 1 1,-3 0-1,-1 0 1,0-1-70,-3-2 0,-1 0 1,-1-2-1,0 0-76,0 0 1,1 2 0,-1-3 0,0 0-98,0 1 1,0-3-1,1 2 219,-1-2 0,0-1 0,0 0 0</inkml:trace>
  <inkml:trace contextRef="#ctx0" brushRef="#br0" timeOffset="6346">335 256 6313,'0'5'235,"0"1"1,3 0-1,0 3 1,0 0-252,0-1 1,-1 2-1,4 1 1,0 2-113,-1 0 1,3-1 0,-3 2 0,1 0 127,-1-1 0,1-2 0,3 2 0</inkml:trace>
  <inkml:trace contextRef="#ctx0" brushRef="#br0" timeOffset="6663">282 467 7886,'-8'-9'-318,"2"0"0,-2 0 0,4 0 0,-2 1 188,0-1 1,4 3-1,-1 0 333,2-1 1,1-1-81,0 0 0,4 3-61,2 2 0,2 2-25,0 1 1,-2 4 0,-1 2 0,0 0-4,0 0 0,-3 5 0,1-2 0,-2 1-23,-1-1 1,3 0-1,0 0 1,-1 0-47,-1 0 1,-1-1 0,0 1 0,0 0-243,0 0 1,-1 0 276,-2-1 0,-2 1 0,-4 0 0</inkml:trace>
  <inkml:trace contextRef="#ctx0" brushRef="#br0" timeOffset="7428">159 220 7886,'-6'0'-388,"0"0"46,4 0 371,-2 0 0,4 1 11,0 2 1,0 2 0,1 4 0,1 1-6,1 1 0,1 0 1,-2 4-1,2 0 1,1 2 1,-2 2-1,2 0 1,-2 2-22,-1-2 0,2 3 1,-1-3-1,-1-1-9,-1-2 0,-1-6 0,0 2-2,0-2 1,0-4-13,0 0 0,-1-5 0,-1 1-44,-1-4 0,-1 1 0,2-5 9,0-1 0,-2 2 0,2-1 0,-1-1-10,1-1 1,-2-3 0,0-1 79,-1 1 0,3 1 0,-1 2-13,2-1 1,-2 3 55,0 0 1,-1 4-41,1-1 1,3 6 0,-3 3-41,2 2 0,1 1 0,-1-2-40,-2-1 214,2 2-122,-3-3 1,3 0-67,-2-2 1,1-2 0,-3-2 7,1-2 1,0 2 0,2-3 0,-2 1 0,-1 0 0,3-1 0,-4 2-7,-1-1 0,2 0 1,-1 3 41,-1 0 0,2 0 1,-1 0 13,0 0 1,1 0 0,-1 0 20,-1 0 0,2 3 0,0 1-36,1 1 0,1-2 0,3 3 1,0 0-23,0 3 1,1-4 0,2 0-49,3-1 0,2-1 0,1-3-54,0 0 1,-1 0 0,1 0 0,0 0-240,0 0 1,0 0 343,-1 0 0,5 0 0,1 0 0</inkml:trace>
  <inkml:trace contextRef="#ctx0" brushRef="#br0" timeOffset="7563">203 484 7886,'-9'0'-363,"0"0"0,0 0-71,1 0 0,-1 1 350,0 2 0,1-1 0,1 3 84,1-1 0,1 3 0,-4-2 0</inkml:trace>
  <inkml:trace contextRef="#ctx0" brushRef="#br0" timeOffset="7729">106 291 7886,'-12'-1'0,"1"-1"-309,0-1 0,1 0 0,1 3 230,0 0 0,4 1 1,0 2-173,1 3 0,-2 4 251,3 2 0,-4 0 0,2-3 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0:54:50.968"/>
    </inkml:context>
    <inkml:brush xml:id="br0">
      <inkml:brushProperty name="width" value="0.08571" units="cm"/>
      <inkml:brushProperty name="height" value="0.08571" units="cm"/>
      <inkml:brushProperty name="color" value="#FF0066"/>
    </inkml:brush>
  </inkml:definitions>
  <inkml:trace contextRef="#ctx0" brushRef="#br0">1135 480 7202,'0'9'-279,"0"-2"1,-2-7 0,-3 0 253,-6 0 0,2 0 0,-2-1 10,-1-5 1,5 3-1,0-8 1,1-1 8,1-3 1,-6 5-1,6-1 1,2-1 3,1-3 0,2 5 0,0-1-22,0-1 1,0-2 25,0-2 1,7 1-2,4 5 1,3 3 0,2 7-2,0 0 1,-6 0 0,-1 1 0,0 3 16,0 1 0,-4 6 1,4-4-1,0 2 4,0 3 1,-5 3 0,3 1 0,-2-1-20,0 1 1,1 0 0,-6 0 0,1-1-4,5-5 1,-4 10-1,3-4-2,-3 2 1,-2-1-1,0-1 1,0 0-4,0 0 0,-7 0 1,-2 0 9,0 0 0,-5-2 0,5-1 0,-2-4 12,0-2 0,1 0 1,-6-4-12,0 3 1,0-1 0,0-5-1,0 0-2,0 0 0,0 0 0,0 0-2,0 0 1,0-7-1,0-4-2,0-3 0,5 0 0,2 2 0,1 1-1,-1-2 1,3-1-1,-4-2 5,-3 0 0,6 0 3,2 0 30,-4 0 0,7 6 32,-3-1-59,3 7 0,2-1 24,0 10 0,0-1 0,0 7-2,0 1 1,-5-3 0,-2 0 0,-2 0-11,-4 0 0,4-4 0,-1 4 0,-1 0-39,2 0 1,-5-6-1,3 2-102,-3-3 1,-2-2 28,0 0 0,2-2 21,3-3 0,4-4 0,7-7 105,0 0 0,0 6 0,0-1 263,0-1 0,0 3-44,0-2-183,0 7 1,-7-3-1,-4 9-66,-3 3 1,-2-1 0,0 5 0,0 0-73,0 0 0,0-6 0,0 3 1,2-3-59,4 2 1,-5-3-1,5 4 56,-5-5 1,1-2-1,2-3 1,3-3 35,2-2 1,-4-2-1,6-5 1,0 0 42,-3 0 1,7 0 0,-6 0 0,1 0 70,1 0 1,-2 6-1,3-1 1,-1-1-46,1-2 1,-3-2 0,0 0-20,-2 0 0,6 0 0,-4 1 0,1 3 69,1 1-84,0 8 1,5-6-60,0 4 0,0 5 49,0 0 0,0 7 0,0 9 4,0 0 0,0 0 1,1 0-1,3 0 11,1 0 1,1 0 0,-6 0-1,0-1 34,0 1 1,1 0 0,3 0 0,1 0-23,-1 0 1,-2 0 0,-2 0 24,0 0 1,0 0 0,0 0 15,0 0 0,0 0 0,0 0 1,0 0 0,-6-5 1,-1-2 17,-2-2 0,-1-2 1,-6-5-47,0 0 1,0 0 0,0 0-1,-2-2-108,-3-3 0,1 2 0,-5-8 0,0-3-86,1-6 1,4 1 0,-3-6 0,2 0-288,-1 0 448,8-2 0,0-5 0,5 0 0</inkml:trace>
  <inkml:trace contextRef="#ctx0" brushRef="#br0" timeOffset="2198">1023 81 8026,'0'-16'0,"0"0"0,-2 2 0,-1 1 0,-3 3 0,1 6 0,5-3 0,7 14 0,2 2 0</inkml:trace>
  <inkml:trace contextRef="#ctx0" brushRef="#br0" timeOffset="2566">783 273 7958,'-5'-16'-240,"-1"0"1,-4 0-1,4 0 15,3 0 0,1 5 1,0 2-1,-1 0 152,-2 0 1,-1 4 0,4-4 93,-3 2 0,3 0 0,-5 3 46,0-1 1,4 0 0,-8 5-43,-2 0 0,1 7 0,0 4 0,1 3-25,-1 2 1,3 0-1,-2 0 1,0 1-11,2 5 10,-5-4 0,5 12 0,-7-5 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0:55:13.883"/>
    </inkml:context>
    <inkml:brush xml:id="br0">
      <inkml:brushProperty name="width" value="0.08571" units="cm"/>
      <inkml:brushProperty name="height" value="0.08571" units="cm"/>
      <inkml:brushProperty name="color" value="#FF0066"/>
    </inkml:brush>
  </inkml:definitions>
  <inkml:trace contextRef="#ctx0" brushRef="#br0">1233 223 7941,'0'-6'-905,"-4"-1"376,0 3 1,0 2 669,4-6-130,0 5 10,0-2 30,0 5 1,0 1-34,0 3 0,2-1 0,2 5-8,4 1 0,-2 0 0,1 0 0,-1-2-4,1-2 1,-3 4-1,2-1 12,-1 2 1,3-2-1,-3-1 1,1-1-3,-1 1 0,0-5 1,-2 3-7,0 1 1,3-4-30,-2 6 9,-3-5 0,4 3 1,-6-3 1,-3 1 1,1 0-1,-5-4 1,-1 0-28,-1 0 1,-2 0 0,-1 0 0,-1 0 16,-2 0 1,-3 0-1,3 0 1,0 0 10,-1 0 1,0-6 0,-3 0-1,0-2 7,-1 0 0,3 2 0,0-3 0,-1 1-11,1-1 1,4 2 0,-2 1-1,3-1-12,1 1 0,1-2 0,-1-4 27,0 0 1,6 5 0,2-1 0,2-1 0,2-2-2,0-1 0,0 5 1,2 0 0,2 2 1,-2 1 0,5 3-1,-1-2-2,1-1 1,-3 0-1,3 4 7,3 0 0,-4 0-7,2 0 0,0 0 6,3 0 1,-4 1-1,-2 2 17,0 1 1,-2 5 8,5-1 1,-6 2-15,2 2 1,-2-4 0,-2 0-7,0 1 0,0-3 0,-2 1-7,-2-2 0,-2 4 1,-6-2-13,0-1 1,2 1 0,1-5 0,1 2 0,-1-1 0,-1 0 0,-2-1 0,0 2-8,0-1 1,1-2-1,-1-1 1,0 0-3,0 0 1,1 0-1,-1 0 1,0 0-4,0 0 1,1-4-1,0-1 1,2 0 1,1-1 1,2-3 0,-3 3 0,1-2 13,-1 0 0,2 0 8,-1-3 1,4 0 0,-2 2-6,1 1 1,1 4 47,4-4-44,0 6-18,0-3 26,0 5 1,4 1 24,0 3 1,0-2-2,-4 6 1,0-4-1,-2 3-28,-2-2 1,2 3-1,-6-4 1,0 0-73,2 1 0,-5-3 0,3 6 60,-2 1 2,-2-3 0,-5 4 0,-1-3 0</inkml:trace>
  <inkml:trace contextRef="#ctx0" brushRef="#br0" timeOffset="483">1233 59 7901,'0'-8'-1726,"0"0"1543,-5 6 1,-2-3 166,-4 5 1,-1 0 0,0 0 15,1 0 0,-1 5 0,0 1 0</inkml:trace>
  <inkml:trace contextRef="#ctx0" brushRef="#br0" timeOffset="1333">388 129 6057,'0'8'89,"0"0"0,0 0-69,0 4 0,0-5 1,-1 0-15,-3-2 0,3 0-5,-3-1 1,1-2 3,-1 2 0,2-3-5,-6-1 0,5-1 1,-2-3-1,0-4 0,-3-3 0,1 0 0,0-1 1,-3 0 18,0 0 1,2-3 0,0-1-1,-1 2-6,-1 1 0,2 1 1,0 0 6,-1 1 1,3-1-3,-2 0 30,5 6-14,-2 0 0,10 15 1,2 3-3,-1 1 1,3 0-1,-4-1 1,1 0-14,-1-1 0,3 5 1,-4 0-1,0-2 10,1-1 1,-3-1-1,5 0 1,-2-1-12,-2 1 1,-1 0 0,1 0-26,1-1 0,0-3 1,-4 0 62,0 1 0,-2-4 0,-1-1-41,-5-2 1,-3-2-1,0 0 1,-2 0-10,-3 0 1,3 0 0,-3 0 0,2 0-23,-2 0 0,3 0 0,-4 0 1,2 0-22,-1 0 1,0 0-1,4-2 1,1 0-33,-1-2 0,0-2 0,1 4 0,-1-2-49,0 1 1,4-2 0,2 0-105,1-2 0,-3 0 222,4-5 0,0 0 0,4 0 0</inkml:trace>
  <inkml:trace contextRef="#ctx0" brushRef="#br0" timeOffset="1614">400 376 7974,'-5'-12'-437,"-3"0"0,1 6 0,0 2 317,-3 3 1,0 1 0,-2 1 0,-1 3-4,-2 4 0,-4 2 0,-4 2 123,-1 0 0,-4-1 0,-2 1 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0:55:16.899"/>
    </inkml:context>
    <inkml:brush xml:id="br0">
      <inkml:brushProperty name="width" value="0.08571" units="cm"/>
      <inkml:brushProperty name="height" value="0.08571" units="cm"/>
      <inkml:brushProperty name="color" value="#FF0066"/>
    </inkml:brush>
  </inkml:definitions>
  <inkml:trace contextRef="#ctx0" brushRef="#br0">3005 312 7838,'0'-12'-1675,"2"2"1742,2 2 24,-3 3 35,4 5-103,-5 0 1,0 1-14,0 3 0,0 2 18,0 6 0,-4 0 1,-1 0-23,-1-1 1,2-3-1,-4-1 1,-1-1-4,-2 1 0,3-1 1,1 3-1,-4-2-5,-3-2 0,-1 3 0,-3-3 1,0 2-1,0 2 0,-2-4 0,-3 0 0,-1-1-6,1 0 0,-6 4 0,-1-4 1,-1-2 0,-1 0 0,1 2 1,-4-1-1,0 0 6,0-2 0,1 1 1,1 0-1,3 2 0,1-1 1,2-2-1,3-1 1,1 1 1,0 3 0,0-2 0,1 2 0,1-3 0,0-1 0,-2 4 0,6 0 1,0-2-2,0 0 0,-2-2 0,3 0 0,0 0 0,-1 0 0,4 0 0,-4 0 0,2 0 16,-1 0 1,0 0 0,5 0 9,-1 0 1,1-2 0,2 0 21,2-2 0,4-1 48,-1 1-47,-3 2-122,6-3 1,-3 5-91,8 0 0,-1 0 163,5 0 0,-1-5 0,5-2 0</inkml:trace>
  <inkml:trace contextRef="#ctx0" brushRef="#br0" timeOffset="647">2618 277 7266,'-8'-4'-1175,"2"-2"1165,1 0 0,-1 2 0,4-4 47,-2-1 1,-1 4 0,2 0 60,-1-1 1,-4 4 21,4-6 1,-3 4-85,3-4 1,-2 6-23,3-2 0,0 8 0,-4 3 0,2 4-40,3 1 1,-4-1 0,2 1 0,1 1-84,-3 3 1,4-2 0,-6 6 108,-1 1 0,-2 1 0,0 1 0</inkml:trace>
  <inkml:trace contextRef="#ctx0" brushRef="#br0" timeOffset="1117">1926 476 8095,'-8'-10'-117,"1"1"0,2 1-237,3-1 1,-4 2 0,1-1 0,0-1 286,0-1 1,-4-2 0,2 0 81,0 0 1,-3 1 0,4-1 0,-2 0 16,0 1 1,1-1-1,-2 0 1,1 0-18,-1 1 0,3-1 0,-1 0 0,1 2-10,-1 2 0,3-1 0,-2 4-20,1-2 1,1 3 97,4-4-30,0 6 1,1-4 0,3 6-46,4 0 1,2-1 0,3-1 0,1-4-31,2 0 1,5 2-1,-3-3 1,2 1-26,-1-1 1,1 3 0,3-2-1,1-1-97,-1 1 1,-3 3 143,-1-1 0,6-2 0,5-1 0</inkml:trace>
  <inkml:trace contextRef="#ctx0" brushRef="#br0" timeOffset="1747">1961 523 8095,'-12'0'-834,"2"-1"631,2-3 1,-3 3 0,4-3 83,-4 2 0,-1 2 0,1 0 106,-1 0 0,0 0 0,1 0 0,-1 0 36,0 0 1,-1-1 0,-1-2 0,-2-2-7,2-1 1,-3-1-1,0-2 1,-1 1-4,-3-1 1,2-1 0,1-3 0,1-2-3,3 0 1,-1-2 0,1 2 0,-2 0-18,2 0 0,1-2 0,1 0 0,1 0 8,-1 1 1,4-4 0,2 4 0,-1 2 68,1 1 1,3 5-53,-1 0-101,3 6 14,1-4 1,1 8 83,3 2 1,-3-2-1,4 5 1,-1-1 24,0 1 0,4 1 0,-3 3 0,1 1-17,-1 0 0,3 0 1,-3 1-1,1 1 0,3 2 0,-2-1 0,-1-2 1,1 2-32,-1 0 1,-3 2-1,2-2 1,-1 0 5,0 0 1,0-2-1,-4-2 43,0 1 1,-1-1 0,-3-2 9,-4-1 1,-4-6-1,-2 2 1,-3-3-18,-1-1 0,-2-4 1,-3-1-1,-1-1-65,1-3 0,-1-2 0,1-1 0,-1 1-109,1-1 1,-1 0 0,2 0-1,1 1 138,2-1 0,-1-5 0,-3-1 0</inkml:trace>
  <inkml:trace contextRef="#ctx0" brushRef="#br0" timeOffset="2750">846 206 8142,'0'-8'-1871,"0"1"1953,0 4 0,0-1-30,0 8 0,1 2 0,2 6 0,1 0-58,-2 0 1,1-1 0,0 1 0,0 0-2,0 0 0,-2-1 0,1 1-34,2 0 0,-3 0 10,3-1 0,-3-3 39,-1 0 8,0-5 75,0 2-39,0-5 1,0-2-80,0-1 1,-1 0 0,-3-5 10,-4-1 0,2-1 1,-1-2 8,2 0 0,0 2 0,2 1 0,-1 1 15,1-1 1,-2-2 0,1-1 17,2 1 1,0 3 0,2 0 0,0-1-23,0-2 0,0 4 1,2-1-1,2 0-36,3 1 1,4-3 0,1 2 0,-1-2 17,1-2 0,1 2 0,1 0 0,3 3-22,2-3 1,-4 0 0,5 0 0,-1 1-376,0 1 411,3 5 0,-4-7 0,6 3 0</inkml:trace>
  <inkml:trace contextRef="#ctx0" brushRef="#br0" timeOffset="3430">811 382 8204,'-7'-1'-895,"3"-3"0,-1 1 756,1-4 1,-5 4 144,1-1 65,3 3-25,-5 1 1,3 0 0,-5 0 0,4 0-45,1 0 0,3 0 17,-4 0 0,4 0 141,-4 0-61,0 0 1,-3 0-33,-1 0 0,5-2 0,3-1-15,3-5 0,-3-3 0,0 0 0,2-1 5,0 0 0,-2-1 0,1-1 0,-1-3-6,-2-2 1,5 0 0,-3-5 0,2 1-9,-2-1 0,2 1 1,-2 0-1,3 0-69,1 4 0,-1-2 0,-2 5-1196,-1 2 1222,0 6 0,4 8 0,0 7 0</inkml:trace>
  <inkml:trace contextRef="#ctx0" brushRef="#br0" timeOffset="4030">353 359 8181,'-10'-2'-841,"0"-1"517,3-5 0,3 1 29,-4-1 0,5 1 516,-1-5-221,3 5 0,1-3 34,0 2 0,5 3 60,3 1 0,2-1-65,2 1 0,0 0 1,0 4-24,-1 0 0,-3 0 0,0 0 23,1 0 0,2 5-13,0 3 1,-3-2-24,0 2 1,-4 0 62,4 4 1,-6-4-12,2-1 1,-4 0-1,-2 2 1,-4-2-21,0-2 1,-2 0 0,-4-2 0,1 2 1,-1 1 0,-1-2 1,-1 3-1,-3-1 3,-2 1 0,0-5 0,-3 2 1,1-2 14,1-2 1,1 0-1,-5 0 1,2 0 11,2 0 1,0-2 0,3 0 0,0-3-2,0-2 1,1-1-1,4-4 1,1 1-18,-1-1 0,0-1 1,2-1-1,1-2-49,1 2 1,5 1-1,-1 1 1,3 0-40,1 0 0,0 1 1,0-1-270,0 0-267,0 0-302,0 1 887,5 4 0,2 2 0,4 5 0</inkml:trace>
  <inkml:trace contextRef="#ctx0" brushRef="#br0" timeOffset="4180">200 136 7500,'0'-12'-307,"0"0"0,0 4-106,0 1 0,0 5 413,0 2 0,-5 6 0,-1 5 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0:55:36.263"/>
    </inkml:context>
    <inkml:brush xml:id="br0">
      <inkml:brushProperty name="width" value="0.08571" units="cm"/>
      <inkml:brushProperty name="height" value="0.08571" units="cm"/>
      <inkml:brushProperty name="color" value="#FF0066"/>
    </inkml:brush>
  </inkml:definitions>
  <inkml:trace contextRef="#ctx0" brushRef="#br0">0 82 7941,'9'0'-67,"0"0"0,-4-5 1,4-1-1,3 0 127,4 0 1,5-3 0,8 3 0,4-1-3,7-4 0,8 4 0,9-1 0,3 2-62,2 3 0,1 2 0,4 1 1,1 0 43,-1 0 1,1 6 0,1 3 0,3 3-81,4 1 0,8 2 0,3 2 0,2 1 30,2-2 0,4 4 1,-45-11-1,0 1 1,3 0-1,-1 0-5,2-1 1,-1 1-1,-1 1 1,-1 1-1,41 7 1,-2 1 42,1-1 0,5 5 1,-3-3-1,-9 0 12,-9-3 1,-6 2-1,0-1 1,2 1 61,1-1 1,1-1 0,-2-4 0,1-1 15,-2 1 1,8-1 0,0-1 0,2-1-96,4-2 0,1-5 1,7 4-1,-4-2-87,-1-3 0,-10-2 0,-14-2 0,-11-2-41,-4-2 1,5-10 0,5 2 0,-1-2 39,-1 0 0,-2-3 0,1-2 1,1 1-30,-2-1 1,1 2-1,-10 6 1,-1 2 25,-2 1 0,-2 1 1,-1-2-1,-3 2-151,-4 2 1,-4-3 0,-1 5 0,0-1 218,0-1 0,-6 5 0,-1-5 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0:55:38.180"/>
    </inkml:context>
    <inkml:brush xml:id="br0">
      <inkml:brushProperty name="width" value="0.08571" units="cm"/>
      <inkml:brushProperty name="height" value="0.08571" units="cm"/>
      <inkml:brushProperty name="color" value="#FF0066"/>
    </inkml:brush>
  </inkml:definitions>
  <inkml:trace contextRef="#ctx0" brushRef="#br0">1 68 8451,'0'-8'-623,"0"-4"1,1 5 479,4-1 1,-2-4 0,6 5 0,3-1 104,4 4 1,1 2 0,7 2-1,4 0 176,7 0 0,5 6 0,7 3 0,7 5-84,7 4 1,11-3 0,3 4 0,2-1 29,-1 0 0,1 5 0,7-4 0,4 1-74,7-1 0,1-1 0,-5-4 0,1-1-10,4 1 1,-44-10-1,1-1 1,3 0-1,0-1 1,0-1-1,-1-1-32,0 1 1,0-2 0,-1-1 0,1-2 0,2 0 0,0-1 0,3-1 0,0-1 34,2-2 1,1 0 0,-2 1 0,-1 1 0,-1-2 0,-1 1-1,2 2 1,0 0-2,2 1 1,1 1 0,-1 2 0,0 0 0,0-2 0,-1 0 0,-4 2 0,-1 0-36,-2 2 0,0 1 0,-1 0 1,0 0-1,1 3 0,0 1 0,-1 0 1,-1 0-51,47 7 0,-46-5 0,-1-2 0,47 4 0,-47-6 0,1-1 83,1-1 0,0-1 0,2 0 0,1 0 0,0 0 0,1 0 0,2 0 0,0 0 0,2 0 0,1 0 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0:55:41.796"/>
    </inkml:context>
    <inkml:brush xml:id="br0">
      <inkml:brushProperty name="width" value="0.11429" units="cm"/>
      <inkml:brushProperty name="height" value="0.11429" units="cm"/>
      <inkml:brushProperty name="color" value="#FF0066"/>
    </inkml:brush>
  </inkml:definitions>
  <inkml:trace contextRef="#ctx0" brushRef="#br0">2879 236 23664,'0'-10'-8886,"0"-1"8359,4 6 0,-2 0 0,4 6 719,-1 3 0,-1 3 0,-2 6 0,2 4-242,-2 3 0,4 1 1,0 3-1,0 4 17,1 1 1,-1 2-1,2 0 1,-2-1-58,-2 1 1,4 2 0,-2-1 0,1-4-88,-1-2 0,-2-2 1,1-3-1,0-2-851,-3-2 0,3-2 832,-2-5 1,2-1 87,-2-2 243,-2-2 1,8-10-1,-3 0 1</inkml:trace>
  <inkml:trace contextRef="#ctx0" brushRef="#br0" timeOffset="166">3022 676 19872,'-7'-9'-1712,"0"2"0,4-2 0,-3 2 1298,2-2 1,-3 3 0,2-1 238,0-1 0,-1-1 1,-2-2 102,1 1 0,1 0 1,-2 0-1,2-1 19,-2 1 1,-1-5 0,-2-1 0</inkml:trace>
  <inkml:trace contextRef="#ctx0" brushRef="#br0" timeOffset="1701">2551 297 9644,'0'-10'0,"0"0"-608,0 0 1,0-1 0,0 1 224,0 0 0,0 3 796,0 0-382,0 5 0,1-3 369,2 5 0,2 5 1,2 2-1,-3 3-349,1 4 0,-3 1 0,4 3 0,-2-1-64,-1 1 1,1 3 0,0 1 0,-1 2 39,2-1 1,-4-1 0,2-2 0,-1 0-21,2 1 1,-3-2 0,4-2 0,-2-2 59,0 0 0,2-4 0,-3 3 23,2-3 1,4-2 0,-2-1 121,4-1 1,-4-4 0,1 0 0,1-2-168,1-1 0,-2 0 0,0-1 0,1-1 158,1-2 0,-2-3 0,0 3 17,1-2 1,0 3 0,-1-3 106,0 2 1,-4-1-209,0 2 121,-2 1-420,-1-2 1,-1 4-1,-2 0 324,-4 0 1,-2 0-140,-2 0 1,5 0 0,-1 0 159,-1 0 1,2 0 0,-1 0 31,-1 0 1,-1 0-1,-1 0-59,0 0 1,0 3 0,-1 1 0,1-1 86,0 2 0,-4-4 0,-1 3 0,1 0-36,-1-1 0,-3 1 1,0-4-1,-1 0 201,-1 0 0,-1 0 0,0 0 0,-2 0-372,-1 0 0,0 0 0,4 0 0,-1 0 9,1 0 1,-1-4-1,2 0 1,1-1-60,0 1 0,6-1 1,-2 3-1,3-3-60,1-1 1,-1 3 0,1-3 27,0 2 0,1-1 0,1 3 201,1-1-285,5-1-645,-3 4 796,5 0 0,5 0 0,2 0-32,2 0 1,1 0 0,1 0 0,2 0 23,0 0 0,1 0 0,-2 0 0,0 0 49,2 0 1,-1 0 0,-2 0-1,-1 0 47,0 0 0,0 0 1,1 0-44,-1 0 0,-1 1 0,-1 2 13,-1 0 0,-5 5-150,1-1 1,-1 2 0,-4 0-1,-1-1-31,-4-1 0,-5-4 0,-2 3 0,0 0 75,0-1 1,-2-1-1,-4 1 1,2 0 38,1-3 0,0-1 1,-4-1-1,1 0 62,-1 0 0,1 0 0,0 0 1,0 0 8,3 0 0,-2-4 0,3-3 0,-1-2-118,0-1 0,4-1 1,0 1-1,1 0-27,2 0 0,0-4 1,1 0-1,1 1 78,1-2 0,4-1 1,-1-5-1,1 1-229,-1 0 0,1-1 0,3 1 1,0-1-89,0 1 0,0 0 0,0 2 0,0 2-332,0 1 1,0 2-611,0 2 811,0 6 1,1 0 0,1 6 278,2 3 0,0 3 0,-2 5 113,2 2 0,4 1 0,-3-2 0,2 4 77,0 3 0,0 3 0,2 1 1,-1 0 46,-1 1 0,-4-2 0,3 3 1,-2-1-14,-1-2 1,1-1-1,0-1 1,-2 1-70,-1-2 1,-5 2-1,-3-8 1,-2-2 150,-2 0 0,1-2 0,0-1 0,0-2 160,-1-4 0,0-2 0,-1-1 1,-2 0-122,1 0 0,2 0 1,0-1-1,-2-1 25,-1-2 1,1-4-1,3 2 1,-1-3-108,1-2 1,-4 0-1,1-2 1,0 0 35,2 0 0,2 1 0,1-1 37,1 0 0,1-5 66,-1 5 0,3 3-353,4 3 0,1 4 1,2 0 155,4 2 0,2 2 0,2 2-129,-1 4 1,0-1-1,0 1 1,1 1 19,-1 1 1,0 1 0,0 0 0,1 2 94,-1 1 0,-1-1 0,-1 3 0,-2-2-18,-2 1 1,3 4 0,-4-1 0,0 3-71,-2 0 0,-2-1 0,-3 0 0,-3-2 146,-2 1 0,-4 0 0,-2-1 0,-1-3 174,-2-3 1,-2-1 0,-1 1 0,-2-2-247,-1-2 0,-1 1 1,2-5-1,-2 0-5,-1 2 0,0-4 0,-3 2 0,2 0 6,-1 0 0,-1-2 0,1 3 0,2-3 47,1-1 1,2 0 0,5 0 0,2 0 80,1 0 0,1 0 1,4 0 83,0 0 1,4 1 0,2 1-165,-1 2-64,4-1 1,-4-3 0,5 0 0</inkml:trace>
  <inkml:trace contextRef="#ctx0" brushRef="#br0" timeOffset="2331">1363 523 27755,'-10'1'-865,"-1"2"1,5 0 0,0 3-477,1 2 0,2 1 0,3 2 0,0-1 552,0 0 1,0 0 0,0 1 0,1-2 551,3-2 0,1 2 0,5-4 1,1 1 358,-1-3 0,4-1 0,-1-2 1,1 0 5,1 0 0,-3-2 1,4-1-1,-1-3-139,-3 1 1,3-4 0,-1 2 0,-2-2-343,0-2 0,-2 0 0,0-2 1,-1 0-6,-2 0 1,1-1 0,-4 0 0,-2 1 272,-1 2 1,-1 1 178,0-1 0,-5 2 0,-1 3 0,-5 2 176,-2 3 0,0 2 0,-4 3 0,-1 1-251,-1 1 0,-3 3 0,-1-2 0,-1 2-102,2 1 0,0 0 0,1 0 0,0-2 114,-3-2 1,6 1 0,-3 2 0,3-1 152,2-1 1,1-5 0,5 2 851,0-3-158,4-1 1,2-1-752,4-3 1,0-1 0,0-6-462,0 1 0,0-3 0,0-2 1,1 0 107,2 0 1,-2-4 0,3-1 0,-3-3-23,-1-4 0,0 2 0,0-3 1,-1-2-11,-3 2 1,-1-1 0,-6-1 0,1-1 36,0 0 1,0 5 0,-1 2-1,1 3-216,0 0 0,3 5 0,0 3 1,0 1-318,2 2 1,-3 3 0,3 1 940,0 2 1,-2 0-1,-4 4 1</inkml:trace>
  <inkml:trace contextRef="#ctx0" brushRef="#br0" timeOffset="2851">789 410 28464,'-9'-7'-4266,"3"0"0,-2 1 2528,4-5-1265,1 6 2277,3 0 1,3 13-1,2 2 524,0 2 1,-1-1 0,1 0 0,1 2 54,0 1 1,0 3 0,0-4 0,-2 1-50,-3 1 0,2-4 0,1 4 0,-2-1-416,-1-1 1,-2 1 0,-2-4 0,-4 2 656,-2 1 1,-2-1 0,0 0 0,-3-3 259,-3-2 1,-7 0 0,-3 2 0,-2-1 339,-2-1 0,-4-5 0,-3 1 0,-3-1 71,-3-2 0,2 0 1,-3-2-1,4-1-193,4-4 1,-3-3 0,5-3 0,0-1-169,5-2 1,5-1 0,-1-4-1,0 0-113,4-3 0,1 2 1,4-2-1,5 2-289,4 2 0,0 0 0,4 0 0,2 2-560,1 1 0,2 3 1,2-2-1,4 0 309,2 0 1,6-1 0,1-3 0</inkml:trace>
  <inkml:trace contextRef="#ctx0" brushRef="#br0" timeOffset="3081">595 134 29677,'0'-11'-4916,"0"1"1,-1 1-1043,-3 2 6521,3 3 1,-8 13 0,3 2 0</inkml:trace>
  <inkml:trace contextRef="#ctx0" brushRef="#br0" timeOffset="3201">370 175 30377,'-11'0'-137,"1"0"1,0 0-1,0 0-1929,-1 0 2066,1 0 0,0 0 0,0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42:34.692"/>
    </inkml:context>
    <inkml:brush xml:id="br0">
      <inkml:brushProperty name="width" value="0.08571" units="cm"/>
      <inkml:brushProperty name="height" value="0.08571" units="cm"/>
      <inkml:brushProperty name="color" value="#008C3A"/>
    </inkml:brush>
  </inkml:definitions>
  <inkml:trace contextRef="#ctx0" brushRef="#br0">2248 51 12287,'-6'9'0,"-2"-1"0,2 1 0,-4 3 0,6 2 0,1 3 0,3 4 0,3 9 0,3 3 0,1 4 0,1 1 0,5 0 0,-1 0 0,1-1 0,0 1 0,-1-1 0,-1-4 0,-2-3 0,1-3 0,-5-4 0,2-2 0,2 3 0,3-4 0</inkml:trace>
  <inkml:trace contextRef="#ctx0" brushRef="#br0" timeOffset="983">1894 51 12287,'0'-8'0,"0"0"0,0 3 0,0-3 0,0 5 0,2-2 0,2 5 0,4 0 0,-1 0 0,0 1 0,0 2 0,0 1 0,0 6 0,3-2 0,-3 5 0,-1 4 0,-2-2 0,-4 6 0,0 2 0,0 0 0,-2 3 0,-2 0 0,-6 4 0,-5 4 0,-5 2 0,-5 2 0,0 0 0,0 0 0,-1-2 0,1-2 0,1-5 0,3-2 0,-1-6 0,5-1 0,3-2 0,4-3 0,-1-1 0,2-1 0,4-5 0,1 1 0,8-6 0,4 1 0,3-3 0,3-5 0,2-2 0,1-1 0,-2-2 0,1-3 0,-1 1 0,2 1 0,-2 2 0,4-1 0,-3-2 0,0 1 0,-2 2 0,-2 0 0,1-4 0,0 4 0,-6-3 0,-3 2 0,-4-2 0,-4-2 0,-3 2 0,-6 1 0,0 2 0,1-2 0,-1-1 0,1-3 0,-1-3 0,0-4 0,-1-1 0,-1-2 0,-2 0 0,2-3 0,1-1 0,1 3 0,0 0 0,1-1 0,3 1 0,2 1 0,0 3 0,0 4 0,4-1 0,-2 3 0,-1 3 0,5 4 0,-5 5 0,1-1 0,-8 5 0,-7 6 0</inkml:trace>
  <inkml:trace contextRef="#ctx0" brushRef="#br0" timeOffset="1299">1364 468 12287,'0'-12'0,"5"5"0,4 2 0,2 4 0,-3-3 0,1 0 0,1 1 0,1 1 0,2 2 0,-1 2 0,1 2 0,-2-1 0,-1 4 0,-3 0 0,-2 0 0,4-3 0,-5 4 0,0 1 0,2-2 0,-5 4 0,4-3 0,-5 4 0,-5 0 0,-2 0 0,-5-3 0,-2 0 0,-3 1 0,3 1 0,-10-4 0,4-2 0</inkml:trace>
  <inkml:trace contextRef="#ctx0" brushRef="#br0" timeOffset="1516">1086 531 12287,'0'9'0,"0"-1"0,0 1 0,0 3 0,-1 1 0,-4-1 0,3 2 0,-5 2 0,0 1 0,0-2 0,2 3 0,-3-1 0,-2-3 0,-1-4 0,-7 1 0,-2-4 0</inkml:trace>
  <inkml:trace contextRef="#ctx0" brushRef="#br0" timeOffset="1783">934 1 12287,'0'7'0,"2"3"0,1-5 0,1 2 0,1-2 0,-2 3 0,3 3 0,1 5 0,-3 1 0,5 8 0,-1 6 0,-1 4 0,4 3 0,-4 0 0,2-1 0,-1 1 0,-1 3 0,1-5 0,-3-7 0,-4-10 0,5-5 0,1-1 0</inkml:trace>
  <inkml:trace contextRef="#ctx0" brushRef="#br0" timeOffset="2232">657 115 12287,'1'-7'0,"2"4"0,2 4 0,2 3 0,0 8 0,3-1 0,-1 6 0,1 2 0,1-2 0,3 6 0,1 2 0,2 3 0,-4 1 0,-5-3 0,1-1 0,-2 0 0,2-1 0,-4-2 0,-3-2 0,0-2 0,-2-1 0,-2-4 0,-3-1 0,-8 1 0,-1 0 0,-6-1 0,1 0 0,-1-4 0,-1 3 0,-4-4 0,0 2 0,-1-1 0,1-1 0,0 3 0,-2-3 0,-2-2 0,2 1 0,-4-3 0,2 1 0,-1-1 0,-5-2 0,2-1 0,-4-1 0,-1-3 0,0-2 0,0-4 0,2 2 0,2-2 0,8 3 0,6-1 0,2-1 0,2 2 0,4-8 0,3 2 0,5-2 0,3-4 0,-5-6 0,-1-7 0</inkml:trace>
  <inkml:trace contextRef="#ctx0" brushRef="#br0" timeOffset="2483">417 51 12287,'-2'9'0,"0"-1"0,-3 2 0,2 1 0,2 2 0,1 0 0,0 1 0,0 2 0,6-3 0,1 1 0,1-4 0,1 0 0,-5-5 0,4 1 0,2 0 0,1-5 0,-9-1 0,-4-7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2:23:01.993"/>
    </inkml:context>
    <inkml:brush xml:id="br0">
      <inkml:brushProperty name="width" value="0.08571" units="cm"/>
      <inkml:brushProperty name="height" value="0.08571" units="cm"/>
      <inkml:brushProperty name="color" value="#FF0066"/>
    </inkml:brush>
  </inkml:definitions>
  <inkml:trace contextRef="#ctx0" brushRef="#br0">454 29 8031,'-4'0'-1738,"0"0"1201,2 0 517,1 0 21,-5 0-2,5 0 1,-2 0 0,6 0 0,1 0 0,3 0 0</inkml:trace>
  <inkml:trace contextRef="#ctx0" brushRef="#br0" timeOffset="950">503 8 6917,'-3'-4'1,"-2"2"73,-1 1 0,-1 1 0,0 0-42,0 0 1,0 0 0,0 0-15,0 0 1,0 0 0,0 1-47,0 1 0,2-1 0,0 2-111,0 0 0,2-2 125,0 4 1,3-3-1,0 3 5,0 1 1,0-3 0,0 1-1,2 0 12,0 0 0,1-2 1,0 3-1,1 0-25,3-1 1,-2 0-1,2-3-22,3 1 0,0 3 0,-1-3 0,-1 0 4,-1-1 0,0-1 1,0 0-1,0 0 9,0 0 0,0 0 51,0 0 0,-3 0 69,1 0-58,-3 0 1,0 0-1,-4 0 0,-2 0 0,-3 0 0,-1 0 23,-1 0 0,1 2 1,-2 1-1,0 0-15,1 0 1,-3 0-1,1 0 1,-1 1-4,0 0 1,3-1 0,-2-3 0,0 2-26,0 0 1,3 1 0,-2-3 0,3 0-14,0 0 0,0 0 0,0-1-32,0-1 1,2 1 0,1-2-66,1 0 0,-2 1 48,3-3 0,-3 4 0,0-2 40,-1 3 1,-1 0 0,0 0 14,0 0 1,0 2 0,0 1 0,0 1 9,0 1 1,2 2-1,1 0 1,0 0 3,0 0 0,2 0 0,-2 0 0,1 2-6,2 0 0,-1 1 0,0-3 1,0 0 2,1 0 0,-1 0 1,0 0-1,-1 0 17,-1 0 0,2 0 1,-3-1-1,-1-1 16,-2 0 1,0-3 0,-1 2-1,1-1 54,1-1 0,-3-1 1,1-1-1,0 0-52,-1 0 0,2 0 0,-1-1 1,0-1-22,0-3 1,1-1 0,-1-1 0,1 0 4,1 0 0,0-3 0,0-1 0,0-1-43,0 0 0,3 1 0,2-1 0,0 0-153,0 0 0,1 2 0,-1 0 0,4 3-98,3 0 0,2 0 0,3 0 1,3 3 259,2 1 0,5 0 0,-2-1 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0:55:45.926"/>
    </inkml:context>
    <inkml:brush xml:id="br0">
      <inkml:brushProperty name="width" value="0.08571" units="cm"/>
      <inkml:brushProperty name="height" value="0.08571" units="cm"/>
      <inkml:brushProperty name="color" value="#FF0066"/>
    </inkml:brush>
  </inkml:definitions>
  <inkml:trace contextRef="#ctx0" brushRef="#br0">718 15 7151,'0'11'-341,"0"-1"1,0 0-1,0 2 463,0 1 0,1 3 0,1 7 0,3 3-9,0 5 1,-1 5 0,1-1 0,1 2-188,0 2 0,-3-4 0,3-1 0,-2-3-111,-1-4 1,1-2 0,0-5 184,-2 1 0,4-1 0,-1 1 0</inkml:trace>
  <inkml:trace contextRef="#ctx0" brushRef="#br0" timeOffset="480">482 5 7666,'0'-4'-332,"0"4"0,1 5 326,3 4 1,0 3 0,4 1-1,-1 5 22,1 1 1,1 5 0,1 1-1,1 2 10,-1 5 0,0-5 0,-1 4 0,-2-1-8,-4-1 0,-1-2 1,-2 0-1,0-2 7,0-3 1,-6-3 0,-4-3 0,-6-2 30,-4-1 0,0-2 0,-1-1 0,0 0-24,-3-4 1,-2 2-1,-6-3 1,-2-1-119,-4 1 0,2-2 0,-2-3 0,1 0-69,0 0 0,0 0 1,6-1-1,5-2-390,3-4 545,7-2 0,-3-1 0,3-1 0</inkml:trace>
  <inkml:trace contextRef="#ctx0" brushRef="#br0" timeOffset="700">277 67 7941,'-5'0'-517,"0"4"1,5 4 0,0 5 565,0 4 1,5 8 0,0 5 0,2 7-12,0 3 0,0 1 1,3 0-1,0 0-145,0 0 0,0-6 1,-2-3 106,-2-4 0,1-5 0,3 2 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0:55:51.328"/>
    </inkml:context>
    <inkml:brush xml:id="br0">
      <inkml:brushProperty name="width" value="0.08571" units="cm"/>
      <inkml:brushProperty name="height" value="0.08571" units="cm"/>
      <inkml:brushProperty name="color" value="#FF0066"/>
    </inkml:brush>
  </inkml:definitions>
  <inkml:trace contextRef="#ctx0" brushRef="#br0">0 41 7986,'0'-6'-615,"0"-1"259,0-1 1,0 2 0,1 0 212,3 2 1,-2 1 246,5 3 0,-4 1 19,4 2 1,-3 3 0,1 5 0,1 3-73,0 3 0,-1 3 0,3 4 0,-1 4-65,1 1 1,-2 6 0,1 4 0,0 4-116,-2 5 1,3-1 128,-4 1 0,8-1 0,-1 5 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0:55:53.512"/>
    </inkml:context>
    <inkml:brush xml:id="br0">
      <inkml:brushProperty name="width" value="0.08571" units="cm"/>
      <inkml:brushProperty name="height" value="0.08571" units="cm"/>
      <inkml:brushProperty name="color" value="#FF0066"/>
    </inkml:brush>
  </inkml:definitions>
  <inkml:trace contextRef="#ctx0" brushRef="#br0">994 153 7993,'-7'0'-103,"0"0"0,1-1-301,0-3 1,-3 3-1,3-3 497,0-1 1,1 4 10,1-2-92,3 1-21,-3 2 1,5 0 0,2-1-17,4-2 1,-1 2 0,0-3 0,2 2-4,2-1 0,0 1 0,1-2 0,2 0 17,0 1 0,1 0 0,-3 3 0,2-1 11,1-3 0,-1 3 0,-3-2 1,1 1 1,-1 2 0,4 0 1,-1 2-9,0 1 0,-2-1 1,-1 5-26,1 1 1,-6 1 0,-1 1 16,-3 1 1,-1 3 0,-1 2 11,-3 0 1,-1-1 0,-6-5 0,0 1 9,-3-1 1,-2 0 0,-4 0 0,-1 0-4,1 1 1,-5 2 0,-2 0-1,-3-3-2,-1-2 0,1-2 0,-2 2 0,-1-3-3,-1 0 0,-1-2 0,5-3 0,-1 0 9,0 0 1,2-1 0,3-1 0,4-3 24,4 0 0,5-2 1,-2-3-1,3-1-4,2 1 1,1-3 0,6-1 0,0 1-12,1 2 0,0 1 0,2-2 1,0 0-50,0-2 0,4 1 0,0 2 1,2 1-14,2 0 1,1 0 0,1-1 0,2 1 9,1 0 1,-1 1-1,1 1 1,-1 2 25,-2 2 0,4-1 0,-1 3 0,0-2 4,-2 2 0,0 0 1,-1 0 19,0-2 1,0 1-6,0 3 1,-4 4 0,-2 3 8,-3 2 0,-1 1 0,0 1 1,-1 0-3,-3 3 0,2-2 1,-5 5-1,-1 1-9,-1 2 1,-1-3-1,0 0 1,-1 0-9,1-1 1,-1 2 0,-2-3 0,-1 0 9,2 0 1,-3-2 0,2-4 0,-1-2 12,-1-3 0,4-2 0,-4 0 0,1 1-4,1 0 0,-1-2 1,4-1-1,-1-1 4,1-3 1,0 2 0,0-4 0,0 1 8,-1-1 0,4-1 0,1-3 0,-1 0-26,1-1 0,-2 0 0,4-1 0,-1-2-11,0 1 0,-2-1 0,1-1 1,-1 0-3,0 0 0,4-3 0,-4 1 0,0-1-23,1 1 0,-2-3 0,4 4 0,-2 0-1,-2 3 0,-1-1 1,-1 3-1,0 2-17,-1 0 1,1 4 0,0 0 0,0 2 28,-1 0 1,-2 0 0,-2 6-1,0 1 37,0 2 0,-3 4 0,1 4 0,-1-1 20,1 2 0,-1-2 0,3 4 1,0 1 19,0 1 1,2 1-1,2-2 1,1-2-37,0-1 0,4-1 0,3-1-32,2 1 1,1-4 0,1-4-1,2-2 1,3-1 0,4-1 0,0 0-66,1 1 1,3 1 0,2-4 0,1 0-66,0 0 0,1 0 0,3-1 1,2-2 137,1 0 0,4-10 0,-2 2 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0:55:53.709"/>
    </inkml:context>
    <inkml:brush xml:id="br0">
      <inkml:brushProperty name="width" value="0.08571" units="cm"/>
      <inkml:brushProperty name="height" value="0.08571" units="cm"/>
      <inkml:brushProperty name="color" value="#FF0066"/>
    </inkml:brush>
  </inkml:definitions>
  <inkml:trace contextRef="#ctx0" brushRef="#br0">72 32 8050,'-10'-9'-142,"-1"2"1,1 2 0,0 4 141,0-2 0,-1 2 0,1-4 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9:42.391"/>
    </inkml:context>
    <inkml:brush xml:id="br0">
      <inkml:brushProperty name="width" value="0.08571" units="cm"/>
      <inkml:brushProperty name="height" value="0.08571" units="cm"/>
      <inkml:brushProperty name="color" value="#008C3A"/>
    </inkml:brush>
  </inkml:definitions>
  <inkml:trace contextRef="#ctx0" brushRef="#br0">1670 130 12287,'-3'-7'0,"0"1"0,0-2 0,-1-1 0,1 0 0,0 3 0,2 2 0,-2 5 0,0 2 0,0 3 0,2 3 0,-1 2 0,-2 2 0,-2-1 0,1 5 0,1 0 0,0 1 0,-3 3 0,4 1 0,1 0 0,1 0 0,1 2 0,0-1 0,0 0 0,0 0 0,0-2 0,1 2 0,1-4 0,1-2 0,1-3 0,0-5 0,1 1 0</inkml:trace>
  <inkml:trace contextRef="#ctx0" brushRef="#br0" timeOffset="633">1377 81 12287,'10'-1'0,"0"-2"0,0 1 0,-1-1 0,1 2 0,0 1 0,-1 1 0,-3 2 0,-3 4 0,-2 3 0,-1 2 0,0 2 0,0 1 0,-4 1 0,-2 4 0,-3-1 0,-1 1 0,-5 0 0,-4 2 0,-2 2 0,-1 1 0,-2-2 0,1 2 0,3-1 0,2-3 0,4 0 0,6-2 0,1 0 0,4-3 0,2-2 0,3-4 0,4-1 0,7-3 0,5-1 0,1-5 0,1 0 0,-1 0 0,1 0 0,-2-2 0,-1 0 0,-4-1 0,-1-5 0,-2 1 0,1-4 0,-2-2 0,-6 0 0,2 3 0,-2 0 0,0 1 0,0-1 0,-3-1 0,-1-1 0,-2-1 0,-1 0 0,-4 3 0,2 1 0,-2-1 0,-2 0 0,-2-1 0,-2-1 0,-1-1 0,2 0 0,-3 3 0,-3 0 0,-2-3 0,-1 2 0,-4-2 0,0 2 0,1 1 0,-3 0 0,3 1 0,-1 0 0,0 2 0,5 0 0,0 4 0,4 0 0,5-2 0,2-1 0,6-3 0</inkml:trace>
  <inkml:trace contextRef="#ctx0" brushRef="#br0" timeOffset="1399">899 257 12287,'4'-6'0,"-3"2"0,5 5 0,-4 2 0,1 4 0,-1 1 0,-4 2 0,-2 0 0,-2 0 0,-1-1 0,-3 1 0,-2 0 0,-1 0 0,1 0 0,-2-1 0,0 0 0,0-1 0,0-2 0,1-1 0,3 2 0,0-4 0,0-2 0,4 0 0,-1 3 0,7-3 0,3 2 0,5-2 0,7-1 0,0 0 0,0 0 0,2 0 0,1 0 0,1 0 0,-2 0 0,0 0 0,-6 0 0,3 0 0,-4 0 0,0 0 0,-3 4 0,-1 3 0,-4 2 0,0 0 0,-4 1 0,-3-1 0,-5-2 0,-1 0 0,-2 1 0,-1-3 0,-3 1 0,-1 1 0,-2-2 0,0 1 0,-2-4 0,1 1 0,1-1 0,-2 0 0,-1-2 0,1 0 0,2 0 0,1-2 0,3-1 0,3-2 0,2-1 0,1-2 0,1 1 0,2-2 0,0 0 0,5-1 0,-1 0 0,2 4 0,1-1 0,-4 5 0,-3-1 0,-2 2 0,0 4 0,-1 1 0,0 2 0,0 1 0,1-1 0,-1-1 0,0 1 0,0-1 0,0-2 0,1 3 0,-1-2 0,0-2 0,4-1 0,-1-1 0,0 0 0,-2 0 0,-1 0 0,0 0 0,1 0 0,-1-4 0,0-3 0,1-1 0,3-2 0,-3 0 0,3 0 0,-2 0 0,2-3 0,-3 1 0,2-5 0,0 0 0,0-1 0,-1-2 0,1 0 0,0 2 0,0 2 0,-2-3 0,3 4 0,-3 0 0,-1 2 0,2 2 0,0 1 0,2 1 0,0 2 0,0 1 0,1 3 0,14-10 0,2 2 0</inkml:trace>
  <inkml:trace contextRef="#ctx0" brushRef="#br0" timeOffset="1650">782 32 12287,'0'-10'0,"0"4"0,0-1 0,0 1 0,-1 4 0,-2 3 0,0 3 0,-4-2 0,1 3 0,-4-5 0</inkml:trace>
  <inkml:trace contextRef="#ctx0" brushRef="#br0" timeOffset="2033">616 608 12287,'-7'-5'0,"1"1"0,-2 3 0,-1 1 0,0 1 0,-2 2 0,-2 0 0,-2 1 0,-5-2 0,1 2 0,-1-2 0,0 3 0,1 1 0</inkml:trace>
  <inkml:trace contextRef="#ctx0" brushRef="#br0" timeOffset="2250">137 462 12287,'0'-7'0,"0"3"0,0 3 0,0 3 0,-1 9 0,-1 1 0,-1 1 0,-5 4 0,2-1 0,-4 3 0,-3 0 0,1-2 0,-3-1 0,0 0 0,-1-1 0,0-1 0,-3-4 0</inkml:trace>
  <inkml:trace contextRef="#ctx0" brushRef="#br0" timeOffset="2432">49 325 12287,'0'-10'0,"0"0"0,0 1 0,0 4 0,0 5 0,0 5 0,0 4 0,0 1 0</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9:45.623"/>
    </inkml:context>
    <inkml:brush xml:id="br0">
      <inkml:brushProperty name="width" value="0.08571" units="cm"/>
      <inkml:brushProperty name="height" value="0.08571" units="cm"/>
      <inkml:brushProperty name="color" value="#008C3A"/>
    </inkml:brush>
  </inkml:definitions>
  <inkml:trace contextRef="#ctx0" brushRef="#br0">2520 215 12287,'0'-9'0,"0"-1"0,0 0 0,4 1 0,2 4 0,-1 5 0,4 8 0,-4 6 0,2 1 0,-1 2 0,0 3 0,1 2 0,0 0 0,0 0 0,1 2 0,-1 0 0,0 0 0,1-1 0,-3 3 0,1-3 0,2-1 0,-4 3 0,1 0 0</inkml:trace>
  <inkml:trace contextRef="#ctx0" brushRef="#br0" timeOffset="650">2373 264 12287,'-9'-4'0,"3"-2"0,2-3 0,0-1 0,2 5 0,-1 1 0,6 8 0,0 1 0,3 5 0,2-1 0,0 1 0,2 3 0,0 0 0,-1 0 0,-3 1 0,3-2 0,-3 5 0,3-1 0,1-1 0,-4 4 0,1-3 0,-1 2 0,0 2 0,1-2 0,-3 0 0,-2-2 0,-1 1 0,-1-3 0,0-1 0,-1-2 0,-3-1 0,-1-1 0,-5-3 0,0-3 0,1-2 0,-5-1 0,-2-1 0,0-2 0,0-3 0,3-3 0,-2-2 0,1-1 0,2-1 0,1-3 0,1 3 0,0 1 0,1 1 0,0 5 0,0 0 0,-1 2 0,0-3 0,-7 4 0,4 2 0,2 3 0,-2 0 0,-1 5 0,-1 0 0,-2 2 0,-2 1 0,0 0 0,-1-1 0,1 1 0,-1 0 0,2 0 0,0-2 0,2-1 0,0 0 0,-4-3 0,2-2 0,2-1 0,-2-1 0,4 0 0,-1 0 0,-2 0 0,2-3 0,2-2 0,3 0 0,0-3 0,0 0 0,0-2 0,1 0 0,-1 0 0,0-1 0,0 0 0,-1-2 0,-2 1 0,3-2 0,-3-1 0,2 0 0,1-2 0,0 0 0,0-1 0,1 2 0,-1-1 0,0 2 0,0 1 0,2 1 0,1 0 0,2 4 0,3 2 0,-2-1 0,1 4 0,3 0 0,0-1 0,0 0 0</inkml:trace>
  <inkml:trace contextRef="#ctx0" brushRef="#br0" timeOffset="967">2159 235 12287,'0'0'0</inkml:trace>
  <inkml:trace contextRef="#ctx0" brushRef="#br0" timeOffset="1082">2012 274 12287,'-5'-4'0,"0"-2"0,1 1 0,3 0 0,-8 5 0,4 0 0</inkml:trace>
  <inkml:trace contextRef="#ctx0" brushRef="#br0" timeOffset="1384">1436 1 12287,'-5'1'0,"2"2"0,6 3 0,2 0 0,5 0 0,0 2 0,-1 1 0,4 0 0,0 1 0,-1 0 0,-1 0 0,-1 0 0,-1-1 0,-2 0 0,0-3 0,-5 3 0,1-2 0,-2 1 0,-1 2 0</inkml:trace>
  <inkml:trace contextRef="#ctx0" brushRef="#br0" timeOffset="1801">1251 430 12287,'0'6'0,"0"2"0,0-1 0,0-2 0,0 2 0,0 0 0,3 2 0,1 1 0,2 1 0,1 2 0,-1-2 0,-1 2 0,0-4 0,1-2 0,-1 2 0,3-4 0,-2 0 0,-3 0 0,1-10 0,-4-1 0,-1-3 0,-2-1 0,-3-3 0,-4-1 0,1-1 0,-1-2 0,0-3 0,0-1 0,-1-2 0,-2 1 0,3 0 0,-3 1 0,2-2 0,1 1 0,0 3 0,2 1 0,0 2 0,1-1 0,5 3 0,0 2 0,3 3 0,2 2 0,8 5 0,-1-1 0,2 2 0,2 1 0,1 0 0,5 0 0,-1 0 0,1 0 0</inkml:trace>
  <inkml:trace contextRef="#ctx0" brushRef="#br0" timeOffset="2350">1338 489 12287,'-13'0'0,"0"0"0,1 0 0,-2 1 0,1 1 0,1 2 0,2 2 0,-3 0 0,-2 4 0,0 0 0,-2 0 0,-3 0 0,-1 1 0,-3 0 0,-1-2 0,2-2 0,-2 2 0,0-1 0,0-2 0,2-4 0,-1 2 0,0-3 0,2-1 0,1 0 0,2-1 0,-1-3 0,1-2 0,2-3 0,2-2 0,1-1 0,2-1 0,2-3 0,4 3 0,3 0 0,2-1 0,1 3 0,0-2 0,0 2 0,1 3 0,2 1 0,-2 4 0,2 6 0,-2 3 0,-1 3 0,0 1 0,-1 0 0,-2 0 0,-3-1 0,-3 1 0,-1-3 0,0-2 0,0-1 0,-4-1 0,3-2 0,-5-1 0,1 0 0,0 0 0,3 0 0,-1-1 0,1-3 0,-1-2 0,3-3 0,-1 0 0,5 2 0,2 0 0,-1 4 0,2-3 0,3 3 0,0 0 0,5 2 0,1 5 0,-1 3 0,1 2 0,-1 0 0,-3 1 0,2 0 0,-3 0 0,-1-1 0,0 1 0,0 0 0,-1 0 0,-3-1 0,1 0 0,-6-1 0,-1-3 0,-1-1 0,-3 1 0,-1-3 0,1 1 0,0-1 0,-3 0 0,2-7 0,-5 0 0</inkml:trace>
  <inkml:trace contextRef="#ctx0" brushRef="#br0" timeOffset="2901">928 743 12287,'-17'-5'0,"0"0"0,-1-1 0,-3-1 0,2 4 0,-3 0 0,1 2 0,-3 6 0,0 0 0,-1 1 0,-1 2 0,-3-2 0</inkml:trace>
  <inkml:trace contextRef="#ctx0" brushRef="#br0" timeOffset="3318">274 420 12287,'-10'0'0,"1"0"0,-1 0 0,0 0 0,0 0 0,1 2 0,0 1 0,2 3 0,3 4 0,4 2 0,0 2 0,0 1 0,0-2 0,1 3 0,2-1 0,4 0 0,2-3 0,0 2 0,1-1 0,0 0 0,0 1 0,-2-2 0,0 1 0,-2-1 0,-3-1 0,0-1 0,-2-1 0,-5-3 0,-3-3 0,-3-2 0,-3-1 0,1 0 0,-4 0 0,-1 0 0,-2 0 0,1-4 0,1-2 0,0 0 0,0-1 0,2 1 0,0-4 0,0 0 0,4 1 0,-4-5 0,2 1 0,3 0 0,2-1 0,3 4 0,2-4 0,0 4 0,0 0 0,3 0 0,4 0 0,2 1 0</inkml:trace>
  <inkml:trace contextRef="#ctx0" brushRef="#br0" timeOffset="3500">294 831 12287,'-20'-9'0,"1"7"0,-1-10 0,1 9 0,-1 0 0,1 3 0,-2 5 0,-1 4 0,0 7 0,-1-1 0,2 1 0,-2 1 0,3 2 0,-4 0 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09:53.221"/>
    </inkml:context>
    <inkml:brush xml:id="br0">
      <inkml:brushProperty name="width" value="0.08571" units="cm"/>
      <inkml:brushProperty name="height" value="0.08571" units="cm"/>
      <inkml:brushProperty name="color" value="#008C3A"/>
    </inkml:brush>
  </inkml:definitions>
  <inkml:trace contextRef="#ctx0" brushRef="#br0">3603 153 12287,'3'-6'0,"0"1"0,0 2 0,0-2 0,1 7 0,4 1 0,-3 6 0,1 1 0,-2 3 0,0 2 0,2 0 0,-1 1 0,-1 0 0,1 0 0,-1 0 0,-1 0 0,1 0 0,0-1 0,-2-1 0,-1 0 0,-1-3 0,0-2 0,0 0 0,0-1 0,-4-3 0,0-2 0</inkml:trace>
  <inkml:trace contextRef="#ctx0" brushRef="#br0" timeOffset="783">3371 265 12287,'0'-5'0,"0"-1"0,0 0 0,0 2 0,0-2 0,0 5 0,0-2 0,0 6 0,0 2 0,0 2 0,-1 1 0,-1 0 0,-1 0 0,-3 0 0,1 0 0,-2 0 0,-1 0 0,1-2 0,1-1 0,-1 0 0,1 0 0,-1 1 0,-1-3 0,0-1 0,0 2 0,3-3 0,0 1 0,2-1 0,-2-1 0,4 0 0,1 0 0,4 0 0,3 0 0,2 0 0,1 0 0,1 0 0,-1 1 0,-2 1 0,1 1 0,-1-2 0,-3 3 0,0-1 0,1-1 0,2 2 0,-3-2 0,-1 3 0,0 1 0,-1-1 0,-3 0 0,0 1 0,-4 1 0,-1-1 0,-3-1 0,-3 1 0,-1-1 0,-5-1 0,1 1 0,0-1 0,-1-2 0,-1 1 0,-4-2 0,-1-1 0,-1 0 0,0 0 0,0 0 0,0 0 0,1-3 0,1-1 0,4 0 0,1-2 0,4-1 0,2-1 0,3-1 0,3 1 0,1 0 0,4 0 0,0 4 0,0 1 0,0 5 0,-3 1 0,-2 3 0,-3-1 0,0 2 0,0-1 0,0-1 0,0 1 0,0-2 0,-1 3 0,0-2 0,-1 0 0,3 0 0,-1-3 0,2 1 0,-2-2 0,-2-1 0,2 0 0,-1 0 0,-1 0 0,1 0 0,0-1 0,1-1 0,-1-2 0,-2 0 0,2-1 0,-4-3 0,1-1 0,-1-2 0,0 2 0,-3-3 0,0 2 0,0-1 0,2-3 0,1 0 0,-1-1 0,2-1 0,0 3 0,4 0 0,0 2 0,0 1 0,4 1 0,1 1 0,1 0 0,0 0 0,1 3 0,-2-1 0,2 0 0,8-5 0,2-1 0</inkml:trace>
  <inkml:trace contextRef="#ctx0" brushRef="#br0" timeOffset="999">3290 32 12287,'0'-8'0,"0"0"0,0 0 0,-3 4 0,2 0 0,-3 4 0</inkml:trace>
  <inkml:trace contextRef="#ctx0" brushRef="#br0" timeOffset="1269">3010 538 12287,'-8'0'0,"-1"-3"0,1 1 0,0 0 0,0 1 0,-2 1 0,-2 1 0,0 1 0,-3 4 0,0 1 0,-1 1 0,-1-1 0,-1-2 0,1-1 0,-10 0 0,2 0 0</inkml:trace>
  <inkml:trace contextRef="#ctx0" brushRef="#br0" timeOffset="1485">2464 410 12287,'-5'-8'0,"-1"3"0,1 1 0,-3 5 0,0 2 0,0 2 0,-1 6 0,-1 2 0,-1 0 0,2 0 0,-3 1 0,0 1 0,1-1 0,-1-1 0,1-3 0,1 1 0,-1-3 0,1-3 0,1 2 0,1-2 0</inkml:trace>
  <inkml:trace contextRef="#ctx0" brushRef="#br0" timeOffset="1634">2319 265 12287,'0'-11'0,"0"1"0,0 0 0,0 4 0,0 2 0,0 3 0,0 3 0,0 6 0,-3 0 0,-2 0 0</inkml:trace>
  <inkml:trace contextRef="#ctx0" brushRef="#br0" timeOffset="1868">1870 145 12287,'0'-11'0,"0"0"0,0 2 0,1 3 0,1 5 0,2 6 0,3 5 0,0 9 0,7 4 0,0 4 0,1 2 0,1-1 0,0 2 0,0-4 0,0-1 0,-3-4 0,-1-2 0</inkml:trace>
  <inkml:trace contextRef="#ctx0" brushRef="#br0" timeOffset="2618">1637 145 12287,'0'-6'0,"0"1"0,0 4 0,0 1 0,3 4 0,1 4 0,0 1 0,2 1 0,1 2 0,1 2 0,1 0 0,-1 3 0,0-1 0,0 3 0,0-2 0,0-1 0,-4 0 0,0 0 0,-2-1 0,1-1 0,0 0 0,-3-3 0,-1-1 0,-2-2 0,-1-2 0,-4-2 0,-1 0 0,-2-2 0,-1-1 0,-5-1 0,2-1 0,2-2 0,-5 1 0,2-3 0,0-2 0,2-3 0,-1 1 0,2-2 0,1 2 0,1 1 0,3 0 0,2 1 0,0 1 0,0 1 0,2 3 0,-2-1 0,0 2 0,2 1 0,-2 1 0,0 2 0,-1 2 0,0 2 0,0 1 0,-1 0 0,0 0 0,-6 0 0,1 0 0,-2 0 0,-1 0 0,-4-2 0,-1-2 0,-4 1 0,-1-1 0,1-2 0,-2 1 0,2-2 0,1-1 0,1 0 0,1-1 0,1-1 0,1-1 0,4-3 0,3 1 0,0 0 0,0 0 0,-1-1 0,3-2 0,1 1 0,1 2 0,2-2 0,2 1 0,2-1 0,2-1 0,2 1 0,2 2 0,1-1 0,4 3 0,1 1 0,2 1 0,-2 1 0,2 0 0,-2 0 0,-1 0 0,0 0 0,0 0 0,0 0 0,-3 3 0,-1 0 0,1 1 0,-1 0 0,-1 2 0,2-1 0,-1 1 0,0 0 0,-2 1 0,2-2 0,-2 2 0,1 1 0,0 0 0,-2 0 0,1 1 0,0 2 0,1-1 0,-4 2 0,-2 0 0,-2-2 0,0-1 0,-3 0 0,-1-1 0,-3 1 0,1 0 0,-2-4 0,-1-1 0,-1-1 0,-4 0 0,0 0 0,2-1 0,3-1 0,-5-5 0,2 0 0</inkml:trace>
  <inkml:trace contextRef="#ctx0" brushRef="#br0" timeOffset="2866">1549 153 12287,'-8'-8'0,"0"0"0,0 1 0,0 1 0,0 4 0,-3 2 0,0 2 0,-2 4 0,-1 4 0,-2-1 0,-2 2 0,-1-2 0,-7 2 0,2 2 0</inkml:trace>
  <inkml:trace contextRef="#ctx0" brushRef="#br0" timeOffset="3151">586 89 12287,'5'-4'0,"-1"0"0,-1-5 0,1 5 0,4 2 0,0 4 0,0 3 0,3 6 0,1 3 0,0 4 0,2 4 0,-1-1 0,0 2 0,1 2 0,-2 0 0,0 0 0,-4-1 0,-1-1 0,-2-1 0,6-3 0,-2-3 0</inkml:trace>
  <inkml:trace contextRef="#ctx0" brushRef="#br0" timeOffset="3701">386 313 12287,'-8'-3'0,"0"-4"0,0-2 0,0 0 0,2-2 0,2 1 0,0-1 0,1 5 0,3-2 0,0 1 0,4 1 0,1 0 0,2 4 0,2 1 0,-1 1 0,-1 1 0,-2 1 0,2 0 0,-1 4 0,1 0 0,-2 1 0,-1 1 0,0 0 0,-1-3 0,-3 1 0,0 0 0,0 1 0,0-2 0,0 1 0,0 0 0,0 1 0,-1-1 0,-2-1 0,-2 0 0,-2 0 0,-2 2 0,-2-2 0,-1 2 0,-1 1 0,-3-2 0,1-1 0,-3 1 0,0 1 0,-1 1 0,1-2 0,2-1 0,1 1 0,6 1 0,-2-1 0,3-1 0,3 1 0,-2-1 0,5 0 0,0 2 0,4 0 0,1 1 0,2 0 0,-1 0 0,2-1 0,-1-1 0,-2-1 0,1 1 0,-2 2 0,0 0 0,1 0 0,-3 0 0,0 0 0,-1-3 0,-1 1 0,-5-1 0,-3-1 0,1 3 0,-4-5 0,1 0 0,-1-1 0,0 0 0,-3 1 0,0 0 0,0 0 0,2-1 0,2-1 0,-1-1 0,1-2 0,2 2 0,0-5 0,3 1 0,2 1 0,3-6 0,-1 1 0,2-3 0,5-1 0,0-3 0</inkml:trace>
  <inkml:trace contextRef="#ctx0" brushRef="#br0" timeOffset="3986">217 113 12287,'-5'-8'0,"-1"0"0,5 0 0,-3 3 0,4 2 0,0 3 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10:16.655"/>
    </inkml:context>
    <inkml:brush xml:id="br0">
      <inkml:brushProperty name="width" value="0.08571" units="cm"/>
      <inkml:brushProperty name="height" value="0.08571" units="cm"/>
      <inkml:brushProperty name="color" value="#008C3A"/>
    </inkml:brush>
  </inkml:definitions>
  <inkml:trace contextRef="#ctx0" brushRef="#br0">0 46 12287,'15'0'0,"0"0"0,-7-8 0,7 1 0,-8-1 0,8 8 0,3 0 0,12-7 0,7-1 0,11 3 0,11 3 0,14 2 0,-24 0 0,4 0 0,6 0 0,2 0 0,8 0 0,2 0 0,6 0 0,3 0 0,5 0 0,2 0 0,6 0 0,1 0-150,5-1 1,0 2-1,-32 1 1,0 0-1,1 1 1,-1 0-1,1 1 1,-1-1 0,33 2-1,0 0 150,-3 0 0,0 0 0,0 3 0,-1-1 0,-8-1 0,-2-2 0,-4 1 0,-2 0 0,0 0 0,-2 0 0,-7 0 0,0-2 0,-2-3 0,-1 0 0,-5 0 0,-1 0 44,-4 0 0,-1 0 0,-3 0 1,-1 0-1,37 0 0,0 0-44,0 0 0,-5 0 0,-8 0 0,-12 0 0,-8 0 0,-7 2 0,-10 3 0,-5 5 0,-2 3 0,-3-6 0,-11 8 0,-4 3 0,-7 2 0,-6 2 0,-2 0 0,0 1 0,0-1 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10:17.487"/>
    </inkml:context>
    <inkml:brush xml:id="br0">
      <inkml:brushProperty name="width" value="0.08571" units="cm"/>
      <inkml:brushProperty name="height" value="0.08571" units="cm"/>
      <inkml:brushProperty name="color" value="#008C3A"/>
    </inkml:brush>
  </inkml:definitions>
  <inkml:trace contextRef="#ctx0" brushRef="#br0">176 226 12287,'-23'0'0,"1"0"0,-1 0 0,1 2 0,-1 6 0,1-6 0,-1 6 0,11-3 0,7 0 0,10 2 0,10 1 0,17-8 0,13 0 0,13 0 0,9-3 0,10-2 0,16-2 0,-40 4 0,4 1 0,7-3 0,4 0 0,7 0 0,2 0 0,5-1 0,1-1 0,6-1 0,2-1 0,-26 2 0,2 0 0,0 1 0,6-2 0,2 1 0,-1-1 0,3 1 0,1-1 0,0 1-104,1-1 0,1 1 0,0-1 0,-3 1 0,0 1 0,-1-1 0,-6 1 0,0 0 0,-1 1 0,-1 0 0,0 0 0,-1 0 104,30-4 0,0 0 0,-3 3 0,-3 0 0,-8 0 0,-4-1 0,-7 2 0,-4 0 0,-8 3 0,-3-1 0,-5 2 0,-1 0 0,38 1 0,-1 0 0,-6 0 0,-14 0 0,-18 0 0,-11 0 0,-9 10 0,-15 5 0,-5-3 0,-10 3 0,0 10 0,0-12 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10:24.170"/>
    </inkml:context>
    <inkml:brush xml:id="br0">
      <inkml:brushProperty name="width" value="0.08571" units="cm"/>
      <inkml:brushProperty name="height" value="0.08571" units="cm"/>
      <inkml:brushProperty name="color" value="#008C3A"/>
    </inkml:brush>
  </inkml:definitions>
  <inkml:trace contextRef="#ctx0" brushRef="#br0">3387 206 12287,'4'6'0,"-2"0"0,1-3 0,3-2 0,-3 4 0,4-5 0,-4 0 0,5 0 0,-6 5 0,2 2 0,-3 3 0,0 1 0,1 0 0,2 1 0,-2 2 0,4-1 0,2 5 0,1 1 0,2 2 0,-4 4 0,1 2 0,0-1 0,2 1 0,0-2 0,1-4 0,0 1 0</inkml:trace>
  <inkml:trace contextRef="#ctx0" brushRef="#br0" timeOffset="583">3181 400 12287,'0'-10'0,"0"-1"0,1 1 0,3 3 0,-2 2 0,5 6 0,2 3 0,-3-2 0,1 6 0,0 0 0,-1 2 0,3 4 0,-5 0 0,1 0 0,0-2 0,-1 0 0,-3 1 0,1 1 0,2 0 0,0-2 0,-4-2 0,0 2 0,0 3 0,-5-7 0,-2 3 0,-3-1 0,-1-1 0,-3-1 0,-2-2 0,-1 0 0,-2 0 0,2-4 0,-1 2 0,-1-3 0,-2-1 0,1-5 0,1-2 0,2-3 0,1-1 0,2 0 0,3 1 0,0-1 0,0 0 0,4 0 0,1 0 0,1 1 0,3-1 0,1 4 0,1-1 0,0 7 0,0 1 0,0 5 0,0 6 0,0-4 0,0 0 0,0 2 0,-5-1 0,-2 0 0,-3-2 0,-1-1 0,1 2 0,-1-2 0,-1 0 0,-3 0 0,2 2 0,-4-3 0,0-2 0,1-1 0,1 3 0,-2 0 0,2-2 0,1-1 0,2-1 0,2-5 0,-1-1 0</inkml:trace>
  <inkml:trace contextRef="#ctx0" brushRef="#br0" timeOffset="883">3159 152 12287,'-6'-5'0,"-3"2"0,2-4 0,-3 5 0,-1-8 0,0 4 0</inkml:trace>
  <inkml:trace contextRef="#ctx0" brushRef="#br0" timeOffset="1049">2997 281 12287,'-17'0'0,"2"0"0,3-1 0,-3-1 0,-3-2 0,1 1 0,-1 3 0,-1 0 0,-1 4 0,-2 2 0</inkml:trace>
  <inkml:trace contextRef="#ctx0" brushRef="#br0" timeOffset="1716">2802 530 12287,'-10'-6'0,"-1"3"0,0 1 0,-4 4 0,0 0 0,-1 3 0,1 1 0,-5-4 0,2 3 0,-2-1 0,-2-1 0,2 1 0,1-4 0,2 0 0,1 0 0,-2 0 0,4 0 0,0 0 0,2 0 0,2-5 0,0-2 0,3-3 0,2 3 0,5 0 0,0-2 0,0 0 0,5 2 0,2-1 0,4 1 0,3 1 0,-1-2 0,4 3 0,0 0 0,0 0 0,0 2 0,2 3 0,-1 0 0,1 0 0,-2 0 0,0 0 0,-1 1 0,-3 2 0,-1 0 0,-3 4 0,-1 2 0,-5 0 0,-2 2 0,-1 0 0,0 0 0,0-1 0,-4 1 0,-5 0 0,-3 0 0,-2 0 0,-4-2 0,2 0 0,0-3 0,1-1 0,-4-1 0,2-1 0,-1 0 0,0 0 0,1-2 0,-2-1 0,2 0 0,1 0 0,-3-1 0,2-2 0,-1-1 0,0-2 0,1-2 0,-2-3 0,2 1 0,2-1 0,0-1 0,4-1 0,0-2 0,1 2 0,0-4 0,2 0 0,2-1 0,1 0 0,-2 1 0,2-2 0,0 1 0,0-1 0,-2 0 0,3 1 0,2 2 0,1 0 0,-3 4 0,1-2 0,0 2 0,2 1 0,1 0 0,0 0 0,0 1 0,5 0 0,2 3 0,3 3 0,0 3 0,1 1 0,0 0 0,0 0 0,0 0 0</inkml:trace>
  <inkml:trace contextRef="#ctx0" brushRef="#br0" timeOffset="1933">2618 249 12287,'-10'0'0,"-5"0"0,1 0 0,1 0 0,0 0 0,1 0 0,-1 0 0,-2 1 0,-2 3 0,-1-3 0,-4 4 0</inkml:trace>
  <inkml:trace contextRef="#ctx0" brushRef="#br0" timeOffset="2468">2013 411 12287,'10'-3'0,"1"-2"0,0-1 0,-4 3 0,0 0 0,2 2 0,0 2 0,1 2 0,-3 5 0,2 1 0,-6 2 0,0 0 0,-2 0 0,-6-1 0,-2 1 0,-3-1 0,-1-3 0,1 3 0,-1-3 0,-1 3 0,-3 0 0,3 1 0,-2 0 0,2-1 0,1-3 0,0 2 0,2-1 0,1 1 0,0 2 0,4 0 0,6 0 0,5-2 0,2-1 0,2 0 0,0-4 0,0-1 0,0 2 0,0-3 0,-1 4 0,1-1 0,-4 2 0,1-3 0,-6 4 0,2-3 0,-8 3 0,-3-5 0,-3-2 0,-1-1 0,-1 0 0,-2 0 0,1 4 0,-4 0 0,0-2 0,0-1 0,0-1 0,-2 0 0,1 0 0,-1 0 0,2 0 0,0-1 0,2-1 0,1-2 0,2-1 0,2 3 0,-1-3 0,0-1 0,5-1 0,2-4 0,3 0 0,1 0 0,0 0 0,5-9 0,1-3 0</inkml:trace>
  <inkml:trace contextRef="#ctx0" brushRef="#br0" timeOffset="2715">1926 141 12287,'6'-5'0,"4"0"0,-3-2 0,2 7 0,1 7 0,-2 3 0,0 1 0,-6 3 0,3 0 0,-1 0 0,-1-2 0,1 2 0,-4 1 0,0-2 0,0-1 0,0-1 0</inkml:trace>
  <inkml:trace contextRef="#ctx0" brushRef="#br0" timeOffset="2981">2045 909 12287,'-11'0'0,"0"-4"0,-1 1 0,-1-1 0,-1-1 0,-6 4 0,2-3 0,-2 4 0,-2 4 0,1-3 0,-1 4 0,0-1 0,1-1 0,-1 1 0,1-4 0</inkml:trace>
  <inkml:trace contextRef="#ctx0" brushRef="#br0" timeOffset="3214">1526 303 12287,'7'0'0,"0"0"0,-3 5 0,2 3 0,0 5 0,0 5 0,1 4 0,4 3 0,4 3 0,2 4 0</inkml:trace>
  <inkml:trace contextRef="#ctx0" brushRef="#br0" timeOffset="3698">1342 400 12287,'-5'-6'0,"4"2"0,-3 7 0,7 2 0,0 1 0,0 2 0,-1-2 0,2 2 0,3 0 0,-1 0 0,0 1 0,-1-2 0,-3 2 0,3-3 0,-2 1 0,1 0 0,1-1 0,-4 4 0,4-4 0,-2 1 0,1 0 0,0-3 0,-3 3 0,2 1 0,-1-2 0,1 1 0,-2 2 0,-1-3 0,0 1 0,0-3 0,0 3 0,-4-3 0,-4 2 0,-1-2 0,-2 0 0,0-3 0,-1 2 0,-2 0 0,1 2 0,-5-3 0,-2 2 0,0-2 0,-2 1 0,1-1 0,-1 2 0,0-5 0,1-5 0</inkml:trace>
  <inkml:trace contextRef="#ctx0" brushRef="#br0" timeOffset="3988">1071 444 12287,'-11'0'0,"4"4"0,0 4 0,0 1 0,1 2 0,-4 5 0,4 1 0,-1 1 0,0 0 0,0 0 0,-5 3 0,-2 1 0,0 0 0,-5-1 0,1 0 0,-2-2 0,2-1 0,-2-6 0,3 0 0,-1-5 0,0-2 0,5-1 0,-3-4 0</inkml:trace>
  <inkml:trace contextRef="#ctx0" brushRef="#br0" timeOffset="4233">747 260 12287,'-4'-11'0,"1"0"0,-1 0 0,4 0 0,0 7 0,0 4 0,0 9 0,0 8 0,1 1 0,3 0 0,-2 1 0,4 5 0,0 2 0,0-2 0,0 2 0,3-1 0,-3-1 0,-2-1 0,4-2 0,-5-3 0,1 2 0,-4-3 0</inkml:trace>
  <inkml:trace contextRef="#ctx0" brushRef="#br0" timeOffset="4600">530 357 12287,'-6'0'0,"2"1"0,4 3 0,0 3 0,0 3 0,0 1 0,0-1 0,0 1 0,0 0 0,0 0 0,0 0 0,0-1 0,0-2 0,0-1 0,0 1 0,0-3 0,0-1 0,-2-9 0,0-5 0,-2-3 0,-3-5 0,2 2 0,0 0 0,1-4 0,-4-1 0,4-3 0,-1-3 0,0 0 0,1-1 0,4-2 0,0 2 0,0 2 0,5-3 0,2 4 0,3 1 0,1 1 0,5 5 0,2 1 0,2 1 0,2 3 0,-2 6 0,-1 3 0,-2 3 0,-1 1 0,2 1 0,-4 3 0,5 2 0,-2 5 0</inkml:trace>
  <inkml:trace contextRef="#ctx0" brushRef="#br0" timeOffset="5067">411 584 12287,'-6'-4'0,"-2"-3"0,3-2 0,-1 2 0,4 1 0,-3 3 0,0 0 0,-1-1 0,-6 5 0,-2 3 0,0-2 0,-2 5 0,-1 2 0,0 0 0,2 6 0,-1-1 0,1 0 0,6-2 0,-1-2 0,5 1 0,0 0 0,1 0 0,0 0 0,5 0 0,3-1 0,2 0 0,5-2 0,-1 0 0,1 0 0,-4-2 0,-1 1 0,0 2 0,0 0 0,-3-2 0,0 1 0,-1 0 0,-7 2 0,-2-1 0,-3 0 0,-1-2 0,-3-3 0,-1 2 0,1-2 0,-2-1 0,4-2 0,-3-1 0,0 0 0,1 0 0,-1-1 0,5-3 0,-1-3 0,0-3 0,1 0 0,2-3 0,2 0 0,1-1 0,1-2 0,4 3 0,0-3 0,0 0 0,2 2 0,1 0 0,3 2 0,0 1 0,4 5 0,-2 1 0,6 0 0,-2-1 0,3-4 0</inkml:trace>
  <inkml:trace contextRef="#ctx0" brushRef="#br0" timeOffset="5249">422 1093 12287,'-26'0'0,"-2"0"0,-1 0 0,0 0 0,2 0 0,-3 1 0,1 3 0,-1 3 0,3 4 0,2 2 0,2 1 0,2 0 0,-1-2 0,0-2 0,-4 1 0,-2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2:24:52.652"/>
    </inkml:context>
    <inkml:brush xml:id="br0">
      <inkml:brushProperty name="width" value="0.11429" units="cm"/>
      <inkml:brushProperty name="height" value="0.11429" units="cm"/>
      <inkml:brushProperty name="color" value="#FF0066"/>
    </inkml:brush>
    <inkml:brush xml:id="br1">
      <inkml:brushProperty name="width" value="0.08571" units="cm"/>
      <inkml:brushProperty name="height" value="0.08571" units="cm"/>
      <inkml:brushProperty name="color" value="#FF0066"/>
    </inkml:brush>
  </inkml:definitions>
  <inkml:trace contextRef="#ctx0" brushRef="#br0">885 388 20662,'0'-4'-6014,"0"-2"4334,3 4 1,-2-4 1163,1 2 0,1 0 541,-1-1 1,2 3 583,-2-3-757,-1 3 1,1-1 201,-4 3 1,0 3 0,-3 1-1,0 1-256,-1 0 0,-2-1 0,-1 3 0,0 0 353,0 1 0,1-1 1,2 0-1,0 0-40,2 0 0,1-2 0,-1-1 11,1 2 0,1 0 0,3 1-16,1 0 0,3-2 0,3-1 0,3 0 36,0 0 1,3-2 0,3 2 0,1-1 132,2-1 0,-1 1 1,1-1-1,-1 0-140,1-1 0,-3-1 0,-1 0 1,-1 0 163,-1 0 1,-3 0 396,-1 0-473,-5 0 0,-3 0 0,-4 2 0,-4 0-9,-3 0 1,-2-1-1,-3 1 1,0 1-79,0 1 1,0-2 0,-1 2-1,-2 0-147,-1 0 1,0-2 0,1 3 0,0 0-29,-2-1 0,1 1 1,-1-2-1,0 1 34,1-1 1,-2 0 0,2-2 0,-1 3-21,0 0 1,0-3-1,-1 1 1,0-1 28,1-1 0,3 0 0,-3 0 1,2 0-9,1 0 1,2 0 0,-1 0 0,1 0 47,0 0 1,3-2 0,2-1 0,1-1-131,1-2 1,2 1-1,1-1 1,1 2-163,1-2 0,-1 0 1,1-1-8,0 0 1,2 0-1,0 0 1,2 2-46,0 0 1,1 3-1,-1-3 116,0 0 0,4 1 0,-2 1 0,0 1 39,1 0 1,0-1-1,2 3 160,0 0 1,0 0 0,-1 1 0,0 1-126,-1 0 1,-1 3 0,3 0 152,0 1 1,-2-1 0,-1 0 0,0 0 64,0-1 1,-2 2-1,2-1 1,-1 1-46,-1 1 1,-1 0 0,-1 0 0,0 0-105,0 0 1,0 0 0,-2 0 0,-2 0 119,-3 0 1,-2 0 0,-1 1 0,-1-2-75,-3-1 0,-3 1 1,-2-1-1,-2 0-412,-3 0 0,1 1 448,-2-1 1,-1 1-1,-3 1 1</inkml:trace>
  <inkml:trace contextRef="#ctx0" brushRef="#br1" timeOffset="1916">234 20 7684,'-1'-6'98,"0"0"117,-2 1-507,1 4 0,2-1 0,0 6 0,0 4 466,0 2 1,0 2-1,0 3 1,0 1-140,0 0 0,1 4 0,0-1 1,2 0 41,-2 0 0,0 2 0,-1 0 1,1 2 117,1-1 1,-1 0 0,1 0 0,0-1-39,0 0 1,-1 0 0,2 0 0,0-3-146,-1-1 1,0-2 0,-1-1-1,1 0-235,0 0 0,0-2 1,-1-1-270,2-1 0,-3 0 0,4-4 492,-1-1 0,-3 1 0,4-2 0</inkml:trace>
  <inkml:trace contextRef="#ctx0" brushRef="#br1" timeOffset="2200">8 267 7680,'-7'-7'0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11:01.767"/>
    </inkml:context>
    <inkml:brush xml:id="br0">
      <inkml:brushProperty name="width" value="0.08571" units="cm"/>
      <inkml:brushProperty name="height" value="0.08571" units="cm"/>
      <inkml:brushProperty name="color" value="#008C3A"/>
    </inkml:brush>
  </inkml:definitions>
  <inkml:trace contextRef="#ctx0" brushRef="#br0">300 101 12287,'0'-17'0,"0"0"0,0 9 0,0-9 0,3 9 0,6-9 0,-7 12 0,20-6 0,-5 11 0,5 0 0,3 3 0,0 2 0,0 3 0,0-2 0,8 8 0,4 0 0,-1 2 0,0 1 0,8 0 0,-5 5 0,3-3 0,-1-2 0,-8 0 0,6 5 0,-3-3 0,-5-2 0,5-1 0,-3 9 0,-2 0 0,-12-8 0,-5 0 0,-3 2 0,-3-5 0,-8 3 0,0 2 0,0-5 0,0 3 0,0 2 0,0 3 0,0-2 0,0 2 0,0 6 0,0-1 0,0 4 0,0-1 0,0 6 0,0 3 0,0 0 0,0 5 0,0-2 0,0 2 0,0 4 0,0 1 0,0 1 0,0 0 0,0-8 0,0 0 0,0 2 0,0 3 0,0 3 0,0 0 0,0 0 0,0 0 0,0 8 0,0 0 0,0 1 0,0 2 0,0-6 0,0 9 0,0-3 0,0-6 0,9-5 0,-1-5 0,-2-4 0,-4 4 0,-2-9 0,0-3 0,0-5 0,0-3 0,0 0 0,0 0 0,0 0 0,-2 0 0,-4 0 0,-2 0 0,2 0 0,3 0 0,3 0 0,0-1 0,0 1 0,0 3 0,0 3 0,0 2 0,0-2 0,0-1 0,0 1 0,3 2 0,5-3 0,-5 1 0,6-1 0,-7 4 0,-2-4 0,3-2 0,3-3 0,2 0 0,-2 0 0,-4 0 0,-2 0 0,0 0 0,0 0 0,0 0 0,-2-3 0,-4-3 0,-2-2 0,-1 0 0,9 8 0,0-1 0,-8-7 0,0 0 0,2 2 0,-5-5 0,0 0 0,-3-3 0,6 0 0,-9-5 0,-2 2 0,5 0 0,-3-8 0,1 3 0,2 5 0,-9-5 0,7 6 0,-9-7 0,-8-2 0,2 0 0,-13 0 0,-6 0 0,-6 0 0,-10-8 0,5 0 0,-6 2 0,-11 3 0,4-5 0,-7 0 0,12 2 0,10 3 0,7 3 0,2 0 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11:13.281"/>
    </inkml:context>
    <inkml:brush xml:id="br0">
      <inkml:brushProperty name="width" value="0.08571" units="cm"/>
      <inkml:brushProperty name="height" value="0.08571" units="cm"/>
      <inkml:brushProperty name="color" value="#008C3A"/>
    </inkml:brush>
  </inkml:definitions>
  <inkml:trace contextRef="#ctx0" brushRef="#br0">1 0 12287,'7'0'0,"0"0"0,-4 0 0,3 0 0,-4 2 0,2 1 0,0 7 0,-3 5 0,2 0 0,0 1 0,5 4 0,-4 7 0,3 2 0,1 1 0,-2 2 0,2 1 0,0-1 0,2-2 0,-3-2 0,1-5 0,-1 0 0,-1-2 0,3-2 0,-5-1 0,-1-3 0,2-3 0,-4-6 0,-1-1 0,-6-5 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11:13.814"/>
    </inkml:context>
    <inkml:brush xml:id="br0">
      <inkml:brushProperty name="width" value="0.08571" units="cm"/>
      <inkml:brushProperty name="height" value="0.08571" units="cm"/>
      <inkml:brushProperty name="color" value="#008C3A"/>
    </inkml:brush>
  </inkml:definitions>
  <inkml:trace contextRef="#ctx0" brushRef="#br0">67 398 12287,'0'-11'0,"0"4"0,-1 0 0,-3 2 0,3 2 0,-3 8 0,7 2 0,0 3 0,0 1 0,2 4 0,0 1 0,0 0 0,0-1 0,-1 4 0,-1-3 0,2 0 0,1 0 0,-2-2 0,2-3 0,-1 0 0,-3 1 0,3-1 0,-1 0 0,-1-5 0,-3-3 0,0-6 0,-3-5 0,-2-5 0,-1-3 0,-3-1 0,-1 2 0,-1-3 0,0-2 0,0-1 0,1-1 0,2 0 0,0 0 0,0 0 0,2 0 0,-2 0 0,1 1 0,1 2 0,1 0 0,5 3 0,0 0 0,0 0 0,0 1 0,0 3 0,0-1 0,0-2 0,1 0 0,3 4 0,2 0 0,0 0 0,4-1 0,-3-2 0,3 0 0,1 0 0,0 2 0,1 1 0,2 0 0,1 0 0,3 3 0,-2 1 0,1 0 0,3 0 0,1 3 0,-1 4 0,0 0 0,-2 0 0,-4 0 0,1 0 0,-3 0 0,-1 0 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11:14.365"/>
    </inkml:context>
    <inkml:brush xml:id="br0">
      <inkml:brushProperty name="width" value="0.08571" units="cm"/>
      <inkml:brushProperty name="height" value="0.08571" units="cm"/>
      <inkml:brushProperty name="color" value="#008C3A"/>
    </inkml:brush>
  </inkml:definitions>
  <inkml:trace contextRef="#ctx0" brushRef="#br0">33 1 12287,'-7'11'0,"0"0"0,4-4 0,-1 1 0,3-5 0,1 5 0,0-5 0,0 5 0,5-1 0,2 4 0,3-4 0,1 0 0,0-3 0,-3 5 0,-1-2 0,-5 0 0,2 0 0,-4-1 0,-5 1 0,-5-3 0,-3-3 0,-12 4 0,2 1 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11:14.884"/>
    </inkml:context>
    <inkml:brush xml:id="br0">
      <inkml:brushProperty name="width" value="0.08571" units="cm"/>
      <inkml:brushProperty name="height" value="0.08571" units="cm"/>
      <inkml:brushProperty name="color" value="#008C3A"/>
    </inkml:brush>
  </inkml:definitions>
  <inkml:trace contextRef="#ctx0" brushRef="#br0">387 132 12287,'-11'0'0,"0"0"0,0 0 0,0 0 0,0 0 0,0 0 0,0 0 0,0 0 0,0 0 0,0 0 0,0-4 0,-2-1 0,0 0 0,-2 0 0,-3-3 0,3 0 0,2-2 0,0-1 0,2 4 0,0 0 0,2-2 0,1-1 0,0-1 0,3 1 0,-1 3 0,3-3 0,-2 9 0,5-3 0,1 7 0,2 2 0,1 1 0,3-2 0,-3 3 0,-1 0 0,2-1 0,-4 4 0,4-2 0,0 1 0,-2 2 0,3 0 0,-1 1 0,-2-5 0,-3 0 0,0 2 0,0-3 0,0 1 0,-1-4 0,-1 2 0,-3-2 0,-1 1 0,-3 0 0,-4-4 0,-2 0 0,1 0 0,-3 0 0,0 0 0,0 0 0,-4-5 0,4-1 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11:25.480"/>
    </inkml:context>
    <inkml:brush xml:id="br0">
      <inkml:brushProperty name="width" value="0.08571" units="cm"/>
      <inkml:brushProperty name="height" value="0.08571" units="cm"/>
      <inkml:brushProperty name="color" value="#008C3A"/>
    </inkml:brush>
  </inkml:definitions>
  <inkml:trace contextRef="#ctx0" brushRef="#br0">34 43 12287,'-6'-5'0,"2"-2"0,2 1 0,-2-2 0,3 1 0,-5 1 0,2 2 0,3 4 0,-3 4 0,3 3 0,1 3 0,0 2 0,1 3 0,2 4 0,0 1 0,6 4 0,-3 0 0,1 2 0,1-2 0,-2 0 0,2-2 0,0 0 0,0 0 0,-2-1 0,2-3 0,-1-3 0,-1-3 0,0-1 0,-2 0 0,-3-6 0,3-5 0,-8-5 0,-3-6 0,-3 0 0,-1 0 0,0 0 0,0 0 0,-5 0 0,-1 0 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11:25.999"/>
    </inkml:context>
    <inkml:brush xml:id="br0">
      <inkml:brushProperty name="width" value="0.08571" units="cm"/>
      <inkml:brushProperty name="height" value="0.08571" units="cm"/>
      <inkml:brushProperty name="color" value="#008C3A"/>
    </inkml:brush>
  </inkml:definitions>
  <inkml:trace contextRef="#ctx0" brushRef="#br0">232 54 12287,'0'-11'0,"0"0"0,1 0 0,3 0 0,2 5 0,5 2 0,-1 8 0,-1 2 0,-3 2 0,-1-1 0,2 0 0,-3 4 0,-1 2 0,2 1 0,-3 0 0,1 3 0,-2 0 0,-1 0 0,-1 0 0,-2 3 0,-5-2 0,-2 2 0,-1 1 0,0 1 0,0 0 0,0 0 0,0-3 0,0-2 0,0 0 0,0 0 0,4-3 0,1 0 0,0-1 0,-1-2 0,5-4 0,-2 0 0,4-4 0,4 0 0,3-1 0,3-2 0,1 0 0,0 0 0,1 0 0,3 0 0,-3-4 0,3 0 0,-1 2 0,0 1 0,-5-3 0,2 0 0,-2 1 0,-3-2 0,3 3 0,-7-4 0,1 3 0,-6-2 0,-5-3 0,-1 3 0,-3 1 0,-3-3 0,-4-4 0,0 2 0,0 1 0,-2-2 0,4 3 0,-1-3 0,-1-1 0,2 0 0,-2 0 0,1-1 0,2-3 0,-2 3 0,3-4 0,2 1 0,1 1 0,4-1 0,2 4 0,1-1 0,3-3 0,-3 3 0,1-3 0,2 3 0,0 1 0,6-1 0,1 1 0,1 2 0,3 1 0,1 2 0,1 2 0,5 3 0,1-4 0</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11:29.566"/>
    </inkml:context>
    <inkml:brush xml:id="br0">
      <inkml:brushProperty name="width" value="0.08571" units="cm"/>
      <inkml:brushProperty name="height" value="0.08571" units="cm"/>
      <inkml:brushProperty name="color" value="#008C3A"/>
    </inkml:brush>
  </inkml:definitions>
  <inkml:trace contextRef="#ctx0" brushRef="#br0">1590 342 12287,'0'-6'0,"0"1"0,0 5 0,0-5 0,0-2 0,0-3 0,0-1 0,0 0 0,0 0 0,0 4 0,0-1 0,0 6 0,1-3 0,3 6 0,3 3 0,-1-2 0,2 6 0,0-1 0,2-1 0,-2 4 0,-1-4 0,0 2 0,-1-1 0,4-3 0,-2 3 0,0 0 0,-1 4 0,2 0 0,-5 0 0,-1-3 0,-3-1 0,0 2 0,-3-3 0,-2 1 0,-1 2 0,2-1 0,-3 1 0,-2-2 0,-1 0 0,-1 0 0,0-2 0,0 0 0,0-4 0,0 4 0,0-2 0,0 1 0,0 0 0,0-4 0,0 0 0,0 0 0,0 0 0,0 0 0,0 0 0,0 0 0,0 0 0,0 0 0,0 0 0,1-5 0,1-1 0,3-2 0,1 1 0,-3 0 0,1-4 0,1 0 0,1 0 0,5 0 0,0 0 0,0 0 0,0 4 0,0 2 0,-1 7 0,-2 1 0,0 0 0,-4 4 0,-2 2 0,-1-3 0,-1 0 0,0-1 0,0 2 0,0-3 0,0-2 0,0 0 0,0-1 0,0 1 0,0 2 0,0-2 0,0 0 0,0-2 0,0 0 0,0-2 0,1-1 0,3-5 0,1 2 0,2-1 0,3 0 0,-4-4 0,0 4 0,-3 4 0,-1 2 0,-2 4 0,0 1 0,0 0 0,-1 0 0,1-2 0,0 3 0,0-2 0,0 1 0,0 0 0,-1-4 0,-1 0 0,-2 0 0,0 0 0,4 0 0,0 0 0,0 0 0,0 0 0,0 0 0,0 0 0,0 0 0,0 0 0,0 0 0,3 0 0,1 0 0,0 0 0,-4 0 0,0 0 0,4-5 0,3-3 0,-1-1 0,0-4 0,-3 0 0,4-3 0,-1-1 0,2 2 0,-4-5 0,-1-2 0,2-2 0,-2-2 0,4 3 0,2-2 0,0-1 0,-1 2 0,-1 4 0,2 3 0,0 1 0,2 1 0,0 4 0,2 5 0,1 3 0,3 1 0,5 2 0,0 0 0</inkml:trace>
  <inkml:trace contextRef="#ctx0" brushRef="#br0" timeOffset="333">1700 22 12287,'0'-7'0,"-1"1"0,-3 1 0,2 1 0,-5 4 0,-2 0 0,-1 0 0,-1 0 0,0 1 0,0 3 0,-1 1 0,-2 4 0,0-3 0,0-1 0,-3-2 0,0-3 0</inkml:trace>
  <inkml:trace contextRef="#ctx0" brushRef="#br0" timeOffset="766">1347 243 12287,'-1'-6'0,"-3"2"0,-2 3 0,-5 1 0,0 0 0,0 4 0,0 1 0,0 0 0,0-1 0,0 5 0,0-3 0</inkml:trace>
  <inkml:trace contextRef="#ctx0" brushRef="#br0" timeOffset="983">1060 629 12287,'-6'-5'0,"1"4"0,5-4 0,-5 5 0,-1 0 0</inkml:trace>
  <inkml:trace contextRef="#ctx0" brushRef="#br0" timeOffset="1266">718 519 12287,'-11'-1'0,"0"-2"0,0 0 0,-4-1 0,1 4 0,0 1 0,2 3 0,0 2 0,-2 5 0,-1 0 0,2 0 0,2 0 0,2 0 0,2 0 0,-2 0 0,-1 0 0,-1-1 0,0-3 0,4-2 0,0-5 0,4-1 0,0-3 0,1-7 0,2-6 0</inkml:trace>
  <inkml:trace contextRef="#ctx0" brushRef="#br0" timeOffset="1500">409 122 12287,'0'-16'0,"0"3"0,0-1 0,0 1 0,0 9 0,0 5 0,0 9 0,1 2 0,2 7 0,2 4 0,1 1 0,-3 3 0,4-2 0,-1 2 0,0 1 0,-2-4 0,2 2 0,0-4 0,0-3 0,-2 0 0,3-4 0,0 4 0,4-1 0</inkml:trace>
  <inkml:trace contextRef="#ctx0" brushRef="#br0" timeOffset="1833">321 331 12287,'0'11'0,"1"-3"0,1-1 0,2 2 0,-1 1 0,-2 4 0,-1 1 0,0-2 0,0 0 0,0-2 0,-1 0 0,-3 0 0,-2-4 0,-6-1 0,-2-1 0,-1-2 0,-4-2 0,0-1 0,-2 0 0,-1 0 0,0-1 0,1-3 0,2-2 0,0 0 0,2-4 0,-1 3 0,2-3 0,0-1 0,5 0 0,-1 0 0,3 0 0,1 0 0,3-2 0,1 0 0,3-2 0,1 2 0,0 0 0,1 2 0,1-1 0,2-3 0,5 3 0,-3-9 0,5 4 0</inkml:trace>
  <inkml:trace contextRef="#ctx0" brushRef="#br0" timeOffset="2066">277 66 12287,'-6'0'0,"-4"5"0,4 2 0</inkml:trace>
  <inkml:trace contextRef="#ctx0" brushRef="#br0" timeOffset="2197">188 89 12287,'-11'0'0,"0"0"0,0 0 0,0 0 0,4 0 0,1-2 0,1-1 0,-4 1 0,8 2 0,-4 7 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11:35.829"/>
    </inkml:context>
    <inkml:brush xml:id="br0">
      <inkml:brushProperty name="width" value="0.08571" units="cm"/>
      <inkml:brushProperty name="height" value="0.08571" units="cm"/>
      <inkml:brushProperty name="color" value="#008C3A"/>
    </inkml:brush>
  </inkml:definitions>
  <inkml:trace contextRef="#ctx0" brushRef="#br0">1822 76 12287,'0'-11'0,"1"2"0,2 2 0,0 7 0,1 7 0,-3 6 0,3 4 0,3 4 0,-1 0 0,2 8 0,0 2 0,2 1 0,-2-3 0,-2 1 0,-1-1 0,-3-1 0,3 3 0,-1-5 0,-3-3 0,-4-3 0,1-1 0,-5-4 0,-2-1 0,-1-2 0,-1-6 0,0-2 0,0-3 0,-5-6 0,-1-1 0</inkml:trace>
  <inkml:trace contextRef="#ctx0" brushRef="#br0" timeOffset="617">1557 65 12287,'0'-11'0,"0"0"0,0 0 0,0 0 0,0 0 0,0 5 0,0 2 0,0 8 0,0 3 0,1 1 0,2 2 0,1 2 0,-2 0 0,3 0 0,0-1 0,0 2 0,0 1 0,2-1 0,-3 1 0,-1-1 0,2-2 0,-4 3 0,4 1 0,-1-1 0,0-2 0,-1-1 0,-3 0 0,0 0 0,0 0 0,-1-1 0,-3-3 0,2-1 0,-5-3 0,-2 0 0,-1 0 0,-1-2 0,-1-1 0,-2 0 0,0 0 0,-1 0 0,4 1 0,0 2 0,0 0 0,0 2 0,0-2 0,1 2 0,3 1 0,-2-2 0,4 3 0,-1 2 0,4-3 0,-2 1 0,3 2 0,1-3 0,0 1 0,0 2 0,1-3 0,1 1 0,2 2 0,1-1 0,-3 1 0,2-2 0,0 1 0,-4 3 0,0 0 0,0 0 0,-5-5 0,-4-2 0,-4-3 0,1-1 0,-3 0 0,3 0 0,1 0 0,-4 0 0,0 0 0,0-1 0,-1-3 0,4-1 0,-3-4 0,3 2 0,1-2 0,-1 0 0,0-4 0,-1 0 0,4-2 0,0 0 0,-1 4 0,3 0 0,3 0 0,-1-3 0,2-1 0,0 1 0,7 2 0,2-4 0,5-1 0</inkml:trace>
  <inkml:trace contextRef="#ctx0" brushRef="#br0" timeOffset="850">1491 617 12287,'-7'-5'0,"-1"-2"0,1 1 0,-5 0 0,-3 1 0,1 1 0,-3 4 0,0 1 0,0 3 0,-5-2 0,-4 6 0,0-1 0,-1-1 0,4-1 0,-4-5 0</inkml:trace>
  <inkml:trace contextRef="#ctx0" brushRef="#br0" timeOffset="1552">895 198 12287,'0'11'0,"1"-4"0,2 1 0,0 0 0,0 2 0,-1 1 0,1 0 0,0 0 0,0 0 0,2 0 0,-2 0 0,0 0 0,-2 0 0,0 0 0,2 0 0,0 0 0,1 0 0,-4 0 0,0 1 0,-4-5 0,0-1 0,-3-1 0,-1-3 0,-2 0 0,-1-2 0,0 0 0,0 0 0,0 0 0,0 0 0,-1-2 0,-3-1 0,3-2 0,-3-4 0,3 2 0,1-2 0,0-1 0,-1-1 0,3 0 0,1 0 0,2 4 0,4 0 0,-2-2 0,0 3 0,4-1 0,0 4 0,5 7 0,3 7 0,-3 2 0,-1-2 0,0 0 0,0 0 0,-1-3 0,-3-1 0,0 2 0,0 1 0,0-3 0,-1-1 0,-1 0 0,-2 0 0,-6-3 0,1 2 0,-5-2 0,1 1 0,-1 0 0,1-4 0,-2 0 0,1 0 0,6 0 0,0 0 0,0 0 0,3-5 0,0-6 0,5-6 0</inkml:trace>
  <inkml:trace contextRef="#ctx0" brushRef="#br0" timeOffset="1752">1049 21 12287,'-7'0'0,"0"0"0,-2 0 0,-1 0 0,-1 0 0,0 0 0,0 0 0,0 0 0,0 1 0,0 3 0,-5-3 0,-1 4 0</inkml:trace>
  <inkml:trace contextRef="#ctx0" brushRef="#br0" timeOffset="2603">476 176 12287,'-7'1'0,"4"3"0,2-2 0,1 5 0,1-3 0,2 2 0,5-1 0,2 0 0,1-2 0,0 0 0,0 0 0,0-2 0,0-1 0,0 0 0,0 0 0,-4 1 0,1 2 0,0 0 0,-3 2 0,-1-1 0,-3-2 0,-2 6 0,-3 0 0,-2-2 0,-5 1 0,-1-1 0,-3 0 0,1-4 0,-3 3 0,0-1 0,0-1 0,2 1 0,-3-4 0,-1 0 0,2 0 0,0 0 0,4 0 0,-2 0 0,1 0 0,2 0 0,1 0 0,0 0 0,0-4 0,0 1 0,1-1 0,3-1 0,-2 3 0,4-4 0,-1 1 0,-1-3 0,-4 5 0,3-1 0,2 5 0,1 3 0,-2-2 0,3 6 0,1-1 0,-2-1 0,4 4 0,-3-3 0,3 3 0,1-2 0,0-1 0,0 2 0,3-3 0,2 0 0,1-1 0,-2 2 0,3-3 0,2-2 0,-3-1 0,1-1 0,-4 5 0,1-2 0,-8 3 0,-3-1 0,-3 0 0,-1-3 0,0 2 0,0-2 0,-2 1 0,0-1 0,-2 2 0,2-2 0,-3 0 0,1-2 0,2 1 0,0 2 0,2-1 0,0 1 0,0-1 0,0-2 0,4 1 0,-1 1 0,0 2 0,2 5 0,-2-2 0,6 3 0,-2 1 0,3 0 0,1 0 0,0 0 0,0 0 0,0 0 0,4-4 0,-1 1 0,1-1 0,1-1 0,-4 4 0,4-4 0,0 0 0,-3 4 0,6-3 0,-6-2 0,4 4 0,-2-5 0,-3 4 0,9-7 0,-4 4 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11:41.131"/>
    </inkml:context>
    <inkml:brush xml:id="br0">
      <inkml:brushProperty name="width" value="0.08571" units="cm"/>
      <inkml:brushProperty name="height" value="0.08571" units="cm"/>
      <inkml:brushProperty name="color" value="#008C3A"/>
    </inkml:brush>
  </inkml:definitions>
  <inkml:trace contextRef="#ctx0" brushRef="#br0">1756 265 12287,'-11'0'0,"0"0"0,0 0 0,3 4 0,2 1 0,1 1 0,1 1 0,4 4 0,0 0 0,0 0 0,0 0 0,5-4 0,3-4 0,2-2 0,1-1 0,0 0 0,0 0 0,1 0 0,3 0 0,-3-3 0,3-2 0,-3 0 0,-1 0 0,-1 0 0,-2 3 0,0-2 0,0 2 0,-2-1 0,2-1 0,-6 3 0,2-4 0,-8 5 0,-3 0 0,-3 0 0,-1 0 0,-1 0 0,-2 0 0,0 0 0,-5 0 0,3 0 0,0 0 0,0 0 0,-2 0 0,2 0 0,0 0 0,0 0 0,-2 0 0,2 0 0,0 0 0,0 0 0,1-1 0,3-3 0,0-3 0,1-3 0,-3 3 0,8 0 0,-1-3 0,-1-4 0,2 2 0,-1-3 0,3 3 0,3 1 0,1 0 0,-1 0 0,-3 0 0,3 0 0,-4 0 0,5 6 0,0 5 0,0 6 0,0 0 0,0 1 0,0 2 0,5-3 0,2 0 0,3-1 0,-3 0 0,1-2 0,-1 2 0,-1 1 0,4-4 0,-4 3 0,0 0 0,4-3 0,-3 6 0,-1-5 0,2 5 0,-6-1 0,2 4 0,-3-4 0,-2 0 0,-3-2 0,2 2 0,-6-2 0,0 1 0,-2-2 0,-2 2 0,-2 0 0,0 0 0,-5-4 0,3 3 0,-1-1 0,-3 0 0,3-1 0,-1-3 0,-2 0 0,-1 0 0,-1 0 0,0 0 0,0 0 0,0 0 0,1 0 0,2-1 0,1-3 0,3-3 0,0-3 0,5-2 0,1-1 0,2-2 0,1-5 0,-1 3 0,3-1 0,3-1 0,1 1 0,0-3 0,0 1 0,0 2 0,0 5 0,0-2 0,0 3 0,0 5 0,1 4 0,3 6 0,-3 0 0,3 4 0,-2 2 0,2 1 0,-3 1 0,4 0 0,-2 0 0,1 0 0,3 3 0,-3 1 0,0 0 0,1 1 0,-4-4 0,3 4 0,-2-1 0,2-1 0,-3 1 0,3-4 0,-3 0 0,-1 0 0,-1 0 0,-2 0 0,-2 0 0,-1 0 0,-2-3 0,-6-2 0,-2-1 0,-1-3 0,-1 0 0,-4-2 0,1 0 0,2 0 0,-2 0 0,3-2 0,-2-1 0,2-5 0,2 2 0,5-1 0,1-2 0,3-1 0,2-1 0,5 0 0,1 2 0,2 0 0,0 2 0,6 4 0,-2-1 0,3 3 0,0 6 0,-2 1 0,-1 2 0,-2-1 0,-2 0 0,-3 4 0,0 2 0,0 1 0,0-1 0,-1 3 0,-1-2 0,-2 1 0,-6 0 0,0-3 0,-3 0 0,-1-1 0,-2 3 0,0-7 0,-1 2 0,-2-2 0,3 2 0,0-6 0,1 0 0,0-2 0,1-1 0,3 0 0,-1 0 0,6-5 0,3-2 0,1-3 0,2-6 0,0-1 0</inkml:trace>
  <inkml:trace contextRef="#ctx0" brushRef="#br0" timeOffset="434">751 342 12287,'2'-7'0,"1"1"0,5 1 0,-2-2 0,1 3 0,2 2 0,0 0 0,2-1 0,1-1 0,-1 2 0,0 0 0,0 2 0,0 0 0,-6 0 0,-5 2 0,-7 1 0,-2-2 0,-2 4 0,0 0 0,0-4 0,-1 4 0,1-1 0,0 0 0,-1 1 0,-1-3 0,-2 2 0,1-2 0,2-1 0,1 1 0,0 0 0,0 2 0,0 0 0,0-4 0,0 0 0,4 0 0,-1 0 0,0 0 0,2 0 0,-2 0 0,6-5 0,-2-3 0,3-2 0,1-2 0,-1-1 0,-2-3 0,-1-1 0,0-3 0,1-5 0,-2-2 0,-1-1 0,2 2 0,-2-2 0,0 1 0,0 3 0,2 5 0,-2 5 0,1 1 0,3 2 0,-1 5 0,0 3 0,-3 1 0,-5 2 0</inkml:trace>
  <inkml:trace contextRef="#ctx0" brushRef="#br0" timeOffset="983">354 265 12287,'0'-7'0,"0"-1"0,1 6 0,3-2 0,1 8 0,2 3 0,-3 3 0,-3-2 0,-1-1 0,0 2 0,-4 0 0,-1 2 0,-1-1 0,-2-2 0,-2 1 0,-1-1 0,0 2 0,0-1 0,1 0 0,1-3 0,2-1 0,3 2 0,-2-2 0,0 0 0,0 0 0,4 0 0,-2-1 0,3-2 0,1 5 0,1-4 0,3 2 0,3 0 0,1-3 0,1 4 0,-2-1 0,0 0 0,1-2 0,-1 0 0,-4 6 0,1-4 0,-8 2 0,1-2 0,-4-4 0,-1 2 0,-2 0 0,-3 1 0,0-4 0,-2 0 0,2 0 0,1 0 0,-1 0 0,0 0 0,-2 0 0,0-4 0,4 1 0,0-1 0,0-1 0,0-1 0,0-5 0,0 0 0,5 0 0,1 0 0,1-1 0,1-3 0,-1-2 0,4-5 0,0-5 0,0-2 0</inkml:trace>
  <inkml:trace contextRef="#ctx0" brushRef="#br0" timeOffset="1132">255 133 12287,'-6'-5'0,"2"-2"0,3 0 0,-1 1 0,-1 1 0,1 2 0,-2 3 0,-1 5 0,-1 1 0</inkml:trace>
  <inkml:trace contextRef="#ctx0" brushRef="#br0" timeOffset="1316">244 530 12287,'-11'-5'0,"0"-2"0,-1-3 0,1 4 0,0 2 0,-1 3 0,-3 1 0,-2 6 0,-6 4 0,-2 3 0,0 1 0,-11-2 0,2-1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2:24:58.401"/>
    </inkml:context>
    <inkml:brush xml:id="br0">
      <inkml:brushProperty name="width" value="0.08571" units="cm"/>
      <inkml:brushProperty name="height" value="0.08571" units="cm"/>
      <inkml:brushProperty name="color" value="#FF0066"/>
    </inkml:brush>
  </inkml:definitions>
  <inkml:trace contextRef="#ctx0" brushRef="#br0">2758 241 7643,'-7'0'-997,"0"0"914,0 0 1,0 0 0,-1 0 163,1 0 0,3 3 0,-1 0-87,-1 1 1,3 0 0,-1 1-1,0 0-2,3 0 0,-2 2 0,0 0 0,-1 0 5,1 0 1,1 0 0,2 0 0,-1-1-2,-1-1 1,1 1 40,-1-1 1,2-2-1,2 0-27,3-3 1,1 0 0,1-3-40,0-2 0,0-1 0,0-1 0,0 0 2,-3 0 0,3 0 0,-3 0 1,2 0 9,-1 0 1,-2 0-1,-1 2 1,0 0-8,0 0 1,-1-2-1,-1 0 5,0 0 0,0 0 1,0 0-24,0 0 1,-3 0 18,-2 0 0,-1 2 1,1 1 69,0 1 0,0 1 0,-2 3 0,0 1 18,0 3 1,3 1 0,-2 2-1,-1 0-19,-2 2 0,0 2 0,1-2 0,-1 0-34,0 0 1,0 0 0,1-1-20,1 1 0,3-2 0,0-2-213,1-2 202,0-2 0,3-2 0,-1-5 17,-1-1 1,1-2-1,-1-1 1,1-1 3,1-1 0,0 2 0,0-3 0,0-1 2,0 0 1,0-2 0,0-1-1,-1-2-29,-1 0 1,1-2 0,-1 3 0,1-1-7,1-2 1,0 3 0,-1 1 0,0 3 39,-2 4 0,1 1 1,1 2 5,-1 1 0,1 3-6,-1 4 1,-1 0 0,0 2 0,2 3 0,0 1 1,1 1-1,0 3 1,0 1 8,0 3 1,0-1 0,0 2 0,0-1 39,0 1 1,0 3 0,0-2 0,1 1-12,1-1 0,0 1 0,2 2 0,-1 0-9,1-2 0,-2 0 0,1-2 0,-1-1-25,1 2 1,-1-4 0,-2 0 0,0-3-26,0-1 0,-1-2 1,-1 1-1,-2-3-8,0-1 0,-4-4 1,0 2-1,0-3 11,-2 0 0,1 0 1,-2 0-1,0 0 3,0 0 0,-1-3 0,-1-1 0,0-4 3,1-1 0,3 1 0,-2-2 0,1 0-1,1-2 0,1-1 0,2-2 1,1 1-30,3 0 0,1 0 0,1 0 0,0 0-33,0 0 0,1 0 0,1 2 0,3 3-66,1 1 1,1 2-1,0 0 1,1 2 129,-1 1 0,3-2 0,1 1 0</inkml:trace>
  <inkml:trace contextRef="#ctx0" brushRef="#br0" timeOffset="350">2291 8 7721,'0'7'18,"0"1"0,0 2 1,0 4-182,0 4 1,2 6 0,2 2 0,-1 1-28,0 2 0,2-2 0,-3 0 0,0-3 190,1-2 0,-2 1 0,2-5 0</inkml:trace>
  <inkml:trace contextRef="#ctx0" brushRef="#br0" timeOffset="750">2129 1 7674,'0'7'-1060,"0"1"950,0 1 0,0 0 0,2 3 0,1 1 44,1 3 1,1-1 0,1 2 0,-1-1 183,0 1 1,-1-1 0,2-1 0,-2-1-69,2 0 0,-2-2 0,0-1 0,-1 1 13,-2-1 0,0-1 0,-1-2 0,0-1-31,0 0 1,-1-1 0,-1-1 0,-3-1-20,-1 0 0,-2-1 1,0-2-1,-2 2-42,1 1 0,-2-2 1,0 0-1,0 0-150,-1 0 1,2-1 0,-1 1-1,1-1 179,2-1 0,-3-3 0,0-1 0</inkml:trace>
  <inkml:trace contextRef="#ctx0" brushRef="#br0" timeOffset="1084">2022 57 8058,'0'5'-311,"1"0"1,1 1 102,0 3 1,4 1-1,-2 3 1,3 1-147,0 1 1,1 3 353,-1-2 0,5 4 0,-4-2 0</inkml:trace>
  <inkml:trace contextRef="#ctx0" brushRef="#br0" timeOffset="1417">1888 220 6766,'2'5'-312,"2"0"1,0-1 340,1 0 0,1 3 0,1 0 1,0 1-41,1 1 1,-2-1-1,-1 0 1,0 0 23,1 2 0,-3-1 0,1-2 0,0 0-50,-3 0 1,0 0 0,-2 0 0,-1 0 36,-3 1 0,-4-1 0,-2 0 0</inkml:trace>
  <inkml:trace contextRef="#ctx0" brushRef="#br0" timeOffset="1665">1789 404 7673,'-3'7'-131,"1"-2"0,-2-1 0,1 3-102,-1 1 0,1 0 0,-1 2 1,0-2 106,0 2 0,2 0 0,-3 2 0,1-3 126,0-1 0,-2-1 0,3 0 0,-1-1 0,-1-1 0,1-2 0,-1-3 0,0 0 0,-2 0 0</inkml:trace>
  <inkml:trace contextRef="#ctx0" brushRef="#br0" timeOffset="2016">1718 36 6627,'0'11'130,"0"6"0,0-1 0,0 4-197,0 1 1,0 3-1,0 2 1,0 2-53,0 0 1,1-3 0,1-3 0,0-4 25,0 0 1,1-3-1,-1-3 1,0-2 92,-1-3 0,-1 1 0,3-5 0,1 1 0</inkml:trace>
  <inkml:trace contextRef="#ctx0" brushRef="#br0" timeOffset="2451">1591 50 7675,'-5'0'-329,"1"0"1,2 2 0,0 2 328,1 3 0,1 5 0,1 0 1,0 4-62,2 3 1,1-1 0,0 1 0,-1 0 49,3 2 1,-2 0 0,0 0 0,0-3 99,0-1 1,-3-2 0,2-1 0,0-1 22,-1-1 1,0 1-1,-2-4 1,0 0-36,0-1 0,0-1 1,-2 0-57,0 0 1,-4-3 0,2-1-54,-3 0 1,0-2 0,0 1 0,-1-1-78,-1-1 0,1 0 1,-2-1-1,0 0 34,1-2 1,-1-1-1,1 0 1,0 0 12,0-1 0,-1-1 0,0-1 0,2 0-36,0-1 0,1 1 0,0 0 0,3-1 20,1-1 1,0 1-1,1-1 78,0 1 0,2-2 0,0-1 0</inkml:trace>
  <inkml:trace contextRef="#ctx0" brushRef="#br0" timeOffset="2801">1436 50 7677,'-5'0'-842,"0"0"1,4 1 891,-2 2 1,3-2-1,3 4-58,1 0 0,3-1 0,0 1 59,0 0 1,0 2-52,0 0 1,-1 0 0,-1 0-101,-3 0 0,-1-2 100,-1-1 0,0 1 0,0 2 0</inkml:trace>
  <inkml:trace contextRef="#ctx0" brushRef="#br0" timeOffset="3365">1202 227 7456,'-4'-3'0,"-1"-1"-272,-1 0 0,3 0 0,0 2-44,0-3 0,2 1 459,-1 0 1,2 0 0,1-2-134,2 1 1,0 4-1,-1-2 60,3 3 0,1 0 0,1 0-36,0 0 0,0 2 0,0 1 1,-2 0-13,0 0 0,-1 3 0,1-1 0,-1 1-37,-1 1 1,2 0 0,-3 0 0,0 0-16,-1 0 1,-1 0-1,0 1 1,0 1 15,0 0 1,-3 2 0,0-3 0,-1 2 6,-1 1 1,1-2-1,-1 1 1,0 0 10,-2-1 0,4 1 1,-1-3-1,2 0 3,0 0 0,-1 0 0,3 0 41,0 0 1,1-1-40,1-1 1,0-2-1,3-3 1,0 0-14,2 0 0,0 0 0,2 0 1,0-1-72,0-1 0,-1 0 0,-1-2 0,0-1-34,0 1 0,0-2 0,0 1 0,0-1 109,0-1 0,0 0 0,1 0 0</inkml:trace>
  <inkml:trace contextRef="#ctx0" brushRef="#br0" timeOffset="3566">1188 50 7290,'-7'0'0,"0"0"0</inkml:trace>
  <inkml:trace contextRef="#ctx0" brushRef="#br0" timeOffset="3833">1379 552 7668,'-5'0'114,"1"0"0,-2 0 230,0 0 0,1 0 0,0 1 1,0 1-857,-1 0 1,0 3 0,0-2 0,-2 1-581,0 1 1092,0-1 0,-5 2 0,-2-2 0</inkml:trace>
  <inkml:trace contextRef="#ctx0" brushRef="#br0" timeOffset="4133">983 65 6437,'0'11'-81,"0"3"0,1 1 0,0 5 29,2 5 0,2 5 1,0 1-1,0-1 52,0-1 0,1-4 0,-2 2 0,3-2 0</inkml:trace>
  <inkml:trace contextRef="#ctx0" brushRef="#br0" timeOffset="5374">813 43 7700,'-2'-4'-77,"-1"0"0,0 0-327,0 0 1,0 3 0,3 1 354,0 4 1,0 6-1,0 4 1,1 4 110,1 3 1,0 3-1,3 2 1,0 2-96,1 3 0,-1-2 0,0 1 1,0-3 23,2-1 1,0-5 0,0-1-1,0-2 56,0-5 0,-1 0 0,0-3 1,-2-2 35,2 0 1,-2-2-1,0 0 1,-1-1 38,-2 0 0,0-1-360,-1 1 142,0 0 0,-3-2 1,-2 0-1,-1-2 45,-1-1 1,0 0 0,0 0-1,0-1 46,0-2 0,-1 2 1,-1-4-1,-1-1 23,-1-3 1,0 1 0,-2-2 0,2 0 37,-2-2 0,0 1 0,-1-1 0,-1 0-35,1-2 1,0 0 0,0 0 0,0 0 3,0 0 0,0 0 1,3 0-1,0 2-17,1 0 1,5 1 0,-2-2-1,1 2-18,2 1 1,-1 1 0,2 2 0,2 0-8,0 0 1,1 0 14,0-1 0,2 1 0,1 1 0,1 1 28,2 3 1,0-1-1,1 1 1,0 0 0,0 1 1,3 1 0,-1 0 0,0 0-24,-1 0 1,1 0 0,1 0-1,-2 0-8,0 0 0,0 3 1,1 1-1,0 1-7,0 0 1,-1-1 0,-1 3 0,0 1-17,0-1 1,0 2-1,-1 1 1,0 0 29,-2 1 1,-1 0 0,1 0 0,-1 0 11,-2 1 1,0-1-1,-1 0 1,-1 0-12,-1 0 0,-1 0 1,-3 1-1,-1-2-17,-1 0 1,-1-2 0,0 1 0,-1-3-21,-1-1 0,2-1 0,-2 1 0,0-3-13,0-1 0,1-1 0,-1 0 0,0 0 31,0 0 0,3 0 1,-3-1-1,2-1 16,0-3 0,-1-1 0,4-2 0,0-1 2,2 0 1,1-2 0,-1 3-1,1-2 20,2 2 0,0 0 0,1 1 1,0 0-23,0 0 1,3 0-1,2 0 1,1 0-15,1 3 1,1-2-1,1 3 1,0 0 9,0 0 0,-2 0 0,1 3 0,1 0 12,0 0 0,1 0 0,-3 0 45,0 0 0,0 0-9,0 0 1,-1 3-1,-1 2 1,-3 1 1,-1 1-1,-1 1 1,0-1-28,0 3 0,-1-2 0,-1 4 0,-3 1-12,-1 0 0,-1-1 0,0 0 0,0 0-18,0 2 0,0-3 1,-1-1-1,-1-1-3,0 1 0,-3-2 0,3-2 0,-1-2 7,0-1 1,2 2 0,-2-3-1,0 0-5,1-2 1,0 0-1,2 0 1,-1-3-21,1-1 1,3-3-1,-1 0 1,0 0-2,1 0 1,-1-1 0,2 0 0,0-3 18,-1 0 1,2 2-1,1-2 1,0 1 5,-2 1 1,1 1 0,2 1-1,0 0 18,0 0 0,0 2 1,1 1 45,1 1 58,-1 1 1,3 2-29,-2 0 1,-1 1 0,1 1 7,-4 3 1,0 1 0,-2 1 0,1 0-63,-1 0 1,-1 0-1,-2 1 1,0 1-95,0 0 0,0 1 0,-1-3 0,-1 0-192,0 0 0,-3 0 254,3 0 0,-4 0 0,2 0 0</inkml:trace>
  <inkml:trace contextRef="#ctx0" brushRef="#br0" timeOffset="5864">241 326 7639,'-4'-6'0,"0"0"-164,-3 2 0,3 0 1,0-2-791,1 2 1230,-3 2-262,5-1 0,-1 3 1,4 0 23,3 0 1,-1 1 0,1 0-2,0 2 1,1 2 0,-1-1-1,-1 1 0,-1-1 1,2 1 0,-2 2-10,1 0 0,0 0 1,2 0-1,-3 0-23,1 1 0,-2-1 0,-1 0 0,0 0 6,2 0 1,-1-2-1,-2-1 1,0 2 21,0 0 1,-3 1-1,-2-1 1,-1 0 1,-1-1 1,0-1 0,0 0 0,-1-1-23,-2 1 1,2-4 0,-3 3 0,0-3-4,0 0 0,-1 0 1,-1 0-1,-1 0 0,0 0 0,4-3 1,-4-1-1,1-3-27,2 0 0,-1 0 1,1 0-1,1 0-91,0 0 0,1-2 1,2-1-1,2 1-154,0 2 0,1-3 0,-1 1 262,3 0 0,-2-2 0,0 0 0</inkml:trace>
  <inkml:trace contextRef="#ctx0" brushRef="#br0" timeOffset="6097">248 135 7822,'-7'-2'-228,"0"0"0,3-1 0,0 3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11:43.965"/>
    </inkml:context>
    <inkml:brush xml:id="br0">
      <inkml:brushProperty name="width" value="0.08571" units="cm"/>
      <inkml:brushProperty name="height" value="0.08571" units="cm"/>
      <inkml:brushProperty name="color" value="#008C3A"/>
    </inkml:brush>
  </inkml:definitions>
  <inkml:trace contextRef="#ctx0" brushRef="#br0">3697 409 12287,'8'0'0,"-1"0"0,-4 0 0,-3 4 0,-8-1 0,-2 1 0,-1 1 0,0-4 0,0 3 0,0-3 0,0-1 0,0 0 0,0 0 0,0 0 0,0-5 0,1-2 0,3-3 0,3-1 0,3 0 0,1 0 0,0 0 0,1 0 0,3 1 0,3 3 0,1 2 0,3 5 0,5 0 0,-5 0 0,0 0 0,-1 0 0,-1 0 0,1 5 0,-1 1 0,-3 1 0,-1 0 0,-2 1 0,-3 4 0,0 1 0,0 2 0,0 0 0,0-3 0,-1 2 0,-2 0 0,-4 2 0,-5-2 0,-1 1 0,-2-2 0,-3-2 0,2-2 0,-2-3 0,-1-1 0,2 2 0,0-2 0,-1 0 0,1 0 0,4 0 0,-2-3 0,3 2 0,2-2 0,3-5 0,2-4 0,5-4 0</inkml:trace>
  <inkml:trace contextRef="#ctx0" brushRef="#br0" timeOffset="249">3366 67 12287,'0'-11'0,"0"0"0,0 6 0,0 5 0,0 6 0,0 9 0,0 4 0,0 5 0,0 1 0,0 1 0,0-4 0,0 0 0,0 0 0,0 0 0,0-1 0,0-1 0,0-2 0,0-1 0,0 2 0,5-3 0,1-5 0</inkml:trace>
  <inkml:trace contextRef="#ctx0" brushRef="#br0" timeOffset="999">3245 387 12287,'-11'0'0,"0"0"0,0 0 0,0 0 0,0 0 0,0 0 0,0 0 0,-2 0 0,-1 0 0,0 0 0,-4 0 0,-2 0 0,-1 0 0,-4 1 0,-2 1 0,0 2 0,0-1 0,-3-2 0,3-1 0,0 0 0,0 0 0,3-1 0,5-2 0,5-2 0,1-1 0,4 2 0,1-3 0,5-2 0,1 0 0,2 1 0,2 1 0,0-2 0,2 0 0,4 1 0,0 2 0,1 1 0,3-2 0,-1 3 0,-5 2 0,-3 5 0,-1 0 0,-2 4 0,0 2 0,-4 1 0,-1-1 0,-1 0 0,-3-2 0,-1-3 0,-1 2 0,-1 0 0,-3 0 0,3-3 0,-3 1 0,3-3 0,1-1 0,-4 0 0,1 0 0,0 0 0,2 0 0,2-1 0,2-2 0,0-2 0,0-1 0,-1-1 0,0-4 0,3 0 0,1 0 0,-3 0 0,2-1 0,-2 1 0,1 0 0,5 0 0,-3 0 0,1 0 0,0 0 0,1 4 0,3 0 0,0-2 0,0 3 0,0-2 0,0 5 0,0-5 0,0 6 0,5-3 0,-4 10 0,2 2 0,-1 3 0,-1 2 0,1 2 0,2 2 0,-2 1 0,1 0 0,-1 3 0,2-2 0,-1 2 0,1 1 0,0 1 0,-1-1 0,-2-3 0,-1 2 0,0-4 0,0 0 0,0-1 0,-5 0 0,-1-4 0,-2-1 0,1-3 0,0-1 0,-4-3 0,0 1 0,0-2 0,-2-1 0,0-1 0,-2-1 0,2-3 0,0-2 0,2-5 0,0 0 0,0 0 0,0 0 0,1 0 0,3-1 0,3-3 0,3 3 0,1-3 0,1 2 0,3-2 0,2-2 0,5-5 0</inkml:trace>
  <inkml:trace contextRef="#ctx0" brushRef="#br0" timeOffset="1233">2958 133 12287,'0'-12'0,"0"-2"0,0-2 0,0-1 0,0 4 0,0-2 0,0 3 0,0 1 0,0 3 0,-1 2 0,-3 1 0,2 2 0,-6 3 0,0 0 0,-2 0 0,-1 1 0,0 1 0,1 4 0,3 4 0,-3 0 0,4 10 0,-2 2 0,1 2 0,0 2 0,-4-4 0,0 0 0</inkml:trace>
  <inkml:trace contextRef="#ctx0" brushRef="#br0" timeOffset="1398">2781 652 12287,'-11'0'0,"0"-2"0,0 0 0,0-2 0,-3 1 0,-2 4 0,-2 1 0,-1 2 0,-6 3 0,0-3 0,-1 5 0,4-3 0</inkml:trace>
  <inkml:trace contextRef="#ctx0" brushRef="#br0" timeOffset="1716">2053 34 12287,'0'11'0,"0"5"0,0 2 0,0 3 0,0 1 0,1 5 0,2 2 0,0 4 0,0 4 0,2-2 0,0 1 0,0-3 0,-1-3 0,4-3 0,-5-5 0,6 0 0,-3 0 0</inkml:trace>
  <inkml:trace contextRef="#ctx0" brushRef="#br0" timeOffset="2383">1887 155 12287,'0'-11'0,"0"0"0,0 4 0,0-1 0,2 2 0,1-1 0,0 3 0,3 8 0,0 3 0,0 3 0,-3 1 0,2 1 0,-2 2 0,1 0 0,0 2 0,-3-1 0,1 3 0,2 3 0,0-2 0,-4-1 0,0 0 0,0 0 0,0 1 0,0-3 0,0 0 0,0 0 0,-2-2 0,-1-6 0,-5 0 0,-1-6 0,-2 2 0,-1-3 0,1-2 0,-1-3 0,-1-3 0,-2-3 0,1-1 0,6 0 0,1 0 0,-2 0 0,0 3 0,1 2 0,0 1 0,1-2 0,-4 3 0,5 2 0,2 5 0,3 5 0,1 2 0,0 1 0,0 0 0,0 0 0,0 0 0,-4 0 0,1 1 0,0 2 0,2 0 0,1 1 0,0-4 0,0 0 0,0 0 0,4 0 0,-1 0 0,1 0 0,1 0 0,-3 0 0,4 0 0,-1 0 0,-2 0 0,2 0 0,-2 0 0,0 1 0,-2-1 0,-1 0 0,0 0 0,0 0 0,-5-2 0,-2-1 0,-3-4 0,-1-3 0,-4-1 0,-1 0 0,0 0 0,0 0 0,-3-1 0,0-3 0,0-2 0,0 0 0,0-8 0,4 3 0,0-1 0,-1 0 0,4-3 0,-1-1 0,3 0 0,3 0 0,3-2 0,-2 2 0,1 0 0,2 0 0,2 1 0,2 5 0,3 2 0,3 0 0,3 6 0,1-2 0,0 3 0,5-4 0,1-1 0</inkml:trace>
  <inkml:trace contextRef="#ctx0" brushRef="#br0" timeOffset="2982">1225 409 12287,'-6'0'0,"1"0"0,5 0 0,0 5 0,0 2 0,0 3 0,0 6 0,0 2 0,0-2 0,0-1 0,0-3 0,0-1 0,-3-3 0,-2-2 0,-2-1 0,-1-3 0,2 3 0,-2-1 0,0-2 0,-2-1 0,3-1 0,-1-1 0,1-3 0,1-3 0,-3 1 0,4-1 0,0-2 0,1-1 0,-1 3 0,2-1 0,-1 0 0,0 3 0,1 0 0,-1 0 0,0 4 0,0-3 0,-4 3 0,-1 2 0,-2 2 0,0 0 0,0 2 0,0-2 0,-1 2 0,1 1 0,0-3 0,0 4 0,0-2 0,0-3 0,4 3 0,0 0 0,-2 1 0,-1-4 0,-1 3 0,0-5 0</inkml:trace>
  <inkml:trace contextRef="#ctx0" brushRef="#br0" timeOffset="3230">1347 210 12287,'-8'-3'0,"1"-1"0,3 0 0,-3 4 0,-2 0 0,-1 1 0,-1 2 0,0 2 0,0 1 0,0 1 0,0 4 0</inkml:trace>
  <inkml:trace contextRef="#ctx0" brushRef="#br0" timeOffset="3380">982 287 12287,'0'-11'0,"0"0"0,0 5 0,0 1 0,0 5 0</inkml:trace>
  <inkml:trace contextRef="#ctx0" brushRef="#br0" timeOffset="3630">861 552 12287,'-7'-9'0,"-1"1"0,6-2 0,-3 3 0,0-3 0,4 3 0,-3-1 0,2 0 0,-2-2 0,2-2 0,-5-2 0,1-2 0,0-1 0,2 3 0,-2-5 0,0-1 0,0 0 0,2-2 0,-2-1 0,1 3 0,3 1 0,-3 2 0,1 4 0,2-2 0,1 5 0,1 5 0,-5 10 0,-1 1 0</inkml:trace>
  <inkml:trace contextRef="#ctx0" brushRef="#br0" timeOffset="4513">552 552 12287,'-10'-11'0,"2"0"0,0 0 0,0 0 0,3 0 0,1 0 0,3 0 0,6 5 0,2 1 0,3 0 0,1 4 0,0-3 0,0 3 0,0 2 0,0 3 0,-1 2 0,-2 4 0,0-3 0,-6 3 0,2-3 0,-3 3 0,-1 1 0,0 0 0,0 0 0,0 0 0,-1 0 0,-3 0 0,2-1 0,-6-1 0,0-2 0,-2 2 0,-2-3 0,-2 0 0,0 0 0,0 0 0,-2-2 0,0 2 0,0-1 0,0-3 0,-2 0 0,2-2 0,0-2 0,0-1 0,0 0 0,3-4 0,-2-2 0,2 0 0,4-2 0,3-1 0,0 1 0,0 0 0,3-3 0,-1-1 0,3 1 0,1 6 0,0 1 0,0-2 0,4 3 0,1 0 0,1 1 0,-2 1 0,3 4 0,2 0 0,-3 0 0,1 0 0,-3 0 0,3 0 0,-3 4 0,2 1 0,-1 1 0,-3 2 0,3-1 0,-1 0 0,-2 1 0,-1 2 0,-1-2 0,0-1 0,0 2 0,0 0 0,0 2 0,-1 0 0,-2 1 0,-4-5 0,-4 0 0,0 1 0,0-2 0,0-1 0,-1-4 0,-1 1 0,-2 2 0,-4 0 0,5-4 0,0-2 0,2-1 0,1 0 0,0-4 0,0-2 0,5 3 0,2-1 0,3 3 0,1-3 0,1 4 0,1 1 0,3 4 0,2 6 0,-4-2 0,3 1 0,0 2 0,1 1 0,-5 1 0,2 0 0,-3 0 0,-1-4 0,-1 0 0,-3 2 0,-2-3 0,-5 0 0,0-1 0,0-2 0,-4 2 0,0-2 0,1 0 0,-2-2 0,2-1 0,-3 0 0,0-1 0,0-3 0,3-1 0,0-3 0,1 0 0,2 0 0,4-3 0,1-3 0,1-1 0,2 2 0,2-4 0,2 0 0,3-2 0,3 1 0,4 3 0,4-3 0,2-1 0,5-3 0</inkml:trace>
  <inkml:trace contextRef="#ctx0" brushRef="#br0" timeOffset="4713">508 298 12287,'-11'-1'0,"0"-1"0,0-2 0,0 2 0,0 0 0,0 2 0,0 2 0,0 1 0,0 0 0,-1 4 0,1 2 0,-5-4 0,-1 0 0</inkml:trace>
  <inkml:trace contextRef="#ctx0" brushRef="#br0" timeOffset="4830">199 354 12287,'-16'0'0,"4"-2"0,-3-1 0,3-5 0,5 4 0,4-1 0,6 5 0,5 0 0,7 0 0,2 0 0</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11:50.913"/>
    </inkml:context>
    <inkml:brush xml:id="br0">
      <inkml:brushProperty name="width" value="0.08571" units="cm"/>
      <inkml:brushProperty name="height" value="0.08571" units="cm"/>
      <inkml:brushProperty name="color" value="#008C3A"/>
    </inkml:brush>
  </inkml:definitions>
  <inkml:trace contextRef="#ctx0" brushRef="#br0">1424 238 12287,'-11'0'0,"4"0"0,-1 0 0,6 0 0,-3 0 0,6 0 0,3 0 0,3 0 0,3 3 0,1 1 0,0-2 0,0 0 0,2 1 0,0 1 0,2-2 0,-2 0 0,-4-2 0,-2 0 0,2 0 0,1 0 0,1 0 0,0 0 0,0 0 0,-6-4 0,-5 0 0,-7 2 0,-2 1 0,-4 1 0,-1 0 0,-3 0 0,-1 0 0,-2 0 0,1 0 0,0 0 0,0 0 0,-1 0 0,5 0 0,-1 0 0,0 0 0,-3-2 0,5-1 0,0-3 0,2-1 0,1-2 0,1 1 0,1 0 0,2 0 0,3-1 0,-2 1 0,1-2 0,2 3 0,3 0 0,1 4 0,3 0 0,-2 1 0,5 2 0,2 0 0,1 4 0,1 0 0,0-2 0,0-1 0,0 1 0,0 1 0,0-2 0,0 3 0,-5 2 0,-2-1 0,-7 4 0,0-2 0,-5-3 0,3 2 0,-1-1 0,-2-3 0,-1 4 0,1 1 0,0-1 0,0-3 0,-2 2 0,-1 0 0,0 0 0,0 0 0,0 2 0,0-3 0,0-2 0,0 0 0,-1 1 0,1 1 0,0-1 0,0-2 0,0-1 0,0 0 0,-1 0 0,-3 0 0,3 0 0,-3-1 0,2-3 0,-2-4 0,3 2 0,-3-1 0,3 0 0,1 1 0,0-8 0,0 3 0,0-1 0,0-1 0,1 1 0,1-1 0,2-2 0,-2 2 0,4-3 0,2 0 0,0 0 0,0 0 0,1 1 0,-1 4 0,2 0 0,1 0 0,0 4 0,0-1 0,4 1 0,-1 2 0,3 5 0,-1 6 0,2 4 0,-3 2 0,0 2 0,1 0 0,-3 2 0,4-2 0,-1 0 0,-3 0 0,3 2 0,-1-1 0,-1-1 0,-2 2 0,0-3 0,1 2 0,2 0 0,-1 0 0,-3 0 0,-4-4 0,-3 0 0,-3 0 0,-1 0 0,0-1 0,0-2 0,0 0 0,-4-6 0,-1 2 0,0-3 0,0-1 0,1 0 0,4 0 0,0-1 0,0-3 0,0 2 0,1-6 0,2 1 0,0 1 0,6-4 0,-2 3 0,3-3 0,1 2 0,1 2 0,3 1 0,2 2 0,5 3 0,0 0 0,0 0 0,0 0 0,-3 3 0,-2 2 0,-1 1 0,-3 3 0,-1-3 0,-1 1 0,0 2 0,-5 1 0,-2 1 0,-3 0 0,-1-4 0,0-1 0,0 1 0,0-1 0,0-3 0,0 5 0,0 0 0,0-3 0,0-1 0,0-3 0,0-1 0</inkml:trace>
  <inkml:trace contextRef="#ctx0" brushRef="#br0" timeOffset="451">530 193 12287,'-10'-1'0,"3"-2"0,2 1 0,6 1 0,3 6 0,3 0 0,3 0 0,1-2 0,0-1 0,0 0 0,0 2 0,0 0 0,0-4 0,1 0 0,-5 0 0,0 0 0,2 0 0,-3 0 0,1 0 0,-4 0 0,-6 1 0,-7 1 0,-2 2 0,2 1 0,-4-3 0,1 3 0,2 1 0,-3-2 0,-1 2 0,0 0 0,-1 0 0,4-3 0,-3 2 0,3-2 0,1 1 0,0 0 0,0-4 0,0 0 0,0 0 0,1-1 0,3-3 0,-2 1 0,5-4 0,2-2 0,1 0 0,-3-2 0,0-2 0,2 0 0,1-2 0,1-1 0,0 3 0,-1-3 0,-3-1 0,3 2 0,-3-2 0,3 1 0,1 2 0,0 2 0,0 1 0,5 0 0,-4 5 0,4 1 0</inkml:trace>
  <inkml:trace contextRef="#ctx0" brushRef="#br0" timeOffset="935">210 182 12287,'1'-9'0,"3"1"0,-3 3 0,5 7 0,-3 1 0,1 5 0,-1 1 0,-3 2 0,0 0 0,0 1 0,0-1 0,-1 0 0,-3 0 0,3 0 0,-4 0 0,0 0 0,3 0 0,-5 0 0,4 0 0,-1 0 0,3-4 0,1 1 0,0-6 0,0 3 0,4-4 0,0 3 0,-2-3 0,-6 3 0,2 1 0,-6-2 0,0 0 0,-2-1 0,-1 1 0,0 0 0,0 0 0,0-2 0,0-1 0,0 0 0,0 0 0,1-1 0,1-2 0,2 0 0,1-2 0,-3 2 0,2-2 0,-2-1 0,5 3 0,-1-5 0,0 0 0,-1-2 0,-5-6 0,-1-1 0</inkml:trace>
  <inkml:trace contextRef="#ctx0" brushRef="#br0" timeOffset="1049">111 94 12287,'-8'0'0,"1"0"0,-1 0 0,1 0 0,0 0 0,0 5 0,-4 1 0</inkml:trace>
  <inkml:trace contextRef="#ctx0" brushRef="#br0" timeOffset="1250">221 525 12287,'-16'-5'0,"4"-1"0,-3-4 0,3 2 0,1 8 0,0 8 0,-1 2 0,-3 1 0,3 3 0,-3 1 0,-2 0 0,0-4 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12:02.796"/>
    </inkml:context>
    <inkml:brush xml:id="br0">
      <inkml:brushProperty name="width" value="0.08571" units="cm"/>
      <inkml:brushProperty name="height" value="0.08571" units="cm"/>
      <inkml:brushProperty name="color" value="#008C3A"/>
    </inkml:brush>
  </inkml:definitions>
  <inkml:trace contextRef="#ctx0" brushRef="#br0">22 128 12287,'-12'-21'0,"2"6"0,10 1 0,3 0 0,4 2 0,21-4 0,19 7 0,14-1 0,19 1 0,14 2 0,-37 6 0,3 2 0,7-1 0,3 0 0,8 0 0,3 0 0,8 1 0,1 0 0,6 2 0,1 1 0,-1 2 0,0 2-154,-1 1 0,-2 1 0,-4 3 1,-1 2-1,-1 0 0,-1 1 0,-2 0 1,-1 1 153,0 1 0,-4 1 0,-11 1 0,-4 0 0,-3 0 0,-2 0 0,-9-2 0,-2-1 0,39 12 0,-2 1 0,-5-4 0,-10-5 97,-13-4 1,-13-6 0,-8 6-98,-8-3 0,-14-5 0,-7 12 0,-5 5 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12:03.530"/>
    </inkml:context>
    <inkml:brush xml:id="br0">
      <inkml:brushProperty name="width" value="0.08571" units="cm"/>
      <inkml:brushProperty name="height" value="0.08571" units="cm"/>
      <inkml:brushProperty name="color" value="#008C3A"/>
    </inkml:brush>
  </inkml:definitions>
  <inkml:trace contextRef="#ctx0" brushRef="#br0">0 22 12287,'0'21'0,"10"-9"0,8-5 0,15-5 0,17-2 0,18-7 0,14 0 0,14 2 0,-40 4 0,1 0 0,9 1 0,2 0 0,5-1 0,2-1 0,5 0 0,2 0 0,5-1 0,0-1 0,-1-1 0,0 0 0,2 3 0,0 0 0,-1-2 0,0 1-119,1 0 0,0 1 0,-7 0 0,0 2 1,0-1-1,0 2 0,-5-1 0,-2 0 119,-3 0 0,-1 0 0,-1 0 0,-1 0 0,-7 0 0,0 0 0,-4 0 0,-1 0 0,42 0 0,-8 9 0,-3 0 0,-5 5 0,-7-7 0,-2-4 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12:09.113"/>
    </inkml:context>
    <inkml:brush xml:id="br0">
      <inkml:brushProperty name="width" value="0.08571" units="cm"/>
      <inkml:brushProperty name="height" value="0.08571" units="cm"/>
      <inkml:brushProperty name="color" value="#008C3A"/>
    </inkml:brush>
  </inkml:definitions>
  <inkml:trace contextRef="#ctx0" brushRef="#br0">4335 191 12287,'0'-11'0,"0"1"0,0 10 0,0 3 0,0 4 0,0-3 0,0 10 0,0 3 0,0-5 0,3-1 0,1 1 0,3 0 0,3 2 0,-6 7 0,3 0 0,3-7 0,-5 0 0,2 3 0,0 2 0,-7 2 0,0-7 0,-3 0 0,-4 2 0,3-6 0,-11-1 0,-1 1 0,-3-8 0,-2 5 0,0-5 0,0-2 0,-3 0 0,-2 0 0,-2 0 0,0 0 0,7 0 0,0 0 0,0 0 0,-1-7 0,1 0 0,0 3 0,7-6 0,2 1 0,3-3 0,2 5 0,7-7 0,0 0 0,0-7 0,0 9 0,0 0 0,0 5 0,0 5 0,0-8 0,0 20 0,0 4 0,-2-2 0,-6 2 0,-6 2 0,-4-6 0,-1-1 0,2-2 0,3 0 0,0 7 0,-7-5 0,0 1 0,0-1 0,0 1 0,-1-6 0,1 3 0,0-2 0,-2 5 0,-3-3 0,-2 0 0,2 2 0,2-7 0,3 5 0,0-4 0,-10-3 0,-1 0 0</inkml:trace>
  <inkml:trace contextRef="#ctx0" brushRef="#br0" timeOffset="250">4462 847 12287,'-9'19'0,"-5"-5"0,-5-7 0,-2-5 0,-3-2 0,-4 0 0,-7 0 0,-1 0 0,-3 0 0,-6 0 0,0 0 0,8-2 0,1-3 0,-1-2 0,-3-9 0,-2 4 0</inkml:trace>
  <inkml:trace contextRef="#ctx0" brushRef="#br0" timeOffset="516">3976 1 12287,'-10'14'0,"-4"0"0,2-9 0,1 4 0,1 1 0,1-8 0,2 5 0,5-5 0,-8-2 0,10 0 0</inkml:trace>
  <inkml:trace contextRef="#ctx0" brushRef="#br0" timeOffset="1116">3236 424 12287,'-12'0'0,"5"0"0,14 0 0,7 0 0,12 0 0,2 0 0,-2 0 0,-3 0 0,-2 0 0,1 0 0,-1 0 0,-2 2 0,-3 3 0,-2 2 0,3-2 0,-6 6 0,3 4 0,-9 3 0,2 3 0,-4 1 0,-3-1 0,-3-7 0,-4-2 0,-7-3 0,-5 5 0,-2-7 0,0-2 0,0-3 0,0-2 0,-1 0 0,1 0 0,0 0 0,0 0 0,0 0 0,0 0 0,0 0 0,-1 0 0,1-2 0,0-5 0,0 2 0,0-9 0,0-2 0,2-3 0,2-2 0,3-1 0,-2 1 0,4-7 0,0 0 0,1 0 0,-1-3 0,7 1 0,-4-8 0,2 5 0,0 3 0,-3-6 0,6 8 0,-3 2 0,2 3 0,0 2 0,-2 0 0,5 6 0,-5 1 0,2 10 0,-2-3 0,5 7 0,-5 7 0,4-3 0,3 10 0,10 1 0,1 6 0</inkml:trace>
  <inkml:trace contextRef="#ctx0" brushRef="#br0" timeOffset="1616">2644 508 12287,'9'12'0,"-7"0"0,5-5 0,-4-2 0,-3 9 0,-3-7 0,-4 7 0,-7 2 0,2-4 0,-2 2 0,-2 0 0,-3-2 0,-2 5 0,0-8 0,0 0 0,0 1 0,-1 4 0,1-5 0,0 1 0,0-1 0,7 0 0,0-4 0,-3 2 0,6 0 0,-4-7 0,11-9 0,-6-3 0</inkml:trace>
  <inkml:trace contextRef="#ctx0" brushRef="#br0" timeOffset="1781">2559 234 12287,'-2'-19'0,"-5"5"0,4 0 0,-4 14 0,2-5 0,-2 12 0,-4 5 0,-10-1 0</inkml:trace>
  <inkml:trace contextRef="#ctx0" brushRef="#br0" timeOffset="2150">2009 551 12287,'-19'-10'0,"3"-4"0,2-5 0,7 1 0,-5 1 0,3 3 0,2 7 0,9-5 0,5 3 0,-2 2 0,9 7 0,2 0 0,3 0 0,2 0 0,0 0 0,0 0 0,-6 0 0,-1 0 0,0 0 0,-3 9 0,-3 5 0,-6 5 0,-2 2 0,0 0 0,0-6 0,-2-1 0,-6 0 0,-6-2 0,3 6 0,-3-6 0,-3 2 0,-2 0 0,-2-2 0,0 4 0,0-1 0,0 1 0,-3-4 0,-2 2 0,-2 0 0,2-2 0,-7-3 0,10 0 0,-8 3 0</inkml:trace>
  <inkml:trace contextRef="#ctx0" brushRef="#br0" timeOffset="2550">1607 466 12287,'-11'10'0,"1"1"0,8 10 0,-5 1 0,4-8 0,-4 0 0,5 2 0,-5 3 0,-2 0 0,-3-5 0,5-2 0,-7-5 0,0-5 0,-7 5 0,6-7 0,4-7 0,1-7 0,-4 2 0,7-2 0,-7 7 0,5-5 0,-3 3 0,5 2 0,-7 7 0,2 2 0,-4 3 0,1 4 0,-1 3 0,4 0 0,-2 2 0,0 5 0,-7-7 0</inkml:trace>
  <inkml:trace contextRef="#ctx0" brushRef="#br0" timeOffset="2850">783 360 12287,'-12'-9'0,"3"16"0,6 3 0,-1 11 0,-4 7 0,1 7 0,7-4 0,0 2 0,0 4 0,0 3 0,3 0 0,1-2 0,4-3 0,-1-9 0,-7 4 0</inkml:trace>
  <inkml:trace contextRef="#ctx0" brushRef="#br0" timeOffset="3399">466 339 12287,'0'-21'0,"0"0"0,0 0 0,0 0 0,0 0 0,0 9 0,0 2 0,0 13 0,0 4 0,0 7 0,0 5 0,0 2 0,0 0 0,0 0 0,0 0 0,0 0 0,0 1 0,0-1 0,-8 0 0,-1 0 0,0 0 0,-1 0 0,1-2 0,4-2 0,-4-3 0,-3 2 0,5 3 0,-7 2 0,9 0 0,-2 0 0,5 1 0,4-4 0,5-4 0,5-2 0,9-7 0,0 2 0,0 7 0,1-7 0,-1-2 0,-7 4 0,-2 1 0,-3 1 0,5-4 0,-7 7 0,-2-7 0,-12 8 0,-7 1 0,-5-7 0,-2 1 0,0-3 0,-1 0 0,1 7 0,0-7 0,0-2 0,0-3 0,-7-2 0,-1 0 0,4 0 0,1 0 0,-4 0 0,0 0 0,2 0 0,2 0 0,3-7 0,0-2 0,0-1 0,0 1 0,7-8 0,0 6 0,-1-3 0,4-1 0,1 1 0,10-7 0,0 0 0,10 0 0,1 0 0,11 0 0</inkml:trace>
  <inkml:trace contextRef="#ctx0" brushRef="#br0" timeOffset="3745">867 995 12287,'12'0'0,"-3"2"0,-9 5 0,-2-2 0,-5 7 0,-7-3 0,-7 0 0,-5-4 0,-2 2 0,2-2 0,-7 7 0,0-10 0,-9 7 0</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12:13.526"/>
    </inkml:context>
    <inkml:brush xml:id="br0">
      <inkml:brushProperty name="width" value="0.08571" units="cm"/>
      <inkml:brushProperty name="height" value="0.08571" units="cm"/>
      <inkml:brushProperty name="color" value="#008C3A"/>
    </inkml:brush>
  </inkml:definitions>
  <inkml:trace contextRef="#ctx0" brushRef="#br0">6048 96 12287,'0'-21'0,"0"5"0,0 9 0,0 14 0,0 12 0,0 7 0,0 6 0,0 8 0,0-2 0,2 11 0,3-4 0,2-3 0,7 1 0,-4-1 0,-1 0 0,0 0 0,5-2 0,-4-4 0,2-8 0,4-5 0,3-2 0,2 1 0</inkml:trace>
  <inkml:trace contextRef="#ctx0" brushRef="#br0" timeOffset="1350">5667 181 12287,'0'-14'0,"0"0"0,0-3 0,0 6 0,0-3 0,0-3 0,0 5 0,0-2 0,0 10 0,0-3 0,0 14 0,0 4 0,0 10 0,0 1 0,0-1 0,0 7 0,0 0 0,0-2 0,0-3 0,0-1 0,3-4 0,1-1 0,3-3 0,8 0 0,-6 7 0,3-2 0,4-5 0,3 5 0,2-7 0,0-1 0,0-1 0,0-8 0,1 5 0,-8-4 0,0 4 0,-9-5 0,2-2 0,-14 0 0,-8 0 0,-3 0 0,-4 0 0,1 0 0,0 0 0,0 0 0,0 0 0,0 0 0,7 2 0,0 3 0,-3 2 0,-2-2 0,-2-3 0,0-2 0,0 0 0,0 0 0,0 0 0,-1 0 0,1 0 0,0 0 0,-7 0 0,0 0 0,2 0 0,2 0 0,1-2 0,-3-3 0,-2-4 0,2-3 0,3 7 0,1-4 0,1 2 0,0 0 0,7-7 0,0 7 0,9-3 0,-2 3 0,5 5 0,11-8 0,5 10 0,5 0 0,2 0 0,0 7 0,1 0 0,-1-2 0,0-2 0,0-1 0,0 5 0,0-5 0,0 5 0,1-4 0,-8-1 0,0 5 0,-10-5 0,6 17 0,-10-5 0,-10-2 0,-4 0 0,-4-3 0,-4-4 0,1 4 0,-2-2 0,-3-2 0,-2-3 0,0 5 0,6 0 0,-1-2 0,-5-2 0,4-3 0,-4 0 0,5 0 0,1 0 0,-6 0 0,0 0 0,4-3 0,8-4 0,-3 2 0,5-6 0,-5-1 0,-2 0 0,7-2 0,2-7 0,3 0 0,4 0 0,-4 0 0,-1-1 0,1 1 0,0 0 0,2-7 0,4 0 0,-1 2 0,-3 2 0,-1 3 0,8 0 0,0 0 0,0 0 0,0 0 0,0 9 0,0 2 0,0 13 0,0 4 0,8 5 0,-1 9 0,-3 0 0,-1 0 0,-3 0 0,0 0 0,2 0 0,5 1 0,-5-1 0,5 0 0,-4 0 0,-3 0 0,0 0 0,0 1 0,0-1 0,0 0 0,0 0 0,0 0 0,0 0 0,-10-7 0,-4-2 0,-5-3 0,-2-4 0,-2 5 0,-3-3 0,-5-3 0,-1-1 0,3-3 0,-4 0 0,3 0 0,4 0 0,0-7 0,3-3 0,-1 1 0,5-1 0,5-6 0,0 2 0,7-5 0,5-2 0,2 0 0,0 7 0,2 2 0,5 3 0,5-1 0,9 3 0,0 5 0,0-5 0,-2 7 0,-2 4 0,-3 3 0,-10 3 0,4-3 0,-6 7 0,0 2 0,3 1 0,2-3 0,0 0 0,-7 7 0,-2-2 0,-5-5 0,2 5 0,-9-5 0,-3 5 0,-1 0 0,-4-3 0,1-4 0,0-3 0,0 5 0,-2-4 0,-3-1 0,-3 1 0,-1 4 0,4-7 0,-4-3 0,-3-1 0,7-3 0,-2 0 0,4 0 0,12 0 0,-6-10 0,6-1 0</inkml:trace>
  <inkml:trace contextRef="#ctx0" brushRef="#br0" timeOffset="1920">4081 435 12287,'-11'-10'0,"1"8"0,20-7 0,1 11 0,1 5 0,7-5 0,-5 5 0,5-4 0,-5-3 0,0 0 0,2 0 0,-4 0 0,2-3 0,3-4 0,-8 3 0,1-8 0,-1 3 0,-4-6 0,9 8 0,-12-7 0,-2 7 0,-2 0 0,-12 7 0,-3 0 0,-2 7 0,-2 3 0,0-1 0,0 0 0,7 6 0,0-6 0,-3 0 0,-1 1 0,3-1 0,1-4 0,0 4 0,2 3 0,-4-5 0,7 5 0,-3-3 0,-2 5 0,-7-7 0,7 7 0,-1-7 0,11 1 0,-6-8 0,10-3 0,0-4 0,0-7 0,0-5 0,-2-2 0,-3 0 0,-2 0 0,0 0 0,5-3 0,-3-2 0,-2-2 0,-2-7 0,4 4 0,-2 1 0,2-1 0,-4-4 0,2 7 0,2 2 0,3 2 0,2 3 0,-3 3 0,-1 1 0,-3 3 0,0 7 0,7-7 0,0 9 0,0 5 0,0 12 0</inkml:trace>
  <inkml:trace contextRef="#ctx0" brushRef="#br0" timeOffset="2270">3532 477 12287,'0'14'0,"0"0"0,0 0 0,0 8 0,0-1 0,0 0 0,0 0 0,-7-7 0,-3 0 0,-2 3 0,-2-6 0,-7 1 0,0-2 0,0-3 0,0-7 0,0 0 0,-1 0 0,-1 0 0,-3 0 0,-2 0 0,2 0 0,-5-7 0,3-3 0,2 1 0,3-1 0,2-6 0,0 2 0,2-5 0,5-2 0,-5 0 0,17-10 0,-8-2 0</inkml:trace>
  <inkml:trace contextRef="#ctx0" brushRef="#br0" timeOffset="2485">3532 202 12287,'-12'-9'0,"5"-5"0,-3 7 0,3 7 0,-9 9 0,4 3 0,-9-3 0</inkml:trace>
  <inkml:trace contextRef="#ctx0" brushRef="#br0" timeOffset="2600">3320 308 12287,'-19'-9'0,"3"-3"0,2 0 0,7 3 0,-7 9 0,0 9 0,-8 3 0</inkml:trace>
  <inkml:trace contextRef="#ctx0" brushRef="#br0" timeOffset="3370">2369 118 12287,'-7'-14'0,"-1"-1"0,-1 11 0,2-3 0,5 9 0,-5 10 0,4 9 0,3 7 0,0 0 0,0 8 0,0 3 0,7 4 0,3-1 0,-1-2 0,1-5 0,6 5 0,-4-5 0,2 3 0,0-3 0,-7-4 0,7-10 0,0 0 0,7 0 0</inkml:trace>
  <inkml:trace contextRef="#ctx0" brushRef="#br0" timeOffset="4137">1946 160 12287,'0'-21'0,"-7"7"0,0 0 0,2-3 0,3 8 0,-1 2 0,-2 14 0,-2 7 0,0 12 0,7 4 0,0 1 0,0-1 0,0 6 0,3-6 0,1 1 0,3-1 0,3 5 0,-5-4 0,4 0 0,3-1 0,-5-2 0,4-7 0,1 1 0,0-1 0,0-7 0,4-2 0,-2-3 0,0 5 0,8-7 0,-4-2 0,-4-12 0,3 2 0,-10-9 0,0 9 0,-9-4 0,-5 9 0,-5 0 0,-9 0 0,0 0 0,-1 0 0,1 0 0,0 0 0,0 0 0,0 7 0,0 0 0,-3-2 0,-4-3 0,4-2 0,-6 0 0,2 0 0,0 0 0,-1 0 0,8 0 0,0 0 0,0 0 0,0 0 0,0 0 0,2-2 0,5-5 0,-5 4 0,7-6 0,0-1 0,-6 8 0,4-5 0,-5 5 0,5 2 0,0 0 0,-3 0 0,5 0 0,-2 2 0,-2 5 0,-3 5 0,-2 7 0,0-5 0,7-3 0,0-6 0,-3 2 0,-2 7 0,-2-7 0,0-2 0,7-3 0,0-2 0,-3 0 0,6 0 0,-4-2 0,-1-5 0,7 2 0,-1-9 0,1-2 0,-1-3 0,-6-2 0,4 0 0,3 0 0,-5-1 0,4 1 0,-1-2 0,-6-5 0,5 4 0,1-6 0,1 1 0,6 1 0,-6 0 0,3 7 0,2 0 0,3-1 0,-5 8 0,0 0 0,0 0 0,7 2 0,0-6 0,0 6 0</inkml:trace>
  <inkml:trace contextRef="#ctx0" brushRef="#br0" timeOffset="4334">1480 181 12287,'-21'-7'0,"0"0"0,0 2 0,7 3 0,2 4 0,0 5 0,1 7 0,-3 5 0,-8 2 0,1 0 0,0 1 0</inkml:trace>
  <inkml:trace contextRef="#ctx0" brushRef="#br0" timeOffset="4952">613 583 12287,'-14'-14'0,"3"0"0,1-3 0,6-2 0,-1 5 0,0 0 0,-2-2 0,0-3 0,7-2 0,0 0 0,0 7 0,2 2 0,5 2 0,5 3 0,9 7 0,0 0 0,1 0 0,-4 3 0,-1 1 0,-3 3 0,0 8 0,5-6 0,-3 0 0,-2 1 0,0 6 0,8-2 0,-8 5 0,-3 2 0,-1 0 0,-5 1 0,-10-1 0,-2 0 0,-10-7 0,3-2 0,-5-1 0,-2 1 0,-7-5 0,-2 5 0,-1-3 0,1-4 0,-1-3 0,5-2 0,-4 3 0,-3 4 0,7-5 0,-5 5 0,3-4 0,0-3 0,-3 0 0,8-3 0,-1-1 0,6-4 0,1-1 0,-4 2 0,0-7 0,9-5 0,5-2 0,5 0 0,2 0 0,0 0 0,0-1 0,0 1 0,0 0 0,0 0 0,0 0 0,-3 9 0,-4 5 0,3 5 0,-10 2 0,-3 0 0,-2 7 0,0 2 0,3 3 0,2 4 0,2 3 0,-4 0 0,4-3 0,3-2 0,-6 1 0,8 6 0,3 0 0,-1-2 0,0-3 0,-2-2 0,0-7 0,10 5 0,4-3 0,7-4 0,5-3 0,2-2 0,2 0 0,5 0 0,-2 0 0,7-2 0,-2-5 0,6-5 0,-4-9 0</inkml:trace>
  <inkml:trace contextRef="#ctx0" brushRef="#br0" timeOffset="5134">275 287 12287,'-21'-14'0,"0"2"0,0 3 0,7 1 0,0 11 0,-3 2 0,-2 2 0,-9 16 0,0-2 0,-10 5 0,5-5 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12:20.312"/>
    </inkml:context>
    <inkml:brush xml:id="br0">
      <inkml:brushProperty name="width" value="0.08571" units="cm"/>
      <inkml:brushProperty name="height" value="0.08571" units="cm"/>
      <inkml:brushProperty name="color" value="#008C3A"/>
    </inkml:brush>
  </inkml:definitions>
  <inkml:trace contextRef="#ctx0" brushRef="#br0">3109 200 12287,'0'-11'0,"0"1"0,3 13 0,1 4 0,4 7 0,-1-3 0,-7 4 0,0 1 0,2-4 0,3 2 0,2 2 0,0 3 0,-7 2 0,0 0 0,-3 1 0,-4-1 0,-7 0 0,-5-7 0,-2-2 0,-2-1 0,-5 1 0,-5 0 0,-12 2 0,-4-5 0,-8 1 0,-4-5 0,-5 6 0,-2-1 0,-2-6 0,-1-1 0,10-3 0,0 0 0,-2 0 0,11 0 0,-9 0 0,7 0 0,7 0 0,0 0 0,0 0 0,0 0 0,7 0 0,-2 0 0,9 0 0,-2 0 0,-1 0 0,3-3 0,-2-1 0,7-6 0,5-1 0,8 3 0,1-6 0,-2-2 0,6-3 0,3-2 0,5 0 0,2 7 0,0 0 0,0-3 0,0-2 0,7-2 0,0 0 0,0 2 0,3 5 0,-6-5 0,10 5 0,3-4 0,-5-4 0,2 1 0,-7 7 0,7 0 0,2-2 0,-4 6 0,2 3 0,3 5 0,-1-1 0,0-1 0,-1-3 0,1 2 0,-4 3 0,2 2 0,2 0 0,3 2 0,2 5 0,0 7 0,-2-2 0,-2 2 0,-6 2 0,-1 3 0,4-5 0,-7 0 0,-2 3 0,-3 2 0,-2 2 0,0 0 0,0 0 0,-2-2 0,-5-3 0,-8-4 0,-3-2 0,-10 4 0,-1-7 0,1-3 0,-2-1 0,6-1 0,-6 3 0,1 2 0,1-3 0,0-1 0,7-3 0,0 0 0,0-10 0,-1-4 0,11 3 0,6-1 0,10 2 0,-1 1 0,10 4 0,3-2 0,2 3 0,-5 1 0,0 3 0,2 0 0,3 0 0,2 0 0,-7 0 0,0 0 0,-9 10 0,2 4 0,-14-2 0,-7-1 0,-5 1 0,-2 0 0,-7-8 0,-3 6 0,-2-3 0,-4 0 0,-10 2 0,-2-4 0,2 2 0,2-2 0,3-3 0,2-2 0,2 0 0,3 0 0,9 0 0,-2-2 0,4-5 0,10 4 0,2-6 0,3 0 0,4-1 0,12-4 0,-2 2 0,9 8 0,3-3 0,1 0 0,4 7 0,-1 0 0,0 0 0,0 0 0,0 0 0,0 9 0,0 5 0,-6 2 0,-4 1 0,-1-3 0,-3-7 0,-7 7 0,-3 0 0,-4-2 0,-4 7 0,-11-7 0,1 2 0,0 0 0,-2-7 0,-3 7 0,-5 0 0,-2-2 0,8 4 0,-4-6 0,6-1 0,2 0 0,0 5 0,2-4 0,5 2 0,-5-8 0,7 6 0</inkml:trace>
  <inkml:trace contextRef="#ctx0" brushRef="#br0" timeOffset="232">3131 940 12287,'0'-30'0,"-7"6"0,-1-4 0,4 5 0,-1 11 0,-2 5 0,-5 5 0,-9 11 0,0 3 0</inkml:trace>
  <inkml:trace contextRef="#ctx0" brushRef="#br0" timeOffset="815">551 52 12287,'0'-21'0,"2"7"0,5 0 0,-2 12 0,9 2 0,0 11 0,-2 8 0,7 12 0,-5 2 0,2 2 0,-2 0 0,5-2 0,-5 5 0,3-5 0,-3-3 0,-3 5 0,-6-6 0,2-4 0,-2-1 0,-3-3 0,-2 0 0,-2-2 0,-5-5 0,2 2 0,-9-6 0,-2-1 0,-3 1 0,-9-3 0,-3-7 0,1 0 0,-1 0 0,-4 0 0,7 0 0,2-3 0,2-4 0,1 3 0,-3-8 0,-2 0 0,2 0 0,2-2 0,3-7 0,2 0 0,5 0 0,-5 2 0,8 3 0,-3 4 0,0 2 0,6-4 0,-3 5 0,-1 0 0,0-1 0,5 3 0,-7 7 0,7 0 0,-7 0 0,9 10 0,-2 4 0,5-3 0,2 3 0,0 3 0,2-8 0,5-2 0,7-4 0,5-3 0,2 0 0,3 2 0,2 3 0,2 2 0,2 0 0,-4-7 0,2 0 0,1 0 0,-8 0 0</inkml:trace>
  <inkml:trace contextRef="#ctx0" brushRef="#br0" timeOffset="981">234 179 12287,'-26'-28'0,"5"2"0,2 7 0,7 8 0,0 13 0,3 5 0,-8-2 0,3 9 0,-4 2 0,-4 3 0,1 2 0,0 0 0,0 1 0</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1:40:34.535"/>
    </inkml:context>
    <inkml:brush xml:id="br0">
      <inkml:brushProperty name="width" value="0.08571" units="cm"/>
      <inkml:brushProperty name="height" value="0.08571" units="cm"/>
      <inkml:brushProperty name="color" value="#FF0066"/>
    </inkml:brush>
  </inkml:definitions>
  <inkml:trace contextRef="#ctx0" brushRef="#br0">1 68 8168,'5'-4'-89,"1"2"1,-2-2-1,0-1 1,0 0-1,1 0 1,2 0-1,0 1-106,2 0 0,3 3 0,2-2 0,2 0 208,1 0 0,0 0 1,0 3-1,1 0-5,2 0 1,4 0 0,5 0 0,2 0-21,1 0 1,2 0 0,2 0 0,4 0 10,1 0 0,2 0 1,-1 0-1,2 0-1,1 0 1,5 0 0,2 0 0,-1-1 20,-2-2 0,-1 2 0,3-1 0,0 0 22,0-1 0,1 2 0,1-2 0,0 2-13,0 1 0,6 0 0,-1 0 0,1 0-15,2 0 0,-7 0 0,7 0 0,-1 0 1,1 0 1,5 0 0,-2 0 0,1 0-5,0 0 1,3 0 0,4 0-1,-1 0-9,1 0 1,-1 0-1,-3 0 1,2 0-17,1 0 1,-1 3-1,-5 0 1,-2-1 6,0-1 0,3 2 1,3-1-1,-3 0 3,-2-1 0,2 2 1,0 0-1,1-1 4,1-1 0,1 1 0,-6 1 1,2 0 1,4 1 1,1-3 0,1 2 0,-4-1-1,-3 0 0,-1-1 0,0 3 0,1-1-1,0 0 0,-8 0 0,-5-3 0,-1 1 0,0 1 0,0-1 0,-2 2 0,-3-2-5,-1-1 0,-6 1 0,-1 1 0,-2 1-56,-1-1 1,0 1 0,0 1 0,0 0-98,-1 0 0,1 1 0,-1-1 158,-2 1 0,2 0 0,-2 4 0</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1:40:37.282"/>
    </inkml:context>
    <inkml:brush xml:id="br0">
      <inkml:brushProperty name="width" value="0.08571" units="cm"/>
      <inkml:brushProperty name="height" value="0.08571" units="cm"/>
      <inkml:brushProperty name="color" value="#FF0066"/>
    </inkml:brush>
  </inkml:definitions>
  <inkml:trace contextRef="#ctx0" brushRef="#br0">272 18 7883,'1'-5'-754,"2"2"1,-2 1 819,2-1 0,-6 3 1,-3-3-61,-1 2 0,-3 4 0,-1-1 0,-3 1-72,-2 1 0,-5 0 0,-2 1 0,-2-1-336,-3 0 402,-6-3 0,-5 6 0,-3-2 0</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1:40:36.683"/>
    </inkml:context>
    <inkml:brush xml:id="br0">
      <inkml:brushProperty name="width" value="0.08571" units="cm"/>
      <inkml:brushProperty name="height" value="0.08571" units="cm"/>
      <inkml:brushProperty name="color" value="#FF0066"/>
    </inkml:brush>
  </inkml:definitions>
  <inkml:trace contextRef="#ctx0" brushRef="#br0">1417 196 7915,'5'-4'-615,"-2"3"0,0-3 385,0 1 186,0 2 1,-2-3 52,2 4 1,-1 0-9,3 0 1,0 1-1,2 1 1,-2 2 15,2 0 0,0-1 0,2 3 0,-1 0 3,1 2 0,2 0 0,0 1 0,0-1-24,-2 1 1,0 0-1,-1 2 1,1 0-4,-1-1 1,0 0 0,-2-3-1,-1 0-39,-1-1 1,1-1 22,-2 4 0,-1-2 0,-5-1 18,-2-3 0,-1 0 0,-2 0 0,-1-1 1,0-1 1,-4-1 0,1 0 0,-1 0-4,-2 0 1,-1 0-1,-2 0 1,-1 0-18,-1 0 1,0 0-1,3 0 1,-2 0-2,-1 0 0,-3-3 1,3-1-1,-1 1 19,0-1 0,1-2 1,3 3-1,-1-2 7,-1-2 1,2 3-1,-1-2 1,4 0 6,1 1 0,-1-2 0,3 2 0,1 0 3,0-1 0,4 3-3,1-3 45,3 1-27,-2 0-34,4 1 1,0 5 20,0 2 1,-4 2 0,-1 2-14,-3-1 1,3 2 0,-1-4 0,-1 2 1,0 0 0,-2-2 1,0 3-1,-1-2 3,-2-2 0,-3 1 0,1-2 0,-2 1 0,-1-1 1,-1-1 0,-1-1-1,-1 0-2,-2 0 0,2 0 0,-2 0 1,2-1-5,1-2 1,-3 1 0,0-4 0,1 0-1,1-2 0,2 0 0,1-1 0,0 1-2,0-1 1,1 0 0,1-2 0,2 0 1,1 1 0,-3-1 1,1 1-1,0-1 4,0 0 1,3 5-1,-2 1 1,-1 1-2,1 2 1,2-1 0,-2 0 0,1 1 14,1 1 0,1 1 0,-1 1 3,0 2 1,1-1 0,3 2-34,2 0-18,3-1 1,-2-2-1,5 1 1,2 1 16,2-1 1,4-2 0,1 0 0,2 0 7,2 0 0,-3 0 0,2 0 1,-1 0 5,-1 0 1,1 0-1,-1 0 1,0 0 7,-2 0 1,0 0-1,-1 0 1,0 0 0,1 0 1,-1 3 0,1 0-8,-1-1 4,1-1 1,-5 3 0,-4 1 0,-4 0 1,-6 0-1,-1 0-4,-3-1 1,1 1 0,-1 2 0,-1-3-3,-1 0 1,-4 2 0,0-3-1,0 1-3,-1 0 1,3 2-1,-4-4 1,1 0-2,2-1 1,-1 0 0,0 1 0,1 1 38,1-1 1,1-1 0,0-1 0,0 0-10,0 0 0,3 0 1,1 0-1,1 0 10,1 0 0,1-1 1,0-1 44,-2-1 0,1-3-21,3 0 0,0-2 0,1 0 0,3-1-2,0 1 0,0-1 0,2 1 0,-1-1-43,2 1 1,-3-4 0,0-1-1,0-2-26,0 1 1,-1 0 0,2-3-1,1 0-169,1 0 0,1 0 0,0 1 179,0 2 0,-4-2 0,0 3 0</inkml:trace>
  <inkml:trace contextRef="#ctx0" brushRef="#br0" timeOffset="902">1120 221 8097,'-11'-1'0,"-2"0"-407,-3-2 1,1 0 0,-6 3 0,0 1 406,-2 2 0,-1-1 0,-2 3 0,-6 1 0,-3 2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2:25:11.601"/>
    </inkml:context>
    <inkml:brush xml:id="br0">
      <inkml:brushProperty name="width" value="0.08571" units="cm"/>
      <inkml:brushProperty name="height" value="0.08571" units="cm"/>
      <inkml:brushProperty name="color" value="#FF0066"/>
    </inkml:brush>
  </inkml:definitions>
  <inkml:trace contextRef="#ctx0" brushRef="#br0">0 142 7673,'4'0'0,"0"0"0,-2 0-54,0 3 1,1-2-155,0 1 1,-2-1 0,4-1 129,0 0 0,-1 0 0,1 0 0,1 0 46,0 0 1,2 0 0,0 0 0,3 0 13,0 0 0,3 0 1,3 0-1,1 0-9,2 0 0,0 0 1,1 0-1,1 0 21,-1 0 1,0 0-1,0 0 1,0 0 9,-3 0 0,0-1 0,-4-1 1,0-1 13,0-1 1,0 2-1,0-2 1,-2 0-10,0 0 0,-3 2 0,0-2 0,-1 0-26,-1 0 1,0 2 0,0-3 0,0 0-15,0 1 0,-2-2 0,-1 1 22,-1-1 1,-1-1 0,-2 0 5,-3 0 1,-1 0-1,-3 2 1,-1 0 4,-1 0 1,0 1 0,-2-1 0,-1 0 23,1 1 0,-2-1 1,3 3-1,0-1 7,0 0 1,-2 2 0,2-1 0,2 1 62,0 1 0,1 0 0,0 0-51,0 0 0,3 1-74,1 1 0,3 0 19,0 3 0,3-1 0,1 1 0,3-1 16,0-1 1,0 2 0,1-2 0,0 1 7,2 1 0,0-1 0,-1 1 1,0 1-9,0 0 0,1 0 0,-1 0 1,0-2-7,-1 2 0,0 0 0,0 0 0,2 0-3,-2-1 0,0-1 1,-3 3-1,0 0 9,0-3 0,1 3 1,-2-3 2,-1 3 0,0 0 0,-1 0-6,0 0 0,-1-2 0,-1-1 0,-1 1 23,-1-1 0,0 1 0,-2-1 0,0 0 27,0 1 0,2-1 1,-2 1-1,0-1-5,0 0 1,0 3-1,-1-3 1,0 0-18,-1 1 0,1 0 1,-1 3-1,2 0-21,-2-2 0,0 2 1,-1 2-1,0-2-111,0 0 1,0-1-1,2 0 1,0 0-850,0 1 950,2-1 0,-4 3 0,3 1 0</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1:40:39.200"/>
    </inkml:context>
    <inkml:brush xml:id="br0">
      <inkml:brushProperty name="width" value="0.08571" units="cm"/>
      <inkml:brushProperty name="height" value="0.08571" units="cm"/>
      <inkml:brushProperty name="color" value="#FF0066"/>
    </inkml:brush>
  </inkml:definitions>
  <inkml:trace contextRef="#ctx0" brushRef="#br0">1272 119 8087,'5'-1'-1908,"-2"-2"1966,-2 2 0,-1-2 0,0 6 0,0 3 1,0 2 0,-4 0 1,-2 1-1,-1 2-49,-2 0 1,-3 3 0,-2-2-1,-3 2-29,-3 1 1,-2 0-1,-3 0 1,-1-2-81,1-1 0,-3 0 0,-1-4 0,3 0 99,3-3 0,-2 3 0,3-3 0</inkml:trace>
  <inkml:trace contextRef="#ctx0" brushRef="#br0" timeOffset="867">653 246 8129,'0'-8'-270,"0"-1"0,-1 1 1,-1-1 127,-1 1 0,0-1 1,1 1-1,-1-1 69,1 1 1,1-1-1,1 0 1,0-1 121,0-2 0,0 0 0,0 1 0,0-2-60,0-1 1,1 1 0,1 3-1,2-1 4,0 0 0,-1 2-28,3 0 1,-1 5 0,4 1 30,-1 2 1,-2 1 0,0 0 2,0 0 1,-1 1 0,1 2 18,0 2 0,-1 3 0,0 0 1,-1 1 0,1-1 1,-2 1-1,2-1 1,-1 1-16,1-1 1,-3 1 0,1-1 0,-2 1-9,-1-1 1,3 1-1,-1-1 2,0 0 1,-2 0 0,-2-1 0,-1-3-3,-2 0 1,-2 2 0,-3-3-1,-2-2-9,-1 0 1,1-1 0,-2 0-1,-1 0-40,-1 0 1,-1 0-1,0 0 1,-1-1 36,-2-1 0,2-3 0,-1-4 1,1 2 17,1 1 1,3-1 0,0 1 0,-1-1 18,2 2 1,-2-2 0,4 3-1,0 1 22,2-1 1,1 1 0,-1 3 62,1 0-103,3 0 1,1 1-4,4 2 0,1-1 0,2 3 16,3 2 0,0 1 1,1 0-1,-2 0-5,2 1 1,1-1-1,0 1 1,0-1-11,-3 1 1,3-1 0,-3 1 0,2-1 1,-1 1 1,-2-1 0,-2 1-1,1-1-8,-1 1 1,-1-1 0,-1 1 0,0-1 20,0 1 0,-1-4 0,-2 1 0,-3 0 19,-1-2 0,-4 1 0,-2-3 0,0 1-18,-2-1 1,-2-1 0,-2-1 0,0 0 6,0 0 0,-2-1 0,0-1 1,0-2-4,1-1 1,-3 0 0,2-4-1,1 1-10,-1-1 1,0 0 0,2-2 0,1-1-28,2-1 1,-3 2 0,4-3 0,0 1-63,2 0 0,3 2 0,3-2 0,3 0-51,0 3 0,1-2 0,3 0 9,0 2 1,1 2 0,2 1 119,2 1 0,7 1 0,1-4 0</inkml:trace>
  <inkml:trace contextRef="#ctx0" brushRef="#br0" timeOffset="1150">441 9 8226,'-6'-1'-115,"1"-2"1,-1 2 0,-2-3 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1:41:24.147"/>
    </inkml:context>
    <inkml:brush xml:id="br0">
      <inkml:brushProperty name="width" value="0.08571" units="cm"/>
      <inkml:brushProperty name="height" value="0.08571" units="cm"/>
      <inkml:brushProperty name="color" value="#FF0066"/>
    </inkml:brush>
  </inkml:definitions>
  <inkml:trace contextRef="#ctx0" brushRef="#br0">1 18 6402,'3'-5'-318,"3"2"348,2 2 1,4-2 0,0 0 0,-1 1 20,2 1 1,1 1-1,3 0 1,1 0-11,-1 0 1,5 0 0,0 0 0,2 0-23,-1 0 1,1 0 0,2 0 0,1 0 1,3 0 0,-2 0 1,3 0-1,0 0 6,1 0 0,0 0 1,3 0-1,0 0-14,0 0 0,0 0 0,1 0 0,0 0 7,2 0 1,2 0 0,4 0 0,0 0 6,0 0 1,1 0 0,3 0 0,2 0-6,-2 0 0,2 0 1,0 0-1,2 0-14,4 0 1,-6 0-1,0 1 1,-1 1-18,1 1 1,3 0 0,0-3-1,1 1 1,-2 2 0,-1-2 1,1 2-1,3-2 1,4-1 1,-5 3 0,5 0 0,-3-1 3,-1-1 0,0-1 1,2 0-1,1 1 2,0 2 0,-5-2 0,1 1 1,-2-1-1,1-1 1,-3 1-1,3 1 1,-1 1-1,-1-1 1,2 0 0,-1 0 0,-1 1 0,-2-1 0,-2-1 0,2-1 0,0 0-5,0 0 0,-7 3 1,0 0-1,-3-1 4,-1-1 1,1 0-1,-2 1 1,1 1 0,-1-1 0,-4 0 1,-1 0-1,-2 0 14,-2 0 0,-4-1 0,-4 0 0,-1 1 43,-2 1 1,1 0 0,-2-3 0,0 0-9,-1 0 1,-1 0 0,3 0-1,-1 0-5,-2 0 0,-3 0 0,1 0 1,-3 0-29,0 0-167,0 0 76,-4 0-392,-1 0-345,-4 0 812,-4-4 0,3-5 0,-3-4 0</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1:41:27.646"/>
    </inkml:context>
    <inkml:brush xml:id="br0">
      <inkml:brushProperty name="width" value="0.08571" units="cm"/>
      <inkml:brushProperty name="height" value="0.08571" units="cm"/>
      <inkml:brushProperty name="color" value="#FF0066"/>
    </inkml:brush>
  </inkml:definitions>
  <inkml:trace contextRef="#ctx0" brushRef="#br0">2261 205 7317,'5'0'-388,"0"0"0,-2 0 0,2 1 399,1 1 0,-2 0 0,-1 3 0,1 1-7,1 1 0,0 2 0,-1 1-6,-1 0 1,3 1 0,-4-3 0,1 0-26,0 3 0,-2-2 0,2 1 0,-2-1 5,-1-1 1,2-3 0,1 0-1,-1 1 21,-1 1 1,-5-2 0,-1-3 5,-2-1 0,-1-1 0,0 0 0,0 0-2,0 0 0,-2-2 0,-1-2 0,1 0-3,-1-2 1,1 0 0,-2-1 0,-1 2-2,1-1 1,0-1 0,-1 0 0,1 1 0,1 1 1,0-1 0,-2-1 0,1 1-1,1 1 0,2 2 1,-1-2-1,1 0 0,1 1 1,1-1-1,1 3 3,1 0 4,-1-4 1,3 5 0,3-2-3,4 2 1,1 1 0,0 1 0,1 1 0,1 1 0,1-1 0,0-2 1,0 1-2,-1 2 0,4-2 0,-1 2 1,0 0-11,-1-1 0,-1 1 1,0-2-1,-1 1 4,1 0 0,0 2 1,0-3 2,0 2 0,0 2 1,0-2-1,-1 0 1,-2 0 0,-1-2 1,-2 2-1,2 0 4,0 0 0,-2 0 17,0 0 1,-2 1-3,-2 4 1,-3-3 0,-3 0-6,1-2 1,-2 2-1,-1-2 1,0 0-16,0 0 0,-1-2 1,-1 2-1,1-2-8,0-1 1,-3 0 0,0 0 0,0 0-12,-2 0 1,-3 0 0,1 0 0,1 0-5,0 0 1,1-3-1,0-1 1,-1 0-6,1-2 1,0 0 0,4 0 0,1 0 13,-1 0 1,2 0-1,2 0 1,0 2 29,0 0 0,3 2 0,0 1 3,-1-2 0,1 2 0,0-1 4,-1 4 1,2 0 0,-1 3 0,1 1 3,-1 1 0,3-1 1,-3-1-1,-2 0-24,0-1 0,2 3 0,1-4 0,-1 1-28,1 3 1,-1-4 0,-2 1 8,2-1 0,-2-2 0,1 2-44,-1-3 0,0 0 1,1-2-1,1-2 18,-1 0 0,0-1 1,0-3-1,0 0 62,0 0 0,2 0 0,-1 1 0,-1 1 70,2 1 0,-3 0 0,3-3-12,-1 0 0,-2 3 0,3 2-19,-1-1 0,1 4-58,2-3 0,1 3-33,-2 3 0,2-2 0,0 5 18,-1 0 1,1-2-1,-2 1 1,1 1 9,0-2 1,1 3 0,-3-3 7,1 1 1,1-1-1,-3-2 1,0 1-64,0 2 1,-2-3-1,2 3 1,-3-2 56,-2-1 0,-3 2 0,-2 1 0</inkml:trace>
  <inkml:trace contextRef="#ctx0" brushRef="#br0" timeOffset="400">2497 425 7924,'-8'-4'-327,"0"0"0,0 2 1,-3-1 326,-2 1 0,-2 2 0,-1 0 0,0 0-243,-3 0 0,-1 0 0,-3 0 0,-1 0 264,0 0 1,2 0 0,0 0 0,1-1-133,-1-2 0,0 2 111,1-1 0,-2-3 0,3 1 0</inkml:trace>
  <inkml:trace contextRef="#ctx0" brushRef="#br0" timeOffset="598">1859 449 6068,'-8'3'-244,"0"-1"244,-3 0 0,-5 2 0,-4 1 0</inkml:trace>
  <inkml:trace contextRef="#ctx0" brushRef="#br0" timeOffset="1134">1261 284 7685,'5'-3'-726,"0"0"0,-2 1 635,2 2 155,-3 0 1,1 1-44,-6 1 0,-1 3 1,-4 2-1,0 1-9,0 0 1,-2 0-1,-1 0 1,1 0-7,-2 0 0,3-3 0,-2 0 1,1 0-5,-1 0 0,1 1 0,2-3 0,0-2 18,0 0 0,0-1 0,0 0 21,0 0 1,0-3 0,1-3 0,1-1 11,1 0 1,3-1 0,-1-1 0,0-1-31,1 0 0,-4-2 0,3 3 0,-1-2-28,1 2 0,-2-3 0,1 1 0,1 0 5,-1-1 0,1 2 0,1 2 1,-2 0-69,0 0 1,2 3-1,-1 0-602,-1 2 670,3 0 0,-2 3 0,3 0 0</inkml:trace>
  <inkml:trace contextRef="#ctx0" brushRef="#br0" timeOffset="1451">1395 213 7977,'-5'-4'-670,"1"1"225,1-3 0,2 3 445,-5 3 0,-2 0 0,-5 0 0</inkml:trace>
  <inkml:trace contextRef="#ctx0" brushRef="#br0" timeOffset="1631">1159 189 7746,'0'-5'-1057,"0"0"1057,0 3 0,-4 2 0,0 4 0</inkml:trace>
  <inkml:trace contextRef="#ctx0" brushRef="#br0" timeOffset="2466">962 16 7942,'-8'-4'-496,"0"-1"1,3 2 0,-1 0 371,0 2 0,2 1 0,-1 0 163,-1 0 0,-1 0 0,0 1-32,1 2 0,2 0 0,2 3 0,0-1 6,0 2 1,1 0 0,1 0-9,0 1 1,0 0 0,1 0-6,1 0 1,3-1-1,3-1 1,0-2-2,-1 0 1,4 1 0,0-2 0,1-1-1,-1 2 1,3-3-1,-2 1 1,1-1-1,1-1 1,-4 0 0,2 0 0,0 0 0,-3 0 0,0 0 0,-1 0 3,0 0 0,-7 1 1,-5 1-1,-4 1 1,-2-2 0,-4 1 1,0 0-1,-3 0-27,-1 0 1,-1 2-1,1-1 1,-1 1-45,-1-1 1,0 2 0,-2-1 0,2-1 66,0 1 0,-2 2 0,2-2 0</inkml:trace>
  <inkml:trace contextRef="#ctx0" brushRef="#br0" timeOffset="2950">631 244 6471,'1'7'7,"1"-1"1,1 0-18,1 0 1,-1 1-1,2 0 1,1-1-14,-2-1 1,3-1 0,-3 3 0,2-3-57,-1-1 1,-3 3-10,4-4 109,-1 1 1,-1-4 0,-1-2 16,-2-2 0,-1-2 0,0-1 0,0 0 19,0 1 1,0-1-1,-1 0 1,-1 0-33,0 0 0,-1-1 1,3 0-1,-1-2-14,-2 2 0,3-3 0,-3 2 0,2-1-24,1 0 1,0 2 0,0-1 0,1 1-71,2 1 0,1 0 0,4 1 0,0 1-156,0 1 239,-1 3 0,5-5 0,0 3 0</inkml:trace>
  <inkml:trace contextRef="#ctx0" brushRef="#br0" timeOffset="3751">599 347 7973,'-7'0'-215,"-4"0"1,1 0 0,-1 0-127,0 0 0,1 0 0,-3 0 1,-1 0 352,-1 0 1,0 0 0,0 0 0,0 0 1,-1 0 0,-2 0 0,3 0 1,-1 0-13,0 0 1,0 0 0,1 0 0,-1 0 4,0 0 1,-2-3-1,-1-1 1,2 1-8,0-1 1,2-2-1,2 2 1,3-1 25,1-1 1,-2 1 0,2-3 0,2 0 81,3 1 0,1-1 64,0 0-132,1 3 0,2 2-60,3 3 0,-1 0 0,2 1-9,0 1 0,-1 2 0,-1 2-4,1-1 0,0 1 3,0 1 35,-2 1 0,1-1 2,-4-1 1,0-3-1,-3-3 0,-2 0 1,3 0-1,-1 0 1,0-1-6,0-1 0,-1 0 0,3-3 0,-1 1-1,1 0 1,-4-2-2,2-1 0,-1 1 0,0 2 6,1 0 0,3 1 0,-2 1 3,1 0-3,2-1 0,-3 6 1,2 0-1,-1 1-5,2 3 1,0-3 0,0 0 0,-1 1-4,-1-1 0,0-1 0,1 2-19,0 1 1,-5-2-65,2 2 0,-2-5 0,-1 2-182,0-2 267,1-1 0,-5 3 0,0 2 0</inkml:trace>
  <inkml:trace contextRef="#ctx0" brushRef="#br0" timeOffset="4051">277 425 7913,'-11'-2'-8,"0"-2"1,-1 1-69,1-1 0,-3 2 0,1 2 1,-3 0-294,-2 0 0,1 0 1,-1 2 368,1 1 0,-2 3 0,-1-2 0</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13:55.288"/>
    </inkml:context>
    <inkml:brush xml:id="br0">
      <inkml:brushProperty name="width" value="0.08571" units="cm"/>
      <inkml:brushProperty name="height" value="0.08571" units="cm"/>
      <inkml:brushProperty name="color" value="#008C3A"/>
    </inkml:brush>
  </inkml:definitions>
  <inkml:trace contextRef="#ctx0" brushRef="#br0">4120 230 12287,'-4'9'0,"-1"0"0,1-6 0,5 7 0,4-5 0,-2-1 0,6-4 0,-5 5 0,5-1 0,-4 2 0,4-1 0,0 2 0,4 6 0,-4 1 0,-1-1 0,-1-1 0,1-3 0,-5 3 0,3-3 0,-2 3 0,0 2 0,2-5 0,-3 0 0,2 1 0,-2 2 0,-2-3 0,1-1 0,1-1 0,1 1 0,1-4 0,-5 5 0,0 1 0,-6-2 0,-3-1 0,-3-1 0,-1 3 0,-1-4 0,1-1 0,-1 2 0,1-4 0,-1 2 0,1-2 0,-1-2 0,-4 4 0,0 1 0,2-2 0,1-2 0,-3-1 0,-1 0 0,-1 0 0,1 0 0,-4 0 0,4 0 0,-2 0 0,-3 0 0,3 0 0,0 0 0,0 0 0,0 0 0,3 0 0,-3 0 0,2-1 0,2-4 0,2 4 0,2-5 0,-1 1 0,1 1 0,4-7 0,0 2 0,-1-3 0,4-1 0,0 1 0,1 2 0,1 1 0,-1 0 0,5-5 0,0 1 0,0-1 0,0 1 0,0-1 0,0 1 0,0-1 0,0 1 0,2 1 0,1 1 0,3 4 0,1 1 0,-2-3 0,4 4 0,0-3 0,4 3 0,0 1 0,1 4 0,-1 0 0,-4 0 0,0 0 0,2 0 0,-4 0 0,1 1 0,-1 2 0,1 2 0,-4 3 0,4-2 0,-1 2 0,1 2 0,-5 2 0,1 2 0,-2-1 0,2 1 0,1-1 0,-2 1 0,-2-1 0,-1 1 0,0-1 0,-1-1 0,-2-1 0,-3-4 0,-2-1 0,-1 3 0,-4-3 0,-2 0 0,-3 0 0,3-2 0,-5-4 0,2 2 0,0 2 0,-5-2 0,2 2 0,0-2 0,3-2 0,-2 0 0,2-2 0,2-1 0,1-1 0,3-2 0,1 3 0,2-3 0,-1-2 0,4 4 0,0-4 0,0 3 0,3-4 0,-6 4 0,-1 2 0,2 2 0,-1 1 0,-1 0 0,-2 0 0,-2 4 0,1 2 0,-1 2 0,1-4 0,-1 3 0,1-1 0,0-3 0,-1 3 0,1-1 0,-1-2 0,1-2 0,-1-1 0,1 0 0,-1 0 0,5 0 0,0 0 0,-1-1 0,-2-4 0,-2-2 0,1-7 0,-1 1 0,1 0 0,-2-1 0,-1 1 0,-2-1 0,1 1 0,-2-1 0,1 1 0,0-1 0,-2 1 0,5 4 0,-4 1 0,3 1 0,2-1 0,-2 5 0,7-1 0,-3 2 0,6 2 0,6 0 0,6 5 0,7-1 0,1-1 0,-1-1 0,1 2 0,-1 1 0,0-1 0,1 2 0,-1-3 0,1 5 0,-2-1 0,-3 1 0,3-4 0,-3 4 0,1-1 0,-1 1 0,3-4 0,-3 5 0,3 2 0,-4-4 0,-2 1 0,-2-1 0,1 1 0,-1-4 0,-4 5 0,0 2 0,-1-4 0,-4 0 0,-4-1 0,-3 0 0,-1-3 0,-1 2 0,-4-1 0,0-4 0,2 0 0,1 0 0,-3 0 0,-2 0 0,1 0 0,0 0 0,-1-4 0,4-2 0,-2-2 0,1-2 0,2 3 0,2-2 0,-1 0 0,1 1 0,-1-4 0,1 3 0,0-1 0,-1 1 0,5 3 0,0 6 0,5 6 0,-4 3 0,2 3 0,-4 1 0,2 1 0,1-1 0,-1-4 0,4 0 0,-5 1 0,1-4 0,-1-1 0,-1-4 0,-2-1 0,-2 0 0,-1 0 0,-1 0 0,-2 0 0,-1 0 0,2-1 0,-2-2 0,-2-2 0,3-5 0,-3 1 0,1-1 0,4 1 0,1-3 0,2 4 0,1-1 0,3 0 0,-2 5 0,5-4 0,-1 2 0,4 2 0,-3 4 0,10 1 0,2 2 0,2 2 0,-4 4 0,4-3 0,-2 1 0,3 2 0,-5 5 0,5-1 0,-4 0 0,-1 1 0,-4-1 0,-6-4 0,-3-1 0,-3-2 0,-1 3 0,-1-5 0,1 1 0,-1 1 0,1-5 0,-1 4 0,1-4 0,-1-1 0</inkml:trace>
  <inkml:trace contextRef="#ctx0" brushRef="#br0" timeOffset="484">4174 82 12287,'-9'0'0,"0"0"0,0 0 0,-4 0 0</inkml:trace>
  <inkml:trace contextRef="#ctx0" brushRef="#br0" timeOffset="850">2868 755 12287,'-21'0'0,"3"0"0,3 0 0,2 0 0,-1 0 0,1 0 0,-5 4 0,-1 1 0,-2-1 0,-3 2 0,-8-4 0,-4 2 0,3 4 0,1-1 0</inkml:trace>
  <inkml:trace contextRef="#ctx0" brushRef="#br0" timeOffset="1265">1993 189 12287,'0'-13'0,"0"4"0,0 3 0,0 4 0,-4 5 0,-1 12 0,2 3 0,2 5 0,1 4 0,0 3 0,0 1 0,0-1 0,0 3 0,0-2 0,0-1 0,0-1 0,0-3 0,0 0 0,0-4 0,0-4 0,0-3 0,0-1 0</inkml:trace>
  <inkml:trace contextRef="#ctx0" brushRef="#br0" timeOffset="1716">1751 189 12287,'-8'6'0,"-4"-4"0,11 10 0,-7-5 0,4 7 0,2-1 0,-2 1 0,2-1 0,2 1 0,0-1 0,2 2 0,1 1 0,1 2 0,2 5 0,-3-5 0,3 0 0,2 1 0,-5-4 0,3 5 0,-2-2 0,1-1 0,4 1 0,-5-4 0,-1-1 0,0 1 0,0-1 0,2 1 0,-2-5 0,-8 0 0,-4 1 0,2-4 0,-2-1 0,-2-4 0,-1-1 0,-3 0 0,-1 0 0,-2 0 0,2 0 0,-1 0 0,1 0 0,-4 0 0,-1 0 0,5 0 0,-4 0 0,2 0 0,0 0 0,0 0 0,5 0 0,0 0 0,-1 0 0,1-12 0,-1-3 0</inkml:trace>
  <inkml:trace contextRef="#ctx0" brushRef="#br0" timeOffset="1966">1562 270 12287,'2'12'0,"2"-3"0,-2 9 0,2 0 0,-2 6 0,-2 3 0,0 1 0,1 2 0,2 2 0,2-3 0,-1 1 0,-4-1 0,0-2 0,0-6 0,0-5 0,0-2 0,0-1 0,0 1 0</inkml:trace>
  <inkml:trace contextRef="#ctx0" brushRef="#br0" timeOffset="2783">1293 216 12287,'-7'-1'0,"1"-2"0,0-2 0,4-1 0,-2 2 0,-4 2 0,7-2 0,-4 8 0,4 4 0,1 5 0,0 1 0,4 4 0,1 0 0,-1 0 0,2 1 0,-4-3 0,4 7 0,-2-1 0,1-1 0,-1 3 0,-4-4 0,0-1 0,0 1 0,0-3 0,0-3 0,-1-1 0,-4 1 0,2-2 0,-6-2 0,-1-2 0,-2-2 0,-2-2 0,1-4 0,-1 0 0,1 0 0,-1 0 0,2-1 0,3-4 0,-1-2 0,5-7 0,1 1 0,-2-1 0,5-4 0,-4 1 0,4 0 0,1 2 0,0-3 0,0 0 0,0 2 0,0 1 0,-2 6 0,-1 0 0,-1-2 0,-2 5 0,1 2 0,-2 2 0,-7 2 0,1 0 0,4 5 0,1 1 0,1 1 0,-1 4 0,1-4 0,-2 2 0,3 2 0,0 1 0,3-3 0,-5 0 0,2 1 0,2 2 0,4 2 0,0-1 0,0 0 0,0 1 0,0-1 0,0-4 0,0 0 0,0 2 0,1-4 0,4 2 0,-4-4 0,4 4 0,2-6 0,-7 3 0,2-5 0,-5 4 0,-8-4 0,2 4 0,-3-4 0,-1-1 0,-2 0 0,-1 0 0,-2 0 0,-2 5 0,4-1 0,-4-1 0,-1-1 0,-1-2 0,-5 1 0,2 2 0,2 2 0,-4-1 0,3-4 0,-3 2 0,2 2 0,1-2 0,-3 2 0,-1-1 0,-4 2 0,8-4 0,-3 4 0,2-4 0,-1-1 0,4 5 0,1-1 0,2-1 0,2-1 0,2-2 0,2 0 0,5 0 0,2-12 0,6-3 0</inkml:trace>
  <inkml:trace contextRef="#ctx0" brushRef="#br0" timeOffset="3499">1078 135 12287,'0'0'0</inkml:trace>
  <inkml:trace contextRef="#ctx0" brushRef="#br0" timeOffset="3598">1010 149 12287,'-13'0'0</inkml:trace>
  <inkml:trace contextRef="#ctx0" brushRef="#br0" timeOffset="3799">862 270 12287,'0'-13'0,"0"4"0,0 0 0,0 6 0,-6 9 0,-1 9 0</inkml:trace>
  <inkml:trace contextRef="#ctx0" brushRef="#br0" timeOffset="4249">472 1 12287,'0'7'0,"0"5"0,0-3 0,0 3 0,1 2 0,2-1 0,2 1 0,4-1 0,-5 2 0,1 1 0,1 2 0,0 6 0,3-1 0,-3 4 0,0 4 0,0-2 0,3 2 0,-3-3 0,0-1 0,-5-1 0,5-4 0,-1-2 0,-1-1 0,5-4 0,-4 3 0,5-9 0,-3-3 0</inkml:trace>
  <inkml:trace contextRef="#ctx0" brushRef="#br0" timeOffset="4933">216 176 12287,'0'-14'0,"5"5"0,-1 0 0,1 0 0,-5-4 0,5 4 0,4 0 0,-1 6 0,1-1 0,1 2 0,-2 2 0,1 0 0,1 0 0,2 2 0,2 2 0,-1 4 0,-1 5 0,-3 0 0,-3-4 0,-6 0 0,0 2 0,0 1 0,0 1 0,-1-1 0,-4-3 0,2 3 0,-6-4 0,-1 1 0,-2 0 0,-2-2 0,1 2 0,-1-3 0,1 0 0,-2-4 0,-2 4 0,0-2 0,0 1 0,1-1 0,-1-4 0,-1 0 0,2 0 0,1 0 0,1 0 0,1 0 0,-1 0 0,1 0 0,-1 0 0,1 0 0,0 0 0,-1 0 0,7 0 0,1 0 0,6 2 0,0 2 0,1 3 0,2 7 0,2-1 0,4 1 0,-3 1 0,0 1 0,0 2 0,0 5 0,-3-4 0,2 1 0,3-1 0,-4 3 0,4-2 0,-1-1 0,1 1 0,-5-2 0,3-5 0,-2 2 0,1 3 0,4-7 0,-5 2 0,-1-1 0,-1 0 0,-2 1 0,6 1 0,1-1 0</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14:32.426"/>
    </inkml:context>
    <inkml:brush xml:id="br0">
      <inkml:brushProperty name="width" value="0.08571" units="cm"/>
      <inkml:brushProperty name="height" value="0.08571" units="cm"/>
      <inkml:brushProperty name="color" value="#008C3A"/>
    </inkml:brush>
  </inkml:definitions>
  <inkml:trace contextRef="#ctx0" brushRef="#br0">3649 102 12287,'-11'-20'0,"-6"6"0,8 2 0,0 1 0,0-1 0,2 5 0,7-7 0,0 10 0,9-3 0,5 12 0,7 4 0,6 2 0,6-4 0,10 5 0,3-1 0,3 1 0,8 2 0,-1 6 0,4 1 0,2 0 0,0 2 0,2 2 0,3 3 0,2-3 0,1 7 0,-8 1 0,0 1 0,0 1 0,-2-8 0,-2 8 0,-3 2 0,2 2 0,-6-5 0,-2 1 0,-3 0 0,2-3 0,-4 7 0,2-7 0,-7 3 0,-4-1 0,-8-8 0,5 1 0,-2-4 0,-4-2 0,-10 0 0,-5 0 0,-1-1 0,-6 1 0,5 2 0,1 2 0,-1 3 0,0-3 0,5 8 0,-5 1 0,3 8 0,4 6 0,4-2 0,6 7 0,4 0 0,2 0 0,3 2 0,4 5 0,-2-4 0,-3-8 0,-9-4 0,3-3 0,-7-2 0,-7-4 0,2-5 0,-7-9 0,0-1 0,0 1 0,1 7 0,-6 2 0,3 0 0,-2 0 0,-1 4 0,1-4 0,2 0 0,-2 0 0,-3 4 0,-4-4 0,-3 0 0,-2 0 0,-2 5 0,4-7 0,-4-3 0,-3-2 0,6-2 0,-8-1 0,0 1 0,2 0 0,-6 0 0,4-3 0,-4-2 0,-3-2 0,-7-3 0,-2 3 0,0-5 0,0 1 0,-13-8 0,-1 7 0,-4-2 0,-3 0 0,-7 0 0,3-7 0,-5 0 0,-2 0 0,-7 0 0,0 0 0,2 0 0,2 0 0,5 2 0,1 3 0,1 2 0,0-3 0,-4-1 0,14-3 0,2 0 0,2 0 0,-4 0 0,2 0 0,4 0 0,5 0 0,10 0 0,-6 0 0,3 0 0,5 0 0,11 0 0,-2-3 0,9-4 0,0 5 0,10-7 0,1 7 0,3-5 0,0 2 0,-5-9 0,5-2 0,-2-2 0,9-3 0,2 0 0,-5 1 0,1-1 0,-1 2 0,1 6 0,-5-6 0,4 5 0,1-2 0,-1 2 0,-4-4 0,5 4 0,-3-4 0,5 4 0,-5 2 0,2 3 0,-4-5 0,5 5 0,-3-2 0,0 6 0,-2-2 0,-2 5 0,9 2 0,-10 0 0,3 0 0,-11 2 0,-6 3 0,-1 2 0,-3 9 0,-7-2 0,1 2 0,-1-3 0,-7 6 0,1-5 0,1 4 0,3 3 0,2 0 0,1-1 0,-1-1 0,0-5 0,7 4 0,1-4 0,-1 4 0,2 3 0,-4 0 0,7-1 0,-3 1 0,8-7 0,-3 0 0,5 2 0,2-5 0,0 3 0,9-9 0,5 2 0,-3-3 0,3 1 0,2 2 0,3 0 0,1-7 0,1 0 0,0 7 0,-1 0 0,1-3 0,0 1 0,2 0 0,2 1 0,3-1 0,2 0 0,-5-1 0,5 5 0,2 3 0,-6-7 0,13 4 0,-7-9 0</inkml:trace>
  <inkml:trace contextRef="#ctx0" brushRef="#br0" timeOffset="1517">3276 2258 12287,'-21'12'0,"7"-3"0,1-9 0,8 0 0,-4 0 0,11 0 0,5 0 0,7 0 0,-3 0 0,3 0 0,0 9 0,7 5 0,-1 2 0,-1 1 0,-3-4 0,-2 3 0,-3 3 0,5-1 0,-2-2 0,2-2 0,-4 0 0,2 7 0,2 0 0,-5-1 0,1 1 0,-3 0 0,-2-7 0,-7-1 0,0 4 0,-2-8 0,-5-2 0,-7-5 0,-4-2 0,-3 0 0,-2 0 0,-5 0 0,3 0 0,-7-2 0,-1-3 0,1-2 0,7-9 0,-3 2 0,3-4 0,-3-3 0,12 7 0,-5 0 0,3-2 0,2-2 0,2-3 0,5 10 0,9 1 0,0 10 0,9 0 0,-7 3 0,5 4 0,-5 4 0,-2 10 0,-2-7 0,-5-3 0,-7-2 0,-4 5 0,-3-7 0,0 0 0,1 2 0,-10-6 0,-5 3 0,-4-3 0,-2-3 0,-1 0 0,1 0 0,-1 0 0,1 0 0,6 0 0,3 0 0,2 0 0,5 0 0,8 0 0,4 0 0,8 0 0,5 0 0,12 0 0</inkml:trace>
  <inkml:trace contextRef="#ctx0" brushRef="#br0" timeOffset="1968">3608 2839 12287,'-12'0'0,"1"-7"0,4 0 0,4-2 0,-4 2 0,-4 5 0,-3-5 0,3 5 0,-3 2 0,-2 0 0,4 0 0,-2 0 0,7 0 0,-6 0 0,-4 0 0,6 0 0,-3 0 0,-2 0 0,5 0 0,-3 2 0,-2 5 0,4-5 0,-2 5 0,3-2 0,-5-1 0,2 3 0,9 0 0,-13-7 0,6 0 0</inkml:trace>
  <inkml:trace contextRef="#ctx0" brushRef="#br0" timeOffset="2268">2861 2176 12287,'0'-12'0,"-2"3"0,-5 9 0,-4 2 0,-10 5 0,0 7 0,0 4 0,1-4 0,-1 0 0,0 0 0,0 6 0</inkml:trace>
  <inkml:trace contextRef="#ctx0" brushRef="#br0" timeOffset="3734">2488 2611 12287,'-11'0'0,"-8"0"0,8-2 0,-1-5 0,-6 4 0,4-3 0,-5 3 0,1 1 0,2-3 0,2-2 0,0 0 0,-7 7 0,1 0 0,8 3 0,5 4 0,5-3 0,4 8 0,5-3 0,5 5 0,8-7 0,1-3 0,0-1 0,0-3 0,-1 0 0,1 0 0,0 0 0,0 0 0,-1 0 0,1 0 0,0 0 0,0 0 0,-1 0 0,-1-3 0,-3-1 0,-2-3 0,-10-2 0,3 2 0,-11 2 0,-6-6 0,-1 1 0,-5 6 0,-3-1 0,-1 1 0,-1-3 0,0 0 0,0 7 0,1 0 0,-1 0 0,0 0 0,0 0 0,1 0 0,-1 0 0,0 2 0,0 3 0,1 2 0,6-1 0,0-6 0,-2 3 0,-2 4 0,-3-5 0,0 5 0,0-5 0,1-2 0,-1 0 0,0 3 0,0 3 0,1-3 0,-1 4 0,0-5 0,0-2 0,1 0 0,6-7 0,2-2 0,3-3 0,2 5 0,7-6 0,0-1 0,0-7 0,0 7 0,0 0 0,10 10 0,-8-5 0,5 15 0,-14 4 0,-7 1 0,2-6 0,1 4 0,-1-2 0,1 0 0,4 0 0,-7-5 0,-2 5 0,-2-5 0,-3 5 0,0-5 0,7-2 0,1 0 0,-1 0 0,0 0 0,0 0 0,7 0 0,-7 0 0,7 0 0,-6 0 0,-4 0 0,-1 0 0,0 3 0,4 4 0,-5-5 0,6 5 0,-6-5 0,5 5 0,0 0 0,8 0 0,-8-7 0,9 0 0,-6-2 0,4-5 0,4-5 0,-6-9 0,7 10 0,-5 4 0,2 5 0,-8 2 0,-4 0 0,6 0 0,-3 0 0,-2 0 0,4 0 0,-1 0 0,-4 0 0,-1 0 0,-3 0 0,1 0 0,6 0 0,0 0 0,-2 0 0,-3 0 0,-1 0 0,-1 0 0,0-3 0,0-1 0,3-5 0,4-3 0,-4 5 0,4-7 0,-2-2 0,2-2 0,-4-3 0,4-2 0,-2-2 0,2-3 0,-5 0 0,8 5 0,-3-2 0,0-3 0,7 1 0,-4 6 0,2 0 0,-1 3 0,6 2 0,-3 2 0,0 9 0,7-2 0,0 14 0,2 5 0,3 9 0,2-1 0,-3 1 0,6 0 0,-1-1 0,0 1 0,0 0 0,5 2 0,-5 2 0,0 3 0,1-3 0,3-2 0,-3-2 0,-1 0 0,0 0 0,5-1 0,-7 1 0,0 0 0,2-1 0,-7 1 0,5 0 0,-4 0 0,-3-1 0,0-8 0,-10-3 0,-4-9 0,-4 0 0,-10 0 0,1 2 0,1 3 0,3 2 0,-4 0 0,-3-7 0,-2 0 0,-5 0 0,4 0 0,1 0 0,0-2 0,0-5 0,6 4 0,-4-4 0,3 5 0,-1 2 0,3-2 0,9-3 0,2-2 0,0-2 0,-7 2 0,7 5 0,1-5 0,8 2 0,-2-2 0,7 3 0,7-10 0,5 0 0,8-7 0</inkml:trace>
  <inkml:trace contextRef="#ctx0" brushRef="#br0" timeOffset="4101">290 2093 12287,'-11'0'0,"2"0"0,11 7 0,5 2 0,7 2 0,4 5 0,-4-4 0,0-1 0,0 1 0,-3-1 0,8-4 0,-6 7 0,6 2 0,-8-4 0,-4 2 0,-4 2 0,-3-5 0,-3 3 0,-6 0 0,-12-3 0,-9 6 0,-11-8 0,-3 0 0,-4 0 0,2-2 0,-10-7 0,-8 9 0,-10 3 0</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14:37.793"/>
    </inkml:context>
    <inkml:brush xml:id="br0">
      <inkml:brushProperty name="width" value="0.08571" units="cm"/>
      <inkml:brushProperty name="height" value="0.08571" units="cm"/>
      <inkml:brushProperty name="color" value="#008C3A"/>
    </inkml:brush>
  </inkml:definitions>
  <inkml:trace contextRef="#ctx0" brushRef="#br0">3608 478 12287,'-9'-21'0,"7"9"0,-8 3 0,10 9 0,0 0 0,0 9 0,0 5 0,7-2 0,0 2 0,-2 2 0,-3 2 0,-2 3 0,0 0 0,0-1 0,-2 1 0,-5 0 0,-5-7 0,-8-1 0,-1-8 0,0 2 0,3-7 0,2-5 0,2-2 0,7-6 0,-5 3 0,3-1 0,-7-3 0,5-4 0,-10 4 0,7 5 0,0 9 0,7 2 0,-6 5 0,8-3 0,-2 10 0,5-7 0,2 7 0,0 0 0,0 6 0,0-6 0,0 0 0,0-7 0,0 7 0,0 0 0,0-1 0,-3-1 0,-4-3 0,-4-2 0,-10-7 0,0 0 0,1 0 0,-1 0 0,0 0 0,1 0 0,-1 0 0,0 2 0,0 5 0,1-4 0,-1 4 0,0-5 0,0-2 0,1 0 0,-1 0 0,0 0 0,10 0 0,1 0 0,10 0 0</inkml:trace>
  <inkml:trace contextRef="#ctx0" brushRef="#br0" timeOffset="267">3774 913 12287,'-11'-2'0,"4"-5"0,2 4 0,-2-3 0,5 3 0,-7 3 0,9 0 0,0-9 0,0-2 0</inkml:trace>
  <inkml:trace contextRef="#ctx0" brushRef="#br0" timeOffset="617">2820 146 12287,'-11'-21'0,"-8"0"0,17 8 0,-5-1 0,5 9 0,2-2 0,0 14 0,0 7 0,2 7 0,3 4 0,4 3 0,3-3 0,-1 0 0,5 1 0,-2 1 0,2-1 0,0 4 0,0-3 0,-2 1 0,2 2 0,3-7 0,1 5 0,-1-5 0,-5-3 0,4 1 0,-6 0 0</inkml:trace>
  <inkml:trace contextRef="#ctx0" brushRef="#br0" timeOffset="1401">2530 353 12287,'-14'-14'0,"0"1"0,10 8 0,-5-2 0,9 14 0,0 7 0,0-3 0,0 3 0,0 2 0,0 3 0,7 1 0,-1 1 0,-1 0 0,-3 0 0,1-1 0,4 1 0,-5 0 0,5 0 0,-5-1 0,-4-1 0,-3-3 0,-2-2 0,-7-7 0,5 4 0,-2-2 0,-5-4 0,4-3 0,-2-2 0,-2 0 0,-2 0 0,-1-2 0,3-5 0,2-7 0,7 3 0,-6-3 0,-4-2 0,6 0 0,-1-1 0,3 4 0,0 1 0,4-4 0,-2 2 0,1 7 0,6-7 0,0-2 0,0 5 0,0-3 0,0 7 0,0-7 0,-7 7 0,0-6 0,0 8 0,5-7 0,-5 5 0,2 3 0,-9-10 0,7 9 0,-7-1 0,3 1 0,-5 0 0,2-2 0,-2 3 0,4 1 0,-1 3 0,-4 0 0,-1 0 0,-5 0 0,-2 0 0,-3 0 0,3 0 0,-5 0 0,2 0 0,3 3 0,2 4 0,2-5 0,0 7 0,0 0 0,1 5 0,1-2 0,3-1 0,5 1 0,1-1 0,4-4 0,6 7 0,0 2 0,0-4 0,0 2 0,9-10 0,5 3 0,4-5 0,3-2 0,2 0 0,2 0 0,3 0 0,-3 0 0,5 0 0,-2 0 0,-1 0 0,3 0 0,-7 0 0,5 0 0,4 0 0,0 0 0</inkml:trace>
  <inkml:trace contextRef="#ctx0" brushRef="#br0" timeOffset="1583">2281 789 12287,'-27'0'0,"-1"0"0,0 0 0,1 0 0,-1 0 0,3 0 0,9 0 0,2 0 0,-2 0 0,-3-10 0,-1-1 0</inkml:trace>
  <inkml:trace contextRef="#ctx0" brushRef="#br0" timeOffset="1767">2178 63 12287,'-30'-18'0,"7"13"0,-14-20 0,7 18 0,-2 2 0,4 3 0,-4 4 0,-1 5 0,1 7 0,7 4 0,-24 3 0,6 0 0</inkml:trace>
  <inkml:trace contextRef="#ctx0" brushRef="#br0" timeOffset="2984">913 353 12287,'-14'-7'0,"3"-2"0,1-2 0,1-1 0,5-4 0,-6 2 0,-1-2 0,6 4 0,-2-1 0,3-1 0,-3 2 0,4-6 0,-3 4 0,3-4 0,-4 4 0,0 0 0,1 7 0,6-7 0,2 10 0,5-3 0,-3 11 0,10 6 0,2-1 0,3 0 0,1 5 0,4-5 0,1 3 0,3 4 0,1 0 0,-3 0 0,4-2 0,2 2 0,-4 2 0,4 1 0,0-3 0,0-2 0,-6-1 0,1 8 0,-4 0 0,-2 0 0,-2-1 0,-6 1 0,-3 0 0,-13-3 0,-4-4 0,0-2 0,-11-8 0,-5 3 0,0-2 0,-7 4 0,0-2 0,0-2 0,0-3 0,-7 0 0,5 3 0,-2 2 0,-1-3 0,3-1 0,-5-3 0,5 0 0,2 0 0,0 0 0,2 0 0,-4 0 0,0 0 0,2 0 0,9 0 0,0 0 0,0 0 0,1-3 0,-1-4 0,7 3 0,3-10 0,1-2 0,3-3 0,7-1 0,0-1 0,0 0 0,0 0 0,0 1 0,0-1 0,0 0 0,0 0 0,0 8 0,0-1 0,-2 9 0,-5-2 0,-4 12 0,-8 4 0,3 0 0,2 1 0,1 6 0,-6-2 0,5 4 0,-2-4 0,9 0 0,3 2 0,-1 0 0,0 0 0,-1-2 0,1 2 0,3-5 0,4 3 0,5 2 0,-3-4 0,10 2 0,2 2 0,-4-7 0,-1 0 0,-1 0 0,-1-6 0,-2 4 0,-5 4 0,7-6 0,-11 6 0,-5-1 0,-7-6 0,3 5 0,-3-2 0,-2-2 0,-3-3 0,-8 1 0,-1 1 0,0 3 0,-2-2 0,7-3 0,-7-2 0,3 0 0,-1 0 0,1 0 0,6 0 0,-2 0 0,-5 0 0,12 0 0,-5 0 0,3 0 0,6-2 0,-1-5 0,8 2 0,-2-9 0,5-2 0,2 5 0,0-3 0,0-2 0,7-3 0,2 1 0,2 4 0,-6-4 0,4 4 0,0-5 0,3-1 0,9-1 0</inkml:trace>
  <inkml:trace contextRef="#ctx0" brushRef="#br0" timeOffset="3184">415 63 12287,'-20'0'0,"6"-7"0,0 0 0,-2 3 0,-3 1 0,-1 10 0,-1 2 0,0 1 0,0-1 0,1 7 0,-10-5 0,-2 10 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14:43.974"/>
    </inkml:context>
    <inkml:brush xml:id="br0">
      <inkml:brushProperty name="width" value="0.08571" units="cm"/>
      <inkml:brushProperty name="height" value="0.08571" units="cm"/>
      <inkml:brushProperty name="color" value="#008C3A"/>
    </inkml:brush>
  </inkml:definitions>
  <inkml:trace contextRef="#ctx0" brushRef="#br0">4106 84 12287,'-19'14'0,"5"-1"0,-2-6 0,9 7 0,0 0 0,7 7 0,0-1 0,0 1 0,3 0 0,1 2 0,3 4 0,7-3 0,-5 3 0,3-4 0,-1-2 0,5 0 0,-2-1 0,-7-1 0,5-3 0,-1-5 0,1-1 0,-5 4 0,6-8 0,1 1 0,7-7 0</inkml:trace>
  <inkml:trace contextRef="#ctx0" brushRef="#br0" timeOffset="333">3815 332 12287,'-9'12'0,"7"-3"0,-7-9 0,11 3 0,5 3 0,4-1 0,10 9 0,-2-7 0,-3 7 0,-2 2 0,-10-5 0,5 1 0,1-3 0,-8 7 0,5-2 0,-5-3 0,-4 1 0,-5-3 0,-5 5 0,-8-7 0,-1-2 0,7-3 0,0-2 0,-2 0 0,-2 0 0,-1-2 0,3-5 0,2-7 0,-9-14 0,-9-4 0</inkml:trace>
  <inkml:trace contextRef="#ctx0" brushRef="#br0" timeOffset="466">3753 167 12287,'12'0'0,"-3"0"0,-9 0 0,0-10 0,0-1 0</inkml:trace>
  <inkml:trace contextRef="#ctx0" brushRef="#br0" timeOffset="719">3339 125 12287,'-12'9'0,"-4"-4"0,9 9 0,0-7 0,7 7 0,0 2 0,7 4 0,2 6 0,0 1 0,1-1 0,6-1 0,-5 0 0,3 3 0,0-3 0,-7 1 0,4-1 0,-1 3 0,-4-1 0,-6-6 0</inkml:trace>
  <inkml:trace contextRef="#ctx0" brushRef="#br0" timeOffset="1653">2882 602 12287,'-9'21'0,"5"-10"0,-10-4 0,0-14 0,-4-7 0,4-4 0,2-5 0,8-2 0,-6-3 0,-1 3 0,4-5 0,-7 0 0,0-2 0,3-5 0,-5 4 0,6-1 0,-1-1 0,-5 3 0,7 2 0,2 9 0,2 3 0,-2 4 0,5-4 0,-5 18 0,12 0 0,1 11 0,8 1 0,-5 2 0,3-1 0,4-1 0,3 6 0,1-4 0,1 5 0,0 1 0,-1-1 0,1-3 0,0-2 0,-7-7 0,0 4 0,-1 1 0,-1-1 0,6 1 0,-6 4 0,2-2 0,0 2 0,-10-5 0,5 1 0,1-3 0,-8 7 0,5-2 0,-5-3 0,-4 1 0,-5-3 0,-5 5 0,-11-7 0,-2-2 0,-3-3 0,-2-2 0,5 0 0,-3 0 0,3 0 0,-5 0 0,0 0 0,0 0 0,0 0 0,0 0 0,5 0 0,-3 0 0,3 0 0,2-9 0,2-5 0,3-5 0,4-1 0,7 8 0,14 3 0,7 2 0,4 0 0,3 0 0,0 7 0,-1 0 0,1 0 0,0 0 0,0 0 0,-1 0 0,1 0 0,-7 0 0,0 2 0,2 5 0,-7-2 0,-2 9 0,-5 0 0,-4 4 0,-5-4 0,2 2 0,-8-7 0,-3 0 0,-3 1 0,-4 3 0,-2-6 0,-3-2 0,3-3 0,-5 1 0,0 1 0,0 3 0,0-2 0,-5-3 0,5-2 0,0 0 0,1 0 0,-4-2 0,10-3 0,5-2 0,-1 3 0,8-6 0,-1 1 0,3-2 0,2 4 0,7-7 0,9 7 0,5-5 0,5 3 0,-5 2 0,-1 7 0,3 0 0,3 0 0,2 0 0,-8 7 0,-1 2 0,-3 3 0,0-7 0,-4 4 0,2 0 0,0 3 0,-7 8 0,-7-6 0,-2-2 0,-3-1 0,-4 1 0,-2-5 0,-3 4 0,0-2 0,0-4 0,1 4 0,-1-2 0,-2-2 0,-5-3 0,5-2 0,-16 0 0,7 0 0</inkml:trace>
  <inkml:trace contextRef="#ctx0" brushRef="#br0" timeOffset="2536">1701 602 12287,'-21'-21'0,"7"3"0,0 4 0,10-4 0,-3 4 0,-2 2 0,2-2 0,2-2 0,-4 5 0,2-3 0,2-2 0,3-3 0,-5 6 0,0-1 0,3-2 0,1-3 0,1 5 0,-5 1 0,5 6 0,-5-7 0,5 12 0,2 2 0,0 2 0,2 12 0,5 2 0,-3 2 0,10 1 0,2-3 0,3-2 0,-5-3 0,-1 5 0,3-2 0,3 2 0,-5-4 0,0 2 0,2 2 0,-5-5 0,3 3 0,-2 0 0,1 7 0,-3-8 0,-10 1 0,-10-9 0,-3 4 0,-6 0 0,-2-6 0,1 3 0,-3-3 0,-5-3 0,3 7 0,-8 0 0,1-3 0,0-2 0,-3 5 0,-6 0 0,-1-2 0,1-3 0,-1 1 0,1 1 0,0 3 0,-1-2 0,7-3 0,3-2 0,0 0 0,0 0 0,6 0 0,-1 0 0,4 0 0,2 0 0,0 0 0,1-2 0,-1-5 0,7-5 0,2-9 0,3 1 0,2-1 0,7 0 0,0 1 0,0-1 0,0 0 0,10 3 0,3 4 0,3 2 0,1 8 0,-4-3 0,1 0 0,7 7 0,-9 2 0,-3 3 0,0 2 0,-7 2 0,5-2 0,-2 2 0,-1 7 0,3-2 0,0-7 0,-7 7 0,0 2 0,-2-7 0,-3 0 0,-4-2 0,-2 0 0,4 2 0,-7-4 0,-2 2 0,-3 0 0,-1-5 0,-1 5 0,7-5 0,0 5 0,-2-5 0,0-4 0,0-2 0,4-6 0,3-1 0,-16-3 0,2-7 0</inkml:trace>
  <inkml:trace contextRef="#ctx0" brushRef="#br0" timeOffset="2753">664 250 12287,'-21'0'0,"10"0"0,2 2 0,9 5 0,0 4 0,2 10 0,5 0 0,-3-1 0,10 1 0,0 2 0,-2 5 0,4-5 0,-7 5 0,0-5 0,0-3 0,5 1 0,-7 0 0,0-3 0,2-4 0,-7 4 0,5-4 0,5 5 0,-1 1 0</inkml:trace>
  <inkml:trace contextRef="#ctx0" brushRef="#br0" timeOffset="3136">913 581 12287,'0'21'0,"0"0"0,0-7 0,-3-3 0,-3-2 0,-6-2 0,-9-4 0,1 3 0,-1-3 0,0 4 0,0-5 0,1-2 0,-1 0 0,0 0 0,0 0 0,1 0 0,-1 0 0,0 0 0,1 0 0,-1 0 0,0 0 0,0 0 0,1 0 0,-1 0 0,0 0 0,3-2 0,4-5 0,2 2 0,8-9 0,-3-2 0,-7-2 0,5-3 0,-3 0 0,5 1 0,-4-1 0,-1 0 0,1 0 0,6 1 0,-4-1 0,2 0 0,0 0 0,-7 1 0,7-1 0,1 7 0,6 0 0,0 7 0,0-6 0,9-1 0,2-7 0</inkml:trace>
  <inkml:trace contextRef="#ctx0" brushRef="#br0" timeOffset="3403">1327 42 12287,'-11'-21'0,"2"10"0,9 2 0,0 9 0,0 0 0</inkml:trace>
  <inkml:trace contextRef="#ctx0" brushRef="#br0" timeOffset="3886">229 21 12287,'-21'0'0,"7"-2"0,0-5 0,7 5 0,-6-5 0,8 7 0,-2 7 0,5-2 0,2 8 0,0 1 0,0 7 0,7-7 0,0 0 0,6-7 0,-6 6 0,2-6 0,-2 7 0,-4-7 0,4 7 0,-5-7 0,-2 7 0,-2-8 0,-5 6 0,-7-3 0,-5-4 0,-1 4 0,-1 0 0,-2 0 0,-5 1 0,-4 6 0,-9-5 0</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15:01.376"/>
    </inkml:context>
    <inkml:brush xml:id="br0">
      <inkml:brushProperty name="width" value="0.08571" units="cm"/>
      <inkml:brushProperty name="height" value="0.08571" units="cm"/>
      <inkml:brushProperty name="color" value="#008C3A"/>
    </inkml:brush>
  </inkml:definitions>
  <inkml:trace contextRef="#ctx0" brushRef="#br0">2994 217 12287,'-11'0'0,"0"0"0,5 0 0,-5 0 0,-2 0 0,4 0 0,-2 0 0,-2 0 0,4 0 0,-2 0 0,7 0 0,-2 6 0,12 1 0,5 2 0,4-5 0,1 3 0,1-1 0,0 0 0,-1-1 0,1-3 0,0 2 0,-1 1 0,1 1 0,-1-6 0,1 5 0,0 1 0,-8-1 0,-9-5 0,-11 0 0,-4 0 0,-3 0 0,-3 0 0,-1 0 0,2 0 0,1 0 0,3 0 0,-1 0 0,0 0 0,1 8 0,-1 1 0</inkml:trace>
  <inkml:trace contextRef="#ctx0" brushRef="#br0" timeOffset="667">2545 234 12287,'0'-17'0,"-2"8"0,-4 3 0,-3 5 0,-7 1 0,-1 1 0,0 5 0,6 1 0,0 6 0,0-2 0,2 2 0,0 2 0,5 2 0,-2-1 0,3 1 0,8 0 0,6-1 0,4-5 0,2-1 0,-1-3 0,1-3 0,0-1 0,-1 1 0,1 2 0,-1-3 0,-4-1 0,-1-2 0,2 0 0,-6 0 0,0 0 0,-20 0 0,-3 0 0,-3 0 0,5 0 0,-1 0 0,-4 0 0,1 0 0,-1 0 0,3 0 0,-1 0 0,0 0 0,1 2 0,-1 2 0,1 1 0,-1-1 0,0-2 0,1-2 0,-1 0 0,0 0 0,1 0 0,-1 0 0,1 0 0,-1 0 0,0 0 0,6-8 0,0-3 0,-2-4 0,6-1 0,-1-3 0,1-3 0,5 4 0,-3-4 0,3 3 0,2 2 0,0 1 0,-2-1 0,-2 1 0,-1-1 0,-1 6 0,6 0 0,0-2 0,0-2 0,0-2 0,-7 8 0,5 2 0,-6 7 0,8 0 0,0 0 0,0 0 0</inkml:trace>
  <inkml:trace contextRef="#ctx0" brushRef="#br0" timeOffset="832">2395 67 12287,'0'-9'0,"0"-6"0,0 4 0,0 4 0,0 0 0,0-1 0,0-1 0</inkml:trace>
  <inkml:trace contextRef="#ctx0" brushRef="#br0" timeOffset="1533">1797 151 12287,'-6'-17'0,"0"0"0,3 1 0,1 5 0,2 0 0,0 7 0,2-4 0,3 8 0,-1 0 0,5 2 0,-1 4 0,-5 5 0,5-2 0,-1 2 0,0 2 0,1 2 0,5 0 0,-4-2 0,2-2 0,0 2 0,-5 2 0,3 1 0,0 1 0,0-1 0,-5 1 0,4 0 0,-1-1 0,-5-5 0,1-1 0,-6-3 0,-1 4 0,-7-5 0,-2-3 0,-2-1 0,-7-2 0,0 0 0,2-2 0,1-3 0,3 1 0,-1-5 0,0 1 0,6 3 0,2 3 0,2-3 0,-6 3 0,9-6 0,-7 8 0,5 0 0,-3 2 0,2 4 0,-1-4 0,5 5 0,-5-2 0,-1 1 0,3 1 0,-5-1 0,0-4 0,-4 5 0,4 1 0,-3-7 0,2 5 0,-2-4 0,-1-4 0,4-4 0,-4 3 0,4-8 0,-4 1 0,0-3 0,2 4 0,2 2 0,8-6 0,-5 4 0,3-2 0,-1 0 0,-5-1 0,6-4 0,1-1 0,2 1 0,2-1 0,0 0 0,0 6 0,0 0 0,0-2 0,0 4 0,0-2 0,0 7 0,0-11 0,0 6 0</inkml:trace>
  <inkml:trace contextRef="#ctx0" brushRef="#br0" timeOffset="1699">1730 566 12287,'-9'8'0,"-6"-6"0,4 3 0,3-3 0,1-2 0,7 0 0</inkml:trace>
  <inkml:trace contextRef="#ctx0" brushRef="#br0" timeOffset="3367">965 300 12287,'-11'0'0,"0"0"0,0-2 0,1-3 0,-2 1 0,4-5 0,1 0 0,-1 0 0,-3 3 0,4-5 0,-2-2 0,5-2 0,-2-1 0,5-1 0,1 0 0,0 1 0,0-1 0,0 0 0,0 1 0,0-1 0,0 0 0,0 1 0,0-1 0,7 1 0,2 6 0,8 5 0,-1 3 0,-3 8 0,2 1 0,4 2 0,-1 4 0,1-4 0,-3 2 0,1 2 0,0 2 0,-1 0 0,1-2 0,-1-2 0,1 2 0,-2 2 0,-2 1 0,-2 1 0,-7 0 0,1-1 0,-3 1 0,-4-1 0,-3-1 0,-8-4 0,-8-5 0,1 1 0,-8-1 0,-1-3 0,-3-1 0,5-2 0,1 0 0,2 0 0,3 0 0,-3 0 0,2-2 0,2-3 0,7 1 0,4-7 0,1-2 0,3-2 0,7-1 0,3-1 0,-1 6 0,7 2 0,2 1 0,2 1 0,1 2 0,1 3 0,-1-4 0,1 4 0,-6 2 0,0 0 0,-5 0 0,3 2 0,-2 4 0,-1-3 0,-6 8 0,-2 1 0,-3 2 0,-6-3 0,-4 2 0,-2-5 0,0-1 0,1 1 0,-1-1 0,-1-3 0,-3 1 0,-1-1 0,-5 3 0,2-1 0,0-3 0,-5-1 0,4-2 0,0 0 0,0 0 0,1 0 0,4-2 0,-1-1 0,4-3 0,1 3 0,0-5 0,3 1 0,2-2 0,0 3 0,6-5 0,0 0 0,6 0 0,2 1 0,4 3 0,3 0 0,8 1 0,-6 4 0,0-3 0,-7 1 0,1-1 0,-3 3 0,-2-13 0,-2 13 0,-3-4 0,-5 5 0,-6 1 0,5 0 0,0 0 0,5 0 0,-5 0 0,7 0 0,-11 0 0,14 0 0,-7 0 0,8 0 0,0 0 0,0-8 0,0 6 0,0-12 0,0 12 0,8-6 0,-7 7 0,5-5 0,-4 4 0,-2-5 0,0 7 0,0-8 0,0 7 0,-8-7 0,-3 8 0,-3 0 0,-3 0 0,0 0 0,1 0 0,-1 0 0,0 0 0,1 0 0,-1 0 0,1 0 0,-1 0 0,0 0 0,1 0 0,-1 2 0,0 2 0,1 1 0,-1-1 0,0 3 0,3 1 0,3 1 0,-2-4 0,7 7 0,1-7 0,5 6 0,1-7 0,5 3 0,5 1 0,4-6 0,1 3 0,1-3 0,-6-2 0,0 2 0,2 3 0,-5-3 0,6 6 0,-14-8 0,0 0 0,-7 0 0,-10-2 0,1-4 0,5 4 0,0-3 0,-2 3 0,-2 2 0,-2 0 0,1 0 0,-1 0 0,0 0 0,1 0 0,5 0 0,1 2 0,3 3 0,1-1 0,6 7 0,0 0 0,0 6 0,2-1 0,4 1 0,5 0 0,-2-1 0,2 1 0,2 0 0,2-1 0,0 1 0,-2-2 0,-2-4 0,-6 3 0,5-2 0,-3 2 0,-2-4 0,3 4 0,1-4 0</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15:06.142"/>
    </inkml:context>
    <inkml:brush xml:id="br0">
      <inkml:brushProperty name="width" value="0.08571" units="cm"/>
      <inkml:brushProperty name="height" value="0.08571" units="cm"/>
      <inkml:brushProperty name="color" value="#008C3A"/>
    </inkml:brush>
  </inkml:definitions>
  <inkml:trace contextRef="#ctx0" brushRef="#br0">4757 364 12287,'0'-9'0,"0"2"0,0 7 0,2 7 0,1 4 0,3 4 0,-1-4 0,-3 0 0,2 2 0,1 2 0,6 1 0,-3 1 0,-1 0 0,1-1 0,3 1 0,-6 0 0,1-1 0,1 1 0,-5-1 0,4 1 0,-5 0 0,-1-1 0</inkml:trace>
  <inkml:trace contextRef="#ctx0" brushRef="#br0" timeOffset="850">4540 348 12287,'0'-17'0,"0"0"0,0 1 0,0 6 0,0 5 0,0 10 0,0 5 0,0 6 0,0 1 0,0 0 0,6-1 0,0 1 0,-1-1 0,3 1 0,-7 0 0,5-1 0,-4 1 0,0 0 0,1-1 0,3 1 0,-1-6 0,-5 0 0,0 2 0,-1-4 0,-5 2 0,2-7 0,-7 2 0,-2-5 0,4-2 0,-2-3 0,-2-2 0,-2 3 0,4-7 0,0 1 0,0-2 0,2 0 0,-6 0 0,6-6 0,-1 1 0,1 5 0,6-1 0,-3 0 0,0-3 0,6-2 0,0 6 0,0 0 0,2 7 0,4-1 0,-4 3 0,11 4 0,-8 3 0,1-1 0,-6 7 0,-6-5 0,-1 5 0,-2 2 0,3-4 0,-5 2 0,7 0 0,-1 6 0,3-6 0,2 0 0,0-6 0,0 6 0,7 1 0,4 2 0,4-3 0,-4-1 0,0-7 0,0 5 0,-1 1 0,3-3 0,-6 3 0,2-2 0,-3 4 0,3-3 0,-2 1 0,-1-4 0,-6 6 0,-8-1 0,-3 1 0,-3-6 0,-3 3 0,-2-3 0,-1-1 0,-2-2 0,0-2 0,5 0 0,1 0 0,-1 0 0,-5 0 0,0 0 0,1-2 0,3-4 0,1 3 0,1-6 0,-1-1 0,0 1 0,6 0 0,2-4 0,0 2 0,-1-2 0,7 4 0,-3-2 0,4-2 0,2-2 0,0 4 0,2 0 0,4 0 0,5 1 0,4-3 0,1 8 0,8-8 0,2 4 0</inkml:trace>
  <inkml:trace contextRef="#ctx0" brushRef="#br0" timeOffset="1000">4424 797 12287,'-33'0'0,"0"-2"0,-1-2 0,1-1 0,0-8 0,0 3 0</inkml:trace>
  <inkml:trace contextRef="#ctx0" brushRef="#br0" timeOffset="1450">3875 447 12287,'0'-7'0,"0"7"0,0 7 0,0 10 0,0 0 0,0-1 0,0 1 0,0 0 0,0-1 0,0-5 0,0 0 0,0 2 0,-5-3 0,-1 1 0,-7-8 0,2 3 0,-4-4 0,4-2 0,0-2 0,-4-4 0,-5-5 0,2-4 0,-6-1 0,1-3 0,1-3 0,-2 4 0,4-5 0,-2 3 0,1-2 0,3 4 0,1-5 0,3 5 0,2 1 0,5 1 0,5-1 0,-1 0 0,-3 1 0,2-1 0,10 0 0,5 1 0,4 5 0,1 1 0,1 3 0,0 3 0,1 1 0,2-1 0,3-2 0,-3 3 0,-2 3 0,-1 3 0,0 3 0,-1 7 0,1-4 0</inkml:trace>
  <inkml:trace contextRef="#ctx0" brushRef="#br0" timeOffset="1650">3792 730 12287,'-16'6'0,"-1"-1"0,0-1 0,1-2 0,-1-2 0,0 0 0,1 2 0,-1 3 0,-5-3 0,0 4 0,1-5 0,3-1 0,1 0 0,1 0 0,-1 0 0,0 0 0,1-14 0,-1-5 0</inkml:trace>
  <inkml:trace contextRef="#ctx0" brushRef="#br0" timeOffset="2084">3609 464 12287,'-16'-9'0,"-1"1"0,0 8 0,1 0 0,5 2 0,0 2 0,-2 3 0,-2 3 0,-7-7 0,-1 5 0,1-3 0,-2 1 0,6-1 0,-6-5 0,2 0 0,-1 0 0,-1 6 0,4-1 0,-2-1 0,2-2 0,1-2 0,2-2 0,1-3 0,7 1 0,3-7 0,4 5 0,2-5 0,2 6 0,4-5 0,5 3 0,3 1 0,3 6 0,0 0 0,-1 0 0,1 0 0,0 0 0,-3 2 0,-1 2 0,-2 1 0,-1 8 0,1-2 0,-2-1 0,-5 1 0,1 2 0,1-4 0,-6 2 0,-2 0 0,-4-2 0,3 4 0,-8-5 0,-2-1 0,-2 1 0,-4 3 0,-1-4 0,-2 0 0,2 1 0,-4-3 0,1-5 0,-6 8 0,3 1 0</inkml:trace>
  <inkml:trace contextRef="#ctx0" brushRef="#br0" timeOffset="2599">2894 481 12287,'0'-10'0,"0"3"0,0 9 0,0 3 0,0 6 0,0-1 0,0 1 0,0 2 0,0-4 0,0 2 0,0 2 0,0-4 0,0 2 0,0 2 0,-7-5 0,-4-3 0,-4-3 0,-2-2 0,1 0 0,-1 0 0,0 0 0,3-2 0,2-3 0,0 1 0,6-7 0,0 0 0,14-4 0,3 4 0,-2 4 0,2 7 0,2 0 0,-4 0 0,1 1 0,-3 5 0,-1-2 0,-5 5 0,5-2 0,-4 6 0,3-2 0,-3 4 0,-2 2 0,0-6 0,-2-2 0,-3 0 0,-6 0 0,-6-5 0,-3 2 0,-2-4 0,-1 3 0,7 1 0,-1-3 0,1-1 0,-1-4 0,0-1 0,1-5 0,-1-1 0,2 3 0,2-5 0,2-2 0,8-9 0,-5-4 0</inkml:trace>
  <inkml:trace contextRef="#ctx0" brushRef="#br0" timeOffset="2748">2877 331 12287,'0'-17'0,"-1"8"0,-5 4 0,-3 3 0,-8 2 0,1 0 0</inkml:trace>
  <inkml:trace contextRef="#ctx0" brushRef="#br0" timeOffset="3150">2595 464 12287,'0'-9'0,"0"3"0,0 12 0,0 5 0,-6 4 0,-1-1 0,-2-2 0,3 0 0,-3-4 0,0-1 0,-1 1 0,5-3 0,-6-3 0,-2 4 0,-2-5 0,-2 5 0,1-4 0,-1-2 0,0 0 0,1-2 0,-1-4 0,6-1 0,0-4 0,2 2 0,-4 5 0,2-2 0,5 1 0,-5 5 0,-2 0 0,-2 0 0,-1 2 0,-1 3 0,6-3 0,0 6 0,-2-1 0,-9 2 0,-4 8 0</inkml:trace>
  <inkml:trace contextRef="#ctx0" brushRef="#br0" timeOffset="4084">1846 531 12287,'-16'0'0,"-1"0"0,1 0 0,6 1 0,5 5 0,5-4 0,5 3 0,5-3 0,6-2 0,3 0 0,3 0 0,-4 0 0,4 0 0,-3 0 0,-2 0 0,-1 0 0,1 0 0,-1 0 0,1 0 0,0-2 0,-1-1 0,1-3 0,-2-1 0,-2 3 0,-2-2 0,-8-6 0,3 0 0,-6 5 0,-6 1 0,-3-1 0,-7 2 0,-1 1 0,0 2 0,1 2 0,-1 0 0,0 0 0,1 0 0,-6 0 0,-1 2 0,3 2 0,2 1 0,-5 2 0,1-3 0,2 2 0,2-3 0,-5 5 0,-1-1 0,0 1 0,0-1 0,-3-1 0,4-5 0,1 3 0,-2 2 0,4-1 0,-6-5 0,0 0 0,0 0 0,6 6 0,-4-1 0,2-1 0,0-2 0,-1-2 0,7 0 0,-3 0 0,-3 0 0,4 0 0,-5 0 0,5 0 0,1 0 0,1 0 0,-1 0 0,0 0 0,6-2 0,0-4 0,6 5 0,-6-5 0,7-3 0,-5 7 0,3-4 0,4 3 0,-3-3 0,1 4 0,0-5 0,-1 0 0,-1 5 0,4-8 0,-3 5 0,3 3 0,-5-5 0,7 5 0,0-4 0,0 4 0,0-7 0,0 4 0,2 3 0,3-4 0,-1 4 0,7 2 0,-6 0 0,6 0 0,2 0 0,-3 0 0,1 0 0,0 0 0,5 0 0,-4 6 0,-3 1 0,-2 3 0,1-7 0,-5 5 0,3-1 0,-1-3 0,-3 5 0,2 0 0,1 0 0,1-3 0,-6 5 0,-7-2 0,-5 2 0,-2-3 0,-3-1 0,0-5 0,1 4 0,-3-3 0,-3 3 0,4-4 0,-4 3 0,1-3 0,-1-2 0,4 0 0,-5 0 0,5 0 0,1 0 0,6 0 0,0 0 0,-2 0 0,4-2 0,-2-3 0,7-5 0,-3-6 0</inkml:trace>
  <inkml:trace contextRef="#ctx0" brushRef="#br0" timeOffset="4350">932 231 12287,'-10'-2'0,"5"-3"0,3 3 0,4-4 0,3 12 0,7 5 0,2-2 0,3 2 0,0 2 0,-6-5 0,-2-1 0,0-1 0,0-1 0,-5 8 0,11-4 0,-6 8 0</inkml:trace>
  <inkml:trace contextRef="#ctx0" brushRef="#br0" timeOffset="4633">699 531 12287,'-6'-12'0,"1"1"0,-1 6 0,6-6 0,0-2 0,0 4 0,2-1 0,4 3 0,-3 1 0,7 5 0,-1-3 0,0-2 0,-3 1 0,5 5 0,-2 2 0,2 3 0,-4 4 0,-7 8 0,0 0 0,0-1 0,-7 1 0,-4-2 0,-4-4 0,-1 4 0,-1-6 0</inkml:trace>
  <inkml:trace contextRef="#ctx0" brushRef="#br0" timeOffset="5397">433 165 12287,'0'16'0,"0"-5"0,0 0 0,0 2 0,0-3 0,0 1 0,0 2 0,5 1 0,1 3 0,-1-2 0,3-4 0,-6 4 0,3-4 0,-1 4 0,1 1 0,-3-5 0,4 0 0,-4 2 0,-2-3 0,-2-1 0,-4-2 0,-1 1 0,-6-5 0,2 3 0,-2-2 0,-2-3 0,0-2 0,2-3 0,2-2 0,2-7 0,-4 4 0,4-2 0,2 0 0,1 5 0,4-3 0,-1 0 0,-3 0 0,0 3 0,6-5 0,0 7 0,0-1 0,0 10 0,0 5 0,0 6 0,2-7 0,2-1 0,2-1 0,-1-3 0,-5 7 0,2-2 0,2 4 0,1-2 0,1-5 0,-6 5 0,0-6 0,0 7 0,0-1 0,0 0 0,-2-2 0,-4-2 0,-3 1 0,-8-5 0,1 3 0,-3 0 0,-1-6 0,-2 0 0,1 0 0,3 0 0,1 0 0,-1 0 0,-4 0 0,3-2 0,-3-2 0,4-3 0,1-3 0,6 5 0,2-6 0,-1-2 0,1-2 0,4 4 0,-5 0 0,3-2 0,3-2 0,2-2 0,2 1 0,0-1 0,8 1 0,3-1 0,4 0 0,1 1 0</inkml:trace>
  <inkml:trace contextRef="#ctx0" brushRef="#br0" timeOffset="5547">549 547 12287,'-16'0'0,"-3"0"0,-3 0 0,3 0 0,-3 0 0,4 0 0,1 0 0,-5 0 0,0 0 0,0 0 0,-2 0 0,5 0 0,-3 0 0,4 0 0,1 0 0,8-15 0,1-3 0</inkml:trace>
  <inkml:trace contextRef="#ctx0" brushRef="#br0" timeOffset="5697">300 32 12287,'-17'0'0,"2"-2"0,2-2 0,4-3 0,2-3 0,1 7 0,6-3 0,0 12 0,0 3 0,0 8 0</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15:13.958"/>
    </inkml:context>
    <inkml:brush xml:id="br0">
      <inkml:brushProperty name="width" value="0.08571" units="cm"/>
      <inkml:brushProperty name="height" value="0.08571" units="cm"/>
      <inkml:brushProperty name="color" value="#008C3A"/>
    </inkml:brush>
  </inkml:definitions>
  <inkml:trace contextRef="#ctx0" brushRef="#br0">3294 217 12287,'-11'0'0,"1"-2"0,1-2 0,0-1 0,3-1 0,-5 6 0,-2 0 0,0 8 0,0 3 0,2 3 0,8-2 0,-3-1 0,4 2 0,2 1 0,2 1 0,4-4 0,3-3 0,8-7 0,-1 3 0,1 2 0,-1-1 0,3-5 0,1 0 0,2 0 0,1 2 0,-7 2 0,1 1 0,-1 1 0,1-6 0,-8 0 0,-3 2 0,-12 1 0,-5 3 0,-5-1 0,-5-5 0,-3 2 0,-2 4 0,4-4 0,-5 3 0,-1-3 0,2-2 0,-5 0 0,5 2 0,-2 2 0,0 1 0,2 1 0,-3-6 0,3 0 0,2 0 0,0 0 0,4-2 0,-3-2 0,3-1 0,2-3 0,1 3 0,2-5 0,4-6 0,6-1 0,3 1 0,2-1 0,0 0 0,0 1 0,7 6 0,-5 3 0,5 9 0,-7 3 0,-2 3 0,-1 5 0,-3-2 0,3 2 0,-5-4 0,1 0 0,-1 1 0,1-1 0,-6-4 0,2 6 0,-4-7 0,-1 2 0,-1-5 0,0-1 0,1 0 0,-1 0 0,0 0 0,1-1 0,-1-5 0,2 2 0,2-5 0,4 0 0,2 0 0,-1 5 0,5-3 0,-3-1 0,-7 6 0,4-5 0,-8 7 0,6 2 0,0 2 0,-2 1 0,4 6 0,0-3 0,1 1 0,-5 2 0,2 5 0,2-1 0,-2-4 0,0 4 0,-6-6 0</inkml:trace>
  <inkml:trace contextRef="#ctx0" brushRef="#br0" timeOffset="216">2163 184 12287,'0'-12'0,"0"1"0,0 10 0,0 1 0,0 9 0,0 11 0,2 2 0,3 0 0,6 2 0,-1-5 0,-1 3 0,-2-3 0,6-3 0,-4 1 0</inkml:trace>
  <inkml:trace contextRef="#ctx0" brushRef="#br0" timeOffset="816">1897 100 12287,'-9'-16'0,"-6"-1"0,13 10 0,-4 7 0,6 7 0,4 10 0,2-1 0,-3 1 0,5 0 0,-1-1 0,0 1 0,1 0 0,-1-1 0,-3 1 0,1-1 0,-1 1 0,4-6 0,-3 0 0,-1 2 0,-2 2 0,-2 2 0,0-1 0,-2-5 0,-4-1 0,-5-3 0,-4-3 0,-1-3 0,-1-1 0,0 0 0,1 0 0,-4-1 0,1-3 0,4-3 0,0-3 0,6 1 0,0-4 0,0 4 0,0 2 0,5-1 0,-2 3 0,-3 3 0,2-4 0,-6 10 0,2 1 0,0 7 0,-6-7 0,0-1 0,1-2 0,-1 3 0,0 1 0,1-3 0,-1-1 0,1-2 0,-1 0 0,0 0 0,6-2 0,0-1 0,0-5 0,2-1 0,-4 4 0,5-5 0,-1 3 0,5-1 0,-3 5 0,0-3 0,5 1 0,-7 5 0,3 0 0,2 5 0,-7 1 0,-2-3 0,4 5 0,-2-1 0,-2 1 0,-2-1 0,4-1 0,0-5 0,-2 3 0,-2 2 0,-1-1 0,-1-5 0,1 0 0,-1 0 0,6 0 0,0 0 0,0 0 0,-6 0 0</inkml:trace>
  <inkml:trace contextRef="#ctx0" brushRef="#br0" timeOffset="1033">1631 34 12287,'-10'-17'0,"1"8"0,4 3 0,3 5 0,-6 1 0</inkml:trace>
  <inkml:trace contextRef="#ctx0" brushRef="#br0" timeOffset="1581">1298 51 12287,'-11'0'0,"0"0"0,-2 0 0,4 0 0,-2 1 0,-2 5 0,3-4 0,-1 5 0,-2 1 0,-1-7 0,-3 7 0</inkml:trace>
  <inkml:trace contextRef="#ctx0" brushRef="#br0" timeOffset="2182">982 233 12287,'9'2'0,"-3"4"0,1-2 0,-1 7 0,-2 2 0,-3-4 0,-1 2 0,0-6 0,0 7 0,0-1 0,0 5 0,-1-7 0,-5-3 0,-3-2 0,-8-1 0,0 3 0,-1-1 0,-2-5 0,-3 0 0,3 0 0,0 0 0,0 0 0,-5 0 0,0 0 0,4 0 0,-1 0 0,2 0 0,-2 0 0,3 0 0,-5 0 0</inkml:trace>
  <inkml:trace contextRef="#ctx0" brushRef="#br0" timeOffset="2382">1082 500 12287,'-17'0'0,"1"0"0,-1 0 0,0 0 0,1 0 0,-3-6 0,-1 0 0,-4 3 0,-2 1 0,6 2 0,-4 0 0,2 0 0,-1 0 0,1 0 0,6 0 0</inkml:trace>
  <inkml:trace contextRef="#ctx0" brushRef="#br0" timeOffset="2983">500 150 12287,'-9'-7'0,"3"-4"0,4 3 0,4 1 0,4 9 0,5 3 0,3-1 0,3 5 0,0 1 0,-1-1 0,1-4 0,0 6 0,-1 1 0,1-3 0,-1 6 0,1-4 0,0 3 0,-6 3 0,-2 0 0,-2-1 0,-1 1 0,-8 0 0,-3-1 0,-5-5 0,-6-1 0,-3-1 0,-3 0 0,2-3 0,-6 3 0,0-2 0,0-3 0,4-2 0,-4-2 0,0 0 0,0 0 0,6 0 0,-2 0 0,3 0 0,3 0 0,-1-2 0,1-4 0,-1-5 0,6-2 0,2 0 0,-1 2 0,1-2 0,4 0 0,-5 1 0,3 0 0,3-1 0,1 1 0,-1-1 0,-2 2 0,3-2 0,-5 3 0,1 1 0,-2 2 0,3-1 0,-5 3 0,0 3 0,-6-4 0,1 5 0,-1 1 0,0 0 0,6 5 0,0 2 0,-2 3 0,-2-1 0,1 4 0,1-2 0,2 2 0,5-4 0,-3 2 0,1 2 0,5 2 0,1-4 0,2 0 0,0 2 0,0-4 0,0 2 0,2-7 0,3 2 0,6-5 0,4-1 0,2 0 0,1 0 0,3 0 0,1 0 0,7 0 0,-1 0 0,3 0 0,3 0 0</inkml:trace>
  <inkml:trace contextRef="#ctx0" brushRef="#br0" timeOffset="3148">417 466 12287,'-17'-9'0,"6"-4"0,0 8 0,-2 1 0,6 2 0,-8-5 0,6-3 0</inkml:trace>
  <inkml:trace contextRef="#ctx0" brushRef="#br0" timeOffset="3281">134 34 12287,'-19'0'0,"-1"-2"0,-2-4 0,0 5 0,-2-14 0,-2 6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2:25:15.014"/>
    </inkml:context>
    <inkml:brush xml:id="br0">
      <inkml:brushProperty name="width" value="0.08571" units="cm"/>
      <inkml:brushProperty name="height" value="0.08571" units="cm"/>
      <inkml:brushProperty name="color" value="#FF0066"/>
    </inkml:brush>
  </inkml:definitions>
  <inkml:trace contextRef="#ctx0" brushRef="#br0">2206 198 7578,'0'-7'-1074,"0"3"1010,0-1 180,0 3-130,0-4 0,0 5-15,0-4 1,0 2-5,0-1 1,0 1-1,0-1-4,0-2 0,0 2 1,0 0-1,1-2 30,2 0 0,-3-1 1,3 0-1,-3 0 24,0-1 1,0 1 0,0 0 0,0 0 34,0 0 0,1 2 1,1 1-208,0-2 123,1 3 1,-3 0-1,3 4 19,1 1 0,0 2 0,1 3 0,1 0 12,0 0 0,1 0 0,0 0 0,0 0 10,0 1 0,0-1 1,0 0-1,0 0 0,0 0 0,-2 0 1,0 0-1,0 0-9,2 0 0,-3-1 0,0 0 0,0-1 0,0 0 0,-2-1 0,0 1-3,-1 0 0,-1-1 0,-1 0-1,-1-1 1,-2 0 0,-3-3 0,0 0 1,0 0 1,-4 0 0,0 0 0,0 0 1,-1 0 0,0 0 0,-1 0 1,-1 0-1,0 0 0,4 0 0,-5-1 0,0-1 0,-1 0 1,-1-1 0,1 1 0,-1 0-1,-1 0 1,2-1 0,0 0-1,1-1 4,1-1 0,0 1 0,0-1 0,2 0 14,3 1 1,1-2 0,1 1 28,0-1 0,1-1 18,1 0-25,2 3 1,4 1-69,1 3 0,0 0 1,2 0 11,2 0 1,-2 3 9,0 2 0,-1 1 0,1 1 2,-1 0 0,-1-2 1,-2-1-3,0 2 0,0-2 1,-1 0-1,0 0-39,-1 0 0,-3-2 0,2 2 1,0 0 44,-1 0 0,-1 1 0,1 2 0</inkml:trace>
  <inkml:trace contextRef="#ctx0" brushRef="#br0" timeOffset="250">2199 354 7956,'-4'-5'-102,"-1"1"0,-3-1 1,-3-2-1</inkml:trace>
  <inkml:trace contextRef="#ctx0" brushRef="#br0" timeOffset="884">1789 135 8009,'-1'-6'-1826,"-1"1"1811,1 2 0,-2 7 0,3 2 0,0 3 24,0-1 1,0 1-1,0-1 1,0 2-8,0-1 0,0-1 0,-1 1 4,-1 0 1,0 0 0,-2-4 27,-2 0 0,0-3 0,-1 0-22,0-1 1,0-1 0,0-1 0,2-1-14,0-3 0,1-1 0,-4-1 1,1 0-8,0-1 0,1 1 0,1 0 0,0 0-2,-1 0 0,0 0 1,-1 0-1,0 0 4,0 0 1,0 2-1,0 1 26,0 1 0,0-2 0,-1 3 84,1 0 1,0 2-38,0 3 0,1 1-15,1 3 0,2 0-19,3 0 1,0 0-97,0 0 1,1-2 0,1 0-302,3 0 364,-2-2 0,3 3 0,-2-2 0</inkml:trace>
  <inkml:trace contextRef="#ctx0" brushRef="#br0" timeOffset="1050">1669 305 8009,'4'0'-717,"-1"0"1,-6 2 0,-2 1 716,-1 1 0,-1 1 0,0 2 0</inkml:trace>
  <inkml:trace contextRef="#ctx0" brushRef="#br0" timeOffset="1234">1655 0 8135,'-10'0'-137,"1"0"0,-3 0 0,2 0 0,-1 1 137,-2 2 0,0 1 0,-1 3 0</inkml:trace>
  <inkml:trace contextRef="#ctx0" brushRef="#br0" timeOffset="2136">545 538 8049,'-7'0'-128,"0"-2"0,0-2-626,3 0 0,-3 3 719,3-1 92,-3 1 0,3 1-28,-1 0-2,3 0 1,0 0 0,4 1 0,1 0-16,1 1 0,0 2 0,4-3 1,2 2-15,1 1 1,1-1 0,2 1 0,0-1 18,1-2 0,3 1 0,-1-1 0,1 2 2,2-2 1,0 0-1,2-1 1,1 0-26,0 0 1,1 0 0,-3 0 0,0 0-9,1 0 1,-3 0 0,-1 0-1,-2-1-8,-3-1 0,1 0 1,-4-2-1,0 1 6,0-1 0,-3 1 13,-5-1 1,-1-1-1,-1-2 8,0 0 0,-3 2 0,-3 0 0,-2 0-25,-1-2 0,-1 3 0,1-1 0,-1 0 18,-1 1 0,1-2 0,-1 1 0,0 0-3,0 0 0,3 0 0,-2 2 1,3 1 14,-1-1 1,1 2-1,0-1 50,0 1-57,3 1 1,2 0 0,4 1 0,1 0 1,1 2 1,0 1-1,3-1 1,1 1-5,2 2 0,-2-2 0,1 0 1,-1 0-1,-1 0 0,1-3 0,0 2 0,2 0 8,-2-1 1,0 1-1,-1 0-1,0 1 1,1-1 0,-2 1 38,-1-1 1,-2-2-10,0 4 0,-3-1 1,1 1-1,-4-1 6,-1-1 1,0 3 0,-3-1 0,-1 1-45,1 1 1,0 0 0,0 0 0,0 0-71,0 0 1,-1 0-1,0 0 1,1 1-33,0-1 1,2 0 0,-2 0 0,0 0-222,3 0 323,1 0 0,3 3 0,0 1 0</inkml:trace>
  <inkml:trace contextRef="#ctx0" brushRef="#br0" timeOffset="3583">2164 672 7904,'-5'0'-147,"1"0"1,1-2-980,-2 0 945,4-4 1,-3 4 140,2-2 0,1-1 25,-2-2 1,3 2-1,0 1 17,0-2 0,-3 2 1,1-1-1,0 0 4,2-1 0,0-1 0,-1-1 0,-1 1 13,0 0 0,0 0 0,2 0 0,0 0 21,0 0 0,0 2 0,0 1 5,0-2-42,0 3-8,0 0 0,0 4-3,3 1 1,0 0-1,2 1 1,0 1 3,1 0 1,0-1-1,1 1 1,1 0 2,1-1 1,-1-1 0,1 1 0,-1 0 0,-1-1 0,3 3 0,-1-2 0,0 1 0,-1 1 0,-1-1 0,0 1 0,0 0 0,-1-1 0,0 1 0,-2 0 0,0 2 0,1 0 0,-3 0 0,-1-2 0,-1-1 0,0 2 0,-1-1 0,-1 1 0,-3-1 0,-1 0 0,-1-1 0,-1 0 0,0 0 0,-2 0 0,0-2 0,1 2 0,-1-1 10,-1-1 0,0-1 0,-2-1 0,2 0 1,-2 0 1,0 0 0,-1 0 0,2 0-11,0 0 0,0 0 1,-2 0-1,0-1-2,0-2 1,2 0 0,0-2-1,0 0-1,-2 0 1,3 1-1,1-1 1,1 0 5,-1 1 0,1-1 1,2 2-1,0 2 28,0 0 1,2 1-1,0 0-7,0 0 1,-1 1 0,2 1-21,1 3 1,2 1 0,1 1 0,0 0-13,0 0 1,0 0 0,0 1 3,0-1 1,0 0 0,0 0-5,0 0 0,0 0 1,0 0 7,0 0 0,0-2 0,0-1 0,-3 2 0,-1-1 0,-2 1 0,1-2-53,0-1 0,-1 2 0,-2-3 1,-2 0-110,2 2 1,0-4 160,1 3 0,0-2 0,0-1 0</inkml:trace>
  <inkml:trace contextRef="#ctx0" brushRef="#br0" timeOffset="4003">1818 531 6268,'0'5'-53,"0"-1"1,0 2 46,0 0 1,0 1 0,2 1 0,0 1-7,0 0 0,1 0 0,-1-1 0,0-1 0,-1 0 1,1-3 0,0 1 234,0 1-188,-1-3 1,-1-1-18,0-4 1,0-2 0,-1-3 0,-1 0 14,0 0 0,-1-3 0,1 0 0,0 0-34,0 0 1,2-2 0,0 2 0,0-1-20,0 1 1,0-2 0,0 1-1,0 0-58,3 1 1,1 2-1,3 1 1,1 0-4,1 0 1,-1 3 80,1 2 0,2-2 0,0 0 0</inkml:trace>
  <inkml:trace contextRef="#ctx0" brushRef="#br0" timeOffset="4552">1782 602 7916,'-7'0'-216,"2"0"1,1 0-89,-2 0 1,2 0 0,0 0 260,-2 0 1,-1 0 0,-2 0-1,0 0 26,0 0 0,-1 2 0,1 0 0,-1 0 16,0-1 0,1-1 0,-2 2 0,1 0 0,1 0 0,1-1 1,-1-1-1,0-1 2,0-1 0,2 0 0,2-3 0,0 0-1,-1-2 0,1 0 1,-1 0-1,2-1-3,-2-1 1,2 1 0,0-1-1,0 1 5,0 1 0,2 0 0,-2 0-1,1 0 0,-3 3 0,2 1 1,0 3 0,0 0-1,1 3 30,1 1 0,-1 3 1,0 0-1,0 1 40,0 1 1,0-1 0,3 2 0,0 0-39,0-1 0,0 1 1,0-1-1,1 0-26,1 0 0,0-1 0,3-1 0,3 0-30,0 0 0,5-2 0,-2-1 23,0-1 0,5 2 0,-1-1 0</inkml:trace>
  <inkml:trace contextRef="#ctx0" brushRef="#br0" timeOffset="5536">566 1068 7904,'-7'0'-541,"0"0"1,0 0 184,0 0 0,2 0 249,0 0 1,1 0 76,-4 0 1,4 0 153,-1 0 1,3 0-7,-3 0 0,3 0 37,-3 0-90,3 0 1,0 0-1,4 0-23,3 0 0,1 0 0,2 0 0,1 0-34,0 0 0,4 0 0,-1 0 0,3 0 0,2 0 0,2 0 0,0 0 0,2-1-17,0-1 1,3 1-1,3-1 1,2 0-39,2 0 0,2 1 1,-2-2-1,1 1-6,-1-1 0,-3-1 0,-3 1 0,0 1 39,-2-1 1,-5 2 0,-1-2-1,-2 0 9,-1 1 1,-2 0-1,-1 1-28,-1-1 27,-1 1 0,-5-3 1,-2 2 8,-4 0 1,-2-4 0,-3 3 0,0-2-3,0 0 0,-1 1 0,-1-1 0,-3 1-1,-1 1 1,1-2 0,0 3 0,0 0 4,-2 1 0,1 1 1,0 0-1,2 0-4,1 0 1,-2 0 0,3 0 0,0 0 15,1 0 1,2 1 22,1 1 0,3 0 0,4 2 16,3-1 0,2 2 1,3-2-1,1 0-38,3 0 0,0 2 0,0-2 0,0 0-17,0 0 1,1 0 0,-1-1 0,0 0 16,0 0 1,0-1 0,0 1 0,0 0 14,-3 0 0,0-1 1,-4 0-1,0 0 22,0 1 1,-1 4-64,-1-1 1,-2 1 0,-4 1 0,-1 0-16,-3 0 0,-4 3 1,-1-1-1,-1 0-72,-1-1 1,1 1 0,0 0 0,0 0-33,3-1 0,0-3 0,1-1 0,1 2-158,1 0 285,2-2 0,6 2 0,1-2 0</inkml:trace>
  <inkml:trace contextRef="#ctx0" brushRef="#br0" timeOffset="6502">2320 1217 7922,'2'-5'-490,"0"0"1,1 3 0,-3-2 602,3 1 0,-2-3-183,1 2 1,-1 0 0,1-1 0,0-1 0,1 0 1,-3-1-1,0 0 30,0 0 1,0-3-1,1-2 1,0-1 30,1-2 0,1 2 0,-3 1 1,0 0 33,0-1 1,1 3 0,0 1 0,2 1 10,-2 1 1,2 2 0,0 1-27,1 1 0,-1 0 1,1 4-11,2 2 1,0 1 0,1 3-1,0 0 19,-3 0 1,3 0-1,-4 1 1,2 0 7,0 2 1,-4-1 0,3-1 0,-2 1-8,0 0 0,1 1 0,-3-3 0,-1 0-12,-1 0 0,0-3 0,-4 1 0,-1 0-25,-1-1 0,-4-1 0,2-3 0,-1 0-45,-2 0 1,0 0-1,-1 0 1,0-1 38,-1-1 0,2-3 0,0-4 0,2 0 11,1 0 0,-2 2 1,4-1-1,1 1 37,1 0 0,2 3 0,-4 0 45,1 1 1,0 1 0,0 4-1,0 1-14,0 1 0,2 0 0,1 3 0,-3 0-19,-1 1 0,0-1 1,-2 0-1,3-1-17,0-1 0,-1 0 0,1-2 0,-2 0-24,0 1 0,-1-2 1,2-2-1,0 0-53,-2 0 0,1 0 0,1-1 0,0-1 32,1-3 0,-2 1 1,5-1-1,-3 0 17,0-1 1,3-1 0,0 0 0,0-1 3,0 1 1,2 0 169,0 0-129,1 0-39,1 3 1,3 1 0,1 4 60,0 1 0,0 0 0,-2 3-21,0 0 1,3 1 0,-3 1-16,0 0 1,-2 1-1,0-1-58,0 0 1,0 0 0,0 0 0,-2 0-112,0 0 1,-4-1 0,1 0 0,-3-2-466,-2 2 610,1-3 0,-1 3 0,-1-2 0</inkml:trace>
  <inkml:trace contextRef="#ctx0" brushRef="#br0" timeOffset="7035">1711 1047 7918,'5'-2'-669,"0"-1"0,-3 1 671,3 2 0,-3 1 1,2 1 1,-1 3 1,0 1-1,-3 1 1,0 0-8,0 0 1,0 0-1,-1 0 1,-1 1 2,-3 2 0,-1-2 0,-1 0 0,-1-2 19,1-1 1,0-1-1,0 2 1,-1-2-17,-1-1 0,0 1 0,-2-1 0,-2-2-2,0 0 1,1-1 0,0-1 0,-1-1-26,0-3 0,0-1 0,0-1 0,2 0-80,1 0 0,1-3 0,1 1 1,1 0 103,0 1 0,0-2 0,0-1 0</inkml:trace>
  <inkml:trace contextRef="#ctx0" brushRef="#br0" timeOffset="7250">1726 941 7016,'-7'0'0,"-1"0"0,1 0 0,0 0 0,0 3 0,0 1 0</inkml:trace>
  <inkml:trace contextRef="#ctx0" brushRef="#br0" timeOffset="7366">1655 948 7524,'-4'0'-1683,"-2"0"1683,2 0 0,0 0 0,1 0 0</inkml:trace>
  <inkml:trace contextRef="#ctx0" brushRef="#br0" timeOffset="8285">0 1514 7028,'4'0'-199,"3"0"1,-3 0 192,3 0 1,-2 0-1,1 0 1,3 0-18,1 0 0,2 0 0,3 0 0,1 0 20,3 0 0,5 0 1,2-1-1,2-1 0,3-3 1,-2 1 0,1 0 0,-1 0 2,0 0 0,-2 3 0,-1-3 0,-2 2 0,-2 0 0,0-3 0,0 3 0,1-1-6,-2 0 0,-1 2 0,-3-3 1,1 0-18,-1 0 1,-1 0 0,-2-2 0,-2 2-17,-3-2 1,-1 2 0,-2-1 0,0 1 5,-2 0 0,-3-2 0,-1 1 11,-4-1 0,-2 1 1,-1 0-1,-1 0 32,-1 1 0,0-2 0,-3 2 0,0 0 10,1 2 1,-1-1 0,2 0 0,-1 2 11,1 0 0,-2 1 1,3 0-1,0 0-7,1 0 0,4 0 0,-1 0 21,0 0-50,-2 0 1,4 1 0,3 0 0,4 3 7,2 0 0,1-2 0,1 2 0,1-1-1,0-1 0,3 1 0,-2 0 0,-1 0 11,1 0 1,-1-1 0,2-1 0,-1 1-2,-1 0 1,-1 1 0,-1-3 0,0 2 0,0 0 0,-1 1 1,0-1 7,-2 0 1,-2 1 15,0 0 1,-4 1 0,-3 2 0,-1 0-13,-1-2 1,-1 0 0,-1 2 0,-1-2-17,-1 2 0,2-1 0,-3 1 0,0-1-31,1 0 0,-2 1 0,2 1 1,0 0-95,1-3 0,2 3 0,2-3-85,1 3 0,2-3 0,4 0 200,1 0 0,5-2 0,4-2 0</inkml:trace>
  <inkml:trace contextRef="#ctx0" brushRef="#br0" timeOffset="9502">1598 1386 7859,'0'-4'-219,"0"-1"-67,0-1 1,-2 3 0,-1-1-1,0 0 102,0 0 1,-1-1 0,2-2 220,-3 0 1,2 2 0,0 1 0,1 0-33,-1 0 1,1 2 10,2-3 36,0 4 0,1-2-28,1 6 1,2 1-1,3 2 1,0-1-15,0 0 0,0-2 0,0 0 0,1 1-8,2 0 0,-2 0 1,3 2-1,0-2-3,0-1 1,-1 0-1,2-1 1,-1 1-12,0 1 0,0-3 0,-2 2 0,0-3 8,0 0 1,-1 1 0,-1 1-37,0 0 19,0 0 1,-3-1-1,-2 1 14,-4 0 1,-2 0-1,-4-2 1,0 1-9,-2 2 0,-2-3 1,0 4-1,-2-2 23,0 0 0,0 1 1,0-3-1,0 2 16,0 0 0,0 3 0,2-3 0,-1 1-8,-2 0 0,4-2 0,-4 3 1,3 0 1,1 0 1,-2-1-1,4 1 4,0-1-37,1 2 1,5-2 0,3 2 1,4-3 0,2 2 0,1-2 0,1 0 6,2 1 0,0-1 0,3 2 0,-2 0-11,-1 0 0,2-2 1,-3 2-1,0 0-2,2 0 0,-4-2 0,3 2 0,-2-1 26,-1-1 0,0-1-3,0 2 1,-2 0-2,-2 2 1,-4 0 0,-6-2 0,0-2-1,0 0 1,-3-1-1,-2 0 1,-2 0-2,0 0 0,0 0 0,-1 0 1,0 0-1,-2 0 0,-3-1 0,2 0 1,-1-3-2,1 0 1,0 2-1,-2-2 1,1 1-1,-1 1 0,2 2 0,1 0 1,1 0 22,3 0 1,1 0-1,0 2 1,4 1 21,2 1 1,2-2 0,3 1-42,-2 0 0,2 0 1,2 3-1,3-2-4,-1-1 0,2 1 0,2-1 0,0-1-16,0 1 1,0-2-1,1 1-71,-1-1 1,0 0-165,0 1 227,0-1 1,-4 2 0,-3-3 30,-4 0 0,-2 0 0,-1 1 1,-1 1 5,-2 0 0,3 1 0,-3-1 0,2 0 82,1 0 0,0 1 1,0 0-1,0 1-34,0 1 1,0 1-1,1-1 1,1 0-66,2 1 0,3-3 0,0 2 0,0 1 5,0 0 0,0-1 1,0-1-1,3 0-25,2-1 1,-1 0 0,3 1-29,4-1 0,-2 0 0,0-1 1,0 0 11,0 0 1,-1-2-1,3 1 1,-2 1-52,0 0 0,3 0 0,-2-2 0,1 0 91,2 0 0,0 4 0,1-1 0</inkml:trace>
  <inkml:trace contextRef="#ctx0" brushRef="#br0" timeOffset="9716">1598 1669 7659,'-4'0'-314,"-1"0"1,3 0 0,-1 0 0</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15:32.606"/>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0 170 16383,'65'-14'0,"-1"6"0,-15 6 0,7 2 0,-13 0 0,22 0 0,-22 0 0,21 0 0,-5 0 0,14 0 0,2 0 0,6 0 0,-3 8 0,11 0 0,-9 0 0,9-8 0,-11 0 0,3 0 0,2 0 0,-2 0 0,0 0 0,-9 0 0,1 0 0,-8 0 0,-1 0 0,9 0 0,7 0 0,9-3 0,-8-5 0,2 5 0,-2-5 0,-11 6 0,11 2 0,-25 0 0,17 0 0,-1 0 0,25 0 0,0 0 0,0 0 0,-11 0 0,-5 0 0,-6 0 0,-16 0 0,6 0 0,-6 8 0,22 0 0,2 0 0,-2-8 0,7 0 0,-7 0 0,8 0 0,-8 0 0,-1 0 0,-7 0 0,-1 0 0,1 0 0,0-8 0,-1 0 0,-4 0 0,4 8 0,-18 0 0,19 0 0,-28 0 0,20 0 0,-3 0 0,19 0 0,-6 0 0,6 0 0,-6 0 0,-3 0 0,1 0 0,0 0 0,2 0 0,6 0 0,-22 0 0,5 0 0,-2 0 0,19 0 0,-3 8 0,11 0 0,0 8 0,7-8 0,-10 0 0,-5-5 0,-6 5 0,-7-5 0,4 5 0,6-6 0,19-2 0,0 0 0,-3 0 0,-5 0 0,-11 0 0,-8 0 0,5 0 0,-5 0 0,-3 0 0,9 0 0,-12 0 0,9 0 0,-3 0 0,-6 0 0,9 0 0,2 0 0,14 0 0,5-8 0,-5 0 0,5-3 0,0 6 0,-5-3 0,-19 0 0,-5 8 0,-6-3 0,21-5 0,-2 5 0,3-5 0,-22 3 0,6-3 0,-6 5 0,14-5 0,-1 5 0,1 3 0,8 0 0,-1 0 0,4 0 0,-4 0 0,-12 0 0,4 0 0,6 0 0,11 0 0,-19 0 0,3 0 0,-12 0 0,20 0 0,-3 0 0,3 0 0,-3 0 0,11 0 0,-9 0 0,9 0 0,-11 0 0,3 0 0,-6 0 0,-2 0 0,-1-2 0,1-6 0,8 5 0,-1-5 0,12 3 0,-3-4 0,-6 7 0,-2-6 0,-6 5 0,-2 3 0,-17 0 0,1 0 0,-33 0 0,30 0 0,-49 0 0,16 0 0,-10-32 0,3-9 0</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15:35.174"/>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1 145 16383,'27'27'0,"5"-5"0,-8-22 0,14 0 0,13 0 0,6 0 0,-12 0 0,12 0 0,-1 0 0,17 0 0,18 2 0,3 4 0,-2 2 0,-14 0 0,-14-8 0,4 0 0,23 0 0,-39-1 0,1 2 0,-2 3 0,0 0 0,0 0 0,0 0 0,49 2 0,-25 4 0,11-2 0,-5-2 0,2-4 0,1-2 0,5 0 0,5 8 0,-11 1 0,6-4 0,-8-2 0,-14-3 0,8 0 0,1 0 0,12 0 0,4 0 0,-40 0 0,1 0 0,1 0 0,2 0 0,2 0 0,0 0 0,-5 0 0,-2 0 0,46-3 0,-19-2 0,3-4 0,-8-7 0,-6 6 0,8-4 0,-8 6 0,14-8 0,0 8 0,16-8 0,-44 12 0,1 0 0,3-4 0,-1 0 0,-1 1 0,1 0 0,0-1 0,1 0 0,-2-2 0,0 1 0,1 5 0,1 0 0,-2-5 0,0-1 0,-2 2 0,-1 0 0,-2 2 0,-1 1 0,3 1 0,-1 0 0,40 2 0,-10-7 0,0 1 0,2 0 0,-27 8 0,1 0 0,-6 0 0,0 0 0,2 1 0,-1-2 0,48-7 0,-4 0 0,1 0 0,0 8 0,0 0 0,0 0 0,-3 0 0,-5 0 0,2 0 0,-10 0 0,-1 0 0,-7 0 0,0 0 0,-1 0 0,1 0 0,0 0 0,-1 0 0,1 0 0,-1 0 0,1 0 0,8 0 0,0 0 0,-1 0 0,-7 0 0,2 0 0,6 0 0,-19 3 0,10 5 0,-26-3 0,19 11 0,-14-10 0,13 2 0,-7-3 0,7 3 0,-15-5 0,7 5 0,-7 3 0,15-3 0,-21 0 0,24 3 0,-26-9 0,18 9 0,-21 0 0,7-8 0,-18 7 0,-2-10 0,-4 0 0,-72 0 0,5 3 0,-3-1 0,-4 1 0,-38 6 0,7-1 0,9-8 0,-6 0 0,-8 0 0,-5 0 0,-3 0 0,-2 0 0,47 0 0,-1 0 0,-2 0 0,0 0 0,-6 0 0,1 0 0,-1 0 0,1 0 0,-1 0 0,1 0 0,-5 0 0,0 0 0,0 0 0,-1 0 0,0 0 0,0 0 0,0 0 0,0 0 0,1 0 0,1 0 0,2 0 0,0 0 0,-1 0 0,0 0 0,-1 0 0,-1 0 0,-8 0 0,0 0 0,4 0 0,1 0 0,2 0 0,0 0 0,3 0 0,0 0 0,1-4 0,0 0 0,-2-1 0,-1 1 0,-2 1 0,0 1 0,-1 0 0,1 1 0,0 1 0,0 0 0,3 0 0,1 0 0,-1 0 0,-1 0 0,2 0 0,0 0 0,-3 0 0,0 0 0,1 0 0,1 0 0,0 0 0,1 0 0,1 0 0,1 0 0,0 1 0,1 1 0,-2 0 0,0 1 0,-1 1 0,-1 1 0,0-2 0,-1-1 0,4-1 0,1 1 0,5-1 0,0 0 0,0 2 0,0 0 0,0 1 0,-1 0 0,0 0 0,-1 0 0,-2-4 0,0 0 0,1 0 0,0 0 0,1-1 0,1 2 0,5 2 0,0 2 0,-3-1 0,1 0 0,1-1 0,1-1 0,-45 1 0,-4-3 0,17 0 0,-3 3 0,-6 5 0,1-6 0,2 7 0,8-7 0,6-2 0,0 0 0,-6 0 0,6 0 0,-6 0 0,16 0 0,-42 0 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16:11.004"/>
    </inkml:context>
    <inkml:brush xml:id="br0">
      <inkml:brushProperty name="width" value="0.08571" units="cm"/>
      <inkml:brushProperty name="height" value="0.08571" units="cm"/>
      <inkml:brushProperty name="color" value="#008C3A"/>
    </inkml:brush>
  </inkml:definitions>
  <inkml:trace contextRef="#ctx0" brushRef="#br0">9765 86 12287,'-11'0'0,"-1"0"0,4 0 0,6 10 0,-5-8 0,14 5 0,5 3 0,9-3 0,1-2 0,-1-3 0,8-2 0,2 0 0,2 3 0,6 4 0,8-5 0,8 5 0,5-4 0,6-3 0,16 0 0,1 0 0,10 0 0,5 0 0,-45 0 0,1 0 0,3 0 0,1 0 0,-1-1 0,0-1 0,2-1 0,-1-1 0,-3 2 0,0-1 0,3-2 0,0-1 0,-1 0 0,-2 0 0,-1-1 0,0 2 0,-2 1 0,-2 1 0,34-9 0,-3 2 0,-2 5 0,-3-4 0,3 2 0,-8 2 0,-4 2 0,7 1 0,4-3 0,6-2 0,2 2 0,-8-4 0,1 2 0,2 2 0,3 3 0,2 2 0,-1 0 0,1 0 0,0 0 0,0 0 0,0 0 0,-3 0 0,-4 0 0,-5 0 0,-7 0 0,2 0 0,2 0 0,18 0 0,-1 0 0,7 0 0,-44 0 0,1 0 0,0 0 0,1 0 0,1 0 0,1 0 0,0 0 0,0 0 0,-1-1 0,-1 2 0,4-1 0,-2 2 0,-4 0 0,-1 1 0,2 0 0,0 1 0,2-2 0,0 1 0,3 1 0,0 1 0,0-1 0,-2-1 0,-1 0 0,0-1 0,-3 0 0,0-2 0,-1 1 0,0-2 0,5 1 0,0 0 0,2 1 0,0 1-50,4 1 0,0 1 0,2-3 0,0 0 1,2 3-1,-1 0 0,1-2 0,-1 0 50,0 2 0,1-1 0,-2 0 0,0-1 0,-1 4 0,0 0 0,-1 0 0,0 0 0,1 0 0,0 0 0,-2-4 0,-1 1 0,1 1 0,-1 1 0,0-1 0,-1-1 0,-1 1 0,-2 0 0,-3 0 0,-1 1 0,0-2 0,0-1 0,3 1 0,0 1 0,1-2 0,2 1 0,3 1 0,1 1 0,-3-1 0,-1 0 0,-2-2 0,-1 0 0,-2-1 0,-1 1 0,37 5 0,-9 0 0,0-2 0,-3-3 0,5-9 0,-7-3 0,2 1 0,5-1 0,0-4 0,-2 5 0,-7-1 0,-6 0 0,-1 3 0,1 7 0,4 0 0,1 0 0,8 3 0,-5 1 0,2 6 0,5 2 0,-7 0 0,-5 2 0,-9-4 0,-10-1 0,-5-6 0,-2 4 0,-2-2 99,-6 2 1,-4-5 0,-9 5 0,-1-4-100,1-3 0,-1 7 0,1 0 0,-1-2 0,10-3 0,3-2 0</inkml:trace>
  <inkml:trace contextRef="#ctx0" brushRef="#br0" timeOffset="2017">0 1481 12287,'0'15'0,"3"-3"0,4-3 0,5-2 0,9-7 0,3 0 0,5 0 0,7 0 0,16 0 0,12 0 0,13 0 0,9 7 0,7 1 0,-43-6 0,2 0 0,4 0 0,0-1 0,-1-1 0,0 0 0,2 0 0,0 0 0,-1 0 0,0 0-55,2 0 0,-1 0 0,0 0 0,0 0 0,5 0 1,0 0-1,2 0 0,-1 0 55,-1 0 0,0 0 0,-1 0 0,-1 0 0,1 0 0,0 0 0,-1 0 0,-1 0 0,3 0 0,0 0 0,-5 0 0,1 0 0,6 0 0,0 0 0,0 0 0,-1 0 0,0 0 0,0 0 0,-1 0 0,0 0 0,0-1 0,0-1 0,1 0 0,1 0 0,-2-2 0,0 0 0,0 0 0,2-1 0,3 1 0,2 1 0,3-3 0,1 0-70,5 0 0,-1 0 1,-4 0-1,0 0 0,2 3 1,0 1-1,0-1 1,0-1 69,3 2 0,-1-1 0,2-1 0,0-1 0,3 1 0,0 1 0,0-1 0,-2 0 0,-3 0 0,-1-1 0,-1 3 0,0-1 0,4-2 0,0-2 0,3 1 0,0 0 0,3 0 0,-1 0 0,-5 3 0,-3-1 0,0-1 0,-1-2 0,0 1 0,0 0 0,2 0 0,1 0 0,0 1 0,1-1 0,4-3 0,1 1 0,0 1 0,-1 2 0,-3 0 0,0 0 0,-1 0 0,-1 1 0,2 1 0,0 1 0,5-2 0,2 1 0,5 1 0,-1-1 0,-6-1 0,-3-1 0,0 1 0,-2 0 0,0 2 0,0 0 0,0 0 0,0 1 0,3 1 0,1 0 0,3 0 0,0 0 0,-1 0 0,0 0 0,-5 0 0,0 0 0,-2-1 0,-1 0 0,2-1 0,0-1 0,5-1 0,2-1-113,4-2 0,1 2 0,-1 2 0,0 1 0,-1-2 0,1 1 0,-1 0 0,1 1 113,2-2 0,0 1 0,-2 2 0,-1-1 0,-1-1 0,-1-1 0,-3 3 0,-1 0 0,-1 1 0,-1 0 0,-1 0 0,0 0 0,1 0 0,0 0 0,-2 0 0,0 0-76,0 0 1,0 0-1,-4 0 1,0 0-1,4 0 1,0 0-1,-1 0 1,0 0 75,-1 0 0,1 0 0,1 0 0,0 0 0,-4 0 0,0 0 0,1 0 0,-1 0 0,-2 0 0,0 0 0,2 0 0,0 0 0,3 0 0,0 0 0,-1 0 0,1 0 0,1 0 0,0 0 0,-7 0 0,-1 0 0,4 1 0,1 0 0,-1 1 0,1 1 0,0 0 0,1 1 0,1 1 0,-1 0 0,-4-3 0,0 1 0,-2 0 0,-1 1 0,-3-2 0,0 0 0,1 3 0,0 0 0,-1-1 0,0-1 0,0 1 0,0-1-7,2 2 0,-2 0 0,-6-4 1,-2 0-1,2 3 0,0-1 1,-2-1-1,-1-1 7,2-2 0,0 2 0,-2 2 0,1 1 0,0 0 0,-1-1 0,-1 0 0,-1-1 0,-4-1 0,-1 0 0,43-1 0,-14-2 0,-2-3 138,2-2 0,-7-7 0,0 4 1,-3 1-139,1-1 0,2-4 0,-5 7 0,0 2 223,-7 2 0,0 3 0,-12-2 0,0-3-223,3-2 0,-8 0 0,5 7 0,-5 0 178,-2 0 0,0 0 0,0 0 0,0 0-178,0 0 0,0 0 0,-10 9 0,-2 3 0</inkml:trace>
  <inkml:trace contextRef="#ctx0" brushRef="#br0" timeOffset="15565">19772 985 12287,'19'-19'0,"-2"0"0,-3 2 0,-1 5 0,-1 3 0,5 7 0,-2-2 0,-3-2 0,7-1 0,6 7 0,1 0 0,1 0 0,2 7 0,11 1 0,2 0 0,2 1 0,6 5 0,-3-3 0,1 2 0,4-1 0,7 3 0,0 8 0,-5 2 0,1-2 0,-7 6 0,0 3 0,-2 4 0,-4 1 0,-4 1 0,-7 2 0,-5 2 0,-5 2 0,-5 6 0,-3-4 0,-7 0 0,-4 1 0,-2-3 0,0-7 0,0 1 0,0 0 0,0 0 0,0-1 0,0 1 0,0 0 0,0 6 0,0 2 0,0 2 0,0 5 0,0 1 0,-2 5 0,-2 4 0,-2 6 0,-7-2 0,5 2 0,-3 3 0,-3 1 0,5 5 0,3 1 0,4 3 0,2-2 0,0 6 0,0 0 0,0 0 0,0-4 0,6-13 0,0-6 0,-1-3 0,-3 3 0,-2 2 0,0 5 0,0-8 0,0-3 0,0 4 0,0 0 0,-2-2 0,-5-2 0,5-11 0,-6-4 0,2-4 0,-1-3 0,-1 1 0,4-2 0,-5-3 0,-1-1 0,6-1 0,-5 7 0,3 0 0,0 0 0,-7-7 0,7-2 0,-1-1 0,-1-5 0,0-2 0,-7-5 0,2-3 0,-1-7 0,3-4 0,-1-2 0,-3 0 0,7 0 0,-3 0 0,5 0 0,4-2 0,-5-4 0,3-4 0,0-9 0,-2 0 0,-1 6 0,5 1 0,-2-3 0,-2-2 0,-2 5 0,3-1 0,-1-2 0,2-1 0,-5 3 0,1 2 0,0 1 0,-1-1 0,-5-1 0,1-5 0,-4 5 0,5-3 0,-1 6 0,-2-1 0,-1 4 0,-3-5 0,0 3 0,0 4 0,0 2 0,-2 2 0,-2 0 0,-2 0 0,0 0 0,6 0 0,0 2 0,0 4 0,0-2 0,0 9 0,3-7 0,3 7 0,5-9 0,10 4 0,4-8 0,5 0 0,7 0 0,1 0 0,0 0 0,0-2 0,0-2 0,0-2 0,0-7 0,-3 5 0,-3-3 0,4 7 0,-7-4 0,1-1 0,-1 7 0,-3-4 0,-3-3 0,8 3 0,-8 0 0,5 6 0,-9 0 0,0 0 0,-9 0 0,7 0 0,-8 0 0,4 0 0,1 0 0,-5 2 0,-1 2 0,1 2 0,6 3 0,-5-5 0,3 4 0,0 3 0,-3-5 0,5 7 0,-2 1 0,-7 3 0,7 2 0,2 0 0,2 0 0,2 0 0,0 0 0,0-1 0,0 1 0,2-2 0,4-2 0,7-3 0,-3-7 0,3 3 0,1-2 0,3 0 0,2 1 0,0-7 0,8 8 0,3 3 0</inkml:trace>
  <inkml:trace contextRef="#ctx0" brushRef="#br0" timeOffset="16999">19734 4476 12287,'-19'9'0,"7"-7"0,-1 4 0,9-6 0,-2-6 0,4-5 0,2-8 0,0 1 0,2 1 0,4 4 0,-4-4 0,4 5 0,3 1 0,-3-1 0,0 8 0,-4-11 0,5 9 0,-5 1 0,4 12 0,-4 5 0,4-1 0,1 1 0,-3 3 0,-2 2 0,4 2 0,1 0 0,-1-3 0,2-3 0,-6 4 0,5-5 0,-5 5 0,-2 2 0,6-7 0,0 1 0,-1 2 0,-10 2 0,-3-1 0,-2-1 0,-5-2 0,-2-7 0,-2 4 0,0 1 0,0-1 0,1-3 0,-1 5 0,0 3 0,0-7 0,2 1 0,5-1 0,3-6 0,18 7 0,3-9 0,5 0 0,2 0 0,0 0 0,0 0 0,-1 0 0,1 0 0,0 0 0,-6 0 0,-1 0 0,-7 0 0,1 0 0,-12 0 0,1 0 0,-7 0 0,-3 0 0,-2 2 0,-4 2 0,-2 2 0,-2-2 0,0-2 0,6-2 0,0 0 0,0 0 0,0 7 0,1-1 0,-1-2 0,0-2 0,0-2 0,0 0 0,0 0 0,0 0 0,7 0 0,-1 0 0,-2 0 0,7-2 0,2-4 0,4-5 0,2-7 0,0 5 0,0 0 0,0 1 0,0 1 0,8 3 0,-6 8 0,4 0 0,-12 2 0,-6 4 0,1-4 0,1 7 0,-1-3 0,1 0 0,-3 3 0,-6-5 0,0 2 0,0-2 0,1 5 0,-1-3 0,0-2 0,0-2 0,0-2 0,0 0 0,7 0 0,-1 0 0,11 0 0,2 0 0,10 0 0,16 0 0,3 0 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16:28.601"/>
    </inkml:context>
    <inkml:brush xml:id="br0">
      <inkml:brushProperty name="width" value="0.08571" units="cm"/>
      <inkml:brushProperty name="height" value="0.08571" units="cm"/>
      <inkml:brushProperty name="color" value="#008C3A"/>
    </inkml:brush>
  </inkml:definitions>
  <inkml:trace contextRef="#ctx0" brushRef="#br0">171 19 12287,'10'-2'0,"-4"-4"0,-4 4 0,-2-6 0,-8 8 0,-2 0 0,-9 0 0</inkml:trace>
  <inkml:trace contextRef="#ctx0" brushRef="#br0" timeOffset="99">57 38 12287,'0'19'0,"-6"-6"0,0-1 0,-3-7 0,3 1 0,4-4 0,-15-2 0,7 0 0</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16:30.353"/>
    </inkml:context>
    <inkml:brush xml:id="br0">
      <inkml:brushProperty name="width" value="0.08571" units="cm"/>
      <inkml:brushProperty name="height" value="0.08571" units="cm"/>
      <inkml:brushProperty name="color" value="#008C3A"/>
    </inkml:brush>
  </inkml:definitions>
  <inkml:trace contextRef="#ctx0" brushRef="#br0">3021 566 12287,'0'-12'0,"0"-1"0,0 1 0,-3-7 0,-3 0 0,4 0 0,-6 0 0,-1 0 0,7-2 0,-4-2 0,2-2 0,-3 2 0,5 2 0,-6 0 0,2-2 0,-1-2 0,1 0 0,6 6 0,0 0 0,0 0 0,-6 0 0,0 0 0,1 0 0,3 7 0,4-1 0,5-2 0,-5 5 0,6-1 0,0 3 0,-3 2 0,5 4 0,1-2 0,-1-3 0,3 1 0,6 4 0,-1-4 0,-5 3 0,0-3 0,1 4 0,3 2 0,4 0 0,2 0 0,2 0 0,-2 0 0,-2 0 0,-2 0 0</inkml:trace>
  <inkml:trace contextRef="#ctx0" brushRef="#br0" timeOffset="900">3021 661 12287,'0'19'0,"0"-7"0,0 1 0,0-7 0,-3 4 0,-3-1 0,2-3 0,-6-4 0,-1 2 0,1 3 0,3-1 0,-5-6 0,-3 0 0,-2 0 0,-2 0 0,0 0 0,7 0 0,-1 0 0,-1 0 0,3 0 0,1-2 0,1-4 0,-3-5 0,5-8 0,1 0 0,6 1 0,0-1 0,0 6 0,0 0 0,0 7 0,0-6 0,-8 7 0,-5-1 0,3 4 0,-1 4 0,1 2 0,-1 3 0,-1 1 0,-7-2 0,0 7 0,0-5 0,0-1 0,0-5 0,0-2 0,1 6 0,-1 0 0,0-2 0,0-1 0,0-3 0,0 0 0,0 0 0,7 0 0,-1-3 0,-2-3 0,7 2 0,2-9 0,4 1 0,2-7 0,0 8 0,0 1 0,2 6 0,4-3 0,-4 1 0,4 12 0,-12 1 0,2 5 0,-9-5 0,-1-3 0,3 4 0,-1-2 0,-3-1 0,-2 3 0,-2-2 0,7 1 0,-1-7 0,1 0 0,-7 0 0,6 0 0,0 0 0,7 0 0,-6 0 0,7-2 0,-3-5 0,0-5 0,3-5 0,-5-2 0,2 0 0,-1 0 0,5-2 0,-2-2 0,2-2 0,-5-2 0,3 4 0,0-2 0,-3 1 0,7 4 0,-4 1 0,2 0 0,-3 0 0,5 0 0,-4 0 0,4 0 0,2 7 0,0-1 0,0 1 0,0 1 0,2 3 0,4 8 0,7 0 0,4 0 0,1 8 0,1 3 0</inkml:trace>
  <inkml:trace contextRef="#ctx0" brushRef="#br0" timeOffset="1183">2662 245 12287,'0'0'0</inkml:trace>
  <inkml:trace contextRef="#ctx0" brushRef="#br0" timeOffset="1314">2492 302 12287,'-12'0'0,"-1"0"0,9 0 0,-13 0 0,15 0 0,-6 0 0</inkml:trace>
  <inkml:trace contextRef="#ctx0" brushRef="#br0" timeOffset="1700">1643 245 12287,'0'-18'0,"0"-1"0,0 0 0,-2 8 0,-2 3 0,-3 0 0,1 5 0,6-3 0,0 12 0,2 7 0,4 4 0,-1 8 0,5 2 0,1 3 0,-1 3 0,3 3 0,3 2 0,-1-1 0,-2 1 0,-1 0 0,7 0 0,0-3 0,0-3 0,-9-5 0,15 0 0,-4 3 0</inkml:trace>
  <inkml:trace contextRef="#ctx0" brushRef="#br0" timeOffset="2733">1473 340 12287,'0'-19'0,"0"0"0,0 0 0,-2 2 0,-4 5 0,3-5 0,-3 4 0,4-3 0,2 5 0,0 5 0,0 12 0,0 5 0,0 8 0,0-1 0,0 1 0,0 2 0,0 2 0,2 5 0,4 1 0,-1-4 0,7 4 0,1 1 0,-3-1 0,5-4 0,-7 5 0,1-3 0,-1-4 0,7 4 0,-5-2 0,1-1 0,-5-3 0,3-3 0,-3 1 0,0 0 0,2 0 0,-5-6 0,3-1 0,-4-6 0,-2 7 0,-8-9 0,-5 3 0,-4-5 0,-2-2 0,0-2 0,1-3 0,-1-1 0,-6-2 0,-1 3 0,3-1 0,2 2 0,2-7 0,1 1 0,1-3 0,4 1 0,-4 6 0,7-7 0,-3 0 0,1 3 0,8-7 0,-5 7 0,1-1 0,6 1 0,-5 3 0,5 3 0,2-8 0,2 7 0,5-1 0,-5 4 0,6 10 0,-8 5 0,0-3 0,-2 1 0,-4-3 0,2 1 0,-9-5 0,-2 2 0,-1 3 0,-3-5 0,0 2 0,0 0 0,0-6 0,0 0 0,0 0 0,7 0 0,-1 0 0,-1 0 0,3 0 0,-2 0 0,7 0 0,-6 0 0,7 0 0,-11 0 0,3 0 0,3 0 0,-3 0 0,-2 0 0,-1 7 0,-3-1 0,0 0 0,0-6 0,0 0 0,6 0 0,1 0 0,-3 0 0,5 0 0,-3 0 0,1 0 0,-7 0 0,8-2 0,5-4 0,4 4 0,0-7 0,-5 9 0,-3 0 0,-9 0 0,6 0 0,1 0 0,-3 0 0,5 2 0,-3 3 0,-2 1 0,-1 0 0,-3-6 0,0 0 0,0 0 0,0 2 0,0 5 0,7-5 0,-1 4 0,-2-4 0,5-2 0,-3 0 0,9 0 0,-13-8 0,7-3 0</inkml:trace>
  <inkml:trace contextRef="#ctx0" brushRef="#br0" timeOffset="3216">1265 321 12287,'0'19'0,"0"-9"0,0 1 0,0-5 0,-2-4 0,-4 4 0,4-3 0,-9-3 0,5 0 0,2-3 0,-9-3 0,9 4 0,-4-6 0</inkml:trace>
  <inkml:trace contextRef="#ctx0" brushRef="#br0" timeOffset="3299">1152 340 12287,'-12'0'0,"-1"0"0,-2 0 0,5 0 0,-3 0 0,7 0 0,-7 0 0,9-9 0,-4-1 0</inkml:trace>
  <inkml:trace contextRef="#ctx0" brushRef="#br0" timeOffset="3447">926 378 12287,'-11'-3'0,"5"-3"0,4 2 0,2-9 0,0 9 0,0-4 0,0 8 0</inkml:trace>
  <inkml:trace contextRef="#ctx0" brushRef="#br0" timeOffset="3631">812 963 12287,'-18'0'0</inkml:trace>
  <inkml:trace contextRef="#ctx0" brushRef="#br0" timeOffset="4232">548 717 12287,'-2'-17'0,"-4"5"0,2 4 0,-9 8 0,0 0 0,-5 0 0,-1 0 0,0 0 0,0 0 0,0 0 0,0 0 0,7 0 0,-1 0 0,-2 0 0,-1 0 0,-3 0 0,0-3 0,0-3 0,8 2 0,5-9 0,4-1 0,2 3 0,0-1 0,2 7 0,2-3 0,5 2 0,1-1 0,-3 1 0,5 6 0,3 0 0,2 0 0,1 0 0,1 0 0,0 0 0,-6 6 0,-3 3 0,-1 1 0,3-3 0,-3 3 0,1-2 0,-6 7 0,5-2 0,-1 4 0,-6-5 0,4 1 0,-3 1 0,-3-3 0,0 1 0,0 3 0,-3 2 0,-3 2 0,-4-7 0,-9-1 0,0-3 0,0-4 0,0 5 0,-2-3 0,-2-2 0,-2-2 0,-9-2 0,5 0 0,0 0 0,4 0 0,-3 0 0,3 0 0,2 0 0,2 0 0,9 0 0,-1 0 0,9 0 0,-5-16 0,9-5 0</inkml:trace>
  <inkml:trace contextRef="#ctx0" brushRef="#br0" timeOffset="4599">227 283 12287,'-19'11'0,"7"-3"0,-1-8 0,1 2 0,1 4 0,1-3 0,6 5 0,-3 0 0,1 3 0,8 6 0,2-3 0,3-1 0,7-7 0,1 5 0,6-1 0,4 1 0,0-7 0,-6 4 0,0-2 0,0 1 0,-7 1 0,1-4 0,2 3 0,1 7 0,3-1 0,-8-3 0,-7 1 0,-8-3 0,-7 5 0,-8-5 0,1 1 0,-1-1 0,-6 0 0,-3-3 0,1 3 0,0 2 0,-5-5 0,7 1 0,0-2 0,-2 2 0,6-4 0,-4 7 0,4-1 0,2-6 0,0 7 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16:42.119"/>
    </inkml:context>
    <inkml:brush xml:id="br0">
      <inkml:brushProperty name="width" value="0.08571" units="cm"/>
      <inkml:brushProperty name="height" value="0.08571" units="cm"/>
      <inkml:brushProperty name="color" value="#008C3A"/>
    </inkml:brush>
  </inkml:definitions>
  <inkml:trace contextRef="#ctx0" brushRef="#br0">7888 378 12287,'-13'0'0,"1"0"0,8 0 0,-5 0 0,9 0 0,0 0 0,0 9 0,6 1 0,3 7 0,1-4 0,-5 3 0,3-3 0,0 4 0,-6-5 0,7-1 0,-3-1 0,0 1 0,1-5 0,-7 7 0,0 1 0,0-3 0,0 1 0,0 3 0,-2-7 0,-5-1 0,-5-5 0,-5-2 0,-2 0 0,0 0 0,0 0 0,0 0 0,1 0 0,-1 0 0,6-6 0,1-3 0,-3-1 0,4-1 0,1-3 0,1 1 0,-3 7 0,6-7 0,-1 7 0,7-7 0,-2 9 0,-4-2 0,2 4 0,-9 2 0,9 2 0,-4 2 0,-1 2 0,5 1 0,-9-7 0,-1 0 0,3 0 0,-1 0 0,-3 0 0,4 0 0,-1 0 0,-3 0 0,-2 0 0,-1 2 0,-1 4 0,6-4 0,1 4 0,-3-4 0,-2-2 0,-2 0 0,9 0 0,-7 0 0,6 0 0</inkml:trace>
  <inkml:trace contextRef="#ctx0" brushRef="#br0" timeOffset="366">7963 775 12287,'0'-11'0,"-2"-3"0,-4 7 0,4 1 0,-6 6 0,8 0 0,0 0 0</inkml:trace>
  <inkml:trace contextRef="#ctx0" brushRef="#br0" timeOffset="948">7492 227 12287,'0'-10'0,"0"2"0,-9-1 0,-1-1 0</inkml:trace>
  <inkml:trace contextRef="#ctx0" brushRef="#br0" timeOffset="1350">7246 454 12287,'11'-9'0,"-1"7"0,-4-4 0,-1 4 0,7 2 0,-5 6 0,3 3 0,-2 1 0,-1-4 0,-7 7 0,0-7 0,0 7 0,-9-3 0,-3 3 0,-5-7 0,-4-2 0,-2 1 0,-2 1 0,2-2 0,0-2 0,0-2 0,-5 0 0,-1 0 0,4 0 0,-5 0 0,3 0 0,4 0 0,0 7 0,0-1 0,-2-2 0,0-2 0,14-2 0,3 0 0</inkml:trace>
  <inkml:trace contextRef="#ctx0" brushRef="#br0" timeOffset="1547">7208 227 12287,'-18'-8'0,"5"4"0,0-7 0,-1 3 0,-3 4 0,-2 2 0,0 2 0,0 2 0,0 4 0,1 5 0,-1 7 0</inkml:trace>
  <inkml:trace contextRef="#ctx0" brushRef="#br0" timeOffset="2216">6680 378 12287,'11'-8'0,"-1"6"0,-6-6 0,2-1 0,3 7 0,-3-4 0,7 4 0,4 2 0,1 2 0,1 4 0,0-2 0,0 7 0,0-3 0,-7 5 0,-1-5 0,-3 3 0,-1-5 0,-5 4 0,2 1 0,2-1 0,1-3 0,-7 5 0,0 3 0,-9 0 0,-1-1 0,-3-3 0,0-3 0,1 0 0,-7-3 0,0 1 0,0-2 0,0-2 0,1-2 0,-1 0 0,0 0 0,-6 0 0,-1 0 0,3 0 0,2 0 0,3 0 0,-1-2 0,0-4 0,6 2 0,3-9 0,1-2 0,3 5 0,6-3 0,0 9 0,0-4 0,-2 10 0,-4 4 0,1-4 0,-5 7 0,2-1 0,-7-6 0,2 4 0,3-3 0,-3-3 0,-1 0 0,3 0 0,-1 0 0,7-3 0,-3-1 0,0-2 0,5-9 0,-5 5 0,2-3 0,-1 1 0,-5 5 0,3-5 0,-1-3 0,4 7 0,-7 1 0,-2 3 0,-1-2 0,3 4 0,1-5 0,-3 5 0,-2 2 0,-2 0 0,2 2 0,5 5 0,-5-3 0,4 9 0,5-7 0,2 6 0,4 1 0,4 0 0,4-3 0,7-2 0,3 5 0,5-7 0,2-1 0,3-3 0,7 6 0,-3 3 0</inkml:trace>
  <inkml:trace contextRef="#ctx0" brushRef="#br0" timeOffset="2397">6793 680 12287,'-2'-19'0,"-4"1"0,2 5 0,-9 0 0,1 9 0,-7-13 0,0 7 0</inkml:trace>
  <inkml:trace contextRef="#ctx0" brushRef="#br0" timeOffset="2581">6284 190 12287,'-19'-19'0,"0"8"0,0 5 0,-2 4 0,-4 2 0,4 2 0,-4 4 0,-5 5 0,1 8 0</inkml:trace>
  <inkml:trace contextRef="#ctx0" brushRef="#br0" timeOffset="2798">5755 58 12287,'0'-11'0,"2"5"0,3 14 0,3 11 0,2 10 0,3 9 0,6 4 0,0 2 0,0-2 0,-1-2 0,1-2 0,0-1 0,0 1 0</inkml:trace>
  <inkml:trace contextRef="#ctx0" brushRef="#br0" timeOffset="3348">5472 76 12287,'0'-12'0,"0"-1"0,0-1 0,2 5 0,5 3 0,5 4 0,-1 8 0,1 2 0,3 5 0,2 8 0,-1-2 0,-1 8 0,-2 0 0,1 5 0,-5-3 0,-3 3 0,-4-1 0,-2-1 0,0 5 0,-2-3 0,-4 1 0,-7-1 0,-4 1 0,-2-8 0,1 1 0,-1 1 0,0-6 0,0 4 0,0-4 0,9-2 0,3 0 0,7-9 0,7-4 0,5-4 0,11-2 0,2 0 0,-1 0 0,-4 0 0,1-6 0,3 0 0,1 2 0,-2 0 0,-9-1 0,-3-3 0,-3-3 0,1 7 0,-5-4 0,2-1 0,0 5 0,-8-8 0,-4-3 0,2 5 0,-9-1 0,1 1 0,1-1 0,-6 7 0,5-4 0,-5 1 0,-2 1 0,0-9 0,0 5 0,-1-3 0,-6 1 0,3 1 0,-8-4 0,-3 3 0,-1-3 0,-3-4 0,0-4 0,0-2 0,1 2 0,5 0 0,3 0 0,2-2 0,4 2 0,4 2 0,4 2 0,4 0 0,3 0 0,2 0 0,6 0 0,8 9 0,5 4 0,4 3 0,1 3 0,10 0 0,1 0 0</inkml:trace>
  <inkml:trace contextRef="#ctx0" brushRef="#br0" timeOffset="3868">4793 435 12287,'-11'-8'0,"3"3"0,8-7 0,2 1 0,4-1 0,5 3 0,8 9 0,-1 0 0,1 0 0,0 0 0,0 0 0,0 0 0,-2 2 0,-3 3 0,-1 1 0,0 9 0,5-3 0,-1 5 0,-4 2 0,-5-2 0,1-5 0,-7 5 0,4-4 0,-4 3 0,-4 1 0,-4-2 0,-7-5 0,-4-1 0,-2 3 0,1-5 0,-1-3 0,0-2 0,-2-2 0,-2 0 0,-2 0 0,2 0 0,2 0 0,4-2 0,2-2 0,3-3 0,1-7 0,-4 1 0,3-4 0,8 5 0,-3-1 0,5 1 0,2 1 0,0 3 0,0 10 0,-2 4 0,-4 7 0,4-3 0,-7 1 0,1-3 0,-3 5 0,-5-5 0,3 2 0,-4-3 0,5 5 0,3-8 0,-7 5 0,5-9 0</inkml:trace>
  <inkml:trace contextRef="#ctx0" brushRef="#br0" timeOffset="4064">4415 114 12287,'0'-19'0,"0"9"0,0 4 0,0 14 0,2 9 0,5 6 0,-5 8 0,6-4 0,-2 1 0,1-1 0,16 7 0,-2-5 0</inkml:trace>
  <inkml:trace contextRef="#ctx0" brushRef="#br0" timeOffset="4698">4170 511 12287,'0'-19'0,"-2"0"0,-5 0 0,5 0 0,-4 0 0,4 0 0,2 0 0,0 1 0,2 5 0,4 2 0,7 3 0,-3 2 0,3 6 0,-7 2 0,7 4 0,-9 5 0,2 8 0,-4-7 0,-2 1 0,0-7 0,0 7 0,0-9 0,0 13 0,0-15 0,0 6 0,0-8 0,0 8 0,0-6 0,0 15 0,0-6 0,0 1 0,0 1 0,-2 0 0,-4 5 0,2-5 0,-9 0 0,1-7 0,-7 4 0,0-1 0,0-1 0,0-4 0,-2 3 0,-4-3 0,2-2 0,-6-2 0,1 0 0,5 0 0,-4 0 0,0 0 0,0 0 0,-1 0 0,-3-6 0,6-3 0,2 1 0,2-1 0,2-3 0,0 3 0,0 1 0,0 0 0,7-5 0,-1 5 0,-2-3 0,7-1 0,2-7 0,4 0 0,2 0 0,0 6 0,0 1 0,0-1 0,0-6 0,8 1 0,2-1 0</inkml:trace>
  <inkml:trace contextRef="#ctx0" brushRef="#br0" timeOffset="4949">3887 209 12287,'-2'-17'0,"-3"2"0,-1 2 0,-2 1 0,4-7 0,-3 0 0,-1 2 0,4 3 0,-3 1 0,3-2 0,-4 5 0,-1-3 0,-1-1 0,4 5 0,-7 3 0,7 4 0,-7 6 0,-1 9 0,-1 1 0,2 18 0,-3-1 0,5 7 0</inkml:trace>
  <inkml:trace contextRef="#ctx0" brushRef="#br0" timeOffset="5482">3113 39 12287,'-11'2'0,"5"4"0,4 9 0,2 8 0,8 0 0,3 8 0,2 3 0,-1 2 0,1 8 0,6 0 0,-1-2 0,1-3 0,-2-1 0,-2-2 0,-3-3 0,3-1 0,-7-9 0,-1 2 0,-5-4 0,-2-2 0,0 0 0</inkml:trace>
  <inkml:trace contextRef="#ctx0" brushRef="#br0" timeOffset="6449">2886 58 12287,'-18'-7'0,"-1"1"0,8 2 0,5 10 0,4 7 0,2 3 0,0 3 0,0 2 0,2 2 0,4 2 0,-2 7 0,9-5 0,0 3 0,-3 3 0,7-4 0,-5 1 0,5-1 0,2 1 0,0-7 0,0 2 0,-2-4 0,-5-2 0,3 0 0,-7-1 0,3 1 0,-7 0 0,-4-2 0,-13-5 0,-3-5 0,-3-5 0,-2-2 0,-4 0 0,-5 0 0,1 0 0,0 0 0,5 0 0,-3-2 0,-2-5 0,-1 3 0,-1-6 0,4-1 0,-1 1 0,8-1 0,-6-3 0,5 1 0,2-2 0,7 1 0,1-1 0,3 2 0,2 1 0,8-5 0,4 5 0,5 3 0,7 9 0,1 0 0,0 0 0,0 0 0,0 0 0,0 2 0,0 5 0,0-5 0,-3 8 0,-3-4 0,-7-1 0,-12 5 0,-7-2 0,-3 5 0,-3-7 0,0 1 0,0 1 0,-2-4 0,-2 7 0,-4-1 0,-3 1 0,5-5 0,-8 4 0,-5-1 0,-4-5 0,-2 4 0,4 1 0,-2-1 0,-2 1 0,-8-1 0,3-4 0,-1 2 0,0-1 0,8 3 0,-4-2 0,2-1 0,0-3 0,0-2 0,6 0 0,0 0 0,0 0 0,1 0 0,1 0 0,2 0 0,3 0 0,8 0 0,-4 0 0,1 0 0,1 0 0,0 0 0,6 0 0,0 0 0,0 0 0,1 0 0,-1 0 0,0 0 0,2-2 0,2-3 0,5-3 0,2-3 0,-1 7 0,5-4 0,-2-1 0,-1-1 0,7-9 0,2 2 0,3 3 0,1 1 0,9 3 0,-3-3 0,-1 5 0,-1 6 0,1-3 0,-1-1 0,-4 0 0,7 6 0,2 0 0,-5 2 0,3 2 0,1 2 0,-3 7 0,-1-5 0,-1 3 0,3 1 0,-5 7 0,-3 0 0,4 0 0,-1 0 0,-3 0 0,-4 0 0,-7-1 0,-5 1 0,-5-6 0,-2 0 0,0-1 0,0-1 0,-6 3 0,-2-5 0,0-1 0,0 0 0,1 1 0,5-5 0,-4 2 0,6-1 0,0-12 0,9 5 0,18-23 0,3 4 0</inkml:trace>
  <inkml:trace contextRef="#ctx0" brushRef="#br0" timeOffset="6733">1886 397 12287,'-12'-17'0,"-1"5"0,7-5 0,-5 5 0,3-5 0,-5 4 0,5 1 0,-3-3 0,5 0 0,-4 1 0,-1 3 0,1 3 0,3 1 0,-5 7 0,-1 2 0,-4 7 0,5 10 0,-5 2 0,7 10 0,-3 1 0,0-3 0,1 7 0,-7-7 0</inkml:trace>
  <inkml:trace contextRef="#ctx0" brushRef="#br0" timeOffset="7016">980 209 12287,'0'-19'0,"-2"6"0,-4 0 0,4 11 0,-5 2 0,5 11 0,2 6 0,0 4 0,2 2 0,5 2 0,-3 6 0,9-3 0,-1 1 0,-1 4 0,3-5 0,-5-1 0,-1-2 0,0 0 0,5 1 0,-7-8 0,-1 1 0,5 0 0,1 0 0</inkml:trace>
  <inkml:trace contextRef="#ctx0" brushRef="#br0" timeOffset="7749">792 454 12287,'0'19'0,"0"0"0,0 0 0,0-1 0,0-5 0,-3 0 0,-3 1 0,2-3 0,-9 1 0,1-8 0,-7 3 0,0-5 0,0-2 0,7 0 0,-1 0 0,9-2 0,-5-2 0,1-3 0,4 1 0,-9 6 0,7 0 0,-7 0 0,-1 0 0,3 6 0,-1 1 0,-3-3 0,4 0 0,-1 2 0,-1-4 0,-6 5 0,7-5 0,-1-2 0,7-7 0,-5-1 0,3-2 0,0-1 0,4-4 0,-5 3 0,-1-3 0,3 5 0,-3-3 0,-1-2 0,1-1 0,4-1 0,-7 2 0,0 3 0,3-3 0,-1 4 0,5-1 0,-6-3 0,1 7 0,-1 1 0,-3 5 0,-2 2 0,-2 0 0,0 0 0,0 9 0,-2 3 0,-2 5 0,-2 2 0,0 0 0,6 0 0,2 0 0,5 0 0,-5-1 0,7 1 0,-1 0 0,-4 0 0,9 0 0,2-9 0,10-3 0,7-5 0,4-2 0,1 0 0,3 0 0,3 0 0,1 0 0,2 0 0,-4-2 0,4-3 0,3-1 0,1-17 0,7 2 0</inkml:trace>
  <inkml:trace contextRef="#ctx0" brushRef="#br0" timeOffset="7913">603 152 12287,'-19'0'0,"2"-2"0,5-4 0,3 3 0,9 3 0,0 13 0,0 4 0,2 2 0,5 0 0,3-1 0,9 1 0</inkml:trace>
  <inkml:trace contextRef="#ctx0" brushRef="#br0" timeOffset="8046">641 737 12287,'-26'0'0,"-1"0"0,0 0 0,0 0 0,-5 0 0,7 0 0,2 0 0,2 0 0,10 0 0,-14-8 0,4-3 0</inkml:trace>
  <inkml:trace contextRef="#ctx0" brushRef="#br0" timeOffset="8163">206 152 12287,'-18'-13'0,"-1"3"0,0 1 0,6 9 0,1 9 0,-3 1 0,-2 3 0,-2 6 0</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16:56.884"/>
    </inkml:context>
    <inkml:brush xml:id="br0">
      <inkml:brushProperty name="width" value="0.08571" units="cm"/>
      <inkml:brushProperty name="height" value="0.08571" units="cm"/>
      <inkml:brushProperty name="color" value="#008C3A"/>
    </inkml:brush>
  </inkml:definitions>
  <inkml:trace contextRef="#ctx0" brushRef="#br0">113 1057 12287,'0'-35'0,"0"3"0,0-1 0,0 5 0,0-1 0,0-5 0,0 5 0,-2-2 0,-2-3 0,-2-2 0,0-8 0,4 0 0,-3 0 0,-1-2 0,-7 4 0,5-10 0,0-3 0,-1 1 0,-3-7 0,3 11 0,1-3 0,0 3 0,1 6 0,7 12 0,0 7 0,0 4 0,2 11 0,5 3 0,3 5 0,9 2 0,2 2 0,4 5 0,4-5 0,9 4 0,2-2 0,4 3 0,4-5 0,11 4 0,4-2 0,6 2 0,7-1 0,8 5 0,12 1 0,-41-6 0,1 0 0,4-2 0,2 0 0,4 3 0,2 1 0,1 0 0,0 1-97,3 0 0,1 0 0,5 2 0,1-1 0,4 1 1,0-1-1,2 1 0,0-1 97,0 0 0,0 1 0,-1-1 0,0 1 0,-7-1 0,1 1 0,0-1 0,1 0 0,-1 1 0,-1-1 0,-1 1 0,-1-1 0,-2 1 0,-1-1 0,-2 0 0,0-1 0,1-2 0,-1 0 0,-4 2 0,0-1 0,2-3 0,0-2 0,-2 1 0,-2-1-55,0-1 0,0 0 0,6-1 0,1 0 1,-5 0-1,0 0 0,1 0 0,0 0 55,0 0 0,0 0 0,-1-4 0,-2-1 0,0 0 0,-2-2 0,-2-2 0,0-1 0,-3-3 0,1 1 0,0 1 0,-1 1 0,2-3 0,0 1 0,-1 1 0,-1 1-9,-4 0 0,-1 1 1,-1 0-1,-1 1 1,33-5-1,3 7 9,5 4 0,5 2 0,1 2 0,-7 4 0,-4 7 0,-7-3 0,-7 3 0,-5 0 0,-2-3 0,-4-2 0,-9-8 0,0 0 0,7 0 0,-2 0 0,6 0 0,-7 0 183,-5 0 1,1 0 0,-8 3 0,-2 1-184,-2 2 0,-11 2 0,-4-3 0,-4 1 157,-2-2 1,-2 0-1,-2 1-157,-3 1 19,-8 0 1,5-4 0,-9 4-20,0 7 0,0 10 0,0 2 0,0 0 0,0 3 0,2 3 0,2 11 0,5 4 0,1 2 0,1-3 0,3 5 0,-3 2 0,-3 3 0,5 1 0,-7 1 0,-2-2 0,-2-5 0,-10-4 0,-5-6 0,-6 0 0,-6-3 0,-13-3 0,-12-15 0,-6-2 0,-7-5 0,-13 3 0,-14-9 0,-9-2 0,47-2 0,-3-1 0,-4-1 0,-1 0 0,-4 0 0,-2 0 0,-5 0 0,-3 0-127,-6 0 0,-3 0 0,-6-1 0,-3-1 0,26 1 1,-2-1-1,-1-1 0,-5 0 0,0-2 0,-2 1 127,-6-2 0,0 1 0,-2-1 0,-7 0 0,-1-1 0,-2 1 0,-4 0 0,-2-1 0,0 1 0,1 0 0,0-1 0,0 1-113,24 1 1,0 1 0,0-1-1,0 0 1,-1 1 0,-1-1 0,0 0-1,1 0 1,-2 1 0,0-1 0,1 0-1,-1 1 1,2-1 0,0 0 0,0 0-1,0 1 113,-21-3 0,0 1 0,0 0 0,-3 1 0,0 0 0,2 0 0</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0:01.860"/>
    </inkml:context>
    <inkml:brush xml:id="br0">
      <inkml:brushProperty name="width" value="0.08571" units="cm"/>
      <inkml:brushProperty name="height" value="0.08571" units="cm"/>
      <inkml:brushProperty name="color" value="#008C3A"/>
    </inkml:brush>
  </inkml:definitions>
  <inkml:trace contextRef="#ctx0" brushRef="#br0">292 0 12287,'-2'11'0,"-2"-3"0,-3 1 0,-5-5 0,3 6 0,-1-1 0,4 3 0,-7-6 0,-2-1 0,5-1 0,-3 0 0,-1 2 0,-3 1 0,-2-7 0,0 0 0,6 0 0,1 0 0,-1 0 0,5 0 0,8 0 0,10 0 0,9-2 0,4-3 0,2-1 0,-1 2 0,-4 2 0,-1 2 0,0 0 0,0 0 0,0-7 0,0 1 0,0 2 0,0 2 0,-1 2 0,-7 0 0,-5 0 0,-12 2 0,-7 2 0,-3 2 0,-10 1 0,-1-5 0,0 2 0,0 2 0,-5 3 0,5-5 0,0 2 0,-1-2 0,3-1 0,6-3 0,0 0 0,1 6 0,-1 0 0,10 0 0,9-6 0,11 0 0,12 0 0,4 0 0,3 0 0,3 0 0,3 0 0,1 0 0,10 0 0,1 0 0</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0:04.426"/>
    </inkml:context>
    <inkml:brush xml:id="br0">
      <inkml:brushProperty name="width" value="0.08571" units="cm"/>
      <inkml:brushProperty name="height" value="0.08571" units="cm"/>
      <inkml:brushProperty name="color" value="#008C3A"/>
    </inkml:brush>
  </inkml:definitions>
  <inkml:trace contextRef="#ctx0" brushRef="#br0">2001 321 12287,'-9'19'0,"7"0"0,-6 0 0,0 0 0,3-9 0,-5-1 0,1-1 0,-5-6 0,1 4 0,-4-4 0,-1-2 0,-1 0 0,0 0 0,0 0 0,0 0 0,0-2 0,0-4 0,7 2 0,1-9 0,3-1 0,4-3 0,2-2 0,2 0 0,0 0 0,8 7 0,5-1 0,3-2 0,3 7 0,0 0 0,0 1 0,0 1 0,-7 0 0,1 6 0,2 0 0,1 0 0,3 2 0,0 4 0,-6-2 0,-3 9 0,-1 2 0,-5 1 0,0-3 0,0 0 0,2 1 0,-1 3 0,-3 2 0,-2 0 0,0 0 0,0-1 0,-9-5 0,-3 0 0,-3 1 0,3 3 0,-12 0 0,6-2 0,-3-3 0,0 3 0,-4-5 0,-1 1 0,1-1 0,-2 1 0,6-7 0,-4 2 0,4-4 0,2-2 0,0 0 0,0 0 0,0 0 0,0-8 0,1-3 0</inkml:trace>
  <inkml:trace contextRef="#ctx0" brushRef="#br0" timeOffset="268">1453 38 12287,'3'11'0,"3"-5"0,-2-4 0,9-2 0,-7 2 0,6 4 0,-5 7 0,3 10 0,1 2 0,-1-2 0,-3 5 0,3-1 0,-2 0 0,-3 0 0,3 5 0,-2-5 0,-2 0 0,-1 1 0,-3-1 0,0-4 0,0 2 0,0 0 0,0-6 0</inkml:trace>
  <inkml:trace contextRef="#ctx0" brushRef="#br0" timeOffset="1066">1265 95 12287,'-19'0'0,"0"0"0,2-2 0,5-5 0,3 3 0,9-8 0,0 5 0,0-5 0,2 10 0,5 2 0,-3 8 0,6 11 0,-1 0 0,-5 0 0,4 0 0,1 1 0,-1 4 0,0 1 0,5 2 0,-7-4 0,1 2 0,1-2 0,-6-2 0,4-2 0,-4 0 0,-2 0 0,-2 0 0,-4 0 0,-7-1 0,-3-7 0,-3-3 0,0-1 0,0-1 0,-2 0 0,-2-6 0,-2 0 0,2 0 0,0-2 0,0-2 0,-2-4 0,1-3 0,6-2 0,3-5 0,2 1 0,-1 4 0,5-4 0,3 5 0,4-5 0,2-2 0,0 0 0,2 7 0,4 1 0,7 3 0,2 0 0,-1 3 0,-1-1 0,-1 0 0,7 6 0,-8 2 0,-5 4 0,-4-2 0,-2 9 0,-2-3 0,-4 5 0,-7-2 0,-2-7 0,1 4 0,1 1 0,-1-1 0,-3-3 0,-2 3 0,0-1 0,0-5 0,0 4 0,0 1 0,1-1 0,-1 0 0,6 5 0,0-5 0,-1 1 0,-3-1 0,4 5 0,3-5 0,2 3 0,-1-5 0,5 6 0,-2 3 0,-1-4 0,7 1 0,0-6 0,0 7 0,0 0 0,-2 3 0,-4-3 0,2 2 0,-9-9 0,1 7 0,-7-7 0,0-2 0,0 0 0,0 0 0,0 3 0,7-1 0,-1-6 0,-2 0 0,-1 0 0,-3 0 0,8-2 0,5-4 0,12-13 0,5-11 0</inkml:trace>
  <inkml:trace contextRef="#ctx0" brushRef="#br0" timeOffset="1248">944 57 12287,'0'19'0,"-2"-9"0,-5-3 0,-5-5 0,-5 0 0,-2 2 0,0 2 0,1-1 0,-8-1 0,1 2 0,-8-4 0,3 7 0</inkml:trace>
  <inkml:trace contextRef="#ctx0" brushRef="#br0" timeOffset="1500">397 0 12287,'-19'9'0,"0"-7"0,8 8 0,5-3 0,10 5 0,5 11 0,1 2 0,5-1 0,-5 5 0,3 2 0,-1 3 0,-1-3 0,4-1 0,-7-7 0,0 2 0,1-2 0,5-2 0,-3-2 0</inkml:trace>
  <inkml:trace contextRef="#ctx0" brushRef="#br0" timeOffset="1732">264 321 12287,'-6'13'0,"0"-1"0,2 3 0,-1-4 0,1 1 0,-4 3 0,-3 2 0,5-1 0,-6 1 0,-3 0 0,-2 4 0,-4 2 0,-2-4 0,-4 0 0,-3 0 0,-1-1 0,-7 1 0</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0:11.543"/>
    </inkml:context>
    <inkml:brush xml:id="br0">
      <inkml:brushProperty name="width" value="0.08571" units="cm"/>
      <inkml:brushProperty name="height" value="0.08571" units="cm"/>
      <inkml:brushProperty name="color" value="#008C3A"/>
    </inkml:brush>
  </inkml:definitions>
  <inkml:trace contextRef="#ctx0" brushRef="#br0">2623 302 12287,'-10'9'0,"2"-7"0,8 6 0,0-8 0,0 2 0,0 5 0,-7 3 0,1 9 0,0 0 0,-3 0 0,1 0 0,-7 2 0,3 2 0,-3 2 0,-2 6 0,-2-6 0,0-1 0,1-4 0,-1 6 0,0-3 0,0-4 0,0-5 0,9-1 0,1-3 0,9-1 0</inkml:trace>
  <inkml:trace contextRef="#ctx0" brushRef="#br0" timeOffset="299">2227 95 12287,'13'0'0,"-1"0"0,-8 0 0,5 2 0,-9 4 0,2 7 0,4 4 0,-4 1 0,5 1 0,-5 2 0,-2 4 0,6-4 0,0 7 0,1-3 0,1 0 0,-4 6 0,7-5 0,-3-3 0,7-2 0,-5-3 0</inkml:trace>
  <inkml:trace contextRef="#ctx0" brushRef="#br0" timeOffset="1014">1793 170 12287,'-19'17'0,"0"-4"0,7-5 0,-1-8 0,9-2 0,-2-4 0,4 4 0,4-7 0,4 9 0,7 0 0,-3 0 0,3 0 0,-1 0 0,7 0 0,0 0 0,0 0 0,-7 0 0,1 0 0,-7 2 0,7 5 0,-9-5 0,13 6 0,-15-8 0,6 2 0,-8 4 0,2-4 0,5 5 0,-5-3 0,4 2 0,-4-4 0,-2 7 0,0-7 0,0 4 0,0-2 0,0 9 0,-2-9 0,-4 2 0,4-1 0,-7-1 0,1 2 0,4 0 0,-9-6 0,7 7 0,-7-1 0,-1-2 0,3 5 0,-1-1 0,-3 2 0,0-3 0,0 3 0,3 1 0,-3-1 0,-2 1 0,1 3 0,1-1 0,2 2 0,1 1 0,-5 3 0,2 0 0,3 0 0,5-6 0,-3-1 0,2 3 0,3 2 0,3 1 0,2 1 0,0 0 0,2-6 0,7-3 0,10-1 0,2-1 0,12-4 0,5 3 0,4-3 0,4 4 0,-2-2 0,4-1 0,1-3 0,13-2 0,-3 0 0</inkml:trace>
  <inkml:trace contextRef="#ctx0" brushRef="#br0" timeOffset="1580">1265 208 12287,'10'23'0,"-4"-4"0,3-11 0,-3 5 0,0-7 0,-4 5 0,3-1 0,1 1 0,7 1 0,-7 7 0,0-2 0,2-5 0,-5 12 0,5-6 0,0 3 0,-6 0 0,5-2 0,-5 0 0,-4-6 0,-5-3 0,-5-1 0,1-3 0,-1-6 0,-3 0 0,-2 0 0,-2 0 0,-2-2 0,-2-5 0,-2-5 0,0 1 0,6-1 0,0-3 0,0-2 0,1-2 0,-1 1 0,0-1 0,0 0 0,0 0 0,0-2 0,0-2 0,0-2 0,7 0 0,1 6 0,1 0 0,-1 0 0,7 0 0,-2 0 0,4 0 0,2 1 0,0-1 0,0 6 0,0 0 0,2 3 0,4-3 0,7 7 0,-3-2 0,3 1 0,-1 1 0,-1-2 0,6 6 0,-5-5 0,7 5 0,6 2 0,-2-6 0,7 0 0,-1 1 0,1 3 0,-5 4 0,6 5 0,1-5 0,5 6 0</inkml:trace>
  <inkml:trace contextRef="#ctx0" brushRef="#br0" timeOffset="1798">1340 793 12287,'-2'13'0,"-4"-3"0,-7-1 0,-4-3 0,-2-6 0,1 0 0,-1 0 0,0 0 0,-2 0 0,-2 0 0,-2 0 0,-1-9 0,8-1 0,-1-9 0</inkml:trace>
  <inkml:trace contextRef="#ctx0" brushRef="#br0" timeOffset="2283">1132 340 12287,'0'13'0,"0"-1"0,0-8 0,-2 5 0,-4-9 0,2 6 0,-9 0 0,-1-1 0,-3-3 0,-4 0 0,-2 2 0,-2 2 0,2-1 0,-7-3 0,1 0 0,-3 2 0,1 2 0,2 0 0,-5-6 0,5 0 0,1 0 0,3 0 0,6-2 0,1-4 0,1 2 0,4-9 0,5 1 0,8-7 0,8 0 0,5 0 0,4 9 0,1 3 0,1 5 0,-6-4 0,-1 0 0,1-1 0,6 7 0,-9 2 0,-1 3 0,-1 1 0,-6 9 0,5-3 0,1 5 0,-2 2 0,-2 0 0,-1-7 0,-6 1 0,-1 2 0,-2 1 0,-9 3 0,3 0 0,-5-2 0,-2-5 0,0 5 0,0-4 0,0 2 0,1-3 0,-8 3 0,1-7 0,0 1 0,-2-1 0,-3-2 0,-7-6 0</inkml:trace>
  <inkml:trace contextRef="#ctx0" brushRef="#br0" timeOffset="2633">321 321 12287,'13'7'0,"-3"1"0,-2 2 0,7-5 0,-13 5 0,4-4 0,-3 5 0,-3 8 0,-9 0 0,-3-1 0,-5-1 0,-2-2 0,0-2 0,0-9 0,0 2 0,0-4 0,7-2 0,-1 0 0,-1 0 0,3-6 0,1-3 0,-1-1 0,1-5 0,3 5 0,-3-3 0,1-1 0,3 3 0,4 1 0,-4 1 0,2 3 0,-9 6 0,-2 0 0,-1 8 0,-1 7 0,4 8 0,-1-2 0,7 4 0,-7 4 0,3 1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2:25:29.330"/>
    </inkml:context>
    <inkml:brush xml:id="br0">
      <inkml:brushProperty name="width" value="0.08571" units="cm"/>
      <inkml:brushProperty name="height" value="0.08571" units="cm"/>
      <inkml:brushProperty name="color" value="#FF0066"/>
    </inkml:brush>
  </inkml:definitions>
  <inkml:trace contextRef="#ctx0" brushRef="#br0">1839 0 8134,'-20'0'0,"1"0"-411,3 0 1,-3 0 0,1 2 0,-4 2 410,-4 3 0,3 1 0,-8 2 0,6 1 0</inkml:trace>
  <inkml:trace contextRef="#ctx0" brushRef="#br0" timeOffset="1319">65 233 8107,'-8'-3'-133,"1"-1"1,0 0-1,0 0 1,0 0-55,0 0 1,2 2 0,1-1 0,1 1 165,-1-1 0,2 0 397,0 1-243,1 1-138,1-2 0,3 3-16,2 0 1,4 2 0,3 1 0,1-2 20,1 0 1,4 1-1,1 1 1,1-1-12,1 1 0,3-2 0,0 2 0,1 0 20,-1-1 0,3 0 1,-1-2-1,0 0-13,0 0 0,-2 0 0,-5 0 0,-1 0 8,0 0 1,-2 0-1,-2 0 1,-3 0-3,-1 0 1,-3-1 0,-2 0 0,-1-2 6,-1-1 1,0 1 2,-3-1 1,0 1 0,0-1-17,0-2 1,-3 2 0,0 0 0,-1 0-33,-1 0 0,-1 2 1,-2-3-1,1 0-7,0-1 1,-1 1-1,0 0 1,-2 0 31,2 2 0,0-3 1,1 3 50,0-1 0,0 2 202,0-3-358,3 3 28,1-1 0,3 4 0,0 1 0,2 1 146,0 1 0,4-2 1,-2 3-1,0-1-37,1 0 1,-1 3 0,2-3 0,-2 0 11,2 1 0,-2-3 1,0 3 7,2 1 1,0-1 0,0 1 5,-1-2 1,1 1-23,-1 2 1,-1-2 80,1-1-18,-4 1 1,3 0-56,-4 0 0,0-3 1,-1 2-48,-2-1 1,2 3 6,-4-2 0,3 2 0,-2-1 0,0-1-87,0-1 0,2 2 1,-2-2-248,1 1 0,-3 1-77,1 2 1,-1 0 417,-1 0 0,3 0 0,1 0 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0:16.159"/>
    </inkml:context>
    <inkml:brush xml:id="br0">
      <inkml:brushProperty name="width" value="0.08571" units="cm"/>
      <inkml:brushProperty name="height" value="0.08571" units="cm"/>
      <inkml:brushProperty name="color" value="#008C3A"/>
    </inkml:brush>
  </inkml:definitions>
  <inkml:trace contextRef="#ctx0" brushRef="#br0">1812 737 12287,'-19'18'0,"0"-7"0,1-3 0,7-10 0,5-4 0,4 2 0,2-9 0,0-1 0,0-3 0,0-2 0,0 0 0,0 0 0,0 0 0,-2 0 0,-5 0 0,5 1 0,-4-1 0,4 0 0,2 0 0,0-6 0,0 0 0,0 2 0,0 2 0,0 2 0,2 2 0,2 2 0,2 3 0,9-1 0,-2-4 0,3 5 0,-3 1 0,0 7 0,1-2 0,3 2 0,-4 2 0,-1 2 0,3 0 0,2 0 0,-5 0 0,1 2 0,1 4 0,3 2 0,0 7 0,-4-2 0,-7 1 0,2-3 0,-1 1 0,-1 1 0,2-3 0,-6 7 0,5-4 0,-5 3 0,-2 3 0,0 0 0,-9-6 0,-3-3 0,-5-1 0,-2 3 0,0-5 0,0-1 0,1 2 0,-3-6 0,-3 5 0,-1-3 0,2 2 0,0-4 0,0 5 0,-2-5 0,2-2 0,2 0 0,2 0 0,0-2 0,0-5 0,7 5 0,1-6 0,1 1 0,-1 1 0,7-2 0,-4 4 0,-1-3 0,7 1 0,-8 6 0,3 0 0,3 0 0,-8 0 0,-1 0 0,-6 0 0,7 0 0,-1 0 0,0 0 0,-5 0 0,-1-2 0,0-4 0,0-3 0,0-5 0,0 1 0,0 7 0,-2-7 0,-4-2 0,10 7 0,-3 0 0,1 1 0,0 1 0,-2 0 0,0 6 0,0 0 0,7 0 0,-1 0 0,9 0 0,-2 0 0,12 0 0,5 0 0,7 0 0,1 0 0,0 0 0,0 0 0,0 0 0,0 0 0,0 0 0,-7 0 0,1 0 0,2 0 0,-1 2 0,1 2 0,-3 2 0,-5 7 0,5-7 0,-7 9 0,-1-5 0,-8 1 0,-7 4 0,-10-9 0,-2 0 0,-2 3 0,-9-7 0,5 6 0,-3-2 0,1 1 0,-3-1 0,-5-6 0,-1 0 0,4 0 0,5 0 0,-3 0 0,5 0 0,2 0 0,1-6 0,7-3 0,1-1 0,1-3 0,4-6 0,5 0 0,10 7 0,4-1 0,5 9 0,6 4 0,-5 13 0,-4-3 0,-8 3 0,-2-3 0,-4 5 0,-6-3 0,1-5 0,-2 3 0,-1 1 0,-3-1 0,4-6 0,1 3 0,-5-3 0,-6 2 0,2-4 0,-4 5 0,4-5 0,2-2 0,-6 0 0,0 0 0,0 0 0,-3 0 0,7 0 0,-4 0 0,4 0 0,2 0 0,0-2 0,1-3 0,1-3 0,4-3 0,-2 5 0,7-4 0,-2 1 0,5-5 0,-1 1 0,6 3 0,6-3 0,-1 9 0,7-5 0,3 1 0,-5 6 0,3-4 0,2 4 0,1 2 0,3 0 0,0 0 0,-6 6 0,-1 2 0,3 3 0,-5-5 0,3 7 0,2 1 0,-7-3 0,-2 1 0,-3 3 0,-3-5 0,0 3 0,0 2 0,-3-1 0,-3 1 0,-6-2 0,-5 1 0,-8-3 0,-3-1 0,-1-1 0,-5-5 0,-1-2 0,-3-2 0,0 0 0,1 0 0,1 0 0,2 0 0,5 0 0,2 0 0,-1-2 0,5-4 0,-2-7 0,2-4 0,8-2 0,5 0 0,2 1 0,1-1 0,7 0 0,0-2 0,0-4 0,11 2 0,6-7 0,6 3 0,19-7 0,-3 5 0</inkml:trace>
  <inkml:trace contextRef="#ctx0" brushRef="#br0" timeOffset="283">1510 95 12287,'19'17'0,"0"-5"0,-6-3 0,-1-9 0,-8 0 0,5 2 0,-9 4 0,-9 5 0,-1 7 0</inkml:trace>
  <inkml:trace contextRef="#ctx0" brushRef="#br0" timeOffset="498">736 831 12287,'-27'-2'0,"-4"-4"0,-3 3 0,1-3 0,1 4 0,-1 2 0,-3 0 0,-2 0 0,0 8 0,1 3 0</inkml:trace>
  <inkml:trace contextRef="#ctx0" brushRef="#br0" timeOffset="681">340 1 12287,'13'0'0,"-1"0"0,1 8 0,6 2 0</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0:19.242"/>
    </inkml:context>
    <inkml:brush xml:id="br0">
      <inkml:brushProperty name="width" value="0.08571" units="cm"/>
      <inkml:brushProperty name="height" value="0.08571" units="cm"/>
      <inkml:brushProperty name="color" value="#008C3A"/>
    </inkml:brush>
  </inkml:definitions>
  <inkml:trace contextRef="#ctx0" brushRef="#br0">2982 209 12287,'0'12'0,"0"1"0,0-9 0,0 4 0,0-8 0,-2 0 0,-2-2 0,-2-4 0,0 4 0,-3-15 0,-1 7 0</inkml:trace>
  <inkml:trace contextRef="#ctx0" brushRef="#br0" timeOffset="450">2907 171 12287,'10'2'0,"-3"4"0,-5-2 0,-2 9 0,0 2 0,0 1 0,0 3 0,0 0 0,0 0 0,0 6 0,0 2 0,0 1 0,0-1 0,0 4 0,0-3 0,0-1 0,0 0 0,0-2 0,0-6 0,2-2 0,4-4 0,-4 3 0,15-14 0,-6 7 0</inkml:trace>
  <inkml:trace contextRef="#ctx0" brushRef="#br0" timeOffset="800">2548 416 12287,'-2'13'0,"-4"-1"0,4-8 0,-4 5 0,12-7 0,6 4 0,-1-2 0,2 9 0,-7-2 0,4 3 0,-1-1 0,-3-1 0,-6 7 0,0-6 0,0-1 0,0 3 0,-8-7 0,-3 1 0,-1-3 0,-1 0 0,0 1 0,-6-7 0,1 0 0,1-2 0,4-5 0,-4-12 0,7-10 0</inkml:trace>
  <inkml:trace contextRef="#ctx0" brushRef="#br0" timeOffset="931">2529 246 12287,'-12'7'0,"-1"-1"0,9 0 0,-4-6 0,8 0 0</inkml:trace>
  <inkml:trace contextRef="#ctx0" brushRef="#br0" timeOffset="1234">2095 227 12287,'3'11'0,"1"-3"0,2 1 0,0-5 0,-4 8 0,3 3 0,1 2 0,6 8 0,-5 2 0,-3 3 0,-2 3 0,4-3 0,1 1 0,-1 1 0,-6 5 0</inkml:trace>
  <inkml:trace contextRef="#ctx0" brushRef="#br0" timeOffset="2066">1454 511 12287,'-11'2'0,"5"4"0,4-4 0,2 4 0,0-12 0,0-4 0,0-9 0,0 0 0,0 0 0,0 0 0,0 0 0,0 0 0,0 0 0,0 1 0,0 5 0,0 0 0,0 9 0,2-4 0,4 8 0,-2 0 0,7 2 0,-1 2 0,1 2 0,-5 7 0,7-7 0,1 1 0,3 1 0,-4 0 0,-1 7 0,3-2 0,2-3 0,0 5 0,-5-3 0,3-5 0,-9 5 0,0 1 0,-6 6 0,-2-9 0,-2-1 0,-4-3 0,-3 0 0,-1 7 0,-7-7 0,-2 0 0,-4 3 0,4-7 0,-4 4 0,1-2 0,-1 3 0,4-5 0,-6 4 0,2-4 0,0-2 0,0 0 0,6 0 0,0 0 0,0 0 0,0 0 0,0 0 0,0 0 0,7 0 0,1-2 0,3-4 0,-5 1 0,7-7 0,2-3 0,2-2 0,0-2 0,-3 1 0,-1-1 0,0-2 0,6-2 0,-2-5 0,-5-1 0,5-2 0,-4-7 0,2 0 0,-2 0 0,4 1 0,-5-1 0,5 2 0,2 5 0,0 4 0,0 8 0,9 0 0,1 0 0</inkml:trace>
  <inkml:trace contextRef="#ctx0" brushRef="#br0" timeOffset="2434">812 643 12287,'-19'0'0,"9"-2"0,3-5 0,5 3 0,4-9 0,5-1 0,-3 3 0,8 1 0,3 1 0,-4 1 0,1 2 0,1 4 0,4-5 0,-5 14 0,-6 5 0,-3 5 0,-3 2 0,0 0 0,0 0 0,0-1 0,0 1 0,-3 0 0,-3 0 0,2 0 0,-9 0 0,-1 2 0,-3 4 0,-4-10 0,-2 1 0,-2-5 0,-9 4 0,5-5 0</inkml:trace>
  <inkml:trace contextRef="#ctx0" brushRef="#br0" timeOffset="3048">529 284 12287,'10'8'0,"-1"-5"0,-3 7 0,0-4 0,1-2 0,-7 9 0,0 2 0,0 2 0,2 1 0,2 1 0,2 0 0,1 2 0,-7 2 0,0 2 0,0-2 0,0-2 0,0-2 0,0 0 0,0 0 0,0 0 0,-3-2 0,-1-3 0,-2-1 0,-9-9 0,3 4 0,-5 1 0,-2-7 0,0 2 0,0-8 0,0-9 0,1 3 0,-1-3 0,2-1 0,4-3 0,-1-2 0,5 2 0,1 3 0,-1 1 0,1 7 0,2-7 0,-5 9 0,-8-2 0,7 4 0,-1 4 0,-1 4 0,3-2 0,-1 9 0,-3 1 0,4-3 0,-1-1 0,-3-1 0,5-1 0,-3-4 0,-2 3 0,5-1 0,-3-6 0,-1 0 0,3 0 0,-1-2 0,-3-5 0,4-3 0,-1-9 0,1 0 0,-1 0 0,5 0 0,5 1 0,-4-8 0,0 1 0,2 2 0,1 2 0,3 0 0,0-2 0,0-2 0,0 2 0,0 8 0,0 3 0,0-3 0,0-2 0,0-2 0,9 1 0,1-1 0</inkml:trace>
  <inkml:trace contextRef="#ctx0" brushRef="#br0" timeOffset="3181">302 152 12287,'11'-8'0,"-1"-3"0,-5-8 0,1 0 0,2 9 0,-4 6 0,3 8 0,-1 6 0,-6 18 0,0 1 0</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0:27.658"/>
    </inkml:context>
    <inkml:brush xml:id="br0">
      <inkml:brushProperty name="width" value="0.08571" units="cm"/>
      <inkml:brushProperty name="height" value="0.08571" units="cm"/>
      <inkml:brushProperty name="color" value="#008C3A"/>
    </inkml:brush>
  </inkml:definitions>
  <inkml:trace contextRef="#ctx0" brushRef="#br0">2435 416 12287,'0'10'0,"-2"5"0,-5-9 0,5 1 0,-6-7 0,8 0 0,0 0 0,0-9 0,0 5 0,0-9 0,0 7 0,0-7 0,0-1 0,0 3 0,0-1 0,0-3 0,0 5 0,0-3 0,0-2 0,0 5 0,0-3 0,0 7 0,0-7 0,2 9 0,2-4 0,3-1 0,1 7 0,-2-4 0,5 6 0,8 6 0,0-2 0,-1 7 0,1-3 0,-6 5 0,-3-5 0,1 1 0,-1-1 0,-3 7 0,5-3 0,-6 3 0,5 0 0,-3-3 0,-1 1 0,-7 6 0,0 0 0,0-7 0,0 1 0,0-1 0,0 7 0,0-6 0,-2-3 0,-5-1 0,3 3 0,-9-5 0,1 1 0,-7-4 0,0 2 0,0 1 0,0-7 0,1 0 0,-1 0 0,0 0 0,0 0 0,0 0 0,0 0 0,-6 0 0,0 0 0,0-2 0,-3-5 0,7 3 0,-4-6 0,4-1 0,2 1 0,1 3 0,-1-5 0,0-3 0,0-2 0,0-1 0,2-1 0,3 0 0,1 0 0,7-6 0,-5 0 0,3 1 0,4 4 0,2 1 0,2 0 0,0 0 0,0 0 0,0 6 0,0 1 0,0 8 0,0-3 0,0 14 0,0-3 0,0 8 0,2 3 0,4 2 0,-4 2 0,4 0 0,-4 0 0,-2-1 0,7 1 0,-1 0 0,0 0 0,3 0 0,-7 0 0,6 0 0,-2-1 0,1 1 0,1 0 0,-4 0 0,3 0 0,-1 0 0,-6 0 0,0 0 0,0-1 0,0 1 0,0 0 0,-2-6 0,-4-3 0,-7-1 0,2-3 0,-1-6 0,-3 0 0,-2 0 0,-1 0 0,-1 0 0,0 0 0,0 0 0,-2-2 0,-2-4 0,-2-5 0,2 1 0,2-7 0,2 4 0,0-4 0,2-1 0,2 1 0,5 2 0,2 3 0,1 5 0,7-5 0,0-1 0,0 3 0,9 1 0,3 9 0,-1 0 0,-1 2 0,-1 5 0,3-3 0,-3 8 0,1 3 0,-4-4 0,5 1 0,-3 3 0,1 0 0,-5-1 0,2-1 0,-2 1 0,-2-3 0,-2 2 0,0 1 0,0 3 0,0 2 0,-2-2 0,-4-3 0,-7-1 0,-3-9 0,-3 4 0,0-1 0,0-1 0,0 0 0,-2-6 0,-2 0 0,-2 0 0,-9-6 0,3-2 0,-5-3 0,-1-3 0,-1-5 0,0-4 0,0-5 0,1-1 0,7 4 0,5-7 0,6 1 0,7 2 0,3-16 0,9 6 0</inkml:trace>
  <inkml:trace contextRef="#ctx0" brushRef="#br0" timeOffset="483">2359 19 12287,'2'-10'0,"5"4"0,-5 4 0,-2 2 0,-11 0 0</inkml:trace>
  <inkml:trace contextRef="#ctx0" brushRef="#br0" timeOffset="681">1718 321 12287,'-2'17'0,"-5"-4"0,3 1 0,-8-7 0,-3-3 0,4-2 0,-1-2 0,-3 0 0,-2 0 0,-2 0 0,1 0 0</inkml:trace>
  <inkml:trace contextRef="#ctx0" brushRef="#br0" timeOffset="1749">1095 321 12287,'-2'19'0,"-2"0"0,-3 0 0,1-6 0,6-1 0,0-8 0,2 5 0,4-9 0,5 6 0,8 0 0,0 1 0,-1-7 0,-5 0 0,-2-2 0,-3-5 0,0 5 0,-1-4 0,-5 2 0,4-3 0,-12 5 0,-7-4 0,-4 4 0,-2 2 0,1 0 0,-1 0 0,0 0 0,-2 0 0,-2 0 0,-2 0 0,0 0 0,6 0 0,0 0 0,0 0 0,0-6 0,0-1 0,0 3 0,0 2 0,3 0 0,1-2 0,2-3 0,-1 3 0,3-4 0,1-1 0,1-1 0,-3 4 0,3-5 0,-1 3 0,6-1 0,-3 3 0,5 4 0,2-6 0,2 8 0,5 0 0,5 0 0,5 0 0,2 0 0,0 0 0,0 0 0,0 0 0,-1 0 0,1 0 0,0 0 0,0 0 0,0 0 0,0 0 0,-9 2 0,-3 4 0,-5 5 0,-4 5 0,-5-3 0,-1 4 0,-7-7 0,3 3 0,-3-1 0,-4-5 0,-4 3 0,-2 1 0,2-1 0,-5-6 0,3 3 0,0-3 0,-2 2 0,6-4 0,-4 4 0,4-3 0,2-3 0,0 0 0,0 0 0,2-3 0,5-3 0,-5 4 0,7-6 0,-1-1 0,-4-1 0,9-9 0,2 0 0,2 6 0,2 1 0,0-1 0,0 3 0,-2 1 0,-5 9 0,5 2 0,-6 3 0,0 1 0,5 9 0,-3-3 0,4 5 0,2-4 0,0-1 0,0 3 0,0-5 0,0 3 0,0 2 0,0-5 0,0 3 0,2-3 0,4 3 0,-3 4 0,3-9 0,-12 4 0,1-3 0,-7-7 0,-3 4 0,-2-4 0,-2 5 0,1-5 0,-1-2 0,0 0 0,0 0 0,0 0 0,0 0 0,0-7 0,-2 1 0,-2 0 0,-2-3 0,0 1 0,4-7 0,-2 5 0,-2 2 0,6-5 0,6 5 0,-1-1 0,-3 1 0,4-5 0,3 5 0,-1-1 0,1 1 0,6-7 0,-3 3 0,5-5 0,2 4 0,0 1 0,0-3 0,0-2 0,0-1 0,0-1 0,2 0 0,5 0 0,3-8 0,9-3 0</inkml:trace>
  <inkml:trace contextRef="#ctx0" brushRef="#br0" timeOffset="1854">246 1 12287,'18'0'0,"1"0"0,0 0 0,-8 0 0,-3 8 0,-8 2 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0:31.042"/>
    </inkml:context>
    <inkml:brush xml:id="br0">
      <inkml:brushProperty name="width" value="0.08571" units="cm"/>
      <inkml:brushProperty name="height" value="0.08571" units="cm"/>
      <inkml:brushProperty name="color" value="#008C3A"/>
    </inkml:brush>
  </inkml:definitions>
  <inkml:trace contextRef="#ctx0" brushRef="#br0">529 0 12287,'-9'19'0,"7"-9"0,-8-1 0,4-9 0,4 2 0,-5 4 0,3-4 0,-2 5 0,4-3 0,-5 2 0,5-2 0,4 7 0,5-3 0,-3-1 0,8-7 0,1 0 0,6 0 0,0 0 0,0 0 0,-7 0 0,-1-3 0,-3-3 0,-2 2 0,-4-7 0,5 3 0,-5 0 0,4 1 0,-6-1 0,-6-5 0,-5 5 0,-8 8 0,1 0 0,-1 0 0,0 0 0,0 0 0,0 0 0,0 0 0,0 0 0,1 0 0,-1 0 0,0 0 0,6 0 0,1 0 0,5 0 0,-5 0 0,8 0 0,-5 2 0,9 4 0,2-1 0,2 7 0,3 3 0,5-5 0,-3 1 0,-1-1 0,0 1 0,-1 1 0,-5 5 0,4-4 0,-4 4 0,5-5 0,-7 5 0,-7 2 0,3-9 0,-9-1 0,-1-3 0,-3 0 0,-2 0 0,0-6 0,-2 0 0,-4 0 0,4 0 0,-6 0 0,2 0 0,0 0 0,-7-6 0,7-2 0,2-1 0,2 1 0,2-7 0,0 3 0,2-5 0,5-2 0,3-8 0,9-5 0,0-3 0,0-3 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0:31.146"/>
    </inkml:context>
    <inkml:brush xml:id="br0">
      <inkml:brushProperty name="width" value="0.08571" units="cm"/>
      <inkml:brushProperty name="height" value="0.08571" units="cm"/>
      <inkml:brushProperty name="color" value="#008C3A"/>
    </inkml:brush>
  </inkml:definitions>
  <inkml:trace contextRef="#ctx0" brushRef="#br0">1 1 12287,'12'10'0,"1"-3"0,-1-5 0,-1-2 0,-5 0 0,-12 0 0,-5 0 0,-8 0 0</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0:31.441"/>
    </inkml:context>
    <inkml:brush xml:id="br0">
      <inkml:brushProperty name="width" value="0.08571" units="cm"/>
      <inkml:brushProperty name="height" value="0.08571" units="cm"/>
      <inkml:brushProperty name="color" value="#008C3A"/>
    </inkml:brush>
  </inkml:definitions>
  <inkml:trace contextRef="#ctx0" brushRef="#br0">0 0 12287,'0'19'0,"0"-8"0,0 5 0,0-3 0,0 4 0,0 2 0,2 0 0,2-1 0,3 1 0,1 0 0,-2 0 0,-3 0 0,5 0 0</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0:31.991"/>
    </inkml:context>
    <inkml:brush xml:id="br0">
      <inkml:brushProperty name="width" value="0.08571" units="cm"/>
      <inkml:brushProperty name="height" value="0.08571" units="cm"/>
      <inkml:brushProperty name="color" value="#008C3A"/>
    </inkml:brush>
  </inkml:definitions>
  <inkml:trace contextRef="#ctx0" brushRef="#br0">378 95 12287,'-12'0'0,"-1"0"0,3-8 0,-5-5 0,2-4 0,9 5 0,-2-1 0,4 1 0,2 1 0,2 3 0,4 8 0,7 2 0,4 4 0,1-2 0,-1 9 0,-2 0 0,-2-3 0,-1 5 0,7-7 0,0 3 0,0 3 0,-7-3 0,1 1 0,2 3 0,-7-4 0,0-1 0,-1 1 0,-1-1 0,-2-4 0,-10 5 0,-7-3 0,-4 1 0,-1-5 0,-3 2 0,-5-2 0,3-2 0,-6-2 0,2 0 0,4 0 0,-5 0 0,3-2 0,2-2 0,2-2 0,2-7 0,0 7 0,3 0 0,3-3 0,-2 5 0,9-9 0,0 9 0,4-4 0,-5 8 0,3 2 0,-8 4 0,5-4 0,-3 7 0,-1-3 0,1 0 0,4 7 0,-7-5 0,-2 3 0,5-7 0,-3 2 0,1 5 0,-7-1 0</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0:32.223"/>
    </inkml:context>
    <inkml:brush xml:id="br0">
      <inkml:brushProperty name="width" value="0.08571" units="cm"/>
      <inkml:brushProperty name="height" value="0.08571" units="cm"/>
      <inkml:brushProperty name="color" value="#008C3A"/>
    </inkml:brush>
  </inkml:definitions>
  <inkml:trace contextRef="#ctx0" brushRef="#br0">1 1 12287,'0'19'0,"0"-7"0,0 1 0,0 0 0,2 7 0,4 6 0,-4-5 0,7 4 0,-3-4 0,0-2 0,7-1 0,-5 1 0,0 0 0,1 0 0,6 0 0,-5 0 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0:32.575"/>
    </inkml:context>
    <inkml:brush xml:id="br0">
      <inkml:brushProperty name="width" value="0.08571" units="cm"/>
      <inkml:brushProperty name="height" value="0.08571" units="cm"/>
      <inkml:brushProperty name="color" value="#008C3A"/>
    </inkml:brush>
  </inkml:definitions>
  <inkml:trace contextRef="#ctx0" brushRef="#br0">435 38 12287,'6'23'0,"1"-4"0,-3-3 0,0-5 0,2 2 0,-4-7 0,5 6 0,-5 1 0,-2 6 0,-2-2 0,-5-3 0,-5-1 0,1-9 0,-1 2 0,-3-4 0,-2 5 0,-2-1 0,0-2 0,1-2 0,-3-2 0,-2 0 0,-5 0 0,-1 0 0,6-2 0,-4-2 0,1-4 0,1-3 0,0 5 0,6-7 0,0-1 0,0-3 0,7 4 0,1 1 0,1-1 0,-1 3 0,7-7 0,-2 4 0,4-4 0,2 5 0,2 1 0,4 3 0,13-7 0,2 5 0,6-9 0</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0:32.756"/>
    </inkml:context>
    <inkml:brush xml:id="br0">
      <inkml:brushProperty name="width" value="0.08571" units="cm"/>
      <inkml:brushProperty name="height" value="0.08571" units="cm"/>
      <inkml:brushProperty name="color" value="#008C3A"/>
    </inkml:brush>
  </inkml:definitions>
  <inkml:trace contextRef="#ctx0" brushRef="#br0">189 76 12287,'-19'-9'0,"8"-1"0,3-7 0,0 4 0,3-1 0,-7 7 0,-3 3 0,5 2 0,-3 2 0,1 2 0,1 5 0,-6 3 0,7 9 0,-1 0 0,-5 8 0,5 2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2:25:25.797"/>
    </inkml:context>
    <inkml:brush xml:id="br0">
      <inkml:brushProperty name="width" value="0.08571" units="cm"/>
      <inkml:brushProperty name="height" value="0.08571" units="cm"/>
      <inkml:brushProperty name="color" value="#FF0066"/>
    </inkml:brush>
  </inkml:definitions>
  <inkml:trace contextRef="#ctx0" brushRef="#br0">8 314 7831,'0'-4'-578,"0"-1"338,0-1 1,-1 3-1,0 0 286,-2 0 0,1 1-60,2-2 0,3 2 14,2 0 1,1 1 0,2 1 0,1 0 1,0 0 0,1 0 0,0 0 1,1 0-1,3 0 1,1 0 0,1 0 0,3 0-2,1 0 0,2-1 1,2 0-1,2-2-4,1 2 0,2-2 0,-1-1 1,0 1-3,-3 0 1,2-2 0,-4 2 0,-2 0 1,-1 0 0,-4 1 1,0 2-1,-2 0-5,-2 0 1,1-3 0,-4 1-1,0 0-22,-2 2 0,1 0 1,-2-1 23,-1-2 1,-2 2-1,-3-4 8,0 0 0,-3-2 0,-2 0 1,-1 0-2,-2 0 1,1 0-1,-2 1 1,-1 0 1,-1 2 0,0-1 0,-2-1 0,2 0 24,1 1 1,-2 4-1,2-2 1,0 3 64,0 0 0,0 0 44,3 0-134,0 0 0,4 0 0,3 0 2,4 3 0,3-2 0,1 3 0,3-1-15,0-1 0,0 1 1,4 0-1,-1 0 1,0 1 0,0-2 1,0-2-1,0 0 8,0 0 0,1 2 0,-2 1 1,0-2 0,-2 0 1,-2-1 0,0 0 0,-1 0 0,-1 0 0,-2 2 0,0 1 0,-4 2 0,1-1 27,-4 0 0,-2 2 0,-3-1 1,0 1-12,0 1 0,-1 0 0,0-2 0,-2 0 4,2 0 0,-3-1 1,2 1-1,0 0-12,1-1 1,1 1 0,0-2-61,0 1 1,0 0-1,1 2 1,0-2-92,2-1 1,2 2 0,0 0-87,1 1 1,1 1 228,0 0 0,3 1 0,1-1 0</inkml:trace>
  <inkml:trace contextRef="#ctx0" brushRef="#br0" timeOffset="2952">1811 279 8213,'4'-3'-884,"1"1"542,-2-2 0,2 1 0,-2-1 593,1 1-1,-2-2-232,3 0 1,-3 1-1,2-1 1,0 1-62,0 0 1,-3-3 0,3 3 0,-2-3-84,0 0 1,3 0 0,-3 0 0,0-1 28,-1-1 0,-1 1 0,2-2 0,0 0 111,0 1 1,-1 2 0,-1 2-71,0 0 156,0 2 1,2 3 0,1 4 0,1 3-53,2 0 0,1 0 1,1 1-1,3 0-42,0 2 1,-2 0-1,3-2 1,0 2-27,-1-1 1,-1-4 0,-3 0 0,-1 0-8,-1 2 0,0-3 0,-2 1 11,-2 0 1,0 2 0,-2 0 0,-1 0 15,-3 0 0,-1-2 1,-1-1-1,-1 1 18,-1-1 1,0 2 0,-2-4-1,0 0-5,0 1 0,2-2 0,-2 2 0,0-3 1,0 0 0,1 0 1,-1 0-1,0 0 3,0 0 0,2 0 0,-2 0 0,0-3 8,3-2 1,-2-1 0,0-1 0,2 0-15,0 0 0,1-3 0,2-2 1,0-1-12,0-2 0,-1 1 0,1 0 1,0 0-29,0 0 0,1-3 0,0 1 0,0 1 21,0 2 1,2 3-1,0 3 1,1 0 237,1 0-203,0 3 0,0 2-83,0 4 0,1 1 0,0 3 44,2-2 1,2 2 0,-2 3 0,0 1 36,0 1 1,2 1 0,-1 1 0,1-1-5,0 0 1,-4 0 0,3 2 0,-2 0-12,0 0 0,1 1 0,-3-2 0,0 0-4,0-2 0,0 0 0,0 2 1,-1-2-20,-2-1 0,0-3 1,-5-2-1,1 0 7,0-1 0,-2-1 0,-1-3 0,-1 0 3,1 0 1,-2-1 0,2-1 0,0-1-5,0-1 0,-2 0 0,2-4 0,0-1-24,-1 0 1,2-2 0,2 3 0,0-2-3,0-1 1,2 1 0,1-1 0,1 1 30,1 1 1,2 1 7,3 1 1,1 1-1,3 1 4,0 3 0,-2 1 0,-1 1 0,2 0 0,0 0-9,1 0 0,-2 3 0,-1 0 17,-1 1 1,2 0 0,-2 3 21,1 0 0,-3 1 0,2-1 0,-2 0-14,2 0 0,-3 0 1,3 1-1,-3 0-7,0 2 0,0-1 0,-2-1 0,-1 1-16,-1 0 1,0-2-1,-2-2 1,0 0-19,-2 2 0,-1-3 0,1-2 1,0-1-65,-2-1 0,-2 0 0,0 0 0,-2-1-12,0-1 1,2-2-1,1-3 1,1 0 39,2-1 1,0 1-1,1 0 86,0 0 1,2 3 15,0 2 1,1 2 0,-1 2 59,0 3 1,3-1 0,-2 1-1,0-1-46,0 0 0,2 3-23,-3-3 0,2-1-64,-1 0 1,1-2 0,-1-2-15,-2-2 0,0 2 0,-1-4 0,1 0 28,1-2 0,-2 0 0,0 0 0,-1 0 16,-1 0 1,-1 0 0,0 0 0,0 0-7,-1 0 1,-1 1-1,1 1 1,0 2 1,1 3 1,0 0 0,1 0 0,-1 0 6,0 3 1,2-2 0,-1 4 0,2 1 34,2 0 0,-1 0 1,2 0-1,-1-2 39,0 2 1,4 0-1,-2 2-11,3 1 1,0-3 0,3 1-1,1-1-2,3-3 1,0 3 0,1-3 0,0 0-70,2 0 1,2 1 0,-1-3-1,2 1-180,1 0 1,-1-1-1,3-1 1,0 0-426,0 0 601,-1 0 0,9-6 0,-2-2 0</inkml:trace>
  <inkml:trace contextRef="#ctx0" brushRef="#br0" timeOffset="3149">2016 32 8129,'1'-8'-136,"0"1"-1070,2 0 1206,-1 0 0,-2 4 0,0 3 0,0 4 0,-3 2 0,-1 1 0,-3 0 0</inkml:trace>
  <inkml:trace contextRef="#ctx0" brushRef="#br0" timeOffset="3316">1479 123 7826,'0'-7'-334,"0"0"1,0 3 333,0-1 0,0 3 0,0-1 0</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0:33.491"/>
    </inkml:context>
    <inkml:brush xml:id="br0">
      <inkml:brushProperty name="width" value="0.08571" units="cm"/>
      <inkml:brushProperty name="height" value="0.08571" units="cm"/>
      <inkml:brushProperty name="color" value="#008C3A"/>
    </inkml:brush>
  </inkml:definitions>
  <inkml:trace contextRef="#ctx0" brushRef="#br0">1001 0 12287,'-2'17'0,"-5"-4"0,3 1 0,-8-7 0,1 7 0,-1-1 0,3-3 0,9 3 0,0 2 0,2-7 0,5 1 0,5-1 0,5-6 0,2 4 0,0-4 0,0-2 0,-1 0 0,1 0 0,0 0 0,0 0 0,0 0 0,0 0 0,0 0 0,0 0 0,-11 0 0,-8 0 0,-10 2 0,-7 5 0,-2-5 0,-2 6 0,-2-1 0,-2-1 0,-9 2 0,3-4 0,-5 3 0,-2-3 0,-6 4 0,-2 1 0,0-1 0,0 0 0,-7 5 0,5-7 0,0-1 0,4-3 0,2 4 0,0 0 0,-2-2 0,2-2 0,8-2 0,5 0 0,0 0 0,-1 0 0,1-2 0,-2-2 0,3-4 0,1-3 0,6 1 0,-4-5 0,6 3 0,6-3 0,-1 4 0,5 1 0,-1 2 0,6-7 0,-3 2 0,7 5 0,7 2 0,3 4 0,9 2 0,0 0 0,-6 0 0,-1 0 0,3 0 0,-5 0 0,3 0 0,2 0 0,-5 2 0,3 4 0,1 6 0,-3-1 0,-1 2 0,-1 1 0,-1-3 0,-4 1 0,3 3 0,-1 2 0,-6 2 0,-9-1 0,-3 1 0,-5 0 0,-2-8 0,-2-3 0,-2 0 0,-2 5 0,0-5 0,6-1 0,0-5 0,0-2 0,0 0 0,0 0 0,1 0 0</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0:33.739"/>
    </inkml:context>
    <inkml:brush xml:id="br0">
      <inkml:brushProperty name="width" value="0.08571" units="cm"/>
      <inkml:brushProperty name="height" value="0.08571" units="cm"/>
      <inkml:brushProperty name="color" value="#008C3A"/>
    </inkml:brush>
  </inkml:definitions>
  <inkml:trace contextRef="#ctx0" brushRef="#br0">189 103 12287,'-19'0'0,"2"-2"0,5-4 0,-5-4 0,4-9 0,5 0 0,-1 2 0,1 4 0,6 3 0,-4 4 0,-3 6 0,1 0 0,-1 10 0,1 7 0,-4 2 0,5 0 0,-7 8 0,3 2 0</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0:36.541"/>
    </inkml:context>
    <inkml:brush xml:id="br0">
      <inkml:brushProperty name="width" value="0.08571" units="cm"/>
      <inkml:brushProperty name="height" value="0.08571" units="cm"/>
      <inkml:brushProperty name="color" value="#008C3A"/>
    </inkml:brush>
  </inkml:definitions>
  <inkml:trace contextRef="#ctx0" brushRef="#br0">0 0 12287,'0'19'0,"0"-8"0,0-3 0,0-8 0,0 2 0,0 4 0,0 7 0,7 4 0,1 2 0,1 1 0,-1 6 0,5-5 0,-5 4 0,0-2 0,1 2 0,3-4 0,-3 4 0,-1-4 0,0-2 0,7 0 0,-4 8 0,7 2 0</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0:37.541"/>
    </inkml:context>
    <inkml:brush xml:id="br0">
      <inkml:brushProperty name="width" value="0.08571" units="cm"/>
      <inkml:brushProperty name="height" value="0.08571" units="cm"/>
      <inkml:brushProperty name="color" value="#008C3A"/>
    </inkml:brush>
  </inkml:definitions>
  <inkml:trace contextRef="#ctx0" brushRef="#br0">812 113 12287,'8'11'0,"-6"-3"0,7-8 0,-9 0 0,0 2 0,0 5 0,0-3 0,0 8 0,0 1 0,0 6 0,0 0 0,6-7 0,0 1 0,1 1 0,1 3 0,-6-4 0,4-1 0,-3 3 0,-3 2 0,-3 0 0,-3-5 0,2 3 0,-9-9 0,-1-2 0,-3-2 0,4-2 0,1 0 0,-3 0 0,-2 0 0,-2-8 0,1-4 0,-1-3 0,0 2 0,6-4 0,1 5 0,-3-5 0,7 5 0,1-1 0,5-2 0,0 7 0,-4 2 0,2 4 0,-9 2 0,7 2 0,-7 4 0,-2 6 0,5-1 0,-3 2 0,-1 1 0,-3-3 0,-2 1 0,0-8 0,0 3 0,0-5 0,1-2 0,-1 0 0,8-2 0,3-5 0,-1-3 0,-3 0 0,1-7 0,1 4 0,-1-4 0,1-2 0,4-1 0,-7-4 0,0-1 0,3 2 0,-5 2 0,7 2 0,-1 1 0,1-1 0,-4 6 0,3 0 0,-1-1 0,3 5 0,-5 3 0,-3 4 0,5 2 0,-3 0 0,0 2 0,3 4 0,-7 3 0,7 5 0,-3-1 0,1 2 0,1-5 0,-4 3 0,5 1 0,1 3 0,1 2 0,4 0 0,-2 0 0,-1 0 0,7 0 0,2-3 0,5-3 0,5-7 0,5-4 0,2-2 0,0 0 0,0 0 0,0 0 0,2 0 0,2 0 0,2 0 0,0-2 0,-6-4 0,8-4 0,2-9 0</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0:37.772"/>
    </inkml:context>
    <inkml:brush xml:id="br0">
      <inkml:brushProperty name="width" value="0.08571" units="cm"/>
      <inkml:brushProperty name="height" value="0.08571" units="cm"/>
      <inkml:brushProperty name="color" value="#008C3A"/>
    </inkml:brush>
  </inkml:definitions>
  <inkml:trace contextRef="#ctx0" brushRef="#br0">57 0 12287,'-19'17'0,"0"-4"0,8-3 0,5-4 0,4-1 0,2 7 0,0 3 0,0-7 0,8 9 0,3-7 0</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0:37.956"/>
    </inkml:context>
    <inkml:brush xml:id="br0">
      <inkml:brushProperty name="width" value="0.08571" units="cm"/>
      <inkml:brushProperty name="height" value="0.08571" units="cm"/>
      <inkml:brushProperty name="color" value="#008C3A"/>
    </inkml:brush>
  </inkml:definitions>
  <inkml:trace contextRef="#ctx0" brushRef="#br0">227 57 12287,'-19'0'0,"1"0"0,-1 0 0,0 0 0,0 0 0,0 0 0,0-2 0,0-2 0,0-2 0,1 1 0,7-5 0,-6-1 0,7-8 0</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0:38.088"/>
    </inkml:context>
    <inkml:brush xml:id="br0">
      <inkml:brushProperty name="width" value="0.08571" units="cm"/>
      <inkml:brushProperty name="height" value="0.08571" units="cm"/>
      <inkml:brushProperty name="color" value="#008C3A"/>
    </inkml:brush>
  </inkml:definitions>
  <inkml:trace contextRef="#ctx0" brushRef="#br0">113 57 12287,'-6'-13'0,"0"1"0,-9 1 0,3-2 0,-5 5 0,-2 8 0,0 8 0,0 3 0</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1:46:13.739"/>
    </inkml:context>
    <inkml:brush xml:id="br0">
      <inkml:brushProperty name="width" value="0.08571" units="cm"/>
      <inkml:brushProperty name="height" value="0.08571" units="cm"/>
      <inkml:brushProperty name="color" value="#FF0066"/>
    </inkml:brush>
  </inkml:definitions>
  <inkml:trace contextRef="#ctx0" brushRef="#br0">1363 252 7650,'4'-8'-170,"-1"1"0,0-1-116,0 0 0,-1 3 154,-2-1 0,0 4 70,0-4 0,-1 5 48,-1-2 17,1 2 19,-3 1 0,2 4 1,-1 1-15,1 2 0,-1 1 1,0 0-1,2 0-12,0-1 0,0 1 0,-1 1 1,-1 1-1,2 0 1,0 1-1,1-3 1,0-1-1,0 1 0,0 0 0,0 1 0,1 1 0,1 0 0,-1 1 0,3-4-8,-1 1 1,-2 0 0,2 0-9,-2 0 20,-1 0 0,-1-1 0,-2-2-7,-2-2 1,0-2 0,0-1-1,-1 0 0,-1 0 1,-1 0 3,0 0 0,0-3 0,1 0-9,-1 2 0,0-3 0,1 1 1,1-1 0,0 1 1,4-3 0,-3 3 0,-1-2 9,2-1 1,-2 2 0,3-1 0,1-1-1,-2-1 0,3-1 0,-2 0 1,0 0-4,0 0 0,1 0 0,2 0 1,0 0-3,0 1 0,-1-1 0,-1 0 0,0 0 4,0 0 0,1 3 1,1 0 22,0-2 0,0 3-9,0-1 0,1 3 18,1-1 0,3 3-5,3 0 0,-3 0 0,-1 3-6,0 2 1,1 0 0,-2 0-1,-2 1-17,0 1 1,-1 1 0,0 0-1,0 0-7,0 0 1,0-1-1,0 2 1,0 1-11,0 0 0,-2 1 1,-1-3-1,0 0 1,0-1 0,1 0 0,-3 0 1,0-2-10,0 1 0,-2-2 0,2 1 5,-2-2 1,-1 2-1,0-2 4,0-1 1,1-2 0,-1-3 9,0-2 1,1-2 0,1-1 0,0 0 20,0 0 1,2 0 0,0 1-1,-1-1 1,1 0 1,1 1 0,-1 1 0,-1 0-3,1 0 0,1 0 0,-1 0 0,0 2 3,-1 0 0,3-1 0,-4 2-8,0 2 1,-1 0 0,-1 1 0,1 0-10,-1 0 1,2 0 0,-1 1 0,-2 0-5,0 2 0,0 3 1,1-2-1,0 2-4,-3-1 0,2-1 1,-2 2-1,1 0 4,-1 0 0,-2-2 0,2 1 1,-1 1 0,1-2 0,-2 3 0,1-3 0,0 2 5,-2-1 0,-1-1 1,-1 2-1,1-3 12,-1 1 0,0-4 0,0 3 0,-2-2-11,0-1 1,-1 0 0,4 0 0,-2 0-4,-1 0 1,1 0 0,-2 0 0,0-1-1,1-2 1,0 3-1,2-4 1,0 1 8,0-3 1,3 2 0,0 0 0,0-1-8,1 1 0,-3-1 1,3-2-1,-1 0-4,3 2 1,-2 1-1,1-2 1,-1 0-1,-2 0 1,2 2-1,1 0 1,1-1-5,-1 1 0,-2-1 1,2 0-1,1 2 1,-1-1 1,2 2-1,-2-2 1,3 0 2,0-1 0,1 3 0,1-3 0,1 1 0,2 0 0,-3 1 0,4-2 0,-1 2 0,3-2-16,0 3 1,1-1 14,2 3 0,1 0 0,4 0 0,0 0 1,0 0-1,0 0 1,-1 0-1,1 0 1,3 0 0,-1 0 0,1 0 1,0 0 0,-1 0 0,2 2 0,0 1 0,1-1 0,-4 1 0,2 1 0,-2-1 18,2 1 0,-2 2 1,1-1-1,-1 2 16,-1 1 1,-1-3 0,-1 1 0,-1 2 1,1 2 0,-2 0 0,-2-1 0,0 1-4,1 0 1,-2 3 0,1-1 0,-1-1-18,-1 0 1,-3 2 0,0-1-1,-1-1-7,-3 1 1,0-2 0,0-2 0,-1 0-15,0 0 0,-3 0 0,1-1 1,-1-2-25,0-3 1,1 2-1,-3-1 1,-1-2-141,-1 0 1,0-2 0,-1-1-1,-1-4 169,-1-1 0,-2-7 0,-4-3 0</inkml:trace>
  <inkml:trace contextRef="#ctx0" brushRef="#br0" timeOffset="850">1536 71 6165,'-5'0'6,"2"1"0,2 1-213,-2 1 0,2-1 207,-5-2 0,5 0 0,-3 0 0</inkml:trace>
  <inkml:trace contextRef="#ctx0" brushRef="#br0" timeOffset="997">1394 56 7654,'-5'0'-633,"0"0"0,2 0 115,-2 0 518,3 0 0,-2 0 0,4 0 0</inkml:trace>
  <inkml:trace contextRef="#ctx0" brushRef="#br0" timeOffset="1249">1189 79 6134,'0'8'0</inkml:trace>
  <inkml:trace contextRef="#ctx0" brushRef="#br0" timeOffset="1549">914 489 7184,'-5'0'-287,"2"0"0,3 0 0</inkml:trace>
  <inkml:trace contextRef="#ctx0" brushRef="#br0" timeOffset="2483">213 40 7500,'0'-5'-776,"0"-1"0,0 4 1008,0-4-219,0 1 1,-1-2-29,-2 2 0,-1 1 0,-4 4 0,0 0 10,0 0 1,-2 0 0,-2 1 0,0 1 10,-2 1 0,3 2 0,-1-2 1,2 1 18,-1-1 0,1 3 1,3-3-1,1 1-18,1-1 0,3 1 0,-1-2 7,2 4 1,1-2 0,1 1 0,2 0 15,2 0 1,2 2 0,2-3-1,0 1-14,2 1 0,2-5 0,-2 3 0,-1-1-11,1-1 1,-1 3-1,2-2 1,0-1-9,-3-1 1,3-1 0,-2 1 0,0 0-33,-1 2 1,-4 0 0,0-3-24,1 0 56,-2 0 1,-5 0-1,-6 0 1,-4 0-20,-1 3 0,-5-1 1,-4 3-1,-2 0-69,-3 0 1,-2 2 89,-4-2 0,-3 2 0,-1 1 0</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1:46:46.154"/>
    </inkml:context>
    <inkml:brush xml:id="br0">
      <inkml:brushProperty name="width" value="0.08571" units="cm"/>
      <inkml:brushProperty name="height" value="0.08571" units="cm"/>
      <inkml:brushProperty name="color" value="#FF0066"/>
    </inkml:brush>
  </inkml:definitions>
  <inkml:trace contextRef="#ctx0" brushRef="#br0">1647 452 7771,'-6'7'-85,"5"5"1,-5-10 0,5 5-481,-3-1 1,1 0 149,-6-2 429,7-3 43,-10 5 0,11-8-48,-3-2 0,4-3 0,4-7-13,4-3 1,-1 3 0,2-2 0,1 0 12,1 0 1,1 2 0,1-5 0,-2 1-4,-3-3 1,8 2 0,-4-1 0,2 1 24,0-1 0,-1 3 1,-1-2-1,1 1 65,-1 2 0,1 2 1,0 2-88,-1-1 0,1 6 1,-1 3-35,1 3 1,-5 1-5,1 0 1,-2 5-1,2 2 7,0 0 1,-6 4-1,1-2 1,-1 2 15,1 2 0,-3-1 0,3 1 1,-2-1-4,-2 1 0,0-1 0,0 1 1,0 0 7,0-1 0,0 1 0,0-1 0,-2 1-2,-2-1 0,-3 1 0,-5-1 3,-1 1 0,0-5 0,1-1 0,-1 0 1,1 0 0,-5-4 0,0 1 0,0-2-1,-1-2 1,4 0 0,-4 0 0,1 0 0,1 0 0,-1-2 0,4 0 0,1-4-3,-1-1 0,1-1 0,-1-5 0,1 0 0,0 1 1,3-1-1,2 1 2,1-1 0,1 2 0,2 1 0,-1 2 1,-5 0-1,5-5 1,-2 6-1,2 3 1,1 4 0,-5 4-6,-2 4 0,-1 2 0,0 0 0,1-2-9,2 2 0,-1 0 1,-3 0-10,-1-2 1,1-1 0,-1 3-8,1-2 1,3-5-1,1 1 1,-2-3 1,-1-1-1,-2-1 26,1-3 1,-1 1 0,1-5 0,-1-2 12,0-1 1,1 0 0,-2 1-1,-1 1 11,-2 0 0,0-1 0,5 0 0,-2 2-9,-3-2 1,3 4 0,-3 1 0,3 1-9,2-1 1,-1 1-1,2 3 1,1-2-12,2-1 1,4 0-24,-5 4 9,6 0 0,-1 0 0,8 0 10,5 0 1,2 0 0,3 0 11,3 0 0,-3 0 1,2 0-1,-2 0-1,-1 0 0,1 0 0,1 1 0,2 2-1,-2 1 1,-1 0 0,-1-4 0,-1 2 1,1 2 0,-1-3 0,1 5 1,0-2-2,-1 0 0,-1 2 0,-1-3 0,-3 2 0,-1 2 0,2-3 0,-4 5 1,-1 0 1,-2 3-2,-1 0 0,-5 1 0,-5-2 1,-4-1-1,-3-2 0,-4-4 0,3 3 0,-1 0 2,-4 0 0,1-4 0,0 1 0,1-2-1,-2-2 0,1 0 0,0 0 0,2 0-3,2 0 1,-3-2-1,4-1 1,1-2-7,-2-2 1,4-2-1,-3-3 1,3-1 6,1 1 1,1-1-1,-1 1 1,1-1 5,-1 1 1,0 3-1,1 2 1,-1 0 14,1 0 1,-1 4-1,1-1 1,-1 3-6,1 1 0,-1 0 0,0 1-13,1 3 0,-1-1 0,1 6 0,-1-1-8,1-1 1,-1 4 0,0-4 0,1 1 1,-1 1 0,-1-5 0,-1 3 1,-2 0 1,2 0 1,0-3 0,-1 3 0,-1-1 1,2-3 0,1-2 0,2-1 0,-1 0-4,0 0 1,-1 0 0,-1 0-4,-2 0 1,1-4 0,3-2-1,0-1 0,1-3 0,-1-1 1,2-1 6,3-1 1,-2 5-1,4-1 13,-1 0 0,5-3-8,-3 0 0,5 1-4,5 2 1,-3 4-2,7 5 0,-1 0-2,5 0 0,-1 0 0,1 0 1,-5 4 0,-1 1 1,-1 2 0,-1 2 0,-2 3 0,1 1 0,1 0 0,-5-1 1,0 1-1,0-1 0,0 1 0,-2-1 11,-2 1 0,1-5 0,-5 1 0,-2-1 26,-1-1 1,-2 3-1,-1-6 1,-1 0-13,-2 2 0,-4-5 0,3 3 0,-1-2-13,-4-2 0,4-2 1,-1-2-1,1-3-26,-1 0 0,1-4 1,-4 3-1,4-4-41,1 0 1,-3-5-1,4-1 1,2 0-71,1 0 1,2-5 124,4 2 0,-3-2 0,4-2 0</inkml:trace>
  <inkml:trace contextRef="#ctx0" brushRef="#br0" timeOffset="449">1559 63 7750,'8'0'-429,"1"0"1,-5 4 428,4 0 0,-5 6 0,2-3 0</inkml:trace>
  <inkml:trace contextRef="#ctx0" brushRef="#br0" timeOffset="849">993 553 7762,'-8'-4'0,"0"0"-135,-2 1 0,3-3 0,-1 2-45,-2 1 1,-1 2-1,-2 2 1,-1 2 22,-3 1 0,2 5 1,-6-4-1,0 1 157,2-1 0,-5 0 0,3-5 0,-3 5 0,-1 2 0</inkml:trace>
  <inkml:trace contextRef="#ctx0" brushRef="#br0" timeOffset="1080">390 13 7778,'-7'-6'-145,"2"5"0,5-5 0,0 6 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1:28.569"/>
    </inkml:context>
    <inkml:brush xml:id="br0">
      <inkml:brushProperty name="width" value="0.08571" units="cm"/>
      <inkml:brushProperty name="height" value="0.08571" units="cm"/>
      <inkml:brushProperty name="color" value="#008C3A"/>
    </inkml:brush>
  </inkml:definitions>
  <inkml:trace contextRef="#ctx0" brushRef="#br0">1522 49 12287,'0'0'0</inkml:trace>
  <inkml:trace contextRef="#ctx0" brushRef="#br0" timeOffset="185">1191 49 12287,'0'-7'0,"0"-3"0,0 1 0,0 4 0,0-6 0,0 4 0</inkml:trace>
  <inkml:trace contextRef="#ctx0" brushRef="#br0" timeOffset="601">442 135 12287,'-12'6'0,"0"0"0,0 7 0,-2-1 0,-2 0 0,1 2 0,-6 1 0,-1 1 0,-1-1 0,-5 3 0,-2 0 0,0 1 0,0 3 0,-3-3 0,3 0 0,0-2 0,0-2 0,1-1 0,5-2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2:25:33.165"/>
    </inkml:context>
    <inkml:brush xml:id="br0">
      <inkml:brushProperty name="width" value="0.08571" units="cm"/>
      <inkml:brushProperty name="height" value="0.08571" units="cm"/>
      <inkml:brushProperty name="color" value="#FF0066"/>
    </inkml:brush>
  </inkml:definitions>
  <inkml:trace contextRef="#ctx0" brushRef="#br0">1358 178 6316,'-7'0'153,"0"0"0,2 0 1,0 0-165,0 0 1,1 0 0,-1 0-84,0 0 0,-2 0 1,0 0-112,0 0 0,1-1 171,1-2 1,0 0 0,2-5 8,2 1 0,0 3 0,2 0 58,1 1 0,0-2 1,3 2 5,0-1 0,1 2-27,1 0 0,0 1 32,1 1 0,-1 1 14,0 1 0,-3 0 1,0 3-7,-1 0 1,0-1-1,-3 1 1,0 0 13,0 1 1,0 2-1,0-1-47,0 0 0,-1 0 0,-1 0 1,-3 0-9,-1 0 1,-1-1 0,0 0 0,-1-2-5,-2 2 0,2-2 1,-3 0-1,0 0-14,0 0 0,1-2 1,-2 2-1,0 0 1,-2 0 0,3-2 0,0 2 1,0 0-10,0 0 1,2 0 0,0 1 0,1 0 24,1 1 0,2-3 0,0 1 0,1 0 17,0 0 0,1-1-11,3 1 1,-1 1 50,-2 2 0,3 0 0,-4-1 13,1-1 0,2 1 0,-4-1-28,0 1 0,-2-1 0,0-1 0,0 0-60,0 0 1,-2-2 0,-2 2 0,1-1-107,0-1 0,1-1 0,1-1 0,1 0-580,0 0 694,3 0 0,1-3 0,3-1 0</inkml:trace>
  <inkml:trace contextRef="#ctx0" brushRef="#br0" timeOffset="198">1316 8 8307,'-8'-1'-212,"1"0"37,0-2 1,0 1 0,0 3 0,0 1-80,0 3 0,0 2 0,-1 1 0,-1 3 103,-3 0 1,-1 0 150,-2 4 0,1-1 0,0 0 0</inkml:trace>
  <inkml:trace contextRef="#ctx0" brushRef="#br0" timeOffset="517">1012 142 6197,'0'7'139,"-3"0"0,0 0-31,-1 1 1,0-4 0,-1 1 0,0 0-57,-1-1 0,-2 1 0,-2-2 1,1 0 33,-1 1 1,2-2-1,-2-2 1,2 0 26,-2 0 0,3 0 0,-3-1 0,2-1-65,1-3 0,0 0 1,1-1-1,1-2-140,3 0 1,-1 0 0,0 1 0,2 0-158,0 0 1,4 0-1,2 1 1,2 0-455,2 2 703,-1 2 0,9-1 0,-2 3 0</inkml:trace>
  <inkml:trace contextRef="#ctx0" brushRef="#br0" timeOffset="647">955 262 8272,'-4'4'-710,"0"-4"172,2 3 1,-2 1 537,-3 0 0,-3 6 0,-1 1 0</inkml:trace>
  <inkml:trace contextRef="#ctx0" brushRef="#br0" timeOffset="1450">0 701 6277,'4'-4'30,"0"2"0,3 1 0,0 1 0,3 0-1,2 0 0,4 0 1,3 0-1,2 0-22,3 0 1,1 0 0,3 0 0,0 0 4,1 0 0,0 0 1,1-1-1,-1-1-5,-1 0 0,-1-3 0,-4 2 1,-2 0-47,-1 0 1,-4 0 0,0 1 0,-2 0 23,-2 0 1,-2-1 0,-2 0 0,-1 0 15,0 0 0,-3-2 1,0 2-1,0 0 3,0 0 1,-1-2 0,0 2 0,1-1 8,-3-2 0,2 2-23,0 0 0,-2-1-13,-3-2 1,0 3 0,-2 2 0,-2 1 1,0 1 1,-1 0-1,0 0 19,0 0 1,0 0-1,-1 0 14,1 0 1,3 1 12,-1 1 4,3-1 0,-1 3 12,3-2 1,3 0-1,2 1 1,1 1-15,1-3 0,1 2 0,-1 0 0,0 1 21,0-1 1,-3 0-1,1-2 90,1 2 1,0-1 0,1-2 1,-3 1-55,-2 1 0,-1 0 0,-2 2-34,-1-1 1,-3 2 0,-3 0-1,-3 1-68,0 2 1,0 1-1,-4 0 1,1 0-230,0-1 1,2 1 0,1 1 0,1-2 245,2 0 0,0 2 0,1 1 0</inkml:trace>
  <inkml:trace contextRef="#ctx0" brushRef="#br0" timeOffset="2250">2199 475 7191,'0'-4'-608,"1"1"622,2 6 1,-2 0 0,3 2-14,-1 0 0,0 0 1,-1 2 37,0 0 0,1-2 0,-4-1 0,-2 1 10,-1-1 0,-3 2 0,0-1 0,-3 0-10,-2 0 0,-2 1 0,-2-1 0,-3 1-7,-2 1 0,-3 1 0,-3-2 0,-2-1-33,-1 0 0,-4 0 0,1 2 1,-1 0-2,1 0 1,-1-1 0,1 0-1,-2-2 20,0 2 0,2-1 1,3 1-1,2-2 20,2-1 0,4 2 0,3-2 0,0 0-22,1 0 0,3 2 0,4-3 1,0 0-6,0-1 1,2-1 0,0 2-35,1 0 0,1 1 76,0-3 0,3-1 1,2-1 8,1-3 0,1-1 0,0-2 1,0 1-59,0 0 0,-3-1 0,0 0 0,0-2-28,0-1 1,0 2-1,0-1 1,0 0 11,-1 1 1,-2-1 0,3 1 0,0 0-52,0 0 0,0 3 1,1 2-401,0-2 264,-1 3 0,6 0 0,3 3 199,3 0 0,5-3 0,4-1 0</inkml:trace>
  <inkml:trace contextRef="#ctx0" brushRef="#br0" timeOffset="2533">2291 298 8336,'-4'0'-456,"-1"0"86,-1 0 0,0 0 0,-2 1 0,0 1 246,-2 3 1,-3 1 0,-1 1 0,-4 0-45,-3 0 168,-3 0 0,-1 3 0,-4 1 0</inkml:trace>
  <inkml:trace contextRef="#ctx0" brushRef="#br0" timeOffset="2784">1874 517 7908,'-5'-7'-356,"1"0"1,1 0-1,-1 0 388,1 0 0,-1 0 0,1-1 0,2 1-75,0 0 0,-1 3-115,-1-1 0,-2 3 0,0 1 0,-1 2 94,-1 4 0,-4 1 0,0 2 0,-3 2 63,0 1 1,0 3 0,0 0 0,0 0 0,-4 3 0,0 1 0</inkml:trace>
  <inkml:trace contextRef="#ctx0" brushRef="#br0" timeOffset="3356">1259 637 8329,'-7'0'-102,"0"0"1,2 1 0,0 1-1,0 0-161,-1-1 1,1 3-1,0-2 1,0 0 183,-2 1 0,3-2 1,-1 2 98,-1 1 0,0-4 22,-1 3 0,2-3 0,1 0-15,1-3 1,0-1 0,2-3 0,-2 0-31,-1 0 1,2 0 0,-1 0-1,1 0-15,-1 0 0,-2 0 0,0 1-7,-1 1 0,1-1 0,0 4 0,0 0 26,-2 2 1,0 0-1,0 0 1,-2 3 51,-1 1 0,-1 3 0,1 0 0,2 1 39,0 1 0,1-1 1,0 1-1,0-1 26,-1-1 0,5-2 104,0 0-211,2-4 0,5 2 0,3-3 0,5 0 33,4 0-44,2 0 0,6 4 0,1 0 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1:31.237"/>
    </inkml:context>
    <inkml:brush xml:id="br0">
      <inkml:brushProperty name="width" value="0.08571" units="cm"/>
      <inkml:brushProperty name="height" value="0.08571" units="cm"/>
      <inkml:brushProperty name="color" value="#008C3A"/>
    </inkml:brush>
  </inkml:definitions>
  <inkml:trace contextRef="#ctx0" brushRef="#br0">2675 251 12287,'1'8'0,"4"1"0,-4-7 0,4 5 0,-5-3 0,0-1 0,0 5 0,0-4 0,0 4 0,0-3 0,0 3 0,2 0 0,2 4 0,-1-4 0,5-1 0,1-1 0,2-2 0,1-4 0,1 0 0,-5 0 0,0 0 0,0-2 0,-1-2 0,4-3 0,-4-5 0,0 0 0,2 0 0,-5-1 0,-1 1 0,-2 0 0,-1 0 0,0-1 0,0 1 0,0 0 0,-1 1 0,-3 3 0,-3-2 0,-5 6 0,4 0 0,-1 4 0,0 0 0,-1 1 0,1 2 0,1 1 0,-2-1 0,3 4 0,-1 0 0,-1 1 0,-2 0 0,-2-4 0,1 4 0,0 0 0,0-1 0,-1 4 0,1-4 0,0 1 0,-1 0 0,1-4 0,0 3 0,0-1 0,-1-4 0,5 1 0,0 0 0,-2 1 0,0 0 0,3-5 0,3-4 0,2-3 0,2 1 0,0-1 0,2 0 0,2 1 0,-2-2 0,5 3 0,-1-1 0,2 3 0,-4-4 0,0 5 0,-4-2 0,-1 9 0,-3 2 0,-5 0 0,-1 3 0,-3 1 0,1 0 0,0-2 0,0-1 0,-1 3 0,1-2 0,0 1 0,-1-2 0,1 0 0,0-2 0,0 4 0,-1-5 0,1-2 0,4 0 0,0-2 0,0 0 0,-3-2 0,2-2 0,5-4 0,3 1 0,1-1 0,0-1 0,0 2 0,0-1 0,-1 1 0,-3-1 0,2-3 0,-5 9 0,3-2 0,2 3 0,-7 1 0,5 4 0,-2 1 0,0 2 0,-3 1 0,0 5 0,4-1 0,1 0 0,-2 0 0,2 1 0,0-1 0,4 0 0,0 1 0,0-5 0,0 0 0,0 1 0,-5-3 0,-2-1 0</inkml:trace>
  <inkml:trace contextRef="#ctx0" brushRef="#br0" timeOffset="366">1890 337 12287,'-7'2'0,"3"2"0,3 2 0,1 7 0,0-1 0,0 0 0,0 1 0,0-1 0,0 0 0,0 0 0,1 1 0,2-1 0,1 0 0,0 0 0,1 1 0,2-1 0</inkml:trace>
  <inkml:trace contextRef="#ctx0" brushRef="#br0" timeOffset="1534">1718 80 12287,'0'-18'0,"0"4"0,0-4 0,0 6 0,0 0 0,0 7 0,0 5 0,0 5 0,0 7 0,0 0 0,0 1 0,0 0 0,0 2 0,0 2 0,0-2 0,-4 2 0,0 0 0,1-1 0,2 2 0,-3-4 0,0 2 0,1-2 0,2-2 0,-1 0 0,0 0 0,-3 1 0,3-1 0,0 0 0,2 0 0,0 1 0,0-1 0,0 0 0,2-5 0,2-3 0,3-3 0,5-1 0,0 0 0,0 0 0,1 0 0,-1 0 0,-4 0 0,0-1 0,2-3 0,-1 1 0,0-5 0,0 4 0,-5-4 0,0 5 0,-5-2 0,-3 5 0,-4 0 0,1 0 0,-1 0 0,-2 0 0,-1 0 0,3 0 0,0 0 0,-2 0 0,-1 0 0,-2 0 0,-2 1 0,-2 2 0,2 1 0,0 0 0,0-3 0,-1 2 0,1 1 0,-3 0 0,1-2 0,-2 0 0,-3 2 0,3 0 0,0-4 0,0 0 0,-1 0 0,5 0 0,-1 0 0,2 0 0,2 0 0,0 0 0,0 0 0,-1 0 0,5 0 0,0 0 0,5 0 0,-2 0 0,5 0 0,1 0 0,3 0 0,-2 0 0,4 0 0,-1 0 0,-3 0 0,6 0 0,2 0 0,-3 0 0,1 2 0,2 2 0,0-3 0,1 5 0,-1-2 0,-2 0 0,0 4 0,5-2 0,-1 0 0,-5-2 0,-2 3 0,1-1 0,-5 3 0,3-1 0,-4-1 0,-4 0 0,-4-1 0,-7-1 0,-2-2 0,1 1 0,-2-1 0,1-1 0,-5 1 0,1 1 0,-1-1 0,3-2 0,0-1 0,0 0 0,0 0 0,4 0 0,-1 0 0,2 0 0,2 0 0,0-5 0,-1-3 0,5-2 0,1 0 0,2 2 0,2-1 0,2 2 0,1-1 0,0-2 0,0-1 0,0-1 0,0 0 0,0-2 0,0-2 0,0 2 0,0-2 0,0 1 0,0-2 0,0 4 0,0-4 0,0 2 0,0-1 0,0 2 0,0-3 0,0 0 0,0 1 0,0 0 0,0 3 0,0 1 0,0 0 0,0 0 0,0-1 0,0 1 0,0 0 0,0 5 0,0 1 0,0 8 0,0 2 0,4-1 0,0 5 0,0-5 0,2 7 0,0-3 0</inkml:trace>
  <inkml:trace contextRef="#ctx0" brushRef="#br0" timeOffset="1716">1375 104 12287,'-7'0'0,"1"0"0,6 0 0</inkml:trace>
  <inkml:trace contextRef="#ctx0" brushRef="#br0" timeOffset="2266">774 448 12287,'-13'0'0,"1"0"0,4 0 0,0 0 0,-1 0 0,-1-2 0,1-2 0,4 1 0,5-5 0,0 0 0,0-4 0,0 0 0,0 3 0,1 1 0,3 0 0,5 1 0,-3-2 0,3 3 0,0 1 0,2-1 0,1-2 0,1 3 0,-1-1 0,0 1 0,-4-1 0,0 4 0,2-3 0,1 3 0,-3 0 0,0 2 0,0-1 0,-1-3 0,4 3 0,-3-4 0,-2 5 0,-2 5 0,-3 1 0,-1 7 0,0-1 0,-4-4 0,-1 0 0,-2 2 0,-3 1 0,-1-3 0,-1-1 0,0 0 0,0-1 0,2 1 0,-2 3 0,-6-2 0,2-5 0,-1 2 0,4-1 0,0 0 0,1 0 0,0-4 0,0 0 0,-1 0 0,1 0 0,0 0 0,4 0 0,-1 0 0,7-5 0,-4-7 0,6-7 0</inkml:trace>
  <inkml:trace contextRef="#ctx0" brushRef="#br0" timeOffset="2599">639 67 12287,'0'13'0,"1"-1"0,3 0 0,-3 0 0,3 2 0,-2 1 0,-2 1 0,1 2 0,2-3 0,1 1 0,-1-1 0,-2 3 0,-1-2 0,0-1 0,0-1 0,1 2 0,2 1 0,1-2 0,-1-2 0,-2 0 0,-1-1 0,0 0 0</inkml:trace>
  <inkml:trace contextRef="#ctx0" brushRef="#br0" timeOffset="3216">651 423 12287,'-11'-1'0,"3"-3"0,1 2 0,3-2 0,-4 3 0,1 1 0,-1 0 0,-2 0 0,-1 0 0,-1 0 0,0 0 0,4 0 0,-1 0 0,0 0 0,2 0 0,0-2 0,2-2 0,1 2 0,4-7 0,0 1 0,0-4 0,0 4 0,-2 1 0,-2 2 0,1 0 0,-5 5 0,4 0 0,-4 0 0,0 6 0,-4 2 0,-1 3 0,2 1 0,3 1 0,3-5 0,5 0 0,0 1 0,0 2 0,0 2 0,0-1 0,0-4 0,0 0 0,0 2 0,0 1 0,0 1 0,0-4 0,0 0 0,-2-4 0,-2 5 0,-3-7 0,-5 2 0,0-2 0,0-2 0,-1 0 0,0 0 0,-2 0 0,-2 0 0,0 0 0,2 0 0,-2 0 0,2 0 0,0 0 0,0 0 0,-1 0 0,0 0 0,3 0 0,7 0 0,1-2 0,10-2 0,1-3 0,7-5 0</inkml:trace>
  <inkml:trace contextRef="#ctx0" brushRef="#br0" timeOffset="3700">148 276 12287,'-12'0'0,"3"-4"0,1 0 0,-1 1 0,-2 2 0,-1 1 0,3 5 0,3 3 0,0 3 0,2 1 0,4 1 0,0-1 0,0 0 0,0 0 0,0 1 0,0-1 0,4-4 0,2 0 0,0 1 0,4-3 0,1 1 0,1-4 0,0 1 0,1-1 0,-1-2 0,0-1 0,0 0 0,1 0 0,-1 0 0,0 0 0,-4-5 0,-1-4 0,-1-1 0,-2-3 0,-4 1 0,0 0 0,0-1 0,-2 1 0,-2 0 0,-4 0 0,-3-1 0,-1 1 0,0 1 0,-1 3 0,1-2 0,0 6 0,1 0 0,3-1 0,-3 3 0,3-2 0,-3 3 0,-1 1 0,-1 0 0,6 0 0,-3 5 0,3 2 0</inkml:trace>
  <inkml:trace contextRef="#ctx0" brushRef="#br0" timeOffset="4017">172 129 12287,'0'12'0,"0"0"0,0-4 0,0 1 0,-5-7 0,4-2 0,-5-7 0</inkml:trace>
  <inkml:trace contextRef="#ctx0" brushRef="#br0" timeOffset="4148">37 153 12287,'-12'-19'0,"5"1"0,2 12 0,-1 0 0,0 6 0</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2:11.284"/>
    </inkml:context>
    <inkml:brush xml:id="br0">
      <inkml:brushProperty name="width" value="0.08571" units="cm"/>
      <inkml:brushProperty name="height" value="0.08571" units="cm"/>
      <inkml:brushProperty name="color" value="#008C3A"/>
    </inkml:brush>
  </inkml:definitions>
  <inkml:trace contextRef="#ctx0" brushRef="#br0">1296 295 12287,'-5'0'0,"0"0"0,4 0 0,-2 0 0,3 3 0,0 2 0,0-1 0,1-1 0,0 1 0,1 0 0,2 1 0,-3 2 0,1 0 0,2-2 0,-3-1 0,1 2 0,2-1 0,-3 1 0,1-2 0,3 1 0,-3 2 0,1-2 0,-2-2 0,1 1 0,-1-1 0,1-1 0,-2-1 0,-2 2 0,-3 0 0,1-2 0,-1 1 0,0-1 0,-1-1 0,1 0 0,0 0 0,0 0 0,-1 0 0,-1 0 0,0-1 0,0 0 0,0-2 0,0 0 0,0 2 0,0-2 0,0 2 0,2-2 0,0-1 0,0 1 0,-1 0 0,-1-1 0,1 0 0,0 1 0,1 0 0,1-1 0,-2 0 0,0 1 0,1 0 0,3 0 0,-2 1 0,1-3 0,-2 1 0,3 0 0,0 2 0,2-4 0,0 5 0,1-2 0,0 4 0,1 1 0,1 0 0,-3 2 0,1-1 0,0 1 0,1 2 0,1-2 0,-3 0 0,0 2 0,1-2 0,0 0 0,1 2 0,1-2 0,-3 0 0,0-1 0,0 1 0,0-1 0,-1 0 0,-1 1 0,0-2 0,-3-2 0,0 0 0,-1 0 0,-1 0 0,0 0 0,0 0 0,2 0 0,0 0 0,0 0 0,-1 0 0,-1 0 0,0 0 0,0-3 0,0-1 0</inkml:trace>
  <inkml:trace contextRef="#ctx0" brushRef="#br0" timeOffset="334">1317 512 12287,'-7'4'0,"0"1"0,0-2 0,3-1 0,1-2 0,0-3 0,-1-1 0</inkml:trace>
  <inkml:trace contextRef="#ctx0" brushRef="#br0" timeOffset="3698">169 169 12287,'4'0'0,"-1"0"0,-3 0 0,0 0 0</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2:22.799"/>
    </inkml:context>
    <inkml:brush xml:id="br0">
      <inkml:brushProperty name="width" value="0.08571" units="cm"/>
      <inkml:brushProperty name="height" value="0.08571" units="cm"/>
      <inkml:brushProperty name="color" value="#008C3A"/>
    </inkml:brush>
  </inkml:definitions>
  <inkml:trace contextRef="#ctx0" brushRef="#br0">7946 273 12287,'0'-6'0,"1"2"0,1 5 0,2 1 0,2 1 0,-3 4 0,3-2 0,-1 0 0,-3 3 0,3 0 0,1 0 0,0-2 0,-3 2 0,1 1 0,0 1 0,-1-1 0,2-2 0,-4 2 0,2-2 0,-2 2 0,-1 1 0,0 0 0,0 0 0,-1-5 0,-1 0 0,-3-2 0,0 1 0,-2-1 0,-4-3 0,-1 1 0,-2 2 0,-3-1 0,3 1 0,-2-2 0,-2-1 0,-1 0 0,-1 0 0,0 0 0,0 0 0,-3-1 0,2-1 0,2-2 0,0 2 0,-1-2 0,-1-1 0,-1 1 0,3-1 0,5-2 0,-2 3 0,1-2 0,-1-1 0,4-2 0,-2 0 0,4 1 0,3 1 0,2 1 0,2-1 0,0 0 0,0 0 0,3-3 0,0 3 0,1 2 0,2 0 0,-1 1 0,5 1 0,-3 1 0,1-2 0,0-1 0,-1 4 0,-1-2 0,0 2 0,3 1 0,-3 0 0,1 0 0,-4 0 0,0 4 0,0-3 0,0 5 0,0-3 0,0-1 0,-4 2 0,-2-4 0,-4 0 0,0 0 0,4 0 0,1 0 0,1 0 0,3 0 0,-3 0 0,4 0 0,0-4 0,0 2 0,0-3 0,0 1 0,0 3 0,0-4 0,0 1 0,0 3 0,0-3 0,4 4 0,-3 0 0,4 0 0,-5 0 0,4 0 0,-1 0 0,3 0 0,-2 0 0,2 0 0,1 1 0,3 2 0,-3 0 0,0 3 0,0 2 0,-1-2 0,0 0 0,-1 1 0,1-1 0,-4 3 0,2-4 0,0 2 0,-1 0 0,1-4 0,-4 4 0,0 1 0,0 1 0,0 1 0,-2 0 0,-1-1 0,-4-2 0,-2 0 0,-2-3 0,-2 1 0,-4 1 0,-2-1 0,1-1 0,-1 1 0,-2 1 0,0-1 0,-4-1 0,0 1 0,1 0 0,-1-3 0,-2-1 0,3-1 0,-1 1 0,0 3 0,2-3 0,3 2 0,0-2 0,-1-1 0,1 0 0,1 0 0,1 0 0,2 0 0,3 0 0,0 0 0,2 0 0,1 0 0,0-3 0,1-2 0,2 0 0,2 2 0,5-4 0,0-1 0,0-1 0,0 2 0,0 1 0,0-2 0,0-1 0,0-1 0,0 0 0,0 0 0,0 0 0,0-1 0,2 0 0,1-2 0,1 2 0,4-3 0,-1 3 0,0 1 0,3 1 0,0 2 0,0-1 0,0 5 0,0 1 0,0 1 0,0 1 0,0 0 0,0 0 0,0 0 0,0 0 0,-3 4 0,-1 3 0,-2 2 0,3 1 0,-4 0 0,-1 1 0,0 3 0,-2-3 0,0 2 0,0 0 0,0 0 0,-2-2 0,0 3 0,-2-3 0,-2-1 0,-1-3 0,-3-2 0,-1 1 0,-2-1 0,-2-2 0,-3 0 0,2-2 0,-2-1 0,-1-4 0,-3-3 0,0-2 0,-1-1 0,2-1 0,6-2 0,0 0 0,3 1 0,2 0 0,2 3 0,2 2 0,2 0 0,-1 5 0,2-2 0,1 3 0,-4 2 0,1 3 0,-1 2 0,-1 3 0,-3 1 0,0 1 0,0-1 0,0-4 0,0 1 0,0 1 0,0 1 0,0-2 0,0-2 0,0 0 0,0-2 0,-1-3 0,1 0 0,0-5 0,0-1 0,0-3 0,0-1 0,0-1 0,0-2 0,0-1 0,0-2 0,0 0 0,0-2 0,0 2 0,0-2 0,-1 0 0,1 0 0,1 1 0,3-1 0,0 4 0,4 0 0,-1 3 0,-1 1 0,4 6 0,0 4 0,1 4 0,3 6 0,-2 0 0,4 0 0,-1 0 0,1 0 0,-3 0 0,4 2 0,1 0 0,1 1 0,-3 4 0,0-2 0,-1-1 0,1 1 0,0 2 0,0-3 0,-2 1 0,-3-1 0,2 0 0,1-3 0,-2 1 0,-1 2 0,-6-1 0,-1-3 0,-4-1 0,-4-2 0,2 1 0,-5-5 0,-1-1 0,-1-1 0,-1-1 0,-1 0 0,-2-1 0,0-2 0,-1 1 0,4-5 0,1-1 0,2-1 0,0-1 0,3 0 0,2 0 0,1 0 0,1-5 0,0-2 0,4 3 0,3 0 0,3 8 0,3 2 0,4 3 0,2 1 0,1 0 0,0 0 0,1 1 0,2 3 0,-1-2 0,1 5 0,-2 1 0,-1 1 0,4 1 0,-2 0 0,-2 0 0,-2 0 0,-1 0 0,3 0 0,-1 1 0,-3 3 0,-1-3 0,-5 2 0,0-2 0,0-1 0,-1 0 0,-3-1 0,-4-1 0,-4-1 0,-2-4 0,-4 3 0,1-2 0,-1-1 0,2-1 0,1 0 0,0 1 0,3 0 0,1-2 0,2-2 0,2-3 0,3-6 0,4-5 0</inkml:trace>
  <inkml:trace contextRef="#ctx0" brushRef="#br0" timeOffset="402">7956 565 12287,'-20'5'0,"4"0"0,2-5 0,3 0 0,1 0 0,-1 0 0,-1 0 0,-2 0 0,-2 0 0,1 0 0,0 0 0,1 0 0,-3-3 0,3-2 0,-2-1 0,-1 0 0,-3-4 0</inkml:trace>
  <inkml:trace contextRef="#ctx0" brushRef="#br0" timeOffset="616">7513 142 12287,'3'-7'0,"0"0"0,1 5 0,-4-2 0,0 4 0,0 0 0</inkml:trace>
  <inkml:trace contextRef="#ctx0" brushRef="#br0" timeOffset="816">7080 172 12287,'-1'-9'0,"-3"2"0,2 3 0,-5 4 0,0 0 0,-3 0 0</inkml:trace>
  <inkml:trace contextRef="#ctx0" brushRef="#br0" timeOffset="1184">6123 263 12287,'-3'6'0,"-1"1"0,2-1 0,5 2 0,4-2 0,2 0 0,1 3 0,0 0 0,0 2 0,0 1 0,0-2 0,0 2 0,1 1 0,-6-2 0,0 3 0,-2-3 0,0-1 0,0-1 0,-7-1 0,-3-3 0,-1 0 0,-4 1 0,-1-2 0,-4-2 0,-2-1 0,-1-1 0,0 0 0,-1 0 0,-3 0 0,3-1 0,-4-1 0,1-3 0,-3 0 0,2-2 0,2-3 0,1 0 0,2 0 0,1 0 0,2 0 0,3-9 0,4-3 0</inkml:trace>
  <inkml:trace contextRef="#ctx0" brushRef="#br0" timeOffset="1282">5922 222 12287,'5'-4'0,"-1"-3"0,0 2 0,-1-2 0,1 0 0,0 2 0,-3-1 0,3 3 0,-3 2 0,-6 1 0,0 5 0</inkml:trace>
  <inkml:trace contextRef="#ctx0" brushRef="#br0" timeOffset="2517">5388 374 12287,'1'6'0,"2"1"0,0-5 0,3 2 0,2-3 0,1-2 0,1-2 0,0 0 0,0-4 0,0 4 0,0 0 0,1-2 0,-1 3 0,0-4 0,0 1 0,0-1 0,-4 0 0,1 0 0,0 1 0,-1 1 0,2 2 0,-1-4 0,2 1 0,-2 1 0,0 1 0,-5 2 0,-2-4 0,-7 5 0,-2 0 0,-1 0 0,-1 0 0,-1 1 0,-3 1 0,-1 2 0,0 0 0,-5-2 0,1 3 0,0 1 0,-3-3 0,-2 2 0,0 0 0,1-3 0,-4 3 0,1-1 0,-2 1 0,-1-1 0,3 3 0,1-4 0,1-1 0,3 0 0,0-2 0,-1 0 0,1 0 0,3 0 0,2 0 0,6-2 0,0 0 0,2-1 0,2-5 0,0 1 0,3-2 0,4-1 0,0 0 0,0 0 0,1 0 0,1 0 0,2 0 0,0 3 0,-2 0 0,2 0 0,0 1 0,0-1 0,-4 5 0,0-1 0,-2 2 0,-4 1 0,-2 1 0,-1 2 0,-1-1 0,0 5 0,0 1 0,0 1 0,0-2 0,0-1 0,1 2 0,2 1 0,-1 1 0,5 0 0,0 0 0,2 0 0,1 0 0,0 0 0,4 1 0,0-1 0,1 0 0,-1 0 0,3-4 0,-3 1 0,2 1 0,-3 1 0,4 1 0,-5 0 0,0-1 0,-4-2 0,-3-3 0,-5-4 0,-2 0 0,-1 0 0,1 0 0,-5 0 0,-1 0 0,-1 0 0,-1 0 0,0 0 0,-1 0 0,1 0 0,4-3 0,0-2 0,0 1 0,1-1 0,2-2 0,0 1 0,2-1 0,1 1 0,1-1 0,2-3 0,2 0 0,1 0 0,3 2 0,-3-1 0,3-2 0,1-6 0,0 1 0</inkml:trace>
  <inkml:trace contextRef="#ctx0" brushRef="#br0" timeOffset="2767">5126 41 12287,'-10'0'0,"0"0"0,0 0 0,0 1 0,1 3 0,2 2 0,-2 3 0,2 1 0,-2 0 0,-1 1 0,0-1 0</inkml:trace>
  <inkml:trace contextRef="#ctx0" brushRef="#br0" timeOffset="2967">5005 585 12287,'-4'6'0,"-2"-2"0,-1-1 0,1 1 0,-4-1 0,-5-3 0,-2 0 0,-4 0 0,-4 3 0,-5 1 0,-4-1 0,-2-3 0</inkml:trace>
  <inkml:trace contextRef="#ctx0" brushRef="#br0" timeOffset="3716">4421 283 12287,'-7'0'0,"1"0"0,-2 0 0,2 0 0,0 0 0,-2 0 0,2 3 0,-1 2 0,0 0 0,-1-1 0,0 1 0,1 0 0,5 3 0,-1-2 0,3 3 0,3 1 0,-1-4 0,5-2 0,1 1 0,0 0 0,-2 6 0,-1-5 0,-5 1 0,0 1 0,-6-3 0,-3 1 0,-4 0 0,-3-1 0,-1-3 0,-3 7 0,0-3 0</inkml:trace>
  <inkml:trace contextRef="#ctx0" brushRef="#br0" timeOffset="4034">3847 202 12287,'0'-6'0,"0"-1"0,0 6 0,0 1 0,0 5 0,0 4 0,0 6 0,1 2 0,2 3 0,0 3 0,1-1 0,-1 1 0,1-2 0,2-1 0,-3-1 0,3-1 0,-1-2 0,1-1 0,-4-2 0,7-3 0,-3 0 0</inkml:trace>
  <inkml:trace contextRef="#ctx0" brushRef="#br0" timeOffset="4467">3646 263 12287,'6'0'0,"1"0"0,-3 0 0,2 0 0,-4 4 0,3 3 0,-2 2 0,1 1 0,2 0 0,-1 0 0,-1 1 0,1 3 0,-1-3 0,-1 2 0,0-1 0,-1-2 0,-1 0 0,-1 0 0,0 0 0,-4-6 0,-3-4 0,-2-5 0,-1-4 0,0-1 0,0-2 0,0-1 0,0 1 0,1-5 0,1-1 0,1-1 0,1-1 0,-5 0 0,3 0 0,1-1 0,-1 0 0,5-1 0,0-2 0,2 2 0,2 4 0,3 2 0,2 1 0,3-1 0,3 4 0,0-2 0,2 4 0,2 4 0,0-2 0,3 3 0,0 1 0,2-1 0,1 2 0,-3 3 0,-1 1 0,-1 2 0,-1 0 0,1 2 0,-4 0 0,3 3 0,-1-3 0</inkml:trace>
  <inkml:trace contextRef="#ctx0" brushRef="#br0" timeOffset="5167">3605 434 12287,'-1'-10'0,"-2"0"0,1 4 0,-5 3 0,-1 3 0,-1 3 0,-1-1 0,-1 4 0,-1 0 0,-2-1 0,-3 1 0,3 2 0,-2-3 0,-2 0 0,0 1 0,1-2 0,1-2 0,1-1 0,-1-1 0,2 0 0,2 0 0,1 0 0,1-1 0,1-2 0,1-4 0,1-2 0,5-1 0,-2 0 0,3 0 0,1 0 0,0 0 0,1 0 0,3 0 0,-3 3 0,2 0 0,-2 5 0,-1-2 0,-1 8 0,-2 3 0,1-2 0,-5 1 0,-1-1 0,-1 1 0,-1-3 0,0 3 0,0-2 0,-3 0 0,-1-4 0,2 0 0,1 0 0,1 0 0,0 0 0,-1 0 0,1 0 0,0-5 0,0-1 0,1-3 0,1 0 0,2 2 0,4 1 0,-2 3 0,3 2 0,2-4 0,1 6 0,2 3 0,0-3 0,-2 3 0,2 1 0,-2 2 0,-1-2 0,-1 2 0,0 1 0,0-3 0,0 2 0,0 0 0,0 3 0,-4-5 0,-3 0 0,-2-1 0,-1-2 0,0 2 0,0 0 0,0-2 0,0 1 0,0-2 0,0 2 0,-1 1 0,1-1 0,5-3 0,0 0 0</inkml:trace>
  <inkml:trace contextRef="#ctx0" brushRef="#br0" timeOffset="5401">3364 555 12287,'-10'5'0,"0"-1"0,0-3 0,0-1 0,-1 0 0,0 0 0,-2 0 0,1 0 0,-4 0 0,1 0 0,2 0 0,3 0 0</inkml:trace>
  <inkml:trace contextRef="#ctx0" brushRef="#br0" timeOffset="7099">2780 343 12287,'-10'0'0,"3"-1"0,0-2 0,-1-4 0,4 2 0,-1-1 0,1 1 0,3-2 0,-8 6 0,8-3 0,-1 6 0,3 3 0,2 0 0,2 2 0,-3 3 0,2 0 0,2 0 0,-1 0 0,3 1 0,-2-1 0,-2 0 0,3 0 0,-3 0 0,2 0 0,2 0 0,-2 0 0,-1 0 0,0 0 0,1 0 0,-2 0 0,-2 0 0,-1-3 0,-1 0 0,-4-5 0,-3 1 0,-2-2 0,-1-1 0,-5 4 0,-2-1 0,-2-1 0,-1 0 0,0-2 0,0 0 0,0 0 0,0 0 0,0-2 0,-1 0 0,1-1 0,0 1 0,0-3 0,1 2 0,2-1 0,4 0 0,2-1 0,1-2 0,-1 0 0,1-1 0,5-1 0,1-1 0,3 0 0,1 0 0,0 0 0,0 0 0,0 3 0,1 1 0,3 1 0,3-1 0,-2 4 0,2-2 0,1-1 0,1 1 0,1-3 0,0 4 0,-4 1 0,1 2 0,0-1 0,-1-2 0,2 2 0,-1-3 0,2 3 0,1 1 0,-3 4 0,-1 0 0,-2 2 0,3 1 0,-4 3 0,-1 0 0,-1 0 0,-1 0 0,0 0 0,0 0 0,0-3 0,0-1 0,-1 2 0,-2 1 0,1 1 0,-5-1 0,-1-1 0,-1-1 0,-1-2 0,0 2 0,-1-3 0,-3 1 0,3-4 0,-3 2 0,0-1 0,1-2 0,-2 0 0,3 0 0,-1 0 0,0 0 0,2 0 0,1-2 0,0 0 0,0-1 0,1-5 0,1 2 0,2 0 0,2-1 0,0 1 0,1-1 0,0 0 0,1-1 0,1 2 0,1 0 0,0-1 0,0 1 0,0 3 0,-2 5 0,-1 2 0,1 0 0,-5-2 0,-1 2 0,-1 0 0,-1-2 0,0 2 0,4-1 0,-1-3 0,-1 0 0,2 0 0,0 0 0,3 0 0,-2-1 0,1-2 0,2 2 0,-4-3 0,2 3 0,-3 1 0,0 0 0,-2 1 0,-1 1 0,0 2 0,3 0 0,0-1 0,-1 0 0,-1-1 0,3-1 0,-1-1 0,-1 0 0,-1 0 0,-1 0 0,0 0 0,0 0 0,4-1 0,2-1 0,0-3 0,1 0 0,0 1 0,2-1 0,-2-1 0,0 1 0,-1 2 0,0 0 0,-1-1 0,-5 0 0,-1 1 0,1 3 0,0 4 0,0 3 0,4-1 0,0 0 0,1 2 0,1 1 0,1 1 0,2 0 0,-3 0 0,6 0 0,2 0 0,2 1 0,-2-1 0,3-4 0,-4 1 0,0 0 0,-7-1 0,-3 0 0,-2-1 0,-1-3 0,0-1 0,-1-1 0,-2 1 0,0 2 0,-5-1 0,3 1 0,-2-2 0,0-1 0,4 0 0,-4 0 0,0 0 0,1 0 0,2 0 0,4 0 0,0 0 0,4-4 0,2-2 0</inkml:trace>
  <inkml:trace contextRef="#ctx0" brushRef="#br0" timeOffset="7483">2850 615 12287,'-10'-10'0,"3"5"0,1 1 0,-2 3 0,1 1 0,-2 0 0,-2 0 0,0 0 0,-9 5 0,-2 0 0</inkml:trace>
  <inkml:trace contextRef="#ctx0" brushRef="#br0" timeOffset="7682">2306 615 12287,'-14'-4'0,"3"1"0,-4-2 0,2 0 0,-1 3 0,-4 1 0,2 2 0,-3 3 0,-2 2 0,1-1 0,-4 4 0,-2-4 0</inkml:trace>
  <inkml:trace contextRef="#ctx0" brushRef="#br0" timeOffset="8800">1652 363 12287,'-10'0'0,"3"0"0,0 0 0,5 0 0,-7 0 0,8 0 0,-3 0 0,4 2 0,0 1 0,0 4 0,3 2 0,0 1 0,0 0 0,-1-4 0,0 1 0,1 1 0,1 1 0,-4 1 0,-1-3 0,-3-2 0,-2 0 0,-3-3 0,1-1 0,-1-1 0,-2 0 0,-1 0 0,1 0 0,1 0 0,0-1 0,0-2 0,-1 0 0,0-3 0,-1-2 0,4-1 0,1 2 0,-1 1 0,1-2 0,4 0 0,-3 0 0,2 1 0,0 4 0,4-4 0,0 5 0,5-1 0,2 6 0,-2-1 0,1 5 0,-1 0 0,1-2 0,-4 4 0,3-2 0,-1 2 0,-3-2 0,3-1 0,-3 2 0,-1 1 0,0 1 0,-1-3 0,-3-2 0,-2 0 0,-3-1 0,-1-1 0,0 0 0,-1-1 0,1-1 0,-1-1 0,-1 0 0,-2 0 0,1 0 0,3 0 0,0 0 0,0-4 0,0-2 0</inkml:trace>
  <inkml:trace contextRef="#ctx0" brushRef="#br0" timeOffset="8965">1511 565 12287,'6'0'0,"-2"0"0,-4 0 0</inkml:trace>
  <inkml:trace contextRef="#ctx0" brushRef="#br0" timeOffset="9416">1189 212 12287,'0'-10'0,"0"6"0,1 4 0,2 5 0,-1 4 0,4 1 0,0 1 0,-1-1 0,-1 3 0,1 0 0,1 0 0,-1-2 0,-1-1 0,1 1 0,1 0 0,-1-1 0,-2 6 0,1-6 0,0 1 0,-1 1 0,0-6 0,-3 1 0,0 1 0,0 1 0,-1-2 0,-2-2 0,-5 1 0,-4-1 0,-4 1 0,-4 2 0,0-3 0,0 0 0,-1 2 0,0-4 0,-2 0 0,-4 2 0,-2-3 0,-2 4 0,1-1 0,0 1 0,3-3 0,1 3 0,2-2 0,1-2 0,3 1 0,4-1 0,2 1 0,3 1 0,6-4 0,5-2 0,6-1 0,3-3 0,1-4 0</inkml:trace>
  <inkml:trace contextRef="#ctx0" brushRef="#br0" timeOffset="9683">997 293 12287,'6'4'0,"-2"-1"0,-2 3 0,1 2 0,-1 1 0,4 2 0,-2 3 0,3-3 0,-4 2 0,1-1 0,0-2 0,-2 3 0,4 1 0,-2-2 0,-1-1 0,-2-5 0,3 3 0,2-4 0</inkml:trace>
  <inkml:trace contextRef="#ctx0" brushRef="#br0" timeOffset="10064">1017 142 12287,'-1'6'0,"-2"-3"0,-3-2 0,-4 0 0,0 2 0,0-1 0,0 1 0,0-1 0,0 2 0,-1-3 0,-2 2 0,0-2 0,0 4 0,3 0 0</inkml:trace>
  <inkml:trace contextRef="#ctx0" brushRef="#br0" timeOffset="10197">1007 81 12287,'-4'9'0,"-3"-2"0,-2-3 0,-1 0 0,-1-1 0,-1 1 0,-2 0 0,-4-3 0,-2 4 0,-5-5 0</inkml:trace>
  <inkml:trace contextRef="#ctx0" brushRef="#br0" timeOffset="11732">474 353 12287,'0'10'0,"-1"1"0,-3-1 0,3-4 0,-2 1 0,2-4 0,1 4 0,0 0 0,0 0 0,0-1 0,4-4 0,3 1 0,2-6 0,-3 2 0,0-3 0,0 1 0,-1-1 0,1-4 0,2 3 0,-3-2 0,0 0 0,1 1 0,-1-3 0,-1 1 0,1 1 0,-2 0 0,-2-3 0,3 0 0,-3 4 0,2-1 0,-2-1 0,-1 2 0,-1 1 0,-2 0 0,1 2 0,-4 2 0,2-3 0,-4 3 0,1-2 0,-2 2 0,-1 1 0,0 0 0,0 0 0,0 0 0,0 3 0,0 1 0,0-1 0,-1 1 0,1-2 0,-1 2 0,-1-1 0,-2 1 0,1 2 0,3-2 0,0-2 0,0 3 0,0-2 0,1 0 0,2 2 0,2-4 0,1 2 0,3 3 0,-2 0 0,3 0 0,3 1 0,4 1 0,1-3 0,-1 2 0,0 0 0,1-2 0,0 4 0,0-2 0,-2 1 0,2-2 0,-2 3 0,-1-2 0,0 2 0,2 1 0,-4 0 0,-1 0 0,-6-1 0,-6-2 0,0-3 0,-5-2 0,0 0 0,-1 1 0,-3 0 0,-1-3 0,-1 0 0,1 0 0,0 0 0,1 0 0,1-1 0,1-2 0,2 1 0,-3-4 0,2 1 0,2-1 0,-3 3 0,3-4 0,2-1 0,1-1 0,1-1 0,0 0 0,1 0 0,2 0 0,-1 0 0,4-1 0,-1-2 0,1 0 0,-3-2 0,4 3 0,1-3 0,0 0 0,2 3 0,0-3 0,0 2 0,0-1 0,4 1 0,0 1 0,1 0 0,-1-1 0,3-1 0,-3 5 0,2 2 0,2 0 0,-3 0 0,2-3 0,0 4 0,3 3 0,0-2 0,0-1 0</inkml:trace>
  <inkml:trace contextRef="#ctx0" brushRef="#br0" timeOffset="12282">212 182 12287,'0'-15'0,"0"1"0,0 6 0,1 3 0,2 0 0,2 3 0,3 4 0,-2 3 0,2 0 0,-2-2 0,1 0 0,-1 2 0,4 1 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2:39.214"/>
    </inkml:context>
    <inkml:brush xml:id="br0">
      <inkml:brushProperty name="width" value="0.08571" units="cm"/>
      <inkml:brushProperty name="height" value="0.08571" units="cm"/>
      <inkml:brushProperty name="color" value="#008C3A"/>
    </inkml:brush>
  </inkml:definitions>
  <inkml:trace contextRef="#ctx0" brushRef="#br0">3585 155 12287,'7'6'0,"-2"0"0,-5-2 0,5-3 0,-4 4 0,7 0 0,-4 3 0,0 2 0,1 1 0,0 4 0,3 1 0,0 1 0,0 3 0,2 1 0,0 1 0,-1 0 0,-2 1 0,-3-1 0,2-1 0,-1-3 0,-2-3 0,3-2 0,0-2 0</inkml:trace>
  <inkml:trace contextRef="#ctx0" brushRef="#br0" timeOffset="951">3374 188 12287,'-6'2'0,"2"1"0,-1 0 0,1 4 0,2 2 0,1-3 0,1 2 0,0 0 0,0 2 0,0 1 0,1 0 0,1 0 0,2 1 0,1-1 0,-3 0 0,3 0 0,2 0 0,-1-3 0,2-2 0,0 0 0,1 0 0,-3-3 0,1 0 0,2-1 0,1-2 0,1 0 0,0 0 0,-4 0 0,1 0 0,-6 0 0,2 0 0,-8 0 0,-3 0 0,-4 0 0,-3 0 0,-1 0 0,0 0 0,3 0 0,-2 1 0,0 2 0,-3-1 0,3 3 0,-4-2 0,1 1 0,-4 1 0,2-2 0,-2 1 0,-1 3 0,0-5 0,1 2 0,1-2 0,1 2 0,6-3 0,-3 3 0,0-3 0,5 0 0,-1 3 0,4-3 0,8 3 0,-1-3 0,8-1 0,2 0 0,0 0 0,3 2 0,-1 0 0,0 2 0,0-2 0,0 1 0,0-1 0,0 2 0,1-2 0,-1 0 0,0-2 0,-1 1 0,-3 3 0,3-3 0,-3 3 0,3-3 0,-2 2 0,-1 1 0,-3 4 0,2-3 0,-1 1 0,-2-3 0,-7 5 0,-2-2 0,-5 1 0,-1-2 0,1 0 0,-4-2 0,-1 3 0,0-1 0,0-3 0,-4 3 0,2-1 0,-2-1 0,1-2 0,-4 0 0,3 2 0,0 0 0,-1 0 0,4-2 0,0-1 0,-1 0 0,1 0 0,3 0 0,0-1 0,1-3 0,6 2 0,-1-6 0,0-1 0,3 0 0,1-3 0,3 1 0,1 0 0,0 0 0,0 0 0,0-1 0,0-3 0,-4 1 0,0-4 0,2-1 0,1 2 0,-1-4 0,0 3 0,-2 0 0,2-1 0,-3 2 0,1-2 0,2 4 0,0 3 0,-1 1 0,-1 0 0,2 0 0,0 0 0,1 4 0,-1 2 0,-2 0 0,0 3 0,4-5 0,-5 4 0,4-2 0,-4 5 0,10 0 0,1 0 0</inkml:trace>
  <inkml:trace contextRef="#ctx0" brushRef="#br0" timeOffset="1116">3084 133 12287,'0'6'0,"-5"-1"0,-1 0 0,-5 1 0</inkml:trace>
  <inkml:trace contextRef="#ctx0" brushRef="#br0" timeOffset="1518">2505 500 12287,'-18'6'0,"-1"-2"0,7-4 0,0-4 0,4-3 0,3-3 0,1-2 0,4-2 0,0-1 0,0 2 0,0 0 0,2 2 0,1 0 0,5 0 0,2 1 0,1 1 0,0 3 0,0 1 0,0-2 0,0 2 0,1-1 0,-1 3 0,0-1 0,0 3 0,-4 1 0,0 1 0,-3 3 0,4 2 0,-4 5 0,-2 1 0,-1-1 0,-1 0 0,0 0 0,0 0 0,-3 0 0,-2-1 0,-2-1 0,-1-2 0,-2 1 0,-2 2 0,-2-2 0,-1 0 0,-3-5 0,3 3 0,0-1 0,-1-2 0,3-2 0,-1-1 0,1 0 0,2 0 0,0 0 0,0-10 0,0-2 0</inkml:trace>
  <inkml:trace contextRef="#ctx0" brushRef="#br0" timeOffset="1717">2361 144 12287,'-5'11'0,"3"-4"0,-1 1 0,1-6 0,2 8 0,0-2 0,2 2 0,0 1 0,2 0 0,-2 0 0,3 0 0,0 0 0,1 0 0,3 0 0,1 1 0,1-1 0</inkml:trace>
  <inkml:trace contextRef="#ctx0" brushRef="#br0" timeOffset="2051">2427 500 12287,'-11'11'0,"0"-5"0,0-2 0,4-3 0,-1-1 0,4 0 0,-3 0 0,-2 0 0,-1 0 0,-1 0 0,0 0 0,0 0 0,0 0 0,0 0 0,0 0 0,0 2 0,-1 1 0,1 0 0,0 4 0,4-3 0,-1 3 0,6 1 0,-2 3 0,4-4 0,3 1 0,0 0 0,5-1 0,-5 0 0,0 2 0,-2-3 0,-1 1 0,-1 1 0,-3 2 0,-3-3 0,-3-2 0,-1-4 0,0 2 0,-1 0 0,1 1 0,0-4 0,0 0 0,0 0 0,0-10 0,0-2 0</inkml:trace>
  <inkml:trace contextRef="#ctx0" brushRef="#br0" timeOffset="2285">2004 200 12287,'-6'7'0,"2"0"0,3 1 0,1 4 0,0 3 0,1-3 0,3 4 0,4 1 0,1 1 0,3 3 0,-1 1 0,1 1 0,3-1 0,-3-5 0,4 4 0,-4-3 0</inkml:trace>
  <inkml:trace contextRef="#ctx0" brushRef="#br0" timeOffset="2784">1782 155 12287,'-8'4'0,"2"1"0,1 1 0,1-2 0,4 3 0,0 2 0,0 1 0,2 1 0,0 0 0,3 1 0,1 3 0,2 1 0,2 4 0,-2-3 0,0-1 0,-1 0 0,4-2 0,0 1 0,0-2 0,-3-4 0,-1-3 0,2 0 0,1 1 0,-3-5 0,1 2 0,0-3 0,-1-1 0,-1-1 0,-1-3 0,-2 2 0,-3-6 0,0 6 0,-1-3 0,-3 5 0,-3 0 0,-3 0 0,-1 0 0,0 1 0,0 3 0,0-3 0,-1 4 0,1-1 0,0-1 0,-4 2 0,-1-2 0,0 1 0,0-2 0,-4 3 0,3-1 0,-2-1 0,1 2 0,3-3 0,-2 2 0,1 0 0,2 0 0,0 0 0,1-4 0,-2 0 0,4 0 0,3 0 0,6-5 0,-3-2 0</inkml:trace>
  <inkml:trace contextRef="#ctx0" brushRef="#br0" timeOffset="3800">1459 244 12287,'-2'6'0,"0"-1"0,-2 0 0,2-4 0,6 3 0,-2 1 0,5-1 0,2-1 0,1 2 0,1-2 0,0 3 0,0-1 0,1-3 0,-1 3 0,1 0 0,2 0 0,0 0 0,-2 0 0,-5-2 0,2 0 0,-1 6 0,0-1 0,0-2 0,-4 1 0,-5-1 0,-5 3 0,-2-3 0,1-1 0,-2 3 0,-4-4 0,-2 1 0,1 0 0,1 3 0,-1-4 0,-2-1 0,-1 2 0,-1-4 0,-2 4 0,2-1 0,-2 0 0,-1-1 0,0-1 0,1 0 0,2 2 0,0 0 0,-1-4 0,0 0 0,-1 0 0,3-2 0,0-1 0,0-4 0,4 1 0,0-4 0,2 3 0,1-3 0,3-1 0,-2 4 0,6-1 0,0-1 0,2 0 0,1-3 0,0 1 0,1 1 0,3 2 0,3 0 0,3 6 0,1-2 0,0 3 0,1 1 0,-1 0 0,0 0 0,0 0 0,0 0 0,0 0 0,-1 1 0,-1 2 0,-2 0 0,-4 6 0,0-2 0,-1 3 0,-2 1 0,0 1 0,-2-1 0,0 0 0,-2 0 0,-4-1 0,0-1 0,-2-2 0,-1 2 0,-4-3 0,-1 0 0,0 0 0,0 0 0,-4-3 0,2 1 0,-3-3 0,-2-1 0,1 0 0,-1 0 0,-2 0 0,-1 0 0,0-1 0,4-3 0,1-2 0,2-1 0,-2-2 0,4 2 0,-2 0 0,1 0 0,4 0 0,-1-1 0,3 0 0,2 1 0,2-4 0,4 3 0,4 1 0,1 1 0,2-2 0,5 5 0,-2 0 0,1 1 0,2-2 0,1 0 0,1 4 0,0 0 0,0 0 0,-3 0 0,-1 0 0,-1 1 0,3 3 0,-1 4 0,-5 1 0,3 3 0,-1-1 0,-1-4 0,-4 1 0,0 0 0,0 2 0,4 1 0,0 0 0,-2 0 0,-1 1 0,-1-1 0,-1 0 0,-3 0 0,2 0 0,-6 0 0,0-1 0,-2-2 0,-5 0 0,0-3 0,0 0 0,-1 0 0,3 3 0,-5-5 0,1 0 0,0-2 0,2-1 0,-2 0 0,-1 0 0,1 0 0,3-4 0,-1-1 0,4-1 0,4-3 0,-2 0 0,5-3 0,-4-4 0,2-1 0</inkml:trace>
  <inkml:trace contextRef="#ctx0" brushRef="#br0" timeOffset="4016">1191 155 12287,'0'6'0,"0"-1"0,0 0 0,0 1 0</inkml:trace>
  <inkml:trace contextRef="#ctx0" brushRef="#br0" timeOffset="4734">612 289 12287,'-14'0'0,"-1"0"0,1 0 0,6-2 0,0-1 0,-1-5 0,5-2 0,0-1 0,3 0 0,1 0 0,0 0 0,1 0 0,3 0 0,-2 4 0,5 4 0,1 1 0,3 2 0,-4 2 0,0 1 0,-2 5 0,-1-2 0,-1 1 0,1 2 0,-2 1 0,-1-3 0,-1 1 0,0 0 0,0 2 0,0 1 0,-1 1 0,-3-1 0,-3 0 0,-3-1 0,-1-2 0,0 0 0,0 1 0,-4-1 0,0 0 0,0-3 0,-1-1 0,2-2 0,-3 1 0,1-1 0,2-2 0,-2 0 0,2-2 0,0 0 0,2-2 0,0-4 0,1 0 0,0-2 0,0-1 0,1 0 0,1 0 0,2 0 0,-2 0 0,3-2 0,-1 0 0,-1-2 0,2 1 0,0-2 0,3 1 0,0 2 0,0 0 0,2 6 0,1-1 0,0 0 0,0-2 0,0 4 0,-4 2 0,-1 6 0,-1 2 0,-1 5 0,-4-3 0,0 0 0,1 4 0,1-4 0,2 2 0,-2-1 0,3-1 0,0 3 0,-1-2 0,1 2 0,4 1 0,-2 1 0,3 0 0,1 0 0,0 0 0,0 1 0,1-6 0,3-1 0,3 0 0,3-4 0,2 3 0,2-3 0,1-1 0,0 0 0,-4 0 0,0 0 0,0 0 0,4-1 0,0-2 0,-2-1 0,0 2 0,-2-4 0,0-5 0,0-7 0</inkml:trace>
  <inkml:trace contextRef="#ctx0" brushRef="#br0" timeOffset="4882">523 10 12287,'0'6'0,"2"-1"0,1-5 0,-1 0 0,3 0 0,-5 0 0</inkml:trace>
  <inkml:trace contextRef="#ctx0" brushRef="#br0" timeOffset="5048">245 10 12287,'-22'-1'0,"0"-1"0,-1-2 0,1 1 0,0 3 0,1 4 0,0 5 0,-2 4 0,4 0 0,-9 3 0,6-5 0</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3:59.875"/>
    </inkml:context>
    <inkml:brush xml:id="br0">
      <inkml:brushProperty name="width" value="0.08571" units="cm"/>
      <inkml:brushProperty name="height" value="0.08571" units="cm"/>
      <inkml:brushProperty name="color" value="#008C3A"/>
    </inkml:brush>
  </inkml:definitions>
  <inkml:trace contextRef="#ctx0" brushRef="#br0">0 104 12287,'8'17'0,"-4"-7"0,7-4 0,-5-4 0,6-2 0,1 0 0,-1-6 0,3 0 0,6 0 0,4-1 0,6 3 0,9-6 0,6 1 0,4-1 0,11 4 0,8-3 0,10-1 0,5 1 0,11-1 0,2-2 0,-45 8 0,0 1 0,3-1 0,-1 0 0,-1 3 0,0 0 0,2-2 0,1 0 0,-1 2 0,0 0 0,-1 1 0,1 0 0,1 1 0,-1 0 0,-3 2 0,0 0 0,46 9 0,-14 3 0,-9 2 0,-6 1 0,2-1 0,4 0 0,-4-7 0,6-5 0,-3-3 0,1-2 0,0-7 0,-6-3 0</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4:18.491"/>
    </inkml:context>
    <inkml:brush xml:id="br0">
      <inkml:brushProperty name="width" value="0.08571" units="cm"/>
      <inkml:brushProperty name="height" value="0.08571" units="cm"/>
      <inkml:brushProperty name="color" value="#008C3A"/>
    </inkml:brush>
  </inkml:definitions>
  <inkml:trace contextRef="#ctx0" brushRef="#br0">0 173 12287,'10'0'0,"-1"0"0,-3 0 0,-2 0 0,8 0 0,-1 0 0,4-2 0,-3-3 0,-4 1 0,-8-8 0,1 7 0,3-7 0,2-1 0,0 3 0,-6-2 0,0 1 0,0-6 0,0-1 0,0 1 0,0 0 0,0 0 0</inkml:trace>
  <inkml:trace contextRef="#ctx0" brushRef="#br0" timeOffset="84">104 1 12287,'-10'0'0,"3"0"0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4:19.791"/>
    </inkml:context>
    <inkml:brush xml:id="br0">
      <inkml:brushProperty name="width" value="0.08571" units="cm"/>
      <inkml:brushProperty name="height" value="0.08571" units="cm"/>
      <inkml:brushProperty name="color" value="#008C3A"/>
    </inkml:brush>
  </inkml:definitions>
  <inkml:trace contextRef="#ctx0" brushRef="#br0">6529 60 12287,'0'-17'0,"0"-1"0,0 7 0,0-1 0,0 11 0,0 1 0,0 7 0,0 10 0,2 1 0,4-1 0,-5 6 0,5 2 0,-2 2 0,2 4 0,-4 1 0,5 3 0,-1-1 0,0 1 0,2-6 0,-5-3 0,3 1 0,-2 0 0,0-6 0,0 2 0,1-4 0,-1-1 0,4-1 0,0-2 0,1-3 0,-3-4 0,6-8 0,-9 0 0,5 0 0</inkml:trace>
  <inkml:trace contextRef="#ctx0" brushRef="#br0" timeOffset="533">6063 112 12287,'0'-17'0,"0"5"0,2 2 0,3 3 0,-1 1 0,8 6 0,-3 2 0,3 4 0,-5 5 0,1 5 0,-6 7 0,4 0 0,-4 0 0,-2 2 0,0 0 0,-2 5 0,-2-3 0,-2-2 0,-2 4 0,3-4 0,-5 0 0,1 0 0,-5-2 0,6-6 0,1 0 0,-1 0 0,2 1 0,6-1 0,0 0 0,2-7 0,2-2 0,2-1 0,7-5 0,-1 4 0,3-4 0,2-2 0,3 0 0,-1-2 0,0-2 0,-4-2 0,-1-1 0,1 1 0,-3-6 0,1 3 0,-7-3 0,-8 1 0,-10-7 0,-3 1 0,-4 6 0,-2-1 0,-2-1 0,2-3 0,-4 1 0,0 2 0,0 1 0,0-1 0,-6-3 0,4-1 0,-2 0 0,1 0 0,1-1 0,-2 3 0,4 1 0,0 3 0,6-1 0,-4-3 0,6 2 0,5 1 0,3 6 0,3-5 0,4-8 0,-6-8 0</inkml:trace>
  <inkml:trace contextRef="#ctx0" brushRef="#br0" timeOffset="867">5648 509 12287,'-17'0'0,"5"0"0,1 0 0,-3 0 0,-1 0 0,-2 0 0,-1 0 0,1 0 0,-2 0 0,-2 0 0,-6 0 0,-6 0 0,3 0 0,-11 0 0,5 0 0,1 0 0,-1 0 0,-2 0 0,-3 0 0,3 0 0,9 0 0,4 0 0,2 0 0,0 0 0,0 0 0,6 0 0,7 0 0,3-8 0,7-1 0</inkml:trace>
  <inkml:trace contextRef="#ctx0" brushRef="#br0" timeOffset="1133">5372 302 12287,'-17'0'0,"5"0"0,1 0 0,-1-2 0,2-4 0,-3-3 0,5-9 0,-1 1 0,5 0 0,-2-1 0,4 1 0,2 6 0,0-1 0,-2 10 0,-3 2 0,3 14 0,-6 9 0,2-2 0,0-2 0,-7-2 0,3 1 0</inkml:trace>
  <inkml:trace contextRef="#ctx0" brushRef="#br0" timeOffset="1682">4716 354 12287,'1'-10'0,"5"2"0,6 1 0,5 5 0,4-4 0,2 4 0,-2 2 0,4 0 0,0 2 0,0 2 0,0 2 0,-2 5 0,-6-3 0,1-1 0,-1 1 0,-6 4 0,-1-5 0,-2 3 0,-3-4 0,-5 5 0,0 3 0,-2-7 0,-3 1 0,-7-2 0,-3-1 0,-8 3 0,-2-4 0,0 2 0,0-2 0,-6-1 0,3 1 0,-5 2 0,-2-2 0,3 3 0,1-1 0,2-2 0,-1-2 0,-3 4 0,0 0 0,3-3 0,1-1 0,8-2 0,-2 0 0,4 0 0,1 0 0,7 0 0,-1 0 0,-1 0 0,3-2 0,-1-3 0,7-5 0,-4-7 0,0-1 0,7 1 0,-5 0 0,2 0 0,-2-1 0,2 1 0,-5 0 0,1 0 0,4-1 0,-3 1 0,-1 0 0,-2 0 0,5 1 0,-5 3 0,2 1 0,3 6 0,5-5 0,0 7 0,0-4 0,0 8 0,1 6 0,5 0 0,4 7 0,7-3 0</inkml:trace>
  <inkml:trace contextRef="#ctx0" brushRef="#br0" timeOffset="1865">4733 146 12287,'-17'10'0,"5"-2"0,1-8 0,-1 0 0,-5 0 0,-1 0 0</inkml:trace>
  <inkml:trace contextRef="#ctx0" brushRef="#br0" timeOffset="2500">3869 613 12287,'-17'9'0,"0"-3"0,0-4 0,-1-2 0,1 0 0,7-8 0,5-3 0,3-5 0,2-1 0,0 0 0,0 0 0,0-1 0,0 1 0,0 0 0,2-1 0,3 1 0,-3 0 0,6 0 0,0-1 0,-5 7 0,9 1 0,1 3 0,-3 1 0,2 6 0,-3 2 0,5 2 0,-3 1 0,-7 9 0,4-3 0,-1 5 0,-5-5 0,4 1 0,-4 1 0,-2-3 0,0 1 0,0 3 0,-2-5 0,-4 1 0,-5-2 0,-5-5 0,-7 5 0,-2-2 0,-2-2 0,-3-2 0,-3-2 0,-1 0 0,1 0 0,4 0 0,-1 0 0,7 0 0,1 0 0,3 0 0,2-6 0,0 0 0,7 0 0,4 6 0,12 0 0,-2 0 0,6 2 0,-1 4 0,1 5 0,-5-1 0,5 2 0,-2 1 0,-3 2 0,-5 3 0,0-1 0,0 0 0,0 0 0,-7-5 0,-5-2 0,-3-3 0,-2-3 0,-1-2 0,-1-2 0,-2 0 0,-2 0 0,-8 0 0,5 0 0,-3-2 0,0-4 0,8-1 0,-4-7 0,4 3 0,4-3 0,-3-1 0,15-2 0,1-1 0,2 1 0,4 6 0,3-1 0,13-7 0,9-8 0</inkml:trace>
  <inkml:trace contextRef="#ctx0" brushRef="#br0" timeOffset="2817">2764 319 12287,'0'-11'0,"0"-1"0,-2 8 0,-4-2 0,4 12 0,-3 6 0,3 3 0,2 2 0,2 6 0,2 2 0,3 0 0,3 0 0,1 4 0,5-6 0,-3-2 0,-1-2 0,-1-1 0,6 6 0,1 3 0</inkml:trace>
  <inkml:trace contextRef="#ctx0" brushRef="#br0" timeOffset="3449">2419 319 12287,'-18'0'0,"1"-2"0,0-4 0,7 4 0,3-5 0,12 14 0,3 5 0,2 3 0,3 3 0,2-1 0,3 0 0,-1 0 0,0 1 0,0 5 0,1 0 0,-3-2 0,-3-2 0,1-2 0,-5 1 0,1-1 0,-5 0 0,0-2 0,-6-1 0,-4-3 0,-13-5 0,2 4 0,-4-3 0,-4-3 0,-2 4 0,-8-2 0,1-2 0,-1-3 0,1-1 0,-1 0 0,1 0 0,-1 0 0,6 0 0,1-1 0,-3-5 0,-2-6 0,5 3 0,1-3 0,2 1 0,4 1 0,1-5 0,3 3 0,0-3 0,7-2 0,5-1 0,5 3 0,5 3 0,7 5 0,3-1 0,2 6 0,1-6 0,-1 3 0,0-1 0,0 0 0,1 6 0,-1 0 0,0 0 0,1-6 0,-1 1 0,0-1 0,0 6 0,-7 2 0,-2 2 0,-3 3 0,1 3 0,0-4 0,-6 5 0,0 1 0,0 5 0,0 0 0,0 1 0,0-1 0,-8 0 0,-3-2 0,-5-3 0,-1 1 0,0-7 0,0-2 0,-3 0 0,-1 0 0,-2 1 0,2-1 0,2-2 0,2-2 0,-1 0 0,1 0 0,0 0 0,0-2 0,-1-4 0,1-3 0,0-8 0</inkml:trace>
  <inkml:trace contextRef="#ctx0" brushRef="#br0" timeOffset="3683">1780 233 12287,'0'17'0,"0"-6"0,0 1 0,0 1 0,0 3 0,0 1 0,2 0 0,3 1 0,-1-1 0,6 0 0,-1 0 0,1 1 0,2-1 0,5 0 0,0 0 0</inkml:trace>
  <inkml:trace contextRef="#ctx0" brushRef="#br0" timeOffset="4248">1849 630 12287,'-10'8'0,"-5"-7"0,3 5 0,-3-4 0,3-2 0,1 0 0,-2 2 0,-3 4 0,5-4 0,-1 4 0,-1-5 0,-3-1 0,5 2 0,-1 2 0,-1 2 0,3 0 0,-1-6 0,7 0 0,4 0 0,11 0 0,5 0 0,1 0 0,0 0 0,1 0 0,-1 0 0,0 0 0,-5 0 0,-1 0 0,3 0 0,-5 0 0,3 0 0,-10 0 0,0 2 0,-6 3 0,-15-3 0,1 6 0,-3-2 0,-4-1 0,-2 1 0,-9-4 0,-2 2 0,-3 2 0,3 0 0,7-6 0,2 0 0,-1 0 0,5 0 0,2 0 0,3-2 0,3-4 0,8 2 0,1-6 0,2 1 0,0-1 0,1-1 0,5-7 0,7 3 0,5 2 0,3 1 0,-3 8 0,-1-1 0,3 3 0,1 2 0,2 0 0,1 2 0,-1 3 0,-8-1 0,-3 8 0,-4 1 0,-2 2 0,0 3 0,0-1 0,-2-2 0,-4-1 0,-5-3 0,1-1 0,-1 3 0,-5-3 0,-5-2 0,2 3 0,-4-3 0,2-1 0,-2 1 0,-4-2 0,-7-6 0</inkml:trace>
  <inkml:trace contextRef="#ctx0" brushRef="#br0" timeOffset="5000">951 613 12287,'-27'-6'0,"4"0"0,4 2 0,1-5 0,1-1 0,2-1 0,3-1 0,3 2 0,5-3 0,-2 2 0,0-1 0,6-5 0,2 1 0,2 3 0,2 1 0,7 9 0,-1-3 0,3 4 0,2 2 0,-5 0 0,-1 0 0,3 0 0,1 0 0,2 2 0,1 2 0,-1 3 0,0 3 0,1 0 0,-1 3 0,-2-2 0,-3 3 0,1-4 0,-5 1 0,1 2 0,-5 3 0,2 1 0,-4 0 0,-10-1 0,-5-3 0,-6-1 0,-4 1 0,-8-5 0,2-1 0,-4-1 0,-1 0 0,1 0 0,3-6 0,1 0 0,-2 0 0,6-6 0,2-2 0,4-1 0,2-5 0,1-1 0,3-2 0,1-1 0,9 7 0,-3-1 0,4-1 0,2 5 0,0 1 0,0 8 0,0 5 0,0-2 0,-2 6 0,-2-1 0,-2 1 0,-7-6 0,1 3 0,-3-1 0,-2 0 0,5 0 0,1-6 0,-3 0 0,-1 0 0,4 0 0,-1 0 0,-1 0 0,3-2 0,-2-4 0,9 2 0,-3-7 0,4 7 0,2-2 0,0 12 0,0 5 0,6-1 0,-1 1 0,-1 3 0,-2 1 0,-2-3 0,0-1 0,0 3 0,0 1 0,0-4 0,-2 1 0,-3 0 0,-7-3 0,-3 5 0,-5-7 0,-1 1 0,-2 0 0,-7-3 0,3-5 0,-2 0 0,0 0 0,2-2 0,-3-1 0,1-5 0,-2-2 0,6-1 0,2-6 0,4-1 0,2 1 0,5-2 0,1-2 0,-1-2 0,3 2 0,1 1 0,8 3 0,0 0 0,10 1 0,5 3 0,6 2 0,4 5 0,-2-6 0,4 1 0,7-7 0</inkml:trace>
  <inkml:trace contextRef="#ctx0" brushRef="#br0" timeOffset="5198">864 837 12287,'-19'0'0,"-2"0"0,-2 0 0,2 0 0,2 0 0,2 0 0,-3 0 0,-3 0 0,4 0 0,-4 0 0,2 0 0,-2 0 0,-4-8 0,-7-1 0</inkml:trace>
  <inkml:trace contextRef="#ctx0" brushRef="#br0" timeOffset="5364">571 198 12287,'-10'-8'0,"-3"5"0,5-7 0,-1 2 0,3 3 0,-6 5 0,1 0 0,-7 0 0</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4:27.573"/>
    </inkml:context>
    <inkml:brush xml:id="br0">
      <inkml:brushProperty name="width" value="0.08571" units="cm"/>
      <inkml:brushProperty name="height" value="0.08571" units="cm"/>
      <inkml:brushProperty name="color" value="#008C3A"/>
    </inkml:brush>
  </inkml:definitions>
  <inkml:trace contextRef="#ctx0" brushRef="#br0">4612 277 12287,'1'15'0,"5"-3"0,-2 1 0,8-7 0,-9 7 0,3-1 0,2-3 0,-2 3 0,-1-1 0,-5 7 0,0-9 0,0 6 0,0-11 0,0 8 0,-7-8 0,-5 3 0,-3 1 0,3-6 0,1 4 0,-3-4 0,-1-2 0,3 0 0,1 0 0,-2 0 0,-3 0 0,-1 0 0,0 0 0,1-2 0,5-4 0,-5 2 0,5-5 0,-4-1 0,-3 0 0,1-1 0,2-6 0,1-1 0,3 1 0,-1-6 0,-3 0 0,1 0 0,3-2 0,1 4 0,-1-6 0,5 2 0,4 4 0,-4 2 0,1 0 0,1-4 0,2 3 0,2-3 0,0 4 0,2 10 0,2 1 0,1 0 0,9 6 0,-3-3 0,5 3 0,1 2 0,0 0 0,0-2 0,1-4 0,-1 4 0,0-4 0,1 4 0,-1 2 0,0 0 0,0 2 0,1 2 0,-1 2 0,0 7 0,0-3 0,1 7 0</inkml:trace>
  <inkml:trace contextRef="#ctx0" brushRef="#br0" timeOffset="199">4508 743 12287,'-6'11'0,"-2"-1"0,-1-2 0,-3-3 0,-5-5 0,0 0 0,0 0 0,-1 0 0,1 0 0,0 0 0,-1 0 0,1 0 0,0 0 0,0-15 0,-1-4 0</inkml:trace>
  <inkml:trace contextRef="#ctx0" brushRef="#br0" timeOffset="600">4301 380 12287,'0'10'0,"0"-2"0,-2-8 0,-4 0 0,-6 0 0,3 0 0,-5 0 0,-3 1 0,-4 5 0,-2-4 0,4 6 0,-2-2 0,-2-1 0,-2 7 0,4-4 0,-2-1 0,2 1 0,1 3 0,3-3 0,0 2 0,0 1 0,-1 6 0,9 1 0,3-1 0,4-6 0,2 1 0,0 1 0,0-3 0,0 2 0,0-7 0,0 7 0,-2-8 0,-4 1 0,-5-3 0,1-2 0,-1 0 0,-3 0 0,-1 0 0,3 0 0,1 0 0,-3-2 0,-1-3 0,-2-5 0,0-7 0</inkml:trace>
  <inkml:trace contextRef="#ctx0" brushRef="#br0" timeOffset="1498">3541 432 12287,'-16'-8'0,"5"-3"0,3-3 0,1 3 0,3-4 0,-6 3 0,2-3 0,3-3 0,5 1 0,0 0 0,0 0 0,0-1 0,0 1 0,0 0 0,0 0 0,0-1 0,0 1 0,0 0 0,5 0 0,1-1 0,2 3 0,-2 3 0,-2 5 0,7 9 0,2 3 0,-3 3 0,2 5 0,1-1 0,2 1 0,3 1 0,-1-1 0,0-1 0,0 1 0,1 3 0,-1 1 0,-2 0 0,-3 0 0,1-5 0,-5-1 0,0 3 0,-1 1 0,-1-3 0,-6-1 0,0 3 0,-8-1 0,-3-1 0,-6-5 0,-6 1 0,-4-6 0,-8 4 0,3-4 0,3-2 0,-2 0 0,6 0 0,0 0 0,0 0 0,2 0 0,6-2 0,0-4 0,1-4 0,5-7 0,5 0 0,4 5 0,4 3 0,4 1 0,3-4 0,9 7 0,-1 1 0,-6 2 0,1 2 0,1 0 0,3 0 0,1 0 0,0 0 0,-7 2 0,-2 2 0,-1 1 0,-5 9 0,4-3 0,-4-1 0,-2 1 0,0 3 0,-8-6 0,-3-1 0,-5-1 0,-1 0 0,-6 1 0,-2-3 0,0 2 0,0-2 0,-4-2 0,4-2 0,0 0 0,1 0 0,-5 0 0,4 0 0,0 0 0,0 0 0,4-2 0,7-2 0,3-2 0,-3 2 0,5-5 0,-3-3 0,8-3 0,-1-2 0,3 7 0,4-3 0,3 7 0,3-2 0,6 4 0,-3-1 0,-5-1 0,5 6 0,1 0 0,5 0 0,0 0 0,-5 2 0,-1 4 0,-7-3 0,4 7 0,0-2 0,-6 5 0,3-1 0,-3 3 0,-2 2 0,-2-1 0,-2-3 0,-3-3 0,-3-3 0,-1 5 0,-5-4 0,3-1 0,1 1 0,1 3 0,-6-5 0,-1 0 0,1 2 0,0-7 0,0 7 0,-1 0 0,1-6 0,0 5 0,-1-7 0</inkml:trace>
  <inkml:trace contextRef="#ctx0" brushRef="#br0" timeOffset="1898">2902 242 12287,'-10'0'0,"1"-2"0,3-4 0,4 6 0,-4 0 0,4 2 0,2 10 0,0 1 0,-2 1 0,-1-1 0,-3-1 0,-2-3 0,4 5 0,-3-5 0,-3-1 0,4-2 0,-3-4 0,-1 1 0,0 3 0,5 0 0,-7-6 0,-1 0 0,3 0 0,1-2 0,1-4 0,-4 2 0,7-7 0,-3 7 0,2-2 0,2 4 0,-7 2 0,5 0 0,-5 0 0,1 2 0,-2 4 0,7 6 0,-3-3 0,2 3 0,2 1 0,-3-3 0,1 1 0,-7 1 0,3 5 0</inkml:trace>
  <inkml:trace contextRef="#ctx0" brushRef="#br0" timeOffset="2281">2228 52 12287,'-11'0'0,"-1"0"0,8 0 0,-3 8 0,7 3 0,0 7 0,0 5 0,0-2 0,2 6 0,3-2 0,7-4 0,-2 6 0,-1-1 0,1 1 0,-1-4 0,1-4 0,3-1 0,-3-1 0,-2 0 0,-1-1 0,-1-5 0,-4 4 0,6-5 0</inkml:trace>
  <inkml:trace contextRef="#ctx0" brushRef="#br0" timeOffset="2866">1935 156 12287,'-18'0'0,"7"0"0,-1 0 0,7 0 0,-7 0 0,8 0 0,-3 7 0,7 5 0,0 3 0,0 3 0,0-1 0,0 0 0,0 0 0,0 1 0,2-1 0,3 0 0,-1-5 0,6-1 0,-1 1 0,1-3 0,1 7 0,7-7 0,-1 1 0,0-2 0,1-7 0,-1 5 0,0-4 0,0 4 0,1-4 0,-1-2 0,-8-8 0,-1 6 0,-10-5 0,-4 7 0,-5 0 0,-4 0 0,3 0 0,1 0 0,-3 0 0,-1 0 0,-4 0 0,-2 0 0,-3 0 0,3 0 0,2 0 0,2 0 0,0 0 0,-1 0 0,1 0 0,0 0 0,0 0 0,-1 0 0,-1 0 0,-2 0 0,-2 0 0,0 0 0,6 0 0,-1 0 0,7 1 0,-1 5 0,9-4 0,-5 6 0,16-8 0,1 0 0</inkml:trace>
  <inkml:trace contextRef="#ctx0" brushRef="#br0" timeOffset="3466">1382 294 12287,'-11'0'0,"-1"0"0,10 0 0,2 0 0,8 0 0,9 0 0,0 0 0,1 0 0,-1 0 0,0 0 0,0 0 0,1 0 0,-1 0 0,0 0 0,1 0 0,-1 6 0,-2 1 0,-1 1 0,-3 0 0,-1-1 0,3-1 0,-1 6 0,-9-3 0,3 3 0,-4 1 0,-4-3 0,-4-1 0,-3 1 0,-1 0 0,-11-5 0,4 5 0,-2-2 0,0-5 0,1 5 0,-1-2 0,-2-2 0,-2-2 0,0-2 0,6 0 0,-1 0 0,1 0 0,0 0 0,0 0 0,-1 0 0,1-2 0,0-2 0,-1-2 0,7-7 0,-1 1 0,9-3 0,-5-1 0,2 3 0,0 2 0,1-1 0,5-5 0,-2-1 0,-4 1 0,4-6 0,-4-2 0,4 0 0,2 0 0,-2-3 0,-1 5 0,-3 1 0,2 3 0,2 2 0,2 0 0,0-1 0,0 7 0,0-1 0,0 9 0,0-5 0,0 8 0,0 2 0,0 4 0,2-5 0,4 5 0,3 4 0,9-1 0</inkml:trace>
  <inkml:trace contextRef="#ctx0" brushRef="#br0" timeOffset="3631">1503 52 12287,'-17'0'0,"-1"0"0,1 0 0</inkml:trace>
  <inkml:trace contextRef="#ctx0" brushRef="#br0" timeOffset="4098">743 415 12287,'0'-12'0,"0"1"0,0-3 0,0-1 0,0-2 0,0-1 0,0 1 0,0 0 0,6 5 0,2 1 0,1-3 0,-3 5 0,5-3 0,-1 7 0,3-5 0,-1 2 0,-1 3 0,7 5 0,-7 5 0,-1 3 0,-2 2 0,3-5 0,-5 7 0,-2 1 0,-2 3 0,-2 1 0,0 0 0,-2-1 0,-4-5 0,2 2 0,-7-5 0,-3 0 0,-1 0 0,-3 3 0,1-3 0,0-1 0,0 1 0,-1 0 0,1-4 0,0 1 0,0-1 0,-1-2 0,1-2 0,0 0 0,0 0 0,7-2 0,4-4 0,4-11 0,2-10 0</inkml:trace>
  <inkml:trace contextRef="#ctx0" brushRef="#br0" timeOffset="4333">657 69 12287,'-17'10'0,"5"3"0,0-7 0,9 0 0,-5-6 0,8 8 0,0 3 0,0 5 0,6-5 0,1 1 0,1 1 0,0 2 0,3 3 0,-3-1 0,0 0 0,-1 0 0,7 1 0,-12-1 0,5 0 0</inkml:trace>
  <inkml:trace contextRef="#ctx0" brushRef="#br0" timeOffset="4685">640 432 12287,'-18'10'0,"7"-1"0,-1-5 0,-1 2 0,-3 0 0,-1-6 0,0 0 0,0 0 0,-1 0 0,1 0 0,2 2 0,1 1 0,3 3 0,1 2 0,-3-4 0,1 1 0,8 3 0,-1-2 0,3-2 0,2 7 0,0-5 0,0 5 0,0 1 0,0 5 0,0 1 0,-2-1 0,-4 0 0,-4-5 0,-7-3 0,0 1 0,0-1 0,-1-3 0,1 4 0,0-3 0,0-3 0,-5 0 0,3 0 0,4 2 0,0-3 0,5-1 0,-2-2 0,-1 0 0,5-7 0,3-5 0,3-3 0,7-2 0,3-1 0,2 1 0,1-8 0,6-2 0</inkml:trace>
  <inkml:trace contextRef="#ctx0" brushRef="#br0" timeOffset="5000">87 346 12287,'-17'7'0,"-1"1"0,3 6 0,3-3 0,-1-5 0,7 5 0,2 3 0,4-5 0,6 3 0,4-6 0,9 3 0,2-1 0,2-4 0,0-2 0,-4-2 0,2 0 0,2 0 0,0 0 0,-5 0 0,-3-2 0,-3-4 0,3 4 0,-5-6 0,-1 1 0,5 3 0,-9-8 0,-1-1 0,-2 3 0,-2-1 0,0-3 0,-2 7 0,-4-1 0,-5 2 0,-4 0 0,-3-5 0,1 5 0,0 0 0,-1-1 0,1-3 0,0-7 0</inkml:trace>
  <inkml:trace contextRef="#ctx0" brushRef="#br0" timeOffset="5165">173 121 12287,'0'12'0,"0"-1"0,-7 1 0,-5 5 0,-3-5 0,-3-3 0,1 1 0,0-1 0,0-5 0,-1 2 0,-7-4 0,-1-2 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4:37.572"/>
    </inkml:context>
    <inkml:brush xml:id="br0">
      <inkml:brushProperty name="width" value="0.08571" units="cm"/>
      <inkml:brushProperty name="height" value="0.08571" units="cm"/>
      <inkml:brushProperty name="color" value="#008C3A"/>
    </inkml:brush>
  </inkml:definitions>
  <inkml:trace contextRef="#ctx0" brushRef="#br0">23 46 12287,'-13'-3'0,"6"-4"0,4 2 0,3-10 0,0 10 0,3-5 0,4 10 0,-2 0 0,10 0 0,3 0 0,2 0 0,13 0 0,2 0 0,5 0 0,6 0 0,4 7 0,18 3 0,0 0 0,-1 0 0,9 5 0,2-7 0,2-1 0,6 3 0,-1-7 0,-2 4 0,-7-4 0,-6-3 0,0 0 0,3 0 0,5 0 0,3 0 0,-6 0 0,8 0 0,2 0 0,3 0 0,0 0 0,-5 0 0,-7 0 0,-6 0 0,1 0 0,-1 0 0,0 0 0,-4 0 0,-6 0 0,3 0 0,-3 0 0,3 0 0,0 0 0,0 0 0,-3 0 0,3 0 0,-8 0 0,-2 0 0,-5 0 0,-3 0 0,-7 0 0,-3 0 0,0 0 0,0 0 0,1 0 0,4 0 0,-5 0 0,-2 0 0,7 0 0,-2 0 0,2 0 0,-3 0 0,6 0 0,-5 3 0,5 2 0,2 2 0,0 1 0,0-8 0,1 0 0,-1 0 0,0 0 0,0 0 0,-2-3 0,-5-4 0,5 4 0,-8-7 0,2 2 0,1 1 0,0-1 0,5 6 0,-3-3 0,-2-3 0,2 1 0,10 7 0,5 0 0,3 0 0,-5 0 0,7 0 0,3 0 0,3 0 0,1 0 0,1 0 0,-2 0 0,-6 0 0,5 0 0,-7 0 0,2 2 0,1 6 0,-11-6 0,5 6 0,1-6 0,4-2 0,-5 0 0,1 0 0,-4 0 0,1 0 0,10 0 0,-5 0 0,2 0 0,1 0 0,-9 0 0,6 0 0,0 0 0,0 0 0,-8 0 0,3 0 0,-3 0 0,3 0 0,-5 0 0,7 0 0,-2 0 0,0 0 0,-1 0 0,-6 0 0,1 0 0,6 0 0,-5 0 0,5 0 0,-5 0 0,-3 0 0,3 0 0,2 0 0,0 0 0,-7 0 0,2 0 0,-7 0 0,7 0 0,8 0 0,-5 0 0,7 0 0,-2 3 0,-1 4 0,1-4 0,-5 4 0,2-4 0,3-3 0,-3 0 0,-9 0 0,-6 0 0,-3 0 0,9 0 0,-6 0 0,0-3 0,-5-4 0,-5 4 0,-2-7 0,0 3 0,-1-1 0,1-2 0,-1 5 0,1-2 0,0-1 0,-1 8 0,1 0 0,0 0 0,-1 0 0,1 0 0,-1 0 0,1 0 0,-3-2 0,-5-6 0,5 6 0,-4-6 0,4 6 0,2 2 0,-9 0 0,-1 0 0,-4 0 0,-6 0 0,8 0 0,-10 0 0,3 0 0,5 0 0,7 0 0,5 7 0,2 3 0,1 3 0,10 2 0,2 7 0</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4:40.253"/>
    </inkml:context>
    <inkml:brush xml:id="br0">
      <inkml:brushProperty name="width" value="0.08571" units="cm"/>
      <inkml:brushProperty name="height" value="0.08571" units="cm"/>
      <inkml:brushProperty name="color" value="#008C3A"/>
    </inkml:brush>
  </inkml:definitions>
  <inkml:trace contextRef="#ctx0" brushRef="#br0">1 498 12287,'12'0'0,"1"0"0,-6 0 0,6 0 0,10 0 0,-8 0 0,0 0 0,0 0 0,7 0 0,-6 0 0,-1 0 0,0 0 0,7 0 0,1 0 0,0 0 0,-1 0 0,1 0 0,2 8 0,5 0 0,8-3 0,5-3 0,2 6 0,3-1 0,2-2 0,3-2 0,10-1 0,-6 3 0,4 3 0,-1-3 0,-10-3 0,6 1 0,-4 2 0,1 2 0,2 1 0,-4-8 0,4 0 0,3 0 0,-5 0 0,10 0 0,4 0 0,6 0 0,3 0 0,-6 0 0,3 0 0,2 0 0,6 0 0,-8 0 0,-3 0 0,3 0 0,0-8 0,-5 1 0,0-1 0,0-2 0,2 5 0,3-7 0,2 2 0,-2 5 0,5-5 0,-2 0 0,-1-1 0,3 1 0,-5 0 0,10 5 0,0-2 0,-3 2 0,6 2 0,-11 3 0,0-2 0,3-6 0,0 6 0,5-6 0,-7 6 0,-6 2 0,-2 0 0,2 0 0,3 0 0,3 0 0,-1 0 0,-7 0 0,2 0 0,6 0 0,2 0 0,5 0 0,-8 0 0,-5 0 0,-2 0 0,3 0 0,2 0 0,2 0 0,0 0 0,-7 0 0,-2 2 0,-6 6 0,13-6 0,-5 6 0,0-3 0,-6 2 0,1-4 0,-7 7 0,-1-3 0,0 1 0,-2-1 0,-8-7 0,-2 0 0,-5 0 0,12 0 0,-5 0 0,3 0 0,0 0 0,0 0 0,2 0 0,5 0 0,3 0 0,-5 0 0,7 0 0,3 0 0,2 0 0,3 0 0,3 0 0,1 0 0,4 0 0,7 0 0,-3 0 0,6 0 0,7 0 0,5 8 0,0 2 0,-46-5 0,1 0 0,2 0 0,1 0 0,1-1 0,-1 0 0,0-3 0,-1 0 0,-2 1 0,-1 1 0,46 5 0,-47-4 0,-1-1 0,1-1 0,1-1 0,1 1 0,0 1 0,0 1 0,2-1 0,2 2 0,-1-2 0,-6-3 0,0 0 0,1 0 0,-1 0 0,0 0 0,0 0 0,49 0 0,-9 3 0,1 2 0,-1 2 0,1 1 0,2-8 0,0 0 0,-3 0 0,3 0 0,-18 0 0,-2 0 0,-2 0 0,-3 0 0,0 0 0,-1 0 0,1 0 0,0 0 0,0 0 0,0-3 0,0-4 0,-8 4 0,-2-4 0,-3 4 0,-5 3 0,-2-8 0,-5 1 0,-3-1 0,-2-2 0,-10 8 0,4-6 0,1 6 0,-10-1 0,2-2 0,-8-2 0,-12-3 0,3 2 0,-6 3 0,-2-10 0,0 7 0,0-7 0,0 10 0,3-5 0,2 8 0,2-6 0,1 3 0,-8-10 0,3 10 0,4-2 0,3 1 0,8 1 0,-3-2 0,2 2 0,-4 2 0,2 3 0,3 0 0,2 0 0,2 0 0,4 0 0,4 0 0,-5-2 0,5-3 0,-5-3 0,-2 3 0,-1 3 0,1 2 0,0 0 0,-1 0 0,8 0 0,1 0 0,-4 0 0,-2 0 0,1 0 0,1 0 0,6 0 0,2 0 0,-5 0 0,5 0 0,-2 0 0,-5 0 0,7 0 0,3 0 0,2 0 0,-2 0 0,4 0 0,-4 0 0,7 0 0,8 0 0,-5 0 0,7 0 0,-2 0 0,0 0 0,7 0 0,-5 0 0,1 0 0,-1 0 0,0 0 0,-4 0 0,4 0 0,3 0 0,-8 0 0,3 0 0,-6 0 0,-1 0 0,1 0 0,4-3 0,2-2 0,-3-2 0,-2-3 0,-3 5 0,3-5 0,4-3 0,-11 5 0,4-4 0,-2-1 0,-1 1 0,-4 4 0,0-4 0,-1 2 0,-1 5 0,-1-6 0,-7 4 0,2-1 0,-3-2 0,-2 8 0,-2-8 0,0 2 0,-1 1 0,9-3 0,-1 5 0,-3-3 0,-2 3 0,1-5 0,1 2 0,3 1 0,-2-3 0,5 7 0,-3-7 0,0 3 0,3-1 0,-6-2 0,9 5 0,-4-2 0,-4 2 0,5 2 0,-3 0 0,-3-2 0,-1-2 0,-4-1 0,1 8 0,-1 0 0,1 0 0,0 0 0,-1 0 0,1 0 0,0 0 0,-1 0 0,1 0 0,-1 0 0,1 0 0,-8 0 0,0 0 0,3 0 0,-6 0 0,4 0 0,1 0 0,-4 0 0,2 0 0,-10 0 0,7 0 0,-4 0 0,-6 0 0,8 0 0,-10 0 0,0 0 0,0-10 0,0-2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7971 12616 7442,'-9'0'-128,"0"0"1,1-1-1,1-1 1,2-2-118,-2-1 0,3 2 1,0-2 154,0 1 298,3-2 63,-3 1 1,3-3 176,-2 2-70,2 2-286,-3 4 0,3 1 0,-1 2 1,-1 3-155,1 2 1,1 1-1,0 3 1,-1 2 59,-1 0 0,0 3 0,3-3 1,0 3 0,0 1 1,0 0 0,0-1-1,0 1-9,0 0 1,0-4-1,0 1 1,0 1-3,0 1 0,1-4 0,1-1 0,2-3 13,1-3 0,-2 2 0,3-3-7,1 0 1,1-1 0,1-4 0,-1 0-20,1 0 0,0 0 1,1-1-1,1-2-51,1-3 1,3-2 0,-1-1 0,1 0 21,0 0 0,-1-2 1,4-2-1,-1-1 23,-2-2 0,1 3 0,-2-1 0,0 0 16,-2 0 1,1 2-1,-2-1 1,0 0 33,-1 2 0,-1 2 0,-1 2 0,-1 2 31,-1 1-36,-4-3 0,1 7 1,-4 0-4,-1 5 1,0 3 0,-4 2 0,0 1-11,1 1 1,-3 2 0,3-1 0,-1 0 5,0 0 0,1 2 0,-2-4 1,1 1 6,0 1 0,2-3 1,0 3-1,1-1-11,0-1 0,-1 1 0,2-3 9,-1 0 0,0 0 8,3 0 0,4-4-7,2-3 0,2-1 0,1-1 1,-1 0 15,1 0 0,0-3 0,0 1 0,0-1-2,0-1 0,1-1 0,0-4 1,2 0 11,-1 0 0,-1 0 0,0 0 0,0 0-15,-2-3 0,3 1 0,-5-4 0,2 0-33,1 2 0,-3-4 1,-1 2-1,-1-2-16,-2 0 0,2 0 0,-2 1 1,0 2-121,-1 2 1,-1-3-1,0 3-239,0 1 0,0 4 384,0 1 0,0 0 0,0-2 0</inkml:trace>
  <inkml:trace contextRef="#ctx0" brushRef="#br0">8609 12519 7633,'-6'-3'-342,"0"0"0,3 0 1,-2 2 173,1-2 1,0 2 0,2-1 311,-1 4 1,-3 3-1,2 4-59,-1-1 0,2 5 0,-2 2 1,1 3-1,0 1-56,0 2 0,-3 7 0,2-2 0,0 2-8,2-1 0,-1 0 0,1 1 0,1-1-35,1 0 0,1-3 0,0-6 0,0-1-34,0-2 1,0-3 13,0-3 34,0-4 1,0-2 0,1-6-9,2-3 0,-1 1 0,4-1 0,0-1-61,-1 0 1,3-2 0,-2 0-1,1-1 24,2-2 1,0 1 0,0-2 0,0-1 23,0 0 1,3-1-1,-1-2 1,0 0 14,-1 2 1,-2-1 0,-1 4 0,-1 2 41,1 0 47,0 1 1,1 5 0,-2 4-18,-3 5 0,-3 4 0,-2 3 0,-2 1-36,-1 1 0,2 6 1,-2-2-1,1 0-22,-1 1 0,2-1 0,-2-1 0,1 1-20,2 0 0,1-4 0,1-2 0,0 0-27,0 0 0,0-3-9,0-3 1,4-1-1,2 1-19,2-3 1,0-5-1,1-2 1,0 0-18,0 0 0,1-3 1,1 1-1,0-2-11,0-1 1,2-3-1,-1 1 1,-1-1 93,-1-1 1,-2 2 0,1-4-1,-1 1 30,-2 0 1,1-2 0,-3 4 0,0 2 110,0 0 1,-1 1-42,-3 0 0,-1 4 1,-1 3-11,-1 4 1,-4 3 0,1 5 0,-1 1-62,1 0 0,-1 4 1,3-2-1,0 0-41,0 0 1,2-1-1,2-1 1,0 1 6,0-1 1,0-1 0,0-1-63,0-1 1,1-3 51,1-2 1,3-2 0,4-1 0,0 0-95,0 0 1,0-1 0,1-2 0,0-3 24,2-1 1,0-5-1,-3 0 1,0 0 61,0-1 1,-3 3 0,-2-5 0,1 0 33,0 1 0,-3 1 1,1 5-1,-2-1 48,-1 0 1,0 3 118,0 0 1,-4 4-99,-2-1 1,1 6-1,1 3 1,0 2-35,2 1 1,-2 0-1,1-1 1,0 1-40,-1 0 1,3 3-1,-2 0 1,2-1-30,1-2 1,0 0 0,0 0-33,0 0 0,1 0-2,2 0 1,2-3-1,4-1 1,0-2-7,-1-1 1,1-1 0,1-1-1,1-1-46,1-1 1,2 0 0,-2-4 0,0-1 107,1-1 0,-3-5 0,3-1 0</inkml:trace>
  <inkml:trace contextRef="#ctx0" brushRef="#br0">9131 12589 7633,'0'-8'0,"0"-1"-272,0 0 66,0 0 0,0 6 205,0 6 0,-1 2 0,-1 8 0,-1 0 50,1 1 1,-2 3-1,0 1 1,0 0 16,0 3 1,1-2 0,1 3 0,-1-2-51,1 1 0,1 1 0,0-3 0,-1 1-34,-1-3 0,0 0 0,3-3 0,0 0-60,0-2 1,0-2 0,1-3-176,2-1 0,-1-2 0,3-5 253,-1-2 0,6-2 0,0-3 0</inkml:trace>
  <inkml:trace contextRef="#ctx0" brushRef="#br0">9290 12678 7633,'5'-4'-445,"-1"-2"272,0-2 0,-2 0 65,4 3 252,-4 1 0,1 4 0,-6 0-48,-3 0 1,-2 0 0,-2 0 0,0 0-40,-2 0 0,-4 0 1,1 0-1,-2 0-70,-4 0 1,-2 0-1,-3 0 1,-2 0-61,-1 0 0,0-1 73,-3-2 0,-1-6 0,-2-5 0</inkml:trace>
  <inkml:trace contextRef="#ctx0" brushRef="#br0">9831 12873 6974,'-5'-1'-375,"2"-2"1,2 1 0,2-4 359,2-1 1,-1 3-1,3 0 1,0 1 14,0 1 1,-3-4 0,4 2 5,1-1 1,-2 3 0,0-2 0,0 1 15,0 0 1,-3-1 0,2 2 0,0-2 28,2-1 1,-1 2 0,1-3 0,0 0 41,2 1 1,-2-3 0,0 0 0,1-4-26,1-2 1,1-1 0,0-2 0,-1-1-28,1 0 1,0-2 0,0-2 0,0 0-28,0 1 0,0-4 0,-2 2 0,0 1-27,-1 1 0,-4 2 1,1 3-1,-2 0-3,-1 1 0,0 4 1,-1-1 4,-2 3 1,-2 4 0,-4 2-1,1 2 6,-1 1 1,-3 0-1,0 1 1,0 2 34,-1 3 1,4-1 0,-4 3 0,1 2 61,0 0 1,0 4 0,4 0 0,-1 0 4,0 1 1,1 0 0,1 3 0,1 0-42,-1 3 0,2-2 0,0 2 0,2 1-18,1 2 0,0 2 0,0 4 0,-1 1-39,1 1 1,-2 2 0,1-1 0,0 1 13,-1 2 0,3-6 0,-2-2 0,1-5 11,-1-1 1,2-1-1,-2-5 1,2-1-72,1-3 0,0-2-174,0-1-505,0-4-197,0-1 923,0-12 0,3 2 0,1-6 0,1 2 0,2 1 0,1-3 0,1 1 0,-1-1 0,1 3 0</inkml:trace>
  <inkml:trace contextRef="#ctx0" brushRef="#br0">9928 12926 7628,'-9'-3'30,"0"0"1,1 0 0,-1 3-113,0 0 1,0 0 0,0 0-1,0 0-1,0 0 1,0 0 0,-2 0 0,-1 1 14,1 2 1,1-1 0,1 3 0,0 0-7,-3 0 1,5-3 0,-2 2-410,1 0 483,4-3 0,1 3 0,6-4 0,6 4 0,5 1 0</inkml:trace>
  <inkml:trace contextRef="#ctx0" brushRef="#br0">10043 12935 7630,'-6'-5'-493,"1"1"-36,1 0 0,-2 3 621,0-2 1,-2 2 0,-1 1-1,1 1 12,2 2 1,-2-1-1,2 4 1,-1 1 2,-2 1 0,1 1 0,1 0 0,2-1-30,1 1 0,1 0 0,3 0-132,0 0 1,1 0 0,2 0-80,3-1 1,2-2 0,1-1 0,0-1 38,-1-2 0,4-1 1,0-1-1,0 0 6,1 0 0,-4-3 0,3-1 1,-2-1 47,-1-1 0,0-2 0,0-1 0,0 0 42,-1 0 1,0 0 0,-1-1 0,-2 0 73,-1-2 0,2 0 1,-3 3 101,-1 0 1,-1 3 56,-1 0 1,-1 4-87,-2-1 0,1 2 0,-3 2-59,1 2 0,0 3 0,2 5 1,-1 2-34,1 1 0,1-2 0,1 2 0,0 2-20,0 1 1,0 0 0,0-2 0,0-1-110,0-1 1,0 2-1,1-4 1,1 0-131,1-1 1,4-5 0,-1-2-140,2-2 1,1-1 0,0-1 341,-1-2 0,1-3 0,0-5 0,0-1 0,0 2 0,-3-1 0,0 0 0,1-1 0,0 1 0,-1 1 0,0-1 0,0-1-25,-1 1 1,3 0-1,-2 0 1,2-1-40,1-2 0,-1 0 0,1-2 1,0 1 82,0 0 0,1-2 0,1-1 0,0 1-24,0-1 1,-1 0-1,0 1 1,1 2 4,1 0 0,-1 4 0,-2-1 0,-1 2 53,-2 2 0,2-1 0,-3 0 0,1 0 197,0 0 0,-3-1-168,2-2 0,-3 3 1,1-3-42,-2 2 0,-1 4 1,-1 1-1,-2 1-70,-2 2 1,-3 0-1,-1 0 1,0-1 30,0 1 1,0 1 0,-1 1-1,0 1 89,-2 2 0,0-1 0,3 3 1,0 0 44,0 0 1,1 1 0,-1 3-60,0 0 1,1 2-1,2 1 1,2 0 12,0 1 0,3 0 1,-2 2-1,2 0-151,1 1 0,0 1 0,0 1 0,0 2 14,0 1 1,0-1 0,1-1 0,1 1 53,1 0 0,1 1 0,-2-3 1,2-1 12,1-3 0,-2 2 1,2-4-1,0-1-24,0-1 0,-2-2 0,1 1-6,0 0 1,3-1-120,-1-2 40,-2-2 1,1-4-294,-2 0 248,-2 0 0,4-1-93,-2-2 0,-1 2 94,4-2 0,-1 1 0,2 0 28,-2-1 1,1-1-1,3 2 105,0-1 0,0-1 0,0 1 0,-4 2 0,-1-3 0</inkml:trace>
  <inkml:trace contextRef="#ctx0" brushRef="#br0">10734 12634 7636,'0'-9'93,"0"3"-17,0 0 0,-1 4-34,-2-1 0,2 3 0,-2 4 0,1 4 21,-1 3 0,2 5 0,-3-1 1,1 4-13,0 2 0,-1 3 0,3 0 1,-2 2-84,1 0 1,-2 0 0,1-2 0,1-1-96,1-1 0,1-3 0,-1-3 0,-1-2-165,-1-1 0,0-2-81,3-2 0,1-4 0,2-3 373,3-4 0,-2 1 0,4-7 0,-4 3 0</inkml:trace>
  <inkml:trace contextRef="#ctx0" brushRef="#br0">10929 12793 7636,'-6'-3'-147,"0"0"0,-1 0 33,-1-1 0,-4 3 0,1-1 1,-1 1 136,-1 1 0,-1 0 0,-3 0 0,-1 0 62,0 0 1,3 0 0,1 0-1,-2 0-91,-1 0 0,3 0 1,3 0-1,1 0-672,1 0 300,0 0 1,5 0 377,4 0 0,4 3 0,5 2 0</inkml:trace>
  <inkml:trace contextRef="#ctx0" brushRef="#br0">10902 12838 7636,'-9'0'29,"-2"1"1,-1 1 0,1 1 33,1 2 1,4 1 0,1 3 0,1 1-161,2 2 1,1-2 0,2 1 0,2-1 30,3-1 1,2-3-1,2-1 1,2-1 15,3-2 0,-2-1 1,2-1-1,1 0-58,1 0 0,0 0 1,0-1-1,-1-2 56,-1-3 1,-5-1-1,2 0 1,-3 1 43,-3-1 0,-1 1 0,-3-1 0,1 1 135,-1-1 0,-5-1 0,-3 0-74,-2 2 1,-2-1 0,-1 3 0,0 0-58,0 1 1,1-3 0,0 2 0,-1 0-172,-1 0 1,1 0-1,2 2-69,0-1 0,3 0 244,0 3 0,4-4 0,-2-1 0</inkml:trace>
  <inkml:trace contextRef="#ctx0" brushRef="#br0">11168 12598 7636,'-9'1'-344,"0"2"1,1 3-1,3 5 1,1 3 269,0 3 1,3 2 0,-3 9-1,1 0 315,0 2 1,-1-1 0,2-2 0,-1-1-111,1-3 0,1-1 1,1-5 202,0-3-155,0-5 0,0-6-81,0-6 0,0-2-96,0-4 1,0 4 0,0-1-1,0-2 2,0-3 1,4 0-1,1-4 1,1 1-8,0 0 0,0-3 1,2 3-1,1 0-74,0 3 0,-3 1 0,0 1 1,1 1-149,1 2 1,1-1 0,0 4 0,2 1-34,1 1 1,3 1 0,-2 0 0,0 0 257,3 0 0,-3 0 0,0 0 0</inkml:trace>
  <inkml:trace contextRef="#ctx0" brushRef="#br0">11567 12616 7622,'-9'-5'-33,"1"0"1,1 3 0,1-1-90,-1 1 1,-1 4 0,-2 2 0,0 2 225,-2 4 1,-1 0 0,2 4 0,-1-1-42,2 1 1,0 0-1,2 2 1,2-3-40,3 0 1,2-1 0,1-3-1,0 0-42,0 0 0,5 0 0,3-2 0,4 0-60,1-1 0,-1-3 1,3 2-1,0 0 38,-2 0 0,0-2 1,-4 2-1,0 0 85,0 0 1,0-2 118,0 3 0,-5-4 1,-2 3-1,-4 0 115,-3 0 1,-6-2 0,-2 3 0,-1 0-74,-2-1 1,1 3 0,-1-3 0,1 1-145,-1 0 0,1-4 0,-1 3 0,2 0-212,1 0 1,-1-3 0,2 1-1,1-2-578,1-1 1,4 0 140,0 0 1,5 0 0,1-1 586,5-2 0,7-2 0,2-4 0</inkml:trace>
  <inkml:trace contextRef="#ctx0" brushRef="#br0">11868 12776 7622,'-6'0'0,"0"0"208,-1 0 1,2 1 0,-1 1-201,-1 4 1,3-1 0,0 1 0,1 2-78,0 3 1,0 0 0,3 3 0,0-1 43,0 1 1,0 1 0,0 2 0,0-3 17,0-2 1,3 1-1,1-1 1,0-1-215,0-2 1,3-3-44,-1 0 1,-1-4-1,1 1-480,1-2 744,-3-5 0,4-5 0,-4-4 0</inkml:trace>
  <inkml:trace contextRef="#ctx0" brushRef="#br0">11859 12607 7622,'-6'-6'327,"0"0"1,4 3-856,-1-2 0,3 4 0,3 0 141,3 3 0,-1 1 387,1 0 0,0 2 0,2 4 0</inkml:trace>
  <inkml:trace contextRef="#ctx0" brushRef="#br0">12089 12776 7045,'-1'-5'-261,"-2"2"522,2 2-54,-3 1 0,1 1-178,0 2 0,0-1 0,3 4 0,0 1-11,0 4 1,0-1 0,0 3 0,0 0-20,0 1 0,-1 0 1,-1 1-1,-1 1 11,1 0 1,1-2 0,1-1 0,0-1 1,0 0 1,0-1-8,0-2-17,0 0-59,0-4 0,1-1 1,1-5-1,1-2-6,-1-3 0,2-2 0,0-1 0,0 1 31,0-1 1,3-1-1,-2-1 1,1-2 29,0-1 1,0 4 0,1-3-1,0 1 26,-1 0 0,0 0 0,3 4 0,0-1 12,0 0 1,-3 3 0,0 1-1,0 0 14,2 0 1,-2 3 0,0-1 41,1 2 0,-2 1 0,1 1-2,1 2 0,-3-1 0,0 3 0,-1 0 7,-1 0 0,1-2 0,-2 2-9,2-1 0,-2 3 0,3-1-7,0 1 0,-3 2 0,2 0 0,-2 1-32,-1 2 1,0-2 0,0 1 0,0 0-10,0 1 0,0-2 0,0 2 1,0-2-62,0-2 0,0 1 0,0 0-203,0 0 1,0 0-690,0 0 51,0-4 876,4-1 0,-3-4 0,3 0 0</inkml:trace>
  <inkml:trace contextRef="#ctx0" brushRef="#br0">12496 12687 6950,'0'9'105,"0"0"1,3 3-1,1 3 1,0 3-21,0 3 1,3-1-1,-2 5 1,1 1-56,0-2 0,-1-2 0,2 0 0,-2 0-107,-2-2 0,0-3 0,-2-2 0,1-3-708,1-2 44,0-1 738,1-4 1,-3-5 0,3-5 0</inkml:trace>
  <inkml:trace contextRef="#ctx0" brushRef="#br0">12638 12908 8390,'-4'-5'-178,"-2"-1"0,1 1 0,-1-2 0,0 2 47,-2 1 0,-2 0 0,-1 2 0,-2-1 128,-1 1 0,0 1 0,-4 1 0,0 0-35,1 0 0,0 0 0,2 0 0,3 0-201,2 0 0,2 0 1,-1 0 238,0 0 0,0 4 0,0 1 0</inkml:trace>
  <inkml:trace contextRef="#ctx0" brushRef="#br0">12656 12669 8390,'9'-4'-24,"-3"3"-36,0-2 1,-5 3-51,2 3 0,-1 6 1,0 6-1,1 3 188,-1 2 1,-1 3-1,-1 4 1,1-1-3,2 1 0,-2-2 0,2-1 0,-2-3-84,-1-3 0,0-1 0,1-2 0,1-3-131,1-3 152,0-4 0,-3-2 1,1-6-157,2-3 0,2-1 1,4-2-1,0 0 52,-1 0 0,1-3 0,1-1 0,1 1 61,1-1 0,0-2 0,-4 2 0,1 0 53,0 1 1,0 0 0,0 3-1,0 1 126,0 2 1,-4 2-1,1 4 23,1 0 1,0 1 0,0 2 0,-2 3-73,-1 2 0,0 2 0,-1 1 0,2 1-3,0 2 1,0 1-1,-3 2 1,3-2-127,0 0 0,2-1 1,-4 1-1,0-3-203,1-3 1,-3 0 0,3 0 0,-1 0-951,0 0 1182,0-4 0,1 3 0,1-3 0</inkml:trace>
  <inkml:trace contextRef="#ctx0" brushRef="#br0">9211 13360 8260,'0'6'-425,"-1"-1"0,-1 0 215,-1 0 1,0 1 0,3 3 0,0 0 350,0-1 1,0 5 0,0 2-1,0 2-106,0 0 0,0 4 1,0 1-1,0-1-45,0 1 1,3-1 0,0-4 0,-1-3 38,-1-2 1,-1-2 132,0-1-73,0-4 1,0-2 0,0-6-87,0-3 1,0-5 0,0-2-1,0-1-87,0-1 1,0-5 0,0-1 0,-1 1 64,-2-2 1,2 2 0,-2-3 0,2-1 19,1 1 0,0 2 0,1 3 1,1 1 22,1 3 1,4-2 0,0 4 0,2 1-16,3 1 1,3 5 0,-2 2 0,1 2-10,1 1 0,-1 0 0,0 0 0,-1 0-4,-3 0 0,0 4 0,-1 2 1,-1 2 15,-2 1 0,-1 0 0,-3 0 0,1 0 35,-1-1 0,-1-2 1,-1 0-1,0 1 115,0 1 0,-4 1 1,-2 0-24,-2 0 0,-1-2 1,-1 0-1,0-1-68,-2 1 0,0-2 1,3 0-1,0 0-96,0 0 1,0-2-1,1 2 1,-1-1-286,0-2 0,0 0 0,0 0-414,0 1 1,1 0 723,3 0 0,1-2 0,8 3 0,0-4 0</inkml:trace>
  <inkml:trace contextRef="#ctx0" brushRef="#br0">9494 13564 8133,'0'6'-253,"0"0"1,3-3-1,1 3 199,1 1 1,-2 0 0,2-1 14,-1 0 0,3-4 1,-1 1-40,1-2 0,2-1 0,0 0 0,0 0 6,0 0 1,-3-4-1,0-2 1,0-1 83,-1-2 1,1 0-1,-2 0 1,0 0 72,0 0 1,-1 0 0,-3 1 19,0-1 0,0 0 1,-1 1-1,-2 2-69,-3 3 1,-2 2-1,0 1 1,-1 0 32,0 0 1,0 0-1,0 0 11,0 0 0,0 1 0,1 2 22,-1 3 1,0 2 0,1 1-28,2 0 1,-1-1-1,4 1 1,1 0-15,1 0 1,1 0 0,0 0 0,0 0-54,0-1 0,3 2 1,1 1-1,1 0-46,2-3 1,0 1 0,0-3 0,-1 1-32,1 2 1,0-3 0,2-1-1,0-1-217,0-2 0,-2 0 0,1 0 0,2 1-608,-1-1 894,1-1 0,3-1 0,1 0 0</inkml:trace>
  <inkml:trace contextRef="#ctx0" brushRef="#br0">9769 13440 6385,'0'10'360,"0"1"-271,0 1 1,0 3-1,0 0 1,0 2-67,0 1 1,0 0 0,0 2 0,1 1 1,2-2 0,-2-1 0,2-2 0,-2-2-10,-1-2 0,0 0 0,1-4 1,1-1-51,0-1 191,1-4 1,-3 1-44,0-6 0,-1-2 1,-1-4-110,0 0 1,-1-1-1,2-1 1,-1-1 73,-1-2 0,0 0 1,3-2-1,0 3 45,0 0 0,3-2 0,1 2 0,0 0-87,-1 1 1,4 0 0,-2 3-1,1 0-77,0 0 1,0 1 0,3 1 0,1 3-274,1 0 1,-1 1 0,2 3 0,-2 0 25,-1 0 0,1 0 0,1 1 0,0 1 288,0 1 0,-1-1 0,-1 2 0,0 1 0</inkml:trace>
  <inkml:trace contextRef="#ctx0" brushRef="#br0">10158 13484 8228,'-8'0'-285,"-1"0"0,-1 0 6,-2 0 1,2 0 0,-2 0-1,3 1 411,0 2 0,-3 1 0,0 3 0,1-1-32,1 1 0,3 1 0,0 1 0,1 0-94,-1-1 0,3 1 1,0 0-1,1 0 62,0 0 0,0 1 0,4 0-52,2 2 0,-1 0 0,4-3 0,1-1-21,1-2 1,1 1 0,-1-3 0,2 0-59,2-1 0,-1 0 0,3-3 1,-1 0-121,1 0 0,-2 0 0,2 0 0,0 0-229,-1 0 412,-2 0 0,6-4 0,-3 0 0</inkml:trace>
  <inkml:trace contextRef="#ctx0" brushRef="#br0">10282 13520 8192,'-6'0'-78,"1"0"1,3 1 0,0 1 38,4 1 1,0 3-1,3-2 1,1 0 11,-1 3 0,3-2 1,-2 0-1,2-1-14,1-2 1,0 2-1,0-1 1,-1-1-18,1-1 0,0-1 0,0 0-27,0 0 0,0 0 0,-1-1 29,-3-2 1,0-1 0,-3-3 0,1 1 69,-1-1 1,-2 0 0,-3-2 0,-3 0 87,-1 0 1,-3 3-1,-1 0 1,-1 0 115,1 1 0,-2 1 1,2 4-1,-1 0-117,-1 0 1,3 0 0,-2 1-1,3 2-26,0 3 0,0 3 0,1 2 0,1 2-34,1 0 0,4-1 0,-1 2 1,2 0-44,1 0 1,1-3-1,2 3 1,4-1-7,4-2 1,-1 1 0,3-3 0,-2-1-38,1 0 0,3-1 0,-2 0 0,-1-2-167,1-1 1,0-1 0,-2-3-1,1 0-128,-1 0 0,1 0 1,0 0-1,-1 0 340,-1 0 0,-1-8 0,-1-2 0</inkml:trace>
  <inkml:trace contextRef="#ctx0" brushRef="#br0">10504 13431 8257,'0'-9'-712,"0"0"0,0 6 1,0 3 826,0 4 1,0 8-1,0 4 1,0 3 42,0 1 1,0 5 0,0-2 0,0 0-28,0 1 0,0-4 1,0-1-1,0-2-77,0-2 1,0-4 0,0 0 87,0-1-101,0-5 1,-3-5 0,0-6 0,1-2-143,1 0 1,-2-5 0,-1-1-1,0-1 53,0 0 0,1 1 0,3-5 0,0-1 9,0 0 1,1-1-1,1 3 1,2 1 24,1 3 0,1-3 0,3 3 0,0 0 33,-1 3 0,4 4 1,0 2-1,0 1 8,1 2 1,-2 1 0,2 1 0,0 0 38,-2 0 0,-4 1 0,-1 2 7,1 3 0,-2 2 0,-1 1 1,0 2 72,-2 1 0,-1 0 0,-1-3 0,-1 1-72,-2 1 0,1-1 0,-3 2 1,-2-2-65,-1-1 1,-1-1 0,0-1 0,-1-2-11,-2 2 0,-5 5 0,-6 2 0</inkml:trace>
  <inkml:trace contextRef="#ctx0" brushRef="#br0">10549 13597 10669,'5'-4'20,"3"3"1,-2-2-11,2 2 1,1-2 0,0 0 0,0 0-10,0-1 0,3 3 0,0-2 1,-1 1-23,-1-1 1,-1 1 0,0-3 0,0 1 1,-1 2 0,-2-2 0,0 1 0,0 0-15,-1-1 0,-1 2 0,-3-3 1,1 0-36,1 0 0,0-1 0,-3-3-41,0 0 1,-4 3 0,-1 1 0,-1-2 19,0-1 0,1 2 0,-2 0 0,2 0-16,-2 1 0,-1-3 1,-1 3 42,0 0 1,3-2-1,0 4 1,-1 1 33,-1 1 0,2 0 0,0-1 0,-1-1 7,-1 1 1,-1 1 0,0 1 82,0 0 0,0 1 1,0 1 35,0 1 0,3 1 1,0-1 21,-1 3 1,2-1 0,-1 1-60,-1 1 1,2 1 0,-1 0 0,0-1-20,1-1 0,-2 1 0,4 3 0,0 2-28,-1-1 1,3 0-1,-2 0 1,1 1-16,-1-1 1,2 2-1,-2 0 1,2 1-26,1 2 0,0-3 0,0 0 0,0-1-37,0 0 1,0 1-1,1-2 1,1 1 15,1-1 0,3-1 0,-2-1 0,1-1 33,2-2 0,-2 1 0,1-3 0,1 0 44,1 0 0,1 2 1,0-3-1,0 0-2,0 1 0,1-3 1,1 2-1,2-2 24,1-1 1,0 0-1,1 0 1,-2 0 0,0 0 1,-3 0-1,2 0 1,-2 0 10,-2 0 1,1 0 0,0 0-70,0 0 1,0 0-1,0 0-14,0 0 1,0 0-186,0 0 1,0 0 0,0 0 220,0 0 1,0 4 0,0 1 0</inkml:trace>
  <inkml:trace contextRef="#ctx0" brushRef="#br0">10926 13445 23120,'0'-6'-3277,"0"0"1638,0-1 1,0-1-1,0-1 1,0 3-834,0 0 2325,0 4 0,0 5 1,0 6 81,0 1 1,3 4 0,1 0 0,0 1 26,0 0 0,2 0 1,-2 1-1,0 0-365,0-1 0,0-3 0,-2 2 0,1-1 340,-1-2 1,0-1-1,0-1 1,1 0-16,-1 0 0,-1 0-461,-1 0-243,0-4 758,0-1 0,0-4 0</inkml:trace>
  <inkml:trace contextRef="#ctx0" brushRef="#br0">10890 13292 19482,'-4'-5'-3277,"2"-2"0,-4 4 1886,4-4 1425,-2 6 1,4 1 0,0 5 0</inkml:trace>
  <inkml:trace contextRef="#ctx0" brushRef="#br0">11375 13472 13069,'-1'-8'-1527,"-1"1"0,-1 1 673,1-1 1,-3 3 810,-1 1 1,1 2 0,0 2-1,0 3 93,0 5 0,3 0 0,-2 4 0,1-1-85,0-1 1,0 2 0,3-2-1,0 1 107,0-1 1,0-1 0,-1-1 0,-1 0-39,-1 0 0,0-3 0,3 0-294,0 1 391,0-3 0,-1 0 0,-2-4 44,-3 0 1,-2-1 0,-1-1-1,0-2-141,0-1 1,0-1 0,0-3-1,-1 0 31,-2 0 1,2-1-1,-3-1 1,1-1-1,0 1 1,0 2 0,3 2-1,0 1 5,0 0 0,3 1-773,0-1 354,4 4 1,-2-1-1,5 6 374,2 3 0,2 2 1,4 0-1</inkml:trace>
  <inkml:trace contextRef="#ctx0" brushRef="#br0">11456 13543 11037,'5'-4'-258,"2"2"0,-3-3 49,1 1 0,1 1 1,2 3-1,2 0 166,2 0 1,-2 0 0,2 0-1,-1 0-3,1 0 1,-2 0 0,3 0 0,-1 0 57,0 0 1,0 0 0,-3 0-1,0 0-68,0 0 0,-3 0 0,0-1 28,1-2 1,-3-2-33,-1-4 0,-3 1 0,-4 1 49,-5 2 1,-1 3 0,-4-1 0,0 2 76,0 1 1,-1 0 0,-3 0 0,1 1 8,2 2 1,-1 2 0,3 2-1,0 1-27,1 1 0,0-2 0,4 5 0,1-2-55,1-1 1,4 3-1,-1 1 1,3 0-21,3 0 0,2 0 0,5-2 0,1 1-1,0-1 1,5-1 0,-1-1 0,2-1 10,1-2 0,0-1 0,0-3 1,0 1-113,0-1 1,-3-1 0,-1-1 0,0 0-165,0 0 1,-2 0-1,2 0 297,-1 0 1,-1-4 0,-3-1-1</inkml:trace>
  <inkml:trace contextRef="#ctx0" brushRef="#br0">11815 13436 10785,'0'-9'-2814,"1"4"2817,2 2 1,-2 4-1,2 4 1,-2 5 137,-1 3 1,3 5 0,0 3 0,0-2-97,1 0 0,-3-1 1,3 0-1,-1-1 0,0-2 1,1 1 0,-2-4 0,1-1-22,-1-1 0,-1-1 179,-1 0-84,0-4 0,0-2 0,0-6 0,0-3-145,0-2 0,3-1 0,1-1 0,0-1-55,0-1 1,3-4-1,-2 2 1,2-1 91,-1 0 1,2 3-1,-2-2 1,2 1-1,1 2 1,3 2 0,0 0 0,0 0-99,1 0 1,-2 1 0,4 1-1,0 2-50,-1 1 1,2 1 0,-4 3 0,-1 0-529,-1 0 715,-1 4 1,4 1 0,1 4 0</inkml:trace>
  <inkml:trace contextRef="#ctx0" brushRef="#br0">12282 13472 18594,'0'-9'-3277,"0"0"1638,0 0 1,0 3 723,0 0 0,0 5 414,0 1 1,0 4 421,0 5 1,0 0 0,0 0-1</inkml:trace>
  <inkml:trace contextRef="#ctx0" brushRef="#br0">12326 13732 15072,'-5'-4'-2773,"0"2"2501,2-4 0,2 0 0,-3-3 1</inkml:trace>
  <inkml:trace contextRef="#ctx0" brushRef="#br0">12506 13507 8997,'0'-17'-288,"0"-1"1,0 1 0,0 2 0,0 3 361,0 2 0,1 1 0,3 1 1,4 1-83,3 1 0,4 4 1,-2-2-1,1 1-31,2 0 1,-2 0-1,1 3 1,0 0 51,-1 0 0,3 3 0,-3 1 0,0 0 5,1 0 0,-4 2 0,2-2 0,-1 1 0,0 2 1,-3-2 0,-4 1 0,0 1 21,0 1 0,-3 1 0,1 0 39,-2 0 0,-1 3 0,0 0 1,-1-2 31,-2 0 0,-2 2 1,-4 0-1,0 0-17,0 1 0,-4 1 0,-1 4 1,-1-1-22,0-2 0,5 2 1,-2-2-1,3 1-10,3-1 1,-1 1 0,4-4 0,1 0 1,1 1 1,1-3 0,0 2 0,0-2-35,0-1 1,4-1-1,2-1 1,2-1-29,1 1 1,0-2 0,-1 0-1,1-1-100,0-2 1,0 2-1,0-1 1,0-1-418,0-1 0,-1 0 0,-1 1 517,-1 1 1,0 4 0,3-2 0</inkml:trace>
  <inkml:trace contextRef="#ctx0" brushRef="#br0">12730 13966 8448,'-3'-6'37,"0"0"0,-1 1 0,2-2 1,-1 1 708,1-1-725,1 3-21,1 0 0,-4 4 0,-1 0 0</inkml:trace>
  <inkml:trace contextRef="#ctx0" brushRef="#br0">8581 14346 8435,'0'-10'111,"0"0"0,0 4 0,0 0 3,0-2 0,0 3 1,0-2-260,0-1 1,5-1-1,0-3 62,0-1 1,4-1 0,-3 2 0,2-2 52,-1-1 0,1-5 1,-1-4-1,1 0-14,2-3 1,-3 2 0,-1-1 0,2-1 44,0-1 0,-1 3 0,-2 3 0,1 5 232,-1 4-172,-3 2 0,2 7-133,-4 4 1,0 4-1,0 6 153,0-1 0,0 6 0,1 0 0,2 1 63,0 0 0,1 0 0,-2 4 1,3-1 25,0 1 1,1-1 0,1 2-1,0 0-50,0 2 0,2 0 0,1-4 0,-1 1-47,1-1 0,3 1 0,0-2 0,-1-1-179,-1 0 1,-2-6 0,1 2 0,0-2-334,0-1 1,-1-1-516,1-3 0,-4-2-247,1-4 1201,-1-4 0,0-1 0,-2-5 0</inkml:trace>
  <inkml:trace contextRef="#ctx0" brushRef="#br0">8931 14249 8435,'-9'-5'0,"-1"0"0,-1-2 3,-2 1 1,2 3 0,-3-3 0,0 2 177,-2 2 1,-2 1-1,-2 1 1,2 0-128,2 0 0,-3 1 0,3 1 0,-2 1-134,-2-1 0,2 1 1,2-1-1,3 1-527,2-1 1,4-1 606,1-1 0,8 0 0,-1 0 0</inkml:trace>
  <inkml:trace contextRef="#ctx0" brushRef="#br0">9184 13986 10751,'-8'-10'0,"0"1"-124,2 3 1,2-2 15,-2 5 1,1 1 0,-2 5 178,4 4 0,2 5 0,1 2 0,0 1-12,0 2 0,0 2 1,1 0-1,2 0 87,4 1 1,1-1 0,2 1 0,0-1-112,-1 1 0,1-2 0,-1-1 0,-2-1-155,0-2 0,-2 2 0,3-2 1,-3 0-240,0 0 0,-2-4 1,-3-4-1,0 2-1416,0 0 1743,0-2 1,-5-2-1,0-4 1</inkml:trace>
  <inkml:trace contextRef="#ctx0" brushRef="#br0">9311 14083 12453,'0'-6'-806,"0"-1"1,-1 5 1037,-2-1 1,-3 2 0,-5 1-1,-1 0-97,-1 0 0,-4 0 0,1 0 0,-2 1-167,-2 2 1,-3-1 0,0 4 0,-1-2-208,0-2 0,-2 0 0,3 0 0,3 2-403,3-2 0,-1 0 615,5 1 1,5-2 0,3 4 0</inkml:trace>
  <inkml:trace contextRef="#ctx0" brushRef="#br0">9437 13986 10999,'-5'-1'-919,"2"-2"990,-3 1 1,5 2 0,-2 8-1,2 3 81,1 2 1,0 4-1,0-1 1,1 3-74,2 0 1,-1 2-1,4 0 1,-1 2-26,1-1 0,-3-2 0,2 0 0,1-1-221,-1 1 0,-3-2 0,1-2 0,-1-3-494,-2-2 0,0-1-325,0-1 1,0-4 957,0-5 0,-5-5 1,0-4-1</inkml:trace>
  <inkml:trace contextRef="#ctx0" brushRef="#br0">9583 14180 10999,'0'-9'-808,"0"-1"1,1 1 483,3 3 1,-4-2 701,0 5 1,-5 0 0,-6 3 0,-3 0-243,-5 0 1,-5 4 0,-6 2 0,-3 0-228,-2 1 1,-2-4 0,0 2 0,3 0-186,0-3 0,4 2 1,7-1-1,7-1 287,4-1 1,7 4 0,0 0 0</inkml:trace>
  <inkml:trace contextRef="#ctx0" brushRef="#br0">9661 14142 7843,'0'-6'-244,"0"3"400,0 6 1,0 6 0,0 4 0,0 0-98,0 1 1,0 0 0,0 3 0,1-2-35,2-1 1,-1 3 0,1-4 0,-2 0-59,-1 1 0,3-4 0,0 3-105,-1-2 0,0-1-397,-2 0-285,0-5 820,0-1 0,0-4 0</inkml:trace>
  <inkml:trace contextRef="#ctx0" brushRef="#br0">9671 14015 8314,'0'-10'-376,"1"1"0,1-1-118,1 0 1,1 4-1,-3 0 568,2 2 0,-2 2-74,2 5 0,3 2 0,-1 5 0</inkml:trace>
  <inkml:trace contextRef="#ctx0" brushRef="#br0">9875 14064 8314,'6'-5'-138,"-2"5"1,-4 0 0,0 6 247,0 2 0,0 2 0,0 1 0,0 2-18,0 3 0,0-1 0,1 2 0,1 0-31,1 1 0,1-2 1,-3 1-1,1-1-66,1-1 1,1 2 0,-1-4 0,0 0-35,-1 1 0,-1-6 0,-1 2 0,1-2-708,2 1-103,-2-4 850,4 0 0,-10-5 0,0 0 0</inkml:trace>
  <inkml:trace contextRef="#ctx0" brushRef="#br0">10050 14258 8314,'-3'-9'-54,"0"-1"0,-2 1 0,2 2 138,-3 0 0,0 5 0,0-1 0,-2 2-147,0 1 0,-2 0 0,0 0 0,0 0-254,1 0 1,-1 1 0,0 1-623,1 1 939,-1 0 0,0 2 0,0 0 0</inkml:trace>
  <inkml:trace contextRef="#ctx0" brushRef="#br0">10138 14200 8314,'-3'-10'-315,"-1"0"0,0 5 0,2 1 471,-1-1 1,-5 4-1,3-1-18,-1 4 1,1 4 0,3 3 0,-2 1 16,2 0 0,1 0 0,1-1 0,0 1-26,0 0 0,1 0 0,1-1 0,3 0-57,0-2 1,2 1 0,2-1-1,1 0-14,0 0 1,0 0 0,-1-3 0,1-1-76,0 1 0,3-3 0,0 2 0,-1-2 16,-2-1 1,0 0 0,0-1 0,0-2-28,-1-3 0,0 0 1,-1 0-1,-3-2-61,-1 0 0,-1-2 0,-1 0-13,1 0 0,-2 1 0,2-1 1,-2 0-93,-1 0 0,-3 4 1,-1 1-623,-2 0 0,0-1 816,-4 2 0,0 1 0,1 3 0</inkml:trace>
  <inkml:trace contextRef="#ctx0" brushRef="#br0">10488 14210 8399,'0'-10'-148,"0"0"1,0 4 0,0-1 0,-1 1-216,-2 0 0,1-1 0,-5 4 483,0 0 1,-2 2-1,-1 1 1,0 0 6,1 0 0,-1 1 0,0 2 0,1 1-40,-1 1 1,0 2 0,0 2 0,2 1-12,1 0 1,0 0 0,3-1-1,1 1-45,-1 0 1,3 0 0,-3-1 0,3 1 22,1 0 1,0-4 0,1 1-13,3 0 0,-2-2 0,4-1-15,2 0 1,4-3 0,1 3-1,-1-3-41,-1-1 1,-2-3 0,1-1 0,1 1-1,2-1 1,-2-2 0,2-3-20,-3-1 1,0-3-1,-1 0 1,-2 0-83,0-1 0,-5-1 0,2-5 0,-1 1-51,1-1 1,-1 1-1,-3-1 1,0 1 150,0-1 0,0 4 0,0 1 1,-1 1 53,-2 2 1,2 1 0,-4 3 0,2 0 66,0 2 1,-2 3 38,2 0 0,1 2 1,-3 2-108,0 2 1,2 0 0,2 3 39,-2 2 1,2 0 0,-3 2 12,3 0 0,1 3 0,0 1 0,0 0-12,0 0 0,0 0 0,0-2 1,1 2-31,3 1 1,-2-2 0,3 2-1,1-1-78,-1-2 0,2 2 1,2-1-1,1-1-328,0-1 1,-1-5 0,1 1-521,0 0 0,0 1 877,-1-1 0,5-3 0,2-4 0</inkml:trace>
  <inkml:trace contextRef="#ctx0" brushRef="#br0">10653 14180 8594,'7'6'430,"-1"-2"-501,2 1 1,1-4 0,0 2 0,1-2-134,0-1 1,0 0 0,0 0 2,3 0 0,-2 0 0,2 0-30,-2 0 0,-2-4 152,-3-3 1,-2-2 0,-5 1 0,-2 0 78,-3 2 1,-3 4-1,-1-3 1,0 2 73,1 0 1,-1 0 0,-1 3 0,-1 0 193,-1 0 1,3 0 0,1 0 2,-2 0 0,0 4 0,4 2 0,1 3-105,2 1 0,-3-1 0,4 1 0,1 0-104,1 0 1,2-1-1,2 1-271,4 0 1,5 0 0,2-1-1,1 1-633,2 0 842,2-5 0,4 4 0,2-4 0</inkml:trace>
  <inkml:trace contextRef="#ctx0" brushRef="#br0">11033 14103 9872,'-10'0'0,"0"0"-289,1 0 1,-1 1-1,0 1 1,1 2 551,-1 2 0,3-3 0,2 3-117,1 2 0,0 1 1,5 0-101,3 1 1,-1 0 0,6-1 0,1 0-50,1-2 1,4 1 0,0-1 0,2 1 1,-1 2 0,-4-3 0,1-1 0,-1 2-9,1 0 0,-6 2 0,3-1 1,-3-2-34,-1 0 0,1-1 0,-3 4-128,-2 0 0,-1-4 0,-2 1-173,-2 0 0,-4 1 0,-5-1 344,-1 0 0,-8-1 0,0 4 0</inkml:trace>
  <inkml:trace contextRef="#ctx0" brushRef="#br0">8260 14171 8334,'-10'0'-228,"1"0"1,2 0 0,1 0 0,-2 0 118,0 0 1,1 0-1,1 0 1,-2 0 13,-1 0 1,3 0 0,-1 0 36,0 0 0,-2-1 53,-1-3 0,5 2 0,3-3 1,4-1 11,4 1 1,3 2 0,2-3 0,1 1 71,1 0 0,4 2 1,-2 0-1,0 1 8,-2-1 0,-2 2 1,-1-3-1,0 3 34,-1 1 1,1 5 0,-1 1 50,-3 3 1,-1-3 0,-5 1 20,0 0 0,-2 2 1,-1 1-1,-4-2 31,-5-1 1,1 0 0,-2-3-1,2-1-207,1 1 0,-3-3 0,0 3 0,2-3-8,0-1 0,1 0 0,0-1-265,1-3 0,3 2 1,3-4-1,2-2-9,1-1 0,0 0 0,0-1 1,1 0 132,2 1 0,4 2 0,5 2 0,1-1 186,-2 1 0,3 3 0,-1-2 0,-1 3 6,-1 1 1,-1 0 0,0 0 75,-1 0 1,-3 5 0,-3 1 125,-2 3 1,-1 1 0,-1-2-1,-2 0 5,-4-2 0,-1 0 0,-2 1 0,0-1-139,0-2 1,1 2-1,-1-2 1,0-2-25,1-1 1,-1 2 0,0 0-239,0 0 1,4-2 0,0-2-148,2-3 1,1-1 0,3-5-5,0 0 1,4 4 0,3 1 0,1-1 183,2 1 1,3 3 0,1-3-1,0 2 61,0 0 1,-1 0 0,-3 3 0,0 1 90,-1 2 1,-2-1-1,-2 5 181,0 0 0,-2-1 0,-3 0 20,0 2 1,-1-1 0,-3 1-1,-2-3-111,-3-1 1,0 1-1,-1-3 1,0 1-58,0-1 0,1-1 1,-1-1-1,0 0-28,1 0 1,2 0-1,1 0-323,-2 0 1,4-1-110,0-2 1,3-2 171,1-5 1,5 1 0,1 2 144,3 0 0,1 5 1,-1-2-1,1 1 88,0-1 1,-1 1 0,1 3 55,0 0 1,0 0-1,-1 0-247,1 0 0,-3 0 0,-2 1-480,-1 2 1,3 3 641,-4 3 0,0 1 0,-3 0 0</inkml:trace>
  <inkml:trace contextRef="#ctx0" brushRef="#br0">8241 14901 8352,'8'-1'-753,"0"-2"626,-2 0 0,-2 0 0,2 3 237,2 0 1,-3 0 0,2 1-80,0 2 0,-1 2 0,-1 2 77,-1 0 1,3-1 20,-4 4 0,0 0-6,-3-1 1,-1 0 0,-2-1-42,-4-2 1,-1-4 0,-2 2 0,0-3-63,1-1 1,-1 0 0,0 0 0,0 0-114,1 0 0,-1 0 0,0-1-15,1-3 0,2 2 0,2-4-48,0-2 0,2-1 0,3 0 102,0-1 1,4 3 0,3 1 0,2-1 65,0 2 0,4 0 0,0 2 0,-1 0 29,-1 1 0,-1 1 0,-1 1 43,1 0 0,0 0 0,-2 1 0,-1 2 69,-4 4 0,2-2 0,-2 2 0,-1 0 80,-1 2 0,-1-3 0,0 1-1,0 0 0,-4 2 0,-3 0-46,-1-3 0,-2 2 0,0-5-142,0-1 0,-3-1 0,0-1-87,2 0 1,0 0 0,1 0-1,0 0-144,1 0 1,2-4-1,2-2-216,0-3 0,2-1 217,3 0 0,4 1 1,3 0-1,2 3 117,0 2 1,1 2 0,0 0 0,-1-1 82,1 1 0,0 0 0,0 2 1,-1 0 97,1 0 1,-3 2 0,-1 0 0,1 2 88,-2 1 1,0-1 0,-2 2 60,0 2 0,0-3 0,-3 2-44,0 0 1,-3 2-1,-2 0 1,0-2-64,-3 0 1,0-4-1,-3 2 1,-1 0-168,-1-3 1,-3 2 0,3-1 0,1-1-48,1 0 0,-2-2 1,0 0-1,1-2-33,2-1 1,3 1 0,2-4 0,0-2 5,3-1 1,1-1 0,1-2-1,0-1-49,0 1 0,1 1 0,4 1 0,3 2 131,4 1 0,2-1 0,-2 4 1,2 0 104,1 0 1,-3 0-1,1 4 1,-2 0-18,-1 0 0,-1 1 0,1 2 142,0 0 0,-5 4 0,-2 0-15,-1 1 0,-2-1 0,0-1-27,0 2 0,0-3-201,0 2 1,-5-2 0,-1 2-115,-3-4 1,3-2-1,-1-1 18,0 0 1,1 0 0,1-1-129,0-2 0,1 2 0,2-4-207,-1 1 1,-1-1 45,4-5 0,4 3 0,0 1 1,1-1-798,3 2 1199,1 1 0,5-1 0,1 0 0</inkml:trace>
  <inkml:trace contextRef="#ctx0" brushRef="#br0">8698 14823 8098,'0'-7'-215,"0"1"1,0 5 0,0 1 269,0 5 0,0 4 1,0 2-1,0 1 20,0 1 0,0 1 0,0-1 1,0 2-16,0 0 0,0-1 1,0-4-1,0-1-22,0 1 0,0 3-121,0 0 69,0 0-23,0-8 0,4-1 1,2-8-1,0-2-105,1-3 0,-1 0 0,4-2 0,0-2 51,-1-3 1,1 0-1,0 0 1,0 0 43,-1 1 0,2-4 1,1 4-1,1 0 35,-1 2 0,-5 2 0,0 2 0,-1-1 45,0 0 0,2 5 58,-1 2-30,-3 1 0,1 4 0,-5 1 1,0 3 63,0 3 0,0 1 0,0 0 0,0 2-14,0 1 1,0 1-1,0-2 1,0 1-16,0-1 0,0-1 1,0-1-1,0-1-68,0 1 0,0 0-84,0 0 0,0-1-32,0 1 46,0-4 25,0-2 1,1-4 0,2-1 0,2-2-100,1-4 1,2 2 0,-1-2 0,1 0-33,2-2 0,1-4 0,1 0 0,1 0 19,-1-1 0,-1 3 1,-2-2-1,1 1 46,0-1 0,-1 5 0,1-3 0,0 1 115,0 3 0,-4-1 0,1-1 0,-1 2 12,0 0 0,-1 5 0,-3-2 0,2 0 15,2 1 0,-4-1 1,2 2 288,1-1-177,-4-1 1,3 5-81,-4 3 0,-1-2 0,-1 4 0,-1 2 75,0 0 1,1 5 0,0 0 0,-1 0-16,1 1 0,1-3 0,1 3 0,0-1-43,0 0 1,0 0-1,0-2 1,0 1-16,0 1 0,1 0 1,1-3-174,1-1 1,0 1 0,-2-1-615,3-3 241,-3 3 1,7-8 0,-1 1 120,1-4 0,3 0 1,1-5-1,2 0 332,1-2 0,2-1 0,2 1 0</inkml:trace>
  <inkml:trace contextRef="#ctx0" brushRef="#br0">9360 14842 8247,'0'-6'-483,"-2"0"157,-1 2 1,1-2-1,-4 2 428,-2 2 1,3 1-1,-2 1 1,0 0 70,-2 0 1,2 1-1,1 2 1,-2 4-1,0 2 0,1 0 1,1 2-83,-2 2 0,4-5 1,1 1-1,1 0-45,2 0 0,2-1 0,1 0 1,3-3-44,3 0 0,2-1 0,1-2 0,2 1 1,1 0 0,-3-2 1,2-1-1,-1-1-113,0-3 1,0 3 0,-5-3 0,0 1-35,-2-1 0,-2-2 1,1 2 22,-1-2 0,0 0 0,-4-4-21,0 0 0,-5 2 0,-1 0 1,-2 2-64,2-2 1,-3 3 0,3-1-1,-2 1-87,2-1 0,-2 3 291,5-3 0,-5-1 0,3-3 0</inkml:trace>
  <inkml:trace contextRef="#ctx0" brushRef="#br0">9496 14628 8454,'-1'-8'-127,"-2"0"-120,0 2 1,0 2 802,3-2-463,0 4 1,0-2 0,0 8 0,0 3 42,0 5 1,0 0 0,0 3-1,0 0-25,0 0 1,3 2 0,0 2 0,1-1-52,0-1 0,-2 1 1,4-3-1,-2 1-14,-2 1 0,0-5 0,0 2 1,2-1-20,-2 0 0,0 0 0,0-4-222,1 1 0,1-4-1040,-4 1 522,0-5 0,0 1 213,0-6 0,0 1 500,0-5 0,-5 1 0,0-4 0</inkml:trace>
  <inkml:trace contextRef="#ctx0" brushRef="#br0">9651 14755 8385,'6'-10'-11,"-3"0"1,-2 4 0,-1-1 65,0 0 1,0 1 2,0 0 0,-1 4 0,-2-2 1,-4 3 21,-1 1 1,-2 1 0,-1 2 0,-1 0-37,-1-1 1,-4 2-1,1 1 1,-3-1-99,0 0 1,-1 0-1,2-3 1,1 1-81,1 1 1,4 0 0,-1-3-802,2 0 688,5 0 1,3 0-1,8 0 1,3 0 246,4 0 0,5 5 0,-1 0 0</inkml:trace>
  <inkml:trace contextRef="#ctx0" brushRef="#br0">9797 14764 8385,'-5'-4'-545,"0"3"283,1-2 1,2 2 0,-3 2 567,0 2 0,2-1 0,3 5 1,0 1-226,0 4 0,0-1 0,0 2 0,0-2-83,0-1 1,0-1 0,0 1 0,0 0 24,0 0 1,3-4-1,1 1 1,-1-1-269,1-1 1,-3 4 0,4-4-401,-1 1 0,-2-2 645,5-4 0,-5 0 0,6 0 0,-2 0 0</inkml:trace>
  <inkml:trace contextRef="#ctx0" brushRef="#br0">9817 14560 8314,'0'-12'-565,"0"2"41,0 2 0,0 2 536,0 0 1,0 5-289,0 1 0,0 4 276,0 6 0,4 0 0,2-1 0</inkml:trace>
  <inkml:trace contextRef="#ctx0" brushRef="#br0">10002 14696 7742,'0'-9'-556,"0"-1"1081,0 0 0,-1 1-341,-3 3 1,3 0-155,-2 6 0,-1-2 1,0 10-1,2 2 17,1 2 0,-2 2 0,0-2 1,1 2-82,0 1 1,2-2 0,0 3 0,-1 0 10,-2-1 0,2-1 0,-2-4 0,2 0-41,1 0 1,-4-4 0,1 1-1,1 0 1,1-1 0,0-1-29,-2-1 167,2 0 0,-5-4 0,4-2 27,-1-1 1,-2 1 0,3-4 0,-2-1 17,-1 2 0,1-4 0,-1 3 0,-1-3-104,1-1 1,2 1 0,-3 2 0,1 0-309,0 0 1,1-2-954,-2-1 277,4 1 968,-3 3 0,10-2 0,0 2 0</inkml:trace>
  <inkml:trace contextRef="#ctx0" brushRef="#br0">10099 14842 8306,'6'0'-521,"1"0"1,0 0 116,2 0 1,1 0 0,0 0 398,-1 0 0,1 0 1,0 0-1,-1-1 40,1-2 1,0 1 0,0-5 58,-1 0 1,0 1 0,-1 0 44,-2-2 0,-4 0 1,1-2-22,-1 0 1,-2 0-1,-2 2-56,-1 1 1,-1 2 0,-4 3 0,1-1 11,-4 0 0,1 2 1,-4 1-1,1 0 56,0 0 1,-1 1-1,2 2 1,-1 1 24,1 1 1,2 2-1,0 2 1,0 0-86,0-2 1,2 1 0,1-1 0,3 1-89,0 2 0,3 0 1,-3 0 10,3-1 1,6 0 0,1-1 0,3-3-96,0-1 0,1 3 1,1-3-1,1 0-109,1 1 1,1 1 0,-2-3-1,1 0-367,-1-2 1,2 2 577,-1 0 0,4 0 0,-2-3 0</inkml:trace>
  <inkml:trace contextRef="#ctx0" brushRef="#br0">10410 14677 8276,'-9'0'0,"-1"0"46,0 0 1,0 0 0,1 0 79,-1 0 0,0 3 0,0 1 1,2 2-133,1 1 1,2 2 0,3 1 0,-2 0 34,2-1 1,1 1 0,1 0-51,0-1 0,1-2 0,3-2 0,2 1-3,3-1 1,0-3 0,1 2 0,0-2-58,0 1 0,3-2 1,0 3-1,-2 0 34,0-1 1,-1 1 0,0-2 56,-1 2 0,1 2 0,0-2 71,0 2 0,-5-3 1,-1 2-1,0 1 16,-1-1 1,0-1-1,-3 2 1,0 2 16,0 0 0,-1-1 1,-2-1-1,-4 2-107,-1 0 0,-2-1 0,-1-1 0,-2 2-894,-3 1 887,-2 0 0,-6 5 0,-1 2 0</inkml:trace>
  <inkml:trace contextRef="#ctx0" brushRef="#br0">8192 15407 8301,'7'1'-471,"-1"2"1,-4-1-1,1 5 693,-1 0 1,1 2 0,0 2-101,-1 2 1,-1-5-1,-1 4 1,0 0-15,0-1 1,-1 0 0,-2-1-1,-4-1-69,-1 1 0,-2-1 0,0-2 1,1-1-66,-1-2 0,0 3 0,1-3 0,2 0-264,0 1 1,1-3 0,-4-4 53,0-2 1,5-3 0,2-1 0,2-3 79,1-2 1,0 0-1,1 4 1,2-1 149,4 0 1,-2 0 0,1 1 0,3 0 37,3 3 1,-1-2-1,2 4 1,-2-1 108,-2 1 0,1 1 0,0 3 0,0 0 32,-1 0 0,1 1 0,0 2-9,-1 4 1,-3 1 0,-2 2-34,0 0 1,-2-1 0,1 1-1,-3 0 43,-3 0 0,0-1 0,-3 1 0,-2 0-121,0 0 1,-3-4 0,-1-1 0,-1 1-111,1-1 0,1-3 1,2 3-1,-1-2-352,0 0 1,0-1 181,1-5 0,0-2 0,3-5 0,2 0 72,3 1 1,1-1-1,0 0 1,1 0 56,3 1 0,1 2 1,5 1-1,-1-1 146,1 2 1,0-4-1,0 4 1,-1-2 46,1 1 1,3 4 0,0-3 0,-1 2 44,-1 0 0,-2 0 0,1 3 0,0 0-12,0 0 0,-4 0 0,0 1 0,-2 2 47,-2 3 1,-1 3 0,-1 1 5,0-1 0,-1 1 0,-1 0 0,-2 0-42,-2-1 0,0 0 0,-4-1 0,0-2-83,0 2 0,1-4 0,-1 0 1,0 0-105,1-1 1,-1 0-1,0-3 1,0 0-264,1 0 0,-1 0 0,0-1 1,1-2 25,3-4 0,-2-1 1,5-2-1,1-1 93,1-2 0,1 2 0,0-3 0,1 1 142,2 0 0,-1 1 1,5 5-1,0 0 126,2 0 1,2 2 0,1 2-1,1 1 77,-1-1 1,-1 2-1,-2-3 1,1 4-24,0 4 0,-4 1 1,0 5-1,-1 0 47,0-1 1,-2-2 0,0-1 0,-2 3 91,-1 3 1,-1-5-1,-2 3 1,-4-1-77,-2-1 0,2 2 1,-2-1-1,-2-2-155,1 0 0,-1-4 0,1 2 0,0 0-155,1-3 1,-1 2 0,0 0-121,0-2 0,1-4 0,0-3 0,3 0-21,2-3 1,3-2-1,1-1 1,0-2 34,0 1 0,5 1 1,1 1-1,3 0 159,0 1 0,1-1 1,1 1-1,1 2 110,1 0 1,0 5 0,-2-1 0,0 2 124,2 1-1,0 0 1,-4 1-63,-2 2 1,0-1 0,-4 5 0,0 0 93,-2 2 1,-1-3-1,-1 1 1,-3 1 54,-2 0 1,-1 2-1,-1-1 1,-3-2-156,0 0 1,0-4-1,2 2 1,-2 1-146,-2-1 1,2-3-1,-2 1 1,1-1-141,-1-2 0,2-2 0,-2-1-82,2-3 0,5-3 1,1-1-1,0 0 6,3-3 1,2 2 0,2-3 0,3 1 198,0 0 0,1 3 0,5 4 0,1-1 91,1 2 0,0-1 0,-2 4 0,1-1 14,1 1 1,0 1 0,-5 2 0,0 1 40,-2 1 0,0 5 0,0-2 0,-2 3 156,-3 1 0,-1-1 0,0 1 18,0 0 1,-5-1 0,0 1 0,-2 0-90,1 0 1,0-4 0,-4 1-110,0 0 1,0-1-1,1-1 1,-1-1-164,0-2 1,0 0 0,1-2-1,-1 0-140,0 0 0,0 0 0,2-2 1,0 0 5,2-1 0,4-4 0,-2-1 0,3-3 21,1-2 0,0 0 0,1 3 0,3 1 124,2-1 0,3 1 1,0 2 202,1 0 0,0 4 1,0-2 153,-1 0 0,1 2 1,0 3 87,0 0 0,-4 3 0,1 2-73,0 0 0,-3-2 0,0 4-77,-3 0 0,2-1 0,0 0-161,-1 2 1,0-3-486,-2 2 1,0-4-334,0 3 0,-2-3 0,-1 1 774,-3 0 0,-3 2 0,-1 3 0</inkml:trace>
  <inkml:trace contextRef="#ctx0" brushRef="#br0">8484 15358 10227,'0'-6'-1037,"0"-1"885,0 1 1,0-1 97,0 1 0,0 5 0,0 1 202,0 5 0,0 7 1,0 2-1,1 1-4,2 2 1,-2 2 0,3 0 0,-2 1-32,1-1 1,-1-3 0,4 1 0,-1 0-42,0 1 0,-1 1 0,1-3 0,0-2-273,1 0 1,-3-3 0,2 2-422,0-2 1,2-2-1500,0 1 2117,-3-4 0,5-2 0,-4-4 1</inkml:trace>
  <inkml:trace contextRef="#ctx0" brushRef="#br0">8747 15397 8494,'0'-10'-80,"0"4"55,0-1 1,0 6 99,0 1 0,0 5 0,0 4 1,0 2 78,0 2 0,0 2 0,0 5 1,0-2-71,0-2 1,0 3-1,0-3 1,0 1-29,0 0 1,0 0 0,0-4-39,0-1 0,0-1 0,0-2-181,0 1 109,0-5 1,0-1-48,0-8 1,1-1-1,2-5 1,3 1-154,3-1 0,0-4 1,-2-3-1,0-1 59,0-1 1,3-1 0,2 1 0,1-1 131,-1 1 0,-1 3 0,-2 0 0,1 2 59,0 2 1,0 5 0,-1 0 180,1 0 1,0 3 335,-1 0-361,-3 3 1,-2 2-91,-4 3 1,0-2 9,0 4 1,0 1 0,0 2 6,0 1 0,0 3 0,0 0 0,0-1 65,0-1 1,0 2-1,0 0 1,0 0-33,0 1 0,0-2 1,0 3-1,1-1-53,3-2 1,-3-1 0,2-2 0,-2 1-101,-1 0 1,3 0-289,0-1 0,1-2 0,-3-2-213,2-1 0,-1 0 1,5-5-792,0-3 1333,2 3 0,1-12 0,-1 3 0</inkml:trace>
  <inkml:trace contextRef="#ctx0" brushRef="#br0">9126 15290 8188,'0'-5'-80,"0"1"285,0 8 0,0 2 1,0 6-1,0 2 56,0 1 1,0 1-1,1 4 1,1-1-168,2 1 1,-1-2 0,-2 0 0,1-2-207,1 1 0,2-2 0,-3 0 0,1-1-68,-1-2 1,-1-4-1,-1-2-1865,0 2 2045,0-4 0,5 5 0,0-4 0</inkml:trace>
  <inkml:trace contextRef="#ctx0" brushRef="#br0">9340 15348 8367,'-13'0'-13,"-1"0"1,0 0 53,0 0 0,-4-3 0,-2 0 0,-5 1 105,-3 1 1,-1 1 0,1 0 0,2 0-172,3 0 0,-1 0 0,3 1 0,2 1-262,5 1 1,4 0 29,0-3 1,5 4 0,5-1 0,6-1 256,3-1 0,0-1 0,1 0 0</inkml:trace>
  <inkml:trace contextRef="#ctx0" brushRef="#br0">9369 15456 8367,'6'4'-1623,"2"-2"1825,-1 4 1,1-3-1,2 0-127,0-2 0,0-1 1,0 0-1,2 0-108,1 0 0,1-1 0,-2-1 1,1-3-60,-1 0 0,-1 0 0,-1-3 0,-2 2-18,-1-2 1,-2 3 0,-3-2 0,2-1 88,-2 0 0,-6 1 0,-2 2 0,-4 0 24,-3-1 0,-2 4 1,-3-1-1,1 2 194,0 1 1,1 1-1,-2 1 1,0 2 115,2 2 1,4 0 0,-2 4 0,2 0-41,3-1 1,-3 4 0,6 1 0,1 1-106,2 3 0,2-1 0,1 0 1,1-1-173,2-2 1,2 0 0,6-2 0,2 1-68,3-2 1,-1-3 0,2-3 0,1 0-256,4-3 1,-2-1 0,3-1 0,-3-1-132,0-2 1,-1-3-1,0-3 1,-3-1-61,-3 0 1,1-3 516,-1 0 0,0-4 0,-3 2 0</inkml:trace>
  <inkml:trace contextRef="#ctx0" brushRef="#br0">9603 15310 8062,'-6'9'-31,"3"2"178,2 2 0,1-1 0,0 3 0,0 0 5,0 0 1,0 2 0,1 1 0,1-1-28,1-1 0,1-4 1,-3 1-1,1-2-88,1-1 1,0-4 265,-3 1-185,5-5 0,-4 1 0,2-6-193,-2-3 0,-1-3 0,0-2 0,1-1-101,3-1 0,-2-4 0,3 2 0,0-1-7,1-1 0,-1 5 0,3-1 0,-2 3-17,2 0 0,1 0 1,1 0-1,2 2-91,1 1 0,3 0 0,-1 3 291,0 2 0,1-3 0,3 0 0</inkml:trace>
  <inkml:trace contextRef="#ctx0" brushRef="#br0">9797 15475 8366,'0'-7'-614,"0"1"553,0 4 0,1-6 1,3 5 52,2 1 1,3 0 0,1 0-1,-1-2 24,1 2 0,4-2 0,2 1 0,3-1-24,0 0 0,-3 3 0,0-3 0,1 0-6,-2 1 1,-1-3 0,-4 1 0,-1 0 0,-2 3-17,-1-2 1,-5 0-1,-1 1 18,-5 1 0,-4 1 1,0 1-1,-1 0 24,0 0 0,-3 1 0,0 1 0,0 1 73,-1-1 1,3 3 0,-3-1-1,1 0 34,0 1 1,0 2-1,4-1 1,-1 0 29,0 1 0,1-1 0,-1 4 0,0 0-61,0-1 0,4 1 0,0 1 1,2 1-34,2 1 1,-2 0-1,0-4-44,2 1 1,2-3 0,3-2 0,4-1 1,-2 3 0,3-4 0,2-1-78,2-1 1,2-1 0,-3 0-1,2 0-98,-1 0 0,3 0 0,1 0 0,-1 0-229,-2 0 0,1 0 0,0 0 0,0 0 392,0 0 0,3 0 0,-2 0 0,5 0 0</inkml:trace>
  <inkml:trace contextRef="#ctx0" brushRef="#br0">10293 15280 8360,'-9'0'-116,"-1"0"0,0 0 95,1 0 0,-1 0 1,0 1-1,0 2 59,1 0 1,2 3 0,2-1 0,-1-1-4,1 0 0,2 3 1,-3-3-1,2 1 17,2 3 0,1-3 0,1 2 22,0 1 1,0-3-1,1 0-49,2 0 1,-1 1 0,5-3 0,0 1-3,2 0 1,1-3-1,-1 3 1,1 0-82,0-1 0,0 0 0,-1-2 0,1 1-11,0 2 0,-1-1 1,0-2-1,-1 1 45,-2 1 0,1 4 0,2-4 1,0 0 31,-2 2 1,1-3 34,-1 4 1,-2 0 0,0 1 79,0 0 0,-2-1 1,-3 4 17,0 0 0,0-4 0,-1 1 1,-2-1-7,-4 0 1,2 1 0,-2-3 0,0 1-56,-2-1 0,-1 3 1,1-4-1,-1 0-25,0 1 1,-3-2 0,0 1-1,1-2-163,2-1 0,0 0 1,0 0-170,0 0 0,1 0 1,0-1-1,1-1-120,2-2 1,4-3 0,-1-1 0,1-3-21,2-2 1,2 0 0,2 3 416,6-3 0,4 2 0,5-3 0</inkml:trace>
  <inkml:trace contextRef="#ctx0" brushRef="#br0">10546 15212 8287,'0'-10'-764,"0"4"802,0-1 0,-1 5 0,-1 0 0,-1 4 184,1 5 1,0 1-1,-1 3 1,0 2-81,1 3 1,1 3 0,1-1 0,0 0-78,0-2 0,0 0 0,0 2 0,0-1-37,0-4 0,0 1 0,0-1 1,0-2-539,0 0 1,0-1-1157,0 0 1666,0-5 0,4 0 0,2-5 0</inkml:trace>
  <inkml:trace contextRef="#ctx0" brushRef="#br0">10653 15300 7969,'-3'-7'-130,"0"1"0,-5 3 0,2-3 403,-3 2 1,-2 1-1,0 3 1,-3 0-199,-2 0 0,1 0 0,-2 1 0,1 1-175,-2 1 0,0 1 0,0-1 0,0 1-113,2 1 0,4-1 0,-1 1 0,3-1-928,0-2 1141,0 4 0,0-5 0,1 3 0</inkml:trace>
  <inkml:trace contextRef="#ctx0" brushRef="#br0">10916 15261 8399,'-6'-3'0,"-1"-1"-75,0 2 0,-2 1 0,-2 1 0,-1 0 132,-1 0 1,-4 1 0,2 2 0,-1 4 194,-1 2 0,4 0 0,-2 2 1,2 1-180,5 1 1,-1 0 0,6-3-44,1-1 1,2 1 0,3-1 0,4-3 2,5-2 0,0 0 0,4-1 0,2-1-88,0-1 1,2-1 0,-2 0 0,-2 0 41,-3 0 0,-2 1 0,-1 2 1,-1 0 132,1-1 1,-1 0 0,-2 0 182,0 2 0,-5 3-87,1 0 0,-6 0 1,-3 1-1,-3-2-44,-1 2 1,-1-1 0,-1 1-1,-2-2 9,-1 2 0,-1 0 0,-3-1 0,-2 0-477,-2 0 1,2-1 0,-4-1 0,-1 0-2050,-2 1 2345,1-4 0,-7 7 0,5-4 0</inkml:trace>
  <inkml:trace contextRef="#ctx0" brushRef="#br0">8143 15865 8539,'0'-7'-78,"0"1"1,2 2-1,1-1-179,3 1 1,0 0-1,0 4 1,2 0 183,0 0 0,2 0 0,0 0 6,0 0 1,-2 1-1,0 3 64,-2 2 0,-4 0 1,2 0 111,-3 2 1,-1 0 0,-1 1 0,-3-2 59,-2 0 1,-4-1-1,-2 4 1,-2-1-46,-1-3 1,0 3 0,-2-4 0,2 2-83,1-1 1,-3-3 0,4 0-1,1-2-98,2-1 0,0 0 1,0-1-111,0-2 0,5-3 1,2-5-1,2-1-3,1-1 0,0 4 1,1 2-1,2 0 85,4-2 1,1 0 0,3 2 108,2 0 0,-2 5 0,3-1 0,-1 2 26,0 1 0,1 0 0,-1 0 0,2 0 50,0 0 0,2 1 0,-4 1 1,-1 2-26,-1 2 1,-1 0 0,-2 4 0,-1 1 80,-4 2 1,-2-1 0,-1 3 0,0 0 4,0 0 0,-4 0 0,-3 3 0,-2-3 56,-4-1 0,2-1 0,-3-4 0,1 1-183,0 0 1,-3-5 0,2-1-1,0-3-70,0-1 1,1 0 0,3-1 0,0-3-225,0-2 1,4-3-1,-1-1 1,1 0-20,1-3 0,0 1 0,5-3 1,0-1 97,0 1 0,1 3 1,1-1-1,3 3 138,0 0 1,2 1 0,2 2 0,2 1 72,2 2 1,-2 1-1,3 3 1,-1 0-9,0 0 0,3 0 0,-2 1 0,0 2 157,0 4 1,-1-2 0,-3 1 0,-1 2 19,-3 1 1,2 0 0,-5 1 4,-1 0 0,-1 0 1,-2-1-1,-1 1 49,-1 0 1,-5-4 0,1 1-1,-4-1-138,-2 0 1,-1 1 0,2-4 0,-1 1-149,1 0 1,-2-3-1,1 2 1,0-2-205,-1-1 1,4-1 0,-2-1 0,4-2-145,0-2 1,1 0 0,4-4 186,0 0 0,0 1 0,4 0 0,2 2 78,4 0 0,1 4 0,2-3 0,1 2 141,2 2 0,1 1 1,3 1-1,-1 0 54,2 0 1,-1 0 0,0 0 0,-2 1 75,0 2 1,-3 1 0,-2 4 0,-1-1 50,-3 0 0,-1 2 1,-5 0-1,0 1 28,0 0 1,-6 0 0,-3-2 0,-6 0 21,0-2 0,-3-2 0,2 1 0,-3-1-216,0-1 0,1-2 0,1-1 0,3 0-192,0 0 1,3 0 0,-2-1 0,4-3-81,2-2 1,2-3-1,3-1 1,-2 1 22,2-1 0,2 0 0,4 0 1,2 1 101,3-1 0,0 4 0,1 0 1,1 2 122,2 2 1,-1-3 0,4 2-1,0 1 25,-1 1 1,3 1-1,-5 1 1,-2 1 12,0 1 0,2 4 0,-1-3 0,-2 0-11,-3 1 1,-4 2 0,0 0 121,-2 1 0,-2-1 0,-2-2-41,-4 0 0,-5 1 1,-2-3-1,-1 0-123,-2-2 0,2 2 0,-2 0 0,0-1-39,-1-1 0,2-1 1,0-1-1,2-1-115,2-1 1,2-4 0,0 3-112,0-1 1,5-2 0,2-3 98,1 1 0,7 0 0,2 2 1,5 1 160,4 2 1,3-1-1,0 3 1,1-1 38,-1 1 0,0 1 0,-2 1 1,-1 0-9,1 0 0,-3 0 1,-1 0-1,-2 1 117,-1 2 0,-5-1 0,-1 5 39,-3 0 1,-3 2 0,-4 1 0,-5-2 57,-3-1 1,1 2 0,-3-4 0,-1 0-144,-2-1 1,0 0 0,-1-1 0,2-1-134,2-1 0,1-1 0,3 0 0,-1 0-114,1 0 1,4-1 0,3-2-121,1-3 1,0-3 0,6-1 0,1 0-16,3 1 1,6 0 0,2 2 0,1 0 205,3-1 0,-1 3 0,0 0 0,-1 0 32,2 3 1,0 1-1,0 1 1,-1 0 112,-4 0 1,-3 0 0,0 0 0,0 1 120,0 2 0,-5 3 0,-2 4-49,-2-1 0,-2 0 1,-3-1-1,-5-2 138,-3 2 0,-4-3 0,2 1 1,-1 1-37,-2-2 0,-2 1 1,1-4-1,1 1-92,0-1 1,2-1 0,-2-1 0,2 0-360,1 0 0,1 0 0,4-1 19,3-2 0,-2 1 1,5-5-1,2 0-62,3-2 0,3-1 0,5 1 1,1-1-100,2 0 0,1 1 0,3 0 1,0 1 216,0 2 1,0 3 0,0-3 0,-1 2 90,-2 2 1,3 1 0,-2 1 0,0 1 146,-2 2 0,-3-1 1,-3 5-1,-1 0-65,-2 2 1,-1 1 0,-3-1 0,0 1 221,0 0 0,-5-1 0,-4 1 0,-4 0 117,-2 0 1,2-2 0,-3 0 0,-1-2-185,-2 2 1,1-4-1,1 0 1,2-3-151,1-1 0,-3 0 0,4 0 1,1 0-128,2 0 1,1-1 0,3-3-231,2-2 1,3-3-1,1-1 1,0 1 3,0-1 0,5 0 0,2 0 0,4 1 205,2-1 1,1 1 0,-2 2 0,2 1 112,1 2 1,-2-2 0,2 2 0,0 2 59,0 1 1,-3 1 0,1 1 0,-2 1 142,-1 2 0,-2 3 0,0 0 0,-3 1 373,0 2 0,-2 0-230,-3-1 1,0 1 0,-1 0-154,-2 0 1,0-5 0,-3-1-334,-2 1 0,0-4-503,-2 2 1,0 1-1,1 0-2002,-1-2 2636,0-1 0,0 3 0,1 2 0</inkml:trace>
  <inkml:trace contextRef="#ctx0" brushRef="#br0">8494 15972 7826,'6'3'0,"1"0"23,0-1 1,2 0 0,1 1 0,-1 0-3,1-1 1,1-1 0,2-1 0,2 0-67,0 0 1,2 0-1,-3 0 1,1-1-11,-1-2 0,-1 1 0,-4-5 0,1 1 11,0 0 0,-5-2 0,-2 1 33,-2-2 0,-1 0 1,-1 0-1,-2 1 40,-3 2 1,-3 3 0,-1-3 0,1 2 78,-1 2 0,-3 1 0,0 1 0,1 0 10,1 0 0,0 0 0,-1 0 40,0 0 0,-1 3 0,3 1 1,0 2-36,0 1 0,2 5 1,0 1-1,3 0-2,0 1 1,1 0 0,2 4 0,-1-3 30,1-1 1,0 3 0,4-1 0,0 2-73,1-2 1,3-1 0,-1-3 0,0 1-73,3-1 0,0-3 1,3-1-1,1-3-41,1 0 0,3-1 0,-2-2 0,1 1-344,3 0 0,-1-2 1,0-1-1,0 0-636,0 0 1,0-5 1012,-1-1 0,3-3 0,-4-1 0</inkml:trace>
  <inkml:trace contextRef="#ctx0" brushRef="#br0">8912 15903 8333,'-4'7'-149,"-2"-1"329,1 2 0,-3 2 0,4 3 1,-1 3-14,-3 2 1,-1 2 0,1-1 0,0 2-11,2 1 1,0-4 0,-1 0-1,1-3-184,2-3 0,1-1 1,3-1-304,0-1 0,0 1-245,0 0 0,1-5-672,2-1 1247,2-3 0,5-1 0,0 0 0</inkml:trace>
  <inkml:trace contextRef="#ctx0" brushRef="#br0">8786 15942 7917,'-4'-9'-287,"1"-1"0,0 3 811,3 1 0,0 3-326,0-4 0,3 6 0,1 1 1,2 6-13,1 2 0,3 6 1,2 1-1,1 2-53,-1-1 1,2 0 0,-1 3 0,0 1-110,1-1 0,-3-2 1,2-2-1,-2 0-192,-2 0 1,1-3 0,0 1-1,-2-2-207,-1-2 1,-2-2 0,-3-1-1239,2 2 1613,-1-4 0,1 5 0,2-4 0</inkml:trace>
  <inkml:trace contextRef="#ctx0" brushRef="#br0">9000 15913 7739,'5'10'158,"-2"0"1,-1 4 0,1 2 0,1 3-49,1 4 1,1-2-1,1 1 1,0 0-57,0 1 0,1-3 0,-2 2 0,-1-4-17,-1-2 0,-3-4 0,2 1-120,-2-2 38,-1-5 28,0-2 1,-3-5-1,-1-1 1,0-3-68,-1 0 1,-2-2-1,1-2-120,1-1 0,-3-1 1,4-1-1,0-1 41,-1 1 1,2-3 0,3-1 0,-1-2 50,-2-2 0,2 2 0,-3-1 0,3 1 53,1-3 1,1 0-1,2 2 1,1 3 62,1 3 0,2-1 0,3 1 0,-1 1 39,1 2 0,0 4 0,-1 2 0,1 1-7,0-1 0,3 1 0,0 3 1,-1 0-5,-1 0 1,-2 0 0,1 0 0,-1 1 126,-3 2 0,0 0 0,-4 3 18,1 2 0,0 0 0,-3 2-26,0 0 1,0-1 0,0 1-1,0 0 4,0 0 0,-3-1 1,0 1-1,1 0 0,0 0 1,-1-1 0,0 1-1,0 0-38,-2-1 1,3 0 0,-4-1 0,-1-2-51,2 2 0,-4-4 1,2 0-1,-4 0-136,-2-1 0,0 0 0,3-3 0,0 0-183,1 0 0,-1 0 1,0 0-1,1 0-168,-1 0 0,3-4 0,2-3 420,1-1 0,-4-2 0,3 0 0</inkml:trace>
  <inkml:trace contextRef="#ctx0" brushRef="#br0">9262 16118 8378,'6'-5'-188,"2"4"0,-1-2 147,1 2 0,-1 0 0,-1-1 0,2-2-32,1 2 0,-3-2 0,1 1 0,-1-1 22,0 0 0,1 2 0,-4-5-57,-1 0 0,3 1 85,-2 0 0,-1 1 0,-5-2 0,-4 3 40,-1-1 1,1 4 0,0-2 0,-3 2 135,-2 1 0,-1 0 1,3 0-1,1 1 32,-1 2 0,0-1 1,1 5-1,-1 1-22,0 0 0,4 2 0,0 0 0,1-1-53,-1 1 1,4 0 0,-1 0 0,2 0-109,1 3 0,1-5 0,2 3 1,4-2-48,1 0 1,2 3-1,0-7 1,0 1-80,-1-3 1,4 1 0,0 0 0,-1-2-90,-1-1 0,-1-1 1,-1 0-1,1 0-146,0 0 0,-4 0 0,1 0-546,0 0 905,2-4 0,1-2 0,-1-4 0</inkml:trace>
  <inkml:trace contextRef="#ctx0" brushRef="#br0">9457 15923 8333,'0'-10'-419,"0"6"595,0 4 1,0 4 0,0 6 0,0 1-48,0 2 0,1 2 0,1 4 1,1 0-20,0-3 0,-2 4 0,0-2 1,1-1-75,1 1 1,0-2 0,-3-1 0,1-1-42,3-2 0,-3-2 0,2 0-118,-2 0 18,-1-5 175,0 0 1,-1-6-132,-2-3 1,1-1 0,-4-5 4,2 0 0,1 1 1,2-1-1,-2 0-13,0 1 1,0-2 0,3-1 0,0-1-11,0 1 1,0 1 0,0 1 0,1 1 26,2-1 1,-1 0 0,4 0 58,-2 1 1,3 2 0,-3 2 0,0-1 39,1 1 0,2 3 1,0-2-50,1-1 1,-1 4-1,-1-2-115,2 2 0,0 1-492,2 0 1,-3 1 608,-1 2 0,1 3 0,2 3 0</inkml:trace>
  <inkml:trace contextRef="#ctx0" brushRef="#br0">9642 15981 6610,'0'-4'574,"0"4"1,0 5-298,0 4 0,0 1 0,0 1 0,0 0-151,0 2 0,0 2 0,0-4 0,0 3-29,0 2 1,0-3 0,0 2 0,1 0-31,2 0 1,-2-3 0,3 1-413,1-2 0,-4-2-1203,2 1 182,-2-4 1366,3-2 0,-2-8 0,2-2 0</inkml:trace>
  <inkml:trace contextRef="#ctx0" brushRef="#br0">9622 15835 6375,'-5'5'-53,"1"-4"0,-1 7 1,0-2-1</inkml:trace>
  <inkml:trace contextRef="#ctx0" brushRef="#br0">9788 16098 7704,'9'0'-97,"1"0"0,-1-1 75,-3-2 0,3 2 1,-3-3-1,3 3-62,1 1 0,-1-3 0,1-1 41,0-2 0,-5 3 0,0-2 0,-2-1 22,0 1 1,0 2-1,-4-3 41,-2 2 0,1-3 0,-5 3 0,0 0 37,-2-1 1,-2 2 0,0 3 0,-2 0 112,1 0 1,1 0 0,0 0 0,-1 1 41,-1 3 0,0 1 1,5 5-121,1-1 0,-1 1 1,5 0-59,1 0 1,1-1 0,2 1 0,2 0-37,4 0 0,5-1 0,1 1 0,0-1-103,1-3 0,-3 2 0,3-4 1,-1 0-197,0 1 1,3-1 0,-3-2 0,-1 1 17,-2 0 1,1-2 0,1-1 0,0-1 282,-3-3 0,5-1 0,-4-5 0</inkml:trace>
  <inkml:trace contextRef="#ctx0" brushRef="#br0">10011 16020 8312,'-5'1'282,"2"3"-158,2 2 1,1 3-49,0 0 0,0 1-31,0 0 0,0-4-15,0 1 0,0-4-208,0 4 0,1-6-19,2-1 1,-1-5-1,5-4 146,0-1 0,2 0 1,0 0-1,-2 1 69,0-1 0,-4 3 0,3 2 100,2 1 0,-3-1 61,2 2 1,-2 3 0,3 0-47,-2 6 0,-3-1 1,3 1-1,-2 3-30,-2 3 0,1-1 1,-1 2-1,1-2-51,-1-2 1,2 1 0,0 0-159,-2 0 0,-1-1-613,-1 1 1,0-3-931,0-1 1649,4-4 0,2 2 0,3-8 0,1-1 0</inkml:trace>
  <inkml:trace contextRef="#ctx0" brushRef="#br0">10274 16040 8333,'0'-10'-706,"0"3"322,0 1 0,-1 1 689,-2-2 0,-3 3 0,-3 4-96,-1 0 1,0 4 0,0 3 0,1 1-43,-1 2 1,1 0-1,2-1 1,1 1 66,2 0 1,1 3-1,3 0-129,0-1 1,0-1-1,0-2-201,0 1 1,1-1-1,1-2-77,1 0 1,5-5-1,-2 1 1,3-2-137,1-1 0,-1 0 1,1 0-1,0-1-101,0-2 1,-1 1 0,1-4 0,0 1 409,0 0 0,-1-2 0,1-7 0,0-1 0</inkml:trace>
  <inkml:trace contextRef="#ctx0" brushRef="#br0">10381 16010 8147,'-6'0'-24,"-1"0"1,5 2 270,-1 1 1,2-1 0,2 4-105,2 2 1,2-3 0,5 1 0,1-2-98,2-2 0,-2 3 0,3-2 1,-1-1-181,0-1 0,3-1 0,-3 0 0,-1 0-84,-1 0 1,-2 0 0,1 0-1,0 0-5,-1 0 1,-2-4 0,-2-3 122,0-1 0,-2-2 1,-3 0 107,0 0 0,-4 2 0,-2 0 0,0 3 88,-1 1 0,1-1 1,-4 3-1,0-1 76,1 1 0,2 1 1,1 1-1,-2 0 49,-1 0 0,0 3 1,-1 1-1,0 2 40,0 1 1,1 2-1,-1 0 1,1 1-100,3 0 1,0 0-1,4-1 1,-1 1-117,1 0 0,1 0 1,2-1-1,2 1-81,4 0 1,2 0 0,4-1 0,4 1-121,1 0 1,1-4-1,1 0 1,0-1-1667,3 0 1821,-2-2 0,2 5 0,-3-2 0</inkml:trace>
  <inkml:trace contextRef="#ctx0" brushRef="#br0">8114 16487 8267,'-9'-6'127,"-1"-1"1,3 4-69,1-3 0,4 2-156,-2-2 1,8 3-1,2-3 1,3 2-8,1 2 0,0 1 0,2 1 0,2 0 7,1 0 1,-3 0 0,1 0 0,-2 0 116,-1 0 0,0 1 0,-1 2 1,0 4 46,-3 1 0,2 2 0,-5 0 0,-1-1 64,-1 1 0,-1 0 0,0 1 0,-1 0 73,-2-2 1,-3 6-1,-6-5-79,-1 1 1,0-1 0,2-3 0,-1-1-46,-1-2 1,-1 2 0,2-2 0,-1-2-97,1-1 0,2-1 0,0 0 1,1-1-97,3-2 0,-2 0 1,5-3-1,1-2-143,1 0 0,1-3 0,0-1 0,0-1 112,0 1 1,1 1 0,2 2 0,3-1 111,3 0 1,1 0 0,0 2 0,0 0 5,3 2 0,-2 4 0,2-3 0,-1 2 163,1 0 0,-2-1 0,2 4-20,-2 0 1,-2 2 0,0 1-1,-3 3 7,-2 3 0,-3-3 0,-1 1 1,0 0 29,0 2 0,0 1 0,0 0 0,-1-2 39,-3-1 1,2 1-1,-4-2 1,-2 0-38,0 1 1,-2-4 0,0 2 0,-1 0-144,-2-3 0,3-1 0,-3-1 1,2 0-66,1 0 0,0 0 1,1 0-1,-1 0-28,0 0 1,1-1 0,3-2 0,2-4-68,-1-1 0,4 1 0,-2 1 1,2-2-82,1-1 0,1 1 0,2 0 0,4 2 124,1-2 0,2 4 0,0-1 0,0 2 91,-1 0 0,4 0 0,0 2 0,-1-2 22,-1 0 1,2 0 0,0 3 80,-1 0 1,-1 0 0,-3 1-8,-1 2 0,-3-1 0,-4 5 154,0 0 0,-1 2 0,-2 1-60,-4 0 0,-1-2 0,-3 0 0,-1-3-85,-1 0 0,0 1 0,3-2 1,0 1-92,1-1 0,-1-1 0,0-3 0,1 0-317,-1 0 0,3 0 1,1 0-74,-2 0 1,4-4 0,1-3 0,2-1 87,1-2 1,0 0-1,1 1 1,2-1 166,3 0 0,0 4 0,0-1 0,2 1 204,1 0 1,-3 1 0,1 3 0,0-2 178,2 2 0,-3 1 0,1 1 94,0 0 1,2 1-217,1 3 0,-5-2 0,-1 3 1,0 1 42,-1-1 0,0 1 0,-3 4-12,0 0 0,0 0 1,0-1-1,-1 0-44,-2-3 1,1 2-1,-5-4 1,0 1-90,-2-1 0,-1 3 0,0-3-212,1 1 1,-1-3 0,0 2 0,1-3-50,-1-1 1,3-1-1,1-3 0,-2-2 0,4-3 0,1 0 0,2-1 11,1 0 0,0 0 0,0 1 0,1-1 183,2 0 0,2 4 1,5 0-1,0 1 72,0-1 0,0 4 1,2-2-1,1 1 83,-1-1 1,0 1 0,0 3 0,1 0 327,-1 0 1,-1 5-194,-2 1 1,0 3 0,-3 0 24,-2 1 1,-3-3 0,-1-1-100,0 2 0,-5-1 1,0 1-1,-1-3-63,-1 0 0,-1-1 1,-3-2-1,-2 1-139,1-1 0,-2 0 0,0-2 0,0 0-150,0 0 1,-3 0-1,4 0 1,1-2-13,2-1 1,0 1-1,0-4 1,2-2 67,1-1 1,3 3 0,4-1 0,0 0 3,0-2 1,1 0 0,2 2 0,4 2 79,1 0 1,5-1 0,1 2 0,0 1 70,0-1 0,3 3 0,-3-2 0,0 1-85,0 2 0,-1 0 1,-3 0 166,3 0 1,-2 4 0,1 0-1,-4 1 35,-5 3 0,-2 1 1,-1 0 115,0 1 1,-1 0 0,-2-1-1,-4-2-61,-1 0 1,-2-2 0,0 3 0,0-3-156,1-1 0,-1 0 1,0-3-1,-1 1-204,-2 1 0,6 0 0,-3-3 0,1-1-93,1-2 1,1 1 0,2-5 0,1 0-361,1-2 0,2-2 0,2 0 286,3 2 1,-2-3 0,4 6 0,2 0 249,1-1 0,1 4 0,2-2 96,1 0 1,0 2-1,-3 3 1,0 0 251,-1 0 1,-3 5-1,-2 0 1,-1 1 160,1 1 0,-1-1 0,-3 4-6,0 0 0,0-4 1,-1 1-200,-2 0 1,-3 2 0,-4 0-220,1-3 0,2 0 0,1-4-174,-2 1 1,-1 0-1,0-3-97,-1 0 1,4 0 0,0-1 0,2-2-132,2-4 0,-1-1 0,1-2 178,-1 0 1,0 1-1,4-1 1,1 0 144,1 0 1,4 4 0,-3 1 0,2 0 188,1 3 1,1 0 0,-1 0 0,0-2 268,0 2 0,2 1 0,1 2-145,-1 3 1,0-2-1,-1 4-202,-2 2 1,-3 0 0,3 2-113,-2 0 0,-1-4 1,-3 1-403,0 0 1,0-1-1,0 0-1036,0 2 1503,0-4 0,-4 5 0,-1-4 0</inkml:trace>
  <inkml:trace contextRef="#ctx0" brushRef="#br0">8523 16448 8172,'-6'2'-532,"2"0"13,0 1 0,2 0 625,-5-3 1,5 1 205,-1 3-156,2-3 0,2 6-103,2-4 1,2 1 0,5-4 0,1 0-67,2 0 0,-1-1 1,3-2-1,0 0-71,0 1 0,-2-2 0,3-1 0,1 1-17,-2 0 0,2-3 1,-4 3-1,-1 0 44,-1-1 1,-2-1-1,0 1 35,-2 0 1,-4 0 51,-6-2 1,-3 0-1,-4 3 1,0 2 69,-3 1 0,1 1 1,-4 0-1,-1 0 18,2 0 1,-2 3 0,3 1-1,0-1 68,0 1 0,1 0 0,3 4 1,-1-1-66,-2 0 1,6 2-1,-3 2 1,2 0-10,3 2 1,-3 0 0,5-3 0,1 0-98,1 0 0,2-1 0,2 1 0,4 0-99,1 0 0,3-5 1,2-1-1,3 0-137,3-1 0,1 0 1,3-3-1,2 0-498,0 0 719,3 0 0,-3-4 0,4-2 0</inkml:trace>
  <inkml:trace contextRef="#ctx0" brushRef="#br0">8941 16361 8036,'-9'4'-610,"0"3"889,2 1 0,0 2 0,2 0 0,0 1-80,-2 2 1,-1-1 0,0 4 0,2 1-63,-2 1 1,3-2-1,0-2 1,-1-1-73,1 0 1,3 0 0,-2-4-900,3 1-523,1-5 875,0 0 0,1-5 0,3-1 482,2-3 0,3 3 0,0-7 0,1 2 0</inkml:trace>
  <inkml:trace contextRef="#ctx0" brushRef="#br0">8854 16351 8198,'-6'-4'-542,"3"-3"0,2 2 1697,1-2-874,0 1 0,0 2 0,0 4-90,0 5 1,1 4 0,2 1 0,3 2 56,-1 1 0,4 4 1,-3-3-1,3 0-94,1 0 0,-2 2 0,0-2 0,-2 0-144,2 0 1,-1 0-1,1-3 1,-2 0-117,2-2 0,-3-2 1,1 3-574,-2 0 0,0-4-1408,0 1 467,-3-5 1620,3 2 0,-4-4 0,0 0 0</inkml:trace>
  <inkml:trace contextRef="#ctx0" brushRef="#br0">9097 16380 6765,'-6'-4'910,"2"4"-675,0 5 1,3 7-1,-2 2 1,1 0-64,2 1 0,0 2 0,2-2 0,0 1-135,1 0 0,0 0 0,-2 0 0,1-3-34,2-2 0,-1-2 0,-3 1 0,1-1-87,2-3 1,-2 3-111,3-3-124,-3-1 159,-1-1-31,0-4 0,0-4 0,0-3 46,0-2 1,0 0 0,-1-1-1,-2 0 30,0 1 1,0-4 0,2-1 0,-1-2 85,-2-1 1,1 2-1,3 0 1,0 0 18,0 0 1,0 2 0,0-4 0,1 1 24,2 1 1,0 1-1,3 4 1,1 0 31,-2 1 0,4 0 0,-3 1 1,3 3 140,1 1 1,-4 0-1,1 3 179,0-2 1,2 2-161,0-2 0,1 3-159,0 3 0,-4-2 1,0 3-1,-1 0-12,1-1 0,-3 3 0,2-1-33,0 0 0,-2-2 0,-2 4 51,2 0 0,-2 2 0,2 1 24,-1 0 0,-2-4 0,0 1 59,0 0 0,0 2-16,0 1 0,-2-2 0,0 0 1,-2-2-52,-1 2 1,-1-3 0,-1 1 0,0-2-132,0-2 0,-2 2 0,-1 0-196,0-2 1,4 0 0,-1 0-346,0 1 1,2 1-1341,-2-4 1941,5 0 0,-2 0 0,4-5 0,0 0 0</inkml:trace>
  <inkml:trace contextRef="#ctx0" brushRef="#br0">9389 16546 7908,'-6'0'-812,"2"0"1785,4 0-839,-4 0 145,3 0-218,-4 0 0,6 0-102,3 0 1,1 0 0,5 0-8,-1 0 1,0-1-1,-1-1 1,-2-2-80,2 2 0,-3 0 0,2 0-41,0-1 1,1-5 80,-2 2 0,2 0 64,-5 0 1,-1 0 69,-5 0 1,-2-2 0,-5 5-1,0 1 115,0 1 1,1 1-1,-1 0 1,0 0-17,0 0 0,1 3 1,-1 1-1,0 2-1,1 1 1,2 2-1,1 1 1,-1-1 9,2 1 1,-1 0 0,4 0-113,-1-1 1,0 1 0,3 0 0,0-1-149,0 1 1,4 0 0,2-1 42,3-3 0,0-1 1,-2-2-1,0 0-98,0-1 0,2-1 0,1-1-280,-1 0 1,1 0 0,0 0-582,0 0 1021,-1 0 0,1 0 0,0 0 0</inkml:trace>
  <inkml:trace contextRef="#ctx0" brushRef="#br0">9671 16439 8198,'-6'0'57,"-2"0"13,1 0 1,-1 0 0,-2 0-1,-1 1 35,-2 2 1,2-1 0,-2 4 0,2-1-6,-2 0 1,2 1-1,-2 1 1,2 0-60,1 0 1,4 1-1,-1 0 1,1-2-3,0 2 0,2-3 0,4 2 16,0 0 0,0 2 0,0 1-33,0-1 0,0-2 0,1-2 0,2 1-14,4-1 1,-2 0 0,2 2-1,0-3-51,2 1 1,2-3 0,1 3 0,2-1-46,1-1 1,1-2 0,2-1 0,0 0-291,-2 0 1,0 1 0,4 1 0,-2 1-494,-2-1 0,2-1 871,-6-1 0,6 0 0,-3 0 0</inkml:trace>
  <inkml:trace contextRef="#ctx0" brushRef="#br0">9827 16478 8198,'1'-10'-37,"2"0"0,-2 0 0,2 1 116,-2-1 1,-1 4 34,0-1 15,0 5 0,0 5 0,0 8 14,0 3 0,0 1 0,0 2 0,0 0-51,0 0 0,0-2 0,0 0 1,1 0-112,3 1 1,-3-5 0,2 2 0,-1-1-165,1 1 0,-2-2 0,3 2-189,-3-2 1,-1-5-1092,0 1 1463,0-5 0,0 2 0,0-4 0</inkml:trace>
  <inkml:trace contextRef="#ctx0" brushRef="#br0">10011 16546 8198,'-6'-7'-235,"-1"1"1,4 4-1,-3-2 600,-2 3 1,3 0 0,-2-1 0,0-1-239,-2 1 0,-1 1 0,-1 1 0,0 0-97,-2 0 0,-5 1 1,3 1-1,-1 1-40,0-1 1,1-1 0,-3 0-1,3 2-186,1 0 0,0 0 0,2-3-412,-1 0 1,0 3-132,4 1 1,3 0 738,3-1 0,6-2 0,4 2 0,1-1 0,6 2 0,1 1 0</inkml:trace>
  <inkml:trace contextRef="#ctx0" brushRef="#br0">10080 16556 8198,'-10'0'-210,"0"0"0,0 0 0,1 0 422,-1 0 0,3 1 0,2 2-130,1 3 1,0 3-1,4 1-70,0-1 0,0-2 1,1-1-19,3 2 0,0-3 0,4 1 0,-2-2-151,2-2 0,0 0 1,2 1 31,0 0 1,0 0-1,-1-3-17,1 0 0,0 0 0,-2-1 20,-1-2 1,0 1-1,-3-5 1,-2 0 40,-1-2 0,0 2 0,1 0 0,1-3 42,0-2 1,-2-1-1,-1 4 1,0-1 77,0 0 0,0 0 0,0 1 107,0-1 0,-1 3 409,-3 1-337,3 4 1,-3-2-89,4 8 0,0 1 0,0 5 1,0 0-38,0-1 1,1 1 0,1 0 0,2 0 1,2-1 0,-4 1 0,2 0-69,1-1 0,-1 1 1,4 0-125,-2 0 1,-3-4-237,4 1 1,-4-5 0,3 1-296,2-2 0,-3-1 629,2 0 0,-1 0 0,4-9 0,0-1 0</inkml:trace>
  <inkml:trace contextRef="#ctx0" brushRef="#br0">10323 16458 8198,'0'-6'-373,"0"-1"1,0 4 639,0-3 0,1 3-58,2 0 0,-2 3 1,2 3-48,-2 4 0,-1 3 1,2 1-1,0 2-33,1-1 1,1 2-1,-2-1 1,2-1-125,-2-1 1,0 1 0,0-1-1,1-3-240,0 1 0,-1 0 0,0 0-493,1 1 1,0-3 53,-3-1 1,1-4 673,3 2 0,1-3 0,5-1 0</inkml:trace>
  <inkml:trace contextRef="#ctx0" brushRef="#br0">10459 16536 7854,'-10'0'-188,"0"-3"0,1 0 473,-1 0 1,0 2-1,1 1 1,-1 0-212,0 0 0,0-3 0,0 0 0,-2 1-124,-1 1 1,-1 1 0,2 0-1,-1 0-206,1 0 0,1 0 1,1 0-1,1 1-142,-1 2 0,3-2 1,2 3 397,1 1 0,-4-4 0,3 3 0</inkml:trace>
  <inkml:trace contextRef="#ctx0" brushRef="#br0">10508 16507 8010,'-7'0'121,"1"0"0,3 1 1,0 2 58,2 4 1,-2 1 0,0 2 0,0 0-106,2 0 0,1-1 0,0 1 0,1 0-228,3-1 0,-2 1 0,3 0-54,0 0 0,1-4 0,-2 0-622,2-2 1,-3-1 828,4-3 0,-1 0 0,4 0 0</inkml:trace>
  <inkml:trace contextRef="#ctx0" brushRef="#br0">10498 16429 8198,'0'-10'108,"0"1"1,-1 2-686,-2 1-549,1 3 1126,-2-1 0,8 4 0,2 0 0</inkml:trace>
  <inkml:trace contextRef="#ctx0" brushRef="#br0">10663 16478 8198,'-9'1'0,"-1"1"0,0 1 94,0-1 1,2 0-1,0 1 1,2 1 196,-2 1 0,3 2 0,-1 3-21,2-1 1,1 1 0,3 0-241,0 0 0,4-2 0,2 0-196,3-2 0,2-3 1,1 3-1,1-2-18,-1-2 0,-1-1 0,-2-1 0,1 0-33,0 0 0,-1 0 1,1 0-1,-1-1 76,-3-2 1,2 1 0,-4-3 0,1-1 133,-1 1 0,-1-2 1,-3-2 40,0-1 1,-4 0 0,-3 0 2,-1 1 1,-5 0-1,0 1 1,1 3-41,1 1 0,1-3 0,1 4 0,-1 0-312,0-2 1,0 4-606,1-2 920,3-2 0,2 4 0,4-4 0</inkml:trace>
  <inkml:trace contextRef="#ctx0" brushRef="#br0">10790 16419 7818,'4'-5'-486,"-2"-3"881,5 5 1,-5 1 0,1 5-209,-2 4 0,-1 2 1,0 3-1,0 1-50,0-1 1,0-1 0,0-1 0,0-1-80,0 1 1,0 0 0,0 0-139,0-1 1,0 1-295,0 0 0,4-2-133,3-1 0,2-3 0,0-5 198,1-2 0,-3-2 0,-1-5 0,2 0 309,0 0 0,-1 1 0,-1-1 0,1 0-39,-2 0 0,3 1 0,-4 0 0,0 1 243,1 2 1,2 1-1,-1-3 409,-1 2 1,4 3 5,-3 0 0,0 2-307,0 1 0,-1 4 0,2 3-108,-4 1 1,2 2 0,-2 0-138,-1 0 0,-1-1 1,0 1-386,2 0 1,-2 0-168,3-1 1,-2-2-1546,1-1 2030,-2 1 0,8 3 0,-4-1 0</inkml:trace>
  <inkml:trace contextRef="#ctx0" brushRef="#br0">11159 16371 7539,'-4'-6'325,"-2"3"0,0 2 1,0 1-1,-2 1-171,-1 2 1,-3 3-1,-1 3 1,1 1-123,1 0 1,1 0 0,1-1 0,2 2 6,0 2 0,5-5 0,-1 1 0,2 0 0,1 0 1,0 0 0,1 1-48,2 0 0,3-1 1,3-2-1,2-1-41,2-2 0,-2 0 0,2-2 0,-1 2-4,1-2 1,-2-1-1,1 0 1,-4 1-25,-1 1 1,-1 1 105,4-4 1,-1 1 405,-3 2 0,-2-1-117,-4 5 0,-4-5 0,-1 2 0,-2-1 18,1 0 0,-1 4 0,-4-3 0,-1 1-229,-1-1 1,0 0-1,3-2 1,-2 3-636,-1 0 0,-4-3 0,0 2 0,-1-3 528,-2-1 0,-3 0 0,-2 0 0</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4:47.488"/>
    </inkml:context>
    <inkml:brush xml:id="br0">
      <inkml:brushProperty name="width" value="0.08571" units="cm"/>
      <inkml:brushProperty name="height" value="0.08571" units="cm"/>
      <inkml:brushProperty name="color" value="#008C3A"/>
    </inkml:brush>
  </inkml:definitions>
  <inkml:trace contextRef="#ctx0" brushRef="#br0">7544 273 12287,'6'8'0,"-4"-2"0,4-6 0,-7 0 0,-4 0 0,-5 0 0,2 0 0,-1 0 0,-2 0 0,3 5 0,-2 0 0,7 6 0,-2-3 0,10 6 0,3-6 0,6-3 0,1-4 0,-1-1 0,0 5 0,1 0 0,-1-2 0,0-1 0,1-2 0,-1 0 0,0 0 0,0 0 0,1 0 0,-7 0 0,-3 0 0,-10 0 0,-3 0 0,-7 0 0,1 1 0,0 4 0,0-3 0,-1 4 0,-1-1 0,-3 0 0,2 4 0,-6-4 0,3 0 0,2 1 0,-2-3 0,1 5 0,1-1 0,2-4 0,-3 3 0,0-1 0,1-2 0,3-1 0,0-2 0,1 0 0,0 0 0,-1 0 0,1 0 0,1-2 0,4-3 0,-2 2 0,4-5 0,1 0 0,0 0 0,-1 0 0,4-3 0,-3 2 0,-2-2 0,3-2 0,-3-2 0,0 0 0,0-5 0,5 5 0,-4-6 0,3 2 0,-1 0 0,-1-2 0,2 4 0,0-3 0,0 3 0,1 1 0,0 2 0,-2-1 0,-1 1 0,1 0 0,4 6 0,-6-5 0,14 12 0,1-6 0</inkml:trace>
  <inkml:trace contextRef="#ctx0" brushRef="#br0" timeOffset="199">7415 1 12287,'-6'8'0,"-2"5"0,-6-5 0</inkml:trace>
  <inkml:trace contextRef="#ctx0" brushRef="#br0" timeOffset="934">6871 115 12287,'-14'0'0,"4"0"0,2-1 0,2-4 0,-4-3 0,4-5 0,-2 4 0,5 1 0,-2 3 0,4 2 0,-1-5 0,-3 2 0,4 1 0,-6 11 0,9 4 0,3 3 0,-4 2 0,6 3 0,-3 1 0,1-2 0,5 1 0,-4-1 0,0 4 0,1 1 0,2-4 0,-2 3 0,-1-2 0,0 0 0,1 0 0,-4-5 0,2 0 0,-2 1 0,-1-1 0,-2 0 0,-2-1 0,-3-3 0,-3-4 0,-8-6 0,-1 0 0,-2 0 0,0-5 0,4-1 0,3-2 0,2-3 0,-1 3 0,5-2 0,-2-1 0,4-2 0,0-1 0,2 5 0,0 1 0,-2 1 0,2 3 0,-4 5 0,6 4 0,0 4 0,0-1 0,-2 0 0,-1 0 0,-2 0 0,-1 2 0,1 4 0,3-4 0,-4-2 0,0-2 0,3 0 0,-7-1 0,1-3 0,-6 2 0,1-2 0,0-2 0,1-2 0,2-1 0,1-2 0,1-4 0,-6 3 0,1-2 0,0-2 0,-1-4 0,1-1 0,1 1 0,2 0 0,3 0 0,2-1 0,-4 1 0,4 0 0,0-1 0,-1 1 0,2 0 0,5-1 0,0 1 0,-4 0 0,-1-1 0,0 1 0,12 0 0,0-1 0</inkml:trace>
  <inkml:trace contextRef="#ctx0" brushRef="#br0" timeOffset="1132">6742 502 12287,'-8'14'0,"4"1"0,2-1 0,2 0 0,2-6 0,1-2 0,2 1 0,-1-6 0,-4 6 0,7-14 0,1-1 0</inkml:trace>
  <inkml:trace contextRef="#ctx0" brushRef="#br0" timeOffset="1585">6098 158 12287,'-8'-6'0,"0"3"0,5-7 0,-2-1 0,1 3 0,4-1 0,0-1 0,0 2 0,6 8 0,-4 8 0,4 6 0,0 1 0,-3 1 0,5 1 0,0 4 0,0 1 0,0-3 0,3 3 0,-1-1 0,1-3 0,-3-1 0,2 1 0,1 1 0,1-2 0,1-1 0,-2-3 0,-3-2 0,-1-2 0,-3-4 0,-4 5 0,0-7 0,0 3 0</inkml:trace>
  <inkml:trace contextRef="#ctx0" brushRef="#br0" timeOffset="2149">5898 158 12287,'-8'-6'0,"-3"3"0,6-7 0,-6 1 0,9-6 0,-4 9 0,6 6 0,6 6 0,2 9 0,0-1 0,3 0 0,-6 1 0,0-1 0,1 0 0,-4 1 0,3 1 0,-4 1 0,-1 2 0,0-5 0,0-4 0,0 1 0,0 2 0,-1 1 0,-3 0 0,0 1 0,0-1 0,-2 0 0,0 1 0,-2-1 0,5-4 0,-2-1 0,3-6 0,9 4 0,2-7 0,4 0 0,1 0 0,-1-2 0,-4-3 0,4 4 0,-5-6 0,0 1 0,-2 3 0,-6-7 0,0 5 0,-1-2 0,-4 0 0,2-2 0,-7 4 0,-1 2 0,0 0 0,0-1 0,1 0 0,-1 0 0,3-2 0,-1 1 0,-2 2 0,-2 1 0,3-2 0,1-3 0,-2 1 0,-2 0 0,-1-4 0,-1 4 0,1-1 0,0 1 0,-1-5 0,1 3 0,0 0 0,4-3 0,2 4 0,2-1 0,-4 4 0,6-6 0,-1 7 0,11-10 0,2 5 0</inkml:trace>
  <inkml:trace contextRef="#ctx0" brushRef="#br0" timeOffset="2652">5583 387 12287,'-2'8'0,"-2"-3"0,2-3 0,-4 4 0,6-4 0,-2 4 0,-3-6 0,2 0 0,-6 0 0,-3 0 0,0 0 0,-3 0 0,-1 0 0,-3 0 0,2 0 0,-7 0 0,-1 2 0,-2 2 0,-7-2 0,-1 3 0,0-4 0,0-1 0,0 0 0,3 0 0,-1 0 0,1 0 0,2 0 0,3 2 0,3 1 0,5 2 0,3 0 0,2-5 0,-1 0 0,6 0 0,-1 0 0,9 0 0,1 0 0,6 0 0,8 0 0,1 0 0,-1 0 0,7-7 0,1-1 0</inkml:trace>
  <inkml:trace contextRef="#ctx0" brushRef="#br0" timeOffset="2865">5297 302 12287,'-7'-8'0,"6"-5"0,-4 3 0,2-2 0,-2-3 0,3 1 0,-4 0 0,0-1 0,4 1 0,-3 0 0,-1 4 0,1 1 0,-4 7 0,4 2 0,-5 6 0,6 9 0,-8-1 0,4 0 0</inkml:trace>
  <inkml:trace contextRef="#ctx0" brushRef="#br0" timeOffset="3385">4810 302 12287,'6'7'0,"-2"0"0,5-7 0,2 0 0,2 0 0,1 0 0,1 0 0,-1 0 0,0 0 0,1 0 0,-1 0 0,0 0 0,0 0 0,1 0 0,-1 0 0,0 0 0,-4 5 0,-2 1 0,-2 2 0,-1-3 0,-5 4 0,-6 1 0,-4 3 0,-3-4 0,-1-1 0,-2-5 0,-1 2 0,-2-2 0,-2 3 0,3-1 0,-1-2 0,2-1 0,-4-2 0,2 2 0,2 1 0,1 2 0,1-1 0,1-4 0,0 0 0,-1 0 0,1 0 0,0-1 0,-1-4 0,1 2 0,0-7 0,1 1 0,2-4 0,3 2 0,2 1 0,-4 1 0,5-6 0,1 1 0,-3 0 0,6 0 0,-6 1 0,3 0 0,-1-1 0,0 7 0,5-7 0,0 1 0,0 1 0,0-3 0,0 1 0,0 4 0,0 1 0,0 6 0,0-4 0,0 1 0,0-2 0</inkml:trace>
  <inkml:trace contextRef="#ctx0" brushRef="#br0" timeOffset="3548">4853 115 12287,'-5'-9'0,"0"-1"0,1 7 0,-3-10 0,-1 6 0</inkml:trace>
  <inkml:trace contextRef="#ctx0" brushRef="#br0" timeOffset="4214">4338 373 12287,'-10'0'0,"1"0"0,5-6 0,0-4 0,2-3 0,2-1 0,2 1 0,1 2 0,3 3 0,2 2 0,-3 1 0,4 5 0,1-1 0,-2-4 0,5 3 0,-4-3 0,4 4 0,1 1 0,-1 1 0,-2 3 0,-1 0 0,-6 6 0,4-4 0,0 1 0,0-1 0,-5 5 0,2-1 0,-3 2 0,-2-2 0,-2-2 0,-1 0 0,-2 0 0,-6-3 0,0 3 0,-5-2 0,-3-3 0,-2 0 0,2 0 0,-3 2 0,0-2 0,-4-1 0,7-2 0,2 0 0,1 0 0,1 0 0,1 0 0,0-2 0,0-2 0,4 0 0,0-5 0,7 6 0,-2-4 0,10 7 0,-2 0 0,7 0 0,-2 2 0,3 1 0,-1 2 0,-7 6 0,3-3 0,0 0 0,-4 5 0,3-4 0,-4 4 0,-1 1 0,-6 1 0,-3-3 0,-4-2 0,-1-2 0,-2-5 0,-2 2 0,-1-2 0,-2-1 0,4-2 0,-4 0 0,-1 0 0,4 0 0,-2 0 0,-1 0 0,5-7 0,-3-1 0,3-3 0,2-3 0,4 3 0,2-8 0,2 3 0,3 1 0,1 1 0,2 0 0,0-7 0,0-1 0</inkml:trace>
  <inkml:trace contextRef="#ctx0" brushRef="#br0" timeOffset="5201">3679 230 12287,'-14'0'0,"6"-6"0,0 4 0,3-3 0,4 5 0,-4 5 0,3 3 0,2 6 0,0 1 0,0-1 0,0 2 0,2 1 0,1 2 0,2-1 0,6-1 0,-3 1 0,0 1 0,11 0 0,-3-5 0</inkml:trace>
  <inkml:trace contextRef="#ctx0" brushRef="#br0" timeOffset="6151">3479 273 12287,'-8'-14'0,"3"-1"0,-1 1 0,1 0 0,2-1 0,1 1 0,2 0 0,0 6 0,0 1 0,0 7 0,0 7 0,0 2 0,0 4 0,0 1 0,0 1 0,2-1 0,3 0 0,-4 1 0,5-1 0,-1 0 0,0 1 0,0-1 0,-4-1 0,3-2 0,0-2 0,1 1 0,-5 4 0,0 0 0,0-4 0,0-1 0,0 3 0,0-4 0,-1 0 0,-4-2 0,-3-1 0,-7-5 0,1 0 0,0 0 0,0 0 0,-1 0 0,1-2 0,0-3 0,-1 2 0,1-6 0,0-3 0,-1 0 0,6-3 0,-1 1 0,-1 0 0,-2-1 0,4 1 0,1 0 0,2 0 0,-4-1 0,5 1 0,0 0 0,-1-1 0,5 6 0,-4-1 0,3-1 0,2 5 0,0-1 0,0 9 0,0 3 0,0-2 0,0 6 0,0 3 0,0 0 0,0 3 0,0-1 0,-1-5 0,-3 1 0,0 1 0,0 2 0,-2-4 0,0-1 0,-1 0 0,1 0 0,1-3 0,4 5 0,-4 1 0,3-3 0,-3 1 0,5-4 0,5 4 0,3-4 0,7 5 0,-1-7 0,0 2 0,-6-2 0,-2 0 0,1 2 0,-4 1 0,7-1 0,-7-2 0,2 7 0,-4-5 0,-2 2 0,-4 0 0,2 2 0,-7-2 0,-1 1 0,3-5 0,-2 2 0,-1-2 0,-1 2 0,-3-4 0,1 4 0,0-3 0,-1-2 0,-4 0 0,0 0 0,2 0 0,1 0 0,1 0 0,-1-2 0,-1-1 0,-2-2 0,0-6 0,5 1 0,-1-2 0,1 2 0,0 1 0,1-3 0,3 0 0,-1-3 0,5 1 0,-1 0 0,1-1 0,1 6 0,5-1 0,0-1 0,7 0 0,2 2 0,10-4 0,4 5 0</inkml:trace>
  <inkml:trace contextRef="#ctx0" brushRef="#br0" timeOffset="6348">3278 760 12287,'-14'0'0,"0"0"0,-1 0 0,1 0 0,0 0 0,0 0 0,-6 0 0,0 0 0,-2 0 0,4-7 0,-3-1 0</inkml:trace>
  <inkml:trace contextRef="#ctx0" brushRef="#br0" timeOffset="7651">2563 273 12287,'0'9'0,"0"1"0,-2-7 0,-3 2 0,4 3 0,-4 1 0,2-1 0,-2 2 0,2-2 0,-5 3 0,0-3 0,0-2 0,3 1 0,-3-3 0,2 6 0,-5-4 0,3 1 0,0-1 0,0-4 0,3 2 0,4-2 0,-4-2 0,10 0 0,4 0 0,4 0 0,-4 0 0,1 0 0,1 0 0,2 0 0,1 0 0,0 0 0,1 0 0,-6 0 0,1 0 0,-1 0 0,4 2 0,-3 2 0,-4 0 0,-6 5 0,-6 1 0,-4 2 0,-3-2 0,-1-2 0,0-5 0,-1 3 0,1 2 0,0-4 0,-2 0 0,-2 0 0,-1 0 0,-1-2 0,2 3 0,-1-4 0,2-1 0,-4 0 0,2 0 0,1 0 0,2 0 0,-3 0 0,0 0 0,2 0 0,1 0 0,1 0 0,1 0 0,0 0 0,0 0 0,-1 0 0,1 0 0,4-5 0,1 1 0,6-1 0,-4 5 0,7-2 0,0-2 0,0 2 0,0-6 0,0 3 0,0 4 0,0-7 0,0 3 0,0 3 0,0-10 0,0 10 0,0-11 0,0 12 0,0-7 0,0 3 0,0 3 0,0-4 0,0 6 0,0-2 0,0-2 0,0 2 0,0-4 0,0 6 0,0 0 0,0 6 0,0 2 0,0 6 0,0 1 0,0-1 0,0 0 0,0 1 0,0-1 0,0-5 0,-1 1 0,-4 1 0,2-3 0,-7 0 0,1 0 0,1 0 0,-5-5 0,2 2 0,-5-2 0,-3 2 0,-2-4 0,4 4 0,-4-3 0,-1-2 0,3 0 0,-4-2 0,1-1 0,0-2 0,4-4 0,-1 2 0,3 1 0,2 0 0,-5-5 0,1 1 0,4-1 0,3 1 0,3-2 0,-3 2 0,3-3 0,2-1 0,1 0 0,6-1 0,4 1 0,0 0 0,8-1 0,3 1 0,7 0 0,0-1 0</inkml:trace>
  <inkml:trace contextRef="#ctx0" brushRef="#br0" timeOffset="8150">2534 44 12287,'0'-8'0,"-6"2"0,-2 6 0</inkml:trace>
  <inkml:trace contextRef="#ctx0" brushRef="#br0" timeOffset="8264">2448 73 12287,'-8'-7'0,"2"6"0,6-12 0,0 5 0</inkml:trace>
  <inkml:trace contextRef="#ctx0" brushRef="#br0" timeOffset="8650">1976 187 12287,'8'14'0,"5"-6"0,-12 0 0,4-3 0,3-3 0,-7 4 0,-7-6 0,-10 0 0</inkml:trace>
  <inkml:trace contextRef="#ctx0" brushRef="#br0" timeOffset="8764">1876 216 12287,'-10'-5'0,"1"0"0,5-1 0,-2 3 0,0-2 0,4 0 0,-11 5 0,5 0 0</inkml:trace>
  <inkml:trace contextRef="#ctx0" brushRef="#br0" timeOffset="9084">1346 259 12287,'0'14'0,"0"0"0,0 1 0,2-1 0,1 0 0,3 0 0,2 1 0,2 1 0,2 1 0,0 2 0,-3-1 0,1 2 0,2 0 0,-2-3 0,9-1 0,-3-2 0</inkml:trace>
  <inkml:trace contextRef="#ctx0" brushRef="#br0" timeOffset="10266">1146 302 12287,'-10'-7'0,"1"-2"0,5 1 0,0-2 0,2-1 0,0 0 0,-1 0 0,-2 1 0,1 7 0,4-2 0,1 8 0,4 2 0,-2 6 0,5-1 0,-1 3 0,4 1 0,-3 0 0,1 1 0,1-1 0,-1 0 0,6 0 0,-3 1 0,-2-1 0,3 2 0,-4 1 0,2 3 0,-1-3 0,3-1 0,-6-2 0,3 1 0,0-1 0,-7-5 0,1 1 0,-2 1 0,-2 2 0,0-4 0,0 1 0,0 1 0,-2-5 0,-1 1 0,-3-2 0,-2-1 0,-2 1 0,-4-5 0,0 0 0,0 0 0,-6 0 0,1 0 0,2 0 0,1 0 0,-3 0 0,0 0 0,0 0 0,-2 0 0,5 0 0,-3-1 0,3-3 0,2 0 0,-1-3 0,1 4 0,0-2 0,1-6 0,2 2 0,1-4 0,7 3 0,-1 1 0,2-2 0,2-2 0,0-1 0,0-1 0,0 6 0,0-1 0,0-1 0,2 5 0,1-1 0,3 3 0,2-1 0,-5-2 0,4 4 0,-1-2 0,-3 1 0,7 4 0,-6 0 0,6 0 0,-5 0 0,4 0 0,-6 0 0,5 1 0,-3 4 0,-2 1 0,5 6 0,-1-3 0,-3-4 0,-4 4 0,0-4 0,0 5 0,0-1 0,0 6 0,-1-7 0,-4-2 0,-4 0 0,1-4 0,-2 3 0,-1-4 0,-2-1 0,4 0 0,-1 0 0,-1 0 0,-2 0 0,4 0 0,-1 0 0,-1 0 0,-2 0 0,1-1 0,2-4 0,-3 2 0,4-7 0,2 5 0,3-4 0,-4 6 0,4-5 0,-5 3 0,4 3 0,-4-2 0,4 2 0,-5 2 0,6 0 0,-6 0 0,-1 0 0,3 0 0,-2 0 0,-1 0 0,-1 0 0,-3 0 0,6 0 0,-1 0 0,1 0 0,-1-5 0,1 0 0,5 1 0,-2 4 0,6 0 0,0 0 0,-6 0 0,2 4 0,-5 1 0,-1 2 0,-4-4 0,0 2 0,4-1 0,1-4 0,-3 0 0,5 0 0,-3 0 0,-1 0 0,4 0 0,1 0 0,6 0 0</inkml:trace>
  <inkml:trace contextRef="#ctx0" brushRef="#br0" timeOffset="10464">802 302 12287,'0'-15'0,"0"1"0,0 6 0,0 2 0</inkml:trace>
  <inkml:trace contextRef="#ctx0" brushRef="#br0" timeOffset="11267">516 502 12287,'-10'0'0,"1"0"0,-1-2 0,2-2 0,0 2 0,5-4 0,-3 1 0,-2 0 0,5-1 0,-4 3 0,2-4 0,1-1 0,-6 3 0,4-4 0,-2-2 0,3 3 0,-3-2 0,2-1 0,-5-2 0,9-1 0,-4 6 0,7 2 0,4 6 0,5 0 0,2 0 0,3 0 0,-1 0 0,0 0 0,1 5 0,-1-1 0,0 0 0,1-3 0,-1-1 0,0 2 0,0 2 0,1-2 0,-1 3 0,-1-2 0,-2 0 0,-2 2 0,-5 1 0,0-1 0,-4 1 0,-4 6 0,-6-4 0,-3-2 0,-1 3 0,0-2 0,-1-1 0,1 1 0,-5 2 0,-2-3 0,1 1 0,-1-1 0,-3 4 0,3-4 0,1 0 0,-1 1 0,-3-2 0,4-5 0,-1 1 0,0 4 0,-3-3 0,5 2 0,2-2 0,1-2 0,-3 0 0,0-2 0,1-2 0,2 2 0,4-4 0,0 1 0,3 0 0,6-6 0,-4 1 0,1-2 0,4 2 0,-2 1 0,2-3 0,2 4 0,2 0 0,1 1 0,2-1 0,1 3 0,-1-3 0,4 1 0,-1 1 0,2 3 0,1-2 0,-3 0 0,1 5 0,3 0 0,-4 0 0,1 0 0,-6 0 0,8 2 0,-6 3 0,0-2 0,-5 6 0,0 3 0,-5-4 0,-1 0 0,-2-2 0,0 5 0,-3-3 0,1 0 0,1 3 0,-6-5 0,1 2 0,0-4 0,-1 0 0,3 0 0,2 0 0,-3-2 0,4 3 0,-4-4 0,4-1 0,-1 0 0,7-6 0,-3-2 0</inkml:trace>
  <inkml:trace contextRef="#ctx0" brushRef="#br0" timeOffset="11498">1 273 12287,'1'-13'0,"2"5"0,2 8 0,5 7 0,-4 7 0,0 0 0,1 1 0,2 0 0,-2 3 0,1 1 0,3-1 0,-3 2 0,0-1 0,0-1 0,-1-2 0,3-2 0,4 0 0</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4:59.611"/>
    </inkml:context>
    <inkml:brush xml:id="br0">
      <inkml:brushProperty name="width" value="0.08571" units="cm"/>
      <inkml:brushProperty name="height" value="0.08571" units="cm"/>
      <inkml:brushProperty name="color" value="#008C3A"/>
    </inkml:brush>
  </inkml:definitions>
  <inkml:trace contextRef="#ctx0" brushRef="#br0">5497 95 12287,'0'8'0,"0"4"0,0-4 0</inkml:trace>
  <inkml:trace contextRef="#ctx0" brushRef="#br0" timeOffset="2510">4738 209 12287,'-8'6'0,"0"-4"0,3 3 0,4-4 0,-6-1 0,7 0 0,0 2 0,0 3 0,2-4 0,1 6 0,2-1 0,1-3 0,-1 7 0,-3-5 0,4 4 0,0 2 0,-4-3 0,3 2 0,-2-2 0,0 3 0,2-2 0,0 1 0,-5 4 0,-7-4 0,-2-2 0,-4-2 0,3-1 0,1-5 0,-2 0 0,-2 0 0,-1 0 0,-1 0 0,1 0 0,0 0 0,-1 0 0,1 0 0,0 0 0,0 0 0,-1 0 0,1 0 0,0 0 0,-1 0 0,3-2 0,0-1 0,3-2 0,6 1 0,-4-3 0,7-1 0</inkml:trace>
  <inkml:trace contextRef="#ctx0" brushRef="#br0" timeOffset="2707">4824 538 12287,'-14'-4'0,"-1"-1"0,6 0 0,-1 5 0,-1 0 0,-2 0 0,-1 0 0,0 0 0,-7-6 0,-1-2 0</inkml:trace>
  <inkml:trace contextRef="#ctx0" brushRef="#br0" timeOffset="3091">4480 195 12287,'0'9'0,"0"1"0,2-5 0,3 4 0,-4-4 0,4 5 0,-3-6 0,-2 6 0,0-1 0,0 6 0,0-6 0,0 1 0,0 1 0,0-3 0,0 1 0,-2-1 0,-1 4 0,-3-5 0,-2 0 0,-2-1 0,-4-3 0,-2 2 0,-3-2 0,3 0 0,-5 1 0,2 0 0,0 0 0,-2-3 0,4-1 0,-4 0 0,-1 0 0,4 0 0,-1 0 0,3-1 0,2-4 0,6 2 0,3-7 0,4-1 0,1-2 0,0-1 0</inkml:trace>
  <inkml:trace contextRef="#ctx0" brushRef="#br0" timeOffset="3274">4509 80 12287,'-14'0'0,"-1"-4"0,1-1 0,0 2 0,-1 1 0,4 2 0,-1 0 0,-4 0 0,-8 0 0,2 0 0</inkml:trace>
  <inkml:trace contextRef="#ctx0" brushRef="#br0" timeOffset="3807">4065 181 12287,'15'4'0,"-1"3"0,0-1 0,1 0 0,0 4 0,1-4 0,0 2 0,-3 3 0,-2-3 0,3 2 0,1 1 0,-6 2 0,-1 1 0,-1 0 0,-4 1 0,-8-1 0,-5-1 0,-2-4 0,-4 2 0,-2-4 0,-2-1 0,-3 0 0,0 1 0,-5-4 0,3 2 0,1-2 0,0-1 0,-4-2 0,-1 0 0,0 0 0,7-2 0,1-1 0,2-4 0,0-1 0,5 4 0,4-6 0,-1-1 0,5-2 0,1-1 0,4 0 0,5 4 0,3 2 0,1 2 0,0-1 0,3 4 0,-2-2 0,1 1 0,4 4 0,0 0 0,1 1 0,-1 4 0,0 1 0,-1 6 0,-3-3 0,-2-1 0,-5 3 0,3-3 0,2-1 0,-5 4 0,2-2 0,-3 4 0,-2 1 0,0 1 0,0-1 0,-7-5 0,-2 1 0,-4-1 0,-1-1 0,-5-1 0,-2-6 0,0 3 0,1 0 0,-4 1 0,5-5 0,0 0 0,-2 0 0,5 0 0,-3 0 0,3-6 0,2-2 0</inkml:trace>
  <inkml:trace contextRef="#ctx0" brushRef="#br0" timeOffset="3974">4037 524 12287,'-10'0'0,"1"0"0,5-6 0,-8-2 0,4-7 0</inkml:trace>
  <inkml:trace contextRef="#ctx0" brushRef="#br0" timeOffset="5010">3435 395 12287,'-9'-6'0,"-1"-4"0,2-2 0,-1-3 0,1 1 0,5 0 0,-2-1 0,0 6 0,5-1 0,0-1 0,0-2 0,0 4 0,0-1 0,0-1 0,0-2 0,0-1 0,0 5 0,2 1 0,3 1 0,-2 3 0,6 4 0,2 0 0,2 4 0,0 3 0,-2-1 0,-1 0 0,-1 5 0,5-3 0,1 2 0,-1 0 0,-4-1 0,-1 4 0,1-2 0,-2-2 0,0-1 0,-5 4 0,1-3 0,0 2 0,-3-3 0,-1 2 0,0 1 0,-6-3 0,-4 0 0,-4-2 0,-5-3 0,3 4 0,-5-3 0,2 0 0,0-3 0,0-1 0,5 0 0,-1 0 0,1 0 0,1-6 0,2-2 0,2 0 0,6-5 0,-2 4 0,10-2 0,4 1 0,4 5 0,-4 4 0,1 1 0,1 0 0,-3 0 0,0 1 0,-2 4 0,-1-2 0,-5 7 0,0 1 0,-1-3 0,-4 1 0,-5 2 0,-3-4 0,-1-1 0,0-1 0,0 0 0,-2 0 0,-2-5 0,-1 0 0,2 0 0,1 0 0,0 0 0,-2 0 0,-1 0 0,0-5 0,6-2 0,2 1 0,2 0 0,1-5 0,-3 1 0,1-3 0,7 4 0,-2-1 0,10 2 0,4-1 0,4 4 0,-3 3 0,-1 2 0,2 0 0,2 0 0,0 2 0,-4 3 0,3-2 0,-8 6 0,-1 3 0,-1 0 0,-2 3 0,0-1 0,-2-5 0,-1 1 0,-3 0 0,-2-3 0,-2 6 0,-4-5 0,0 2 0,-1-1 0,-4-6 0,0 2 0,2-3 0,1 4 0,2 2 0</inkml:trace>
  <inkml:trace contextRef="#ctx0" brushRef="#br0" timeOffset="5390">2977 252 12287,'-9'2'0,"-1"2"0,7 4 0,-2 7 0,4-1 0,-4-4 0,-1-1 0,-2 2 0,3-4 0,-3-1 0,0-1 0,0 0 0,3-1 0,-4-4 0,-2 0 0,-2 0 0,-1-1 0,-1-4 0,6 3 0,1-4 0,1 0 0,-4 4 0,2-3 0,1 4 0,0 2 0,1 4 0,-2-2 0,4 7 0,0 1 0,-1 2 0,3-1 0,-5-1 0,2-1 0,2 1 0,-4 2 0,0 1 0</inkml:trace>
  <inkml:trace contextRef="#ctx0" brushRef="#br0" timeOffset="6160">2333 52 12287,'-8'1'0,"4"4"0,-3-2 0,2 7 0,2 1 0,2 2 0,1 3 0,1 1 0,4 2 0,-3 7 0,4-4 0,-1 2 0,-1 0 0,6-1 0,-4 4 0,1-3 0,-1-5 0,0-3 0,-2-1 0,0-1 0,8 0 0,-4 1 0</inkml:trace>
  <inkml:trace contextRef="#ctx0" brushRef="#br0" timeOffset="6992">2161 138 12287,'-9'-15'0,"1"1"0,2 0 0,1-1 0,3 1 0,-2 0 0,2 4 0,-3 1 0,4 5 0,7-2 0,-3 12 0,5 4 0,-2 3 0,-1 1 0,-5 0 0,0 1 0,0-1 0,0 0 0,0 1 0,0 0 0,0 5 0,0-5 0,0 5 0,0-5 0,0 0 0,0-1 0,0 0 0,0 1 0,0-7 0,0-2 0,0-6 0,0 0 0,0-6 0,0 4 0,0-4 0,0 6 0,-1 0 0,-4 0 0,-2 1 0,-2 4 0,1-3 0,5 4 0,-2 0 0,0-4 0,7 9 0,3-6 0,-2 4 0,6-4 0,2-2 0,1 1 0,-1-1 0,-2 2 0,1 4 0,3-3 0,-4 2 0,-1-4 0,-5 2 0,2 0 0,0 2 0,-5 7 0,-2-3 0,-3-1 0,-4-3 0,-4-1 0,-1 2 0,-1-2 0,1-1 0,0 0 0,-2 4 0,-2-5 0,-1-1 0,2 3 0,-1-6 0,1 4 0,-2-3 0,0-2 0,4 0 0,1 0 0,0 0 0,4 0 0,1 0 0,-2 0 0,3-5 0,0-1 0,1-2 0,4-3 0,2-2 0,1-2 0,0 1 0,0 0 0,0 0 0,0-1 0,6 1 0,3 1 0,4 4 0,1-2 0,1 6 0,5-6 0,3 3 0</inkml:trace>
  <inkml:trace contextRef="#ctx0" brushRef="#br0" timeOffset="7360">1589 166 12287,'-6'-8'0,"4"-4"0,-4 8 0,6-5 0,0 6 0,0-2 0,0 10 0,0 4 0,0 4 0,4 6 0,3 2 0,-1 1 0,0 3 0,4 2 0,-5 0 0,0-1 0,1-2 0,-4-5 0,4 3 0,-1-1 0,-1-4 0,8-1 0,-4-2 0</inkml:trace>
  <inkml:trace contextRef="#ctx0" brushRef="#br0" timeOffset="7876">1417 181 12287,'-8'-15'0,"0"6"0,3-1 0,4 7 0,-5-2 0,6 10 0,-2 4 0,-3 4 0,4 6 0,-4 0 0,3 0 0,2 2 0,0-3 0,0 4 0,2-1 0,3-4 0,-4-1 0,4-2 0,-2 1 0,2-1 0,-2 0 0,7 1 0,1-1 0,-3-6 0,1-3 0,2-4 0,-3-1 0,2 0 0,1 0 0,-3-1 0,2-4 0,-7 2 0,1-7 0,-4 7 0,-4-3 0,-6-1 0,-3 6 0,-2-4 0,-3 3 0,-1 2 0,-2 0 0,4 0 0,-4 0 0,-1 0 0,0 0 0,-4 0 0,2 2 0,-1 3 0,-1-4 0,1 4 0,3-3 0,1-2 0,0 4 0,4 1 0,-2-2 0,1-1 0,2-2 0,2 0 0,0 0 0,6 0 0,1 0 0,9 0 0,3 0 0,9-7 0,8 0 0</inkml:trace>
  <inkml:trace contextRef="#ctx0" brushRef="#br0" timeOffset="8410">988 223 12287,'0'-9'0,"1"1"0,4 2 0,-2 1 0,7 6 0,1 3 0,2 0 0,-4 6 0,1-4 0,1 2 0,2 3 0,-4-3 0,-1 2 0,0-1 0,0-1 0,-5 5 0,4-3 0,-3 2 0,1 3 0,0-6 0,-5 1 0,-2-1 0,-2-1 0,0 5 0,-5-5 0,-2 0 0,-2-3 0,-3 1 0,-1-1 0,-3 0 0,3 1 0,1-5 0,2 4 0,-1-3 0,1-2 0,0 0 0,-1 0 0,1 0 0,1-2 0,2-1 0,2-2 0,6-1 0,-4 3 0,2-4 0,1-1 0,-1 4 0,5-6 0,0-1 0,0-2 0,0-1 0,0 0 0,0-1 0,0-1 0,0-1 0,0-2 0,0 1 0,-5-2 0,0-1 0,2 0 0,2 1 0,1 1 0,0 4 0,0 1 0,0 0 0,0-1 0,-7 7 0,6 2 0,-6 6 0,7 0 0,0 0 0,0 0 0</inkml:trace>
  <inkml:trace contextRef="#ctx0" brushRef="#br0" timeOffset="8810">1002 37 12287,'0'-9'0,"0"-1"0,0 7 0,0-3 0,0 6 0,0 0 0</inkml:trace>
  <inkml:trace contextRef="#ctx0" brushRef="#br0" timeOffset="9226">616 395 12287,'-19'10'0,"-1"-1"0,-3-6 0,3 2 0,6-8 0,6-3 0,2-2 0,1-2 0,5-4 0,0 0 0,0-1 0,2 1 0,2-2 0,6-3 0,3 8 0,1-3 0,0 1 0,1 0 0,-1 4 0,0 1 0,1 1 0,-1 2 0,0 5 0,1 0 0,-6 0 0,-1 2 0,-2 3 0,-1-2 0,-5 7 0,0 1 0,0 1 0,0 3 0,0-1 0,0 0 0,-5-4 0,-1-1 0,-2 3 0,-3 0 0,0-2 0,0-2 0,0 0 0,-5 0 0,1-4 0,-4 4 0,3-1 0,2-4 0,-5-1 0,0-2 0,1 0 0,2 0 0,7 0 0,1-2 0,2-3 0,1-3 0,-2-6 0,0 0 0</inkml:trace>
  <inkml:trace contextRef="#ctx0" brushRef="#br0" timeOffset="9424">501 23 12287,'-9'-9'0,"-1"-1"0,7 7 0,-4 3 0,7 9 0,0 4 0,0 1 0,2 1 0,1 1 0,4 1 0,1 2 0,-5 0 0,3-4 0,-1-1 0,0 0 0,6 7 0,-3 1 0</inkml:trace>
  <inkml:trace contextRef="#ctx0" brushRef="#br0" timeOffset="9727">544 381 12287,'-14'0'0,"-1"0"0,1 0 0,0 0 0,-1 0 0,1 0 0,0 0 0,0 1 0,-1 4 0,1-3 0,0 4 0,-1 1 0,6-6 0,1 6 0,0-3 0,0 1 0,3 1 0,-4-1 0,5-2 0,0 7 0,2-1 0,2 6 0,0-1 0,-5-4 0,-1-2 0,-2-2 0,-2 0 0,-4-3 0,0 2 0,-1 0 0,1-5 0,0 0 0,6-2 0,3-2 0,3-6 0,2-3 0,-6-7 0,-2-3 0</inkml:trace>
  <inkml:trace contextRef="#ctx0" brushRef="#br0" timeOffset="9991">129 238 12287,'-14'6'0,"4"-4"0,1 2 0,-3-2 0,1 4 0,2 4 0,2 3 0,7 1 0,0 0 0,2-4 0,3-1 0,4 3 0,4-6 0,1-1 0,1-4 0,-6-1 0,1 0 0,1 0 0,-3 0 0,1 0 0,2 0 0,-4-1 0,-2-4 0,-4-3 0,-1-6 0,0-1 0,0-5 0,0-3 0</inkml:trace>
  <inkml:trace contextRef="#ctx0" brushRef="#br0" timeOffset="10140">200 52 12287,'-14'0'0,"0"0"0,0 0 0,-1 0 0,1 0 0,0 0 0,-1 0 0,1 0 0,0 0 0,-1 0 0,1 0 0,-7 6 0,-1 2 0</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5:13.120"/>
    </inkml:context>
    <inkml:brush xml:id="br0">
      <inkml:brushProperty name="width" value="0.08571" units="cm"/>
      <inkml:brushProperty name="height" value="0.08571" units="cm"/>
      <inkml:brushProperty name="color" value="#008C3A"/>
    </inkml:brush>
  </inkml:definitions>
  <inkml:trace contextRef="#ctx0" brushRef="#br0">4879 144 12287,'-6'8'0,"3"-2"0,-7-6 0,7 0 0,-3 0 0,6 0 0,0 0 0,5 2 0,1 3 0,2 4 0,-3-1 0,3 2 0,0 1 0,0 2 0,-5-4 0,3 1 0,-1 1 0,0 2 0,4 1 0,-4 0 0,-2 0 0,4-4 0,-3 0 0,-1 1 0,-1-3 0,-2 1 0,0 2 0,-2-4 0,-2-3 0,-6-2 0,2 0 0,-1 1 0,-2 2 0,-2-1 0,-2-4 0,1 0 0,0 0 0,0-4 0,1-3 0,2 1 0,1-1 0,2-4 0,-3 3 0,3-1 0,2-1 0,-4 6 0,5-6 0,2-1 0,0 0 0,0 0 0,-2 1 0,0 7 0,5-10 0,0 13 0,2-1 0,3 4 0,-4 3 0,4-1 0,-3 4 0,-2-1 0,0 2 0,0 1 0,0-3 0,0 2 0,-7-3 0,-2 5 0,-4-3 0,3-6 0,1 2 0,-2-2 0,-2 2 0,-6-3 0,0 2 0,1-2 0,3-2 0,0 0 0,-1 0 0,-3 0 0,3 0 0,-3 0 0,3 0 0,2 0 0,0-6 0,-1-2 0</inkml:trace>
  <inkml:trace contextRef="#ctx0" brushRef="#br0" timeOffset="231">4650 130 12287,'2'8'0,"3"-4"0,-5-2 0,0-2 0,-7 2 0,-7 1 0,0 2 0,0-2 0,-6-2 0,1-1 0,0 0 0,5 0 0</inkml:trace>
  <inkml:trace contextRef="#ctx0" brushRef="#br0" timeOffset="1447">4293 216 12287,'0'8'0,"6"-2"0,4-6 0,2 0 0,3 0 0,-6 0 0,1 0 0,1 0 0,1 0 0,3 5 0,-1-1 0,0 3 0,1-2 0,-6-4 0,-1 6 0,-1-1 0,-3-3 0,-4 7 0,0 1 0,0-3 0,0 1 0,-6 1 0,-4 2 0,-2-2 0,-3-2 0,1-5 0,0 2 0,-1-2 0,-4 3 0,0-1 0,0-2 0,-1-1 0,4-2 0,-3 0 0,3 0 0,1 0 0,-4 0 0,0 0 0,2 0 0,1 0 0,6 0 0,1 0 0,-2-2 0,-2-2 0,-1 2 0,1-4 0,2 1 0,1 0 0,5-4 0,-3 2 0,2-1 0,1-1 0,5-6 0,0 6 0,0-1 0,2 2 0,3-1 0,-2-2 0,6 6 0,-4-1 0,5 1 0,-7 3 0,5-4 0,-3 6 0,-2 0 0,6 0 0,-6 1 0,4 3 0,-1 0 0,-3 8 0,7-3 0,-7-1 0,2 2 0,-4-1 0,-1 5 0,0-4 0,0 0 0,0 1 0,-6-3 0,-3 0 0,-4-2 0,0 0 0,2-3 0,1 2 0,-1-2 0,-1-1 0,-3-2 0,1 0 0,0 0 0,-5 0 0,-1 0 0,3 0 0,1-5 0,2-1 0,-1-2 0,6 0 0,1-3 0,2 1 0,-4 6 0,5-6 0,0 7 0,7-4 0,3 7 0,-4 2 0,4 3 0,-3-2 0,-2 7 0,-2-1 0,-3 5 0,-3-4 0,-6-2 0,0-2 0,0-3 0,-1 4 0,1-2 0,0-2 0,-1-2 0,-1-1 0,-1 0 0,-2 0 0,1 0 0,2 0 0,2-1 0,0-4 0,-1 2 0,3-7 0,2-1 0,-1 3 0,6-1 0,2-3 0,2 5 0,1-3 0,1 5 0,4-4 0,-2 6 0,7-2 0,1 3 0,-3 2 0,1 0 0,2 0 0,2 2 0,1 3 0,-1-2 0,-2 6 0,-1 2 0,-7-3 0,2 2 0,-4-1 0,-1 6 0,0-1 0,-1 0 0,-4 1 0,-1-6 0,-5-1 0,1-1 0,-1-4 0,-2 3 0,-1-1 0,-1-2 0,1-1 0,0 2 0,0 1 0,-1-2 0,1-1 0,0-2 0,-1-2 0,1-1 0,0-2 0,-1-1 0,1 1 0,0-4 0,4-2 0,2-1 0,0 3 0,0-2 0,5-2 0,-2-1 0,4-1 0,1 1 0,0-7 0,12 6 0,4-6 0</inkml:trace>
  <inkml:trace contextRef="#ctx0" brushRef="#br0" timeOffset="1664">3949 101 12287,'0'14'0,"-6"-6"0,-4-3 0,-3-3 0,-1 2 0,-2 1 0,-1-2 0,-2-1 0,0-2 0,4 0 0,1 0 0</inkml:trace>
  <inkml:trace contextRef="#ctx0" brushRef="#br0" timeOffset="1897">3877 573 12287,'-14'0'0,"0"-1"0,-2-2 0,-2-2 0,-1 2 0,-4 1 0,3 2 0,1-1 0,-1-4 0,-3-3 0,-5-7 0</inkml:trace>
  <inkml:trace contextRef="#ctx0" brushRef="#br0" timeOffset="2081">3648 101 12287,'-14'13'0,"0"-4"0,0-1 0,-1-5 0,1 2 0,0-2 0,-1 1 0,1-1 0,0 2 0,-7-1 0,-1-4 0</inkml:trace>
  <inkml:trace contextRef="#ctx0" brushRef="#br0" timeOffset="2699">3119 158 12287,'-5'10'0,"0"-1"0,1-4 0,4 5 0,0-6 0,0 6 0,1-2 0,2 3 0,2-1 0,5-1 0,-4 6 0,2-1 0,0 0 0,1 0 0,-4 1 0,2-1 0,-3 0 0,0 1 0,-4-6 0,-5 1 0,-3-7 0,-7 2 0,1-4 0,0-1 0,0 0 0,-1 0 0,1 0 0,0 0 0,-1-1 0,1-2 0,0-4 0,-1-1 0,6 3 0,1-4 0,1-2 0,-2 3 0,4-2 0,0 7 0,4-3 0,-4 6 0,2 0 0,-7 0 0,6 1 0,-6 3 0,-1 0 0,3 6 0,-2-5 0,-1-2 0,-1 3 0,-3-1 0,1-2 0,0 3 0,-1-1 0,1-2 0,0 1 0,-1-1 0,1 2 0,0-1 0,-1-4 0,1 0 0,0 0 0,4 0 0,1 0 0,-2 0 0,3 0 0,0-1 0,1-4 0,2-3 0,5-6 0</inkml:trace>
  <inkml:trace contextRef="#ctx0" brushRef="#br0" timeOffset="2983">3076 29 12287,'0'-9'0,"0"-1"0,-2 7 0,-2-2 0,2 4 0,-11 1 0,5 0 0</inkml:trace>
  <inkml:trace contextRef="#ctx0" brushRef="#br0" timeOffset="3164">2890 158 12287,'-14'0'0,"-1"0"0,1 0 0,0 0 0,-1 0 0,1 0 0,0 0 0,-1 0 0,1 7 0,0 1 0</inkml:trace>
  <inkml:trace contextRef="#ctx0" brushRef="#br0" timeOffset="3483">2561 359 12287,'-15'0'0,"3"-2"0,2-3 0,2 2 0,5-6 0,-2-3 0,2 0 0,0 2 0,0 1 0,-2-2 0,2-2 0,-4-1 0,1-1 0,-2 1 0,-3 0 0,3-1 0,0 1 0,0 1 0,0 4 0,3-4 0,-3 3 0,2-2 0,-4 2 0,6 1 0,-1 5 0,-2-8 0,0 4 0</inkml:trace>
  <inkml:trace contextRef="#ctx0" brushRef="#br0" timeOffset="3966">2246 230 12287,'0'14'0,"0"-4"0,0-1 0,0-4 0,0 5 0,0-1 0,0 5 0,1-6 0,2-1 0,2-1 0,0-3 0,-5 7 0,0-5 0,0 4 0,-2-6 0,-2 2 0,0 1 0,-5-1 0,-2-2 0,-2-1 0,-1-2 0,-1 2 0,0 1 0,-5 2 0,5-1 0,-5-4 0,5 0 0,0 0 0,1 0 0,0 0 0,-1 0 0,-5 7 0,-3 1 0</inkml:trace>
  <inkml:trace contextRef="#ctx0" brushRef="#br0" timeOffset="4317">2088 115 12287,'0'8'0,"5"0"0,0-3 0,0-2 0,-5 7 0,0-7 0,0 5 0,0-3 0,0-4 0,0 6 0</inkml:trace>
  <inkml:trace contextRef="#ctx0" brushRef="#br0" timeOffset="4717">1788 244 12287,'-10'0'0,"2"-1"0,2-4 0,1 3 0,11-6 0,4 5 0,3-2 0,1 2 0,0 2 0,1 1 0,-1 0 0,0 0 0,1 0 0,-1 1 0,0 4 0,0-2 0,1 7 0,-7-1 0,-3 6 0,-4-1 0,-2-5 0,-4 1 0,-5 1 0,-3 2 0,-2 1 0,-3 0 0,-1 1 0,2-1 0,1 0 0,1 1 0,1-1 0,1 0 0,2 1 0,3-1 0,2 0 0,1 1 0,5-1 0,6 0 0,4-1 0,3-2 0,1-1 0,0-7 0,1 2 0,1-2 0,3 1 0,-4-2 0,6 3 0,-2-4 0,0-1 0,2 0 0,-3 0 0,1 0 0,-2 0 0,-7 0 0,2-6 0,-4-2 0</inkml:trace>
  <inkml:trace contextRef="#ctx0" brushRef="#br0" timeOffset="4847">1974 445 12287,'-10'0'0,"1"-2"0,-2-3 0,3 4 0,-2-4 0,7-3 0,-4 6 0,7-4 0,0 6 0</inkml:trace>
  <inkml:trace contextRef="#ctx0" brushRef="#br0" timeOffset="5250">1516 273 12287,'0'14'0,"0"0"0,0 1 0,0-1 0,0 0 0,0 1 0,0-1 0,4 0 0,3 1 0,-1-1 0,1 0 0,2-4 0,-4-1 0,6 1 0,-3 4 0</inkml:trace>
  <inkml:trace contextRef="#ctx0" brushRef="#br0" timeOffset="6083">1215 301 12287,'-8'0'0,"0"5"0,3 0 0,2 0 0,-6-5 0,6 0 0,-5 0 0,3 0 0,2 0 0,-7 0 0,1 6 0,-6 0 0,1 4 0,6 3 0,3-4 0,4-1 0,1 2 0,1-7 0,4 2 0,3 1 0,6-1 0,1 0 0,-1-5 0,-5 1 0,1 4 0,-7-2 0,2 7 0,-5-5 0,-5 4 0,2-6 0,-7 2 0,1-2 0,1 2 0,-5-3 0,4 2 0,-3 0 0,3 0 0,-4-2 0,4 3 0,-4-4 0,-1-1 0,-1 0 0,1 0 0,0 0 0,-1 0 0,1 0 0,0 0 0,-1-1 0,1-4 0,0-5 0,4 2 0,1-1 0,-2-2 0,3 0 0,0-1 0,0 3 0,0-2 0,3-2 0,-3-1 0,2-1 0,3 1 0,-4 5 0,2-1 0,2-1 0,2-2 0,1-1 0,0 4 0,0 1 0,0 6 0,0-4 0</inkml:trace>
  <inkml:trace contextRef="#ctx0" brushRef="#br0" timeOffset="6433">1287 473 12287,'-8'0'0,"1"0"0,6 0 0,-4 0 0,-3 0 0,-6 0 0,-1 0 0,1 7 0,0 1 0,-1 6 0</inkml:trace>
  <inkml:trace contextRef="#ctx0" brushRef="#br0" timeOffset="6581">1058 545 12287,'-8'-7'0,"0"6"0,5-6 0,-2 1 0,-2 5 0,3-4 0,2 3 0,-11 9 0,5 0 0</inkml:trace>
  <inkml:trace contextRef="#ctx0" brushRef="#br0" timeOffset="7450">471 373 12287,'-8'0'0,"1"0"0,7 0 0,2 6 0,3 4 0,-2-4 0,5 1 0,-2-1 0,-2 4 0,2-2 0,0 1 0,2 2 0,-5-3 0,2 2 0,-3 1 0,-2-3 0,0 1 0,-7-6 0,-2 2 0,-4-3 0,0-4 0,4-3 0,-2 2 0,4-5 0,-1 2 0,4 0 0,-6 1 0,1 3 0,-6-2 0,6 2 0,-1 2 0,1 0 0,-6 0 0,3 2 0,0 1 0,3 1 0,-1 1 0,-4-5 0,4 0 0,1 0 0,-2 0 0,3 0 0,-2 0 0,2-1 0,-1-4 0,2-3 0,1 0 0,3-3 0,-5 4 0,2 0 0,-6-3 0,5-4 0,-1-1 0,-5 6 0,3 1 0,-2 1 0,2 1 0,0 3 0,-1-2 0,-1 0 0,-3 7 0,1 3 0,0 3 0,-1 6 0,1 0 0,6 1 0,3-1 0,4 0 0,-4-4 0,0-1 0,2 3 0,3-6 0,3 0 0,4-1 0,1 0 0,1 0 0,5-5 0,1 0 0,-1 0 0,5 0 0,2 0 0,-1 0 0,1 0 0,5 0 0,-11 0 0,6 0 0</inkml:trace>
  <inkml:trace contextRef="#ctx0" brushRef="#br0" timeOffset="7614">485 516 12287,'-6'13'0,"-4"-4"0,2 3 0,-1-8 0,6 1 0,-4-3 0,6 1 0,-4 2 0,3-1 0,-11-10 0,6-2 0</inkml:trace>
  <inkml:trace contextRef="#ctx0" brushRef="#br0" timeOffset="7730">356 502 12287,'-14'0'0,"0"0"0,-1 0 0,1-2 0,0-1 0,-1-2 0,1-1 0,0 3 0,-1-2 0,1 0 0,0 4 0,0-3 0,-1 0 0,1-14 0,0 2 0</inkml:trace>
  <inkml:trace contextRef="#ctx0" brushRef="#br0" timeOffset="7864">213 216 12287,'-9'-5'0,"-1"0"0,1-5 0,-6 6 0,1 1 0,0 1 0,-1 2 0,1 0 0,0 0 0,-1 0 0,1 0 0,0 0 0,-1 0 0,7 6 0,2 2 0</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5:26.320"/>
    </inkml:context>
    <inkml:brush xml:id="br0">
      <inkml:brushProperty name="width" value="0.08571" units="cm"/>
      <inkml:brushProperty name="height" value="0.08571" units="cm"/>
      <inkml:brushProperty name="color" value="#008C3A"/>
    </inkml:brush>
  </inkml:definitions>
  <inkml:trace contextRef="#ctx0" brushRef="#br0">3580 301 12287,'5'0'0,"3"1"0,-5 2 0,0-1 0,-3 5 0,1 0 0,2 2 0,-2 0 0,4 2 0,-2 1 0,0 1 0,4 4 0,-3-1 0,1 1 0,3-1 0,0 3 0,2-4 0</inkml:trace>
  <inkml:trace contextRef="#ctx0" brushRef="#br0" timeOffset="749">3367 272 12287,'4'9'0,"1"-3"0,5-2 0,0-4 0,-4 0 0,1 0 0,-2 1 0,2 2 0,0 3 0,-4 3 0,1 1 0,-4 0 0,0-1 0,-2 1 0,0 1 0,-2 1 0,-1 1 0,-2 0 0,-4-1 0,0 1 0,-2-1 0,-3 0 0,2 0 0,0 1 0,0-2 0,1 3 0,3-1 0,-1-1 0,-2-1 0,6-3 0,-2 0 0,4-2 0,2 1 0,7 1 0,3-1 0,1-4 0,2-2 0,3-1 0,1 0 0,0 0 0,0 0 0,3-1 0,-2-1 0,0-2 0,-2-2 0,-2 4 0,-2-2 0,1 0 0,0-2 0,-1-3 0,-3 2 0,-3 1 0,-2-2 0,-5 3 0,-3-2 0,-1 0 0,-2-2 0,-3 3 0,-1-1 0,-1 0 0,-2-2 0,-2-1 0,0 1 0,0-2 0,-1-2 0,0 2 0,-1-2 0,-2 2 0,1-2 0,3 2 0,2-3 0,2 1 0,1 0 0,1 0 0,4 4 0,2-1 0,0 0 0,5 4 0,-1-1 0,2 1 0,1-4 0,0 1 0</inkml:trace>
  <inkml:trace contextRef="#ctx0" brushRef="#br0" timeOffset="1065">2883 359 12287,'4'-6'0,"-2"1"0,2 3 0,0-1 0,2-1 0,3 4 0,1 0 0,0 5 0,-2 1 0,-1 3 0,1-1 0,-2 0 0,-1-2 0,-2 2 0,1 0 0,0 2 0,-2 0 0,-1-1 0,-1 1 0,0 0 0,0-1 0,-4 1 0,-3 0 0,-1-2 0,-2-1 0,-1 1 0,-1-2 0,-1-1 0,-4-1 0,2-4 0</inkml:trace>
  <inkml:trace contextRef="#ctx0" brushRef="#br0" timeOffset="1297">2680 446 12287,'-6'3'0,"-1"0"0,0-1 0,-1 1 0,1-1 0,0 2 0,0 1 0,-2 2 0,-1 2 0,1 1 0,-1-1 0,0-2 0,1 0 0,-1 0 0,0 2 0,1-1 0,-1-1 0,0 1 0,1-2 0</inkml:trace>
  <inkml:trace contextRef="#ctx0" brushRef="#br0" timeOffset="1530">2438 223 12287,'0'6'0,"-1"-1"0,-2-2 0,2 3 0,-2 3 0,2 1 0,2 0 0,1-1 0,1 1 0,-1 0 0,4 0 0,-1 2 0,1 1 0,1-1 0,-1 3 0,4 0 0</inkml:trace>
  <inkml:trace contextRef="#ctx0" brushRef="#br0" timeOffset="1932">2254 252 12287,'-5'-4'0,"1"-1"0,0-1 0,2-2 0,-2 8 0,4 0 0,0 1 0,1 5 0,1 2 0,2 0 0,2 5 0,-2 0 0,2-1 0,1-1 0,-1 3 0,-1 1 0,0 1 0,1 0 0,-4-3 0,2 2 0,-1 0 0,1 0 0,-1 1 0,-3 2 0,-1 0 0,-2-2 0,0-3 0,-3 2 0,-2-1 0,0-3 0,-3-3 0,-1-3 0,-1 0 0,2-3 0,-3-1 0,0-1 0,-1 0 0,-3 0 0,2-1 0,-1-1 0,-1-3 0,1 0 0,-1-1 0,0-4 0,1 0 0,1 0 0,4 1 0,-1-1 0,2 0 0,2 1 0,2 2 0,2 1 0,1-3 0,1-3 0,2 2 0,1-4 0</inkml:trace>
  <inkml:trace contextRef="#ctx0" brushRef="#br0" timeOffset="2164">1974 185 12287,'0'6'0,"0"1"0,0-4 0,0 3 0,3-3 0,2 4 0,0 0 0,-2-1 0,4 0 0,-5 1 0,1 2 0,-2-3 0,-1-2 0</inkml:trace>
  <inkml:trace contextRef="#ctx0" brushRef="#br0" timeOffset="2747">1539 223 12287,'0'-9'0,"0"-1"0,3 4 0,0-1 0,-1 0 0,3 1 0,-2 0 0,0 5 0,-3 1 0,3 4 0,1 6 0,-1 0 0,1 3 0,-2 1 0,4 3 0,-1 0 0,0 0 0,1 1 0,1 1 0,0 1 0,0-1 0,1-1 0,-2-2 0,3 3 0,-4-4 0</inkml:trace>
  <inkml:trace contextRef="#ctx0" brushRef="#br0" timeOffset="3499">1326 223 12287,'-7'0'0,"1"0"0,1 1 0,-2 3 0,3-2 0,4 4 0,0 2 0,0 0 0,0 2 0,0 0 0,0-1 0,1 1 0,1 0 0,2-1 0,2 1 0,-1-4 0,3 1 0,-2-1 0,2 0 0,0 2 0,2-2 0,0-1 0,-1-2 0,1-2 0,0 0 0,-1 3 0,1-3 0,0 2 0,-4-2 0,1-1 0,-5-1 0,0-1 0,-4-1 0,-4-1 0,-3 4 0,-2 1 0,-2 3 0,-1-2 0,-3 3 0,1 1 0,-1-1 0,-5-2 0,-2 3 0,1-1 0,-1 0 0,0-1 0,3 1 0,-2-1 0,2-2 0,0-1 0,3-1 0,2 0 0,3 0 0,2 0 0,3-1 0,0-1 0,2-1 0,4-5 0,-1 2 0,1-3 0,2 3 0,0 0 0,0 2 0,-1-1 0,-2 1 0,1 0 0,-3 5 0,0 3 0,-2-2 0,0 4 0,-1 2 0,-3 0 0,0 2 0,2 0 0,-3-4 0,5 0 0,-1-1 0,-2 0 0,-3-3 0,0 2 0,1-2 0,2 1 0,0-2 0,0 2 0,1-2 0,-1-1 0,0-1 0,1-2 0,0 1 0,2-3 0,1-1 0,2 1 0,-4-2 0,2-2 0,-2-1 0,2 0 0,-3 1 0,3-1 0,-3-1 0,0-2 0,-1 3 0,1-4 0,2 1 0,0 0 0,1 0 0,-4 2 0,2-1 0,1 0 0,0-1 0,2 4 0,1 2 0,0 0 0,-3 1 0,4-4 0,0 0 0,3 1 0</inkml:trace>
  <inkml:trace contextRef="#ctx0" brushRef="#br0" timeOffset="3697">1103 146 12287,'-12'5'0,"-2"-1"0,-1-3 0,-2-1 0,-2 0 0</inkml:trace>
  <inkml:trace contextRef="#ctx0" brushRef="#br0" timeOffset="4248">504 1 12287,'3'6'0,"1"0"0,2-2 0,0 2 0,3-1 0,-2-1 0,0 0 0,-4 3 0,2-3 0,0 1 0,-2 2 0,1 3 0,1-1 0</inkml:trace>
  <inkml:trace contextRef="#ctx0" brushRef="#br0" timeOffset="4783">262 272 12287,'6'-1'0,"0"-3"0,-1-1 0,1 0 0,0-3 0,4 5 0,-1 1 0,1 1 0,3 1 0,0 0 0,-1 0 0,-2 0 0,0 1 0,0 2 0,-1 2 0,1 1 0,-1 2 0,-2-2 0,-1 0 0,-2 1 0,2-4 0,-2 3 0,-2 2 0,-1-3 0,-2 1 0,-3-2 0,-2-2 0,-3 2 0,-1-1 0,-2 1 0,-1 0 0,-4-3 0,1 2 0,-3-2 0,0-1 0,0 1 0,-1 2 0,1 0 0,0-1 0,0-1 0,2-1 0,2 1 0,1 2 0,-2-2 0,3 4 0,1-1 0,5-3 0,1 3 0,2 1 0,1 0 0,3 5 0,3-1 0,1 0 0,2-3 0,-3 3 0,3-2 0,-3-2 0,0 1 0,-2-2 0,-1 2 0,-4-3 0,-3 4 0,-1-5 0,-2 1 0,0-2 0,1-1 0,-1 0 0,0 0 0,1-1 0,-1-2 0,0-1 0,0-4 0,2 2 0,1-2 0,0-5 0,4-3 0,-5-2 0,3-2 0</inkml:trace>
  <inkml:trace contextRef="#ctx0" brushRef="#br0" timeOffset="4896">214 98 12287,'6'-5'0,"0"-1"0,2-3 0,-3 5 0,1 4 0,-2 5 0,-1 4 0,-3 1 0,5 4 0,0 1 0</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5:37.049"/>
    </inkml:context>
    <inkml:brush xml:id="br0">
      <inkml:brushProperty name="width" value="0.08571" units="cm"/>
      <inkml:brushProperty name="height" value="0.08571" units="cm"/>
      <inkml:brushProperty name="color" value="#008C3A"/>
    </inkml:brush>
  </inkml:definitions>
  <inkml:trace contextRef="#ctx0" brushRef="#br0">56 93 12287,'-13'-9'0,"1"-3"0,2-4 0,-3-3 0,5 7 0,10 2 0,4 2 0,7 3 0,3 3 0,5 2 0,3 0 0,7 0 0,14 7 0,11-1 0,11-2 0,11-2 0,17-2 0,-40 0 0,2 0 0,8 0 0,2 0 0,7 0 0,3 0 0,11 0 0,3 0 0,8 0 0,1 0 0,-33 0 0,0 0 0,0 0-105,2 0 0,0 0 1,0 0-1,-1 0 0,1 1 1,-1 0-1,4 0 1,1 0-1,0 1 0,0 0 1,0 1-1,0 0 105,0 1 0,1-1 0,-1 0 0,0 0 0,1-2 0,-2 2 0,-2 0 0,-1 0 0,-1 1 0,2-1 0,0 1 0,0-1 0,-1 1 0,0-1 0,0 0 0,1 1 0,1-1 0,-1 1 0,-1 0 0,-1 0 0,0 0 0,31 0 0,-3-2 0,-5-1 0,-1 0 0,-4-1 0,0 0 0,-1 0 0,0 0 0,-1 0 0,-2 0-33,-5 0 0,-2 0 1,-5 0-1,-4 0 0,-13 0 1,-2 0-1,46 0 33,-9 0 0,-6-6 0,-10 0 0,-9 2 0,-13 2 0,-13 2 0,-19 0 0,0 0 0,-9 0 0,-9 0 0,-9-2 0,-9-2 0,0-3 0,-1 9 0,1 9 0</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5:42.635"/>
    </inkml:context>
    <inkml:brush xml:id="br0">
      <inkml:brushProperty name="width" value="0.08571" units="cm"/>
      <inkml:brushProperty name="height" value="0.08571" units="cm"/>
      <inkml:brushProperty name="color" value="#008C3A"/>
    </inkml:brush>
  </inkml:definitions>
  <inkml:trace contextRef="#ctx0" brushRef="#br0">9951 112 12287,'-18'-2'0,"-1"-2"0,1-3 0,4 1 0,-3 6 0,-3 0 0,-1 0 0,-8-6 0,-1 0 0,-5 2 0,-2 2 0,-6 2 0,-2 0 0,-5 0 0,-7 0 0,-7-6 0,-14 0 0,-10 1 0,37 4 0,-2 0 0,-2 1 0,-1 0 0,-5 0 0,-1 0 0,-1 0 0,-1 0 0,-3 0 0,0 0 0,-1 0 0,-1 0 0,-5 0 0,-2 0 0,-2 0 0,0 0-91,1 1 1,0-2 0,2 1 0,1-2 0,1 1 0,0-2 0,-1 0 0,-2-2 90,-5 0 0,0 0 0,3 3 0,0 0 0,-2-2 0,0-1 0,3 2 0,0 0 0,1 0 0,-2 0 0,-6 0 0,-2 0 0,-6 3 0,0 0 0,-3 0 0,1 0 0,4 0 0,-1 0 0,-2 0 0,0 0 0,0 1 0,1 0 0,-2 1 0,-1 0-108,-1 1 0,-1 0 1,7 1-1,0-2 1,-2-1-1,1-2 1,4 1-1,0 0 108,5 0 0,0 0 0,1 3 0,0 1 0,3-1 0,0 0 0,-1-1 0,0 0 0,4-1 0,0 0 0,1 2 0,1 0 0,4 0 0,2 0 0,-1 0 0,1-2-44,-2 0 1,0 0 0,6 2 0,1 1 0,-2-1 0,-1 0 0,2-1 0,1 0 43,1-1 0,1 0 0,-1-1 0,1 0 0,1 0 0,1 0 0,-3 0 0,1 0 0,-1 0 0,1 0 0,-4 0 0,1 0 0,2 0 0,1 0 0,-1 0 0,0 0 0,2 0 0,2 0 0,4 0 0,1 0 0,1 0 0,1 0 0,-48 0-4,-1 0 1,7 2 0,8 2 0,4 4 3,8 2 0,0-3 0,9 5 0,-5 2 157,-8 3 0,4-7 0,-3-2 1,7-2-158,4 0 0,1 1 0,5-7 0,3 0 221,8 0 1,6-2 0,6-3 0,2-1-222,2 2 0,9-4 0,-5 2 0,2 2 102,1 2 0,-3 2 0,4 0 0,-3 0-102,-3 0 0,7 0 0,-3 0 0,2 0 5,-1 0 1,9 6-1,-3 0-5,1-2 0,9-2 0,0-2 0,10 0 0,4 0 0,9 0 0,7 0 0,7-6 0,8 0 0,8-17 0,2 3 0</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6:15.699"/>
    </inkml:context>
    <inkml:brush xml:id="br0">
      <inkml:brushProperty name="width" value="0.08571" units="cm"/>
      <inkml:brushProperty name="height" value="0.08571" units="cm"/>
      <inkml:brushProperty name="color" value="#008C3A"/>
    </inkml:brush>
  </inkml:definitions>
  <inkml:trace contextRef="#ctx0" brushRef="#br0">7515 92 12287,'12'0'0,"0"0"0,-5 0 0,5 0 0,-6 3 0,6 3 0,3 6 0,-5 4 0,2 3 0,3-1 0,-7 1 0,0-1 0,-2 1 0,0-1 0,7 1 0,-7-1 0,-2 1 0,-2-1 0,0-6 0,2 1 0,2 1 0,0 2 0,-6 3 0,-6-7 0,-2-2 0,-2-1 0,-5-5 0,-1-2 0,-2 0 0,-1 2 0,1 2 0,-1 0 0,1-6 0,-1 0 0,1 0 0,-3 0 0,-1 0 0,-3 0 0,3 0 0,-5 0 0,2 0 0,3 0 0,1 0 0,-3 0 0,-1 0 0,2 0 0,3 0 0,1 0 0,1-2 0,-1-4 0,7 4 0,2-6 0,2 0 0,-5 3 0,7-7 0,0 0 0,-2 2 0,6-7 0,-6 5 0,-1-5 0,7-1 0,-6 2 0,2 1 0,0 3 0,-2 0 0,4-7 0,-3 1 0,-5 5 0,4 3 0,-2 2 0,-3 2 0,-5 6 0,6 0 0,-1 0 0,3 2 0,-2 4 0,3-4 0,9 8 0,2-6 0,5 3 0,3-1 0,8-6 0,1 0 0,-1 0 0,1 0 0,-1 0 0,1 0 0,-3 2 0,-4 4 0,5-4 0,-5 4 0,-4-2 0,-2 2 0,-3 7 0,-3-3 0,0 2 0,-3-1 0,-1 3 0,-4-4 0,-2-2 0,-2 1 0,-7-5 0,1 2 0,-1 6 0,1-6 0,-1-2 0,1-2 0,-1-2 0,1 0 0,-3 0 0,-3 0 0,3 0 0,-3-2 0,3-2 0,3-2 0,-1-6 0,1 6 0,-1 2 0,1 1 0,-3 3 0,-1 0 0,-3 0 0,3 0 0,1 0 0,3 3 0,-1 3 0,7-2 0,2 8 0,1 2 0,5 3 0,2-5 0,2 0 0,2 3 0,4 1 0,-2-3 0,7-1 0,-1 0 0,0-2 0,-4 7 0,7-5 0,-9-2 0,0 3 0,-8 1 0,0-6 0,-9-2 0,-1-1 0,-2 1 0,3-4 0,-1 4 0,-4-4 0,-5-2 0,-2 6 0,7 0 0,-1-2 0,1-2 0,-3-2 0,-1 0 0,-3 0 0,3 0 0,1-6 0,3-2 0,-1 0 0,1 0 0,-1-7 0,1 3 0,-1-4 0,9-3 0,2 1 0,2-1 0,0 1 0,-1-1 0,7-1 0,3-3 0,3-1 0,20-9 0,13 4 0</inkml:trace>
  <inkml:trace contextRef="#ctx0" brushRef="#br0" timeOffset="214">7367 665 12287,'-25'-2'0,"1"-4"0,-7 2 0,4-7 0,1 1 0,-1 0 0,-4 6 0,5-3 0,-1 5 0,0 2 0,3 0 0,5 0 0,-7-16 0,-3-4 0</inkml:trace>
  <inkml:trace contextRef="#ctx0" brushRef="#br0" timeOffset="398">6389 19 12287,'-11'-2'0,"5"-5"0,4 5 0,10-6 0,3 8 0,7 0 0</inkml:trace>
  <inkml:trace contextRef="#ctx0" brushRef="#br0" timeOffset="598">6721 794 12287,'-19'-2'0,"1"-4"0,-7 4 0,-1-4 0,-3 4 0,-4 2 0,-2 0 0,-2 2 0,0 2 0,0 2 0,-8 0 0,-2-6 0</inkml:trace>
  <inkml:trace contextRef="#ctx0" brushRef="#br0" timeOffset="883">5558 129 12287,'0'-18'0,"0"-1"0,0 1 0,0 0 0,0-1 0,2 9 0,4 8 0,4 10 0,0 10 0,7 13 0,-5 0 0,5 4 0,1 2 0,-6 6 0,-1 2 0,-1 0 0,0 0 0,0 4 0,5-5 0,-3-5 0,2-7 0,3 3 0,1-6 0</inkml:trace>
  <inkml:trace contextRef="#ctx0" brushRef="#br0" timeOffset="1217">5281 388 12287,'2'-10'0,"4"3"0,-4 3 0,6 0 0,0-2 0,-3 2 0,7 10 0,2 6 0,-6 5 0,-1 1 0,-5 1 0,4-1 0,0 1 0,-2-1 0,-2 1 0,-2-1 0,-2 1 0,-4-1 0,-6 1 0,-5-3 0,-1-2 0,-1-1 0,1 1 0,-9-4 0,-4 3 0,-4-9 0,-1 4 0</inkml:trace>
  <inkml:trace contextRef="#ctx0" brushRef="#br0" timeOffset="1397">4930 499 12287,'-18'0'0,"-1"0"0,1 2 0,-1 4 0,-5 2 0,-3 6 0,-2-1 0,-4 1 0,1 3 0,-1 1 0,2 0 0,0 1 0,-6-1 0</inkml:trace>
  <inkml:trace contextRef="#ctx0" brushRef="#br0" timeOffset="1867">4358 259 12287,'0'-13'0,"0"1"0,0-2 0,0 8 0,0 6 0,0 8 0,0 12 0,0 3 0,0 1 0,0 3 0,0-4 0,0 1 0,0-1 0,0-3 0,2-1 0,2-1 0,2 1 0,0-1 0,-6 1 0,0-1 0,-2-8 0,-4-6 0,-6-8 0,1-6 0,1-10 0,0-5 0,0-6 0,-1-4 0,-3-2 0,4 0 0,2 1 0,1 1 0,7 2 0,0 4 0,0 2 0,0-3 0,0 5 0,2 3 0,5 1 0,-3 5 0,8 1 0,2 3 0,3 8 0,1-2 0,1 4 0,-1 2 0,1 0 0,-1 0 0,1 0 0,-1 0 0</inkml:trace>
  <inkml:trace contextRef="#ctx0" brushRef="#br0" timeOffset="2250">4265 480 12287,'-18'10'0,"-1"5"0,1-9 0,-1 0 0,1 2 0,0-4 0,-1 7 0,-1-3 0,-5-4 0,4 4 0,-3-2 0,1-2 0,-1-1 0,3-3 0,-3 0 0,3 0 0,3 0 0,-1 0 0,1-3 0,-1-3 0,7-4 0,2-8 0,1-1 0,3 1 0,8-1 0,4 1 0,-1 1 0,5 3 0,0 4 0,0 1 0,-4 1 0,7 4 0,1-2 0,-4 0 0,3 6 0,1 0 0,-6 2 0,-2 4 0,-4 6 0,-2-1 0,0 1 0,0 2 0,0 3 0,-2 1 0,-4 1 0,-6-3 0,-4-4 0,-5 9 0,-2-7 0,-3 1 0,-3 1 0,4-2 0,-5 1 0,-1-5 0,2-2 0,-4 5 0,7-7 0,-3-2 0,-2-2 0,-6-2 0</inkml:trace>
  <inkml:trace contextRef="#ctx0" brushRef="#br0" timeOffset="3499">3010 351 12287,'-12'0'0,"-1"0"0,9 2 0,-2 4 0,-2-2 0,2 9 0,0-1 0,8 6 0,4 1 0,-4-7 0,6 0 0,-2 3 0,0 1 0,0-3 0,-4-1 0,5 2 0,-5 3 0,4 1 0,-10-6 0,-4-1 0,-3-3 0,-3-4 0,-5-2 0,-3-2 0,-5 0 0,-1 0 0,5-8 0,-4-2 0,1-3 0,-5 1 0,4 0 0,0-7 0,3 1 0,-1-1 0,1-1 0,5-3 0,1-2 0,1 1 0,5 5 0,6 1 0,4 8 0,4 1 0,4 9 0,4 0 0,9 0 0,-1 0 0,-6 7 0,1 1 0,1 2 0,1-4 0,-1 5 0,-2-3 0,0 6 0,7-2 0,-7-1 0,-1 1 0,-3 2 0,-2-3 0,-6 1 0,-8-2 0,-5 2 0,-5-3 0,-7-1 0,3-6 0,-7 4 0,0-4 0,1-2 0,3 0 0,-6 0 0,0 0 0,3 0 0,1 0 0,9 0 0,-1-2 0,1-4 0,1 2 0,3-6 0,4-1 0,1 1 0,3 4 0,6-6 0,0 7 0,2-3 0,4 8 0,-4 2 0,7 2 0,-3 5 0,0 1 0,0-4 0,-6 6 0,0 3 0,0-5 0,-2 0 0,-4-2 0,2 5 0,-8-7 0,-3 0 0,-1 2 0,-3-6 0,3 7 0,4-1 0,-5-6 0,7 6 0</inkml:trace>
  <inkml:trace contextRef="#ctx0" brushRef="#br0" timeOffset="3663">2899 757 12287,'-18'0'0,"1"-2"0,3-2 0,2-2 0,-1 0 0,-5 6 0,-1 0 0,7-6 0,0-1 0,-1-7 0,-5 4 0</inkml:trace>
  <inkml:trace contextRef="#ctx0" brushRef="#br0" timeOffset="4231">2087 332 12287,'12'0'0,"0"0"0,-5 3 0,3 3 0,-2 6 0,0-2 0,-4 3 0,2 1 0,1 2 0,-7 3 0,0-1 0,-9-1 0,-3-5 0,-4-6 0,-3 2 0,1-1 0,-1-3 0,1-2 0,-5-4 0,1-2 0,3-5 0,3-1 0,-5 0 0,9-5 0,-4 3 0,3 2 0,1-2 0,8 3 0,-6 11 0,6 5 0,-3 5 0,1 4 0,6 3 0,0-1 0,0 1 0,-6-1 0,-2-1 0,-2-3 0,-5-2 0,-1 1 0,-5 3 0,-3-4 0,-7-6 0,2 3 0,-4-3 0,-4-2 0,-4-2 0,-2-2 0,6-2 0,1-4 0,-1-7 0,2-3 0,2-5 0,4-1 0,2-3 0,9-1 0,8 1 0,0-6 0,-1-4 0,7 5 0,-2 1 0,4 2 0,2 5 0,8 1 0,4 3 0,5 1 0,1 5 0,1 4 0,-1 8 0,9-8 0,2-3 0</inkml:trace>
  <inkml:trace contextRef="#ctx0" brushRef="#br0" timeOffset="4447">2271 886 12287,'-26'0'0,"5"0"0,-3 0 0,3 0 0,3 0 0,-9 0 0,-2 0 0,-2 0 0,1 0 0,5-8 0,-4-4 0,-1-5 0,-5-1 0,2-9 0,-12-1 0</inkml:trace>
  <inkml:trace contextRef="#ctx0" brushRef="#br0" timeOffset="4597">1718 56 12287,'-19'-9'0,"1"5"0,-1-8 0,9 8 0,-7-4 0,7 8 0</inkml:trace>
  <inkml:trace contextRef="#ctx0" brushRef="#br0" timeOffset="5299">628 92 12287,'0'-10'0,"2"2"0,4 10 0,7 4 0,-3 4 0,0 11 0,1 2 0,-1 1 0,2 9 0,7-4 0,-1 1 0,0 1 0,1-6 0,-3 6 0,-1-1 0,-3-1 0,0 6 0,7-6 0</inkml:trace>
  <inkml:trace contextRef="#ctx0" brushRef="#br0" timeOffset="5633">351 222 12287,'19'8'0,"-1"2"0,1 9 0,-1-1 0,1 1 0,1 1 0,3 3 0,1 1 0,-1-1 0,-9 3 0,-4-1 0,1 0 0,-1 1 0,-6-5 0,2 4 0,-6-7 0,-6-6 0,-4 5 0,-9-7 0,-1 0 0,-5-4 0,3-4 0,-9-2 0,-2 0 0,-2 0 0,-2 0 0,-2-2 0,-2-4 0,-2-6 0,0-4 0,6-5 0,2-2 0,5-1 0,3-9 0,8 2 0,1-12 0,-1-4 0</inkml:trace>
  <inkml:trace contextRef="#ctx0" brushRef="#br0" timeOffset="5740">130 203 12287,'10'0'0,"0"0"0,-4 0 0,-4 0 0,7 0 0,-9 0 0</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6:22.146"/>
    </inkml:context>
    <inkml:brush xml:id="br0">
      <inkml:brushProperty name="width" value="0.08571" units="cm"/>
      <inkml:brushProperty name="height" value="0.08571" units="cm"/>
      <inkml:brushProperty name="color" value="#008C3A"/>
    </inkml:brush>
  </inkml:definitions>
  <inkml:trace contextRef="#ctx0" brushRef="#br0">2345 111 12287,'0'-19'0,"0"9"0,0 10 0,0 13 0,2 3 0,4 2 0,-2 7 0,9 2 0,1 1 0,2 5 0,-3-4 0,-1 0 0,0-1 0,-1 1 0,13-6 0,-3 3 0</inkml:trace>
  <inkml:trace contextRef="#ctx0" brushRef="#br0" timeOffset="567">2013 56 12287,'-11'-9'0,"1"-1"0,4-8 0,4 7 0,-4 3 0,10 10 0,4 4 0,2 7 0,3 5 0,5 5 0,3 1 0,3-1 0,-3 4 0,3-1 0,-3 1 0,-3 0 0,1 3 0,-1-5 0,1 0 0,-1 1 0,-7-3 0,-3 6 0,-2-3 0,0-3 0,-8-3 0,-10-1 0,-7-3 0,-5-4 0,-5 3 0,-8-9 0,-2 0 0,-4 2 0,2-6 0,-6 5 0,0-5 0,-1-2 0,7-9 0,-4-3 0,4-2 0,4 1 0,-2-9 0,15 3 0,1-1 0,3-1 0,3 3 0,5-1 0,6 1 0,4-1 0,2 7 0,0 0 0,0-2 0,8 3 0,4 1 0,5 2 0,1 4 0,1 2 0,-1 2 0,0 0 0,1 0 0,-1 0 0,1 0 0,-1 0 0,1 0 0,-1 6 0,-1 2 0,-5 2 0,2-4 0,-8 7 0,-1 1 0,-3 2 0,-4 3 0,-5-1 0,-3-5 0,-8-1 0,-3 0 0,-3-1 0,1 3 0,-6-6 0,1 0 0,-1 1 0,4-1 0,-4-4 0,1 2 0,-1-2 0,6-2 0,-1-2 0,3 0 0,5-2 0,2-4 0,3-6 0,3-5 0,2-1 0,-2-9 0,-3-2 0</inkml:trace>
  <inkml:trace contextRef="#ctx0" brushRef="#br0" timeOffset="716">1440 0 12287,'13'0'0,"-3"2"0,-2 4 0,7-2 0,-3 9 0,-2-7 0,0 6 0,1 1 0,-1-3 0,-6 6 0,12 3 0,-5 9 0</inkml:trace>
  <inkml:trace contextRef="#ctx0" brushRef="#br0" timeOffset="1019">1570 443 12287,'-19'0'0,"1"0"0,-1-2 0,1-2 0,-1-2 0,1 0 0,-1 6 0,1 0 0,-1 0 0,1 2 0,0 4 0,-1-2 0,1 6 0,-1-1 0,7 3 0,2-4 0,1 2 0,-3 3 0,6 5 0,0-6 0,6 1 0,0-7 0,2 4 0,4-2 0,-4 7 0,4-3 0,-6-2 0,-6 3 0,-4-3 0,-9 2 0,1-6 0,-1-4 0,1-2 0,-1 0 0,1 0 0,0 0 0,7 0 0,-5-8 0,6-2 0</inkml:trace>
  <inkml:trace contextRef="#ctx0" brushRef="#br0" timeOffset="1702">887 203 12287,'18'19'0,"0"-1"0,1 1 0,-3-1 0,-1 1 0,-3 1 0,2 5 0,-3-5 0,-1 5 0,0-5 0,0-1 0,-6-1 0,3 1 0,-5-1 0,-11-1 0,-3-3 0,-4-4 0,-3-2 0,-5-1 0,-3-7 0,-2 0 0,-4 0 0,5 0 0,-1-2 0,0-5 0,1-5 0,5-4 0,-2-3 0,7 1 0,6-1 0,-3 1 0,9-1 0,2 1 0,2-1 0,4 3 0,4 4 0,4 3 0,9 9 0,-1 0 0,1 0 0,-3 9 0,-3 3 0,-7 4 0,-4 3 0,-2-1 0,0 1 0,-2-3 0,-4-1 0,-7-3 0,-3-8 0,-5 4 0,-1-2 0,-3 1 0,-8 1 0,3-4 0,-3 2 0,2-2 0,-4-2 0,6-2 0,1 0 0,3 0 0,5-6 0,1-2 0,3-2 0,3-5 0,-1-3 0,8-5 0,2-2 0,2 1 0,2 5 0,0 1 0,0-1 0,0 7 0,0 0 0,0-2 0,0-3 0,0-1 0,0 7 0,0 3 0,-2 10 0,-5 4 0,-5 7 0,-4 1 0,-1 0 0,3-1 0,2 1 0,6 2 0,-5 3 0,3-1 0,-4 1 0,6-1 0,1 1 0,3-7 0,4 0 0,5 3 0,3-7 0,8-2 0,1-4 0,-1-2 0,3 0 0,3 0 0,5 0 0,8 0 0</inkml:trace>
  <inkml:trace contextRef="#ctx0" brushRef="#br0" timeOffset="1900">831 683 12287,'-18'11'0,"-1"3"0,1-8 0,-1-2 0,7-2 0,0-2 0,-1-16 0,-5-5 0</inkml:trace>
  <inkml:trace contextRef="#ctx0" brushRef="#br0" timeOffset="2134">739 56 12287,'-19'-7'0,"1"1"0,6 0 0,-1 6 0,-3 0 0,-7 0 0,3 0 0,-7 0 0,9 0 0</inkml:trace>
  <inkml:trace contextRef="#ctx0" brushRef="#br0" timeOffset="2300">240 37 12287,'-18'0'0,"-1"0"0,1 0 0,-1 0 0,1 0 0,0 2 0,-1 4 0,1-2 0,-1 9 0,1 1 0,-9 2 0,-2 3 0</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6:26.245"/>
    </inkml:context>
    <inkml:brush xml:id="br0">
      <inkml:brushProperty name="width" value="0.08571" units="cm"/>
      <inkml:brushProperty name="height" value="0.08571" units="cm"/>
      <inkml:brushProperty name="color" value="#008C3A"/>
    </inkml:brush>
  </inkml:definitions>
  <inkml:trace contextRef="#ctx0" brushRef="#br0">5262 130 12287,'7'12'0,"-1"1"0,0-7 0,-6 6 0,6 0 0,0 7 0,0-3 0,3-3 0,-5 9 0,6-3 0,0 1 0,0 1 0,-3-3 0,5 0 0,0 1 0,7-1 0</inkml:trace>
  <inkml:trace contextRef="#ctx0" brushRef="#br0" timeOffset="684">4893 75 12287,'-10'-19'0,"4"1"0,4-1 0,2 11 0,0 8 0,8 2 0,2 12 0,3 5 0,-1 3 0,-2 3 0,4-4 0,-1 1 0,1 3 0,0 1 0,1-3 0,-5 2 0,-2-3 0,5-1 0,-7-3 0,0 1 0,2-1 0,-6 0 0,2 1 0,-8-1 0,0-7 0,-10-5 0,-5-4 0,-3-2 0,-3 0 0,5-2 0,-5-2 0,-6-2 0,4-9 0,3 3 0,1-7 0,-1-5 0,3 3 0,-3-3 0,3 3 0,3 3 0,5 5 0,1 3 0,0 0 0,1 0 0,-5 6 0,4-3 0,-3 7 0,3 7 0,4 3 0,8 8 0,0 1 0,0-1 0,2-1 0,4-3 0,6-2 0,5 3 0,-3 1 0,3 2 0,1 1 0,-4-1 0,5-1 0,-7-3 0,5-2 0,1 3 0,-2 1 0,-1 1 0,-5-3 0,-2-2 0,-2 1 0,-6 5 0,0 1 0,-2-3 0,-4-4 0,-6-3 0,-5-1 0,-3-4 0,-3 6 0,-3-2 0,-3-4 0,0-2 0,-4-2 0,3 0 0,-3 0 0,4-2 0,0-2 0,1-4 0,-1-2 0,6-2 0,-1-7 0,5 1 0,7-1 0,-2 1 0,5-3 0,1-1 0,0-3 0,2 0 0,8 7 0,4-1 0,4 7 0,9 0 0,7-1 0,3-5 0</inkml:trace>
  <inkml:trace contextRef="#ctx0" brushRef="#br0" timeOffset="817">4727 795 12287,'-27'0'0,"-3"0"0,-5 0 0,-2 0 0,-8 8 0,-2 2 0</inkml:trace>
  <inkml:trace contextRef="#ctx0" brushRef="#br0" timeOffset="1300">3933 185 12287,'0'19'0,"0"-1"0,0 1 0,8 1 0,5 3 0,3 3 0,3 3 0,-1 2 0,-2 4 0,-1-2 0,-3-3 0,-2-7 0,3 2 0,3 3 0,-6 1 0</inkml:trace>
  <inkml:trace contextRef="#ctx0" brushRef="#br0" timeOffset="2103">3804 518 12287,'-8'10'0,"-5"-4"0,-3-4 0,-2 0 0,-1 2 0,1 2 0,-3 1 0,-1-7 0,-5 0 0,-2 0 0,5 6 0,-7 0 0,-2-2 0,-2-2 0,0-2 0,2 2 0,3 2 0,-3 2 0,4 1 0,0-7 0,1 0 0,-1 0 0,0-3 0,-4-1 0,5-4 0,1-2 0,2 4 0,7-7 0,1-1 0,5-2 0,-2 3 0,6 3 0,-1 0 0,1 0 0,2 3 0,6-5 0,0 8 0,2-4 0,4 8 0,-2 0 0,7 2 0,-3 4 0,-2-2 0,-6 8 0,0 1 0,0 5 0,0-5 0,-2-3 0,-4-2 0,2 0 0,-9-4 0,-1 2 0,-2-1 0,3-1 0,1 0 0,-4 2 0,-7-2 0,2 0 0,-3 0 0,3 2 0,3-2 0,-1-1 0,3-1 0,2 2 0,1 2 0,3 2 0,-2-2 0,-3-2 0,11 7 0,6-3 0,0 0 0,13-4 0,3 2 0,5-2 0,1-2 0,-5 0 0,-1 3 0,1 1 0,-1 2 0,1-4 0,-1 2 0,1-2 0,-7 0 0,0 2 0,-8-1 0,3 7 0,-14-8 0,-5 2 0,-6-4 0,-7-2 0,2 0 0,-5 0 0,-1 0 0,0 0 0,7 0 0,-5 0 0,2 0 0,1 0 0,-1 0 0,7-2 0,-1-4 0,1-2 0,1-7 0,5 3 0,4 6 0,8-6 0,0 8 0,-2-5 0,-2 11 0,-2 5 0,-3-3 0,3 8 0,-2-6 0,-6 4 0,1-1 0,-1-5 0,-2 4 0,-3-2 0,1 0 0,-1 2 0,7-6 0,0 5 0,-3-3 0,-1 2 0,-3-4 0,1 4 0,-1-12 0,1-4 0</inkml:trace>
  <inkml:trace contextRef="#ctx0" brushRef="#br0" timeOffset="2283">3102 204 12287,'-12'0'0,"0"-2"0,-3-2 0,-1-3 0,-3 1 0,1 6 0,0 0 0,-1 0 0</inkml:trace>
  <inkml:trace contextRef="#ctx0" brushRef="#br0" timeOffset="2417">2788 296 12287,'-10'8'0,"-6"-6"0,6 7 0,-3-3 0,1 0 0,8 0 0,-13 2 0,7 2 0</inkml:trace>
  <inkml:trace contextRef="#ctx0" brushRef="#br0" timeOffset="2703">2179 573 12287,'-12'16'0,"0"-3"0,-1-5 0,3-16 0,6-2 0,8-3 0,8 1 0,5 2 0,-1-5 0,-1 5 0,-3 2 0,-2 0 0,4 4 0,-1-3 0,-1 1 0,7 6 0,-9 8 0,-4 5 0,-4 3 0,-4 3 0,-4-1 0,-7 1 0,-3-1 0,-2 0 0,-1 1 0,-1-3 0,-5-3 0,5 3 0,-7-6 0</inkml:trace>
  <inkml:trace contextRef="#ctx0" brushRef="#br0" timeOffset="3417">1644 555 12287,'18'0'0,"3"-2"0,3-5 0,-1 5 0,6-4 0,-1 4 0,1 2 0,-4-2 0,3-2 0,1-2 0,0 2 0,-7-4 0,3 1 0,-4 3 0,-11 2 0,-6 2 0,-14 0 0,-9 0 0,-5 6 0,-1 3 0,-6 1 0,-4 4 0,-2-4 0,1 1 0,-1-1 0,0 0 0,0-4 0,0 5 0,0-1 0,0 0 0,2-6 0,2 2 0,2-4 0,-1-2 0,5 0 0,2 0 0,5 0 0,3-8 0,5-4 0,6-4 0,4-3 0,2-1 0,2-3 0,4-4 0,6-1 0,5-1 0,3-4 0,3 4 0,2 3 0,7 1 0,-3 7 0,2-1 0,0 1 0,-7 5 0,5 3 0,-2 2 0,-5 4 0,-7 2 0,-3 2 0,-8 8 0,2 4 0,-4 5 0,-10 1 0,-6 1 0,-7-1 0,-4 0 0,-5-5 0,5-3 0,0 0 0,-1 1 0,5-7 0,-3 4 0,3-2 0,3 0 0,5 0 0,1-6 0,10-2 0,2-4 0,8 4 0,11-6 0,-1 2 0,1 0 0,-1-1 0,1 7 0,-1 0 0,0 0 0,-7 2 0,-3 3 0,-2 3 0,0 2 0,0-4 0,-6 6 0,0 3 0,0 1 0,-2 1 0,-4-5 0,2-2 0,-8-6 0,-3 3 0,5-1 0,-2-6 0,-2 0 0,-3-2 0,-1-2 0,-1-3 0,3-7 0,1 2 0,3-5 0,-2-1 0,3-3 0,-1-1 0,0-3 0,2 3 0,-5 1 0,7 3 0,0-3 0,0-4 0,1 11 0,7-4 0,-8 3 0,-2-3 0</inkml:trace>
  <inkml:trace contextRef="#ctx0" brushRef="#br0" timeOffset="4419">868 351 12287,'-12'0'0,"0"0"0,2 3 0,-3 3 0,5 4 0,8 8 0,8-5 0,5-3 0,3-2 0,2-4 0,9 4 0,0 1 0,-5 1 0,3-6 0,-13 4 0,5 0 0,-1-3 0,-2 5 0,-3 0 0,-3 0 0,-2-3 0,-8 5 0,-4 2 0,-4-6 0,-9 1 0,1-3 0,-1 0 0,-5 0 0,-1-4 0,0 2 0,-1 2 0,5 1 0,-3-7 0,3 0 0,3 0 0,-1-3 0,1-1 0,-1-4 0,1-2 0,1-2 0,3-7 0,2 1 0,-3-1 0,-1 1 0,-1-1 0,3-1 0,2-5 0,-1 3 0,-5-7 0,0 2 0,-1 5 0,7-5 0,1 2 0,3 3 0,4 1 0,2 9 0,2 0 0,2 8 0,4-3 0,-2 5 0,7 4 0,-3 5 0,4 3 0,-4 8 0,1 1 0,-1-1 0,0 3 0,-4 1 0,2 3 0,-2-3 0,-2 5 0,-2-2 0,0-3 0,0-1 0,0 3 0,-2 1 0,-4-4 0,-6-7 0,-4 2 0,-5-3 0,-2 1 0,-1-2 0,-7-1 0,4-7 0,-1 2 0,-5-2 0,-2-2 0,-2-2 0,2-2 0,4-4 0,-1-2 0,7-7 0,2 3 0,3-2 0,3 3 0,3-1 0,2-2 0,8 3 0,-2-1 0,3 6 0,3-6 0,0 7 0,7-5 0,-1 4 0,8 4 0,-4-6 0,3 8 0,-3-2 0,-2-4 0,-2 4 0,3-7 0,1 9 0,8 0 0,-5 0 0,-1 0 0,2 0 0,-6 2 0,1 2 0,-1 3 0,0 7 0,4-2 0,-3 5 0,-9 1 0,-2 1 0,-5-1 0,-5 1 0,-4-7 0,-3-2 0,1-2 0,-1-4 0,1 1 0,-1-1 0,1 2 0,-1 0 0,3-8 0,4-4 0,-5-13 0,7-9 0</inkml:trace>
  <inkml:trace contextRef="#ctx0" brushRef="#br0" timeOffset="4567">38 259 12287,'-17'-8'0,"5"-4"0,4-5 0,8-1 0,0-1 0,0 9 0,0 4 0,2 12 0,2 6 0,2 5 0,8 1 0,-1 1 0,1 1 0,-2 5 0,5-5 0,-5 5 0,4-2 0,3 1 0,-7-3 0,0 3 0,3-3 0,9-3 0,5 1 0</inkml:trace>
  <inkml:trace contextRef="#ctx0" brushRef="#br0" timeOffset="4801">813 38 12287,'-10'-19'0,"2"9"0,8 2 0,0 8 0</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2:13:41.556"/>
    </inkml:context>
    <inkml:brush xml:id="br0">
      <inkml:brushProperty name="width" value="0.08571" units="cm"/>
      <inkml:brushProperty name="height" value="0.08571" units="cm"/>
      <inkml:brushProperty name="color" value="#FF0066"/>
    </inkml:brush>
  </inkml:definitions>
  <inkml:trace contextRef="#ctx0" brushRef="#br0">2094 190 8003,'3'3'-122,"1"-1"0,-2 2 0,1 2-91,1 0 1,1 5-1,4 3 1,0 4 81,0 5 0,-1 0 0,-1 2 0,-1 1 21,-2-1 0,2-2 110,-4-4 0,4 1 0,-2-2 0</inkml:trace>
  <inkml:trace contextRef="#ctx0" brushRef="#br0" timeOffset="750">1905 50 7963,'2'-5'-225,"0"1"1,1 1 0,0-1 75,1 1 0,0 2 0,0 3 0,0 3 104,0 1 0,-3 2 0,3 0 0,-2 2 21,0 1 0,1-1 0,-3 1 0,0 1 6,0-1 1,-1 2-1,-1-2 1,-1 0 9,-1-2 0,0 2 0,-3 0 1,-1 1 8,-2-1 0,2-2 0,-3 1 0,0-1 0,0 1 1,0 2 0,-1-1 0,0 1-2,0-1 1,-1-1-1,-1 1 1,2 2-1,0 0 0,1-1 0,-1-2 0,1 1-21,1 0 1,1-1 0,2 0 0,0-2-23,3-2 0,-2 0 12,4 1 1,0-3 0,5-2 23,1-1 0,3-1 0,0-1 0,0-1 22,3-3 1,-2 1 0,3 0 0,0-2 17,0 0 1,0 0 0,0 0 0,-1 2-2,-2-2 1,1 0-1,0 0 1,0 0-2,-1 2 0,-1-1 1,-1-2-1,-1 1 25,0 1 1,-4-1 0,2 1-32,-2-1 1,-2-1-1,-2 0-24,-1 0 1,-2 0 0,-2 0 0,-2 0 4,-1 0 0,0 0 1,-1-1-1,0 0-6,-1-2 1,-1-2-1,0 1 1,0-1 12,0 1 1,2-1 0,1-2 0,0-1-8,0-1 0,4 1 0,-1-1 0,3 1-69,2 1 1,1 0 0,2 1-1,0 1-53,0 3 0,0 3 0,0 2-223,3-2 339,1 0 0,3-1 0,0 0 0</inkml:trace>
  <inkml:trace contextRef="#ctx0" brushRef="#br0" timeOffset="1183">1394 281 8067,'-7'-3'0,"2"-2"0,0 0-291,0 0 1,-1 0-1,-1 2 1,0 2 81,0 0 0,0 1 1,-1 0-1,-1 0 279,0 0 0,-3 1 0,0 0 1,-2 2-74,-2 1 0,0 0 0,-3 2 0,0-3 7,-1 1 1,-1-1 0,0-2 0,0 2-9,0-2 0,-3 0 1,1-1-1,0 0-3,2 0 1,0 0 0,2-1 0,0 0 6,0-2 0,3-1 1,2 0-1,3 1-9,4 0 1,0 0-6,3 1 1,1 0 13,6-2 0,4-1 0,4-2 0</inkml:trace>
  <inkml:trace contextRef="#ctx0" brushRef="#br0" timeOffset="1481">1177 155 8067,'4'-3'0,"-1"-1"0,-3-3-258,0 0 0,0 2 1,0 1 108,0-2 1,-3 1 0,-2-1 0,-1 2 119,-1 1 1,-3-2-1,0 0 1,-1 0 27,-1 0 0,1 0 0,0 2 0,1 2-5,1 0 1,-1 1 0,1 1-1,0 0-10,2 2 1,0 2-1,2 0 1,0 2-2,0 2 0,-1-1 0,1 1 0,1 0-34,1 0 0,-2-1 0,1 2 0,0-1-41,1 1 0,0-1 1,1-2-1,0 0 92,-1 0 0,2 3 0,-2 1 0</inkml:trace>
  <inkml:trace contextRef="#ctx0" brushRef="#br0" timeOffset="2048">743 232 8067,'-5'-5'0,"1"1"0,1-2-782,1 0 0,1 0 824,-1 1-71,1-1 1,1 5 0,4-1 18,3 1 0,-3 1 0,1 0 0,0 0 2,2 0 0,-3 0 1,1 1-1,0 1 0,2-1 0,-1 2 4,-1 0 1,0-1 0,-2 1 2,1 1 1,-2-1-1,0-1 0,-1 3 1,-2-1 0,-1 0-1,-1 1 0,-1-1 0,0 2 1,-4-1-1,-1 1 0,0 1 1,-3 0 0,2 0 0,-1 0-27,-1 0 0,-1 0 0,-1 0 0,0 0 8,0 0 1,-3 0-1,1-1 1,0 0 15,-1-2 0,4-2 0,-1 0 0,1-1 4,0-1 1,2 0 0,1 0 0,3 0 20,0 0 0,0-2 1,0-2-1,3 1 42,1-3 0,0 0 0,1-1 1,0 0-19,2 0 1,-1 0 0,-1 0 0,0 0-30,0 0 1,2-3 0,0-2 0,0 0-24,0 0 1,0-1-1,0 1 1,0-1 1,0-1 0,0 3 0,0 2 0,0 1-31,0 1 1,2 2-192,0 1 44,1 2 0,-3-1 182,3 3 0,-2 0 0,5 0 0,-2 0 0</inkml:trace>
  <inkml:trace contextRef="#ctx0" brushRef="#br0" timeOffset="2247">729 64 8096,'-7'0'-474,"0"0"0,0 0 0,0 0 474,0 0 0,-3-3 0,-1-1 0</inkml:trace>
  <inkml:trace contextRef="#ctx0" brushRef="#br0" timeOffset="2814">267 267 8074,'-7'-18'-181,"0"-1"0,3 2 0,1 2-64,3 0 1,0 4 0,0 2 0,0 1 400,0 1 1,0 3-215,3 2 0,1 1 1,3 1 25,0 0 0,0 2 0,0 1 0,0 0 25,0 1 0,-1-1 0,-1-2 1,-1 2-5,-1 1 0,2-1 1,-2 1 7,1 2 0,-2-2 0,-1 0-4,-2 2 0,-3-2 1,-4 0-1,-1 1-32,0-1 1,-3 1 0,1-2 0,-1 0 7,0 1 1,3 0 0,-2-1-1,0-1 20,0 1 0,3-2 1,-2 1-1,3-1 48,0-1 0,2 0 0,0 0 11,0 0 1,2 1 23,0 1 1,5 2 0,1 3 0,1 0-41,1 0 1,2 0 0,-1 0-23,-1 0 0,0 0 64,-3 0 0,1-2-11,-3-1 1,-3-2-1,-2 0 1,-2-1-75,-2-1 1,-2 0 0,-1 0 0,0 0-27,0 0 0,-1 0 0,-1-1 1,0 0-115,0-2 0,-1-2 151,-1 0 0,-2-1 0,-3-1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46:59.304"/>
    </inkml:context>
    <inkml:brush xml:id="br0">
      <inkml:brushProperty name="width" value="0.3" units="cm"/>
      <inkml:brushProperty name="height" value="0.6" units="cm"/>
      <inkml:brushProperty name="color" value="#0069AF"/>
      <inkml:brushProperty name="tip" value="rectangle"/>
      <inkml:brushProperty name="rasterOp" value="maskPen"/>
    </inkml:brush>
  </inkml:definitions>
  <inkml:trace contextRef="#ctx0" brushRef="#br0">225 393 16383,'15'-31'0,"-2"6"0,-13 25 0,-37-13 0,27 10 0,-27-9 0,37-1 0,12-2 0,4-1 0,24-9 0,-9 22 0,22-9 0,-18 15 0,11 6 0,-18-2 0,10 11 0,-10 1 0,18 9 0,-12 0 0,19 0 0,-6 0 0,-13-9 0,4-1 0,-14-12 0,42 7 0,-1-13 0,-6 0 0,7 0 0,-20 0 0,20 0 0,-17 0 0,26 0 0,-22 0 0,31 0 0,-31-3 0,21-7 0,-15 7 0,16-6 0,-19 3 0,9-4 0,-9 7 0,19-6 0,-10 3 0,10-4 0,0 7 0,9-6 0,0 3 0,0-4 0,0 7 0,0-6 0,-13-7 0,10 13 0,-9-18 0,12 11 0,-19 1 0,0 9 0,-18 0 0,18 0 0,-9 0 0,19 0 0,-10 0 0,10 0 0,-10 0 0,10 0 0,-22 3 0,3 6 0,-3-6 0,12 7 0,7-7 0,12-3 0,-7 0 0,7 0 0,-6-3 0,16-7 0,5 7 0,-48-1 0,1-1 0,-2-1 0,-1 0 0,3 1 0,-1 0 0,30-4 0,3 9 0,-19-3 0,0-7 0,10 7 0,9-6 0,9 3 0,-40 2 0,0-2 0,-1-3 0,-1 0 0,42-4 0,-42 9 0,1-1 0,0-1 0,2 0 0,6 1 0,1 0 0,-9 0 0,-1 1 0,0 3 0,0 2 0,40-1 0,-20 0 0,-2 0 0,-1 0 0,7 0 0,-4 0 0,4 0 0,3 0 0,15 0 0,-25 0 0,7 0 0,-19 0 0,25 0 0,-19-9 0,13-1 0,-19 1 0,9 9 0,0-3 0,19-7 0,0 7 0,0-6 0,-18 6 0,-1 3 0,-37 0 0,47 0 0,-41 0 0,34 0 0,-36 12 0,5-9 0,-34 10 0,9-1 0,1 4 0,-10-1 0,22 10 0,-22-9 0,22-1 0,-22 10 0,22-22 0,-10 10 0,1-13 0,9 0 0,-22 12 0,22-9 0,-22 22 0,22-22 0,-10 22 0,13-22 0,0 22 0,0-9 0,-12-1 0,9 10 0,-10-22 0,1 10 0,9-13 0,-10 0 0,1 0 0,9 0 0,-10 0 0,1 0 0,9 0 0,-10 0 0,1 0 0,9 0 0,-72 12 0,4-5 0,-10 2 0,-6 0 0,7-4 0,1 0 0,-6 4 0,2 0 0,-32 1 0,22 8 0,18-12 0,6 7 0,1-10 0,-7 6 0,7-6 0,-25 10 0,5-26 0,-11 10 0,15-22 0,28 10 0,15-1 0,1 4 0,-4 12 0,-27 0 0,-13 0 0,25 0 0,-44 0 0,41 0 0,-47 0 0,9 0 0,-12 0 0,19 0 0,0 0 0,24 0 0,-36 0 0,17 0 0,-24 0 0,13-13 0,3 7 0,12-12 0,24 11 0,-30-14 0,6 11 0,10-8 0,-10 8 0,37 1 0,-43 9 0,43 0 0,-28-9 0,1-1 0,5 1 0,-24 9 0,18 0 0,-18 0 0,18 0 0,-18 0 0,37 0 0,-47 0 0,29 0 0,-38 0 0,18 3 0,1 6 0,24-6 0,-36 10 0,18-13 0,-25 0 0,28 0 0,0 0 0,31-3 0,-22-7 0,13 7 0,-22-6 0,22 6 0,-22 3 0,9 0 0,-28 0 0,1-9 0,-10-1 0,3-2 0,6 2 0,7 7 0,24-22 0,-9 22 0,-3-9 0,-18 12 0,-1 0 0,-9 0 0,25 0 0,-16 0 0,25 0 0,-15 0 0,25 0 0,-26 0 0,20 0 0,-20 0 0,10 0 0,-18 0 0,21 9 0,-31 1 0,12 8 0,-21-8 0,6 2 0,3-3 0,25-6 0,6 10 0,12-13 0,-15 0 0,-18 0 0,11 0 0,-2 0 0,18-3 0,-18-7 0,9 7 0,-19-6 0,10-3 0,-10 2 0,23-2 0,-4 2 0,0 7 0,-19-6 0,16 6 0,-25 3 0,28 12 0,-28 7 0,34-3 0,-15 2 0,12-8 0,-3 8 0,-3-12 0,-7 4 0,20 5 0,-32-12 0,22 13 0,-19-7 0,19-6 0,3 10 0,22-13 0,-22-13 0,22 10 0,-9-9 0,12-1 0,0 10 0,12-22 0,4 22 0,-1-9 0,35-13 0,-28 19 0,46-22 0,-12 18 0,-3 4 0,22-12 0,-13 11 0,32-2 0,-14-7 0,14-2 0,2 2 0,-2-2 0,-1-1 0,13-9 0,6 0 0,-13 9 0,-5 1 0,-14 11 0,17-18 0,-26 22 0,-2-9 0,-26 12 0,10 0 0,6 9 0,25 1 0,-6-1 0,15-9 0,-27 0 0,18 0 0,-28 0 0,28 0 0,-25 0 0,44 3 0,-19 6 0,9-6 0,0 7 0,7-7 0,12-3 0,-19 0 0,0 0 0,-15 0 0,25 0 0,-25 0 0,24 0 0,-24-9 0,15-1 0,-27 1 0,18 9 0,-38 0 0,57-13 0,-53 10 0,56-9 0,-29 12 0,26 0 0,-28 0 0,9 0 0,-19 9 0,28 1 0,-21 2 0,12-3 0,-3-6 0,12 7 0,-3 2 0,13-2 0,-10 8 0,10-8 0,-19-1 0,9-9 0,-24 0 0,37 0 0,-19 0 0,25 0 0,-19 0 0,0 0 0,-18 0 0,18 0 0,-18 0 0,18 0 0,-18 0 0,18 0 0,-18 0 0,18 0 0,-12 0 0,40 0 0,-18 0 0,18 0 0,-30 0 0,14 0 0,-17 0 0,24 0 0,-19 0 0,0 0 0,-18 0 0,18 0 0,-18 0 0,18 0 0,-18 0 0,18 0 0,-6-9 0,25-1 0,-25-2 0,16 2 0,-16 7 0,16-6 0,-19 6 0,9 3 0,-18 0 0,18 0 0,-28 0 0,19 0 0,-31-3 0,22-7 0,-3 7 0,21-6 0,-12 6 0,12 3 0,-12-3 0,12-7 0,7 7 0,3-6 0,-13 6 0,3 3 0,-18 0 0,18 0 0,-18 0 0,18 0 0,-12 0 0,40 0 0,-18 0 0,9 0 0,-16 0 0,-24 0 0,-16 0 0,-3 12 0,-10-9 0,13 22 0,0-22 0,-12 22 0,9-22 0,-10 10 0,13-13 0,-12 0 0,9 0 0,-10 0 0,26 12 0,-10-9 0,12 13 0,-5-7 0,-20-6 0,32 22 0,-19-22 0,25 10 0,-12-1 0,-4-9 0,-12 22 0,0-9 0,-12-1 0,9 10 0,-22-22 0,9 22 0,-24-9 0,9-1 0,-22-2 0,22-1 0,-25-5 0,0 11 0,6 1 0,-15 9 0,-10 0 0,-21 3 0,-4 6 0,10-6 0,-7 10 0,1-1 0,18-9 0,-6 7 0,6-7 0,-6-12 0,0-1 0,7-12 0,-7 4 0,3-4 0,-22 3 0,0-6 0,-9 7 0,38-7 0,-16-3 0,27 0 0,-30 0 0,-16 0 0,-15 3 0,-4 6 0,16-6 0,-9 7 0,24-4 0,-5 3 0,24-6 0,9 10 0,10-16 0,-6-7 0,9 7 0,-19-6 0,16 3 0,-25-4 0,7 4 0,-7-12 0,12 11 0,-9-18 0,10 22 0,-29-9 0,-12 12 0,16 9 0,-16 1 0,9 11 0,23-11 0,1-1 0,-14 3 0,-25 1 0,31-1 0,-25-9 0,0 7 0,28-7 0,0-3 0,24 0 0,-45 0 0,21-3 0,-19-7 0,19 7 0,3-22 0,10 22 0,-13-22 0,-13 19 0,-5-12 0,2 11 0,-3-2 0,10-3 0,-10 2 0,26 1 0,-29 9 0,12 0 0,14 0 0,-26 0 0,19 0 0,-25 0 0,21 3 0,7 6 0,4-6 0,-14 7 0,1-7 0,-19-3 0,25 9 0,-16 1 0,25-1 0,-15-9 0,9 0 0,-19 0 0,19 0 0,-9 0 0,12 3 0,-12 6 0,18-6 0,-18 10 0,6-13 0,-25 0 0,0 0 0,15 0 0,-5 0 0,24 0 0,-25 0 0,16 0 0,-16 0 0,-2 0 0,-10 3 0,3 6 0,9-6 0,10 7 0,-1 2 0,-27-2 0,6 11 0,3-2 0,9-3 0,0 2 0,16-12 0,-15 4 0,24-4 0,-25 3 0,26-2 0,-17 11 0,13-8 0,-12 8 0,6-12 0,-10 7 0,-5-13 0,18 0 0,-22 0 0,19 0 0,0-13 0,6-2 0,37-1 0,-9-9 0,10-3 0,-13-6 0,0-12 0,12 24 0,-9-28 0,22 19 0,-9-25 0,-1 12 0,10-9 0,-9 22 0,12 3 0,0 16 0,-37-1 0,-10-2 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2:13:37.839"/>
    </inkml:context>
    <inkml:brush xml:id="br0">
      <inkml:brushProperty name="width" value="0.08571" units="cm"/>
      <inkml:brushProperty name="height" value="0.08571" units="cm"/>
      <inkml:brushProperty name="color" value="#FF0066"/>
    </inkml:brush>
  </inkml:definitions>
  <inkml:trace contextRef="#ctx0" brushRef="#br0">2472 407 8215,'0'-7'-179,"0"0"0,-3-2 0,1-1 1,1 2-1,-1 0 0,0 1 1,0-1-1,1 0 48,0-2 0,1 1 0,0 1 0,0 0 130,0-2 0,0-1 0,0 0 0,0 1-5,0-3 1,0 2 0,1 0 0,1-1-3,3 1 1,1 0 0,1 3 0,1-2 4,1 2 1,-1-2-1,3 3 1,0 0 2,0 1 0,-2 2 0,3 0 0,1 1 4,0 2 1,-2-2-1,0 0 1,0 2 3,0 0 1,-2 2-1,0 1 1,0 2-6,0 0 1,-1 2 0,1-1 0,-2 1 2,-2 1 0,1 2 0,-2 1 0,0-2-7,1 0 0,-3-1 1,2 0-1,-1 0 4,-1 0 0,1 2 1,-1 1-1,0-2 7,-1 0 1,-1-1 0,0 0-12,0 0 1,-3 0-1,0 0 1,-1 0-1,-1 0 1,-2-2-1,-2-1 1,0 1-1,1-1 0,-3 2 1,2-2-1,0 1-1,-1-1 0,1-1 1,-2 0-1,0 1-27,0 0 1,2-1 0,-3 0 0,1 1-2,0-3 1,-2 2-1,1 0 1,-1-2-29,-1 0 0,1-1 0,1 0-9,3 0 1,-2 0 66,2 0 0,-3 0 0,1 0 0</inkml:trace>
  <inkml:trace contextRef="#ctx0" brushRef="#br0" timeOffset="382">2374 1 6610,'7'9'0,"0"1"6,0 1 1,1 3 0,0 3 0,2 2-34,1 3 0,-2-1 0,2 3 1,-1-1-55,-1 1 1,1-1 0,-1-3 0,-1 0-114,-2-2 194,0-2 0,-2 1 0,3-3 0</inkml:trace>
  <inkml:trace contextRef="#ctx0" brushRef="#br0" timeOffset="1418">2542 428 8279,'-7'-3'-159,"1"1"0,0-2-300,1 1 0,2 0 1,-3 2-1,1-2 434,0 2 0,1-1 0,-1 1 1,0-2 34,-1 2 1,0-1-1,0 1 1,1-3-4,0 1 1,-1 0 0,-1-1 0,0 0-2,0 1 1,0-1-1,0-2 1,0 2-3,0-2 0,-3 0 0,1 0 1,1 0-3,0 2 0,-2 0 0,0-2 0,-1 2-14,-1 1 1,1 1 0,-1 2 0,0-1-8,-1-1 0,-1 1 1,0-1-1,0 1 11,0 1 1,1 1 0,0 0-1,1 2 4,0-2 0,2 2 0,0 0 1,0 1 15,1 2 0,0 0 0,2 1 0,0 0 6,0 0 0,2 0 0,0 0 0,0 0-13,-1 0 0,2 0 0,2 0 1,1 0 7,1 0-15,-3 0 0,5-3 1,0-2 16,4-1 1,1-1 0,0-1-16,0-1 1,2 0 0,0-2-1,0 1 1,-1-1 0,-1 1 0,-1 1 0,-1-1 1,1 2-1,-1-1-8,1 1 0,-2-1 13,1-1 0,-3 0-1,0 1 0,-2 1-6,-2-1 0,-2 1 0,-3 1 1,0 0-1,0 0 1,0 0 0,0 0 0,0-1 2,0-1 0,-3 1 0,1-1 0,0 1 1,-1 1 0,-1 0 0,-2 0 0,0 0-1,1 0 0,1 0 0,-3 0 1,0-1 1,0-1 0,-1 1 0,-1-1 0,0 1-4,1 1 1,0 0-1,1 0 1,0 0-2,0 0 0,0 0 0,0 0 0,0 0-1,0 0 1,2-2 0,1-2 0,0 1 0,1-3 1,0 2-1,-1 0 1,1-2 4,2 0 1,0 0 0,1 0 0,0 2-4,0-2 1,2 1 0,1-1-1,-1 2 24,1-2 1,-1 2-1,1 0 1,1 0-11,0 1 1,1 0-20,2-1 1,0 1 0,0-1 1,1 1-10,1-1 0,0 1 6,2-1 0,1 2 5,2 0 1,-2 1 34,-1 1 1,1 1 0,1 1-24,-1 3 1,0-1-1,-2 0 1,0 2 7,1 3 1,0-1-1,-1 1 1,-2 0-8,0 0 1,1 0-1,1 2 1,-2 1-11,0-1 1,-2 2 0,-1-1 0,-3 0-16,-1 0 1,-2 3 0,-1-3 0,-3 0-23,-1 2 0,-2-2 0,0 1 0,-3-3-81,1 1 116,1-2 0,-4-2 0,2 0 0</inkml:trace>
  <inkml:trace contextRef="#ctx0" brushRef="#br0" timeOffset="2316">1114 211 8511,'-10'-11'-656,"2"1"1,-1 3 0,1 1 583,1 1 0,1-1 0,0 2 70,2 0-91,-1 1 92,1 3 0,2 0 5,4 0 0,2 0 0,4 0 0,0 0 8,2 0 1,2 0 0,-1 0 0,1 0 9,-1 0 1,1 0-1,2 0 1,0 1-2,0 1 0,-1 0 0,0 1 1,-2 1-16,2 0 0,0-1 1,0 0-1,0 1-5,-2 0 1,-1-1 0,0 0 0,0 1-6,-4 0 1,1-1-1,-3 1 1,0 2 0,-2 0 0,-1-1 0,-2-1 1,-1 2 6,-3 0 1,-2 2 0,-2 0-1,-3 2 2,-1-2 1,-1 0 0,0-1 0,-1 0-29,-1 0 1,1 0 0,-1 0 0,1 0-3,1 0 1,-3-2 0,-1-2 0,-1 1 10,1-3 0,0 0 1,-2-1-1,2-1 11,-2-1 0,3 0 0,1-2 1,2-2 26,2 0 0,1 1 0,3 1 0,-2 1 27,2 2 0,2-1 0,2 1 0,-2-2-1,0 2 0,1 0 0,1 1 0,-2 1-18,0 1 0,-1 0 1,0 1-1,-1 1-16,-1 0 0,0 0 0,-2 2 0,-2-2-34,0 2 0,-2-2 0,0-1 0,-3 1-8,1 0 0,0-1 0,-1 0 1,0 1-23,1-3 1,1 2-1,0 0 1,0-2 32,0 0 1,1-2 0,-1 0 0,1-2 14,1 2 0,0-3 1,1 0-1,0-1 2,2 1 0,1 1 1,-1-1-1,1 1 13,2 2 1,0 0 0,1 1-9,0 0 1,2 0 0,1 1-8,-2 1 1,2 2 0,0 3-3,-2 0 1,2-1-1,0 0 1,-2-2 11,0 2 1,-2-2 0,0-1 0,-3 1 2,1 0 0,-2 0 1,-2 2-1,0-3-13,0 1 0,-2-1 1,-2-2-1,1 2 0,-3-2 1,2 0 0,0-2 0,-1 0-5,1-2 1,-1-2-1,2 0 1,1-1-18,-1-1 0,4 0 0,0 0 0,1 0-44,2 0 0,1-1 0,1 0 0,2-2-28,4 2 1,1-2 0,1-1 0,1 1 91,1 0 0,5-2 0,4 1 0</inkml:trace>
  <inkml:trace contextRef="#ctx0" brushRef="#br0" timeOffset="2599">918 470 8100,'-7'0'-285,"0"0"1,0 0 0,-1 0 264,-1 0 0,0 5 0,-2 2 1,-2 2-90,0 1 1,-2 1 0,-1 3 0,-4 0-348,-2 0 456,-3-3 0,-6 2 0,-1-2 0</inkml:trace>
  <inkml:trace contextRef="#ctx0" brushRef="#br0" timeOffset="2764">176 246 8584,'-11'-17'-351,"2"0"1,4 1-30,3 4 0,2 7 0,2 3 1116,3 1-736,4 4 0,2 1 0,3 3 0</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2:13:47.489"/>
    </inkml:context>
    <inkml:brush xml:id="br0">
      <inkml:brushProperty name="width" value="0.08571" units="cm"/>
      <inkml:brushProperty name="height" value="0.08571" units="cm"/>
      <inkml:brushProperty name="color" value="#FF0066"/>
    </inkml:brush>
  </inkml:definitions>
  <inkml:trace contextRef="#ctx0" brushRef="#br0">1 175 8297,'11'-2'0,"2"-4"0,2-4-356,1-1 0,2-1 0,5 3 0,4 1 349,2 1 0,1 1 0,8-1 1,2 4 71,4 2 0,1 1 0,5 0 1,3 0-37,0 0 0,5 1 1,3 1-1,5 3-19,5 1 0,-4-4 0,6 3 0,2-2-24,3 0 1,4 1-1,4-4 1,3-1-1,-1-3 0,4 2 0,-4-4 0,3 1 6,2-1 1,-11 0 0,4-2 0,-3 2 18,-2 2 0,2-3 0,-2 3 0,-2 2 23,-3 1 0,-3 1 1,-1 0-1,-3 1-42,0 3 1,-8-2 0,1 4-1,-1-1-66,0 1 0,-3-4 1,-1 2-1,0-3-53,-4-1 0,0-5 1,-1-2-1,1-3-195,2-4 322,-7 3 0,7-13 0,-8 2 0</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2:13:49.002"/>
    </inkml:context>
    <inkml:brush xml:id="br0">
      <inkml:brushProperty name="width" value="0.08571" units="cm"/>
      <inkml:brushProperty name="height" value="0.08571" units="cm"/>
      <inkml:brushProperty name="color" value="#FF0066"/>
    </inkml:brush>
  </inkml:definitions>
  <inkml:trace contextRef="#ctx0" brushRef="#br0">3262 253 8126,'-10'-10'-388,"0"-1"0,3 5 0,0 0 200,-1 1 1,-1 2 0,-2 3 153,1 0 0,1 1 1,1 2-1,1 4 25,-1 2 0,-1 2 1,0-1-1,1 0 5,1 1 1,4-1-1,-1 2 1,0 0-15,1 2 1,-1 0 0,4-4 0,2 0 15,1 1 0,3-1 0,4 0 0,2 1 3,1-1 0,0-3 1,4 0-1,2 0-1,0-2 0,1 1 0,-2-4 0,-1 2 0,1-2 0,1-1 0,-1-1 0,-2 0 0,-1 0 0,-1 0 0,-3 0 0,3 0 0,-2-1 0,1-2 0,-2 0 13,-5-4 1,-2 5 0,-8-1 10,-2 2 1,-4 1 0,0 0-1,-1 1-1,-3 2 1,1 2-1,-3 3 1,0-1-20,0 1 0,-1 1 0,-4 1 1,1 0-19,-1 1 1,-1-1-1,-1 0 1,-1 0-16,1-4 0,-2 4 1,1-5-1,1 1 0,1-2 1,2-3 0,-2-1 0,-1 0 24,-1 0 1,3-1 0,4-2 0,-1-1 16,-2-2 1,1-1 0,1-2 0,3 1 7,1 1 0,2 4 0,-2-3 0,3 0-2,1 0 0,-1 4 1,1-3-1,0 1 1,-1 3 0,1-4-7,0 1 1,-1 2 0,1-1-8,0 2 1,-1 1-1,1 0 1,0 0-10,-1 0 1,1 0 0,0 0-1,-1 0-4,1 0 0,0 0 0,-1 0 0,1 0-53,0 0 0,-1-4 0,1 0 32,0-2 0,-1 3 0,2-4 0,1 0 42,1 1 1,2-3-1,-3 2 62,1-2 1,3 0 0,-1 1-25,0 1 0,-3 5-33,1-2 0,2 4 0,1 4 0,0 2-8,1 4 0,-4-4 0,3 1 0,-1 1-18,0 2 1,-3 3 0,3 1 0,-2-1 1,0-2 0,1-1 0,-2 1 0,1-1-8,-1 0 0,0-3 0,0 0 0,1 0-39,-1-1 1,2 2 0,1-4-1,-1 1-81,0 0 0,3-2 133,-4-3 0,5 5 0,-3 0 0</inkml:trace>
  <inkml:trace contextRef="#ctx0" brushRef="#br0" timeOffset="200">2653 346 8177,'-3'-10'-1137,"-2"0"133,0 4 1004,-2 1 0,-4 0 0,1 0 0</inkml:trace>
  <inkml:trace contextRef="#ctx0" brushRef="#br0" timeOffset="1167">2044 542 8129,'-9'-5'0,"1"-1"0,2-4-103,2 0 1,-3 3 0,2 0-82,0-1 0,2 3 1,-1-1 27,-1 1 1,4 1-1,-2 0 50,1-3 1,2 2 0,0-2-1,0-1 71,0-1 0,0-2 1,0 0-1,2-2-1,1-1 0,-1 1 1,4 1-1,0 0 49,0-2 0,0 0 0,5 4 1,-1-1 13,0 1 1,1 1 0,-1 1 0,0 1-20,1-1 0,2 3 1,1 2-1,-1 1-6,-2-2 0,3 3 0,0-2 0,-2 3-4,0 3 0,-2-1 1,1 5-1,-1 1-1,0 1 0,-1 2 0,-1-1 0,-2 0 5,-1 1 0,-2-1 1,-3 0-1,0 1 7,0-1 0,-1 1 0,-2 2 0,-4 1-2,-3-2 0,0 0 0,-1-2 0,-2 1-1,-1-1 1,-4 0 0,2 1 0,-1-1-37,0 0 0,-1 0 1,-2 0-1,-1-2-7,0-1 1,4-5 0,1 1 0,0-2 16,0-1 0,3 0 1,1-1-1,3-2 17,2-4 0,4-3 1,0-3-1,2-1 18,1 2 0,1-3 1,2 1-1,4 1 37,2 2 1,2 1-1,-1-1-12,0 1 1,1 1 0,-1 2 0,-1 2 7,-2 1-28,2 3-34,-3-4 1,-5 6 0,-4 3 0,-6 1 5,-5 1 0,-1 3 0,-3-2 0,0 2 40,0 2 0,-5-1 1,-1 1-1,1 2-21,1 1 0,5 3 1,0-2-1,-1 1-3,-2 2 1,4-2 0,2 0 0,3 0-35,0 0 1,2-3 0,1 1 0,2-3-171,2 0 162,0-6 0,4-1 8,0-8 1,0 2 0,0-5 4,0-1 0,0-1 86,0-1 1,-3-1 69,0 1 1,-1 3-107,4 0 1,0 6 30,0 1 1,0 5 0,0 6-47,0 3 0,0-1 0,1 4 0,2 1-63,0 2 1,4 0 0,-3 2 0,1 1-81,0 1 1,2-1-1,-4-5 129,-1 0 0,4-6 0,0 3 0</inkml:trace>
  <inkml:trace contextRef="#ctx0" brushRef="#br0" timeOffset="2402">1580 449 8134,'-10'0'-453,"3"-3"1,1-2-1,0 1 336,1-1 0,-2 2 1,-4 4 103,1 2 0,-4-1 1,0 5-1,1 1-13,-2 2 0,2 0 0,-4 0 1,-1 0 13,-2 1 1,-2-4-1,-1 0 1,-1 1 8,1 1 1,0-2 0,1-2 0,-3 0 1,2-3 0,2-1 0,0-1 0,0 0 13,1 0 0,-1 0 0,0 0 0,2 0-5,2 0 0,-2-1 0,6-1 0,0-3-5,2 0 1,0 1 0,1-3 0,0-1-3,-1-1 0,2-1 1,1-1-1,1 1 30,-1 0 1,2 0 0,1-2 0,-1-1-25,0 0 1,3-5 0,-3 4 0,0-1 0,1 0 0,1-2 0,-2 2 1,1-1 12,-1-3 0,4 4 1,-3 2 19,1 1-244,2 2 186,-2 4 1,5 6 0,1 7 0,3 2 12,1 1 1,-3 2-1,4 0 1,0 2 10,-2-1 0,4 2 0,-5 0 1,1 1 4,-1 2 1,3-2 0,-2 0 0,-1 0 7,1 0 0,-2-2 0,-3 2 1,0-1-17,0-2 0,0 2 0,-1-2 0,-2 0-6,-4-2 0,-2-1 0,-2-2 1,0-3-17,-3 0 1,2-2 0,-6-3 0,1 0-15,1 0 1,-3-1-1,3-2 1,-2-4 24,1-2 0,0-2 0,-3 1 0,2 0 16,1-1 0,1 5 0,-1-1 0,3 0 7,2 1 1,-1-2-1,-1 5-11,1 0 1,2 2 0,0 1-2,1 0 0,3 0 0,0 0-2,-1 0 1,3 0 30,-2 0 1,3 0 13,-3 0 1,5-1 22,-1-2-50,2 1-30,1-2-25,0 4-17,0-5 1,0 3 43,0-5 1,0 4 7,0-4 1,-4 0 0,1-3 15,0-1 1,2 4 19,1 0-30,-4 1 0,2-1-4,-1 0 0,2 3-43,1-2 1,0 2 37,0-3 0,0 4 0,0-4 18,0-1 0,1 2 0,1-1-13,2-1 1,3 2-1,-3 1 1,1-1 0,-1 0 1,4 4 0,-1-3 0,2 2-3,2-1 1,-1 1 0,0 3 0,1 0-2,-1 0 0,0 0 0,1 0 0,-1 0-1,0 0 1,1 0 0,-1 1 0,1 1 1,3 2 0,-6 3 0,3-3 0,-2 1 0,0 0 0,-2 1 0,-1-1 0,-2 1 0,-2 2 0,0-2 0,-2 0 0,0 2 1,0 2 1,-5 0 0,-3 0 0,-3 1 3,-3-1 1,-3 0-1,2 2 1,-1 0-6,-3 2 1,3 0 0,-1-4-1,-1 2-36,-2 1 0,3-1 0,0 2 0,0-4-41,0-3 1,-1 2-1,3-2 1,0 1 76,0-1 0,2-3 0,2-4 0</inkml:trace>
  <inkml:trace contextRef="#ctx0" brushRef="#br0" timeOffset="2617">476 67 8512,'0'-11'-298,"0"-2"0,0-1-707,0 2 1003,0 0 1,0 8 0,0 5 0,0 7-90,0 5 0,0 6 1,0 1-1,0 4 10,0 2 1,0-2 0,0 2 0,0 1 80,0-1 0,-5 2 0,-1 3 0</inkml:trace>
  <inkml:trace contextRef="#ctx0" brushRef="#br0" timeOffset="2936">476 563 8439,'-7'0'-1206,"0"0"881,-1 0 1,2 0 0,-1 0 342,-1 0 1,2-1 0,-1-2-18,-1 0 1,0-2 0,0 3 0,2-3-14,-3 0 1,4-1-1,-3-2 1,-3 0-6,-1-4 0,-2 2 0,3-5 0,-3 1 19,-3 1 0,-3-5 0,-1 4 0,1-1 39,-1 0 1,1 2 0,-1 5-1,0 2 7,1 2 1,-1 0 0,0 4 0,1 1 39,-1 3 1,8-2 0,3 5-1,2 1-46,2 1 0,2 3 1,4 0-47,0 2 0,5 0 0,5-4 1,3-1-68,3-2 1,3 1 0,5-4 0,3-2-167,3-1 237,6-5 0,5-7 0,6-5 0</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2:15:17.502"/>
    </inkml:context>
    <inkml:brush xml:id="br0">
      <inkml:brushProperty name="width" value="0.08571" units="cm"/>
      <inkml:brushProperty name="height" value="0.08571" units="cm"/>
      <inkml:brushProperty name="color" value="#FF0066"/>
    </inkml:brush>
  </inkml:definitions>
  <inkml:trace contextRef="#ctx0" brushRef="#br0">1 36 8577,'4'0'-1777,"1"0"1722,1 0 1,0 0 0,1 0 0,1 0 107,1 0 1,-1-1 0,4-1 0,1 0-27,3 1 1,-1-1-1,4 0 1,1 0-8,3 1 1,-1-1 0,4 0 0,1 0-1,0 1 1,1 0-1,1 1 1,2 0 2,2 0 0,3 0 1,-3 0-1,1 0 12,1 0 0,-1 0 1,-1 1-1,-1 0-8,-1 1 1,2 1-1,-2-2 1,0 0-34,0 1 1,0 1-1,-3-3 1,0 0-8,0 0 0,2 0 1,1 0-1,0 0 6,0 0 1,2 0-1,-2 0 1,0 0 3,0 0 0,-3-3 0,-2 1 0,0 1 8,2 0 1,0 1 0,0 0 0,0 0 3,0 0 1,0 0 0,0 0 0,1 0-10,-1 0 1,-1 0 0,-6 0 0,3 0-2,1 0 1,3 0 0,-1 0 0,-1 0-14,-3 0 1,1 0 0,-1 0 0,-1 0 7,-2 0 1,-1 0 0,-2 0 0,0 0 11,0 0 0,2 0 0,-3 0 0,0 0-7,-1 0 0,-4-3 0,1 1 1,0 1-1,2 0 0,-3-2 1,-2 1-1,-1 1-2,2 0 0,-2-2 1,1 1-5,-1 1 0,-4 0-2,1 1 2,-3 0 39,4 0-15,-5 0-62,2 0 44,0 0 0,-2 0 0,4 0-20,0 0 1,-1 0 11,1 0 0,0 0 12,2 0-25,-3 0 4,2 0 0,-5 0 24,4 0 0,-3 1 6,3 1 0,0-1-9,2 1 1,0-1 0,0-1-2,0 0 0,-3 0 0,1 0 0,0 0 4,2 0 0,0 0 0,0 0 0,0 0 2,0 0 0,3 1 0,1 0 0,3 1-6,0 0 1,0-1 0,0 0-1,0 0-6,3 1 0,-2 2 0,1-2 0,-1 2 3,-1 0 0,0 1 0,-1-2 0,-1 0-2,0 0 0,-3 1 1,0-3-1,-1 1 31,-1 0 0,0-1 6,0-1 0,0 0-68,0 0 0,0 0-197,0 0-128,-3 0 42,2 0 0,-5-1 317,1-1 0,-4-5 0,-2-4 0</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2:15:19.151"/>
    </inkml:context>
    <inkml:brush xml:id="br0">
      <inkml:brushProperty name="width" value="0.08571" units="cm"/>
      <inkml:brushProperty name="height" value="0.08571" units="cm"/>
      <inkml:brushProperty name="color" value="#FF0066"/>
    </inkml:brush>
  </inkml:definitions>
  <inkml:trace contextRef="#ctx0" brushRef="#br0">735 379 6517,'-1'-4'-158,"-1"2"0,1 0 152,-2 0 1,2 1 15,-1-1 1,1 0 0,-2 0-27,0 0 1,2-3 0,-2 0 9,0-1 1,2-1-1,-2 0 1,3-1 4,0-1 0,0-1 0,0-3 1,0 1 8,0 0 1,0-1 0,0-2 0,2-1 0,0 0 1,4 1 0,-2 2-1,3 2 8,0-2 0,0 2 0,0 1 0,0 2 1,0 1 1,2 2 0,0-1 0,1 0-4,0 2 0,-2 2 1,2 0-1,-1 1-15,0 1 0,3-2 1,-3-1-1,0 2 2,-1 0 1,-1 2 0,0 0 0,1 2-4,-1 1 1,2 1 0,-5 2 0,0 0-3,1 0 1,-3 0 0,1 0 0,-1 0 0,0 0 0,1 0 1,-3 1-1,-1 0-1,-1 2 0,0-1 0,-3-2 0,0 0 2,-1 0 0,-1 0 0,-1 0 0,-1 0 0,0 0 1,-3 0 0,2-1 0,-1-1-3,-1 0 1,-1-1 0,1 1 0,0-1-5,0-1 1,-1 0 0,-1-3 0,0 0 1,0 0 0,0 0 0,2 0 0,0-1 4,0-1 0,2 0 1,0-2-1,3 0 2,0 0 1,2 2 0,0-2 46,0 1 1,2 0 31,0 1-80,3 1-29,0-2 15,-3 3 1,-1 0-1,-3 0-8,0 0 1,0-3-1,0 0 1,0 0 4,0 0 0,-3-2 0,0 2 0,0-1 13,0-1 1,-2-1-1,0 0 1,-1 0 8,-1 1 0,0 1 0,0-2 0,-1 0 2,-1 2 0,3 0 1,-1-2-1,2 2-7,1 1 1,-2-1 0,4 1 0,1 1-1,3-1 0,-1 1 0,1-2 0,2 1 0,0-1 0,5 1 0,1-1 0,0 0-1,0 1 0,3 1 1,-2-1-1,3 1 0,0-1 0,-3 0 0,1 2 1,0-2 0,2 2 0,0 0 0,0 1 0,0 0-1,0 0 1,0 0 0,0 0 0,0 0 0,0 0 1,-3 2 0,1 1-19,0 1 1,2 0 0,-1 2 0,-1-2 9,-3 2 1,-1-1 0,1 1 0,0-2 5,0 2 1,-1-2 0,-1 0 0,-1 2 3,-1 0 0,-2 1 0,-3 0 0,0 0-1,0 0 1,0 0-1,-1 0 1,-1 0 1,-3 0 0,1 0 0,-1 0 0,0 0-3,-1 0 1,-1 0-1,0 1 1,-1-1-1,-1 0 0,1 3 0,-2-4 0,0-1 0,-2 2 0,1-2 0,0 0 0,1-3 0,1-1 0,-1-1 0,1 0 0,0 0 0,2 0 0,2 0 0,0-1 0,1-1 0,0 0 0,-2-3 0,4 0 0,0-1 0,2-1 0,0 1 0,0 0 0,3-2-3,1 1 0,2-2 0,-1 0 1,0-1-13,0-1 0,2 2 0,2-3 0,1 1-3,1 0 1,1-1-1,2 1 1,0 1 12,0 0 1,0 1 0,0 1 0,0 0 5,3-2 0,-2 1 1,1 2-1,-1 1 2,-1 1 1,0-1-1,0 2 1,0-1 21,0 1 0,0 2-1,0 0 0,-1 2 0,-1 2-11,0 3 0,-3 1 0,0 2 1,-1 0 5,-1 2 0,0 1 0,0-1 0,0 1-2,0 2 0,-3-2 0,0 0 0,-1 1-13,-1-1 1,-1 2-1,-1-1 1,-1 0-32,-1 0 0,1 0 1,-2-2-1,0 0-143,1 0 0,-3 1 170,3-4 0,-3 5 0,1-4 0</inkml:trace>
  <inkml:trace contextRef="#ctx0" brushRef="#br0" timeOffset="266">49 29 8564,'0'-4'-530,"0"2"0,0 4 0,0 3 409,0 4 1,0 2-1,0 3 1,2 1-13,0 1 0,1 2 0,-1 3 0,1 0 54,1 0 79,-2 3 0,4 1 0,-2 3 0</inkml:trace>
  <inkml:trace contextRef="#ctx0" brushRef="#br0" timeOffset="650">714 29 7645,'0'-7'-1778,"0"2"1778,0 1 0,0-1 0,0-2 0</inkml:trace>
  <inkml:trace contextRef="#ctx0" brushRef="#br0" timeOffset="983">413 43 8528,'4'-3'-311,"-1"0"0,-1-3-1077,0 2 1388,1 2 0,0 2 0,1 4 0</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12114" units="cm"/>
      <inkml:brushProperty name="height" value="0.12114" units="cm"/>
      <inkml:brushProperty name="color" value="#FF0000"/>
    </inkml:brush>
    <inkml:brush xml:id="br1">
      <inkml:brushProperty name="width" value="0.09086" units="cm"/>
      <inkml:brushProperty name="height" value="0.09086" units="cm"/>
      <inkml:brushProperty name="color" value="#FF0000"/>
    </inkml:brush>
  </inkml:definitions>
  <inkml:trace contextRef="#ctx0" brushRef="#br0">17353 9894 24859,'-5'-6'-4799,"4"0"1627,-2 3 3362,1 2-66,2-4 365,5 10 1,-2 1-596,4 4 1,-3 0 0,2-1-1,-2-2-9,-1 1 0,2-2 0,0 2-166,1 0 0,-3 1 1,3-1-1,-1-1 145,-3 2 0,0-3 0,-1 0 0,1 0 281,2 0 0,0-3 0,-4 5-507,0 0 0,0-2 1,0 1 5,0 2 0,0-3 0,0 1-218,0 2 1,0-3 0,-2 0 299,-1-1 0,0-2 479,-4-3 1,3 4-186,-3-1 0,4 1 297,-5-4 1,5 0 28,-5 0 1,1-1 376,-4-3 1,0 2-98,1-5 1,-1 3-231,0-3 1,0 1-1,0-3-163,0 2 1,4 5 0,1-3 0,0 1-272,0 0 1,2 0-1,-3 1 171,-2 0 1,3-2-1,-1 2-31,-1 0 0,2-2-278,-2 1 0,5 3 87,-4-3 63,4 3 0,-2 0 295,5-3-1367,0 3 77,0-4-171,0 5 577,0 5 1,-4-2 569,-4 4 1,2-5 0,-1 3-37,-1 0 1,-2-4 0,-1 4 0,0-1 50,0-1 1,0 1-1,0-4 1,-1 0-46,-2 0 0,2 0 0,-3 0 0,3 0 276,1 0 0,0 0 0,1 0 1,-1 0 167,0 0 1,0-5 0,0-1 0</inkml:trace>
  <inkml:trace contextRef="#ctx0" brushRef="#br1">17212 9764 7662,'0'-6'-172,"0"1"1,-5 5-1,-1 0 1</inkml:trace>
  <inkml:trace contextRef="#ctx0" brushRef="#br1">16723 9905 7696,'-4'-11'-231,"0"1"0,1 2 148,3 1 0,0 3 109,0-3-114,0 5 124,0-3 0,1 5 21,3 0 1,2 0-1,5 0-32,-1 0 0,-2 0 1,0 0-1,3 0-7,2 0 1,2 1 0,-3 2-1,1 0-31,2 0 1,0 1 0,-1 0 0,1 0 17,2 1 0,-3-4 0,0 2 0,-2 0 6,-1 0 0,0-1 1,0 1 1,0-2 0,-4 3 8,0 0-16,0-1 1,-2-1-1,-5 0-8,-6 2 1,-4 3-1,0-2 1,-1 0 0,0-1 0,0 5 0,0-3 0,-1 1-17,-2 0 0,1-3 0,-1 2 0,2 0-7,1 0 0,-3-2 0,-1 2 0,1 0 15,-2 0 0,4-4 1,-4 3-1,2-1 1,-1-1 1,-3 1 0,3-4-1,2 0 16,1 0 0,-2 0 0,-1 0 0,1 0-2,-2 0 0,4 0 0,-3 0 0,2 0-6,-2 0 0,3 0 0,-3 0 0,0 0-17,1 0 1,-1 0-1,4 0 1,0 0 6,1 0 1,-1 0 0,0 0-1,0 0 8,0 0 1,0 0 0,2 1 0,0 2 0,2 0 1,3 1 25,-3-4 1,3 0-5,-3 0-4,5 0-12,-3 0 0,6 0-3,3 0-3,-3 0-101,4 0 38,-5 0 115,5 0-62,-4 0-127,4 0 158,-5 0 43,-5-5-43,4 4 1,-4-5-175,5 2-130,-5 3 255,4-4-8,-4 5 90,5-5 1,-1 4 438,-3-3-254,3 3-209,-4 1-3,5 0-131,0-5 134,0 4 56,-5-4 1,4 7-55,-3 1 1,3 0-1,1 4 1,0 1-17,0 2 1,-1 1 0,-2 0 0,0 0 3,0-1 0,-1 1 1,-1 0-1,0 0 8,0 0 1,-3 0 0,0 0-64,-1 0 1,-2-4 0,0-1 0,0-1-57,0-3 0,0-1 0,0-1 1,1 0-70,-1 0 1,-4-3-1,1-2 1,0-1-134,2-3 0,2 0 296,-1-2 0,0 0 0,0 0 0</inkml:trace>
  <inkml:trace contextRef="#ctx0" brushRef="#br1">16647 9721 7688,'0'-7'-1708,"0"-2"1708,0 8 0,0-4 0,0 5 0</inkml:trace>
  <inkml:trace contextRef="#ctx0" brushRef="#br1">15896 10079 7692,'-11'-11'-131,"-4"-4"1,6 1-1,0-2-7,3 0 0,1-2 0,2 2 0,0-1 237,0-2 1,2-2 0,1-1-1,0 0 9,0-4 1,4 3 0,-1-2-1,0 3-78,-2 4 0,3-1 1,0 4-1,1 2-32,0 1 1,4 5-1,-2 0 1,2 3-19,2 1 1,4-2 0,-1 2 0,1 0-2,0 2 0,-2 1 1,2 0-1,0 0 8,-1 0 1,1 1 0,-4 2-1,0 0 18,-1 0 0,4 3 0,-2 1 0,-3 2 18,1-2 1,-4 2-1,0-1 1,-1 1 31,-3 2 0,0 0 0,-4 0 49,-1 0 1,0-1 0,-4-2 0,-3-1-41,-3 2 1,1-3 0,-2 1-1,0 0-119,0-1 0,2 3 0,-4-4 0,2-1-104,-1 1 0,-1 2 0,3-2 0,-1 0-35,0 0 1,2-1-1,0-3 1,-1 1-12,-2 2 0,1-1 1,3-3 204,0 0 0,0 0 0,0-4 0,0-2 0</inkml:trace>
  <inkml:trace contextRef="#ctx0" brushRef="#br1">15755 9634 7692,'-1'-11'-345,"-3"-1"105,-3-3 0,2 3 0,0-1 417,0 4 130,4 4-206,-4 5 0,5 5 0,0 2 0,0 3 27,0 1 0,0 5 1,2 2-1,0 2-117,2 2 0,-1 0 0,-2 0 1,2-1-60,0 1 0,2-4 0,-2 0 0,2 1-174,1-3 1,-3 4-1,4-6 1,1 0-529,-2-2 750,3-2 0,2 1 0,6 0 0</inkml:trace>
  <inkml:trace contextRef="#ctx0" brushRef="#br0">19130 10846 25489,'19'2'-732,"-3"3"1,-1 2 420,1-2 1,10 4 0,5-2-1,5 0 211,9 3 1,14-8-1,17 8 1,7-3 71,12 0 1,9 2 0,10-4 0,-54 0-1,1 0 11,2 1 0,0 0 0,2-3 0,0 1 0,1 1 0,1 2 0,2-2 1,0 1-33,1 1 0,0-2 0,-5-1 0,0-1 0,1 3 0,-1 0 1,-3 0-1,-1 0 55,0 0 0,1 0 0,2-2 0,0-1 0,3 3 0,-1 0 0,1-1 0,-1-1-67,-3-1 1,0-1 0,-2 1 0,-1-1 0,51 3-1,6 2 34,1-2 0,-9-3 0,-2-2 0,-12 0 42,-7 0 1,-10 0 0,-2 0 0,-3 0-22,-4 0 1,-5-2 0,-4-3-1,-4-2-40,4 2 0,-1 3 0,0-1 0,-4-2-4,-3-2 0,0 0 1,-7 7-1,-2 0-30,-10 0 0,-7 0 0,-4 0 0,-1 3-255,0 4-193,-9-5 332,-2 8 91,-20-10 1,-2 0-1,-9 0 1</inkml:trace>
  <inkml:trace contextRef="#ctx0" brushRef="#br1">7143 11852 6922,'4'11'16,"0"0"1,-1 0 0,-3 0-27,0-1 1,0 1 0,0 0-34,0 0 1,0-4 0,-1 1-27,-3 0 0,-2 0 0,-5 1 0,1-3 31,-1-1 1,0 2-1,0-3 1,0-2 11,0-1 0,0 3 0,0 0 0,1-2 17,-1-1 0,3-2 0,1-1 0,-1-3 19,-2-1 0,3 0 0,1-3 1,1 2-8,3-2 1,-3 0-1,1-2 1,2 0 17,0 0 1,2 0-1,0 0 53,0 1 0,0 2-47,0 1 0,4 3-16,0-3 23,-1 5 1,-3-2 19,0 8 0,0 2 1,-1 3-1,-1 0-44,-2-2 0,-4-1 0,2 3 0,-2-2 0,1 1 1,1-2-1,-2 2 1,0-1 16,0-1 1,-2 2-1,-1-3 1,0 0-4,1 0 1,-1 2 0,0-2-1,0 0-47,0 0 0,0-2 1,-1-2-1,-1 2-73,-2 1 1,0-1 0,1-3 0,0 0-271,1 0 0,0 0 366,3 0 0,-1 0 0,0 0 0</inkml:trace>
  <inkml:trace contextRef="#ctx0" brushRef="#br1">7176 12102 6094,'0'-6'-113,"0"1"1,0 5 0</inkml:trace>
  <inkml:trace contextRef="#ctx0" brushRef="#br1">7132 12091 6184,'-6'0'0,"2"0"0</inkml:trace>
  <inkml:trace contextRef="#ctx0" brushRef="#br1">6937 11732 6217,'0'0'0</inkml:trace>
  <inkml:trace contextRef="#ctx0" brushRef="#br1">6850 11765 7474,'-6'6'-147,"-4"4"1,4-4 0</inkml:trace>
  <inkml:trace contextRef="#ctx0" brushRef="#br1">6524 11885 7662,'0'-8'-248,"0"1"0,-4 0-246,0-4 1,1 4 504,3 0-10,0 4 36,0-2 0,3 10 1,2 1-32,1 0 1,-2 3-1,2-4 1,0-1-12,0 1 1,1 4 0,4-2 2,0 3 1,0-3 0,0-1 0,-1-1 10,1-3 0,0 3 1,0-1-1,0-1 17,0 2 1,0-4 0,0 3 6,-1-3 0,1-1 0,0 0 116,0 0-69,-5 0-60,-1 0 0,-6 1 1,-3 2-1,-3 0-18,-3 0 0,1-1 0,0 1 1,2 0-13,-2 0 0,-1 1 0,-4 1 0,0 0-5,0 0 0,2 0 1,1-3-1,1 3-58,-1 1 1,0-2 0,0 2 0,-1 0 20,-3 0 1,3-3 0,-3 3-1,0 0 28,1 1 0,-1-5 0,4 3 1,0-2 21,1 1 1,-1 0 0,0-4 0,0 0-21,0 0 0,0 3 1,0 1-12,0-2 1,1 0 0,0-4-5,3-1 1,-2 0 0,4-3 3,-1 1 1,3-3 0,-3 1 29,1-3 0,-2 3 1,2 1-1,0 0 14,0 0 0,-2 2 1,2-2-7,-1 1 0,2-2 0,-2 2 2,1-1 0,-2 2 21,4-3 0,-2 5 145,1-2 133,3 3-219,-4 1 0,4 5-30,-3 2 1,-1 3 0,-3-1-39,1-1 0,1 1 0,-3-3 0,3 2-58,1-1 1,-3-5 0,1 3-39,-3 0 1,-1-4 0,0 3-31,0-3 1,0-1 0,1 0-3,-1 0 1,3-1 0,1-3 101,-1-3 0,2 1 0,0-1 5,1-2 1,-4-1 21,2 0 1,1 3 0,0 3 8,1-1 0,0 4 0,2-3 13,-4 3 1,0 1-1,0 1 1,-1 1 32,-2 2 0,3 3 0,0-2 0,-3 0-24,-3 0 1,1 3 0,-4-2 0,1 2-39,1-1 0,-4 0 1,2 3-1,-2-2-23,-5-1 0,1-1 0,-3 3 0,1-3 25,-2-1 0,2 2 1,-2-3-1,0-2 12,2-1 1,7-1 0,-5 0 0,1 0-21,-4 0 0,6-3 0,-1-2 1,3-1-44,3-3 0,1 3 0,1-1 0,0-1-82,2-2 0,7-5 0,-1 1 0,3-1-328,1 0 446,0 3 0,5-9 0,1 4 0</inkml:trace>
  <inkml:trace contextRef="#ctx0" brushRef="#br1">6545 12146 7640,'0'6'-542,"0"-1"0,0-4 542,0 2 0,0-1 0,0 2 0</inkml:trace>
  <inkml:trace contextRef="#ctx0" brushRef="#br1">6165 11896 7699,'0'-8'-82,"0"1"0,1 0-1268,3 1 1350,-3 1 0,4 5 0,-10 5 0,-1 1 0</inkml:trace>
  <inkml:trace contextRef="#ctx0" brushRef="#br1">5436 12167 7726,'7'0'621,"1"0"-621,-6 0 0,8-4 0,-4-2 0</inkml:trace>
  <inkml:trace contextRef="#ctx0" brushRef="#br1">17452 15070 8083,'17'0'0,"-2"0"0,-4 0-82,0 0 0,0 0 0,1 0 0,1 2-20,2 1 0,0 2 1,0 3-1,3-1 25,3-3 0,5 4 0,2-4 0,2 1 101,3 0 0,-3 2 1,9-3-1,1-2 10,3 0 1,4-2 0,0 0 0,5 0-28,5 0 1,2 1-1,-28 0 1,0 0 0,27 3-6,-3-2 0,3 3 0,3 0 0,-31-3 1,1 1 1,1-1 1,-1 1 0,2-1 0,-1 0 0,28 1 0,-1 0 12,0 0 1,-26-2-1,-1-1 1,0 0-1,-1 0 1,1 0-1,0 0-29,2 0 1,0 0 0,-2-1 0,1-2 0,2 1-1,0 0 1,0-1 0,0 0 20,1-1 0,1-1 1,-2 0-1,0 0 0,0 0 1,0 0-1,0-1 0,0 1-6,1-1 1,0 1-1,1 0 1,0 0-1,-1 1 1,1 0 0,-2 1-1,0 0 6,0 0 0,0 1 0,-2-2 0,0 1 0,2 1 1,0 0-1,0 0 0,-1 0 2,1 0 1,-1 0-1,-1 0 1,-1 1-1,-1-2 1,0 0-1,1 0 1,0 1 1,1 1 1,1 0 0,1-1 0,1-1-1,0 1 1,0-1 0,-1 1 0,-1-1-11,-1 1 1,0 0 0,-2-1-1,0 1 1,0 0 0,1 0-1,0-1 1,1 0-33,1 0 1,0 0 0,-2-2 0,0 0 0,27-2 0,-1-1 19,0 0 1,-26 4 0,1-1-1,-2 1 1,0 0 0,29-4 2,1 1 1,-2-2 0,-28 7-1,1-1 1,27-1 29,-4-1 1,2 1-1,-6 4 1,2-1-9,1-3 0,1 3 0,-2-3 0,-2 2-16,-4-2 0,1 3 0,2-4 0,0 2-7,2-1 1,4-1 0,-5 3-1,1-2-3,-2 2 0,2-3 0,-5 1 0,-1 2 57,-1 1 1,-5 1-1,-1 0 1,-2 0-1,-2 0 1,-1 0 0,-3 0 0,-2 0-43,-3 0 0,-3 3 1,-2 2-1,0 0 3,-3 0 1,-1-1 0,-4-3 0,2 1 36,-2 2 1,-1-1 0,-1-3 0,-1 2-88,-3 1 1,3-2 0,-3 3-39,2-3 0,-1-1 0,-1 1-354,1 3-104,-3-3 112,5 9 426,-9-9 0,9 9 0,-4-4 0</inkml:trace>
  <inkml:trace contextRef="#ctx0" brushRef="#br1">19528 13918 6980,'0'6'-62,"0"4"83,0-3 0,0-1 0,0 1 0,0 2 9,0 0 0,0 7 0,2 1 0,0 1-90,2 0 1,3 0-1,-2 4 1,0 0-76,-1-1 1,5-2 0,-3-3 134,0 0 0,4-1 0,-4-4 0</inkml:trace>
  <inkml:trace contextRef="#ctx0" brushRef="#br1">19398 13874 7539,'7'0'-521,"0"0"0,-3 0 1,2 2 580,-1 1 1,-1 0 0,-4 4 28,0 1 1,0 2-1,0 1-83,0 0 1,0 0-1,0-1 1,-2 1 13,-1 0 1,-3 0 0,-5 0 0,0 1 0,0 3 1,0-2 0,0 4 0,-1 0-12,-2 0 0,2-4 1,-3 3-1,3-2-24,1 1 0,2-1 0,0-3-91,2 0 100,4 0 0,3-5 0,8-3 12,1-1 0,6-2 0,-2-2 0,-1 0 4,0-2 0,-7-1 0,6 3 1,-1-3-7,-1-1 1,1 3-1,-2-4 1,-2 1-9,-1 0 0,3-1 0,-5-4-10,0 0 0,-2 1 1,-1-1 55,0 0 1,0 0 115,0 0 0,-5 0 4,-2 0 0,-3 0 0,-1 2-76,0 2 0,4 0 1,0 5-1,-2-3-9,0-1 0,1 3 0,1-5-72,-1 0 0,-1-2 0,1 1 0,1 0-193,-2 2 1,4 0 0,2-4 0,0 0-194,0 0 1,1-4 379,-1 1 0,2-1 0,1 5 0</inkml:trace>
  <inkml:trace contextRef="#ctx0" brushRef="#br1">19061 13994 7556,'-11'0'-515,"0"0"216,0 0 1,4 0 0,1 1 415,1 3 0,-2-2 0,3 5-26,2 2 1,1-3 9,1 1 0,1 0-105,2 4 1,4-3 0,3-2-41,1-2 1,0 0 0,0-4-1,0 0 33,0 0 1,0 4 0,-1-1 0,1 0-14,0-2 0,-4-1 1,1 0-7,0 0 0,-2 0 1,1 0-120,2 0 75,-4 0 1,0-1 60,-5-3 0,-2 3 52,-1-3 0,0 3 0,-4 2 27,-1 3 1,-2-2-1,-1 4-33,0-1 1,0 2-1,2-2 1,0 1-33,2 3 1,0-3 0,-4 0 0,0 0 1,0 0 1,-3-2-1,-1 2 1,2-2-6,1-1 1,0 2 0,-2-2 0,0 0-2,1-2 0,1-1 0,1 0 4,0 0 1,0 0 0,1-1 0,2-3-3,1-3 0,3 1 0,-2-1-1,1-2 1,0-1 3,2 0 1,1 2 26,-1 1 0,2 3 20,1-3 0,-2 5 1,-1-2 6,-5 3 0,2 1 1,-1 1-38,-1 3 0,-2-2 1,-1 4-1,-1 0-6,-2 0 1,0-2-1,-3 2 1,2 0-11,1 0 1,-3-4-1,1 3 1,-3-1-19,1 0 0,0-1 1,-2-3-1,0 0 11,2 0 1,1 0-1,-2 0 1,2 0-2,1 0 1,1-1 0,1-1 0,0-2-18,1 1 0,0-3 0,3 0-7,-1 0 0,5-3 16,2 1 0,3-1 9,1-2 0,5 4 0,2 1 7,3 1 0,0-2 1,0 2-1,-1 0 7,-2 0 0,0 0 0,4 3-4,0-2 0,0-1 12,0 2 0,-1 2 0,1-3 1,-5 4-1,-2 4 17,-3 3 0,-1-1 1,0 1-1,0 1-31,0 2 0,-3-3 1,-2 1-1,-1 0-25,-3 2 1,3-1 0,-1 0-1,-1-2 13,-2 2 1,-1-3 0,0 0-1,0-1 3,0-3 0,-3 0 0,-1 1 1,2 0 14,1 0 0,0-2 1,-1-2-1,-2-2 38,2 0 1,1-6-1,1 3 1,0-1 44,0 0 0,-3 0 0,-1-4 0,3-1-61,4-3 0,-2 3 0,3-4 1,-3 1-18,-1-4 1,4 0 0,1 0 0,0 1-125,0-2 1,2 0 0,-2-2-1,1 2-210,3 1 0,1 7 0,1 5 319,0-1 0,4 3 0,3 0 0</inkml:trace>
  <inkml:trace contextRef="#ctx0" brushRef="#br1">18800 13853 7628,'-5'6'-17,"0"0"0,-3-4-37,1 2 1,1 1-1,-3-3 1,2 3-207,-2 1 1,0-4 0,-2 2 0,0-3 259,0-1 0,0 5 0,0 1 0</inkml:trace>
  <inkml:trace contextRef="#ctx0" brushRef="#br1">18506 13874 7628,'-18'0'0,"1"0"-163,2 0 0,-4 0 0,4 0 1,-1 0 162,0 0 0,-3 0 0,-3 5 0,-6 1 0</inkml:trace>
  <inkml:trace contextRef="#ctx0" brushRef="#br1">17930 13929 6384,'7'0'-166,"1"0"174,0 0 1,-3 1-1,0 1 1,-2 3 156,1 1 1,0-2 0,-3 2 0,1 0-143,2 0 0,-1-2 1,-4 3-208,-2 1 0,-3 2 0,-5 0 184,0-3 0,-5 3 0,-1-4 0</inkml:trace>
  <inkml:trace contextRef="#ctx0" brushRef="#br1">17571 13863 7050,'-6'2'68,"3"1"0,1 3 0,2 6-72,0 3 1,0-2-1,0 4 1,0 0-49,0 0 0,2 1 1,1 5-1,3 1-30,0 2 1,4-5 0,-3-4 0,2-1-464,-2-3 545,3 4 0,-4-5 0,4 4 0</inkml:trace>
  <inkml:trace contextRef="#ctx0" brushRef="#br1">17354 13863 7652,'-11'0'-1453,"5"0"1566,1 0 1,5 2 0,0 1 0,0 5-50,0 1 1,0 2-1,0 1 1,0 1-2,0 2 1,4-1 0,-1-3 0,0 0-28,-2 0 0,-1 4 1,-1-1-1,-2-1-49,0-1 1,-2-2-1,2-1 1,-1-3-74,-2-2 0,-2 5-242,-3-2 185,5-2 0,3-1 71,6-8 1,3 3 0,5-4 32,0 0 1,0 0-1,0-2 1,0 2 38,0 0 0,0 4 1,-1-3 252,1 3-182,0 1 0,-5 1 0,-2 3 7,-3 3 1,-2-1-1,-3 2 1,-3 0-46,-3 2 1,1-3-1,0 0 1,2 1-56,-2-2 1,0 3-1,-2-3 6,0 0 1,0 3-1,0-6 34,0 0 0,4-2 0,0-1 18,-2 0 1,0 0-1,-2 0 20,0 0 0,0 0 1,0-1 6,0-3 1,4-1-1,0-3 1,0 1-27,1-2 0,-4 1 0,4-2 0,-1 0 9,-1-2 0,2-1 0,-2 2 0,2-1 2,1-2 1,-2 2 0,2-4 0,0 1-59,0 1 0,-2-1 0,3 3 0,2-1-10,1-2 0,-3 1 1,1 3-76,0 0 0,2 4-204,1 0-328,0 4-102,0-2 729,0 5 0,0 0 0</inkml:trace>
  <inkml:trace contextRef="#ctx0" brushRef="#br1">17245 13896 7649,'-7'0'-870,"0"0"870,4 0 0,-2 0 0,5 0 0</inkml:trace>
  <inkml:trace contextRef="#ctx0" brushRef="#br1">16875 14201 7648,'-11'-5'-112,"4"2"1,0-3 0,0 0-103,1 0 1,1 3-1,4-5 214,-3 0 0,3-2 0,-3-1 0,3 0 69,1 1 0,0-1 0,1-1 0,2-2-45,0 0 0,6-1 0,-2 4 0,3-1-54,0-2 0,1 2 1,0-2-1,-1 5 19,-3 2 0,3 3 0,-3-2 0,3 1-23,1 3 0,-4-3 1,0 1 51,2 2 0,-3 1 0,0 2 43,-2 2 0,0 0 0,-4 4 22,0 2 1,-4 0-1,0 2 1,-2 0-30,-3 0 0,3-2 1,-1 0-1,-2-2-88,0 2 1,-2 0 0,0 2-33,0 0 1,4-5 0,1-1 0,0-1-346,0-1 0,-2 1-85,-2-4 496,4 0 0,-4 0 0,4 0 0</inkml:trace>
  <inkml:trace contextRef="#ctx0" brushRef="#br1">16832 13766 7648,'-6'1'-334,"2"2"0,3 0 1,1 4 197,0 2 0,0 0 0,0 2 139,0 0 0,1 1 1,2 1-1,0 2-40,0-2 37,-2-1 0,4 4 0,1 1 0</inkml:trace>
  <inkml:trace contextRef="#ctx0" brushRef="#br1">16821 14146 7648,'-11'0'100,"1"1"0,2 2-943,1 0 1,-1 1 834,-2-4 1,4 1 0,1 2 433,0 0 1,2 1 221,-4-4-545,5 0 0,-3 1-45,5 3 1,0-2-61,0 5 0,5 1-51,2 3 0,-2-4 125,-1 0 1,-3-3 0,-1 3 22,0 1 0,-1-2 0,-3 0 1,-3 0-42,-3 1 1,-1-4 0,0 3 0,-1-1-30,-2-3 0,0 3 1,-3-1-1,2-2-15,1 0 1,-1-2 0,0 0 0,2 0-15,1 0 1,1-5 0,0-3-1,1-1-66,3-2 0,2 0 1,5 0-1,0-1-99,0-2 1,0 1 0,0-2-1,2 0-201,1 1 1,4-6 0,6 4-1,0-1 370,0 2 0,-3-2 0,6 0 0</inkml:trace>
  <inkml:trace contextRef="#ctx0" brushRef="#br1">16408 14059 7673,'-22'0'586,"2"0"1,1 0-1,5 1-933,2 3 1,6-2 0,2 6 0,3 0 95,1 2 1,0 1-1,0 0 1,0-1 75,0 1 0,5 0 1,1 0-1,1-1-24,0-3 1,1 1 198,2-4 0,6 4 0,1-1 0</inkml:trace>
  <inkml:trace contextRef="#ctx0" brushRef="#br1">3829 16085 8026,'18'0'-535,"0"0"260,0 0 0,0 0 0,0 0 0,-1 0 273,1 0 1,0 0 0,0 0 0,0 2 27,0 4 1,0-4-1,0 4 1,0-4 8,0-2 1,-1 0 0,1 2 0,2 2 34,4 2 1,-4 0 0,4-6 0,-2 0-33,2 0 1,-3 0 0,7 2 0,0 2-24,0 2 1,-4 0 0,6-6 0,-1 0-3,-1 0 1,6 0-1,-6 0 1,2 0-14,-1 0 0,-5 2 1,6 2-1,0 2 7,-2-2 0,4-2 0,-7-2 0,1 2 18,0 4 1,6-4 0,-2 4 0,2-4-13,-3-2 0,5 2 0,-4 2 0,2 2-5,-2-2 1,3-2 0,-3-2 0,4 0-13,2 0 0,0 0 0,-1 0 0,1 0 20,0 0 0,0 0 1,0 0-1,-1-2-7,1-4 0,2 4 1,2-4-1,1 2 2,-1-2 1,10 4-1,0-6 1,-1 2 4,3 0 0,0-6 0,1 4 0,1 0-5,0 0 0,-1-4 0,1 4 0,0 0 1,-1 0 1,1-4-1,0 4 1,-1 0-13,1 1 0,-6-1 0,-1 4 0,1-2 8,-2 2 0,4 2 0,-9 2 0,-1 0-3,-2 0 0,-2 0 0,-1 0 0,-1 0 3,-4 0 0,2 2 0,-6 2 0,0 4-8,-1 2 0,-1-6 0,-6 3 0,2-1 10,4 0 0,-4 0 0,4-6 0,-2 0 10,1 0 1,-3 0 0,4 0 0,-2 0-14,2 0 1,-4 0-1,4 0 1,-5 0-9,-1 0 1,0 0-1,2 0 1,2 0 1,2 0 1,0 0 0,-6 2-1,-1 2-1,1 2 0,2 0 0,2-6 0,2 0 3,-2 0 1,-2 6-1,-2 0 1,0-2-4,-1-2 0,7-2 1,0 0-1,-2 0-1,-2 0 1,4 2-1,0 2 1,-3 2 5,-1-2 0,0-2 0,2 0 0,2 2 14,-2 2 0,0 0 1,0-6-1,1 2-7,-1 4 1,4-4 0,-2 4 0,-2-4-6,-2-2 0,4 6 0,1 0 0,1-2-9,0-2 0,0-2 1,-2 0-1,4 0-3,-1 0 1,5 0 0,-6 0 0,0 0 10,0 0 0,6 0 0,-5 0 0,3-2-1,0-4 0,0 4 0,4-4 0,-1 4 5,3 2 1,-4 0-1,10-2 1,-4-2 3,-3-2 0,1 0 0,0 6 0,0 0-15,0 0 1,-1 0 0,1 0 0,0-2-6,0-4 0,-1 4 1,-1-4-1,-2 4 19,-2 2 0,-6-2 0,4-2 0,-1-2 16,1 2 0,-4 2 1,4 2-1,0 0 17,0 0 0,1 0 0,5 0 0,-2 0-6,-2 0 0,0 0 0,3 0 0,-1 0-26,-2 0 1,-6 0 0,4 2 0,0 2-8,-1 2 0,1 0 1,2-6-1,-4 0-5,0 0 1,-6 0 0,5 0 0,-1 0-11,0 0 1,0 0-1,-4 0 1,2 0 3,2 0 0,5 0 1,-3 0-1,0 0 8,0 0 0,6 0 0,-4 0 0,1 0 24,1 0 1,-6 0 0,6 0 0,2 0-11,2 0 0,-5 6 0,1 0 0,0-2-14,-2-2 0,8-2 0,-5 0 0,5 0-4,-2 0 0,-2 0 0,4 0 0,-1 0-27,1 0 0,2 0 0,2 0 0,1 0 33,-1 0 1,0 0-1,0 0 1,1 0-9,-1 0 0,0 0 1,0 0-1,2 0-13,-3 0 1,5 0 0,-2 0-1,0 0-34,1 0 1,-3 0 0,6 0 0,-1-2 10,1-4 0,-4 4 1,4-4-1,-1 4 15,1 2 1,-6 0 0,2 0 0,-5 0 32,-1 0 0,2 0 1,0 2-1,-1 2 8,-3 2 1,-2 6 0,4-4 0,0 0-65,-1 0 1,1 0 0,0-4 0,0 4-2,0 2 0,1-4 0,3 3 0,2-1 37,-2-4 0,-3-2 0,1-2 0,2 0 2,2 0 0,-1 0 0,-5 0 0,0 0 5,0 0 1,0 0 0,-3 0 0,-1 0 5,-2 0 0,-2 0 0,4 0 0,-3 0 6,3 0 0,-4 0 1,2 0-1,2 0-6,1 0 1,-1 2-1,0 2 1,2 2-2,-2-2 1,0-2 0,3-2 0,1 0 0,0 0 1,0 6 0,-1 0 0,1-2 2,0-2 0,0-2 0,0 0 0,-1 0-9,1 0 0,0 0 0,0 0 1,0 0 1,-1 0 1,1-6 0,0 0 0,0 2-4,-1 2 0,3 0 1,0-2-1,0-2-2,-4 2 0,-5 2 0,3 2 1,-2 0-5,2 0 0,2 2 0,-1 2 0,-1 4 6,-2 2 1,-6-4 0,4 4-1,-2-2-3,-5-4 0,5 4 1,-2-2-1,-2 0-21,-2 2 1,4-6 0,0 4 0,-3-4 31,-1-2 0,4 0 0,2 0 0,0 0-5,0 0 1,-2 0-1,-7 0 1,3 0 8,4 0 0,-4 0 0,4 0 0,-4 0 2,-2 0 0,2 0 0,1 0 0,5 0-9,2 0 1,0 0 0,4 0 0,-2-2-19,1-4 0,3 4 0,4-4 0,2 2-21,1-2 0,3 2 0,-4-6 0,4 2 25,1 4 0,3-4 0,6 0 0,-1 0 3,1 0 1,0 0 0,0 4-1,-3-2 7,-3 2 1,4 0 0,-7 1 0,1-3 21,-4 2 0,-4 2 1,-1 0-1,3-2 10,2-2 1,0 0 0,-7 6-1,1 0-6,0 0 0,0 0 0,-2 0 0,-3 0-18,-1 0 1,-2 0 0,4 0 0,-4 0 2,-3 0 1,5 0 0,-6 2-1,0 2-11,2 2 1,-6 2 0,6-4-1,-3 4-5,1 1 1,0-5 0,-6 4-1,0-2 6,0 0 1,0 0 0,0-4 0,0 2-1,-1 2 1,-3 0 0,2-6-2,4 0 1,2 0-1,-6 2 1,-4 4 1,4-4-1,-4 4 1,4-4 0,-5-2 0,1 0 0,2 0 0,2 0 0,4 0 1,2 0-1,4 0 1,2 0 0,-7 0 0,5 0 0,-2-2 0,0-4 0,8 4 1,-4-4-1,0 4 0,-5 2 1,-3-6-1,-2 0 1,2 2-1,4 2 0,-4 2 0,4 0 1,-4 0 0,-3 0 0,1 0 1,0 0 2,0 0 0,-2-2 0,-2-2 0,-2-2-1,2 2 1,2 2 0,2 2-1,-1 0 1,1 0 0,0 0-6,0 0 1,0 0 0,2 0 0,4 0 1,-4-6-1,3 0 1,-1 2-1,2 2 0,-2 2 0,8-2 1,2-1-1,1-3 0,3 0 0,0 6 0,2-2-2,4-4 1,-5 4 0,5-4 0,-4 4 0,-2 2 1,1-2-1,3-2 1,4-2-3,2 2 0,-5 2 0,7 2 0,2-2 32,1-4 0,3 4 0,0-4 1,2 2 26,3-2 0,-1 4 0,5-4 0,-1 4-71,-4 2 1,-3 0-1,-1 0 1,2 0 2,3 0 0,-1-2 1,6-2-1,-1-2-27,1 2 0,1 2 1,7 2-1,-2 0 28,-5 0 0,5-2 0,-5-2 1,7-2 10,5 2 0,-9-4 0,4 0 1,-5 0 4,-3 0 1,5 0 0,-5 4 0,0-3 0,-5-3 0,-3 6 0,-2-4 0,-1 2 10,1 0 0,-2-6 0,-3 6 0,-3 2 28,-2 2 0,4 0 1,-7-2-1,-1-2-24,-2 2 0,-8 2 1,-3 2-1,-1 0-8,-4 0 0,-2 0 1,-2 0-1,0 0-2,0 0 0,0 0 0,0 0 0,-1 0-15,1 0 1,0 0-1,0 2 1,0 2 5,0 2 0,0 0 0,2-4 0,2 2 1,1 2 0,1 2 0,-6-4 23,0 2 1,0 2 0,0-4-1,0 2-8,0-2 1,-6 4-1,-1-3-9,3-1 0,2 0 1,2 0-6,0 2 0,-6 0-98,0-6 1,-6 0-645,6 0 740,-8 0 0,4 0 0,-8 0 0</inkml:trace>
  <inkml:trace contextRef="#ctx0" brushRef="#br1">15353 15092 6884,'6'0'-392,"-1"0"1,-5 1 398,0 3 1,0-2 0,-1 4 74,-3-1 0,2-1 0,-6-3-76,0 2 1,-2-1 0,-1 1-37,1-2 0,-1-1 17,0 0 1,1-1 0,2-1-20,0-2 1,6-4 0,-2 0 31,3-1 0,1-2 1,0 0 5,0 0 0,0 4-45,0 0 14,5-1 0,-3 1 17,6 0 0,-1 5 10,4-2 0,-4 3 13,0 1 0,-3 0 0,2 1 0,0 1 31,0 2 1,-2 3-1,2-2-29,-1 1 0,3 1-20,-1 4 0,3 0-2,1 0 0,0 0-6,-1 0 1,-2 0 3,-1-1 1,-5 1 6,2 0 0,-3-4 0,-1 1 0,0 0 0,-1-3 0,-1 0 0,-3-2 0,-1 1 0,0 1 0,-3-3 0,2 2 9,-1-2 1,-2 0-1,-1-1 1,0 1-9,0 2 0,0-1 0,1-3 0,-1 0-1,0 0 0,0 0 0,0 0 1,0 0-7,0 0 0,-1 0 0,-1 0 0,-2 0 4,2 0 0,1 0 1,1 0-1,-1-1 1,-2-2 1,1 1 0,-1-2 0,2 0-4,1 0 0,0-3 1,0 2-7,0-1 1,1 3 0,-1-5-4,0 0 0,4 2 0,1-1 11,1-2 1,1 3-1,3 0 18,-3 1 1,3-3 0,-4 5 0,6-3 48,3 1-37,-3 2 15,4 3 1,-1 1-6,-1 3 0,1-2 1,-4 5-9,0 2 0,0-3-7,0 1 0,4 0 3,-1 4 1,1 0 4,-4 0 0,-1-1 1,-2-2-42,0-1 1,-5-3 0,3 2-1,-1-1-112,-2-3 1,2 3 0,-1-1-1,-2-2-134,0-1 256,-2-1 0,-5 5 0,-1 1 0</inkml:trace>
  <inkml:trace contextRef="#ctx0" brushRef="#br1">15233 14961 7138,'-10'-11'0</inkml:trace>
  <inkml:trace contextRef="#ctx0" brushRef="#br1">15146 14961 7821,'0'6'-240,"0"-1"1,0 0 0,0 1 0</inkml:trace>
  <inkml:trace contextRef="#ctx0" brushRef="#br1">14690 15070 6719,'0'-6'-254,"0"-4"461,0 9-153,0-4 0,1 7-78,3 1 1,-2 3 5,5 5 1,-4 0 3,0 0-1,-2 0-7,-1 0 1,-1-4-1,-2-1-13,-5-1 1,2-2 0,-1-3 0,-1 0-5,-2 0 1,-1 0 0,0 0-6,0 0 1,0 0 0,1 0 32,-1 0 1,3-3 0,2-2 21,2-1 1,-1 3 8,1 0 1,2 0 86,-6 0 1,1 2-63,-4-3 1,2 4 0,0 2 0,2 2-29,-1-2 1,0 3-1,0 0 1,-3 0-20,-1 0 1,2 0-1,-4-3 1,2 3-3,1 1 0,-4-4 0,1 3 0,-1-1-6,0-1 0,1 5 1,-3-5-1,2 0 3,1-2 0,-1 2 1,0 1-1,1-2 5,-2 0 1,4-2 0,-3 0-1,3 0 1,1 0 0,1 0 1,-1 0-1,0 0 0,0 0 1,0 0 0,0 0 3,0 0 0,0 0 0,1 0 0,-1 0 7,0 0 0,0 0 1,0-2-1,-1 0 7,-2-2 0,1 1 0,-1 2 1,2-2-5,1 0 1,-1-2 0,-1 2 0,-2 0-13,2 0 1,1 1 0,1-1 0,0 0 29,0 0 0,4-1 0,0-1-11,-2-1 1,1 2 0,-1-3-4,2-2 0,3 3 0,-2-1 2,1-1 1,1 2-1,1-2 16,0 0 1,-5 2-10,5-1 0,-2 3-84,1-3 1,3 3-162,-3-3-339,3 4 558,1-1 0,5 4 0,1 0 0</inkml:trace>
  <inkml:trace contextRef="#ctx0" brushRef="#br1">14657 14940 6005,'-6'-6'0,"1"1"0</inkml:trace>
  <inkml:trace contextRef="#ctx0" brushRef="#br1">14722 14918 7807,'6'6'-5,"4"-1"0,-8-5-565,6 0 337,-6 0 0,2 0 233,-8 0 0,-2 0 0,-5 0 0</inkml:trace>
  <inkml:trace contextRef="#ctx0" brushRef="#br1">14440 15027 7811,'0'-16'-992,"0"4"1,1-3 991,2 8 0,-1 7 0,3 6 0,-5 5 0</inkml:trace>
  <inkml:trace contextRef="#ctx0" brushRef="#br1">14179 15298 7180,'-11'-10'0</inkml:trace>
  <inkml:trace contextRef="#ctx0" brushRef="#br1">13657 14896 7865,'-11'0'-1516,"4"0"1514,-1 0 0,7 0 1,0 1 67,3 3 0,7-3 0,-2 3 1,2-2 46,-2 2 0,2-3 0,-1 3-73,1-3 0,2 2-50,0 1 1,-5 5 0,-3-2-43,-6 2 1,-3-1-1,-5 0 1,-1 3-415,-2 2 466,-3 2 0,-5 1 0,0 0 0</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7:18.579"/>
    </inkml:context>
    <inkml:brush xml:id="br0">
      <inkml:brushProperty name="width" value="0.08571" units="cm"/>
      <inkml:brushProperty name="height" value="0.08571" units="cm"/>
      <inkml:brushProperty name="color" value="#008C3A"/>
    </inkml:brush>
  </inkml:definitions>
  <inkml:trace contextRef="#ctx0" brushRef="#br0">4844 153 12287,'15'3'0,"-5"6"0,-7 7 0,-3 12 0,0 0 0,3 0 0,3 0 0,3 0 0,-2 0 0,-4 0 0,0 3 0,3 3 0,3 4 0,10-1 0,-7-9 0,1 0 0,-1 0 0,7 0 0,-7-3 0,1-3 0,-1-4 0,10 1 0,-19 9 0,10 0 0</inkml:trace>
  <inkml:trace contextRef="#ctx0" brushRef="#br0" timeOffset="848">4536 181 12287,'-10'-28'0,"-2"0"0,-4 0 0,10 0 0,-3 0 0,6 12 0,3 7 0,0 18 0,0-2 0,0 11 0,3 4 0,6 3 0,-3 3 0,10 0 0,0 0 0,-1 0 0,1 0 0,5 0 0,-5 0 0,-4 0 0,7 0 0,-10 0 0,1 0 0,2 0 0,-9 0 0,7 0 0,-7 0 0,6 0 0,0 0 0,-2 0 0,-14-9 0,-5-4 0,-4-2 0,-5-7 0,-4-3 0,-3-3 0,0 0 0,0 0 0,0 0 0,0 0 0,-3 0 0,-7 0 0,7-9 0,-6-4 0,6-2 0,3-7 0,3-3 0,3-3 0,7 0 0,2 0 0,-6 9 0,10 1 0,3-4 0,3-3 0,3-3 0,0 9 0,0 1 0,3 11 0,6-2 0,10 6 0,-4 3 0,1 3 0,-4 6 0,1-6 0,-7 10 0,3-1 0,1-5 0,-10 11 0,0 1 0,0 9 0,0-9 0,-3-4 0,-7-2 0,4 5 0,-13-8 0,1-1 0,2 3 0,-9-9 0,7 10 0,-7-1 0,-3-5 0,0 8 0,0-2 0,9-1 0,0-3 0,10-6 0,-10 7 0,13-4 0,-3 3 0,6-2 0,3 11 0,0-8 0,0 8 0,0-8 0,-3 5 0,-7-2 0,7 8 0,-6-2 0,3-7 0,-1 1 0,-2-1 0,-10-5 0,7 8 0,-4-2 0,7 5 0,-10-8 0,-2-4 0,5-3 0,-3-3 0,-2 0 0,5 0 0,-3 0 0,-2 0 0,5 0 0,1-3 0,2-7 0,4 4 0,9-12 0,0-4 0,-13-3 0,-2-3 0</inkml:trace>
  <inkml:trace contextRef="#ctx0" brushRef="#br0" timeOffset="1048">4004 125 12287,'-13'-16'0,"7"4"0,-13 12 0,13 0 0,-19 12 0,10 4 0</inkml:trace>
  <inkml:trace contextRef="#ctx0" brushRef="#br0" timeOffset="1364">3528 545 12287,'-19'0'0,"0"0"0,13 0 0,-16-3 0,13-7 0,0 4 0,12-9 0,6 2 0,-3 1 0,13 2 0,0 7 0,9-6 0,-13 6 0,-2 6 0,-13 6 0,0 7 0,0 12 0,-3 0 0,-7 0 0,4-3 0,-13-7 0,1 7 0,-10-9 0</inkml:trace>
  <inkml:trace contextRef="#ctx0" brushRef="#br0" timeOffset="1815">3136 517 12287,'-28'0'0,"12"-3"0,7-7 0,6-8 0,3 2 0,0-2 0,0 8 0,0-8 0,3 11 0,6-2 0,7 6 0,-1 6 0,-5 6 0,-7-2 0,-3 11 0,0 4 0,0-6 0,0 2 0,0 4 0,-9-6 0,-4-1 0,-2-2 0,5 5 0,-5-5 0,2 2 0,-9-9 0,4 4 0,2-7 0,-2-3 0,2-3 0,-6-3 0,7-7 0,2-2 0,-5-4 0,5-9 0,-2 0 0,5 0 0,-5 0 0,2 0 0,7 0 0,-6-13 0,-1 1 0,-2 6 0,8-4 0,-2 20 0,3-7 0,-4-3 0,7 9 0,-9 1 0,-1-4 0,10 6 0,-6-2 0,6 11 0,15-17 0,4 8 0</inkml:trace>
  <inkml:trace contextRef="#ctx0" brushRef="#br0" timeOffset="2015">3276 153 12287,'-28'0'0,"0"0"0,0 0 0,9 9 0,1 1 0,-4-4 0,-3-3 0,-3 0 0,0 3 0,0 4 0,0-1 0,0-9 0</inkml:trace>
  <inkml:trace contextRef="#ctx0" brushRef="#br0" timeOffset="2298">2436 405 12287,'0'15'0,"0"1"0,0-7 0,0-2 0,0 11 0,0-8 0,0 8 0,-3-12 0,-3 7 0,-4-1 0,-12-9 0,4 7 0,-7-7 0,-3-3 0,0 0 0,0 0 0,0 0 0,0 0 0,0-25 0,0-6 0</inkml:trace>
  <inkml:trace contextRef="#ctx0" brushRef="#br0" timeOffset="2448">2240 237 12287,'-28'0'0,"0"0"0,0 0 0,0 0 0,0 0 0,0 0 0,0 12 0,0 4 0</inkml:trace>
  <inkml:trace contextRef="#ctx0" brushRef="#br0" timeOffset="2648">1848 713 12287,'0'28'0,"0"0"0,0 0 0,3 0 0,6 0 0,-6 0 0,7 0 0,-7 0 0,-3-9 0,3-4 0,3 1 0,4-1 0,-1-5 0,-9 8 0,12-12 0,4 7 0</inkml:trace>
  <inkml:trace contextRef="#ctx0" brushRef="#br0" timeOffset="3448">1540 97 12287,'-28'0'0,"9"-3"0,1-6 0,-4-10 0,9 3 0,4-2 0,6 8 0,3-8 0,0 15 0,0 3 0,9 3 0,4 15 0,-1 7 0,1 9 0,5-2 0,-5 5 0,-1-3 0,1 3 0,5-6 0,-5 7 0,-1-4 0,1 3 0,-1-6 0,-6 7 0,4-7 0,-4-3 0,-3-9 0,-3-1 0,0 4 0,0 3 0,0-6 0,0-1 0,-13-12 0,-5 4 0,-7-7 0,6-3 0,1 0 0,-4 0 0,-3-13 0,0-5 0,3-4 0,4 3 0,2-6 0,-3 7 0,10-7 0,-3-3 0,2 0 0,1 0 0,9 9 0,0 1 0,3 11 0,6-2 0,-2 6 0,8 6 0,-2 6 0,5-2 0,-8 11 0,-4 4 0,0-10 0,0 1 0,4-1 0,-1-5 0,-9 11 0,0 4 0,0-6 0,-3-1 0,-7-2 0,4-1 0,-12-6 0,-4 4 0,-3 8 0,-3-5 0,0 2 0,0-9 0,3 7 0,6-1 0,-5-9 0,8 10 0,0-1 0,-8-5 0,5 11 0,6-12 0,1 19 0,12-9 0,0 12 0,0 0 0,0-9 0,0-1 0,0-8 0,0 8 0,-3-12 0,-6 4 0,2 2 0,-11-2 0,8-1 0,-5-6 0,2 6 0,1-6 0,3 7 0,5-10 0,-5-10 0,6-8 0,-9 5 0,8-24 0,-8 6 0</inkml:trace>
  <inkml:trace contextRef="#ctx0" brushRef="#br0" timeOffset="3597">1064 265 12287,'16'0'0,"8"0"0,-20-13 0,8-2 0</inkml:trace>
  <inkml:trace contextRef="#ctx0" brushRef="#br0" timeOffset="4015">896 517 12287,'9'19'0,"1"-1"0,-1-8 0,-9 8 0,0-8 0,0 8 0,0-12 0,-12 7 0,-7-13 0,3 0 0,-2 0 0,8 0 0,-8 0 0,8 0 0,-8 0 0,11 0 0,-5 0 0,12 0 0,0 0 0,12-13 0,4-2 0</inkml:trace>
  <inkml:trace contextRef="#ctx0" brushRef="#br0" timeOffset="4349">728 489 12287,'0'19'0,"0"-1"0,0-8 0,0 8 0,0-12 0,3 7 0,6-13 0,-2 0 0,11 0 0,-8 0 0,8 0 0,-11 12 0,8 1 0,-6 5 0,-5 7 0,5-6 0,-9-7 0,-9-2 0,-7 2 0,-12-2 0,0-1 0,0-9 0,0 12 0,0 4 0</inkml:trace>
  <inkml:trace contextRef="#ctx0" brushRef="#br0" timeOffset="4848">504 517 12287,'0'19'0,"0"-1"0,-12-12 0,5 16 0,-11-12 0,11 2 0,-2-3 0,-3-2 0,-1 8 0,-2-2 0,5-4 0,-8-9 0,8 0 0,-8 0 0,8 0 0,-8 0 0,-1 0 0,-6-13 0,6-5 0,-2 2 0,11-2 0,-2 8 0,3-8 0,2 8 0,-11-8 0,-1 11 0,-9-2 0,9 6 0,4 6 0,2 6 0,1-2 0,3 11 0,2-2 0,-8 6 0,2-4 0,4-8 0,9 8 0,12-8 0,10 5 0,12-2 0,1-4 0,11-9 0,4 0 0,3 0 0,3 0 0</inkml:trace>
  <inkml:trace contextRef="#ctx0" brushRef="#br0" timeOffset="4982">448 741 12287,'-28'15'0,"0"-5"0,0-7 0,0-3 0,12 0 0,4-13 0,12-5 0,12-7 0,4-3 0</inkml:trace>
  <inkml:trace contextRef="#ctx0" brushRef="#br0" timeOffset="5131">336 181 12287,'-28'0'0,"0"0"0,0 0 0,9 0 0,1 0 0,-4 3 0,-3 6 0,-3-6 0,0 10 0,0-1 0,-12 4 0,-4 12 0</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7:28.543"/>
    </inkml:context>
    <inkml:brush xml:id="br0">
      <inkml:brushProperty name="width" value="0.08571" units="cm"/>
      <inkml:brushProperty name="height" value="0.08571" units="cm"/>
      <inkml:brushProperty name="color" value="#008C3A"/>
    </inkml:brush>
  </inkml:definitions>
  <inkml:trace contextRef="#ctx0" brushRef="#br0">3052 561 12287,'16'-13'0,"9"10"0,-10-9 0,4 3 0,-1-1 0,-8 1 0,8 9 0,-11-13 0,18-2 0,-10-13 0</inkml:trace>
  <inkml:trace contextRef="#ctx0" brushRef="#br0" timeOffset="464">3024 141 12287,'-19'9'0,"4"4"0,2 2 0,1-5 0,6 8 0,-4 4 0,1-6 0,9 2 0,0 4 0,0 3 0,0 3 0,3 0 0,3 0 0,4 0 0,8 0 0,-8 0 0,-1-3 0,4-7 0,-7 7 0,9-6 0,1 6 0,-1 3 0,-5-9 0,8-1 0,1 1 0,9 9 0</inkml:trace>
  <inkml:trace contextRef="#ctx0" brushRef="#br0" timeOffset="1014">2380 141 12287,'13'15'0,"-10"1"0,6-7 0,3-2 0,-2 11 0,8 1 0,-8 9 0,8 0 0,-8 0 0,-1-9 0,-6-4 0,3 1 0,4-1 0,-1-5 0,-9 8 0,0 1 0,0 9 0,0-9 0,0-1 0,0-8 0,0 8 0,-12-12 0,-7 4 0,-6-7 0,-3-3 0,0 0 0,0 0 0,0 0 0,0 0 0,-3 0 0,-3 0 0,-7 0 0,-2 0 0,-1 0 0,-6 0 0,4 0 0,-4 0 0,-3 0 0,-3 0 0,3 0 0,7 0 0,-4 0 0,12 0 0,4 0 0,3 0 0,3 0 0,0 0 0,0 0 0,13 0 0,2-13 0,38-2 0,6-13 0</inkml:trace>
  <inkml:trace contextRef="#ctx0" brushRef="#br0" timeOffset="1248">2184 281 12287,'0'-28'0,"0"0"0,0 0 0,0 0 0,-9 0 0,-1 0 0,-2 3 0,6 3 0,-4 4 0,-11 8 0,2-5 0,-6 2 0,6 4 0,1 9 0,-4 0 0,6 0 0,1 3 0,-1 6 0,1 10 0,9 6 0,-7 3 0,4 0 0,-1 0 0,1 0 0,-3 0 0,-4 0 0</inkml:trace>
  <inkml:trace contextRef="#ctx0" brushRef="#br0" timeOffset="2215">1316 309 12287,'13'-16'0,"-7"4"0,13 12 0,-1 0 0,10 0 0,-9 0 0,0 0 0,-1 0 0,10 0 0,-9 9 0,-4 4 0,-2 2 0,-4-5 0,-9 8 0,10 1 0,-1 9 0,0-9 0,-12-4 0,-3 1 0,-3-1 0,-4-9 0,4 7 0,-10-4 0,-6 1 0,7 8 0,-1-8 0,-3-4 0,-3-3 0,-3 6 0,0 1 0,0-4 0,0-3 0,0-3 0,0 0 0,0 0 0,0 0 0,0 0 0,0 0 0,0 0 0,0 0 0,0-9 0,3-4 0,7-2 0,-4 5 0,13-8 0,2-4 0,4 6 0,3-2 0,3 11 0,7-2 0,-4-3 0,13 2 0,-1 1 0,10 9 0,-3 3 0,-6 6 0,-7-2 0,-12 11 0,0-8 0,0 8 0,-3-12 0,-6 4 0,-10-7 0,4 0 0,-4 3 0,-3 4 0,-3-4 0,-3-3 0,0-3 0,0 0 0,0 0 0,0 0 0,0 0 0,10-3 0,-1-3 0,-3-4 0,-3 1 0,-3 9 0,0 0 0,0 0 0,0 0 0,0 0 0,0 0 0,0 0 0,3 3 0,4 3 0,2 4 0,0-1 0,-9-9 0,10 0 0,-1 0 0,10 0 0,-7-3 0,4-7 0,2 4 0,10-12 0,0-1 0,0-9 0,0 9 0,-3 4 0,-6 2 0,6-9 0,-13 10 0,7-7 0,3 7 0,-13 12 0,10 0 0,-10 0 0,-3 0 0,7 3 0,-4 6 0,10-6 0,-7 10 0,4-1 0,2-5 0,10 11 0,0-8 0,0 8 0,3-8 0,7 5 0,8-2 0,7-4 0,3 3 0,0 4 0</inkml:trace>
  <inkml:trace contextRef="#ctx0" brushRef="#br0" timeOffset="2332">616 645 12287,'-18'25'0,"-1"-7"0,10-5 0,-10-13 0,10 0 0,-10 0 0,10 0 0,-10 0 0,0-13 0,-9-2 0</inkml:trace>
  <inkml:trace contextRef="#ctx0" brushRef="#br0" timeOffset="2515">364 141 12287,'-18'-13'0,"-1"-5"0,10-4 0,-10 3 0,0 7 0,-9 15 0,0 6 0,0 7 0,-3 12 0,-3-3 0,-3-7 0,-13 7 0,6-9 0</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7:32.390"/>
    </inkml:context>
    <inkml:brush xml:id="br0">
      <inkml:brushProperty name="width" value="0.08571" units="cm"/>
      <inkml:brushProperty name="height" value="0.08571" units="cm"/>
      <inkml:brushProperty name="color" value="#008C3A"/>
    </inkml:brush>
  </inkml:definitions>
  <inkml:trace contextRef="#ctx0" brushRef="#br0">2184 113 12287,'16'0'0,"-4"0"0,-12 0 0,0 3 0,0 6 0,0 10 0,0 6 0,3 3 0,3 0 0,4 3 0,-4 6 0,0-6 0,0 6 0,7-2 0,2 2 0,-8-6 0,2 6 0,-6-5 0,-3-4 0,0 0 0</inkml:trace>
  <inkml:trace contextRef="#ctx0" brushRef="#br0" timeOffset="1202">1764 1 12287,'0'15'0,"0"1"0,0-7 0,0-6 0,0 22 0,0-6 0,0-4 0,0 4 0,0-10 0,-3 10 0,-6 3 0,6-7 0,-10 1 0,1-4 0,5 7 0,-11-10 0,12 13 0,-7-16 0,13 13 0,3-13 0,7 3 0,8-5 0,7-4 0,3 0 0,0 0 0,0 0 0,0 0 0,0 0 0,0 0 0,0 0 0,-9 0 0,-1 0 0,-11 12 0,5-6 0,-15 10 0,-6-4 0,-10-6 0,3 7 0,-2-4 0,-4 1 0,-3 2 0,-3-6 0,0 10 0,-3-4 0,-6-6 0,6 1 0,-7-1 0,7 3 0,3-3 0,-9-2 0,-1-4 0,4 0 0,3 0 0,3 0 0,0 0 0,0 0 0,0-4 0,0-5 0,3-6 0,7-13 0,5 0 0,13 0 0,0 0 0,0 9 0,0 0 0,3 13 0,7-3 0,-7 6 0,6 3 0,-15 3 0,-7 3 0,-2 3 0,6 1 0,-10-10 0,-3 0 0,-3 9 0,-3 0 0,0 1 0,0-10 0,0 0 0,0 0 0,10 0 0,-1 0 0,10-10 0,-10 1 0,10 0 0,-10 9 0,10 0 0,-10 0 0,0 0 0,-9 0 0,0 0 0,0 0 0,0 0 0,0 0 0,10 0 0,-1 0 0,10 0 0,-10 0 0,10 9 0,-10 0 0,10 1 0,-10-10 0,10 3 0,-10 6 0,0-6 0,-9 6 0,0-5 0,0-4 0,0 0 0,0 0 0,10 0 0,-1 0 0,13-4 0,-4-5 0,7 6 0,3-6 0,0 18 0,0-3 0,0 13 0,-3-13 0,-3 7 0,-3-1 0,-10-6 0,6 10 0,-2-4 0,-7-6 0,7-2 0,-4-4 0,-3 0 0,-3 0 0,-3 0 0,0 0 0,0 0 0,0 0 0,0 0 0,0 0 0,0-13 0,0-6 0,13-5 0,5-4 0,7-13 0,3-2 0</inkml:trace>
  <inkml:trace contextRef="#ctx0" brushRef="#br0" timeOffset="1519">1316 701 12287,'-15'0'0,"-10"-13"0,22 10 0,-22-22 0,9 10 0</inkml:trace>
  <inkml:trace contextRef="#ctx0" brushRef="#br0" timeOffset="1752">784 57 12287,'0'-16'0,"0"-9"0,0 22 0,0-9 0</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7:43.009"/>
    </inkml:context>
    <inkml:brush xml:id="br0">
      <inkml:brushProperty name="width" value="0.08571" units="cm"/>
      <inkml:brushProperty name="height" value="0.08571" units="cm"/>
      <inkml:brushProperty name="color" value="#008C3A"/>
    </inkml:brush>
  </inkml:definitions>
  <inkml:trace contextRef="#ctx0" brushRef="#br0">0 112 12287,'12'16'0,"-5"-4"0,11-12 0,1 0 0,9 0 0,0 0 0,0 0 0,0 0 0,0 0 0,0 0 0,0 0 0,0 0 0,0 0 0,-9 0 0,-4-3 0,-2-6 0,-4 3 0,-9-13 0,0 10 0,-3-7 0,-6 4 0,-7-7 0,-12 10 0,0-10 0,0 10 0,0-1 0,3 13 0,6 7 0,7-4 0,15 10 0,6-4 0,-5 0 0,8-5 0,0 2 0,-5 10 0,8-7 0,-2 4 0,-1-7 0,-3 10 0,-5-10 0,5 10 0,-6 2 0,-3-5 0,0 3 0,-12-10 0,-7 7 0,-6-4 0,-3 7 0,3-7 0,3 1 0,4-1 0,-1 0 0,-9-2 0,12-7 0,4 9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42:55.224"/>
    </inkml:context>
    <inkml:brush xml:id="br0">
      <inkml:brushProperty name="width" value="0.08571" units="cm"/>
      <inkml:brushProperty name="height" value="0.08571" units="cm"/>
      <inkml:brushProperty name="color" value="#008C3A"/>
    </inkml:brush>
  </inkml:definitions>
  <inkml:trace contextRef="#ctx0" brushRef="#br0">1290 264 12287,'2'-5'0,"1"0"0,-2 0 0,0 1 0,-1-1 0,0 0 0,0-2 0,0 0 0,0 0 0,0 0 0,0 0 0,0 0 0,0 0 0,0-1 0,0 1 0,1 3 0,0-1 0,2-1 0,-1 0 0,-2-1 0,0 6 0,1 3 0,0 4 0,2 1 0,0 0 0,-1 0 0,0 0 0,0 1 0,-1-1 0,1 1 0,0 1 0,0-1 0,-2 1 0,0-1 0,0-1 0,0 1 0,0-2 0,-3-1 0,-1 0 0,-3 0 0,0 1 0,0 0 0,0-1 0,-1-4 0,-1 2 0,0 0 0,0-1 0,-1 0 0,0-2 0,1 0 0,-2 0 0,3 0 0,-4 0 0,0 0 0,1 0 0,-2 0 0,3 0 0,-1 0 0,-2 0 0,1 0 0,-1 0 0,2 0 0,1 0 0,-3 0 0,2 0 0,0 0 0,1 0 0,2 0 0,-1 0 0,-1 0 0,2 0 0,0 0 0,1 0 0,3-3 0,-3 2 0,3-2 0,0 0 0,1 2 0,3-4 0,0 0 0,1-1 0,1 1 0,0-1 0,2 3 0,0 0 0,0 0 0,1-3 0,2 2 0,0 0 0,0-1 0,-1 3 0,0-3 0,-1 0 0,0 1 0,1-2 0,2 2 0,-1-1 0,0 0 0,-1 3 0,0-2 0,-2 0 0,2 0 0,-2 3 0,0-3 0,-1 1 0,0 2 0,0-1 0,-3 4 0,4 3 0,-1 2 0,-2 0 0,1 0 0,-1 0 0,-1 0 0,0-2 0,0-1 0,0 2 0,-3 0 0,1 1 0,0 1 0,-1-4 0,0 1 0,-1 0 0,-1-1 0,-2 2 0,0-2 0,0 1 0,0 0 0,-1-1 0,-1 3 0,-1-2 0,-1 0 0,-1 0 0,-1 1 0,0 0 0,1-2 0,0-1 0,-2 1 0,0 0 0,3 0 0,-3-2 0,3 2 0,-1-1 0,0-1 0,3-2 0,-2 1 0,0 1 0,0 0 0,1 1 0,-1-3 0,1 0 0,1 0 0,0 2 0,1 0 0,-3 0 0,0-1 0,3-1 0,-3 0 0,2 0 0,-1 0 0,-2-3 0,0 1 0,-1 0 0,1-2 0,-1 4 0,1-3 0,-2 2 0,0-2 0,2 2 0,1-2 0,0 1 0,0 0 0,-1-1 0,-1 3 0,0 0 0,1 0 0,3-2 0,-2-1 0,0 2 0,0 0 0,2-1 0,-1-1 0,0-1 0,1 1 0,-2-2 0,3 1 0,-2-1 0,1 0 0,1 0 0,1-2 0,0 0 0,0 0 0,0 0 0,1 0 0,1 0 0,-1 0 0,4-1 0,0 1 0,-1 3 0,1-1 0,0-1 0,2 3 0,3 1 0,-2 1 0,4 1 0,-3 0 0,3 0 0,-1 1 0,1 1 0,-3 3 0,-1-1 0,-1 1 0,0 0 0,0-1 0,-1 1 0,-1 0 0,-2 2 0,-3-1 0,0 0 0,0-2 0,-1 0 0,0 2 0,0-2 0,-2-1 0,0 2 0,1-1 0,-3 1 0,1 0 0,-1-3 0,1 2 0,1 0 0,0 0 0,0-1 0,1 1 0,-1 1 0,2-1 0,2 0 0,1-2 0,0 3 0,2-1 0,0 1 0,3-4 0,0 3 0,0-1 0,-1-3 0,-2 3 0,2-2 0,-4 1 0,-1 0 0,0 2 0,-2-3 0,-1 2 0,-3 1 0,-2-1 0,-1 1 0,0 0 0,-2-1 0,4-1 0,-1 1 0,3-3 0</inkml:trace>
  <inkml:trace contextRef="#ctx0" brushRef="#br0" timeOffset="549">1361 7 12287,'7'0'0,"-2"0"0,0 0 0,-4 0 0,2-3 0,-3 3 0,-3-3 0,-1 2 0,-4 2 0,-1 1 0,-3 0 0,-1 4 0,-2-2 0,-1 2 0,-1-1 0,-2 0 0,2-2 0,-5 2 0,-1-1 0</inkml:trace>
  <inkml:trace contextRef="#ctx0" brushRef="#br0" timeOffset="731">841 107 12287,'-4'0'0,"-2"3"0,2 1 0</inkml:trace>
  <inkml:trace contextRef="#ctx0" brushRef="#br0" timeOffset="1065">407 435 12287,'-10'0'0,"0"0"0,-1 0 0,-1 1 0,-2 1 0,0 2 0,-1 0 0,-1 5 0,-2-2 0,-2 3 0,-2 0 0,-4 0 0,2-2 0,-2 0 0,4 0 0,-3-4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47:52.231"/>
    </inkml:context>
    <inkml:brush xml:id="br0">
      <inkml:brushProperty name="width" value="0.08571" units="cm"/>
      <inkml:brushProperty name="height" value="0.08571" units="cm"/>
      <inkml:brushProperty name="color" value="#008C3A"/>
    </inkml:brush>
  </inkml:definitions>
  <inkml:trace contextRef="#ctx0" brushRef="#br0">1562 200 12287,'3'7'0,"0"0"0,1-2 0,-1 2 0,2-2 0,1 2 0,-2 1 0,1 0 0,0 1 0,0 2 0,1-1 0,-1-2 0,0 0 0,0 2 0,-3-1 0,3 1 0,-1-2 0,0-3 0,-2 2 0,0-2 0,0 1 0,1 2 0,-3 0 0,3-1 0,-2 1 0,-4 0 0,0-1 0,0-2 0,-1 1 0,-2-1 0,1 1 0,-1 0 0,1 0 0,-2-1 0,2 1 0,-2 0 0,0 0 0,-1-2 0,0 2 0,1-2 0,-1-1 0,0 2 0,1-1 0,-1-1 0,0 1 0,1-2 0,-1-1 0,0 1 0,1 0 0,-1 1 0,0-2 0,1 0 0,-1 2 0,1 0 0,-1-3 0,0 0 0,1 0 0,1 0 0,1 0 0,-1 0 0,0 0 0,-2 0 0,0 0 0,1 0 0,-1 0 0,0 0 0,1 0 0,-1 0 0,0 0 0,1 0 0,-2 0 0,-1 0 0,1 0 0,-2-1 0,1-1 0,0-1 0,-3 1 0,2 2 0,-1 0 0,-1 0 0,1 0 0,-1-1 0,-1-1 0,0 0 0,1-1 0,0 3 0,0 0 0,-2 0 0,3 0 0,-1 0 0,0 0 0,1 0 0,-1 0 0,2 0 0,-1 0 0,-2 0 0,2 0 0,-1 0 0,1 0 0,0 0 0,-3 0 0,2 0 0,-1 0 0,-1 0 0,-1 0 0,1 0 0,0 0 0,-1 0 0,2 0 0,0-1 0,2 0 0,-2-2 0,2 1 0,0 2 0,1 0 0,2 0 0,0 0 0,2 0 0,-1 0 0,0 0 0,1-3 0,-1 0 0,0 2 0,1-1 0,-1 0 0,0 0 0,1-4 0,-1 2 0,0-1 0,3-1 0,0 3 0,-1-1 0,2 1 0,-1-1 0,-1 1 0,2-3 0,-1 4 0,-1 0 0,1-1 0,1-1 0,1 0 0,-1 2 0,2 0 0,1-2 0,-2 3 0,3-3 0,0 4 0,2 6 0,1 2 0,-2 0 0,1 1 0,0-1 0,0-1 0,1 1 0,-3 0 0,0-1 0,0 1 0,0 0 0,-1-1 0,-2 1 0,-1-1 0,-3-1 0,-1-2 0,0-1 0,1 0 0,-2-3 0,0 0 0,-1 0 0,-4 0 0,2 0 0,-1-1 0,1-2 0,1 2 0,-1-4 0,-1 1 0,1 0 0,-2-1 0,3-3 0,0 1 0,0 2 0,-2-1 0,3 0 0,0 0 0,-1-2 0,2 1 0,-1 1 0,1 1 0,-1-1 0,1 0 0,-1 0 0,1 2 0,2 1 0,-1-3 0,0 1 0,1 1 0,-1 2 0,3-2 0,0 2 0,-1 0 0,3-2 0,-1 3 0,4-3 0,1 5 0,2 2 0,-2-1 0,4 3 0,1 1 0,0 0 0,0 2 0,-2 0 0,0-1 0,1 1 0,-2 0 0,2-1 0,-1 4 0,2 0 0,-1 0 0,-3-4 0,0 1 0,-1-1 0,-1 0 0,0 0 0,0 1 0,0-1 0,0 1 0,-1 0 0,-1-1 0,-3-1 0,-2-1 0,-1-1 0,0 2 0,1-2 0,-1 0 0,-2 1 0,-1-3 0,0 1 0,0 0 0,-3-2 0,1 2 0,-1-3 0,-1 0 0,-1 0 0,1 0 0,0 0 0,-1 0 0,1 0 0,0 0 0,-1 0 0,1-3 0,0-1 0,0-4 0</inkml:trace>
  <inkml:trace contextRef="#ctx0" brushRef="#br0" timeOffset="900">1554 16 12287,'0'8'0,"0"-4"0,1-1 0,2-3 0,-2 1 0,1 2 0,-1-2 0,-1 2 0,0-3 0</inkml:trace>
  <inkml:trace contextRef="#ctx0" brushRef="#br0" timeOffset="1082">1493 1 12287,'0'7'0,"0"-2"0,0 1 0,-1-5 0,-1 2 0,1-1 0,-2 0 0,-1-1 0,0 2 0,-4-3 0</inkml:trace>
  <inkml:trace contextRef="#ctx0" brushRef="#br0" timeOffset="1800">1241 299 12287,'-8'0'0,"3"0"0,0 0 0,2 0 0,-2 0 0,2 0 0,-2 0 0,-1 0 0,2-1 0,-1 0 0,-1-3 0,-1 0 0,0-1 0,-2-4 0,0-1 0,-1-3 0,-1 2 0,1-2 0,-1-1 0,-1 0 0,3-2 0,-1 2 0,2 1 0,3 3 0,-1 1 0,3 2 0,1 3 0,2 4 0,0 5 0,0 2 0,0 4 0,-1 1 0,-2 3 0,3-2 0,-4 0 0,2 2 0,-1 2 0,-2 1 0,2-2 0,-2 1 0,-1 1 0,0 3 0,-2-3 0,0-1 0,1-1 0,-4-1 0,-1 0 0,-4 1 0</inkml:trace>
  <inkml:trace contextRef="#ctx0" brushRef="#br0" timeOffset="2300">605 690 12287,'-5'-3'0,"0"0"0,3 1 0,0 2 0,3 1 0,2 1 0,0 0 0,-3 2 0,3 0 0,-2 2 0,6-6 0,-3 4 0</inkml:trace>
  <inkml:trace contextRef="#ctx0" brushRef="#br0" timeOffset="2449">720 728 12287,'5'4'0,"0"-1"0,-3-2 0,1-1 0,-6-4 0,-1 0 0</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7:36.076"/>
    </inkml:context>
    <inkml:brush xml:id="br0">
      <inkml:brushProperty name="width" value="0.08571" units="cm"/>
      <inkml:brushProperty name="height" value="0.08571" units="cm"/>
      <inkml:brushProperty name="color" value="#008C3A"/>
    </inkml:brush>
  </inkml:definitions>
  <inkml:trace contextRef="#ctx0" brushRef="#br0">0 868 12287,'0'16'0,"0"-4"0,3-12 0,7 0 0,5 0 0,13 0 0,0 0 0,0 0 0,0 0 0,0 0 0,-3-3 0,-3-3 0,-3-3 0,-1-1 0,10 10 0,0 0 0,0-9 0,0 0 0,0 3 0,-12-1 0,-4 1 0,1-3 0,-10-4 0,6 4 0,-6-10 0,-15 7 0,-7 3 0,-6 2 0,-3-2 0,0 6 0,0-6 0,0 5 0,0 4 0,0 0 0,0 0 0,13 0 0,5 4 0,20 5 0,-4-6 0,13 6 0,-1 4 0,7-1 0,-6 4 0,-4-7 0,-5 10 0,-7-10 0,6 10 0,4-1 0,-4 10 0,0-9 0,-12-3 0,-6-4 0,3 7 0,-13-7 0,-3 4 0,7-7 0,-4 10 0,13-1 0,-7 10 0</inkml:trace>
  <inkml:trace contextRef="#ctx0" brushRef="#br0" timeOffset="1383">5040 224 12287,'0'-28'0,"0"0"0,0 13 0,0 6 0,0 18 0,12 6 0,4 17 0,-1 5 0,10-6 0,-9 6 0,3-6 0,-1-3 0,1 4 0,9 2 0,0 3 0,0-3 0,-9-6 0,-4-6 0,1-6 0,-1-4 0,-9 10 0,19-7 0,-9 13 0</inkml:trace>
  <inkml:trace contextRef="#ctx0" brushRef="#br0" timeOffset="2166">4676 168 12287,'0'-28'0,"0"10"0,0-1 0,0 13 0,9-3 0,4 18 0,-1 10 0,1 5 0,-1-5 0,-6 0 0,7 3 0,2 2 0,-5 4 0,5 0 0,1 0 0,-1 0 0,-9 0 0,7-3 0,-4-3 0,1-3 0,2-1 0,-3 10 0,-6 0 0,7 0 0,-10-9 0,-10-3 0,-8-4 0,-7-6 0,-3-3 0,0-3 0,0 0 0,0 0 0,-3 0 0,-3-3 0,-4-3 0,4-3 0,3-13 0,3 6 0,-3-2 0,-7-1 0,17 10 0,-7-10 0,3-3 0,9 1 0,1-1 0,2 3 0,4 10 0,9-10 0,3 13 0,6-3 0,10 5 0,6 4 0,3 0 0,0 0 0,-9 0 0,-4 4 0,-2 5 0,5-3 0,-8 13 0,8-10 0,-8 10 0,-1-10 0,-9 10 0,0 3 0,0-7 0,0 4 0,-3-13 0,-7 3 0,-8-6 0,-10 7 0,-6-1 0,-4-3 0,1-3 0,9-3 0,-3 0 0,-6 0 0,2 0 0,-8 0 0,2-3 0,7-6 0,3 3 0,3-10 0,0 4 0,0-10 0,12 6 0,4 1 0,12 6 0,0 18 0,9-3 0,1 13 0,2-4 0,-6 7 0,4-3 0,-1-13 0,-12 16 0,-6-13 0,-7 0 0,-9-5 0,6 5 0,-5-6 0,8 9 0,-12-12 0</inkml:trace>
  <inkml:trace contextRef="#ctx0" brushRef="#br0" timeOffset="2382">4228 56 12287,'-3'16'0,"-6"-4"0,-10 1 0,-6-10 0,-6 6 0,-6-6 0,-7 10 0,-12 2 0</inkml:trace>
  <inkml:trace contextRef="#ctx0" brushRef="#br0" timeOffset="2766">3444 364 12287,'-16'0'0,"-8"0"0,5 0 0,-6 4 0,-3 5 0,3-3 0,6 13 0,10 3 0,6 2 0,3 4 0,0 0 0,0 0 0,3-9 0,6 0 0,7-13 0,12 3 0,0-6 0,-9-3 0,-1 0 0,4 0 0,-6-9 0,-1-3 0,-2-4 0,-1 7 0,-6-10 0,4-3 0,-1 7 0,-12-4 0,-6-3 0,-7 7 0,-9-4 0,6-3 0,-5-3 0,8-3 0</inkml:trace>
  <inkml:trace contextRef="#ctx0" brushRef="#br0" timeOffset="2932">3444 56 12287,'-12'-28'0,"5"13"0,-11 6 0,-1 5 0,-9 8 0,0 2 0,0 3 0,0 4 0,0-4 0,-12 6 0,-4 13 0</inkml:trace>
  <inkml:trace contextRef="#ctx0" brushRef="#br0" timeOffset="3333">3556 392 12287,'0'-18'0,"0"-1"0,0 13 0,0 6 0,0 19 0,0 5 0,-3 14 0,-3-1 0,-4 0 0,4 4 0,3-10 0,0 6 0,-6-6 0,5-3 0,-8 0 0</inkml:trace>
  <inkml:trace contextRef="#ctx0" brushRef="#br0" timeOffset="3667">2828 448 12287,'0'16'0,"3"-4"0,6-12 0,-5 4 0,5 5 0,-6 10 0,0-4 0,3 4 0,4 3 0,-1-10 0,3 13 0,4-10 0</inkml:trace>
  <inkml:trace contextRef="#ctx0" brushRef="#br0" timeOffset="5163">2576 224 12287,'0'-15'0,"0"6"0,0 18 0,0 10 0,3 5 0,3 4 0,7 0 0,2 0 0,-5 0 0,8 0 0,1 0 0,-3 0 0,5 0 0,-8 0 0,-1 0 0,1 0 0,5 0 0,-5 0 0,2 0 0,-8 0 0,2 0 0,-6-9 0,-6-3 0,-6-4 0,2-3 0,-11-9 0,-4 0 0,-3 0 0,-6 0 0,-3-3 0,-4-3 0,4-3 0,3-10 0,3 7 0,0-4 0,0-6 0,0 7 0,0-1 0,0 1 0,0-1 0,3 7 0,3-7 0,4 4 0,12-1 0,-4 4 0,7 6 0,16-10 0,5 13 0,7 0 0,3 0 0,-9 0 0,-1 0 0,-2 4 0,3 5 0,-4-6 0,-9 9 0,4 1 0,-1-10 0,-12 22 0,-6-6 0,2-7 0,-8 0 0,-1-2 0,1-1 0,-1 4 0,-6-7 0,4 3 0,-4-3 0,6-3 0,-2-3 0,-4 4 0,-3 5 0,-3-6 0,0 6 0,0-6 0,9-3 0,4-3 0,-1-3 0,1-3 0,5-4 0,-5 4 0,2-10 0,1 7 0,6-1 0,-4 1 0,4 0 0,16-7 0,-4-3 0,12 13 0,1-1 0,9 10 0,-9 0 0,-4 4 0,-2 5 0,-4-3 0,-9 13 0,0-1 0,0 10 0,-12-9 0,-7 0 0,-6-10 0,-3 10 0,0-13 0,0 3 0,0-6 0,0-3 0,3-3 0,7-6 0,-4 3 0,9-13 0,1-3 0,-1-3 0,-5-3 0,5 0 0,1 0 0,-1 0 0,1-3 0,6-3 0,-7-3 0,-2 3 0,9-1 0,-4 1 0,7-3 0,-6-1 0,-1 10 0,4 0 0,3 13 0,3 2 0,3 35 0,3 6 0,4 3 0,2-6 0,-6 0 0,7 6 0,2 0 0,-5 0 0,5 1 0,-2 2 0,-7 3 0,6 0 0,-2-9 0,-4 0 0,-3 0 0,6 0 0,1 0 0,-4 0 0,-3 0 0,-3 0 0,0 0 0,-12-12 0,-7-7 0,-6-6 0,-3-3 0,0-3 0,0-6 0,0 3 0,0-13 0,0-3 0,0-3 0,3-3 0,3 0 0,7 0 0,2 0 0,1 10 0,6-1 0,-4-3 0,-2 10 0,3 3 0,2 5 0,-8 8 0,2 5 0,-5-3 0,5 10 0,1-1 0,-1 1 0,-5-7 0,5 7 0,-2-4 0,5 1 0,-8-4 0,-1-6 0,-9 9 0,13-24 0,5-7 0,7-6 0,3 7 0,0-1 0,3-3 0,7-3 0,-7-3 0,6 0 0,-6 0 0,-3 0 0,0 0 0,0 0 0,0 0 0,0 0 0,0 10 0,0-1 0,-3 13 0,-6-3 0,2 5 0,-11 4 0,-4 0 0,6 0 0,1 4 0,-1 2 0,1 3 0,5 13 0,-5-3 0,2 5 0,-5 4 0,8 0 0,1 0 0,9 0 0,0-9 0,0 0 0,13-10 0,5 7 0,7-4 0,3-6 0,0-3 0,0-3 0,0 0 0,0 0 0,13 0 0,2 0 0</inkml:trace>
  <inkml:trace contextRef="#ctx0" brushRef="#br0" timeOffset="5330">2184 280 12287,'-19'-9'0,"1"0"0,8-1 0,-8 14 0,-4 5 0,-3-3 0,-3 13 0,0 3 0,-12-10 0,-4 0 0</inkml:trace>
  <inkml:trace contextRef="#ctx0" brushRef="#br0" timeOffset="5497">1568 896 12287,'-28'0'0,"9"0"0,1 0 0,-4 0 0,-3 0 0,-3-12 0,0-4 0</inkml:trace>
  <inkml:trace contextRef="#ctx0" brushRef="#br0" timeOffset="5630">1260 28 12287,'-28'0'0,"0"0"0,0 0 0,0 4 0,0 2 0,0 3 0,13 0 0,-10 4 0,9 2 0</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7:43.890"/>
    </inkml:context>
    <inkml:brush xml:id="br0">
      <inkml:brushProperty name="width" value="0.08571" units="cm"/>
      <inkml:brushProperty name="height" value="0.08571" units="cm"/>
      <inkml:brushProperty name="color" value="#008C3A"/>
    </inkml:brush>
  </inkml:definitions>
  <inkml:trace contextRef="#ctx0" brushRef="#br0">4901 308 12287,'-13'16'0,"10"9"0,-6-7 0,6 7 0,3 3 0,0 0 0,0 0 0,0 0 0,3 0 0,6 0 0,-6-9 0,10 0 0,-4 2 0,0 4 0,1-9 0,2 9 0,4-10 0</inkml:trace>
  <inkml:trace contextRef="#ctx0" brushRef="#br0" timeOffset="551">4397 252 12287,'0'-28'0,"0"0"0,0 0 0,3 13 0,6 5 0,-3 7 0,10 6 0,-1 7 0,1 8 0,-7 7 0,7 3 0,-4 3 0,-5 7 0,-4-7 0,-3 9 0,0-2 0,0-1 0,0 3 0,0-5 0,0 2 0,0-3 0,-3 0 0,-4 1 0,-5 2 0,-4-3 0,10-3 0,-6-3 0,-1 0 0,10-9 0,-6 0 0,6-13 0,6 6 0,6-12 0,10 0 0,-4 0 0,1-3 0,-1-3 0,1-3 0,-10-4 0,7 4 0,-1-10 0,-9 4 0,7-4 0,-7 10 0,-3-10 0,0-3 0,0 7 0,-3-1 0,-7 4 0,4-7 0,-10 7 0,4-4 0,-7 7 0,7-7 0,-4 1 0,-5-1 0,-4 10 0,0-7 0,3 1 0,3-7 0,-9 4 0,-9-1 0,3 1 0,3-1 0,3-3 0,0-6 0,3 4 0,6 2 0,-3 0 0,10-6 0,-1 4 0,1 2 0,3 0 0,9-9 0,12 0 0,4 0 0</inkml:trace>
  <inkml:trace contextRef="#ctx0" brushRef="#br0" timeOffset="1286">3837 560 12287,'-16'-12'0,"1"-1"0,5-5 0,7 2 0,-6 7 0,18 6 0,10-7 0,6 10 0,3 10 0,0 5 0,0 13 0,-13-9 0,-2 0 0,-1 2 0,-9-5 0,7 3 0,-7 2 0,-6-8 0,-4-1 0,-5-2 0,-4-1 0,7 3 0,-10-5 0,-2 2 0,-4-3 0,-3-3 0,0-3 0,0 0 0,0 0 0,0 0 0,0 0 0,0-9 0,3-3 0,6-4 0,4 7 0,5-10 0,4 13 0,-13-4 0,10-2 0,-10 3 0,-2 2 0,5 4 0,-3 3 0,-2 0 0,-1 3 0,0 4 0,3 2 0,1 0 0,-10-9 0,0 0 0,0 0 0,0 0 0,3-3 0,6-6 0,10-10 0,6-6 0,3-3 0,0 0 0,0-12 0,0-4 0,0 1 0,9 2 0,0 13 0,-2 0 0,-4 0 0,-3 0 0,9 10 0,0-1 0,1 13 0,-13 6 0,-4 18 0,-5 7 0,-4 3 0,7 0 0,-10 3 0,-2 4 0,-4 2 0,0 0 0,3-6 0,3 4 0,-2 2 0,-4 0 0,0-9 0,3 0 0,3 0 0,1 0 0,-10 0 0,9-3 0,0-6 0,13-7 0,-6-12 0,12 0 0</inkml:trace>
  <inkml:trace contextRef="#ctx0" brushRef="#br0" timeOffset="1469">2829 336 12287,'3'-15'0,"6"5"0,-3 17 0,10 8 0,0 7 0,-1 9 0,1 3 0,5-6 0,-2 0 0,3 0 0,3 0 0,15 0 0,4 0 0</inkml:trace>
  <inkml:trace contextRef="#ctx0" brushRef="#br0" timeOffset="1752">3641 168 12287,'0'-18'0,"0"-1"0,12 0 0,4-9 0</inkml:trace>
  <inkml:trace contextRef="#ctx0" brushRef="#br0" timeOffset="1901">3445 336 12287,'-28'19'0,"0"0"0,0-13 0,0 3 0,0-6 0,-13 10 0,-2 2 0</inkml:trace>
  <inkml:trace contextRef="#ctx0" brushRef="#br0" timeOffset="2403">2409 644 12287,'-16'-3'0,"4"-3"0,-1-3 0,13-13 0,0 3 0,3 4 0,16-1 0,3 4 0,-7 2 0,1 7 0,-4-6 0,1 6 0,-4-7 0,-3 7 0,10 6 0,-4 7 0,-2 5 0,-10 13 0,-3-9 0,-7 0 0,-2-10 0,-10 7 0,3-4 0,10-3 0,-10-9 0,-2 0 0,5 0 0,-3 0 0,-2 0 0,5 0 0,1-3 0,2-6 0,-6 3 0,10-13 0,0 0 0,-4 4 0,7-10 0,-9 6 0,2-6 0,7-3 0,-7-9 0,4 0 0,0 2 0,-4 4 0,10 3 0,-9 0 0,2 0 0,1 0 0,0 0 0,9 0 0,0 0 0,0 10 0,0-1 0,0 13 0,0-19 0,0 9 0</inkml:trace>
  <inkml:trace contextRef="#ctx0" brushRef="#br0" timeOffset="2535">2437 140 12287,'-16'0'0,"4"0"0</inkml:trace>
  <inkml:trace contextRef="#ctx0" brushRef="#br0" timeOffset="2852">1961 532 12287,'3'25'0,"6"-6"0,-6 6 0,10-10 0,-26 1 0,-5-7 0,-7-6 0,-6-3 0,-7 0 0,7 0 0,-6 0 0,6 0 0,3 0 0,0-9 0,0-3 0,0-1 0,0 1 0,9-7 0,4 7 0,2-4 0,-9-3 0,7-9 0</inkml:trace>
  <inkml:trace contextRef="#ctx0" brushRef="#br0" timeOffset="3018">1905 196 12287,'-28'16'0,"0"-7"0,0-6 0,0-3 0,0 0 0,0 0 0,0 10 0,0-1 0,0 0 0,0-9 0</inkml:trace>
  <inkml:trace contextRef="#ctx0" brushRef="#br0" timeOffset="3286">1373 224 12287,'-13'16'0,"10"9"0,-6-7 0,6 7 0,3 3 0,0 0 0,0 0 0,0 0 0,12 0 0,4 0 0</inkml:trace>
  <inkml:trace contextRef="#ctx0" brushRef="#br0" timeOffset="3868">953 140 12287,'0'-18'0,"0"-1"0,0 0 0,0 7 0,0 12 0,3 12 0,3 16 0,4 0 0,8 0 0,-8 0 0,-1 0 0,3 0 0,-9 0 0,10 0 0,-4 0 0,1 0 0,-1 0 0,-9 0 0,3 0 0,6 0 0,-6 0 0,7 0 0,-7 0 0,-6-3 0,-3-3 0,-4-3 0,-2-13 0,2 6 0,-8 1 0,-7-10 0,-3 6 0,3-9 0,3-6 0,7-6 0,2-4 0,1 7 0,2-10 0,7 0 0,-9 1 0,12-1 0,0 13 0,-13-7 0,7 13 0,-12 0 0,2 3 0,-6 4 0,4 2 0,8 0 0,-8-6 0,-4 7 0,-3-7 0,-3 9 0,0 1 0,0-10 0,0 6 0,0-6 0,9-3 0,1 3 0,-4 7 0,9-7 0,1-3 0,12-16 0</inkml:trace>
  <inkml:trace contextRef="#ctx0" brushRef="#br0" timeOffset="4086">701 252 12287,'-13'-28'0,"1"0"0,-10 0 0,4 0 0,11 13 0,-8 2 0,5 13 0,7 3 0,-9 4 0,3 5 0,-1 4 0,-2-7 0,2 10 0,7 12 0,-9 12 0</inkml:trace>
  <inkml:trace contextRef="#ctx0" brushRef="#br0" timeOffset="4569">281 588 12287,'-16'-18'0,"7"-1"0,6-3 0,3 7 0,3-4 0,6-3 0,-2 10 0,11 2 0,1 7 0,9 3 0,-9 0 0,-1 0 0,-8 3 0,8 7 0,-12-4 0,4 13 0,-7 2 0,-6-5 0,-7 3 0,4-10 0,-12 7 0,-4-4 0,6 7 0,-2-10 0,-4-3 0,-3-3 0,-3-3 0,0 0 0,0 0 0,0 0 0,0 0 0,9-3 0,4-6 0,2-10 0,1-6 0,6-3 0,-4 0 0,4 0 0,0 0 0,0 0 0,-4-3 0,4-6 0,3 6 0,3-7 0,-3 7 0,-7 3 0,7 0 0,-6 0 0,6 0 0,3 0 0,0 10 0,0-1 0,0-3 0,0 10 0,0-13 0,0 9 0</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7:49.358"/>
    </inkml:context>
    <inkml:brush xml:id="br0">
      <inkml:brushProperty name="width" value="0.08571" units="cm"/>
      <inkml:brushProperty name="height" value="0.08571" units="cm"/>
      <inkml:brushProperty name="color" value="#008C3A"/>
    </inkml:brush>
  </inkml:definitions>
  <inkml:trace contextRef="#ctx0" brushRef="#br0">869 56 12287,'-16'0'0,"4"0"0,12 0 0,0 0 0,-13 0 0,-5 0 0,2 10 0,-2-1 0,-4-3 0,6-3 0,1 0 0,2 7 0,-9-7 0,7 9 0</inkml:trace>
  <inkml:trace contextRef="#ctx0" brushRef="#br0" timeOffset="982">533 112 12287,'-3'-25'0,"-6"7"0,5 8 0,-5 20 0,6-7 0,-9 22 0,-4-10 0</inkml:trace>
  <inkml:trace contextRef="#ctx0" brushRef="#br0" timeOffset="1266">281 0 12287,'-31'19'0,"-3"-3"0,-4-1 0,4 1 0,6-7 0,6 7 0,4-4 0,-13 10 0,-13-7 0</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7:50.208"/>
    </inkml:context>
    <inkml:brush xml:id="br0">
      <inkml:brushProperty name="width" value="0.08571" units="cm"/>
      <inkml:brushProperty name="height" value="0.08571" units="cm"/>
      <inkml:brushProperty name="color" value="#008C3A"/>
    </inkml:brush>
  </inkml:definitions>
  <inkml:trace contextRef="#ctx0" brushRef="#br0">449 168 12287,'0'-28'0,"0"0"0,0 10 0,0-1 0,0 10 0,3-7 0,6 4 0,-5-1 0,5 4 0,-3 6 0,3-7 0,-2 7 0,11 3 0,-8 13 0,8 5 0,-11-2 0,2 3 0,-6 2 0,6 4 0,1 3 0,-1 0 0,-12-3 0,-6-6 0,2 3 0,-11-10 0,-4 4 0,6-10 0,-2 3 0,-4-6 0,6-3 0,-2 0 0,8 0 0,-8 0 0,11 0 0,-5 0 0,0 0 0,-4 0 0,-12 0 0,0 0 0,12 0 0,-8 0 0,20-3 0,-8-3 0,0-3 0,8-13 0,-5 3 0,6 4 0,0-1 0,-3 1 0,-4-1 0,-2 7 0,3-10 0,-7 3 0,-12-2 0,9 5 0,1 13 0,-4 0 0,6 0 0,1 3 0,2 7 0,-5-4 0,8 13 0,1-10 0,9 10 0,0-1 0,0 10 0,3-12 0,6-7 0,10-6 0,6 7 0,3-1 0,0-3 0,0 7 0,0-4 0,0-3 0,0-3 0,12-3 0,4 0 0</inkml:trace>
  <inkml:trace contextRef="#ctx0" brushRef="#br0" timeOffset="249">505 364 12287,'-28'0'0,"3"-3"0,6-6 0,-5-7 0,8-12 0</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7:52.622"/>
    </inkml:context>
    <inkml:brush xml:id="br0">
      <inkml:brushProperty name="width" value="0.08571" units="cm"/>
      <inkml:brushProperty name="height" value="0.08571" units="cm"/>
      <inkml:brushProperty name="color" value="#008C3A"/>
    </inkml:brush>
  </inkml:definitions>
  <inkml:trace contextRef="#ctx0" brushRef="#br0">0 112 12287,'0'-15'0,"13"2"0,5 13 0,7 0 0,3 0 0,0 0 0,0 0 0,0 0 0,10 0 0,2 0 0,1 0 0,-1 0 0,7 0 0,-7 0 0,1 0 0,-1 0 0,-3 0 0,-9 0 0,0 0 0,-12-3 0,-7-6 0,-9 6 0,-9-7 0,-10 4 0,-6-3 0,-3 6 0,0-7 0,0 7 0,0 3 0,0-9 0,0 0 0,0 2 0,0 4 0,0 3 0,0 0 0,0 0 0,0 0 0,13 0 0,5 0 0,17 3 0,2 7 0,10-4 0,-7 9 0,1 1 0,-1 0 0,7-7 0,-7 6 0,4-2 0,-7 6 0,7-7 0,-4 4 0,-3-7 0,-9 10 0,0-1 0,0 10 0,-12-9 0,-7-4 0,-6-2 0,-3 6 0,3-7 0,4 0 0,2 1 0,13-4 0,-7 4 0,13 2 0</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7:53.055"/>
    </inkml:context>
    <inkml:brush xml:id="br0">
      <inkml:brushProperty name="width" value="0.08571" units="cm"/>
      <inkml:brushProperty name="height" value="0.08571" units="cm"/>
      <inkml:brushProperty name="color" value="#008C3A"/>
    </inkml:brush>
  </inkml:definitions>
  <inkml:trace contextRef="#ctx0" brushRef="#br0">2041 249 12287,'-15'0'0,"2"3"0,13 7 0,0 8 0,0 7 0,3 3 0,3 0 0,4 0 0,8 0 0,-5 0 0,2 0 0,4 0 0,9 0 0,0 0 0</inkml:trace>
  <inkml:trace contextRef="#ctx0" brushRef="#br0" timeOffset="483">1593 221 12287,'-15'-12'0,"-1"6"0,7-13 0,6 13 0,-7-4 0,20 20 0,-4 5 0,9 13 0,1 0 0,-1 0 0,-5 0 0,5 0 0,1 0 0,-1 0 0,-5-9 0,5 0 0,-2 2 0,-7 4 0,6-6 0,-2 0 0,-4 2 0,-3-5 0,-3 3 0,-3-13 0,-6 3 0,-10-6 0,-6-3 0,-3 0 0,0 0 0,0 0 0,0-3 0,0-3 0,0-3 0,9-10 0,4 6 0,2-2 0,1 9 0,3-4 0,6-5 0,-10 12 0,13-7 0,0 20 0,-12 5 0,-7 13 0,3-12 0,-2-4 0,-4 1 0,-3-7 0,-3 9 0,0-2 0,13-4 0,-10-9 0,9 0 0</inkml:trace>
  <inkml:trace contextRef="#ctx0" brushRef="#br0" timeOffset="1120">893 613 12287,'-28'-12'0,"10"9"0,2-10 0,4 1 0,-7 6 0,10-13 0,2-3 0,4 7 0,3-4 0,0-3 0,0 7 0,0-4 0,0-3 0,0 7 0,0-4 0,13 13 0,5-4 0,7 10 0,3 10 0,-9-4 0,0 13 0,-13-1 0,3 10 0,-6-9 0,-3 0 0,0 2 0,-12-5 0,-7 3 0,-6-13 0,-3 3 0,-3-6 0,-6-3 0,6 0 0,-10 0 0,4 0 0,0 0 0,-13-3 0,3-3 0,-3-7 0,4-2 0,-7 6 0,9-10 0,-2 0 0,-1 4 0,10-10 0,-7 9 0,4 1 0,5 5 0,14-2 0,2 3 0,-3 2 0,10 4 0,2 3 0,20 0 0,8 0 0,7 0 0,3 3 0,0 4 0,0 2 0,3 0 0,4-6 0,2 4 0,-3 2 0,-12 3 0,-3-5 0,2 2 0,4-3 0,-6 0 0,0 4 0,2 8 0,-8-2 0,-4 3 0,-3-1 0,4-2 0,-7 9 0,6-7 0,-6 7 0,-3 3 0,-3 0 0,-3 0 0,-3 0 0,2 0 0,-5 0 0,-1 0 0,1 0 0,0 0 0,-1 0 0,7 0 0,-3 0 0,-1-9 0,10 0 0,0 2 0,3-8 0,7-4 0,8-6 0,-2-3 0,3 0 0,2 0 0,4 0 0,3 0 0,0-3 0,0-6 0,0-10 0,0-6 0,0-3 0,0 0 0,0-25 0,0-6 0</inkml:trace>
  <inkml:trace contextRef="#ctx0" brushRef="#br0" timeOffset="1251">921 109 12287,'0'-28'0,"0"0"0,0 0 0,0 13 0,0 5 0,0 20 0,13 5 0,2 13 0</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8:01.408"/>
    </inkml:context>
    <inkml:brush xml:id="br0">
      <inkml:brushProperty name="width" value="0.08571" units="cm"/>
      <inkml:brushProperty name="height" value="0.08571" units="cm"/>
      <inkml:brushProperty name="color" value="#FF0066"/>
    </inkml:brush>
  </inkml:definitions>
  <inkml:trace contextRef="#ctx0" brushRef="#br0">55 96 12287,'-13'0'0,"1"0"0,6 0 0,-7 0 0,9 0 0,-3 6 0,14 0 0,3 1 0,9-7 0,0 0 0,0 0 0,0 6 0,0 0 0,0-2 0,0-2 0,0-2 0,0 0 0,0 0 0,-1 0 0,1 0 0,0 0 0,0 0 0,0-2 0,0-4 0,-8 2 0,-5-9 0,-6 7 0,-6-7 0,-7-1 0,-4 3 0,-2 1 0,0 1 0,7 1 0,-1 3 0,-2-1 0,7-2 0,0 4 0,-1-3 0,7 1 0,-6 6 0,10 6 0,2 3 0,2 1 0,3-4 0,-5 7 0,2 2 0,3-5 0,-5 3 0,2 2 0,0-5 0,-6 3 0,0 2 0,0 1 0,0 3 0,0 0 0,0 0 0,0 0 0,0 0 0,-8-2 0,-3-2 0,-1-3 0,-1 3 0,1-5 0,-7 1 0,0-1 0,0 1 0,8-5 0,5 7 0,-5-9 0,1 5 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8:02.074"/>
    </inkml:context>
    <inkml:brush xml:id="br0">
      <inkml:brushProperty name="width" value="0.08571" units="cm"/>
      <inkml:brushProperty name="height" value="0.08571" units="cm"/>
      <inkml:brushProperty name="color" value="#FF0066"/>
    </inkml:brush>
  </inkml:definitions>
  <inkml:trace contextRef="#ctx0" brushRef="#br0">1588 190 12287,'0'19'0,"0"0"0,0-1 0,2 1 0,5 0 0,-5 0 0,6 2 0,-1 2 0,-1 3 0,6 1 0,-3-4 0,-1 2 0,1-1 0,5-3 0,-3-2 0,-1-1 0,7 1 0,-6 0 0</inkml:trace>
  <inkml:trace contextRef="#ctx0" brushRef="#br0" timeOffset="1450">1437 209 12287,'-13'0'0,"3"-2"0,1-5 0,-3 3 0,5-9 0,1 9 0,6-4 0,2 16 0,2 5 0,3 4 0,5 8 0,-3 0 0,-1-2 0,1-2 0,3 0 0,-3 2 0,-1 3 0,0-3 0,5 0 0,-5 0 0,1 2 0,-1-2 0,1-1 0,-5-4 0,2 1 0,-2 0 0,-1 0 0,-3 0 0,0 0 0,-9-2 0,-4-4 0,-3-7 0,-3-4 0,0-2 0,0 0 0,-2 0 0,-4 0 0,4-2 0,-7-2 0,3-3 0,0 3 0,-3 2 0,5 0 0,-2-2 0,2-3 0,2-1 0,2 4 0,0-3 0,0 3 0,0-4 0,0-1 0,0 1 0,0 0 0,7-7 0,-1 2 0,9-4 0,-2-1 0,3-1 0,3 6 0,3 0 0,3-1 0,-2 5 0,9 1 0,1-1 0,3 5 0,2-6 0,0 1 0,-6 3 0,-1 6 0,3 0 0,-4 0 0,1 0 0,3 0 0,-5 6 0,3 1 0,-2 7 0,1-1 0,3-3 0,-9 3 0,1 0 0,-7 6 0,0 0 0,-7-7 0,-1 1 0,-3-1 0,-3-1 0,-3 6 0,-2-7 0,0 1 0,0-3 0,0-6 0,0 2 0,0 3 0,0-1 0,-2-6 0,-2 0 0,-2 0 0,0-8 0,6-5 0,0-4 0,2 5 0,2-1 0,5-2 0,1-2 0,-3-1 0,5-1 0,3 0 0,2 6 0,2 0 0,0 7 0,0-7 0,0 11 0,0 2 0,0 2 0,0 11 0,-2-2 0,-2 3 0,-3-1 0,-7-7 0,1 5 0,-4-3 0,5-1 0,-1-7 0,-2 0 0,5 0 0,-3 0 0,-2 0 0,-1 0 0,-3 0 0,0 0 0,6 0 0,3-3 0,1-3 0,1 2 0,1-9 0,3 7 0,-8-7 0,5 7 0,-5-7 0,-1 9 0,-6-2 0,0 12 0,0 7 0,9 4 0,1-1 0,3-1 0,0-2 0,-1-1 0,7 7 0,0 0 0,3 0 0,3 0 0,4-2 0,9-4 0,-8-3 0,-3-6 0,1 3 0,-7-1 0,4-6 0,-12 0 0,-5 0 0,-8 0 0,0 0 0,0 0 0,0-2 0,1-4 0,-1 1 0,0-5 0,2-1 0,4 1 0,-4 3 0,5-5 0,-5-3 0,4 5 0,3-3 0,1-2 0,-3 5 0,3-1 0,-1 3 0,4-5 0,-7 7 0,2-3 0,-3 5 0,1-2 0,7 0 0,-5 8 0,3 4 0,-5-2 0,7 9 0,2 2 0,2 1 0,2 3 0,0 0 0,0 0 0,0 0 0,0 0 0,2-2 0,2-2 0,2-3 0,1-5 0,-7 5 0,2 1 0,4-3 0,-4 1 0,4-5 0,-4 7 0,-2-3 0,0 3 0,-2-9 0,-4 2 0,-7-3 0,-3-3 0,-3 0 0,0 0 0,6 0 0,0 0 0,-1 0 0,-3 0 0,-2 0 0,6-3 0,1-3 0,8 2 0,-3-9 0,14 1 0,3-7 0</inkml:trace>
  <inkml:trace contextRef="#ctx0" brushRef="#br0" timeOffset="1664">907 0 12287,'0'11'0,"0"-3"0,8 1 0,3 1 0</inkml:trace>
  <inkml:trace contextRef="#ctx0" brushRef="#br0" timeOffset="1897">661 928 12287,'-30'-2'0,"5"-2"0,4-5 0,2-1 0,-2 6 0,-2-3 0,-2 5 0,2 2 0,-7 9 0,1-7 0,-9 6 0</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8:06.656"/>
    </inkml:context>
    <inkml:brush xml:id="br0">
      <inkml:brushProperty name="width" value="0.08571" units="cm"/>
      <inkml:brushProperty name="height" value="0.08571" units="cm"/>
      <inkml:brushProperty name="color" value="#FF0066"/>
    </inkml:brush>
  </inkml:definitions>
  <inkml:trace contextRef="#ctx0" brushRef="#br0">4279 67 12287,'-11'9'0,"3"-5"0,6 6 0,-4-1 0,4-1 0,-5-1 0,5 3 0,2 9 0,0 0 0,0-6 0,0-1 0,0 3 0,0 2 0,0 2 0,0 0 0,2 0 0,5 0 0,-5-7 0,4 1 0,-2 1 0,2 3 0,-3 2 0,3 0 0,-4 0 0,6-8 0,-6 5 0,7-5 0</inkml:trace>
  <inkml:trace contextRef="#ctx0" brushRef="#br0" timeOffset="718">3919 257 12287,'-10'-2'0,"3"-5"0,5 5 0,4-6 0,5 8 0,-3 2 0,9 4 0,1 7 0,-5-3 0,-1 1 0,-2-1 0,1 1 0,-1-5 0,-6 7 0,0 1 0,0-3 0,0 2 0,0 1 0,-8 3 0,-5 0 0,-4-4 0,-2 1 0,-2-7 0,-2-3 0,-2-2 0,0 4 0,4 1 0,-3-3 0,-1-2 0,0-2 0,6-2 0,0-2 0,0-3 0,0-7 0,2 1 0,5-4 0,3 4 0,9 1 0,0-3 0,0 5 0,0-3 0,0 7 0,0-7 0,-2 9 0,-4-2 0,2 3 0,-9 3 0,1 7 0,-5 1 0,2 1 0,2-1 0,7 0 0,-7-1 0,3 3 0,-3 9 0,-1-6 0,7-1 0,3 3 0,2-4 0,2 1 0,8 1 0,5 6 0,-3-2 0,1-3 0,-3-1 0,5-7 0,-7 7 0,1-7 0,-7 7 0,0-7 0,0 7 0,-9-9 0,-3 2 0,-5 3 0,-2-3 0,0-2 0,0-2 0,0-2 0,0 0 0,0 0 0,0 0 0,0 0 0,0 0 0,0 0 0,7 0 0,-1 0 0,-1 0 0,3 0 0,-2 0 0,9-8 0,-4-3 0,8-8 0</inkml:trace>
  <inkml:trace contextRef="#ctx0" brushRef="#br0" timeOffset="984">3635 124 12287,'11'0'0,"6"0"0,-17 0 0,0 0 0,-9 2 0,-12 2 0,-2 5 0,-2 1 0,0-5 0,4 3 0,-3-2 0,-1 1 0,0-1 0,6-6 0</inkml:trace>
  <inkml:trace contextRef="#ctx0" brushRef="#br0" timeOffset="1251">3048 86 12287,'11'2'0,"-5"5"0,3 3 0,-3 9 0,-2 0 0,-2 0 0,5 2 0,-1 2 0,0 2 0,3-1 0,-7-3 0,6-5 0,-1-1 0,-1-2 0,2-3 0,-4 5 0,3-2 0,-1-1 0,-6 7 0</inkml:trace>
  <inkml:trace contextRef="#ctx0" brushRef="#br0" timeOffset="1735">2765 313 12287,'18'0'0,"1"0"0,0 0 0,-6 0 0,0 0 0,1 0 0,-3 0 0,-1 3 0,1 1 0,-1 2 0,-5 2 0,1-1 0,2-3 0,-1 9 0,-10-9 0,-9 2 0,-5-4 0,-2-2 0,0 0 0,0 0 0,0 0 0,0 0 0,3 2 0,1 3 0,2 1 0,1 0 0,-7-6 0,0 0 0,6 0 0,3 2 0,1 5 0,3-3 0,6 8 0,0-5 0,2 3 0,2 1 0,2-1 0,9-3 0,-4 5 0,1 1 0,1-3 0,-3 7 0,5-6 0,-2 1 0,2 1 0,1 0 0,1 5 0,-4 1 0,4-6 0,-5-2 0,5-3 0,-4 5 0,-3-5 0,-1 2 0,-3-5 0,2 3 0,3-8 0</inkml:trace>
  <inkml:trace contextRef="#ctx0" brushRef="#br0" timeOffset="2334">2348 124 12287,'0'19'0,"0"0"0,0 0 0,0 0 0,0 0 0,0 0 0,0 2 0,2 2 0,4 2 0,7-2 0,-2-2 0,-1-2 0,-1 0 0,14 0 0,-2 0 0</inkml:trace>
  <inkml:trace contextRef="#ctx0" brushRef="#br0" timeOffset="2951">2216 219 12287,'0'-25'0,"0"-1"0,0-5 0,0 6 0,0 1 0,0 3 0,0 2 0,0 9 0,0 4 0,0 12 0,0 4 0,0 9 0,0 0 0,0 0 0,0 0 0,0 0 0,0 0 0,6 0 0,2 0 0,1 0 0,-1 0 0,0 0 0,-3 0 0,3-3 0,3-3 0,-5 4 0,4-5 0,1 3 0,-1-2 0,-5 4 0,3-7 0,-2 3 0,1-1 0,-1-5 0,-6 5 0,0 3 0,0-4 0,0 1 0,-2-8 0,-4 3 0,-7-5 0,-4-2 0,-2 0 0,0 0 0,0-6 0,3-3 0,1 1 0,2-1 0,1-5 0,-7 1 0,6 2 0,0-1 0,9 5 0,-2-5 0,4 8 0,2-5 0,0 11 0,-2 5 0,-5 5 0,5-1 0,-4 1 0,2-1 0,0 4 0,-3-3 0,-5-5 0,3 3 0,-1-1 0,3-3 0,-5-6 0,-1 0 0,-6 0 0,0 0 0</inkml:trace>
  <inkml:trace contextRef="#ctx0" brushRef="#br0" timeOffset="3082">2007 276 12287,'0'-19'0,"0"6"0,0 0 0,0 9 0,-8-4 0,-3 8 0</inkml:trace>
  <inkml:trace contextRef="#ctx0" brushRef="#br0" timeOffset="3368">1780 67 12287,'-6'-19'0,"-1"0"0,3 1 0,2 7 0,2 11 0,2 13 0,2 6 0,3 6 0,5-2 0,-3 6 0,1 1 0,5-1 0,-4 1 0,1 1 0,1-3 0,-3-1 0,5-6 0,-7 4 0,1-4 0,-1-2 0,-1-8 0,1 14 0,3-4 0</inkml:trace>
  <inkml:trace contextRef="#ctx0" brushRef="#br0" timeOffset="3651">1648 295 12287,'6'18'0,"0"1"0,1-6 0,-7 0 0,0 1 0,0 3 0,0 2 0,0 0 0,0 0 0,-3-6 0,-3-3 0,-7-1 0,3 3 0,-3-6 0,-1-1 0,-3-3 0,-2-2 0,0 0 0,0 0 0,0 0 0,0-2 0,2-5 0,5-5 0,-5-5 0,6-2 0,-8 0 0</inkml:trace>
  <inkml:trace contextRef="#ctx0" brushRef="#br0" timeOffset="3782">1534 219 12287,'-13'-11'0,"1"3"0,-3-1 0,-2 7 0,-2-4 0,0 4 0,0 8 0,0 1 0,1-3 0,-1 6 0,0 1 0</inkml:trace>
  <inkml:trace contextRef="#ctx0" brushRef="#br0" timeOffset="4000">1174 503 12287,'11'2'0,"-5"4"0,-2 5 0,1 8 0,3 0 0,2-1 0,-5 1 0,3 0 0,-2 0 0,1 0 0,5 0 0,-5 0 0,7 0 0,-3 0 0</inkml:trace>
  <inkml:trace contextRef="#ctx0" brushRef="#br0" timeOffset="4651">947 143 12287,'0'-19'0,"0"0"0,0 0 0,0 0 0,0 7 0,0-1 0,0-2 0,0 7 0,0 2 0,0 12 0,0 7 0,0 3 0,2 3 0,2 2 0,3 3 0,-3 1 0,0 0 0,0-4 0,3 2 0,-3 2 0,4 1 0,1-7 0,-1 0 0,1-1 0,-3 1 0,-4 0 0,4 0 0,-4 0 0,5 0 0,-5 0 0,-2-6 0,-2-3 0,-5-1 0,-3-3 0,-11-6 0,-2 0 0,-3 0 0,-1 0 0,4-2 0,-4-2 0,-3-3 0,7-5 0,-2 5 0,4 1 0,2-2 0,0 3 0,0-5 0,0 1 0,9-5 0,1 10 0,11-7 0,5 3 0,-3 1 0,8 7 0,3 0 0,2 0 0,2 0 0,-7 0 0,-1 2 0,-3 5 0,-1-5 0,-7 15 0,-2-9 0,-5 5 0,-1-3 0,-7-6 0,3 3 0,-1-1 0,-6-6 0,6 0 0,1 0 0,-1 0 0,-6 0 0,9-2 0,1-4 0,1-7 0,-1-4 0,-3-2 0,3 0 0,1 0 0,4 0 0,-7 1 0,1-1 0,-1 0 0,5-2 0,-5-3 0,3-1 0,-5 0 0,7 6 0,2 0 0,2 9 0,-7-7 0,-1 6 0</inkml:trace>
  <inkml:trace contextRef="#ctx0" brushRef="#br0" timeOffset="5150">360 124 12287,'0'-19'0,"0"0"0,0 7 0,0-1 0,0 9 0,0-2 0,0 12 0,0 6 0,-8 5 0,-3 2 0,1 0 0,-7 0 0,7 0 0,-3 0 0,0 0 0,7-7 0,-5 1 0,3 2 0,4 2 0,2 2 0,2 0 0,0-1 0,0 1 0,2 0 0,4 0 0,5 0 0,8 0 0,0 0 0,-7-2 0,1-2 0,-1-3 0,-1 3 0,-1-5 0,-5 3 0,1 2 0,0-5 0,-6 3 0,-2-9 0,-4 2 0,-7-3 0,-4-3 0,-2 0 0,1 0 0,-1 0 0,-2 0 0,-3-3 0,-1-1 0,2-2 0,2-7 0,2 5 0,-2-3 0,-4-3 0,6 3 0,-2 1 0,6-1 0,0 1 0,7 3 0,0-5 0,-1-3 0,7-2 0,-6-2 0</inkml:trace>
  <inkml:trace contextRef="#ctx0" brushRef="#br0" timeOffset="5316">455 635 12287,'-13'-6'0,"1"0"0,-3 1 0,-2-3 0,-2 2 0,-2 4 0,-4 6 0,4 6 0,-15 9 0,7 0 0</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8:13.973"/>
    </inkml:context>
    <inkml:brush xml:id="br0">
      <inkml:brushProperty name="width" value="0.08571" units="cm"/>
      <inkml:brushProperty name="height" value="0.08571" units="cm"/>
      <inkml:brushProperty name="color" value="#FF0066"/>
    </inkml:brush>
  </inkml:definitions>
  <inkml:trace contextRef="#ctx0" brushRef="#br0">38 95 12287,'-11'0'0,"1"0"0,4 0 0,3 0 0,-5 0 0,10 0 0,4 0 0,5 0 0,8 0 0,0 2 0,0 5 0,0-5 0,0 4 0,0-2 0,-1 3 0,1-5 0,0 4 0,2-4 0,5-2 0,-10 0 0,8 0 0,-1 0 0,0 0 0,-4 0 0,0 0 0,-7 0 0,1 0 0,-9-2 0,2-4 0,-6-3 0,-6-5 0,-6 1 0,-5 0 0,-2-3 0,0 3 0,6 2 0,1 7 0,-3-2 0,4 0 0,1 4 0,1-5 0,1 5 0,2-4 0,4 4 0,0 4 0,10 2 0,2 2 0,-3 7 0,5-5 0,3 3 0,2 2 0,2 5 0,-7 1 0,1 0 0,-9 0 0,1 0 0,-10 0 0,-5-6 0,-7-1 0,0 1 0,-2-3 0,4 5 0,-10-6 0,2 1 0,-2 5 0,4-7 0,-15 9 0,7-6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48:03.214"/>
    </inkml:context>
    <inkml:brush xml:id="br0">
      <inkml:brushProperty name="width" value="0.08571" units="cm"/>
      <inkml:brushProperty name="height" value="0.08571" units="cm"/>
      <inkml:brushProperty name="color" value="#008C3A"/>
    </inkml:brush>
  </inkml:definitions>
  <inkml:trace contextRef="#ctx0" brushRef="#br0">1 1 12287,'11'5'0,"-4"-4"0,-2 4 0,-5-5 0,0 2 0,0 1 0,0 0 0,0 5 0,1 1 0,3 1 0,-1 0 0,4-1 0,2-1 0,1 1 0,3 2 0,3 2 0,1 0 0,1-3 0,4-2 0,-2 0 0,6-1 0,5-2 0,2-1 0,1-4 0,2 0 0,2 0 0,1-1 0,4-2 0,2-2 0,-2-2 0,-5 0 0,1-3 0,-2 1 0,1 1 0,-2 2 0,2-2 0,-1 3 0,2 0 0,3 3 0,6-1 0,2 1 0,-1 2 0,-7 0 0,-3 0 0,0 0 0,-1 0 0,0 0 0,-3 0 0,-1-1 0,1-3 0,0 2 0,2-5 0,2 2 0,-2 3 0,-1 0 0,-2 2 0,1 0 0,-1 0 0,-3 0 0,-2 0 0,0 0 0,1 0 0,-2 0 0,4 2 0,1 0 0,-1 2 0,0 4 0,2-3 0,2 1 0,2 3 0,-3-3 0,1 1 0,-6-1 0,-2 1 0,3-5 0,-3 3 0,0-1 0,0 0 0,0 4 0,-1-5 0,4 0 0,2-2 0,2 3 0,0 0 0,2 0 0,2 1 0,-1-3 0,-5 5 0,-2-2 0,-4-2 0,-4-1 0,-3 1 0,-2 0 0,-1 0 0,2-2 0,-4-1 0,0 0 0,2 0 0,-3 0 0,5 0 0,2 0 0,0 0 0,2 0 0,0 0 0,2-1 0,1-3 0,2 3 0,4-3 0,-2 2 0,-2-2 0,-1 2 0,-4-1 0,-2 1 0,-2 2 0,2-1 0,-6-2 0,1 0 0,0 0 0,-3-2 0,4 1 0,-2 0 0,0-1 0,2 3 0,-2-5 0,3 1 0,0-1 0,2 5 0,-3-3 0,1 1 0,2 0 0,2-4 0,1 3 0,-1 0 0,-3 0 0,4 0 0,-3 3 0,3-4 0,-1 0 0,-7 3 0,2 0 0,-2 1 0,0 2 0,1-3 0,-5-1 0,1 1 0,-1 2 0,2 1 0,1 0 0,1 0 0,1 0 0,-5 0 0,1 0 0,-1 0 0,1 0 0,-1 0 0,1 0 0,-1 0 0,1 0 0,3 1 0,0 2 0,1 1 0,0-2 0,-3 1 0,2-1 0,-1 3 0,2 2 0,-4-3 0,5 3 0,-2 1 0,1-2 0,-1 4 0,-3-2 0,0 1 0,4-1 0,-4 1 0,4-4 0,-3 0 0,-2 0 0,0 0 0,2-2 0,1 0 0,2 0 0,0-2 0,0-1 0,3 0 0,2 0 0,-1 4 0,-1 0 0,1-1 0,2-2 0,5-1 0,1 0 0,0 1 0,0 3 0,4-3 0,-1 3 0,2-3 0,1-1 0,-1 0 0,-1 0 0,-1 0 0,1 0 0,-3 4 0,1 0 0,-3-2 0,-6 0 0,3-2 0,-2 0 0,4 0 0,-1 0 0,3 0 0,0 0 0,1 0 0,-1 0 0,2 1 0,-2 2 0,0 0 0,1 0 0,-6 0 0,-4-1 0,1 2 0,2-2 0,1 0 0,0-2 0,-1 0 0,-3 0 0,2 0 0,0 0 0,3 0 0,3 0 0,1-2 0,-2 0 0,3-2 0,4 2 0,-5-5 0,5 1 0,-3-2 0,-5 0 0,0 5 0,-4-4 0,0 1 0,-2-1 0,-4 1 0,3-3 0,0 3 0,0 1 0,1-3 0,4 3 0,0-2 0,0-1 0,1 1 0,2 1 0,1 1 0,-2 2 0,1-2 0,-1 1 0,2 0 0,-1-1 0,-3 4 0,-3-3 0,-2 2 0,-2-2 0,5 2 0,-2-1 0,1 0 0,0-1 0,0 3 0,-3-3 0,1 2 0,2-2 0,0 2 0,1-1 0,-2 1 0,1 2 0,2-1 0,1-1 0,0-2 0,0 1 0,4 2 0,0 1 0,-2 0 0,0 0 0,-2 0 0,0 0 0,0 0 0,-1 0 0,1 0 0,-1 0 0,-1 0 0,-2 0 0,0 0 0,3 0 0,-1 0 0,2 0 0,-6 1 0,6 2 0,0 1 0,2-2 0,1 3 0,3 0 0,-1 0 0,-2 1 0,2 2 0,-1-1 0,0 1 0,1-1 0,-5 0 0,1 1 0,-3 0 0,-1 1 0,2-3 0,-1 1 0,0-1 0,-2 1 0,0-4 0,4 4 0,1-1 0,3 1 0,-3-5 0,3 2 0,-1-3 0,1-1 0,-2 0 0,5 0 0,-2 0 0,-3 0 0,-1 0 0,-1 0 0,0 0 0,0 0 0,0 0 0,-1 0 0,-1 0 0,-2 0 0,-1 0 0,2 2 0,-2 0 0,-2 2 0,4 0 0,-4-4 0,2 0 0,3 0 0,-4 0 0,3 0 0,0 0 0,2 0 0,1 0 0,0 0 0,-2 0 0,-1 0 0,1 0 0,-2 0 0,3 0 0,1 0 0,-4 0 0,-1 0 0,0 0 0,0 0 0,-3 0 0,3 0 0,-1 0 0,-3 0 0,2-4 0,0 0 0,-1 0 0,2-1 0,-1 4 0,5-4 0,-3 1 0,-2 0 0,5-1 0,-4 2 0,3 0 0,-1 0 0,-4-2 0,4 0 0,2 0 0,0 0 0,-1-3 0,-3 3 0,1 0 0,0 0 0,-3-3 0,5 3 0,-1 0 0,-1 0 0,0-3 0,-4 3 0,1 0 0,-1 0 0,3-3 0,-2 4 0,-1 2 0,-1 0 0,-2-1 0,1-1 0,-1 1 0,1 2 0,-1 1 0,1 0 0,-6 0 0,-3 0 0,-11 0 0,-5-10 0,-10-3 0</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8:24.540"/>
    </inkml:context>
    <inkml:brush xml:id="br0">
      <inkml:brushProperty name="width" value="0.08571" units="cm"/>
      <inkml:brushProperty name="height" value="0.08571" units="cm"/>
      <inkml:brushProperty name="color" value="#FF0066"/>
    </inkml:brush>
  </inkml:definitions>
  <inkml:trace contextRef="#ctx0" brushRef="#br0">1553 361 12287,'11'10'0,"-1"-2"0,-4-8 0,-3 0 0,5 0 0,-8 0 0,2 0 0,4 0 0,-3 3 0,3 3 0,4-2 0,3 9 0,-3-7 0,3 7 0,2 1 0,-7-3 0,1-1 0,-1-1 0,-6 6 0,4-3 0,-3-1 0,-3 1 0,0 1 0,0 6 0,-7-7 0,-1-1 0,-3-3 0,-3-3 0,3-1 0,-2 0 0,-1 2 0,-3-1 0,4-3 0,1-2 0,-3 0 0,-2 0 0,-2 0 0,0 0 0,0 0 0,0 0 0,0 0 0,1 0 0,-1 0 0,6 0 0,0 0 0,-1 0 0,-3 0 0,-2 0 0,2-2 0,4-5 0,-3 5 0,3-6 0,-4-1 0,-2 7 0,0-6 0,0-1 0,0 7 0,3-6 0,3-1 0,-4 5 0,5-8 0,-3 5 0,2-5 0,5 5 0,8-5 0,0 5 0,0-5 0,0-1 0,0 1 0,2 1 0,4 3 0,-2 1 0,9 7 0,2 0 0,-5 0 0,3 0 0,0 0 0,5 0 0,-5 0 0,0 0 0,-1 9 0,7 3 0,-8-1 0,-5 2 0,-4 1 0,-2-3 0,0 1 0,0 3 0,-8 2 0,-5 2 0,-4 0 0,-2-7 0,0-1 0,-2-1 0,-4 1 0,4-7 0,-4 5 0,2-3 0,-2 0 0,3 1 0,-5-7 0,2 0 0,0 0 0,-1 0 0,7-3 0,-2-3 0,-4-7 0,4 3 0,-4-3 0,4-1 0,2-3 0,0 4 0,0 1 0,0-3 0,0-2 0,7-4 0,-1-2 0,0-2 0,3 1 0,-5 3 0,7 0 0,-1-2 0,1-2 0,-5 0 0,5 6 0,-1 0 0,1 0 0,-7 6 0,3 1 0,-5-3 0,4 7 0,1 1 0,-1 3 0,3-2 0,-7 4 0,4-5 0,5 5 0,-1 2 0,9 0 0,2 0 0,5 0 0,3 0 0,9 0 0,2 0 0,4 0 0,-4-2 0,5-2 0,-3-2 0,2 1 0,-4-3 0,6 0 0,-1-1 0,-1 1 0,6-5 0,-5 7 0,-1 0 0,2-3 0,-4 1 0,7-5 0,-3 5 0,-4-1 0,-2 7 0,-2-6 0,0 1 0,0 1 0,-6 0 0,-1 6 0,3 0 0,2 0 0,2-9 0,0-1 0</inkml:trace>
  <inkml:trace contextRef="#ctx0" brushRef="#br0" timeOffset="316">1724 20 12287,'0'19'0,"-3"0"0,-3 0 0,2-9 0,-7-1 0,1-3 0,-1 0 0,-1 3 0,-9-5 0,-2 2 0,-3-2 0,-7-2 0,3 7 0,-8 1 0</inkml:trace>
  <inkml:trace contextRef="#ctx0" brushRef="#br0" timeOffset="498">1080 247 12287,'0'19'0,"0"-9"0,0 1 0,0-5 0,0-4 0,0 7 0,0-9 0</inkml:trace>
  <inkml:trace contextRef="#ctx0" brushRef="#br0" timeOffset="948">644 474 12287,'0'11'0,"0"-1"0,0-4 0,-8-3 0,4 5 0,-7-6 0,3 4 0,-7-3 0,3 3 0,-5-4 0,4 0 0,1 2 0,-3 3 0,-2-1 0,-2-4 0,0 4 0,6-4 0,3 7 0,2-1 0,-7-6 0,13 15 0,-5-4 0,5-3 0,2 3 0,0-7 0,0 7 0,0 2 0,0-5 0,0 3 0,-8-3 0,-3 5 0,1-2 0,-7-7 0,4 4 0,-3-1 0,-3-5 0,0 0 0,0 0 0,0 3 0,0-3 0,0-2 0,0 0 0,0 2 0,0 3 0,0-1 0,0-6 0,0 0 0,0 0 0,1 0 0,-1 0 0,6 0 0,0 0 0,1-8 0,-7-3 0</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29:20.868"/>
    </inkml:context>
    <inkml:brush xml:id="br0">
      <inkml:brushProperty name="width" value="0.08571" units="cm"/>
      <inkml:brushProperty name="height" value="0.08571" units="cm"/>
      <inkml:brushProperty name="color" value="#FF0066"/>
    </inkml:brush>
  </inkml:definitions>
  <inkml:trace contextRef="#ctx0" brushRef="#br0">1792 369 12287,'11'0'0,"-2"-3"0,-9-3 0,0 6 0,0 0 0,0 2 0,0 12 0,0 2 0,0-5 0,0 3 0,0 2 0,2-7 0,3 0 0,2 0 0,9-7 0,-2 5 0,-3-4 0,3-3 0,0 0 0,-1 0 0,-1-3 0,-3-4 0,-2 5 0,-7-9 0,0 4 0,0 5 0,-3-8 0,-1 8 0,-3-5 0,-2 5 0,2-5 0,-4 5 0,-10 2 0,0 0 0,8 0 0,-1 0 0,-2 0 0,-2 0 0,-3 7 0,0 2 0,-1 2 0,-6 5 0,5-4 0,-6-1 0,1-2 0,1-4 0,-3 4 0,5 0 0,-5 0 0,-2 1 0,7-4 0,-3-6 0,5 0 0,3 0 0,-1 0 0,1 0 0,-1-2 0,1-5 0,-1 3 0,3-10 0,2 0 0,2 3 0,9-8 0,-4 6 0,0-6 0,7-1 0,-5-1 0,5 1 0,4 6 0,5 0 0,-3 10 0,10-3 0,2 5 0,2 2 0,3 0 0,-7 0 0,-1 0 0,-6 0 0,5 2 0,-3 5 0,-2-3 0,-7 10 0,0 2 0,0-5 0,0 3 0,0 2 0,0 2 0,-3 3 0,-3 0 0,-4-8 0,-6 1 0,3 0 0,-3-3 0,-3 5 0,-1-7 0,-1 1 0,1-1 0,1 0 0,3-5 0,3 3 0,-3-2 0,4-3 0,-2-2 0,-2 0 0,7-9 0,0-2 0,9-10 0</inkml:trace>
  <inkml:trace contextRef="#ctx0" brushRef="#br0" timeOffset="300">1009 80 12287,'0'-20'0,"0"-1"0,0 1 0,9 8 0,-4 5 0,6 14 0,-1 7 0,-6 4 0,-2 5 0,1 5 0,1 6 0,3 5 0,0-5 0,-7 0 0,2 1 0,5-3 0,-4 7 0,6-7 0</inkml:trace>
  <inkml:trace contextRef="#ctx0" brushRef="#br0" timeOffset="633">1112 533 12287,'-13'-2'0,"-1"-5"0,-2-6 0,4 3 0,-1 3 0,-3 5 0,4 2 0,-2 0 0,-2 0 0,-2 0 0,-2 0 0,-1 0 0,0 0 0,8 0 0,-1 0 0,-2 0 0,-2 0 0,4 0 0,2-2 0,3-5 0,2-4 0,7-10 0,10 0 0,3 3 0,6 4 0,1 5 0,1 9 0,-1 0 0,1 0 0,-3 3 0,-4 3 0,2 6 0,-7 8 0,3 1 0,-8 0 0,3-1 0,-5 1 0,-4-1 0,-3 1 0,-4 0 0,-2-1 0,-3-6 0,-6 0 0,-1-1 0,0-1 0,-2 4 0,-2-9 0,-2-3 0,-10-2 0,5-2 0</inkml:trace>
  <inkml:trace contextRef="#ctx0" brushRef="#br0" timeOffset="917">330 183 12287,'-18'-2'0,"4"-5"0,5 7 0,9 0 0,0 12 0,7 8 0,2 8 0,2 6 0,5 5 0,-4 2 0,1 3 0,1 1 0,-2 3 0,-1 3 0,-6-6 0,1 3 0,-1-2 0,-3-9 0,-2-5 0,0-2 0,0-5 0,-2-5 0,-3-4 0,-4-4 0,-2-3 0,-5-2 0,-9-10 0,-3-3 0,3-8 0,-7-7 0,0-4 0,-2-5 0,-1-2 0,8-2 0,-5-7 0,2 0 0,-6-10 0,4-1 0</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2:20:14.344"/>
    </inkml:context>
    <inkml:brush xml:id="br0">
      <inkml:brushProperty name="width" value="0.11429" units="cm"/>
      <inkml:brushProperty name="height" value="0.11429" units="cm"/>
      <inkml:brushProperty name="color" value="#FF0066"/>
    </inkml:brush>
  </inkml:definitions>
  <inkml:trace contextRef="#ctx0" brushRef="#br0">1 236 6454,'19'-9'-68,"1"7"1,0-4 59,-1 4 1,1 2 0,-1 0 0,1 0 11,0 0 1,-1 0 0,1 0 0,-1 0 16,1 0 1,0 0 0,-1 0 0,1 0 1,-1 0 0,3 0 1,2 0-1,2 0-10,-2 0 0,-2-3 1,-2-1-1,-1-3 3,1 3 0,2 2 0,4 0-25,6-5 0,-8 5 1,0-5-1,0 5 9,-2 2 0,-7-6 1,-2-1-1,3 3 12,1 2 1,3 2 0,-1-2-2,1-5 1,-7 5 0,0-5 0,2 5 1,3 2 0,-5 0 0,0 0-4,2 0 0,-4 0 0,2 0-28,2 0 0,3 0 5,1 0 1,1 0 10,-1 0 0,1 0 2,0 0 0,-7 0 0,0 2 3,2 5 1,-4-5 8,2 5 0,0-5 2,7-2 0,-7 0 1,0 0-1,2 0 0,-4 0 1,0 2-6,-3 4 0,8-3-8,-3 3 1,4-4-3,3-2 1,-7 0 0,0 0-4,2 0 1,-4 0 3,2 0 0,0 0 15,7 0 0,-1 0-6,1 0 0,-7 0 0,0 0 4,2 0 0,-4 0 1,2 0 0,3 0 1,-6 0-1,4 0-4,1 0 0,-4 0 0,2 0-8,2 0 1,2 0-1,3 0-1,0 0 1,-1 0 0,1 0-3,-1 0 0,1 0 0,0 0-2,-1 0 1,1 0 0,-1 0 2,1 0 0,0 0 1,-1 0 1,1 0 0,-7 0 0,0 0 7,2 0 1,3 0-1,1 0 12,1 0 1,-7 0 0,0 0-6,2 0 0,-4 7 0,2-1 1,2-1 0,3-3-9,1-2 0,1 0 0,0 0 2,-1 0 1,1 0 0,-1 0-10,1 0 1,0 0-1,-1 0 1,1 0 4,-1 0 0,1 0 1,0 0 0,-1 0 0,1 0 0,-1 0 0,1 0-5,0 0 1,1 0 0,3 0 0,2 0 2,-2 0 0,-2 0 0,-2 0 1,-1 0-3,1 0 0,2 0 1,2 0-1,2 0-2,-2 0 0,0 0 0,0 0 0,2 0 1,-2 0 1,4 0 0,0 0 0,1 0 3,-1 0 1,5 0 0,-7 0 0,0 0-5,2 0 0,-4 0 0,7 0 0,-1 0-3,1 0 1,-7 0-1,4 0 1,-2 0 0,0 0 0,7 0 0,-7-2 0,0-3-1,2-1 1,-4-1-1,7 7 1,-1 0 3,1 0 0,-5-6 0,7-1 0,-1 3 2,-1 2 1,6 2 0,-7-2 0,3-3 2,0-1 1,-7-1 0,6 5 0,3-2 3,2-3 0,-4-2 0,-3 5 0,1-3-6,-1 3 0,-4-5 0,5 3 0,-1-1 3,1-1 0,-5 5 0,5-5 0,-1 1-8,1 1 0,-5-1 1,6 5-1,3-2 0,2-3 0,-4 1 0,0 6 0,1 0 6,3 0 1,3-7-1,-1 0 1,0 3-5,0 2 1,0 2 0,1 0 0,-1 0 9,0 0 1,0 0-1,0 0 1,1 0-9,-1 0 1,0 0 0,0 0-1,0 0 4,1 0 1,5 0 0,1 0 0,0 0-3,2 0 1,-7 0-1,7 0 1,-2 0 10,-1 0 1,3 0 0,-4 0 0,4 0-11,2 0 0,-7 2 0,3 2 0,-2 3-8,1-3 0,3 5 0,5-2 0,-5-3 21,-1-2 1,-1-2-1,11 0 1,2 0-45,-5 0 1,-6 7 0,-15-1-753,-7-1 645,-13-3 0,-13-2 134,-13 0 0,4 2 133,2 4 0,5 5-2,2 9 0,9 0 0,6-3 1,9-2-1,9-2 1,4-2 0,4 4-1,3-2-133,2 3 0,6 1 0,-6 1 0,-3-3-45,-2-2 0,-8-2 0,-2 2 1,-5-5-169,-9 1 83,3-7 198,-18 7 0,4-9 111,-12 0-155,4 0-286,-16 0 141,16 0 74,-7 0 86,9 0 0,9 0-27,4 0 1,5 2-1,1 3-4,1 1 1,-7 1 0,0-7-9,2 0 0,-4 0 0,0 2-6,-2 4 0,-1-3 78,-1 3 0,-3-4 24,9-2-90,-8 0-5,3 0 8,-8 0 112,0 0-100,-8 0-22,6 0 23,-7 0-21,9 0-50,0 0 1,9 0-1,4 0 55,4 0 1,3-6 0,-1-1 0,1 3-5,-1 2 1,1-5 0,2 1 0,0-1-6,-3-2 1,5 7 0,-11-4 0,5 1-2,1-1 1,1 4 0,-3-7 0,-2 2 5,-1 1 0,-1-1 0,6 5-3,1-4 1,-7 3 0,0-3-4,2 4 1,-4 0 0,2-3 0,2-1 1,3-1-1,1 7 1,1 0 0,0 0 1,-7-2 0,2-2-1,5-3 1,3 3 0,-1 2 0,-4 2 0,3 0 0,1 0 0,0 0 0,-2-3 0,-1-1 0,1-3 0,-1 1 0,3 6 0,2 0 0,2 0 0,0 0 0,-6 0 0,0-2 0,-1-5 0,1 5 0,-1-5 0,1 5 6,0 2 1,-1-2-1,3-2 1,2-3-6,2 3 0,0 2 1,-6 2-1,-1-2-1,1-5 0,0 5 0,-1-5 0,1 5-1,-1 2 1,1 0 0,0 0-1,-1 0 0,1 0 0,-1 0 0,1 0 0,0 0 0,-1 0 1,9 0 0,3 0-1,-1 0 1,-1 0 0,-10 0 0,1 0-1,0 0 0,-1 0 1,1 0-1,-1 0 1,1 0 1,6 0-1,0 0 1,-2 0 3,-2 0 1,-2 0 0,-1 0 0,1 0-2,-1 0 0,1 0 1,0 0-1,-1 0-4,1 0 1,-1 0 0,1 0 0,0 0-2,-1 0 0,1 0 1,-1 0-1,1 0-1,0 0 1,-1 0 0,1 0-1,-1 0 0,-6 0-1,0 0 1,0 0 1,7 0-16,-9 0 12,-2 0-5,-9 0 63,0 0-18,-9 0 15,7 0-32,-7 0-15,9 0-501,0 0 0,0 9 1,0 2-1</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2:23:41.128"/>
    </inkml:context>
    <inkml:brush xml:id="br0">
      <inkml:brushProperty name="width" value="0.08571" units="cm"/>
      <inkml:brushProperty name="height" value="0.08571" units="cm"/>
      <inkml:brushProperty name="color" value="#FF0066"/>
    </inkml:brush>
  </inkml:definitions>
  <inkml:trace contextRef="#ctx0" brushRef="#br0">4910 1 6974,'6'1'-20,"-2"2"1,-3 0-1,-1 4 1,0 2 62,0 1 1,0 7 0,-1 6 0,-2 5-18,-1 4 0,-1 8 0,3 3 1,-2 5-16,2-1 1,-3-1 0,1-3 0,2-1-68,0-1 1,-1-10 0,-1-2 0,1-7-71,2-4 1,1-4 0,0 1-139,0-3 0,0 0 264,0-1 0,0-5 0,0-1 0,0-5 0</inkml:trace>
  <inkml:trace contextRef="#ctx0" brushRef="#br0" timeOffset="883">4776 358 5841,'-8'1'121,"1"1"-88,-2 2 1,-4 3-1,-4-2 1,0 0 3,-3 0 0,-1 4 0,-2-2 0,-2 2-25,-1-1 0,-4 1 0,3-2 0,-2 0-2,-2 1 0,0-2 0,2 2 1,2-1-7,4-2 1,-3 2 0,0-3-1,1-1-5,2 2 0,0-3 0,1 1 0,1 0 5,2 1 1,-2-3 0,4 3-1,-2-3 1,1-1 0,4 0 1,-1 0-1,3 0-27,1 0 0,-1 0 0,1 0 10,0 0 1,0 0-1,0 0 11,0 0 0,-1 0 0,2-1 11,3-3 1,1 3-1,2-3-1,-3 3 1,0 1 0,0 0 2,-2 0 1,3 0-1,-1 0 17,-2 0 0,3 0-23,-2 0 1,1 0-9,-4 0 1,3 0-1,2 1-16,1 3 0,-3-3 12,0 3 1,2-3 8,-2-1 0,2-1 0,-2-2 12,0-1 1,1-4 0,-4 0 1,-1-2 0,5 0 0,0 2 1,-1 0-6,2 0 0,-3-4 0,4-1 0,-1-2-7,-3 1 1,3 1 0,0-1 0,0-2-48,0-1 1,2-1 0,-4-2 0,1 2-41,1-2 1,-3 3 0,4-1 0,0 2 1,0 2 0,-2 2 0,3 1 80,2 0 0,-5 0 0,1-1 0</inkml:trace>
  <inkml:trace contextRef="#ctx0" brushRef="#br0" timeOffset="1299">4575 112 7371,'0'-11'-679,"-5"5"0,-1 1 679,0 0 0,-4 4 0,3-4 0,0 1-39,0 0 0,-1 0 0,-3 4 46,0 0 0,0 0 0,0 2-44,-1 1 1,1 7-1,-1 6 37,-3 2 0,3 0 0,-5 5 0</inkml:trace>
  <inkml:trace contextRef="#ctx0" brushRef="#br0" timeOffset="1583">4062 637 6675,'-5'6'0,"-1"0"0,-6-4 0,1 2 0,-5 0 0,-1 1 0,-6 1 0</inkml:trace>
  <inkml:trace contextRef="#ctx0" brushRef="#br0" timeOffset="2000">3381 369 6356,'0'7'229,"1"-1"-150,3-1 1,-3 0 0,4-2-3,0 0 0,-4 2-83,3-1 0,1 2 0,-1 6-90,-2-1 0,-2-1 0,-2-2 0,-3 0-173,-1 0 0,-2 5 269,-3-2 0,-5 8 0,-1-7 0</inkml:trace>
  <inkml:trace contextRef="#ctx0" brushRef="#br0" timeOffset="3182">3046 246 6310,'0'11'106,"0"0"-89,0 0 1,0 4 0,0 1 0,0 1-20,0-1 1,0 2-1,-1-2 1,-1 1-7,-2-1 1,-4-1-1,3-4 1,-1 0-19,-2 0 1,1 0 0,0-1 0,-2-1-7,-1-2 1,-2-4 0,-2 0 0,-1-1 23,2-2 1,0 0 0,1 0 0,-2-2-1,-1-1 1,-1 0-1,3-3 1,-2 0 12,1 0 0,2 2 0,1-2 1,-2-1-12,-2 1 1,3-1-1,-3-3 17,3 2 0,4 0 0,2 3 66,1-1-42,1 3 1,6-2-24,1 5 1,0 0 0,4 0-4,2 0 0,1 0 1,1 1 9,0 3 0,0-3 0,-1 4 1,-1-1 5,-2 0 1,1 1-21,3-2 1,0 0 0,0 3 7,0-1 0,-3 0 34,-1-1 1,-3-2 2,3 6 0,-3-1 0,2 4-25,-1 0 1,-1 1-1,-4-1 1,0 0-7,0 0 0,-1 0 0,-2 0 0,-2 1-27,-1-1 1,0 0 0,-3 0 0,1 0-33,-5 0 1,2-3 0,-4-2 0,2 0-34,-2 0 0,1-3 0,-5 1 1,0-4-48,-2-4 1,-2-2 0,0-7 0,-2-2 119,-1-3 0,0-3 0,3-2 0</inkml:trace>
  <inkml:trace contextRef="#ctx0" brushRef="#br0" timeOffset="3632">3046 23 5922,'-11'11'0</inkml:trace>
  <inkml:trace contextRef="#ctx0" brushRef="#br0" timeOffset="3764">2957 67 7617,'0'7'-447,"0"-2"1,0-5-1,0 0 1</inkml:trace>
  <inkml:trace contextRef="#ctx0" brushRef="#br0" timeOffset="4365">2700 101 7619,'-1'-6'-371,"-1"1"-118,-2 0 0,-1 2 402,1-4 103,3 4 0,-8 0 1,6 6 40,0 5 1,-2 2 0,1 1-25,2 0 1,-3 0-1,1 0-16,2 1 0,1-1-11,1 0 1,0-4 9,0 1 1,1-6-1,1 3 15,2 0 0,1-4-15,-1 3 0,-2-3-16,6-1-16,-6 0 1,3 2-1,-6 0 1,-3 3-41,-3 1 1,0 0 0,0 3 0,-3-1-82,-4 0 1,2-2-1,-4 2 137,0 1 0,-2 0 0,-4 3 0</inkml:trace>
  <inkml:trace contextRef="#ctx0" brushRef="#br0" timeOffset="4965">2343 235 7443,'-6'0'-623,"1"1"0,5 3 631,0 3 0,1-1 0,2 2 0,1 1-12,-2 0 1,-1-1-1,1-1 30,1 2 1,-1 1-38,1 1 1,-3-1-27,-3-3 0,-4-2-24,-4-5 1,0-1 0,0-3 45,0-3 0,3 1 0,1 0 0,-1-1 8,2 1 0,-4 4 1,3-3 48,-3 0 1,2 4-1,1-3 58,-2 3 1,3 1 0,-1 1-63,-2 3 0,4-2 1,0 4-1,1 0 3,1 1 1,-1 0 0,4 4-24,0 0 1,0 1 0,0 0 0,0 2 2,0 0 1,1 1 0,2-3 0,0-1-13,0 0 0,-1 0 0,1 0 0,1 0-13,-2 0 1,-1 1 0,-2-1-7,-3 0 1,2-1-1,-6-1 1,0-2 5,-2 2 1,-1-3 0,-1 0 0,1 0-28,0 0 1,-1-3 0,-2 2-1,-1-1-51,2-1 0,-3 1 0,1-4 0,1 0-266,2 0 348,-5 0 0,5-5 0,-4-1 0</inkml:trace>
  <inkml:trace contextRef="#ctx0" brushRef="#br0" timeOffset="5431">2399 67 6212,'-5'-6'29,"3"-4"1,-6 4-31,0 0 0,1-3 0,1 4 0,0 0 45,0 0 1,0 0-1,-3 3 10,1-2 0,1 1 1,-4 3-50,0 0 0,3 4 0,1 4 0,-1 2-110,2 1 1,-4 4-1,4 1 1,-1 0 104,-1 0 0,1 4 0,-4-3 0</inkml:trace>
  <inkml:trace contextRef="#ctx0" brushRef="#br0" timeOffset="6099">1975 168 7617,'-11'0'-455,"4"1"0,-1 2 238,-1 0 0,3 2 0,-1-2 337,-2 0 1,3 6-106,-2-1 1,6 2 0,-2 1 0,3 0-16,1 0 1,0 0 0,0 0-7,0 0 0,0 1-4,0-1 0,1-1 0,2-2 17,0 0 1,2-6 49,-1 2-34,2-3 0,2-1-28,-1 0 5,-4 0-52,2 0 1,-7 0 0,-1 0 30,-5 0 0,2 0 0,-1 0 0,-2 0 13,-1 0 1,3 0 0,-1 0 0,-1 0 8,0 0 0,-6-3 0,0-2 0,1 0 3,2 0 0,1 0 0,-1 2 0,1 0 0,0 0 1,0-2 0,0 1-2,0 2 1,-1 1 0,1 1 21,0 0 0,4 0 1,1 1 41,1 3 1,0 2 0,2 5 6,-1 0 1,1 4 0,3 2 0,0 3 0,0 4 1,3 4 0,2 1-1,2 2-14,1 3 1,1 7 0,1-1 0,0 1-82,2 0 0,3-6 0,-1-1 0,2-5-102,1-6 1,-2-3-1,4-10 1,-1-2-43,0-5 0,3-3 0,-4-3 0,2-6 164,-1-5 0,1-3 0,3-5 0</inkml:trace>
  <inkml:trace contextRef="#ctx0" brushRef="#br0" timeOffset="7083">1317 346 7165,'6'0'-1096,"-1"-1"1073,-5-3 1,0 2-10,0-5 0,0-1 1,0-3 44,0 0 1,0 0-1,0-1-11,0 1 1,0 0 28,0 0 18,5 0 0,-3 1-21,6 2 0,-4 7 0,2 6 1,-1 1-23,-3 3 0,3 2 0,-1 3 0,-2 1-7,0-2 1,-2 4 0,0-3 0,0 0-7,0-2 0,-4 3 0,-1 0-1,-1-1 1,-2 1 0,-3-3-1,0-3 7,0-3 0,0 1 0,-1-2 0,1 0 1,0 0 0,0-1 0,0-4 0,0 0 0,-4-1 0,0-2 0,1 0 0,6-6 0,0 1 1,0-1 1,-2-3-1,0 1 1,1 0 9,2 0 1,3 0 18,-4 0 1,5 1-22,-5 2 0,5 3 0,-5 5 0,-1 0 0,3 5 1,0 3-1,0 2 39,0 1 1,2 0 0,-4 0-1,1 0-40,1 0 1,0 4-1,3 0 1,-1-1-1,2-2 0,1 3 0,1 0 1,0-1-18,0-2 0,0-1 1,0 0-1,0 0-6,0 1 1,0-1 2,0 0 1,1-1 9,3-3 2,-3 3-3,4-9 1,-9 6 0,-1-5-47,-1 2 1,-1 0 0,-5-4 0,1 0-58,0 0 0,0 0 1,0 0 105,0 0 0,-1 0 0,1 0 0,0 0 0,0-5 0,0-2 0</inkml:trace>
  <inkml:trace contextRef="#ctx0" brushRef="#br0" timeOffset="7415">1361 56 6134,'-7'11'0,"0"1"0,-1-1 0,-3-1 0,0-3 0,-5 8 0,-2-3 0</inkml:trace>
  <inkml:trace contextRef="#ctx0" brushRef="#br0" timeOffset="7748">960 67 7372,'-6'5'-661,"1"3"1,5 6 700,0 0 1,0 6 0,0 0 0,1 5-114,3 5 1,-3 2 0,4 0 0,-2-1 72,1-1 0,0-5 0,-4 1 0,0-3 0,0 0 0,0-1 0</inkml:trace>
  <inkml:trace contextRef="#ctx0" brushRef="#br0" timeOffset="8050">859 324 7649,'-6'0'-614,"1"1"1,4 2 664,-3 1 1,3 4 0,-3 1 0,3 3-137,1 3 1,0 5-1,0-3 1,-1 2-8,-3 0 1,2-2 0,-6 3 0,1-3 50,1-1 0,-4-1 0,2-4 0,-2-1 41,-1-2 0,0 0 0,0-4 0,0-2 0,-1 0 0,1-7 0,0-1 0</inkml:trace>
  <inkml:trace contextRef="#ctx0" brushRef="#br0" timeOffset="8332">614 67 7649,'6'5'-749,"-1"-2"571,-5 4 1,1 5 0,3 4 0,3 1 215,3 3 1,1 5 0,1 2 0,-1 0-160,0 0 1,0-1 0,-1-3 0,-3-2 120,-3-3 0,2 4 0,1-5 0</inkml:trace>
  <inkml:trace contextRef="#ctx0" brushRef="#br0" timeOffset="8931">547 224 7450,'0'7'-719,"0"1"1,0-5 708,0 5 0,0-1-17,0 4 0,0 0 0,-1-1-7,-3-2 1,1-2 33,-4-2 0,3-3 1,-3 3-14,-2-3 1,-1-1 92,-1 0 0,0-1-9,0-3 1,0 3-5,-1-3 0,1 3-43,0 1 1,4 4-1,1 0-34,1 3 0,-3-4 0,3 4 0,-1-2 1,2-2-1,-2-2 1,0 2 5,0 1 0,2-1 0,-2-1 0,0 0 16,-1 2 0,4 0 1,-5-3 2,0 3 1,-2-2 0,-2 4 0,1-1 5,0-2 0,4 2 0,-1-2 0,0 1-5,-2 1 0,-2-4 1,1 3-1,0-2 1,0 2 1,0-3 0,0 3-1,0-3 10,-1-1 1,5 0-1,0 0 1,-2 0-28,-1 0 1,2-3-1,2-2 1,0 0-8,0 0 1,2-4-1,-3 2 1,-1-3-17,2-1 1,-3-4 0,4 0-1,0 0-64,1-1 0,-4 2 0,3-3 0,0-1 29,0 1 0,0 3 0,3 0 58,-2 1 0,-5-3 0,3-1 0</inkml:trace>
  <inkml:trace contextRef="#ctx0" brushRef="#br0" timeOffset="9283">413 56 6024,'-5'7'0,"-1"2"0,-5-2 0</inkml:trace>
  <inkml:trace contextRef="#ctx0" brushRef="#br0" timeOffset="9430">246 201 7671,'0'7'-1165,"0"-1"1165,0-3 0,-5-1 0,-2 3 0</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2:24:00.660"/>
    </inkml:context>
    <inkml:brush xml:id="br0">
      <inkml:brushProperty name="width" value="0.08571" units="cm"/>
      <inkml:brushProperty name="height" value="0.08571" units="cm"/>
      <inkml:brushProperty name="color" value="#FF0066"/>
    </inkml:brush>
  </inkml:definitions>
  <inkml:trace contextRef="#ctx0" brushRef="#br0">869 53 8528,'-3'-16'-2221,"-7"7"2131,7-7 84,-9 13 0,9-6 21,-7 18 1,7-2 0,-6 11 0,6 4-12,3 3 0,-3 3 0,-4 0 0,-2 0 12,3 0 0,-7 12 1,1 7-1,-1 6 1,1 3 1,-10 0-1,7 0 1,-4 3 8,0 6 0,10 7 1,-10 12-1,1 0-2,2 0 0,-9 9 1,10 1-1,-4-1-16,0 3 0,13 1 0,0-46 0,0 0 0,-4 43 13,1-7 1,-3 0 0,5 3 0,-2 3-10,3-2 1,-7-7 0,4-7 0,0 1-12,-4 9 1,10-12 0,-6 9 0,3-3 6,-4 0 1,7 3-1,-6-3 1,6-4 1,3-2 0,-10-3 1,1 5-1,3-2 0,3 3 0,3 3 0,0 0 1,0-4 9,0-2 1,0 3-1,0 12 1,0 3 11,0-2 1,-10-4-1,1 0 1,3 6-8,4-42 0,1 1 0,-9 47 1,1 1-1,3-1-24,3 1 0,-2-49 1,0 1-1,1 2 1,-1 0-1,2-2 1,0-1-2,0 42 0,3-9 1,0-9-1,0-6-12,0-1 0,0-6 0,0 10 1,0-4 0,0-6 0,0 1 0,0-1 1,0 6 18,0 4 0,0-7 0,0 10 0,0 0 11,0-4 0,-10 7 0,1-10 0,3 1-9,3-1 1,3 10 0,0-7 0,0 1 0,0-7 0,0-6 1,0-3-1,0 4-13,0 5 0,0-3 1,0 10-1,0-1 10,0 1 0,0 2 1,0 10-1,0 4-6,0 5 1,0-3 0,-1-39-1,-1 1 1,-2 2 0,-2 1 3,-2 3 1,-2 2 0,-2-1 0,-1 0-1,0 5 1,1 0 0,1-1 0,0 1-58,1 0 1,1 0-1,2 1 1,-1 0 0,-3 4-1,0-1 1,3-2 0,1-1 46,0-4 0,1-1 0,1-6 0,1-2 1,3-1-1,2 1 0,-2 0 0,-1 1-2,-3 2 1,0-1 0,2 46-1,-6-7 1,6-6-2,3-3 0,0-3 0,0-6 0,0-10 3,0-6 0,0-12 1,0-4-1,0-2-10,0-7 0,0-3 1,0-3-1,0 3 3,0 7 0,3-7 0,3 6 0,3-6 8,-2-3 1,-4 0-1,-3 0 1,0 0 2,0 0 1,0 0 0,0 0 0,3 0 133,6 0 1,-6 0 0,7 0-135,-7 0 1,0-3 0,3-3 3,3-3-5,1-13 0,-10 6-16,0-12-331,0 0 1,9-3 0,0-6-114,-2-10 461,8-6 0,1-15 0,12-4 0</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2:24:13.625"/>
    </inkml:context>
    <inkml:brush xml:id="br0">
      <inkml:brushProperty name="width" value="0.08571" units="cm"/>
      <inkml:brushProperty name="height" value="0.08571" units="cm"/>
      <inkml:brushProperty name="color" value="#FF0066"/>
    </inkml:brush>
  </inkml:definitions>
  <inkml:trace contextRef="#ctx0" brushRef="#br0">43 215 6952,'-12'0'-292,"-7"0"438,17 0-110,-8 0 1,20 0 0,4 0-53,5 0 1,5 0 0,2-2-1,5-3-11,3-2 0,-5-3 0,6 5 0,4-2 4,1 2 1,1-4 0,-3-1 0,-2 1 8,2-1 1,3 1 0,-1 4 0,-2-2 2,-2 2 1,-10-5 0,3 3 0,-5 2 8,-3 3 1,1 0 17,-1-6-11,1 6 1,-13-7-5,-9 9 1,-9-3-1,-13-2 0,1-2 1,-1 0 0,1 7 0,2-2-3,4-5 1,-4 4 0,5-4-15,-5 5 0,-3 2-5,1 0 0,-1 0 12,1 0 1,9-3 4,5-4 76,5 5 85,2-8 41,9 10-162,3 0 1,9 2-46,1 6 1,-8-6 13,1 5 0,-1-2 0,7 0 5,1 2 1,-8 0 0,-2-5 0,0 3 2,0 2 1,2 1 18,8-8 1,-1 7 9,1 0 1,-10 10-25,-5-3 1,-5-2-44,-2 2 0,-2 0 0,-3 8-85,-2-1 1,-10-6 0,5-1-1,-2 0-143,0-2 1,-1 7 251,-6-4 0,-1 4 0,1 2 0</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2:24:15.575"/>
    </inkml:context>
    <inkml:brush xml:id="br0">
      <inkml:brushProperty name="width" value="0.08571" units="cm"/>
      <inkml:brushProperty name="height" value="0.08571" units="cm"/>
      <inkml:brushProperty name="color" value="#FF0066"/>
    </inkml:brush>
  </inkml:definitions>
  <inkml:trace contextRef="#ctx0" brushRef="#br0">332 372 7737,'-1'-8'-431,"-3"-1"0,2 5 162,-2-5 0,3 5 174,1-5 337,0 1-226,0-5 1,-2 6-1,-2 3-16,-5 2 1,-2 4-1,-3 3 1,-2 7 21,-1 3 0,-6 8 0,2-2 0,-3 4 30,-2 0 0,2 0 0,1-3 0,3 0 26,2 0 0,0 3 1,6-1-1,0-1-54,4-2 0,1-4 0,4 3 1,-1-1-28,1-4 0,6-1 0,2-1 0,2 0 4,3 0 1,2 0 0,0 0 0,1-2-11,0-3 1,0 2 0,1-4 0,2 0-6,1-1 0,4 0 1,-2-5-1,1 0-94,3 0 0,-4 0 1,3-2-1,-1-2-123,-1-4 1,4-4 0,-2-1 230,2 1 0,-4-7 0,-2-1 0</inkml:trace>
  <inkml:trace contextRef="#ctx0" brushRef="#br0" timeOffset="468">602 436 7415,'-13'2'0,"0"0"-331,0 3 1,0 5 0,2-2 255,2 4 1,-1 0 0,6 1 0,1 1 81,2 4 1,1-3-1,0 5 1,0-1 16,0-4 1,1 0-1,2-3 1,3 1 19,1 0 1,-3-6 0,3-1-1,0-2 4,1 0 0,0 1 0,5-5-36,0 0 1,0 0 0,-1 0 0,1 0-15,0 0 1,0-2-1,0-2 1,-1-3 6,1 0 1,0-5 0,0 4 0,-2-4 9,-2 0 1,2-1-1,-4-2 1,2 0 7,-1-2 0,-5 0 1,3 4-1,-2 0 10,1 0 0,-1 0 0,-4 1 0,-2-1 7,-2 0 0,-3 2 0,-6 1 0,-1 2-21,-3 3 0,1 0 1,-4 5-1,0 0-7,0 0 0,3 2 1,-4 1-1,0 2-27,1 3 1,0 2 0,4 5 0,-1 2-36,1-1 1,2 2 0,1 0 0,0-3-85,1-1 1,4-1 0,4 0-1,3 0-113,1 0 0,1-6 247,3-3 0,4-2 0,4-2 0</inkml:trace>
  <inkml:trace contextRef="#ctx0" brushRef="#br0" timeOffset="1234">909 385 7654,'7'0'-323,"0"4"0,-4 2 1,1 1 324,-1 3 0,-1 1 0,-2 4 1,0 2 37,0 4 1,0 2 0,0 0 0,0-2-13,0 2 1,0-5 0,0 1-31,0-1 1,0-4-25,0 4-19,0-4 27,0-7 1,0-7 0,0-9-9,0-2 0,0-2 1,0-1-1,1-2-14,3-1 0,-2-6 0,4 3 0,-2-1 8,0 0 1,5 1-1,-5-3 1,0 2 31,2-2 1,-5 4 0,5 2 0,-2 3 37,1 1 1,3 5 48,-4-1 1,2 2-13,-2-2 1,-2 5 0,3 8-1,0 5-19,-1 2 0,0 2 0,-2 0 0,1 1-30,1 3 1,2 2 0,-4 4-1,3-2-19,-3 2 1,4 0-1,-2-2 1,-1-3-7,-1 1 0,2-5 0,0 3 0,-1-2-21,-1-3 0,-1-3-44,3-1 16,-2-5 0,5 2 1,-4-10-1,1-3 0,4-5 0,-2-3 1,0-1-12,0 2 0,2-4 0,-2 0 0,1 0 47,3-4 0,-3 3 1,2-2-1,-1 1 18,-1 1 0,5-3 0,-5 6 0,1 2 46,1 0 0,-5 3 29,5-1-16,-7 6 0,4 2 0,-6 10 23,0 3 0,0 4 1,0 2-1,0 2-4,0 1 0,0 5 0,2 0 0,0 2-60,3 2 0,-1-1 0,-4 1 1,0-1-31,0 1 0,4-5 0,0-1 0,-1-1-104,-1-3 0,2-2-247,0-1 0,2-6-346,-2-3 703,3-8 0,6-9 0,0-7 0</inkml:trace>
  <inkml:trace contextRef="#ctx0" brushRef="#br0" timeOffset="2017">1409 282 7585,'-9'-4'-768,"1"0"624,5 0 0,-3 11 1,6 4 159,0 5 1,5 6 0,-1 0 0,0 1 59,2-2 1,-5 7 0,5-2-1,-2 1-45,0 0 0,1-3 1,-4-2-1,2-4 46,1 1 0,1-5 0,-5 3-57,0-3-58,0-7 23,0-1 0,4-12 0,0-2-15,-1-3 1,3-7 0,-2 0-1,0-1 3,2 1 0,-5-5 1,5 3-1,-2-1 17,1-1 0,0 1 1,-2-5-1,3 2-13,1 3 1,-4-3-1,2 4 1,0-2 20,-1 1 1,2 5-2,-2-1 31,-3 3 0,5 8 33,-6 6 0,0 6 0,1 8 1,2 2-25,2 1 0,-1 6 0,-4-2 0,0 3-23,0 2 0,4 0 1,0-1-1,-1 1-13,-1 0 1,2-2 0,0-1 0,-1-4-8,-1 0 0,-2-2 0,1-6 1,2-1-22,1-1 22,0-6 1,-4 1 2,0-8 0,0-3 1,2-6-1,1 0-5,1 0 1,2-1-1,-4-2 1,4-2-10,1-2 1,-2 0-1,2-3 1,0 3 13,0 2 0,-3-5 0,3 3 0,0-1 1,0-1 0,-4 5 1,3-3-1,-2 2 10,1 2 1,5 2 7,-2 1 1,-1 6 101,2 3 1,-1 4-55,5 4 1,-4-1 0,-2 5-1,-2 4 3,-2 3 1,3 1 0,0 4 0,-1 0-23,1 0 0,0-3 0,-3 4 1,1 2-22,-1 1 0,2-2 0,0-1 1,-2 0-27,-2-1 1,-1 0-1,0-4 1,1 1-71,4-1 1,-4-2-496,3-1 402,-2-6 0,-1-1 1,2-8-1,3-2-103,1-5 1,-3-4-1,5-2 267,1-2 0,1-12 0,2 2 0</inkml:trace>
  <inkml:trace contextRef="#ctx0" brushRef="#br0" timeOffset="2249">2011 257 7704,'-8'0'-614,"1"1"530,1 3 1,2-1 0,4 6 0,0 2 134,0 5 0,0 0 0,0 5 0,1 2-53,3 1 1,-2 0-1,3-3 1,0-3 12,-1-4 0,0-1 0,-4-1-37,0 1-595,6 0 103,-5-6 518,5-7 0,-6-13 0,0-7 0</inkml:trace>
  <inkml:trace contextRef="#ctx0" brushRef="#br0" timeOffset="2398">1947 141 7704,'-7'-5'-77,"-3"2"0,4-4-1051,-1 1 1128,4-4 0,-2 9 0,5-11 0,0 5 0</inkml:trace>
  <inkml:trace contextRef="#ctx0" brushRef="#br0" timeOffset="2649">2191 193 7676,'0'12'-272,"0"6"0,0-1 1,0 0 14,0 1 0,4 1 0,2 4 0,-1-2 297,1 2 0,4 1 0,-3 1 0,2 0-54,-1-4 0,-5 2 0,3-6 0,-2-1-3,0-2 1,1-1-143,-5-1 159,0-4 0,5-8 0,2-8 0</inkml:trace>
  <inkml:trace contextRef="#ctx0" brushRef="#br0" timeOffset="2831">2332 398 7676,'-15'0'0,"0"0"0,-2 0-244,1 0 1,-3 0 0,2 0 0,0 0 96,-1 0 1,4 0 0,-5 0 0,2 1 121,0 3 1,-5-1-1,5 4 1,2-1 24,1-3 0,2 0 0,2 0 0,2 1 0,-1 0 0,-4-4 0</inkml:trace>
  <inkml:trace contextRef="#ctx0" brushRef="#br0" timeOffset="3584">2383 257 5972,'11'1'23,"-2"3"1,2 4 0,-2 4 0,2 3 57,2 2 0,0-2 0,-2 7 0,-1 0 31,-1 3 0,-2-4 1,3 0-1,-3 1-54,-1-2 1,-2-2 0,-4-5-1,1 0-48,4 0 1,-4-5-64,3 1-38,-2-6 0,-2 1 1,0-8 56,0-5 0,0-2 0,0-2 0,0-1-5,0-3 0,0 1 1,0-6-1,1 1 5,3 1 0,-2-4 0,2 3 0,-1-4 10,1 0 0,-2-1 0,3 2 0,0 1 39,-1 2 0,0 5 1,-2-1 40,2 3 0,-3 5 27,4 1 1,-3 5-1,1 0-15,1 6 1,2 4 0,-3 6-31,1 0 1,2-1 0,-3 3 0,3 0-7,1 2 1,-5 5 0,4-4 0,-2 1-15,1-1 0,-1 4 0,-4-4 1,1 1-10,4-1 0,-4-1 16,3-4-38,-2 0-10,-2-6 0,0-7 1,1-8-1,2-5-24,1-4 0,5 1 1,-3-4-1,-1 0 17,1 0 1,4 3 0,-3-3 0,2 2 24,-1 2 1,-4 2 0,4 1 114,-3 0 140,5 0-144,-8 6 0,3 3 1,-5 8-5,0 5 0,0 2 1,0 2-1,0 0-36,0 0 0,0 4 0,2 0 0,1-2-67,1 0 1,0-3 0,-4 1 0,0 0-50,0 0 1,2-2 0,0-1-391,3-1 67,-1-1 1,2-1 82,2-2 0,2-10 0,0-3 290,-1-4 0,-1-6 0,5-2 0</inkml:trace>
  <inkml:trace contextRef="#ctx0" brushRef="#br0" timeOffset="3999">2908 308 7667,'-8'4'-15,"-1"1"1,6 4-490,-1 0 1,3-2 0,2 0 512,3-1 1,-1-2 0,6-4 0,1 0-3,1 0 1,-2 0-1,-1 0 1,2 0 5,2 0 0,-4-4 1,1-2-1,-1-1 92,-1-3 0,3 3 1,-4-1-1,0-2-67,-1-2 0,0-1 0,-5 1 0,0-1-85,0 0 0,0 0 0,-2 0 41,-2 0 1,-3 5-1,-6 1 1,0 1 1,0 3 1,1 2-1,-1 1 1,0 0 70,0 0 0,0 1 0,2 4 0,1 3 9,1 3 1,2 2 0,-3 0 0,3 1-21,2 3 0,0-2 0,5 3 1,0-1-10,0 0 0,0 0 0,2-2 0,1 0-50,1 2 1,6-1 0,-3-6 0,1-1-39,1 1 0,-5-5 0,5 1-79,1 0 1,1-5 0,2 3 0,0-2-44,0-2 0,-1-6 0,1-2 0,0-4 11,0-1 1,0 0 0,-1-1 151,1-3 0,0-3 0,0-5 0</inkml:trace>
  <inkml:trace contextRef="#ctx0" brushRef="#br0" timeOffset="4433">3126 180 7667,'-7'13'-333,"1"-5"1,6 1-1,0 1 367,0 1 0,0 6 0,0 2 0,0 1 7,0 2 0,0 1 1,0 0-1,0-3-39,0-2 1,0-1 0,0-4-3,0 0-41,0 0 1,0-7-37,0-6 0,5-6 1,0-7-1,1 0-40,0 0 0,2-4 1,-2-1-1,0-1 64,-1 1 0,4-1 1,-3 4-1,-1-2 53,1 1 1,3 2 0,-4 1-1,1 0 113,0 0 1,4 2 424,-2 2-373,-2-2 1,4 15 0,-6 0-92,-1 6 0,-2 8 0,-1-1 0,0-2-15,0 0 0,5 2 1,-1 0-1,-1-2-39,-2 0 0,-1-3 1,0 3-53,0 2 1,4-3-1,1 3-119,-2-3 0,-2-5-129,-1-1 1,0-6 16,0-2 1,4-2 0,1-6 262,-3-2 0,5-7 0,1-3 0</inkml:trace>
  <inkml:trace contextRef="#ctx0" brushRef="#br0" timeOffset="4683">3434 0 7647,'-7'6'-482,"1"1"1,6 6 0,0 0 417,0 0 1,4 5 0,0 5-1,1 4 151,0 3 0,-3 1 1,2-2-1,-1-1-60,1-4 1,-2 1 0,2-8-1,-3-2-53,-1 0 1,2-4-107,2-2 0,-1-4 132,5-5 0,1-5 0,4-3 0</inkml:trace>
  <inkml:trace contextRef="#ctx0" brushRef="#br0" timeOffset="4848">3664 141 7647,'-20'0'-109,"2"0"1,5 0 0,-1 0-108,-3 0 0,-2 0 1,-3 0-1,-1 2 102,-4 2 1,-2 3 0,-9 6 0,-6 1 113,-5 3 0,-2-2 0,0 2 0,-1-3 0,1-1 0</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2:24:30.958"/>
    </inkml:context>
    <inkml:brush xml:id="br0">
      <inkml:brushProperty name="width" value="0.08571" units="cm"/>
      <inkml:brushProperty name="height" value="0.08571" units="cm"/>
      <inkml:brushProperty name="color" value="#FF0066"/>
    </inkml:brush>
  </inkml:definitions>
  <inkml:trace contextRef="#ctx0" brushRef="#br0">116 436 6153,'7'0'220,"-1"2"-121,-6 2-67,0-3 0,1 5-10,4-6 0,-2 0-43,5 0 1,-4 0 9,5 0 0,-1 0 0,5 0-3,0 0 1,-4 0 0,-2-1 0,0-2-17,0-1 0,2-6 20,3 1 1,0-2 0,-2-1 5,-2 4 1,-5-4 5,1 4 1,-2 1-1,-2-2 8,0-1 1,-2 3-10,-2-2 1,1 5 0,-5-3 2,-2 1 1,3 2-1,-2 3 18,-1-4 1,3 4 0,-2-3 2,-1 2 0,-1 2 0,-2 2-14,0 2 0,1-1 1,-1 4-1,0 0 10,0 0 1,2-3-1,1 4 1,1-1 3,-1 0 1,-1 0 0,0 3-1,1-2 26,1 2 0,5-2 1,-3 0-1,0 2 6,-1 1 1,6 2 0,-3 0-39,4 0 0,1 0 0,0 0 0,0-1-1,0 1 0,0-4 1,0-1-1,1 2 1,4 2 0,-3-1 1,6-1-1,-1-1-11,0 0 1,0-1-1,3-1 1,-2 0-1,2 0 0,2-4 1,1 1-24,-1-2 1,1-2 0,0 0 0,0 0-72,0 0 0,-1 0 1,3 0-1,0-2-40,2-2 1,1-3 0,-6-5 0,3 2-383,2 2 508,-3-1 0,4-9 0,-5-2 0</inkml:trace>
  <inkml:trace contextRef="#ctx0" brushRef="#br0" timeOffset="565">539 154 7185,'-8'0'-412,"-1"0"350,-1 0 1,3 0-1,0 2 1,1 2 99,3 5 1,-4-2 0,0 1 0,-2 2-5,1 2 1,4-1-1,-3-1 1,-1-1-20,1 0 0,4 3 0,-1 1-10,3-1 0,1 1-29,0 0 1,0 0 3,0 0 0,1-5 0,3-1 12,5-1 1,2 3 0,2-5 12,0-1 1,0 0 0,0-1 22,-1 3 0,0 0 0,-2-2 60,-2 2 0,-1 5-18,2-2 1,1-1-1,-6 2-30,-1 1 1,-1-3 0,-2 1-6,0 2 1,-6 2-1,-3-1-31,-2-2 1,-2 1-1,0-5 1,0 2-41,1 3 1,-5-2 0,-2 0 0,-1 1-44,-3-2 1,3 3-1,-1-6 1,0 0-73,1 2 0,-3-5 0,6 4 0,1-4-270,2-1 421,7 0 0,-5-6 0,5-1 0</inkml:trace>
  <inkml:trace contextRef="#ctx0" brushRef="#br0" timeOffset="1016">898 154 7701,'-13'9'-3,"0"-2"-28,0-1 0,5-1 1,-1-2-1,-1 3-68,-1 1 0,-2 2 1,-1 3-1,-2 3 171,-1 2 0,-4-3 1,2 4-1,1 0 12,-1-1 0,2 1 0,4-2 0,1 1-50,-1-1 0,6-2 0,1-1 0,2-1-25,-1 1 0,1 0 0,4 0-45,0 0 1,4 0 0,2-2 0,1-3-4,3-3 0,-3 0 1,2 0-1,1-2 17,1-2 1,2-1-1,0 0 1,0 0-20,0 0 0,1 0 0,1 0 0,2-1-37,-1-4 0,0 0 1,-1-5-1,3 1-152,-3-1 0,1-1 0,0-2 1,1-1 229,-2-3 0,0 2 0,-3-3 0</inkml:trace>
  <inkml:trace contextRef="#ctx0" brushRef="#br0" timeOffset="1316">1013 1 7158,'-7'1'-145,"3"3"0,2-1 1,2 7 289,0 4 1,0 1 0,0 6-1,0 2-77,0 1 1,0 3 0,0 1 0,0 4-43,0 1 0,0-5 0,0 2 0,0-3-117,0-1 0,0-5 1,0-1-1,2-2-294,2-2 0,-1-2 77,6-1 0,-1-6 308,5-3 0,0 4 0,0-1 0</inkml:trace>
  <inkml:trace contextRef="#ctx0" brushRef="#br0" timeOffset="1833">1257 295 7689,'0'-8'-307,"0"-1"0,-2 6 69,-2-1 0,1 4 1,-4 4 319,1 5 0,-2 2 1,2 4-1,0 0-24,1 2 0,-4 0 1,4-4-1,-1 0-50,0 0 1,2 0 0,4-1 6,0 1-93,0 0 0,6-6 0,2-3 44,3-2 1,2-2-1,0-2 1,0 0-6,0-3 0,0-5 1,-1 2-1,1-4 7,0 0 1,-4 2-1,-1 0 1,1-3 12,-2-1 0,0 2 0,-4-5 0,1 3 32,-1 1 0,-2 0 0,-1 0 12,0 1 1,0 3 0,-1 1 87,-3-2 1,1 4-13,-6 2 0,6 4-32,-1 4 0,3-1 0,1 5 0,0 2 57,0 2 1,0 5 0,0 1 0,0 1-79,0-1 0,4 5 0,0-2 0,0 2-59,2-1 1,-3 0 0,4-5 0,0 1-44,0 0 1,-2-5 0,2 1-161,-2-4 1,5-7 0,-1 0-178,2-6 1,2-4 390,0-6 0,0-6 0,0 0 0</inkml:trace>
  <inkml:trace contextRef="#ctx0" brushRef="#br0" timeOffset="2065">1551 77 7689,'-8'0'-747,"-1"0"738,7 0 1,-4 6 0,6 3 0,0 2 55,0 2 1,0 4 0,1 1 0,2 2-4,1 3 0,2-3 0,-3 2 1,1-1-70,-1-1 1,3-2 0,-2-3 0,-1 0-213,-2 2 1,1-4-293,2-4 529,3-6 0,6 2 0,0-5 0</inkml:trace>
  <inkml:trace contextRef="#ctx0" brushRef="#br0" timeOffset="2264">1769 116 7668,'-12'0'-64,"-1"0"1,4-4-1,1-1 1,-2 3 5,-2 0 0,-1 2 0,1 0 0,-1 2 35,0 2 0,-1-3 0,-2 5 1,-2-2 36,-2 0 1,-2 5-1,-3-3 1,0-1-231,4 1 0,1 0 0,5-3 216,-3 1 0,1 0 0,5-4 0</inkml:trace>
  <inkml:trace contextRef="#ctx0" brushRef="#br0" timeOffset="2683">1872 129 7510,'13'0'-458,"-5"0"0,1 0 0,1 0 411,1 0 1,2 0-1,1 0 1,2 0 135,1 0 0,4-2 1,-2-1-1,-1-2-82,1-2 1,-2 2 0,-4-2 0,0 0 48,-1 0 0,1-2 0,-1-3-27,-4-1 0,-2 4 0,-8 1-20,-2-2 0,-4 4 0,-8 2 0,-3 2 21,-1 2 1,-1 2 0,-5 2-1,2 3 14,3 0 1,-3 9 0,2-3 0,-2 1 234,-1 0 0,3 5 0,2 2 0,2 3-146,2 2 1,2 0 0,2-1-1,4 1-160,4-1 1,2 0-1,4-3 1,2-2-109,4-1 1,5-2-1,4-6 1,5-2-16,2-5 1,6-2 0,1-2 0,2-2-124,2-2 0,2-3 0,3-6 0,2-1-211,0-3 484,7 2 0,2-9 0,7 4 0</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2:24:50.890"/>
    </inkml:context>
    <inkml:brush xml:id="br0">
      <inkml:brushProperty name="width" value="0.08571" units="cm"/>
      <inkml:brushProperty name="height" value="0.08571" units="cm"/>
      <inkml:brushProperty name="color" value="#FF0066"/>
    </inkml:brush>
  </inkml:definitions>
  <inkml:trace contextRef="#ctx0" brushRef="#br0">1 718 6246,'12'7'11,"-3"-1"1,-1-6-1,2 0 1,2 0 0,1 0 0,-1 0 0,3 0 5,2 0 1,-2 0 0,5 0 0,0 0-20,0 0 0,-4 0 0,2-2 0,0 0 1,-1-3 1,0-3 0,-4 4 0,-1-1 0,1 0 1,0-3 1,0-4 0,-2-1-9,-2 0 0,-5 2 0,-8 1-6,-5 1 0,-2 2 0,-3-3 0,-2 3 6,-1 1 1,0 1 0,4 2-1,0-2 1,0 3 1,0 0-1,1 1 1,-1-2 2,0-1 0,4-1 0,1 5-7,-2 0 1,3 0 10,-2 0 30,6 0 30,9 0 0,3 0 1,8 0 16,-3 0 1,-5 0-1,-1 0 1,2 0-26,1 0 1,-2 0 0,0 0 0,0 2-39,3 2 0,-4-3 1,1 5-1,1-2-13,1 1 0,-2 0 0,-1 0-1,2 3 0,2 4 1,-1 0-8,-2 1 1,1-4-1,-6-1 1,-1 2-1,-2 2 1,3 0 0,1 1-2,-2 0 0,-2 0 0,-1 0-23,0 0 0,-1-5 0,-4 1-16,-3 1 0,1 0 0,-2 0 0,-1-3-99,-1-2 0,-2 5 0,-1-3 0,-2 2 145,-1 0 0,-6-1 0,3 5 0</inkml:trace>
  <inkml:trace contextRef="#ctx0" brushRef="#br0" timeOffset="1715">898 154 7635,'-7'6'-500,"-5"-3"396,4 5 0,1-5 1,-2 3-45,-1 0 1,-1 1 0,-2 6-1,1-1 113,4 1 1,-4 0-1,4 0 1,-2 0 86,1-1 0,-2 1 0,4 0 0,-2 0-31,1 0 0,4-1 0,-4 1 0,3 0-7,2 0 1,1 0 0,2 0-1,0-1 0,0 1 0,2-1-28,2-4 0,-1 2 1,6-6-1,1-1 7,1-1 0,3-2 0,2 0 0,2 0 4,2 0 1,-4 0-1,2 0 1,0 0-2,-1 0 0,1 0 1,-2 0-1,1 0 14,-1 0 1,-1 0 0,1 0 0,1 0 37,-1 0 1,-4 1 0,-2 2-1,-1 3 8,1 1 0,-4 1 0,-2 5 0,-3 0-8,-1 0 0,0 1 0,0 2 1,-1 2-6,-3 2 1,-4-3 0,-4 3 0,-3-1 1,-2-4 1,3-1-1,-3-1 1,3 0-38,1 0 0,-4-2 1,0-1-1,1-1-25,2 1 0,1-4 0,0-1 0,0-1-12,1 1 1,-3-1 0,0-4-1,-2-1-11,1-4 0,6 2 0,1-5 0,-1-2-48,-1-1 1,3-2-1,0 0-183,3 0 0,0 0 271,5 0 0,6-5 0,1-2 0</inkml:trace>
  <inkml:trace contextRef="#ctx0" brushRef="#br0" timeOffset="2198">1257 475 7614,'0'12'-87,"0"1"1,4 0-1,0 0 1,0 0-136,2 0 1,-3-5-1,5 1 1,1 1 189,-2 1 0,4-2 0,-2-2 38,2-2 0,-2 0 0,0-5-12,0 0 1,1-2 0,0-2-1,-2-5 11,-3-2 0,4-2 1,-4 0-1,1 1 2,0-1 1,-2-2-1,-4 0 1,0-2 26,0 1 1,0 2 0,0 1-1,0 0 67,0 0 0,0 1 0,-1-1-20,-4 0 0,-2 6 1,-7 3-54,-3 2 1,3 2-1,-3 0 1,1 2 14,-1 2 1,3 3 0,-5 6 0,2 1-12,0 3 0,0-3 0,4 5 0,2-2-2,2 0 0,-1 6 1,6-3-1,1 1-13,2 0 1,1 1 0,1 3-1,3 1-34,5 0 0,2-6 1,2-2-1,1-1-5,3 0 0,-2-1 1,3-7-1,-1-4-42,0 1 1,5-5 0,-5 4 0,-2-5-108,0-5 0,-1 2 0,2-5 1,1-3-254,-2-5 424,-6 2 0,8-11 0,-3 5 0</inkml:trace>
  <inkml:trace contextRef="#ctx0" brushRef="#br0" timeOffset="2465">1603 218 7693,'0'-12'94,"0"6"1,0 6 0,0 7-165,0 4 0,0 8 0,0 2 0,0 5 70,0 4 0,1-2 1,2 6-1,1 1 26,-1-3 1,-2 4 0,1-5-1,1 1-42,1-1 0,0-1 1,-4-6-1,0-1-201,0-2 0,2-5 0,0 1-592,3-3 809,-1-7 0,2-1 0,1-6 0</inkml:trace>
  <inkml:trace contextRef="#ctx0" brushRef="#br0" timeOffset="3399">2038 65 7610,'9'-12'-67,"-1"4"0,-3-2 1,2 4-45,-2-1 0,1 4 0,-3-3-64,1 1 250,1 3 0,-7-4-57,-2 6 1,1 0-1,-6 0-16,-1 0 1,-1 0-1,-2 0 1,0 0-29,1 0 0,-1 0 1,0 0-1,0 0 14,0 0 0,5 5 1,-1 0-1,-1 1 32,-1 0 1,2 4 0,2-2 0,0 4 40,0 1 1,3-1 0,-3 1 0,1 1-9,3 3 1,2-1-1,1 6 1,1 0 13,3 3 1,2 4-1,4 3 1,-1 0-28,1 4 1,1-3-1,3 1 1,0 0-34,-1-1 0,3 3 1,-8-7-1,4 0 8,1-2 0,-5-3 0,-1-1 0,-1-3-53,-3-2 0,-2-1-261,-1-4-98,0 0 1,-1-6-369,-3-2 765,2-10 0,-4-2 0,6-6 0</inkml:trace>
  <inkml:trace contextRef="#ctx0" brushRef="#br0" timeOffset="3597">2154 398 7445,'-13'0'-529,"4"0"1,1 0 484,-2 0 1,3 0-1,-2 0 1,-1 0-31,-1 0 1,-2 0 0,0 0-1,0 1 6,0 3 0,-1-2 68,-3 2 0,3 3 0,-5 0 0</inkml:trace>
  <inkml:trace contextRef="#ctx0" brushRef="#br0" timeOffset="4366">2641 526 7616,'-9'7'-828,"0"-3"1,1-2 767,-5-2 1,6 1 133,3 3 34,-3-2-80,5 4-54,-4-6-32,1 0 105,3 0 228,-3 0 6,5 0-59,0 0 1,4-2-239,0-2 0,6 2 0,-1-2 1,2 3 1,2 1 0,-2-2 0,-1-1-5,-1-1 1,-1 0 0,5 4-18,0 0 1,-4-4 23,-1-1-35,-5 1 0,-3 4 1,-9 0 33,-2 0 0,-2 0 1,-1 0-1,-2 0 6,-1 0 1,0 4 0,4 1 7,0-3 1,1 4 6,-1-2 76,0 1-56,6-5 1,7 0 0,8 0 0,4 0-10,1 0 0,-1 0 0,1 0 0,0 0-45,0 0 0,0 0 0,0-2 0,-1-1-96,1-1 1,-4-2 0,-1 4 121,2-3 0,2-5 0,0 3 0</inkml:trace>
  <inkml:trace contextRef="#ctx0" brushRef="#br0" timeOffset="5183">2935 206 7613,'0'-13'-79,"0"0"1,0 0 0,0 0-75,0 0 1,2 5-1,1-1 66,1-1 0,0 3 0,-2 0 272,2 1-106,-3-4 0,4 9-77,-10-3 1,2 2 0,-5 4 0,-2 2 22,-1 5 0,-2 1 1,0 0-1,-1-2 0,-3 2 1,2 6 0,-2 1 0,2-2-10,-3 0 0,9 2 0,-4 0 1,1-1-13,1-2 0,0 3 0,1 0 0,2-1-12,3-2 0,0-6 0,5 1-18,0 1 0,2 0 1,2-2-1,5-3 9,2-4 1,2 3 0,0 1 0,0-3 11,-1 0 0,5-2 1,1 0-1,-3 0 4,-1 0 0,1 0 0,0 0 1,2 0 11,-1 0 0,-2 0 0,-1 1 0,0 2 6,0 1 1,-5 2 0,1-3-1,1 3 7,1 1 0,-4-3 0,-1 5 8,0 1 1,-5 1-1,5 2 0,0 0 0,-5-1 0,3 1-5,-2 0 1,-7 0-1,0 0 23,-2 0 1,2-2 0,-3-1-46,-2-2 0,-2-3 0,0 2 0,-1 0-59,0 0 1,0-4-1,0 3 1,-1-2-41,-3 0 0,3 0 1,-3-4-1,2 0-143,3 0 0,-5 0 0,-1-1-69,3-3 0,2 1 306,4-6 0,-2-5 0,4-6 0</inkml:trace>
  <inkml:trace contextRef="#ctx0" brushRef="#br0" timeOffset="5731">3063 372 7613,'9'2'-577,"0"2"1,-5-3 418,4 3 0,-3-1 364,3 2 1,-4-4-59,5 3 0,0 2-46,3-2 0,-3 1-124,-1-5 1,0-2 0,2-1-3,-2-1 1,-1-6 0,3 1 7,-1-2 0,-6 3 0,2 0 0,0 1-10,-1 0 0,0 3 0,-4-5-6,0-1 1,-1 5 0,-4-1 10,-3 0 0,-4 5 0,0-3 16,-1 2 1,0 2 0,0 0-1,0 0 5,1 0 0,-1 0 0,0 0 25,0 0 0,0 2 0,0 0 61,1 3 0,5 0 0,1 0-23,0 3 1,3 4 0,-4 0-1,1 1-17,4 0 0,0 1-37,2 3 0,2-2 0,0 2 0,4-3-10,1-1 0,-2-5 1,3-1-1,1 1-10,-2-1 0,4-3 1,-2 3-1,2-1-51,2-3 1,0-2 0,0-1-17,-1 0 1,1 0 0,0 0-1,0 0-69,0 0 0,-1 0 0,1 0 1,0-1 19,0-4 0,-5 3 0,1-6 127,1 3 0,-4-5 0,-1 3 0</inkml:trace>
  <inkml:trace contextRef="#ctx0" brushRef="#br0" timeOffset="6297">3294 141 6840,'6'-7'-46,"-5"-4"0,6 9 58,-2-2 1,-4 4 33,3 4 0,-1 4 0,0 6 1,1 3 7,-1 4 1,-1 4-1,-1 0 1,2 2-48,1 3 1,2-3 0,-3 3 0,1-1-23,-1 0 1,3-2-1,-1 3 1,1-4 17,0-5 1,-2-2-1,-3-6-70,4 0 54,-4-1 0,5-6 1,-6-6 1,0-1-1,0-8 1,0-1-11,0-1 0,0-4 0,-2 0 15,-2-2 0,3 0 1,-4 4-1,4 0-2,1 0 0,0-4 0,0-1 1,0-1-61,0 1 1,0-4 0,0 5 0,0 1 71,0 2 1,4-3-1,2 0 1,1 3-5,3 4 1,-3 0-1,2 4 1,1 0-6,1 1 0,3 1 0,2 2 0,1-1-3,-1-1 1,-1 0 0,1 4 0,1 0-19,-1 0 0,-2 0 0,-1 1 0,0 2-76,-1 1 0,-3 2 0,-2-2 0,0 3 103,0 0 0,2 5 0,4-5 0</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2:24:58.856"/>
    </inkml:context>
    <inkml:brush xml:id="br0">
      <inkml:brushProperty name="width" value="0.08571" units="cm"/>
      <inkml:brushProperty name="height" value="0.08571" units="cm"/>
      <inkml:brushProperty name="color" value="#FF0066"/>
    </inkml:brush>
  </inkml:definitions>
  <inkml:trace contextRef="#ctx0" brushRef="#br0">244 141 7639,'0'9'-182,"0"-1"-217,0 2 1,0 2-1,0 0 360,0 1 0,0 0 1,0 0-1,0 0 111,0 0 0,0-1 0,0 1 0,0 0-31,0 0 1,0 0 0,0-1 0,0 1-5,0 0 0,0 0 1,0 0-7,0-1 0,0 1-74,0 0 65,0 0 0,-1-6-14,-3-3 1,1-8-1,-6-5 19,-1-2 0,3-3 1,-1-2-1,-2-1 43,-2 1 1,0 2 0,-1 0 0,1-2-30,4-1 1,-8 0-1,3 3 1,-1-2-51,0-1 0,2 0 1,2 4-1,2 2-112,-2 2 1,3-2-1,-2 4-597,-1 0 718,5-5 0,-1 11 0,6-5 0</inkml:trace>
  <inkml:trace contextRef="#ctx0" brushRef="#br0" timeOffset="316">552 205 7559,'0'13'-149,"0"0"0,1 0 59,4 0 0,-4-1 0,5 1 0,-2 0 68,0 0 1,2 4 0,-3 0 0,1-1 13,-1-2 0,3-1 0,-2-1 1,-1 1-25,-2 0 0,-1 0 0,0 0-63,0 0 1,2-6 0,1-2-371,1 1 465,0-5 0,-4-1 0,0-7 0</inkml:trace>
  <inkml:trace contextRef="#ctx0" brushRef="#br0" timeOffset="497">501 90 7636,'0'-13'74,"0"0"-537,0 0 197,0 6 1,1 2-264,3 5 529,-2 5 0,9 2 0,-4 6 0</inkml:trace>
  <inkml:trace contextRef="#ctx0" brushRef="#br0" timeOffset="1000">783 257 7636,'0'12'-255,"0"1"1,0 0-13,0 0 1,0 4-1,0 0 1,0-1 388,0-2 0,0 3 1,0 0-1,0-1-85,0-2 1,4-1 0,0 0 0,-1-1 24,-1 1 0,-1 0 39,3 0-95,-2 0-39,3-6 0,0-3 0,-1-8 0,0-3-48,2 0 0,-5-6 1,5 1-1,-2-3 71,0-1 0,5-3 0,-5 1 0,1-2 18,0-3 1,-2 3 0,4-1-1,-1 0-6,-3 1 0,2-5 1,1 4-1,0-2 12,0 2 1,2-2 0,-2 6 0,0 1 34,-1 2 1,1 3 51,-2 2 1,-1 5-26,6 8 0,-7 3 0,3 8 0,-4 0-9,-1 2 0,0 5 0,0-4 0,2 1 13,2-1 0,-3 4 0,3-4 0,-2 1-72,-2-1 0,0-1 1,1-3-1,2 2-54,1 1 0,1-4 0,-5-4-379,0 1 219,5-5 0,3-1 1,4-6-165,1-3 0,-1-9 370,-4 1 0,9-8 0,-3 1 0</inkml:trace>
  <inkml:trace contextRef="#ctx0" brushRef="#br0" timeOffset="1499">1129 77 7601,'-13'13'-34,"4"0"-94,1 0 0,1-1 0,-2 3 1,5 0 119,2 2 1,2 0-1,2-2 1,2 0 80,5 2 0,-2 1 0,1-6 0,2 1-44,2 0 0,-4-6 0,1-3 0,1-2-36,1-2 1,2 0 0,0 0-1,0-2-44,-1-2 0,1-3 1,0-6-1,-2 0 22,-2 1 1,2-6 0,-4 1 0,1 0 14,-4-1 0,2 2 1,-2-4-1,-1 2 21,-2 2 1,-2-3 0,-2 2 0,-3 2 20,-1 0 1,-2 3-1,-3 0 1,0 2 9,4 2 1,-4 5 0,4-1 8,-4 2 1,1 4-1,1 0-26,2 3 0,5 5 0,-2-2 0,4 4-10,1 0 1,1 1 0,4 2 0,3 0-16,4 2 0,0 6 0,1-3 1,0 1 30,0 1 1,0-2 0,-1 2 0,1 0 25,0 1 1,0-1-1,-2 3 1,-1-3 24,-1 1 0,-6 4 1,1-5-1,-3 0 46,-1 0 0,-1 2 1,-3-4-1,-5 0-21,-2-3 0,-8 1 0,-2-1 0,-5 1-32,-4 0 0,-4-4 1,-10 5-1,-7-2-121,-8 0 1,-3 0 0,-2-6 0,1-2-194,3-5 1,5-2 0,6-2 0,4-2 242,1-2 0,-5-9 0,4-7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48:05.514"/>
    </inkml:context>
    <inkml:brush xml:id="br0">
      <inkml:brushProperty name="width" value="0.08571" units="cm"/>
      <inkml:brushProperty name="height" value="0.08571" units="cm"/>
      <inkml:brushProperty name="color" value="#008C3A"/>
    </inkml:brush>
  </inkml:definitions>
  <inkml:trace contextRef="#ctx0" brushRef="#br0">456 141 12287,'0'4'0,"0"-1"0,0-3 0,0 3 0,0 2 0,0-1 0,1-1 0,1 1 0,-1 1 0,4 0 0,-3-2 0,3-1 0,1-1 0,-3-1 0,2 0 0,0-1 0,-1-1 0,2-3 0,-2-3 0,0-2 0,1 2 0,-1-2 0,1-1 0,-1 1 0,-1 0 0,0-1 0,-3 1 0,0 2 0,0 0 0,0-1 0,0-1 0,0 2 0,0 0 0,0 1 0,-1 0 0,-1 0 0,0 1 0,-3 1 0,3 2 0,-3 3 0,0 0 0,1 3 0,0 2 0,0 3 0,0 2 0,1-1 0,-3-1 0,1 0 0,0 2 0,1 1 0,-1-1 0,0-2 0,-1 0 0,1 1 0,0 1 0,1-2 0,0 0 0,-2-3 0,3-1 0,-1 2 0,-1 0 0,-1-1 0,-1-2 0,0 1 0,0-2 0,0-2 0,0 0 0,0-3 0,0-1 0,1-1 0,1 1 0,-1-1 0,2-3 0,-1 0 0,0-2 0,3 1 0,-2 2 0,1 0 0,2 0 0,-1 0 0,0 0 0,0 0 0,1 0 0,0 2 0,1 1 0,0-2 0,0 3 0,2 1 0,0 4 0,3 3 0,-3 3 0,0 2 0,-1 1 0,-1 1 0,0 2 0,0 0 0,0 0 0,-1 2 0,-2 1 0,-3-2 0,-3 0 0,-1 1 0,1 1 0,-1 0 0,-1 1 0,0-1 0,-3-2 0,-1 2 0,-1-2 0,1 0 0,-1-2 0,1 0 0,1-2 0,-3-3 0,1-1 0,1-4 0,0-2 0,3-2 0,0-1 0,0-4 0,-1-2 0,2-5 0,2-4 0,-2-5 0,0 0 0</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2:25:48.135"/>
    </inkml:context>
    <inkml:brush xml:id="br0">
      <inkml:brushProperty name="width" value="0.08571" units="cm"/>
      <inkml:brushProperty name="height" value="0.08571" units="cm"/>
      <inkml:brushProperty name="color" value="#FF0066"/>
    </inkml:brush>
  </inkml:definitions>
  <inkml:trace contextRef="#ctx0" brushRef="#br0">28 313 6965,'-8'-6'-387,"1"4"390,2-2 31,4 2-31,-6 2 0,7 6 0,2 2-12,3 0 1,2-1 0,7-4-1,-1 3 5,1 2 1,1-5 0,1 3 0,3-2-1,-3 1 1,5-1 0,2-2 0,1 1-3,-1 1 0,2 1 1,-4-5-1,2 0 5,0 0 1,-2-2 0,1-1 0,-3-1-3,-4 1 1,-2-3 0,1 0 0,-2-2-4,-3-2 0,2 2 1,-7-1-1,-1-1-10,-1-3 0,-2 0 0,-2-1 3,-2 1 0,-4 4 0,-6 0 1,1 0-27,-1 1 0,-1-3 0,-1 5 0,-4 0 40,-1 0 0,3 0 0,-3 3 0,-1-1 0,1 1 0,5 0 1,-2 0-1,3-2 15,1 2 1,0 2 96,1 1-74,5 0 0,4 1-13,8 4 1,4-4 0,7 4 0,2-4-10,1-1 0,1 2 0,-2 1 0,2 1-4,3-1 0,-6-1 0,4-2 0,-1 0-1,4 0 0,-2 0 0,0 0 0,0 0-9,1 0 1,-6 0 0,2 0-1,-3 1 3,-1 4 1,-1-4 0,1 5 1,0 0 1,-7-3-1,-2 7 15,-4 0 1,-1 2 0,-1 2 30,-4-1 0,2 1 0,-6-1 0,-1 1-24,-3 0 1,0-1 0,-1 2 0,1 2-23,-1 1 0,1 2 0,-1-4 0,-1 2-5,-3-1 1,3 3 0,-3-2-1,3-2-23,1-1 0,0-1 0,1-1 0,1 1-307,3 0 1,-3-2 326,3-3 0,-4 3 0,0-5 0</inkml:trace>
  <inkml:trace contextRef="#ctx0" brushRef="#br0" timeOffset="2767">910 41 7441,'-7'-6'-541,"-1"5"188,4-4 228,2 4 91,-4 1 53,6 0 0,0 6 1,0 3-1,0 3 7,0 2 0,0 4 0,0 1 1,0 2-18,0 4 1,2 0 0,1 2-1,1-1-14,-1-3 1,-1 2 0,-2-4 0,0 1 2,0-4 0,1-3-35,4-2 35,-4-5 1,5-4-1,-6-8-9,0-5 1,2-5 0,1-2 0,1-4-2,-1-1 0,3 0 0,-1-2 0,-1 4 9,2-1 0,-4 5 0,4-2 0,-1 5 1,-1 3 1,1 5-1,-4-5 16,4-2 21,-4 5 0,5 1 1,-6 10-22,0 4 1,5 3 0,-1 3-1,-1 2-4,-1 1 0,2 1 0,1-2 0,-1 1-13,2-1 1,-3 2 0,5 0 0,-2-3-2,-3-1 0,5-1 1,-1-1 0,1 1 1,2-5 0,-4-1 6,2-2 0,1-2 0,4-4 1,1 0 1,-5 0-1,0-1 3,2-4 0,-4-2 0,2-7 9,2 0 1,-5 1-1,0-1 1,-2-1-9,1-3 1,-1 3-1,-4-3 1,0 1 6,0-1 1,0 3-1,0-3 1,0 3-23,0 1 0,0-4 0,0 0 0,0 1-73,0 2 0,0 2 1,-1-1-1,-2 1-129,-2-1 1,1 0 207,4 1 0,-6-1 0,-2 1 0</inkml:trace>
  <inkml:trace contextRef="#ctx0" brushRef="#br0" timeOffset="3348">1413 177 7553,'0'-9'-1166,"0"0"933,0 6 234,0-3 1,-5 12 0,-1 3 13,-1 3 1,2 2 0,-2-1-1,-1 1 10,0 0 1,4 4-1,-4 0 1,1-2-22,-1-1 1,5-1-1,-1 0 1,2-1-6,2 1 1,0-5 0,0 0 0,2 0-6,2-2 0,-1 0 1,6-7-1,2 0-3,1 0 1,-1 0 0,2 0 6,7 0 1,-2-2-1,-2-3 1,-4-2 1,-2-1 0,-1-4 0,4 3 0,1-1 0,-1 1 0,-4-3 0,-1 3 0,-1-4 0,1 0 1,-5-1 27,2 1 0,-4 4-38,-1 0 0,-1 1 0,-4-2-27,-4 0 1,1 7-1,-1-1 1,-1 2-18,-2 2 0,3-4 0,0-1-39,-2 2 0,-1 2 93,-2 1 0,1-6 0,-1-2 0</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2:25:54.201"/>
    </inkml:context>
    <inkml:brush xml:id="br0">
      <inkml:brushProperty name="width" value="0.08571" units="cm"/>
      <inkml:brushProperty name="height" value="0.08571" units="cm"/>
      <inkml:brushProperty name="color" value="#FF0066"/>
    </inkml:brush>
  </inkml:definitions>
  <inkml:trace contextRef="#ctx0" brushRef="#br0">14 184 6159,'-8'2'11,"4"2"0,2 4 0,4 6 0,1-1-8,1 1 1,1-1 0,-4 1 0,2-1 0,2 1 0,0 0 1,-5-1-6,0 1 1,1-5 0,2 0 0,2 1 0,-1-4 0,-4 0 0,0-7 0,0-4 0,0-4 0,0-3 0,0-3 0,0-1 0,0-2 0,0-1 0,0 4 0,0-1 3,0-2 0,0 0 0,0 4-2,0 0 1,0 1 0,0-1-2,0 1 0,5 4 22,-1 0 4,1 5 1,-4 0 0,2 8-19,2 6 0,1 2 1,-3 1-1,1 1-3,-1-1 0,0 5 0,0 1 0,2-3-6,-2-1 0,-2-1 1,-1-1-1,0 1-9,0 0 0,5-5 1,-1 0 2,-1 1 0,-1-2-12,-2 1 16,0-6 0,0 1-15,0-8 0,2 1 1,1-6-1,1-2-9,-1-1 1,3-3 0,0-2 0,0-1 19,0 2 1,3-4 0,-3 2 0,0 1 7,0 2 0,0 2 1,-3-1 0,2 1 0,4 4 55,-4 0 0,1 5 23,-2 0 1,-2 4-1,2 4-44,-2 6 0,-2 2 0,1 1 0,2 1-22,2-1 1,-1 5 0,-4 1 0,2-1-10,2 1 1,-2-2-1,2 4 1,-2-1-20,-2-4 0,4 4 0,1-2 0,-2-1-14,-2-2 0,-1-6 0,2-2-391,2-1 264,-2-1 0,4-7 155,-6-2 0,0-4 0,0-5 0</inkml:trace>
  <inkml:trace contextRef="#ctx0" brushRef="#br0" timeOffset="467">394 252 7717,'0'14'-182,"0"-5"-398,0 0 240,0-6 261,0 3 0,6-6 0,3-2 25,3-2 0,-3-2 0,-1-5 0,-1 2 9,1-1 1,0 2 0,1-1 0,-3 0 33,0 2 0,-5-6 1,4 4-1,-2-1 12,1 1 1,-2-3 0,2 3 17,-2-3 0,-2 3 19,0 0 0,-6 1 5,-3-1 0,1 3 1,-1 6-1,0 1 4,2 4 1,-1 2 0,3 9-21,-4 2 1,3-3 0,2 4 0,2-1-3,2 1 0,0 3 1,0-2-1,0 1-32,0 3 0,0-3 0,0 0 0,2-1-21,2-3 1,-1-1 0,6 1-13,2 1 1,-3-6 0,1-8-92,1-2 0,-2-2 0,1-2 89,1-2 1,-2-4-1,-1-5 1,1-1 41,-1 1 0,-2-2 0,4-4 0,0 4 0,5-4 0</inkml:trace>
  <inkml:trace contextRef="#ctx0" brushRef="#br0" timeOffset="934">625 171 7069,'0'13'-239,"0"1"0,0-5 1,0 0 216,0 2 1,0-4 0,0 2 27,0 2 1,5-4-242,-1 2 230,7-6 0,-8 3 0,4-7-10,-1-4 1,-1 2 0,-5-6-1,0-3-2,0-4 0,1 1 0,2-4 0,2 3 17,-2-2 0,-2 1 0,1-4 1,1 1 7,1 4 1,2 1-1,-3 1 42,2 1 0,1 0 0,-3 3 21,2 1 0,1 6 0,-3-3-17,1 0 0,5 6 0,-3-2-19,2 5 0,-5 8 0,1-2 0,-1 3-8,2 2 1,-4-1 0,5 1-1,-1-1-27,-1 1 0,1 4 0,-5 0 1,1-1 0,4-2 0,-4 3 1,4 0-1,-3-1-6,-2-2 0,0-6 0,0 0 1,0 1-115,0 2 1,0-3-216,0 1 334,0-1 0,0-2 0,0-1 0</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2:25:56.668"/>
    </inkml:context>
    <inkml:brush xml:id="br0">
      <inkml:brushProperty name="width" value="0.08571" units="cm"/>
      <inkml:brushProperty name="height" value="0.08571" units="cm"/>
      <inkml:brushProperty name="color" value="#FF0066"/>
    </inkml:brush>
  </inkml:definitions>
  <inkml:trace contextRef="#ctx0" brushRef="#br0">55 245 5955,'9'0'-24,"0"0"1,-4-4 19,4-1 1,-6-1-1,3 3 27,0-1 0,-5-2-11,4 1 1,1 2 47,-1-6-61,-1 0 0,-5-3 9,-4 3 0,-3 3 18,-5 6 1,-1 4 0,2 2 0,2 2 9,1 2 1,4 2-1,-2 2 1,-1 0-25,0-1 0,5 1 1,-3-1-1,2 1-16,-1 0 1,1-1 0,4 1-1,0-1-12,0 1 1,1-2 0,2-2-15,2 0 0,5-7 12,0 1 1,2-2 0,1-2-10,1 0 0,-5-2 0,0-2 1,1-6 1,-2-2 0,-1-1 0,1-1 2,0 1 1,-4-1-1,4 1 1,-2-3 8,-3-2 1,3 3 0,-2-3 15,-1 3 0,-1 1 0,-1 2 0,2 2 69,2 1-4,-1 6 7,-4-3-15,0 6 1,-4 1-4,-1 4 0,1-2 1,4 6-1,0 1-11,0 2 0,0 7 0,0-1 0,0 0-36,0 1 1,4 1-1,1 4 1,-1-1-41,2 1 1,-4-4 0,4-1 0,-2-1-28,1 0 0,1 0 1,-3-4-378,2 0 435,-1-7 0,2-1 0,2-6 0</inkml:trace>
  <inkml:trace contextRef="#ctx0" brushRef="#br0" timeOffset="615">245 123 6877,'0'14'-137,"2"-1"1,2 1-1,5 1 97,3 3 1,-3-1 0,1 4 0,-1 0 2,-2 0 0,5 0 1,-4 2-1,-1-5 34,-2-3 1,-2-2 0,0 1 87,1 0-60,1-7-45,-5-1 0,0-16 1,0-4-7,0-1 0,0-5 0,0 1 0,0-1 4,0 0 0,0-4 0,0 3 0,0-1-2,0-1 0,0 2 1,0-3-1,1 1 12,4-1 1,-4 4 0,5 2 0,-1 3 12,0 2 0,4-1 0,-3 2 29,1 3 0,-2 3 59,4 6 1,-5 1-48,5 4 1,-6-2 0,2 6 0,-2 0-21,1-2 0,-2 6 0,2-4 0,-2 4-2,-2 5 1,4-3 0,1 5 0,-2-2-6,-1 0 0,-1 5 0,2-5 1,2 0-7,-2 2 1,-2-5 0,-1 4 0,0-1-8,0 1 0,0-1 0,0-5-17,0 1 0,0-1-64,0 1 0,0-5-324,0 0 403,0-6 0,0 3 0</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2:25:58.865"/>
    </inkml:context>
    <inkml:brush xml:id="br0">
      <inkml:brushProperty name="width" value="0.08571" units="cm"/>
      <inkml:brushProperty name="height" value="0.08571" units="cm"/>
      <inkml:brushProperty name="color" value="#FF0066"/>
    </inkml:brush>
  </inkml:definitions>
  <inkml:trace contextRef="#ctx0" brushRef="#br0">27 435 7216,'0'-14'-908,"2"6"737,3 4 178,-4-4-27,5 7 41,-6-5 0,-1 7 1,-2 4 4,-2 4 1,-1 3 0,3 2 0,-3-1-8,-2 1 1,5-1 0,-1 1 0,2-1-17,2 1 1,0 0-1,0-1 1,0 1-12,0-1 1,0 1 0,0 0-14,0-1 1,0-4 0,0 0 0,6-6 0,3 2 1,3-4 12,2-1 0,-2-6 0,-3-3 1,-3-3-13,0-1 1,-3-1-1,5 0 1,-2 1 1,-3-1 0,3-4 1,-2-2-1,1 1 12,1-1 0,-5-2 1,4 4-1,-3-1 1,-2 0 1,0 4 36,0-3 45,0 3-8,0 7 1,0 3-16,0 10 1,0 3 0,0 5 0,0 1-24,0-1 1,4 1 0,1-1 0,-1 1-4,2 0 1,-3 4 0,5 1 0,-1 1-21,1 0 0,-5 2 1,3-2-1,-2-1-58,1 1 0,4-2 0,-5-4 1,1-1-329,1 1-28,-4-1 405,4 1 0,-6-13 0,0-8 0,0-14 0</inkml:trace>
  <inkml:trace contextRef="#ctx0" brushRef="#br0" timeOffset="366">285 0 5978,'8'2'332,"-2"2"-290,0 5 0,-3 9 0,5 3 0,-1 2 11,1 0 1,-1 4-1,4 6 1,-4 2-19,-1 2 0,3-3 0,-2-1 0,-1-2-23,0 1 0,0-5 0,-3-6 0,1-1-48,-1-3 0,-1-2 1,-2-2-477,0 1 198,0-7 314,0-1 0,6-12 0,1-1 0</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2:26:02.201"/>
    </inkml:context>
    <inkml:brush xml:id="br0">
      <inkml:brushProperty name="width" value="0.08571" units="cm"/>
      <inkml:brushProperty name="height" value="0.08571" units="cm"/>
      <inkml:brushProperty name="color" value="#FF0066"/>
    </inkml:brush>
  </inkml:definitions>
  <inkml:trace contextRef="#ctx0" brushRef="#br0">27 53 6588,'-7'-6'-221,"1"4"0,4-4 261,-2 6 73,2 0-72,-4 0 1,6 6 0,0 3-32,0 4 1,0 0-1,2 1 1,1-1-11,1 1 1,2-1 0,-3 1-9,2 0 1,4-1 0,-3-1-8,1-3 1,-4-1 0,4-5 12,-1 1 1,1 1-5,7-5 0,-1 0 0,-1-2-19,-3-2 0,3-4 1,-4-5 2,0-1 1,2 1 0,-5-3 0,-1 0 11,2-2 0,-4 0 0,2 4 0,-2 1 4,-2-1 1,0 5 0,0 0 14,0-2 1,0 4 44,0-2-4,0 6 0,0-2 1,0 10-20,0 4 0,0 4 0,1 4 0,2 1-8,2-1 0,1 2 1,-3 1-1,3 1-11,1 3 0,-2 2 0,4 1 0,0-1 5,-1-4 0,4 4 0,-5-4 0,2 4 9,0 1 0,-6-6 0,3-1 0,-1-2 12,-1 0 0,1 0 0,-5-4 8,0-1 0,-2-3-30,-2-1 0,-4-6 0,-5 1-25,-1-2 0,5-2 0,0 0-13,-1 0 1,-3 0 0,0 0-1,-1-2-26,1-2 0,1 1 1,1-5-1,2 0-5,-2 1 1,-1-2 0,0-5 5,3 1 1,-1 4-1,4 0-37,-2-2 0,5-1 0,-1-2 16,2 1 1,2-1 0,0 1 0,2-1 67,2 1 0,-1 3 0,6 1 0,2-1 0,1-2 0,-5-2 0,11 1 0,-2-1 0</inkml:trace>
  <inkml:trace contextRef="#ctx0" brushRef="#br0" timeOffset="966">448 53 6465,'-7'0'-355,"-5"0"360,10 0 1,-2 0 9,8 0 0,-1 0 0,5 1 0,-1 2 6,1 2 1,1 0 0,4-5-8,1 0 1,0 0-1,-1 1 5,1 4 1,-1-4 0,-1 5 8,-3 0 0,4-3-12,-4 6 1,-2-4-1,1 4-7,-2 1 0,-2 2 1,-4 2-3,0 0 1,-6-1-1,-3 1 1,-1-1 10,1 1 1,-4-2-1,4-1 1,-3-2-10,-1 1 1,-1 2 0,1 0 0,-1-1-10,0-2 1,5-2 0,0 4 1,-1-2 0,-1-4-13,2 4 12,3-6 31,6 3 0,0-8 13,0-2 1,6 2-1,3-2-34,3 2 1,2 1-1,-1-2-5,1-2 0,0-1 0,-1 3-18,1-2 0,-1-1-82,1 2 1,0 2-69,-1-2 1,1-2-54,-1 1 0,-1-1 215,-3 2 0,3-4 0,-4-5 0</inkml:trace>
  <inkml:trace contextRef="#ctx0" brushRef="#br0" timeOffset="1547">733 162 6031,'8'-6'-66,"4"3"0,-3-7 37,3 0 1,0 2-1,-1-1 1,-4-1 26,-1-2 0,5 0 0,-3 1 0,1 2 14,0-2 1,-6 4 0,1-2 45,-2-2-21,-2 5 0,-2 0 1,-2 6 22,-5 0 0,-3 6 0,-2 2 0,0 1 6,1 0 0,-1-2 1,2 4-1,2-2-10,1 2 1,-1 1 0,-2 1-1,2 2-17,1 3 0,6-1 1,-3 4-1,1 0-42,1 0 1,-1 1 0,5 2-1,2-3-27,2-2 0,-1 4 0,6-5 0,2-3-104,1-4 1,1 1-1,1-5 34,0 1 0,4-2 0,0-8 0,-2-1 100,0-1 0,-3-7 0,1 4 0,-1-7 0</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2:26:05.717"/>
    </inkml:context>
    <inkml:brush xml:id="br0">
      <inkml:brushProperty name="width" value="0.08571" units="cm"/>
      <inkml:brushProperty name="height" value="0.08571" units="cm"/>
      <inkml:brushProperty name="color" value="#FF0066"/>
    </inkml:brush>
  </inkml:definitions>
  <inkml:trace contextRef="#ctx0" brushRef="#br0">245 1046 7258,'7'-1'-568,"-2"-4"486,-4 4 1,-1-7 25,0 4 1,-1 2 35,-4-2 0,2-2 0,-4 0 10,1-2 1,-5 5-1,2-2 6,-3 4 1,-2 1 0,1 0 9,-1 0 0,1 0 0,-1 0 0,1 0 56,-1 0 0,0 6 0,1 3-27,-1 3 1,1 2 0,1-1 0,1 1-16,2-1 1,6 1 0,-3 1-1,1 2-22,1 1 1,-1 0 0,5-4 0,0-1-29,0 1 1,5-5-1,1-2-7,1-1 0,2 3 32,5-4 0,0-1 0,-1-5 3,1-4 1,-2 2 0,-2-4 0,-1-1-7,2 1 0,0 2 1,-1-4-1,-1-1-28,2-2 1,1-2 0,0 0 0,-2-1 5,0-3 0,-1 2 0,4-6 0,-1 3 7,-3 2 0,3-4 1,-4 0-1,-1-2 12,-2 1 1,1 4-1,-1-4 1,-2 1 26,-2 0 1,-1 5-1,0-2 1,0 2 4,0 3 0,0-1 0,0 1 0,0-1-22,0 1 1,-4-1-1,-1 0-5,2 1 0,1-1-5,2 1 46,0 5 113,0 2 42,0 6-166,0 0 1,0 6 0,0 3 24,0 3 1,0 6 0,0 2 0,0 1-26,0 3 0,2 2 0,1 0 0,2-2-13,-2-2 1,-2-4-1,1 5 1,1 0-6,1-2 0,2 0 1,-3-4-1,2 1-38,-2-2 1,3-1-101,-2-1 18,7-1 0,-8-5-80,6-3 1,-6-5 63,1-5 1,2 2-1,1-5 130,0 2 0,-2-3 0,2 3 0,-1-1 0,5-2 0,-4-5 0</inkml:trace>
  <inkml:trace contextRef="#ctx0" brushRef="#br0" timeOffset="733">557 870 6047,'0'7'91,"2"-1"-75,2-6 0,-1 0-12,6 0 0,0 0-9,5 0 0,-1-1-19,1-4 0,-5 2 0,0-6-14,2-1 1,-5 2 0,0-1 29,0-1 1,-5-3 0,4 0 5,-4-1 0,-1 5 1,0 0 22,0-1 1,-1-2-9,-4-2 1,2 6 0,-4 2-6,1 0 0,0 5 1,1-4 4,-4 4 0,-2 2 1,1 4-1,1 2 43,-2 1 1,4 4-1,-1-3 1,1 3-2,-1 2 0,4-1 1,-4 1-1,0-1-57,1 1 1,4 1-1,-2 2 1,2 1 7,-1-2 1,2 0 0,-2-3 0,2 1-5,2-1 1,0 1 0,0-1 0,2 1 13,2 0 0,-1-5 0,6 0-6,2 1 1,1-4-1,2-1-36,-1-4 0,-4-1 0,0 0 1,2 0-68,1 0 0,0-1 0,-1-4 0,-2-2-59,1-1 0,1-4 152,-2 3 0,9-3 0,-3-2 0</inkml:trace>
  <inkml:trace contextRef="#ctx0" brushRef="#br0" timeOffset="1217">924 680 6459,'-6'7'56,"3"1"1,-6-4 27,-2 5 0,-1 3 0,-2 2-69,1 0 0,1-1 0,1 1 0,4-1-1,1 1 0,-3-1 0,2 0 0,1-3-14,0-1 0,2 0 1,4 5 6,0-1 0,0 1 0,0 0 1,1-1 0,4-1-14,4-3 0,3 2 1,2-5 5,-1 1 0,-4-4 0,0 2-31,2-4 0,1 4-69,2-1 1,-1 1 8,1-5 0,-5-2 1,-2-2-80,-1-5 1,3 1 0,-3-1 169,2-1 0,-5-2 0,1-2 0,4 1 0,0-1 0</inkml:trace>
  <inkml:trace contextRef="#ctx0" brushRef="#br0" timeOffset="1516">1114 625 7620,'0'9'-412,"0"0"0,0-4 233,0 4 0,0 0 0,0 5 0,0-1 276,0 1 0,1 4 0,2 2 0,3 1-86,2 3 1,-4 0-1,4-1 1,-2-4 11,-3 1 1,-1-5-1,-1 3-69,4-3-332,-4-1 280,5-7 1,-6-2 0,0-10 0,0-4 97,0-3 0,-6-1 0,-1-1 0</inkml:trace>
  <inkml:trace contextRef="#ctx0" brushRef="#br0" timeOffset="1664">1100 503 7592,'0'8'-242,"0"-2"0,0-6 0,0 0 1</inkml:trace>
  <inkml:trace contextRef="#ctx0" brushRef="#br0" timeOffset="2149">1358 530 5857,'0'8'26,"0"4"75,0-3 0,0 3 1,-1 2-43,-4-1 0,-1 1 0,-3-1 0,5 1-38,2 0 0,-2-5 1,-1 0-48,2 1 0,1-2 9,2 1 0,2-6 0,3 1 8,4-2 0,3-2 0,1 0 9,1 0 0,-1 0 0,1 1 4,0 4 0,-1-2 20,1 6 0,-7-5 0,-1 4 0,-1 0 39,-1-1 1,1-2 0,-5 4-39,0 1 0,-6 2 0,-2 2 0,-1-1-20,0 1 1,0-5 0,-4 0 0,-1 0-27,0-1 1,1 2-1,-1-4 1,1 0-105,-1 0 1,0 3 0,1-4-83,-1-2 0,2-3 207,3-5 0,-3-2 0,5-7 0</inkml:trace>
  <inkml:trace contextRef="#ctx0" brushRef="#br0" timeOffset="2381">1453 761 7616,'0'14'70,"-4"-5"0,-1 0 1,2 1-145,2 2 1,-4-2-1,1-1 1,1 1-477,1 2 0,4 2 284,2-1 0,-1-5 266,6-4 0,0-2 0,5-8 0,-1-2 0</inkml:trace>
  <inkml:trace contextRef="#ctx0" brushRef="#br0" timeOffset="2598">1440 490 6075,'0'13'0</inkml:trace>
  <inkml:trace contextRef="#ctx0" brushRef="#br0" timeOffset="3300">1589 748 7396,'-7'6'-167,"-4"-3"30,6 6 1,1 0 0,4 4 36,0 1 1,0-1 0,0 1 71,0 0 0,0-5 0,1-2-5,4-1 0,-2-1 27,6-5 0,0 0 1,5-2-4,-1-2 1,-5 1 0,-2-5 0,-2 1-2,1-1 1,4-1-1,-5-5 9,-1 1 0,-1-1 1,-2 1-27,0-1 0,-2 1 0,-2 0 0,-5 4 0,1 2 0,-2 4 0,-4-2 2,-2 2 0,-3 2 0,6 1 0,-1 0-32,1 0 0,-5 0 1,0 0 56,1 0 0,2 0 0,1 6 0,1 1 0</inkml:trace>
  <inkml:trace contextRef="#ctx0" brushRef="#br0" timeOffset="3733">1671 693 7629,'-2'14'-438,"-1"-1"93,-2 1 1,1-5 0,4 0 322,0 2 0,1 1 0,2 1 1,4-1-3,0-3 1,-4-1 0,3-5 18,0 2 0,-3-1 92,6-4 1,-6-1-106,2-4 0,1 2 0,-2-6 0,1-2-25,1-1 1,-3-3 0,4-1 0,1-2 12,0 1 1,-4 2-1,4 1 1,-1-1 28,1-3 1,-4 7-1,4-2 1,-1 2 23,1 4 0,-4-4 183,5 7 1,0 1-145,5 7 0,-6-1 0,-4 6 0,-2 2-46,-2 1 0,0 2 1,0-1-1,0 1-46,0-1 0,0 1 0,0-1-113,0 1 1,-2 0 10,-2-1 1,1-5 131,-6-4 0,6-2 0,-4-2 0,7 0 0</inkml:trace>
  <inkml:trace contextRef="#ctx0" brushRef="#br0" timeOffset="4032">1929 585 7628,'-8'9'-83,"2"-2"0,1 1-319,1-1 1,-1-2 0,5 4 293,0 1 1,0-2 0,2 0-1,2-2 178,5-3 1,4-2 0,-1 1-1,-2 1-31,-1 1 0,0 1 0,5-5 0,-1 0 84,1 0 1,0 4-48,-1 1 1,-5 1-82,-4-2 0,-2-1 1,-4 5-1,-2-1-86,-5 1 1,-3-4 0,-4 4 0,0 0 90,-2-1 0,-6 2 0,3 5 0</inkml:trace>
  <inkml:trace contextRef="#ctx0" brushRef="#br0" timeOffset="5313">2132 191 7499,'0'13'-222,"0"1"1,0 0 0,0-1 0,2 1 137,2-1 1,-2 2 0,4 2 0,-2 3 104,1 1 1,4-5 0,-5 2-1,1-1-32,1 1 1,-5-7-1,4 2 14,-3-1 0,-1-6 45,4-1-77,-4-4 1,5-2-10,-6-4 0,0 2 0,0-6 0,0-1 19,0-2 0,0-2 1,0-1 13,0-3 0,0 3 0,0-3 1,0 3-7,0 1 0,0 0 0,0 1 0,0-1 0,0 1 0,5-1 1,-1 1-1,-1-1 8,-1 0 1,-1 2 0,2 2-4,2 1 0,4 0 0,-3-3 11,1 3 0,-2 3 42,4 6 1,-5 0 20,6 0 1,-3 6 0,2 3-1,-3 3-41,0 1 1,-3 2-1,5 3 1,-1 4-27,1-1 0,-5 3 1,1-5-1,-1 1 8,2 0 0,-4-1 1,4-2-7,-4 1 1,1-1-1,1-7 14,2-1-7,-1-6-75,-4 3 0,0-7 22,0-4 0,0 2 1,0-6-1,0-1-15,0-2 0,2-2 0,1 0 0,3 1 32,1-1 1,-2-4 0,2 0 0,1 1 22,-1 2 1,-2 2-1,2-1 1,1 1 19,-1-1 1,3 0 6,3 1 111,1-1-43,-1 1 0,-5 7 0,-4 6 23,-2 7 0,-2 5 0,0 2 0,0-1-68,0 1 0,0 4 1,0 0-1,0 0-57,0 2 1,4-3-1,1 4 1,-2-2-11,-2-2 0,-1-2 0,0-1-153,0-1 1,0-4-2,0 0 1,2-6 79,2 2 0,-1-5 0,5-5 94,-2-4 0,0-3 0,-1-1 0,2-1 0,7 0 0</inkml:trace>
  <inkml:trace contextRef="#ctx0" brushRef="#br0" timeOffset="5647">2621 286 7622,'-1'12'-12,"-2"-1"1,-2-2 3,2 1 1,1-2-1,2 1-150,0 1 1,0-2-1,2-1 50,3-1 1,-2 0 0,6-3 7,1 2 1,2 0 0,2-5-1,-1-2 59,1-3 1,0 4 0,-2-5 0,-2 0 49,-1-3 0,0 1 0,3-1 16,-3-1 1,2 2 0,-7-1 28,-1-1 1,-1 2-13,-2-1 0,-2 4 1,-2-2-27,-5 1 0,-3 1 1,-2 5-62,1 0 1,-1 0-1,1 0-34,-1 0 0,0 0-294,1 0 373,-1 0 0,7 0 0,-5-6 0,4-1 0</inkml:trace>
  <inkml:trace contextRef="#ctx0" brushRef="#br0" timeOffset="6013">2770 55 7622,'8'6'-27,"-2"2"0,-4 4-101,2-3 1,-2 3-1,4-3 1,-2 3 30,1 2 1,4-1 0,-3 2 0,0 2 37,0 1 1,3 1 0,-5-2 0,1 1 46,1-1 1,-5-7-1,4-1 42,-4 2 34,-1-5-3,0 0-65,0-6 0,0-6 1,0-3-10,0-3 1,0-2-1,0-1 1,0-1-18,0-2 1,0-1 0,0 4 0,0-1-35,0-2 0,0 0 0,0 4 0,0 0 14,0 1 0,5 2 0,1 1 0,2-2-1,2 1 0,2 5 1,3-3 50,3-2 0,-7 4 0,3-2 0,2 6 0,5-3 0</inkml:trace>
  <inkml:trace contextRef="#ctx0" brushRef="#br0" timeOffset="6416">3001 177 7407,'2'12'-646,"1"-1"492,1-2 0,7-5 0,-2 4 99,3-2 0,-3-1 0,0-5 0,2 0 22,1 0 1,1 0 0,1 0 22,-1 0 1,1-5 0,0-1-1,-2-2 32,-3-2 0,-2-1 1,-4 1-1,2 1 51,-2-2 1,-2-1-34,-1-1 1,-1 0 0,-4 4 2,-4 5 0,-3 2 0,-1 2 1,-1 0 51,0 0 0,1 6 0,-1 3 0,1 5-45,-1 4 1,1-3-1,-1 5 1,2-2-23,3 0 0,-2 2 0,7-4 0,1 4-41,1 1 0,2-4 0,0 1 1,0-3-92,0-2 0,6-4 0,3-1 0,5-2-37,4-3 0,-3-1 1,5-4-1,-2-1 141,0-2 0,6-11 0,-3 1 0</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2:26:14.181"/>
    </inkml:context>
    <inkml:brush xml:id="br0">
      <inkml:brushProperty name="width" value="0.08571" units="cm"/>
      <inkml:brushProperty name="height" value="0.08571" units="cm"/>
      <inkml:brushProperty name="color" value="#FF0066"/>
    </inkml:brush>
  </inkml:definitions>
  <inkml:trace contextRef="#ctx0" brushRef="#br0">0 204 6184,'0'13'-31,"0"1"29,0 0 1,2-1 0,1 2-1,1 3 0,1-3 0,-5 3 35,0-2 0,0-3 0,2-1 26,2-3 0,-2-1-45,2-4 1,-2-4-12,-2 0 0,0-1 0,1-8 1,2-2-6,2-1 0,1-6 0,-3 0 0,1 0-18,-1-2 0,0 5 1,0-4-1,3-1-13,2-3 0,-5 2 1,3 0-1,-2 1 21,1 4 1,1 1-1,-3 1 44,2 1 0,-1 4 1,-2 1 39,2 2 0,-2 3 0,4 7 1,-2 5-38,1 4 0,4 2 1,-3 1-1,0 4-51,0 1 1,4-3-1,-2 5 1,1-1-1,0-1 0,-4-1 0,4-6 0,0-1-24,-2 1 0,1-1 8,-4 1 47,-2 0-54,4-7 1,-6-7 0,0-9 13,0-3 1,4-2-1,1 1 1,-2-1 9,-2 1 0,-1-1 0,2 1 1,1-1 11,1 0 0,3 5 1,-4 0 7,1-1 0,5-2 1,-3 0 6,2 2 0,-4 4 1,4 5-1,-1-2 31,1-2 1,-4 1 26,5 4 1,0 1 0,4 4-4,-4 4 0,1-1 0,-4 1 0,0 1-42,0 2 0,3 6 0,-3 0-37,2-1 1,-1-2 0,4-1-1,-3-1-10,-2 1 0,-2-5 1,-2-2-304,2-1 106,-2 5 0,5-9 219,-2 2 0,-4-4 0,4-4 0,-2-6 0,1-2 0,4-1 0,5-1 0</inkml:trace>
  <inkml:trace contextRef="#ctx0" brushRef="#br0" timeOffset="416">598 163 7518,'0'9'-155,"0"0"0,0-4-97,0 4 1,0 0 99,0 4 1,1-1 69,4-3 1,-2 2-10,6-6 1,0-2 60,5-8 1,-5 2-1,-2-6 1,1-2 34,-1-1 1,-4 3 0,2 0 0,-4-1 1,-1-2 0,0-2 0,0 0 10,0 1 0,0 4 25,0 0 0,-6 1 1,-3-1 0,-3 3 0,0 8 20,3 2 1,-1-1-1,3 6 1,1 2-11,0 1 1,2 3 0,4 2 0,0 2-32,0 2 1,0-3 0,0 4 0,0-1-17,0 0 1,0-5 0,1 2 0,4-2-32,4-3 0,-1 1 1,1-2-1,1-3-60,2-5 0,-3-2 1,0-2-1,2 0-20,1 0 0,2-2 1,-1-2-1,-1-5 52,-3-3 0,3-2 0,-4 1 1,1-1 52,0 0 0,-5-1 0,6-3 0,-7-3 0,3-6 0</inkml:trace>
  <inkml:trace contextRef="#ctx0" brushRef="#br0" timeOffset="735">856 122 7607,'1'8'104,"2"-2"-170,2 0 0,-1-3 0,-2 6-5,3 2 0,-4-4 0,5 1 0,-1-1-59,-1 1 1,2-4-30,-1 5 1,2-1 72,7 1 0,-5-3 1,-2-8-1,-1-2 1,-3-5 1,0-3-1,0-2 1,2-1 65,-2-3 1,3 1-1,-1-4 1,-1 2 46,2 2 1,-3 0-1,6 1 15,2-2 0,-4 1 0,2 8 157,2 5 1,1 2 0,0 5-110,-3 6 1,3 0 0,-4 11 0,1-1-178,0 4 0,-6-2 1,3 0-1,-2-1 86,1-3 0,6 4 0,-4 0 0</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2:26:57.247"/>
    </inkml:context>
    <inkml:brush xml:id="br0">
      <inkml:brushProperty name="width" value="0.08571" units="cm"/>
      <inkml:brushProperty name="height" value="0.08571" units="cm"/>
      <inkml:brushProperty name="color" value="#FF0066"/>
    </inkml:brush>
  </inkml:definitions>
  <inkml:trace contextRef="#ctx0" brushRef="#br0">29 121 6746,'-15'0'-229,"7"0"0,3 1 271,10 4 1,1-1 0,6 4-1,-2 0 1,2 1 1,6-4 0,2 5-1,0 0 5,2-2 0,-4 4 1,7-6-1,2 1-29,1 0 0,2-1 0,0-2 0,-2 1-11,-3-2 1,4-1-1,-6-2 1,2 0-12,0 0 0,-7 0 0,2 0 0,-3 0-6,-2 0 1,0-5-1,-2-2-6,-3-1 1,2-2-26,-7-5 1,0 5 0,-5 0 4,0-2 1,-2-1-1,-3-2 1,-5 0-7,-3 0 0,-2 3 0,0 0 0,0-1 19,0 1 0,-5 2 1,0-1-1,0 2 24,-2 3 0,4-4 1,-5 5-1,1 1 5,4 3 1,-1 1 0,1 0-1,-2 0 3,2 0 0,6 0 0,2 0 6,-2 0-12,6 0 1,1 0 49,10 0 0,3 0 0,7 0 0,0 0 12,0 0 0,0 0 0,2 0 0,1 0-33,2 0 0,2 1 0,-4 3 0,2 2-33,-2 3 0,4 1 0,-1 3 0,1-1-8,0-2 1,-2-2 0,-5 4-1,0-2 12,0 1 0,0-2 0,0 1 26,0 1 1,-7-2 0,-1-1 0,-2 0 0,0 1 0,0-4 0,-5 5 7,0 1 0,-2 1 0,-1 0 0,-2-2-6,1 1 0,-2 3 1,-1 1-1,0 0-5,1 0 1,-6 0-1,4 0-7,-1 0 1,1 1 0,5 3-48,-2 1 1,-5 0-1,5-5 1,1 0-126,3 0 0,-4 0 1,0 0-121,1 0 1,-2-5 271,1 0 0,-7-7 0,4 4 0</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2:26:58.129"/>
    </inkml:context>
    <inkml:brush xml:id="br0">
      <inkml:brushProperty name="width" value="0.08571" units="cm"/>
      <inkml:brushProperty name="height" value="0.08571" units="cm"/>
      <inkml:brushProperty name="color" value="#FF0066"/>
    </inkml:brush>
  </inkml:definitions>
  <inkml:trace contextRef="#ctx0" brushRef="#br0">2249 195 7451,'8'-8'-1426,"4"-1"1586,-7 4-110,0 4 6,-5-6 21,0 7 1,0 2 0,0 3 0,0 6 16,0 8 0,0-1 1,0 7-1,-2 3-86,-3 6 1,4-3-1,-4 4 1,3-1-47,2 1 0,0-4 0,0 4 0,0-5-79,0-5 1,0 2-1,0-6-15,0 3 1,0-6 0,-2 0 131,-3-6 0,-3-5 0,-7-7 0</inkml:trace>
  <inkml:trace contextRef="#ctx0" brushRef="#br0" timeOffset="767">2039 570 7257,'-15'0'-408,"0"0"0,7-2 1,1-1 444,0-2 0,1-2 1,-6 2-1,4-5-99,1-3 0,-3-2 1,3 0-1,1 0 78,-1 0 1,-3 5 0,3 0 0,1-2 13,-1-1 0,0 3 29,2 0 32,4 0-14,-6 2 1,9 3-44,3 10 0,-4-2 1,6 7-38,0 2 0,-1 1 0,4 2 0,-5 0-19,-3 0 0,3 0 0,0 0 1,-2 0-5,-1 0 1,-2-5 0,-2 0-1,-1 1 13,-2 3 1,-7 1-1,2-2 4,-3-3 0,-4 2 1,-1-6-1,-2 1-12,2 0 1,-4-2 0,1-5-1,-1 0 16,0 0 0,1-7 1,2-3-1,-2-3 0,-3-2 1,6-2 0,-4-1-1,2-4-8,0-1 1,0 0 0,5-2-1,0 3 12,0 0 1,5 6-1,2-4 29,1 3 4,-4 2-1,9 7 0,-3 1-3,10 7 0,-3 2 1,4 1-1,-1 4 33,0 1 1,2 2 0,-4 5 0,4 0-30,1 0 0,1 5 0,2 2 0,-2 1-12,-3 4 1,4-4-1,-3 2 1,1 1-1,4 3 1,-5-4-1,-1 0 1,-1 0 6,0-2 0,0 0 1,-5-4-1,0 1 25,0-2 1,0-1 0,-1-2-58,-4 0 1,-4-2 0,-6-1 2,0-2 1,-1-7 0,-3 2 0,-1-3-105,2-2 0,-4-7 0,1-3 0,-3-5-28,-2-5 0,2-2 0,1-6 0,1 0 134,4-4 0,-5-1 0,-1 3 0</inkml:trace>
  <inkml:trace contextRef="#ctx0" brushRef="#br0" timeOffset="1184">1799 120 7342,'-8'0'-312,"-5"-7"0,4-1 1</inkml:trace>
  <inkml:trace contextRef="#ctx0" brushRef="#br0" timeOffset="1398">1619 180 6943,'15'0'0</inkml:trace>
  <inkml:trace contextRef="#ctx0" brushRef="#br0" timeOffset="2651">1050 255 7587,'0'-15'-428,"0"0"1,0 5 226,0 0 1,0 5 133,0-5 77,0 7 0,-2-2 0,-3 8 0,-3 4-15,-1 1 0,-4-3 0,3 5 0,-3 2 21,-2 1 0,-2 2 1,-1 0-1,-2 0 19,1 0 1,3 0 0,1 0 0,0 0-24,0 0 0,0 5 1,1 0-1,3-2-20,1-1 0,6-2 0,-1 0-16,4 0 1,1-5 0,1-2-22,4-1 0,4 3 1,6-5-1,0-2 23,0-1 1,5-2 0,0 0 0,0-2 20,1-3 1,-4-1 0,3-6 0,-3 4 19,-2 1 0,5-3 0,0 3 0,-2 1 1,-1-1 1,-7-3 0,0 5-9,1 2 0,-2-4-9,1 2-5,-7 0 1,2 5-1,-10 0 5,-5 0 1,-3 7 0,-2 1-1,-2 2-2,-3 0 0,3-5 0,-3 3 0,2 1-3,-2-1 0,3-3 1,-4 3-1,1-1-7,0-4 0,0 4 1,5-2-1,0-2-7,0-1 0,-5-2 0,0 0 13,1 0 1,8 0 0,1 0 1,-2 0 8,5 0 76,1 0 66,6 0-63,0 0 0,1 7 0,3 3-70,1 3 0,0 2 1,-5 0-1,0 0-14,0 0 1,0 0 0,0 0 0,0 0-1,0 0 0,-2 0 0,-1 0 0,-2 0-10,1 0 0,-4 0 0,0 0 4,-1 0 0,-2-5 1,4-2-1,-1-1-14,-4-4 1,4 4-1,-2-2-51,-2-2 0,-1-1 0,-2-2-67,0 0 1,5 0 0,0 0 44,-2 0 0,5-7 0,1-3 91,-1-3 0,5-2 0,-4 0 0</inkml:trace>
  <inkml:trace contextRef="#ctx0" brushRef="#br0" timeOffset="3733">420 630 5873,'0'-10'89,"0"0"0,2-2-90,3-1 1,-4-2-1,4-2 1,-1-1 3,1-2 1,-4-7-1,4 2 1,-3-3 12,-2-2 1,0 0 0,0 2 0,0 3-3,0 5 0,0-2 52,0 2-22,0 0-53,0 12 2,0 1 0,7 12 1,3 2 2,3 1 1,-3-3 0,0 5 12,1 2 0,1-4 0,0 0 0,-2 1 0,1-1 0,-2-3 0,-1 5 0,0 0-7,1-2 1,-4 6-2,5-4 0,-7 3 0,2 2 0,-3 0 1,-2 0 0,0 0-3,0 0 0,-7-5 1,-3 0-1,-3 2 1,-2 1 0,0 0 0,0-3-12,0-5 1,0-1-1,0-1 1,0 2-59,0-2 1,0-1 0,0-4 41,0-3 1,0 2 0,0-7 13,0-2 0,0-1 1,2-2 23,3 0 31,-4 0 0,11 2 49,-7 3-70,7 3 0,-4 14 1,7 3-14,0 3 1,0-3 0,0 0-8,0 2 0,-5 1-7,0 2 0,-2-7 1,4-1-1,-4-2-3,-1 0 0,3 0 1,-5-5 0,0 0 0,-5 0 4,0 0 0,7-2 1,1-1-1,0-4 5,-3-1 0,2 0 0,0-4 1,1 2-1,4-2 1,-4-1-1,0-2 1,1 0 1,-1 0 0,-3 0 0,3 0-2,-1 0 1,3 0 0,-3 0 0,-1 0-1,1 0 0,3 2 0,-3 1 0,1 2 0,0 7 23,2-2-8,4 3 1,-11 4 0,7 3-1,2 5 43,1 3 0,0 2 1,-1 0-1,-2 0-15,2 0 0,1 2 0,2 1 1,0 2-19,0-2 0,0 1 0,0-1 0,0 2-11,0-2 0,0-1 0,0-2 1,0 0 1,5 0 0,2-2-11,1-3 0,-3-3-40,5-7 0,0 0 1,5 0-72,0 0 0,0-7 0,-2-3 0,-1-3-17,-2-2 1,-2 0 0,4 0 0,-2 0 122,2 0 0,1-7 0,2-1 0</inkml:trace>
  <inkml:trace contextRef="#ctx0" brushRef="#br0" timeOffset="3948">555 75 7605,'0'-10'-128,"-2"0"-800,-3-2 928,3-1 0,-4 5 0,12-6 0,3 6 0</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2:27:04.412"/>
    </inkml:context>
    <inkml:brush xml:id="br0">
      <inkml:brushProperty name="width" value="0.08571" units="cm"/>
      <inkml:brushProperty name="height" value="0.08571" units="cm"/>
      <inkml:brushProperty name="color" value="#FF0066"/>
    </inkml:brush>
  </inkml:definitions>
  <inkml:trace contextRef="#ctx0" brushRef="#br0">2204 147 7450,'3'-6'-685,"0"0"0,0 3 584,-3-2 1,1 3 193,1-1 1,-1 1 0,3 0 42,0-1 1,-2 1-1,4 4-112,0 1 0,-1 3 1,1-2-1,1 0-27,0 3 0,3 1 0,0 0 0,2 1-1,-2 0 1,0-1 0,-2 1 0,-2 0 4,0 3 0,-1-3 0,1 3 1,-4-3 40,-1 0 1,-1 2-1,-1 2 1,-1-1-19,-4 1 1,-5 1 0,0-2 0,-1-1-2,0 2 1,-1-4 0,-2 3 0,2-3-17,0 0 1,-2-1 0,1 1-1,-2 0-60,2-1 0,-1 0 1,2-1-1,1-2-27,-1 2 1,1-3 0,1 0 0,0-2-76,0 1 1,2 0-1,0-3 155,1 0 0,2-1 0,1-2 0,1-2 0,2-3 0,-2-1 0,-1 1 0</inkml:trace>
  <inkml:trace contextRef="#ctx0" brushRef="#br0" timeOffset="265">2092 190 7635,'5'-1'-137,"-2"-2"1,-1-1-51,1-2 1,-2 3-1,5 6 186,1 3 1,1 3-1,0 2 1,1 4 13,-1 5 1,4-1 0,-1 3 0,1-1-116,0-2 1,-1 2 0,2-2 0,0-3-159,-3-3 0,0-4 260,-2 0 0,1-4 0,-1-1 0</inkml:trace>
  <inkml:trace contextRef="#ctx0" brushRef="#br0" timeOffset="1217">1851 353 7639,'-9'-1'-354,"1"-2"0,2 2 1,0-5 226,0-1 0,1-1 1,0 0-1,0-1 116,1 1 0,1-1 1,-2 0-1,1 1 35,2-1 1,-2 1 0,1-1 0,1 0 7,-2 1 1,3-1-4,-2 1 1,2 2-24,1 0 0,1 4 0,2-1 1,3 2 0,1 1 0,2-1 0,-1-1-8,1 0 1,0-1 0,-1 3 0,1 0 8,-1 0 1,1 1 0,0 1 0,-1 0 1,1 0 0,-1 2 1,1 0-22,0 1 0,-1 0 0,1 1-3,0 0 0,-2 0 0,-1 2 5,-3 1 0,-2 0 1,-1-1 3,0 1 1,-1-1 0,-2 1 1,-3 0 1,-1-1-1,-3 1 1,-1-1-19,0 1 1,-1 0 0,1-2 0,-1 0-9,-2-1 0,3 0 1,-4 2-1,1 0 23,1-2 0,-4 1 0,4-2 1,-1 1 3,-1-1 0,1 0 0,-2 1 0,0-2 6,2 0 1,3-3-1,-4 1 1,1-1 2,0-1 1,-1 0 0,4 0 0,-1 0-3,0 0 0,2-1 1,-2 0-1,0-3-5,1-1 1,-1 2 0,4-2 0,-1 0-1,0 1 0,1-1 0,-1-2 1,1 1-2,-1 0 1,1-2-1,2 0 1,1-1-8,1 0 0,-2 1 0,3-1 0,2 0 8,0 1 1,1-1-1,0 1 1,0-1 3,0 0 0,0 4 0,1 0 1,0 0 11,2 0 1,4 2 0,-1-1 0,1-1-4,2 0 1,3 0-1,-1-1 1,0 1 3,-2 1 1,0-2 0,-1 3 0,1 2 27,0 0 0,-1 1 1,1 0-26,-1 0 0,1 0 1,0 0-1,-2 1 11,-1 1 0,2 3 1,-4 4-1,1 0-21,-2 3 0,-2-2 1,-1 4-1,0-1-29,0 1 0,0-3 0,0 2 0,-1 0-28,-2-3 0,-2 0 0,-3-1 0,-1-1-83,1 1 0,-1-2 1,0 0 129,1-1 0,-1-4 0,1 2 0</inkml:trace>
  <inkml:trace contextRef="#ctx0" brushRef="#br0" timeOffset="1516">1369 0 6630,'3'6'-312,"1"0"1,1 1 293,5 0 1,-1 7-1,3 3 1,-1 5 87,1 3 1,2 1 0,-2 2 0,-1 1-148,2-1 1,-5 0 0,2-2-1,-4-4 77,-3-3 0,1-6 0,-1-5 0,-2 1 0,3-4 0</inkml:trace>
  <inkml:trace contextRef="#ctx0" brushRef="#br0" timeOffset="1782">1825 35 7685,'0'-9'-487,"-1"2"-391,-2 1 878,2 2 0,-6 8 0,2 1 0</inkml:trace>
  <inkml:trace contextRef="#ctx0" brushRef="#br0" timeOffset="2200">1636 302 7540,'-9'0'-540,"1"0"0,-1 1 461,0 1 0,1 0 1,-1 4-1,1 1 92,-1 0 0,0 2 0,1 0 0,-1-1-16,1 1 1,-2-1 0,-1-2-1,0 0 2,0 1 0,-1-1 0,1 0 0,0-2 35,1 0 0,-1-3 0,-1 2 0,2-2 30,0-1 1,2 0 0,-1 0-1,1 0 0,-1 0 1,0-3 0,2-1-39,1-1 1,-1 2 0,4-3 0,1 1-25,-2 0 1,3-3 0,-3 2 0,1-4 4,0-1 0,-3-1 0,4 3 1,0-2-11,1 0 1,-2-5 0,0 3-1,0-2-21,-1 1 1,3 1 0,-3-2 0,2 3-90,-1 0 0,-1 2 0,2-2-367,-1 3 480,0 0 0,-1 1 0,0-1 0</inkml:trace>
  <inkml:trace contextRef="#ctx0" brushRef="#br0" timeOffset="2551">1093 310 7337,'-4'0'-545,"0"1"1,5 1 581,2 1 1,1 4-1,5-3 1,0 2-67,-1 0 0,4-3 1,-1 2-1,0-1-1,-2 1 0,0-2 0,0 2 1,-1-1 37,1-2 1,-3 1 0,-2 1 48,0 1 0,-1 1 0,-3 2 0,0 1-41,0 0 1,-4-1 0,-2 2 0,-1 0-73,-2 2 1,-2 3 0,-1-2 55,2 1 0,-4-2 0,1-3 0</inkml:trace>
  <inkml:trace contextRef="#ctx0" brushRef="#br0" timeOffset="2849">887 95 7697,'-4'1'-1397,"3"3"1345,3 4 1,6 9 0,-1 7 0,5 3 38,1 5 0,-1-1 0,1 0 1,0 2 12,-3 0 0,0-2 0,-2-2 0,1-3 0</inkml:trace>
  <inkml:trace contextRef="#ctx0" brushRef="#br0" timeOffset="3614">766 121 7692,'-4'-2'-73,"1"2"0,6 5 1,2 8-1,3 2-15,1 4 1,-1 5 0,2 0 0,0 4-15,2 0 0,-1 2 1,-3-2-1,-1 0 22,-2-1 1,-3-8 0,1-2-1,-2-2 56,-1-1 1,-4-2-1,-2-4 1,-4-2 28,-1-4 0,-2 2 1,3-1-1,-3-1-10,0-1 0,1-1 1,-1 0-1,0 0 6,3 0 0,-3-4 0,2-2 1,0-1-10,-2-2 1,4 0-1,-3-2 1,2-1-19,2-2 0,0 3 0,2-3 0,1 1 18,1 0 0,0 1 0,2-1 0,-1 0-1,1 3 1,1 0 0,2 2 17,2-1 0,2 1 0,4 3 1,-1 1 17,1 0 1,-1 3 0,1-2 0,0 2 24,-1 1 0,-2 1 1,0 2-1,0 3-18,2 1 0,-2-1 0,0 1 0,-1 1-16,0 3 1,0 0 0,-3-1 0,1 1-13,-1 0 1,-1 3 0,-2-1-1,-1 0 15,-1 3 0,-4-1 1,1 0-1,-1-1 4,-2 2 0,-2 0 0,-1 1 0,2 0-12,0-3 0,-1 2 0,-1-2 0,2 3-4,0 0 0,4-3 0,2 0 1,-1-2-23,0-1 0,3-2 0,-1 0 11,2-1 1,1 1 23,0 0 0,0-4 53,0 1 0,0 0-12,0 2 1,0-2-47,0 0 0,-4-3 0,-1 2-45,-3-2 0,-1 0 1,1-3-1,-2 0-50,-1 0 1,-2 0 0,-2-1 0,1-2-32,-2-2 1,-2 0 0,0-2 0,2-1 46,-1-3 0,1-1 0,0 1 0,2-1 62,2-2 0,-1-4 0,-1-4 0</inkml:trace>
  <inkml:trace contextRef="#ctx0" brushRef="#br0" timeOffset="3864">603 155 7714,'-4'6'-212,"-2"0"1,1-3-1,0 2 1,-1 3-42,1 3 1,-2-1 0,2 3 252,0 0 0,-3 2 0,4-1 0</inkml:trace>
  <inkml:trace contextRef="#ctx0" brushRef="#br0" timeOffset="4214">250 43 6381,'0'10'-142,"1"2"1,2 6 225,2 4 0,3 6 0,1 4 1,-1 1-173,1 2 1,0 0 0,-1 1-1,1-2 88,-1-3 0,-3-7 0,-1-3 0,-4-4 0</inkml:trace>
  <inkml:trace contextRef="#ctx0" brushRef="#br0" timeOffset="4457">172 327 7679,'0'14'134,"-1"-4"1,-1-2-30,-4-2 1,-2 1 0,1 7 0,0 4-126,1 3 0,-1 2 0,-3 4 0,-2 1-185,2 0 0,-3 1 0,1-4 0,-1-2 205,-3-3 0,-4-2 0,-2-1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48:05.831"/>
    </inkml:context>
    <inkml:brush xml:id="br0">
      <inkml:brushProperty name="width" value="0.08571" units="cm"/>
      <inkml:brushProperty name="height" value="0.08571" units="cm"/>
      <inkml:brushProperty name="color" value="#008C3A"/>
    </inkml:brush>
  </inkml:definitions>
  <inkml:trace contextRef="#ctx0" brushRef="#br0">15 1 12287,'0'7'0,"0"0"0,0 0 0,0 0 0,0 1 0,0 1 0,3 3 0,1 4 0,0 3 0,1 1 0,-3 1 0,3 0 0,0 1 0,-1 1 0,0 0 0,-3 1 0,1 1 0,0-3 0,-1-1 0,-1-1 0,0-3 0,0 1 0,-3-3 0,0-3 0,-1-4 0,-1-2 0,-4-1 0,0-2 0,-3-4 0,1-3 0</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32:07.846"/>
    </inkml:context>
    <inkml:brush xml:id="br0">
      <inkml:brushProperty name="width" value="0.08571" units="cm"/>
      <inkml:brushProperty name="height" value="0.08571" units="cm"/>
      <inkml:brushProperty name="color" value="#FF0066"/>
    </inkml:brush>
  </inkml:definitions>
  <inkml:trace contextRef="#ctx0" brushRef="#br0">5097 533 12287,'-28'0'0,"0"0"0,0 0 0,9 0 0,0 0 0,-3 0 0,-2 0 0,-4 0 0,0 0 0,0 0 0,0 0 0,0-13 0,0-5 0,12 2 0,7-2 0,6-4 0,3 6 0,0-2 0,0-4 0,0 6 0,0-2 0,0-4 0,0 6 0,3 1 0,6 2 0,-6-9 0,6 4 0,-2 5 0,2 4 0,-6 6 0,10 3 0,-13 0 0,3 0 0,3 3 0,3 6 0,4 7 0,-4 12 0,-3-3 0,10-3 0,-4-4 0,-6 4 0,7-6 0,-1 2 0,4 4 0,-7 0 0,7 0 0,-4-4 0,7 1 0,-7 9 0,4 0 0,-10-10 0,7 1 0,-1 3 0,-9-7 0,6 4 0,-5 3 0,-4-7 0,0 4 0,-4-3 0,-5 2 0,-6 4 0,-13-13 0,0-2 0,0-4 0,0-3 0,-4 0 0,-5 0 0,6 0 0,-9 0 0,2 0 0,1 0 0,-4 0 0,7 0 0,-3 0 0,3 0 0,3-3 0,3-4 0,0-2 0,3-3 0,3 5 0,3-2 0,13-3 0,-3 2 0,6 7 0,3-12 0,0 5 0,0 7 0,-4-9 0,-5 12 0,3 0 0,-13 0 0,-3 0 0,-2 0 0,-4 0 0,0 3 0,0 6 0,0-6 0,0 7 0,0-7 0,0-3 0,-10 0 0,1 0 0,3 0 0,3 0 0,3 0 0,0 0 0,0-3 0,0-7 0,0 4 0,0-9 0,0 2 0,0-9 0,0 4 0,12-7 0,7-3 0,6 9 0,3 0 0,0 13 0,3-6 0,6 12 0,-3 0 0,13 0 0,-10 0 0,10 0 0,0 0 0,6 3 0,-7 6 0,-2-6 0,-10 10 0,6-4 0,4 0 0,-7 13 0,10-3 0,-10 3 0,7-1 0,-4-2 0,-2-10 0,-10 10 0,0 3 0,9 3 0,0 3 0,-2-10 0,-17 1 0,-8 3 0,-7-7 0,-3 1 0,0 0 0,0-1 0,0-9 0,0 7 0,0-4 0,0 0 0,0 1 0,0-10 0,0 12 0,0 4 0</inkml:trace>
  <inkml:trace contextRef="#ctx0" brushRef="#br0" timeOffset="333">4649 57 12287,'-44'15'0,"4"-2"0,-1-13 0,-2 3 0,-1 6 0,-6-2 0,10 8 0,-1 1 0,1-1 0,-10-9 0,7 7 0</inkml:trace>
  <inkml:trace contextRef="#ctx0" brushRef="#br0" timeOffset="667">4537 1205 12287,'0'-19'0,"0"0"0,-13 13 0,-6-3 0,-5 6 0,-4 3 0,-13 0 0,-6 0 0,-2 0 0,2 0 0,-6 0 0,10 0 0,-13 0 0</inkml:trace>
  <inkml:trace contextRef="#ctx0" brushRef="#br0" timeOffset="1033">3053 421 12287,'15'-13'0,"1"10"0,-7-6 0,7 6 0,12 3 0,0 0 0,-10 3 0,1 6 0,3 10 0,-7-3 0,1 2 0,-1 4 0,1 3 0,-10 3 0,4 0 0,-7 0 0,-3 0 0,0 0 0,-3 0 0,-7 0 0,-5-3 0,-13-4 0,0-2 0,0 3 0,0-10 0,0 1 0</inkml:trace>
  <inkml:trace contextRef="#ctx0" brushRef="#br0" timeOffset="1699">2493 449 12287,'0'15'0,"0"-2"0,0-13 0,0 0 0,3 9 0,6 1 0,-6 2 0,7-3 0,-7-3 0,-3 13 0,-3-10 0,-7 10 0,-5-10 0,-13 7 0,0-4 0,9-2 0,0-10 0,-2 0 0,-4 0 0,-3 0 0,0 0 0,9-3 0,0-7 0,10 4 0,-10-13 0,13 10 0,-3-10 0,3 13 0,-4-3 0,7-7 0,-12 13 0,5-6 0,4 6 0,-13 3 0,1 3 0,-10 6 0,0-6 0,0 7 0,0-4 0,0 3 0,0-6 0,0 10 0,0-1 0,-13-9 0,-2 10 0</inkml:trace>
  <inkml:trace contextRef="#ctx0" brushRef="#br0" timeOffset="2116">2521 57 12287,'0'-16'0,"-3"1"0,-7 5 0,7 7 0,-9-9 0</inkml:trace>
  <inkml:trace contextRef="#ctx0" brushRef="#br0" timeOffset="2215">2297 57 12287,'-28'15'0,"12"-2"0,-9-1 0,10 4 0</inkml:trace>
  <inkml:trace contextRef="#ctx0" brushRef="#br0" timeOffset="2399">2045 113 12287,'0'19'0,"0"-1"0,0-12 0,-3 10 0,-7-7 0,-5-6 0,-13 10 0</inkml:trace>
  <inkml:trace contextRef="#ctx0" brushRef="#br0" timeOffset="2933">1345 729 12287,'-25'-3'0,"6"-7"0,7 4 0,12-13 0,0 1 0,0-10 0,0 0 0,0 0 0,0 0 0,0 9 0,3 4 0,3-1 0,3 1 0,13-4 0,-3-6 0,6 6 0,-7-2 0,1 11 0,3 4 0,3-6 0,3 2 0,0 4 0,0 3 0,0 3 0,0 0 0,0 0 0,-13 3 0,-2 3 0,-1 4 0,-9 11 0,7-2 0,-7-3 0,-3 2 0,0 4 0,-3-6 0,-7-1 0,-8-3 0,2 7 0,1-6 0,-1-1 0,0 0 0,1 1 0,-7-7 0,3 3 0,-2-2 0,-4 5 0,-3-3 0,0-2 0,0-4 0,0-3 0,0 0 0</inkml:trace>
  <inkml:trace contextRef="#ctx0" brushRef="#br0" timeOffset="3250">1205 85 12287,'0'-19'0,"0"1"0,0 11 0,0-2 0,0 18 0,3 7 0,3 12 0,3 0 0,1 0 0,-10 0 0,0 0 0,3 0 0,3 0 0,3 0 0,-2 0 0,-4 0 0,-3 0 0,0 0 0,0 0 0,0 0 0,0 0 0,12-13 0,4-2 0</inkml:trace>
  <inkml:trace contextRef="#ctx0" brushRef="#br0" timeOffset="3449">1569 225 12287,'-16'3'0,"4"3"0,-1 4 0,10-1 0,-22-9 0,10 0 0</inkml:trace>
  <inkml:trace contextRef="#ctx0" brushRef="#br0" timeOffset="4499">1289 701 12287,'-16'0'0,"-9"0"0,7 0 0,2-10 0,-3 1 0,1 0 0,-10 9 0,9 0 0,0 0 0,-2 0 0,-4 0 0,-3 0 0,0 0 0,9 0 0,0 0 0,1-3 0,-10-7 0,12 4 0,7-13 0,6-2 0,3 5 0,0-3 0,0 1 0,0-1 0,0 0 0,0 13 0,0-6 0,-3 15 0,-7 6 0,-2-3 0,-10 13 0,3 3 0,10-10 0,-6 1 0,2-1 0,7 7 0,-7-4 0,4 4 0,3 3 0,3-7 0,3 4 0,0 3 0,0-7 0,0 4 0,0 0 0,12 6 0,7-7 0,-7-5 0,13-13 0,-22 0 0,-3 0 0,-18 0 0,-7 0 0,6 9 0,0 0 0,-2-2 0,-4-4 0,-3-3 0,0 0 0,0 0 0,0 0 0,9 0 0,1 0 0,-4 0 0,-3-3 0,-3-7 0,12 4 0,7-13 0,6 10 0,3-10 0,0 1 0,0 2 0,0 4 0,0 12 0,-3 0 0,-7 0 0,4-3 0,-12-7 0,11 7 0,-14-12 0,11 5 0,-8-5 0,8-13 0,-8 9 0,8 0 0,4-2 0,0 5 0,0-3 0,-4-2 0,-2 8 0,6 1 0,-4-1 0,-12 10 0,4-6 0,-4 3 0,0 0 0,4-4 0,8 1 0,-8 9 0,-4 0 0,6 9 0,1 4 0,2 2 0,-5-6 0,8 10 0,1-10 0,9 10 0,3 0 0,6 9 0,-2-13 0,11-2 0,4-4 0,3 0 0,15 13 0,4-6 0</inkml:trace>
  <inkml:trace contextRef="#ctx0" brushRef="#br0" timeOffset="4683">1149 925 12287,'-16'-13'0,"1"1"0,5-7 0,-8 10 0,-7 6 0,-3 3 0,0 0 0,-13-13 0,-2-2 0</inkml:trace>
  <inkml:trace contextRef="#ctx0" brushRef="#br0" timeOffset="4799">393 981 12287,'-28'-3'0,"0"-4"0,0-2 0,0-3 0,0 2 0,12-5 0,4-13 0</inkml:trace>
  <inkml:trace contextRef="#ctx0" brushRef="#br0" timeOffset="4932">337 393 12287,'-28'0'0,"0"0"0,0 0 0,0 0 0,0 0 0,-9 0 0,-1 0 0,4 0 0,-10 0 0,1 0 0</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2:28:34.923"/>
    </inkml:context>
    <inkml:brush xml:id="br0">
      <inkml:brushProperty name="width" value="0.08571" units="cm"/>
      <inkml:brushProperty name="height" value="0.08571" units="cm"/>
      <inkml:brushProperty name="color" value="#FF0066"/>
    </inkml:brush>
  </inkml:definitions>
  <inkml:trace contextRef="#ctx0" brushRef="#br0">26 112 7628,'0'-15'-94,"0"2"0,-3 13-299,-7 0 273,7 0 0,-6 0 1,18-3-1,10-3-425,6-3 545,3-13 0,0 6 0,0-12 0</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2:30:01.366"/>
    </inkml:context>
    <inkml:brush xml:id="br0">
      <inkml:brushProperty name="width" value="0.08571" units="cm"/>
      <inkml:brushProperty name="height" value="0.08571" units="cm"/>
      <inkml:brushProperty name="color" value="#FF0066"/>
    </inkml:brush>
  </inkml:definitions>
  <inkml:trace contextRef="#ctx0" brushRef="#br0">2949 572 7735,'-10'0'-1413,"4"1"1324,3 3 0,2 1 0,1 5 0,0 0 141,0 0 0,0 0 1,0 2-1,0 0-74,0 1 0,0 4 1,0-4-1,-1 1 16,-2 0 0,-3-2 0,-3 4 0,0-1 19,-1-3 0,2-1 0,-5-1 0,1 0-12,-2 0 0,3-3 0,-3-2 0,0 1 12,1-1 0,-4-2 1,4 0-1,1-2-4,0-1 0,2 0 0,0 0 0,0-1-9,0-2 1,0 0 0,0-3-1,1-2-5,3-1 1,-3-1 0,2-1 0,-2-1-5,-1-2 0,0 0 0,1 1 1,1 0 5,2 1 0,2 1 1,-2 1-1,-1 0 12,1 0 0,-1 0 1,3 0-7,2 0 0,1-1 0,1 1 1,0 0 0,4 0 0,3 1-18,2 3 0,1-3 0,0 3 2,0 1 0,0 0 0,0 5 15,0 0 0,0 0 1,0 0 23,0 0 1,-3 0 0,0 1-13,0 3 1,-1-2-1,0 5 1,-2 0 0,-2 2 1,3 1 0,-2 0-1,-1 0 1,-1 0 0,-1 1 0,0-1-1,0 0 0,0 0 1,-1-1-1,-1-2-17,-1 0 1,-5 0-1,1 3 1,-1 0-5,2 0 1,-3 0 0,2-1 0,-2-1-67,-1-2 0,-3 0 0,-1 2 0,2-3-118,1 0 0,1-2 189,0-3 0,0 0 0,0 0 0</inkml:trace>
  <inkml:trace contextRef="#ctx0" brushRef="#br0" timeOffset="285">2417 382 7824,'0'5'-716,"0"4"1,2-2 749,1 2 1,2 1 0,5 0 0,1 1-53,-1 2 1,3 0 0,0 3 0,1 1-72,0-1 0,-2 3 0,4-4 1,-1 1-20,-3-3 1,-4 2 0,-2-2 107,2-1 0,-3-1 0,-1 0 0</inkml:trace>
  <inkml:trace contextRef="#ctx0" brushRef="#br0" timeOffset="534">2929 442 7760,'-7'-16'-76,"1"3"0,3 2-80,0 1 1,2 5-1,2 4-340,2 3 1,-2 6 495,3-1 0,-3 2 0,-1 1 0</inkml:trace>
  <inkml:trace contextRef="#ctx0" brushRef="#br0" timeOffset="718">2628 472 7712,'0'-10'0</inkml:trace>
  <inkml:trace contextRef="#ctx0" brushRef="#br0" timeOffset="1399">2618 763 7733,'-7'0'-329,"2"-1"1,-1-1 60,1-2 0,2 0-235,0 0 513,2 3 1,1-2 0,-1 5-20,-3 2 1,2 2 0,-3-1 0,-1-1 16,1 1 1,-2 1 0,-3-1-1,0 0 6,0 3 1,0-2-1,0-1 1,0 1 1,0-1 0,0-2 1,-2 1 27,-1 1 0,-1-4 0,-3 2-3,4-2 0,1-1 0,2 0-30,0 0 0,5-4 1,1-4-1,2-3 3,-1-3 0,2-4 0,-3 2 0,3-3 27,1-1 0,0-4 0,0 0 1,0-1-11,0 1 0,0-3 0,0 3 0,0-1-26,0 1 0,-3-7 0,0 5 0,0 1 24,2 3 0,1 3 0,0 1-45,0 1-42,0 5-159,0 2 0,-1 9 1,-1 5 216,-1 2 0,-5 1 0,2 3 0</inkml:trace>
  <inkml:trace contextRef="#ctx0" brushRef="#br0" timeOffset="1933">2227 81 7792,'-1'-16'0,"-1"2"-717,-2-1 0,2 4 619,5-2 1,3 6 0,4 4 216,0 2 0,-3 1 0,-1 1-92,2 2 1,-2-1 0,-1 5 0,0 1-19,-3 1 0,2-3 1,0 1-1,-2 1 2,-1 1 1,-1 4 0,-1 2 0,-1-1-13,-2 1 1,-3 2 0,0-1 0,-2 1 10,-1-1 0,-3-2 1,-2 1-1,1 1 20,-1 0 1,1-4 0,1 2 0,0 0 2,1-1 1,-3 1 0,2-4 0,2 0 24,3 0 1,0 0 0,4 0-35,-2 0 1,4 0 0,0 0-1,3 1 15,2 2 0,5-2 0,0 4 0,3-2-11,2 1 1,5 4 0,-1-2 0,1 3 11,-2 1 1,3 1-1,-2 2 1,1 1-35,-1 2 1,0 1 0,-3 3 0,-2 0-101,-1 0 0,-1 0 0,-1 0 0,-1-1-76,-1-2 0,-5-3 0,1-4 0,-2-1 7,-1-2 1,-1-3 0,-2-3 0,-4-3 162,-2-1 0,4-2 0,-9-5 0,3 0 0</inkml:trace>
  <inkml:trace contextRef="#ctx0" brushRef="#br0" timeOffset="2333">1856 322 7799,'-7'-4'-506,"0"1"434,5 0 1,-1 10-1,5 4 1,2 4 85,2 3 0,1 2 1,4 2-1,1 3-56,2 0 0,-1 2 0,-3 3 0,0 0 11,0 0 1,0-1 0,0-1 0,-1-2-26,-2-2 1,0 0 0,-3-5 0,-2-2 55,-1 0 0,-1-5 0,0 3 0</inkml:trace>
  <inkml:trace contextRef="#ctx0" brushRef="#br0" timeOffset="3016">1715 392 7499,'-10'5'-715,"5"4"1,1-2 702,3 2 0,1 1 0,0 0 0,1 1 37,3 2 1,1 0 0,6 2-1,2 1-21,0 0 1,2-4-1,-3 1 1,1-1-7,-1 2 0,0-6 0,-2 2 0,0-3 9,0-1 1,-1 0-1,-2-4-2,0 1 0,-4 0-5,4-3 0,-5-1 68,2-2-64,-3 2 1,-1-5-3,0 3 1,-1 2-1,-3-2 0,2 1 0,-3 4 1,-1 0-5,0 1 1,3 4-1,-4-3 1,0 1 4,-2-1 1,-1-1 0,0-1 0,-2 0-2,-1 1 0,1 1 1,-5-4-1,0 0-3,2 0 1,-4 0 0,1-2 0,-3 0-6,-3-1 1,1-5 0,2 1 0,-1-3-30,-2-3 0,1 2 0,3-4 1,0 2 29,0 0 0,-1-5 1,3 1-1,0-2 7,1-1 1,5 0-1,-2 0 1,3 0 13,1 0 0,4 1 0,0 1 0,1 2 22,3 2 1,1-1 0,1 3-1,0-1 0,0-1 0,1 5-11,3 3 0,-2-3 0,5 2 0,0-1-12,2 2 1,-2-3 0,0 2-1,0-2-20,2-1 1,1 0 0,1 0 0,2 0-42,0 0 0,0 0 0,-1 0 1,0 0-310,1 0 355,5 4 0,-2-7 0,4 2 0</inkml:trace>
  <inkml:trace contextRef="#ctx0" brushRef="#br0" timeOffset="3766">1585 602 7627,'-10'-3'-734,"0"0"0,3-1 717,0 4-8,5 0 0,-7 0 14,3 0 0,0 0 1,1 1-1,-1 2 17,0 0 0,0 4 1,-4-3-1,0 1 29,0-1 1,0 4 0,0-3-1,-2 2-6,-1 0 0,2-4 0,-4 3 0,2-1 3,0 1 1,-4-3-1,2 3 1,1-2-22,-1-1 0,-1 1 0,2-1 0,2 0 0,1-2 1,-2-1 0,-1 0 0,2 0 5,1 0 1,1-5 0,0 0 14,0-1 0,3-3 1,0 4-1,1-2-21,0 0 1,0 1-1,4-6 1,-2 0-9,-2-1 0,4-4 1,-2 3-1,0-2 15,1-2 1,-4-1 0,4-1-1,-1 1-14,0 2 0,3 0 0,-2 3 0,0 2-75,0 1 0,2 1-378,-2 0 449,1 4 0,-2 2 0,-2 4 0</inkml:trace>
  <inkml:trace contextRef="#ctx0" brushRef="#br0" timeOffset="4383">803 733 7822,'-21'-5'-302,"5"-5"1,0-5-1,2-1 57,1 3 0,6 3 0,1 2 184,2 1 29,0 5 1,9-2 0,0 2 0,2 0 20,0-1 1,-1-4-1,3 3 1,-1-1 23,-1 1 0,-1-1 0,4 3 0,0-1-21,1 1 0,-5 0 0,1 2 29,1 0 0,1 0 0,1 0 25,0 0 0,-4 2 0,0 1-17,-2 4 0,3 1 1,-4 2-25,0 1 0,-2 2 1,-1 0-1,-1 0-1,-3-2 0,0-1 0,-4 0 0,1 0-11,0 0 1,-2 3 0,-3 1 0,0-2 1,-1-1 0,-1-2 1,4-1-1,0-2 3,0 2 1,-3-3-1,0-2 1,0-2 1,2-1 0,1 0 0,0 0 0,0 0 0,0 0 0,3-4 0,1-4 0,-2-3 4,-1-3 0,2-2 1,2 1-1,-1-1 13,1-1 1,1-2 0,-1-1 0,-1 1 4,1 2 0,1-2 1,-1 2-1,-1-2-1,1-1 1,1 0-1,-1 0 1,-1 0-8,0 0 0,3 0 0,-2 0 0,-1 0 5,0 0 1,4 3-1,-2 2 1,0 0-16,1 3 1,-4 1-112,4 1-127,0 4 1,2 3 233,-3 6 0,3 3 0,-3 4 0</inkml:trace>
  <inkml:trace contextRef="#ctx0" brushRef="#br0" timeOffset="4599">793 352 7896,'-11'-10'-116,"3"0"-440,1 0 316,2 4 0,5 3 0,0 6 240,0 4 0,5 2 0,0 1 0</inkml:trace>
  <inkml:trace contextRef="#ctx0" brushRef="#br0" timeOffset="5000">401 261 7851,'-9'-20'-148,"2"0"1,1 0-355,2 0 1,0 1 0,4 2 487,0 4 1,0 2 0,1 2 106,3 2 1,-2 2 0,5 3-72,0-2 1,2 1-13,1 3 0,0 0 1,0 0 0,0 0 0,0 0 17,1 0 0,-5 0 0,1 1 12,1 2 0,-3-2 0,2 3 0,0-2-31,-2 1 1,4-2-9,-2 3 0,2-2-19,1 1 1,0-2-128,0 3 1,0-3 0,0-2 44,0-3 1,-3 3-1,-2-3 100,0-1 0,2 0 0,-1-5 0</inkml:trace>
  <inkml:trace contextRef="#ctx0" brushRef="#br0" timeOffset="5449">321 673 6077,'3'6'0,"2"2"21,0 3 0,-1-1 0,1 4 0,0-2 37,-3 1 1,-1-2-1,-1 4 1,0-2-52,0 1 1,-1-1 0,-2-2 0,-4 1 31,-2 2 1,-2-1-1,-1-4 1,-3-1 29,0-1 0,-2-4 0,-4 3 1,-2-2-15,0-2 1,0-1 0,3-2 0,1-1-27,2-1 1,-1-5-1,4 1 1,-1-2-56,1-1 1,0 0-1,5 0 1,2-1-136,0-2 1,3 1-1,-1-1 1,0 1-62,3-2 0,1 2 222,1-5 0,0 1 0,0-4 0</inkml:trace>
  <inkml:trace contextRef="#ctx0" brushRef="#br0" timeOffset="5683">321 412 7918,'-4'-10'-588,"-2"0"54,0 0 1,2 3 533,4 0 0,0 6 0,0 1 0,4 9 0,2 7 0</inkml:trace>
  <inkml:trace contextRef="#ctx0" brushRef="#br0" timeOffset="5797">211 522 7918,'-20'-10'0</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2:30:13.279"/>
    </inkml:context>
    <inkml:brush xml:id="br0">
      <inkml:brushProperty name="width" value="0.08571" units="cm"/>
      <inkml:brushProperty name="height" value="0.08571" units="cm"/>
      <inkml:brushProperty name="color" value="#FF0066"/>
    </inkml:brush>
  </inkml:definitions>
  <inkml:trace contextRef="#ctx0" brushRef="#br0">81 0 7816,'-15'0'-144,"0"0"1,-1 0-1314,3 0 1457,6 0 0,-2 0 0,4 0 0</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2:30:08.716"/>
    </inkml:context>
    <inkml:brush xml:id="br0">
      <inkml:brushProperty name="width" value="0.08571" units="cm"/>
      <inkml:brushProperty name="height" value="0.08571" units="cm"/>
      <inkml:brushProperty name="color" value="#FF0066"/>
    </inkml:brush>
  </inkml:definitions>
  <inkml:trace contextRef="#ctx0" brushRef="#br0">2348 60 7684,'-3'7'-22,"-1"0"1,-2-4 0,2 4-1,2 2-127,1 3 1,2 0-1,1 5 1,4 1 36,3 1 1,-1 1 0,5 0-1,-2 0 65,-1 0 0,-1-3 0,-1-2 0,-3 0 37,0-3 1,2-1-1,-4-1 1,-1 0-7,-1 0 1,-1 0 0,-1 1 0,-2 1 13,-4-2 0,2 2 0,-2-5 0,-2 0-11,-3 0 0,0 2 0,-1-3 0,1-1-1,-2-1 1,3-3 0,-3-1-1,0 0 11,1 0 0,0 0 0,2-1 0,-2-2-8,0 0 1,0-5 0,3 1 0,0 0-3,-1 0 0,1-2 0,0 2 0,2-2-8,1-1 1,-1 0 0,5 0 0,0 0 5,2 0 1,-2 4 0,0-1 6,0-1 0,3 0 0,3 1 17,0 0 1,1 5-1,0-2 49,2 3 0,0 1-4,1 0 1,-1 1 0,3 3-19,-2 2 1,-1 3-1,-4 1 1,1 0-16,-1 0 0,3 0 1,-2 0-1,-1 1-2,0 3 1,-1-3-1,1 2 1,1-1-18,-1-2 1,0 0-1,-2 0 1,0 0-6,0 0 0,0 0 1,-2 0-9,-1 0 0,1 0 1,-5-1-1,-1-1-60,-1-2 1,3-2-1,-1 1 1,-1 0-31,-1-3 1,-2-1 0,-1-1 100,-1 0 0,-5-5 0,2 0 0</inkml:trace>
  <inkml:trace contextRef="#ctx0" brushRef="#br0" timeOffset="349">1937 0 7685,'-9'7'-25,"1"0"-23,1 0 1,5 3 0,0 4 0,3 3-23,2 2 1,5 4-1,0 1 1,3 2 51,2 2 0,1 1 1,-4 1-1,0 0-96,0 0 0,-1-3 0,-1-1 0,-2-3-76,2-4 0,-3 0 1,-2-6 189,-2-1 0,-1 0 0,0-2 0</inkml:trace>
  <inkml:trace contextRef="#ctx0" brushRef="#br0" timeOffset="766">1796 221 7684,'-10'0'-976,"5"1"858,1 2 0,3 3 1,2 4-1,2 0 96,0 0 0,5 0 0,-3 0 0,2 0 0,0 0 1,-4 0 0,3 0 0,-2 0 15,-2 0 0,-1-3 0,-1 0 19,0 0 0,-1 1 0,-2 0-5,-4-1 0,-2-5 0,-1 1 1,0-2 19,0-1 0,-1 0 0,-1 0 0,-2 0-22,2 0 0,0 0 0,0 0 0,-2 0-13,2 0 1,0 0-1,0 0 1,-2 0-35,2 0 0,1 0 0,1 0 41,0 0 0,-5 0 0,0 0 0</inkml:trace>
  <inkml:trace contextRef="#ctx0" brushRef="#br0" timeOffset="1300">1666 20 7675,'0'7'-481,"0"0"0,-3-4 199,-1 4 1,0-5 233,0 1 0,3 0 41,-2 0 0,1-2 0,0 3 17,-2 1 0,1-3 10,3 5 0,0-4-13,0 4 1,0-4-12,0 4 0,1-5 2,2 1 1,0-1-1,3-2-2,2 0 0,-2 0 18,0 0 0,-2 0 21,2 0 1,-2 0-17,2 0 0,-3 4-76,0 3 0,-3-2 1,-2 2-45,-2 1 0,-3-3 101,0 2 0,-2 0 0,-1 3 0</inkml:trace>
  <inkml:trace contextRef="#ctx0" brushRef="#br0" timeOffset="1900">1385 301 7688,'-1'-5'-441,"-1"0"-133,-2 1 1,1 1 394,3-3 231,0 4 0,4-6-42,3 4 1,2 1 0,1 2 6,0-2 1,0 1 0,0-1 4,0 2 0,0 1 1,0 0-4,0 0 1,0 3 0,0 2 25,0 0 1,0-1 12,0 2 0,1 1-40,-1 3 0,-5 0 0,0-1-5,-1-2 0,-3 2 1,2-3 1,-1 3 0,-2 1 1,0 0-1,-2 0 14,-1 0 0,2 0 0,-3 2 0,0 0 13,1 1 1,-4 2-1,4-2 1,0 3-16,-2-1 1,4 4 0,-4-2 0,2 2 10,0 1 1,-1 0-1,4 0 1,0 0-40,0 0 1,2-1 0,0-2-1,2-4-29,2-2 0,-3-1 0,4-1 0,2-2-14,3-4 0,-1-2 0,4-2 0,-1-2-67,3-4 1,2-3 0,1-3-1,0-5-103,0-4 1,-1 0 213,-2-5 0,2 0 0,-4-3 0</inkml:trace>
  <inkml:trace contextRef="#ctx0" brushRef="#br0" timeOffset="2366">1084 401 7685,'-7'0'-204,"1"0"-190,-2 0 1,4 2-1,0 1 441,3 4 0,1 2 0,0 1-28,0 0 0,-1 0 1,-1 1-1,-3 1-83,0 1 0,-2 2 0,-3-3 0,0 3-64,0 0 0,-1-3 128,-3 2 0,-1-3 0,-5-1 0</inkml:trace>
  <inkml:trace contextRef="#ctx0" brushRef="#br0" timeOffset="3979">1024 50 7738,'-7'-1'-1614,"1"-2"1615,-1 2 1,1-3-1,2 8 16,-1 3 1,4 1-1,-2 4 1,2 0 20,1 1 1,-3 1 0,-2-3 0,1 1-19,-1 1 0,-2 1 0,3-4 0,0 0-36,-1 0 0,-3 0 1,2-1-1,-2-1-15,1-2 0,-2-4 0,2 2 0,-1-3 1,-2-1 1,3-1 0,0-3 22,-1-2 0,-1-3 0,1-1 49,1 0 1,-1 0 57,5 0-159,-1 4 66,4 2 64,0 4 1,-1 4 0,-1 3 0,-1 3-33,0 3 0,1-2 0,0 4 0,-2-2-22,-2 1 1,4 2-1,-2-2 1,2-2-95,-1-1 1,2-1-91,-3 0 1,-1-4 68,-2-3 1,3-3-1,-1-3 1,2-4 103,0-2 0,-4-1 0,2 0 0,1 0-3,-1 0 1,-1 0 0,1 0-1,1 0 115,-1 0 1,-1 0 0,1 1-60,0 2 1,2 2-1,-1 3-26,0-2 1,1 1-1,-3 3 5,-2 0 0,0 1 0,0 2 0,2 4-18,-2 2 0,2 1 0,-1 0 1,0 0-21,-2 0 0,2 1 0,0 1 0,0 2-11,-2-2 0,2-2 0,0-2 0,1-1-29,0 0 0,-2-1 0,4 0-5,-2-2 0,3-1 1,-4-3 17,-1 0 1,3 0 0,-1-1 0,2-2-2,2-4 1,-3-3 0,1-2 0,-1-3 22,1 0 1,-1 1 0,2-1 0,-3 0 13,1 3 1,-3-2 0,3 0 0,1 2-4,0 1 1,-3 1-1,2 0 1,0 1-2,-3 2 0,2 3 1,0 4-5,-2 0 1,2 0 0,0 1 0,-1 2 36,1 4 1,-2 2 0,2 1 0,-1 1 7,1 2 0,0-2 0,-1 4 0,3-1-27,-1 3 0,4-1 0,-2 0 0,2 1-20,1-1 1,0-1 0,0-2 0,1 0-51,2-1 1,3-1 0,4-1-37,0 0 0,0-4 0,0-3 50,0-1 0,-3-4 0,-1-1 8,2-4 1,-2-2 0,-1-1 0,0 0 7,-3 0 1,2 0 0,0 0 63,-2 0 1,-1 0 27,-1 0 0,-1 1-41,-2 3 1,0 1 0,-2 6 0,-1 3 15,1 2 1,1 2 0,-2 0 0,-1-1-34,1 0 1,-1 2 0,2 1 0,0-1-89,-3-2 0,2 2-18,0-2 1,-1-3 44,-3-1 0,1-3 1,1-3 40,1-4 0,4-2 1,-2-1-1,-1 0 9,0 0 0,4 0 0,-2 1 1,0 2 110,1 0 0,0 0-61,3-3 1,-1 5-36,-3 1-22,3 3 1,-4 2-10,1 3 1,2-2 4,-5 4 0,4-3 1,-4 0-19,-1-2 1,3-1 0,-2-1 18,-1-2 0,3-2 1,-2-3-1,-1 1 3,-1-4 1,-1-1 0,0-3 0,0-1 1,0 1 1,-3-2 0,-2-3 0,1 0 15,-1 0 0,-1 0 1,2 1-1,2 2 91,1 4 0,1 1-35,0 2-87,4 0 0,2 6 28,4 4 0,0 4 0,0 6 1,1 2-20,2 1 1,-2-2 0,3 4 0,-3-1 44,-1 3 0,0 1 0,0-1 1,0-1-29,0-2 1,3 3 0,1-2 0,-1-1-3,1 1 0,-2-2 1,2-3-1,-1 0-41,1 0 0,0-3 25,-1 0 0,3-6 0,4 0-3,0-3 0,-1-10 0,0 2 0,0-1-130,2 0 1,1-3-1,-1-2 143,3 0 0,-3-7 0,3 2 0</inkml:trace>
  <inkml:trace contextRef="#ctx0" brushRef="#br0" timeOffset="4212">512 472 7739,'-15'-1'0,"1"-2"-843,3 0 487,1 0 0,5 4 356,1 2 0,8-2 0,-8 8 0,3-3 0</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2:30:15.629"/>
    </inkml:context>
    <inkml:brush xml:id="br0">
      <inkml:brushProperty name="width" value="0.08571" units="cm"/>
      <inkml:brushProperty name="height" value="0.08571" units="cm"/>
      <inkml:brushProperty name="color" value="#FF0066"/>
    </inkml:brush>
  </inkml:definitions>
  <inkml:trace contextRef="#ctx0" brushRef="#br0">2518 382 6359,'-6'10'-101,"2"-3"1,4-1 108,0 2 0,0 1 0,-1 1 4,-2 0 0,0 0-13,-3 0 1,2-4 0,-2-3 0,-2-2 0,-1-1 0,-1 0 0,0-1-21,0-2 1,0-6 0,0-6 0,1 0 19,2-3 1,-2-1 0,3-1 0,-3 0-3,-1 0 1,3 0 0,0 0 0,1-2 3,0-1 1,2 6-1,2 1 1,0 3 58,-1 3-55,-1 0 1,6 5 2,1 1 1,-1 4 0,5 4 21,1 2 1,-3 0 0,2 1 0,0 0-8,-2 2 1,4 1 0,-2 0-1,2 2-13,1 1 1,-1-1 0,-2 4 0,0-1-28,1 1 0,1-4 1,1 3-1,-1-2-2,-3 0 0,3 1 0,-3-4 1,1 1 4,-1 2 1,0-5 0,1 2 11,-4-1 1,1-3 14,0 0 1,-1-2-4,-3 2 0,-4-3 0,-2 1-37,0 1 0,-2-4 0,1 2 1,-3-2 4,-4-1 1,3-1 0,-3-2 0,0-3 2,1 1 1,-4-4 0,3 2 0,-1-1 39,1 1 1,-1-1 0,3 2 0,-1-1 54,1 1 1,0 3 0,2-1-38,0-1 0,4 4 0,-1-1-23,-1 4 0,4 1 0,-1 3 0,2 2-1,0 1 1,-4-2 0,4 0 0,-1 3-24,0 3 0,-1 0 1,-3-3-2,2 0 1,-1-1-1,-2-1 1,1-3-29,2 0 1,-1 2-1,-3-4 1,-1 0 20,-3 2 0,3-4 0,-3 2 0,0-3 12,1-3 0,-1 1 1,1-4-1,-1 0 22,-2 1 1,4-1-1,-1-1 1,1 0-13,2-1 0,0 2 1,0 1-1,1-1 1,3 1 1,0 3 0,4-3-8,-1 1-4,-1 2 0,5-2 0,3 4 11,2 0 0,0 0 1,1-1-1,0-1 11,2-2 0,1 1 0,0 3 4,0 0 0,1 0 1,-1 0-1,-2 1 16,-1 2 1,2 0 0,-2 3-5,2 2 1,1 1 0,-1 1-22,-3 0 1,0 0 0,-4 0-1,1 0-8,0 0 0,-2 0 0,-1 0 1,-1 1-44,-3 3 0,-1-3 0,-5 2 0,0-1-17,0-2 1,0 0 0,-2 0-1,0 0-60,-1 0 1,-2-5 0,3-1 0,-2-3 114,-2-1 0,4 0 0,-2 0 0,3-1 0,1-3 0,-4-6 0,-2-5 0</inkml:trace>
  <inkml:trace contextRef="#ctx0" brushRef="#br0" timeOffset="281">2368 1 7730,'-10'4'-263,"0"-3"0,0 4 76,-1-1 1,5 2 0,-1 4-1,-1 0-192,-1 0 379,-1 0 0,0 4 0,0 2 0</inkml:trace>
  <inkml:trace contextRef="#ctx0" brushRef="#br0" timeOffset="531">2338 713 7669,'-11'0'-583,"1"0"283,0 0 0,0 0 0,0 1 0,1 2 300,3 4 0,-3-1 0,2 0 0,-6 1 0,-3 3 0</inkml:trace>
  <inkml:trace contextRef="#ctx0" brushRef="#br0" timeOffset="1003">1635 271 7723,'0'6'-1424,"0"-1"1456,0-5 0,0 4 1,1 2-25,3-1 1,-3 4 0,3-2 0,0 2-8,-1 1 1,4 0-1,-4 0 1,-1 0-33,-1 0 0,-1 1 0,0 1 0,0 2-44,0-2 0,-4-1 1,-2-1-1,0 1-64,-1 3 0,-3-7 139,-3 3 0,-5-2 0,2 2 0</inkml:trace>
  <inkml:trace contextRef="#ctx0" brushRef="#br0" timeOffset="1300">1365 161 7552,'-7'-3'-543,"0"-1"0,4 1 507,-4 3 1,5 2 0,-1 4 59,1 4 0,7 7 1,2-1-1,2 4-47,1 4 0,0 1 0,0 4 0,0-1-69,0-1 0,-1-4 0,-2 3 0,0-1 92,1-3 0,-4-1 0,1-1 0</inkml:trace>
  <inkml:trace contextRef="#ctx0" brushRef="#br0" timeOffset="1851">1224 171 7719,'-5'1'-144,"1"3"1,3 1 0,2 5 0,3 0 43,2 0 0,3 5 0,1 2 0,0 1 44,0 3 1,0 2 0,-1 0 0,-1 0 0,-1-2 0,-5-1 0,1-1 0,-2-1 29,-1-2 1,-3-3 0,-1-1 0,-2-3 15,-2-3 1,-4 0-1,-1 1 1,0-4-6,2-2 0,1-1 0,-1-1 0,-1-2 3,-2-4 1,1 0 0,3-2 0,1-2 4,2 0 1,-2-1 0,4 0 0,-1-2 0,3 2 0,2 1 1,1 0-1,0-2 0,0 0 0,0 0 0,1 3 14,2 0 0,0 1 1,3 1 67,2 1 0,1 5 27,1-1 0,-1 3 1,-1 3-46,-2 4 0,-3 2 0,1 1 0,-1 0-19,1 0 0,-1 3 0,-3 2 1,0 0-19,0 3 1,0 0 0,0 0 0,0-2-25,0 2 1,-1 1-1,-1 0 1,-3-1-26,0-1 0,-1-2 0,-2 3 0,2-2-103,-2-2 0,-1 0 0,-1-6 0,0 0 33,0-1 0,0-1 0,0 0 98,0-2 0,-5-3 0,0-1 0</inkml:trace>
  <inkml:trace contextRef="#ctx0" brushRef="#br0" timeOffset="2483">963 402 7719,'-10'-10'-267,"0"0"0,1 0 0,2 0 1,0 0 101,-1 0 0,3 3 1,-1 0 133,1 0 0,2-2 32,3-1 1,0 3 0,1 1 7,3 2 1,-2 1 36,5 3 1,-4 0 0,4 0 17,0 0 0,-1 1 1,1 1-1,-1 2-31,0 2 1,3 1 0,-3 3 0,2 1-26,-1 2 0,2-2 0,-4 4 0,1-2-11,-3 1 0,2 2 1,-1-2-1,1-2-6,-1-1 0,0-1 1,-4 0-1,0 0-4,0 0 0,-2 0 0,-1-1 1,-4-2-23,-2-4 1,-1 2 0,0-2-1,0-1 20,0-1 1,-3-1 0,-2-1 0,1-2 7,0-4 1,-3 2-1,2-2 1,1-1 36,-1-1 0,2 0 0,3 1 0,0 2 41,0-2 1,0 3 0,0 1 12,0 0 1,3 2-57,0-1 0,4 3 0,-3 3-24,2 4 0,0 2 1,1 1-1,0 0-6,1 0 1,-3 0 0,1 0 0,-2-1 11,-2-2 1,0 2 0,-4-1 0,0 2 60,-1 0 0,-5 2 0,0-5 0,-4 0-21,-5 0 1,-2 1 0,-1-5 0,-1-1-26,-3-1 0,0-1 1,-5-1-1,0-2-72,-2-4 1,2-2 0,3-2-1,1-1-73,3-1 1,2-2-1,3 3 1,5-1-64,4 0 0,0 2 1,5 1-1,2 0 183,3 0 0,-1 0 0,3 0 0</inkml:trace>
  <inkml:trace contextRef="#ctx0" brushRef="#br0" timeOffset="2733">833 141 7729,'-16'0'-183,"-1"0"0,3 0-244,2 0 0,-3 1 1,2 3 426,1 2 0,-4 8 0,1 1 0</inkml:trace>
  <inkml:trace contextRef="#ctx0" brushRef="#br0" timeOffset="2864">552 271 7729,'-17'9'0,"1"-1"17,-2-1 1,3-4-1,2 4 1,2 1-203,1 1 1,-4 2 0,2 1 0,2 3 184,2 0 0,2 2 0,-4 3 0</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2:30:25.710"/>
    </inkml:context>
    <inkml:brush xml:id="br0">
      <inkml:brushProperty name="width" value="0.08571" units="cm"/>
      <inkml:brushProperty name="height" value="0.08571" units="cm"/>
      <inkml:brushProperty name="color" value="#FF0066"/>
    </inkml:brush>
    <inkml:brush xml:id="br1">
      <inkml:brushProperty name="width" value="0.11429" units="cm"/>
      <inkml:brushProperty name="height" value="0.11429" units="cm"/>
      <inkml:brushProperty name="color" value="#FF0066"/>
    </inkml:brush>
  </inkml:definitions>
  <inkml:trace contextRef="#ctx0" brushRef="#br0">2427 316 6151,'-4'-6'-85,"3"1"96,-3 2 19,3 1 0,1-1 0,1 5-12,3 2 1,-2 3 0,4 0-21,-2 2 0,3-2 0,-4-1 0,0 2-1,2 1 0,-4 1 1,2 0 13,-1 0 0,-2 0 0,0 0-11,0 0 0,-4 0 0,0-1 0,-2-1-12,-2-1 1,3-4 0,-2 3 0,-1-2-10,-1-2 0,-1-1 1,-1-1-1,-1 0 9,-1 0 1,3-1-1,3-1 1,-1-2 19,-1-2 0,2 1 1,2-3-1,-1 2 25,1 2 0,2-1 19,0 2-4,2 2 1,1-3 0,0 8-50,0 2 0,0 3 0,0 1-23,0 0 1,-3 0-1,-2-1-50,0-2 1,1-2 44,-2-5 1,2 0-1,-2 0 13,-2 0 1,3-2 0,1-1 63,-1-4 0,0 0 0,-4-1 26,2 1 1,2 5-14,1-1 1,2 1-48,-5 2 1,2 2 0,-3 0-1,2 2-22,2 2 0,-4-1 0,3 3 0,-2-1 3,0 1 0,1-3 0,-4 2 10,0 1 0,-1 0 0,1-1 0,0-1 6,0-2 0,0 0 1,0-4 1,0 0 0,0 0 1,0-1-7,0-3 0,0-1 1,1-5-3,3 0 0,1 0 0,5 0 12,0 0 1,0-1-1,0 1-18,0 0 1,1 5 0,3 1 0,-2 0 15,4 1 1,1-1 0,3 4-2,0 0 1,-3 4-1,-2 0 1,1 1 14,0-1 1,-3 3-1,3-3 1,-1 1-2,1-1 1,-3 3 0,3-3 0,-1 2 3,1 2 1,-4 1 0,2-1 0,0 1-4,-1 1 0,0-4 0,-3 6 1,0 1-23,0-2 0,0 0 1,-1 0-1,-2 1-19,-4 2 1,-2-1-1,-1-3 1,0 0-20,0 0 0,-3 0 0,0-1 1,-1-2-71,0-4 0,1-2 0,-2-1 0,-1 0-35,1 0 0,1-4 0,-1-3 1,0-3 135,3-3 0,-4-3 0,1-4 0</inkml:trace>
  <inkml:trace contextRef="#ctx0" brushRef="#br0" timeOffset="334">1796 45 8444,'-9'5'-1447,"2"1"1397,4 3 1,1 5-1,4 0 1,1 2 68,4 2 1,0 1 0,1 1 0,-1 1-70,1 2 0,-1-2 0,1 3 1,-1-4-51,1-4 1,-4 2 0,1-4 0,-2-1-309,0 2 408,1-4 0,-4 3 0,0-4 0</inkml:trace>
  <inkml:trace contextRef="#ctx0" brushRef="#br0" timeOffset="950">1695 266 8404,'-3'7'-528,"0"-1"0,-1 1 1,4 3 398,0 0 1,0 0-1,0 0 114,0 0 0,-3 0 0,-1 0 0,2 0 2,1 0 0,-2-3 1,-1 0-1,1-1-34,-1 0 1,-2 3-1,-4-4 27,0 1 1,0-2 0,0-4 0,0 0 14,0 0 1,-1 0 0,-2 0 0,0 0 9,1 0 0,1-4 1,1-2-1,0 0-1,0-1 1,0 0-1,0-3 9,0 0 1,3 0-1,1 0 1,2 0 0,0 0-12,4 0 1,2 1-1,0 1 13,1 2 1,5 3 0,-1 0 9,2 2 0,1 1 0,0 0 1,0 1 7,0 2 0,-4 3 0,1 3 1,1-1-19,1-2 0,-3 1 1,0 3-1,0 0-9,-1 0 0,-3 1 0,3 2 0,-2 0 18,1-1 0,-1-1 1,-3-1-1,0 2 14,0 1 1,-1-2 0,-3 2 0,-2-1-4,-3-2 1,-1 0 0,-1-1-1,-2-2 17,0 0 1,-5-4 0,3 3-1,-2-2-19,0-1 0,0-2 0,-2-1 0,2 0-38,0 0 0,0-1 1,-2-3-1,3-2-67,2-3 1,3-2 0,1-2-1,0-1-24,0-2 1,1-1-1,2-4 1,4-1-441,2-1 536,1-1 0,4-5 0,2-2 0</inkml:trace>
  <inkml:trace contextRef="#ctx0" brushRef="#br0" timeOffset="1233">1735 747 8397,'-14'-4'-366,"6"3"-1465,-2-3 1831,7 3 0,-2 0 0,5-2 0,-4-3 0,-2-4 0</inkml:trace>
  <inkml:trace contextRef="#ctx0" brushRef="#br0" timeOffset="1480">1565 145 8252,'-10'0'0,"-1"0"-170,-3 0 0,3 0 1,-3 0-1,0 0 41,1 0 0,0 2 1,2 0-1,1 2-48,0 2 1,0-3 0,0 4-1,-1 1-401,-2 1 578,2 1 0,-8 0 0,3 0 0</inkml:trace>
  <inkml:trace contextRef="#ctx0" brushRef="#br0" timeOffset="2032">1063 547 8010,'-5'10'-770,"-3"-4"0,5 1 770,0 1 1,2 1 0,0 1 0,-1 0-25,-1 0 1,-1 0 0,3 0 16,-2 0 0,-2 0 0,-1 0 0,1-1 4,1-2 0,-2 2 0,-4-4 1,1 2-7,2 0 1,-1-5-1,1 1 1,-3-2 38,-4-1 0,3 0 0,-2 0 0,2-1 29,1-2 0,-4 1 1,1-5-1,1-1-31,1-1 0,1-4 0,0-2 0,0 1 6,0-1 1,-1-3-1,1 2 1,2-4-51,1-4 1,-2-2-1,2-8 1,-2-3-9,-1-2 0,1-5 1,2-2-1,0-1 11,-1 0 0,0 2 0,2-1 0,1 7 6,1 8 1,3 6-1,-4 9 1,2 2-99,-1 3 1,1 7-335,3 4 439,0 4 0,5 2 0,0-2 0</inkml:trace>
  <inkml:trace contextRef="#ctx0" brushRef="#br0" timeOffset="2283">1013 186 8181,'-10'-1'0,"0"-2"-469,0 0 1,3 0-1,1 3 348,-2 0 1,0 1 0,0 1 0,3 2 65,0 2 0,-3 1 55,2 3 0,-3 0 0,-1 0 0</inkml:trace>
  <inkml:trace contextRef="#ctx0" brushRef="#br0" timeOffset="2516">572 707 8359,'-16'10'-455,"2"0"0,1 0 296,3 0 1,-2 1 0,7 2 0,-1 1 182,3 2 0,-2-1 1,1 2-1,-1-2-203,1-1 1,1-3-1,1 3-212,-1-3 391,2-6 0,-12 4 0,1-3 0</inkml:trace>
  <inkml:trace contextRef="#ctx0" brushRef="#br0" timeOffset="2816">401 497 8250,'-3'10'-398,"0"0"1,-1 0 0,4 0-1,0 0 368,0 0 0,0 0 0,0 0 0,0 0 24,0 0 1,-4 0 0,-2 0 0,1 0 0,-4-1 1,2-1-1,-1-2-4,2 2 0,-4-3 1,2-1-1,-3-1-5,-2 1 1,4-1 0,-4-3 0,2 0-82,1 0 0,0 0 1,0 0-124,0 0 218,0-4 0,0-2 0,0-4 0</inkml:trace>
  <inkml:trace contextRef="#ctx0" brushRef="#br1" timeOffset="3015">311 787 9852,'-14'0'-261,"-2"0"0,0 0-359,3 0 0,2 0 1,1 0-56,0 0 651,0-4 0,0-6 0,0-6 0</inkml:trace>
  <inkml:trace contextRef="#ctx0" brushRef="#br0" timeOffset="3632">221 497 6654,'6'0'19,"0"1"1,0 1-62,-1 1 1,2 5 0,2-1 18,-3 2 1,3 1-1,-3 0 13,-1 0 0,0 0 1,-5 0-15,0 0 1,0 0-1,-1 0-38,-3 0 1,-1 0 0,-5 0 75,0 0 0,3-1 0,0-1 0,1-2 39,0 2 0,-2-2 0,4 0 1,-2 1-15,-1-1 1,1 3-47,-1-3-97,1 3 1,-4-3 72,0-3 1,3-2-1,0-2 25,-1-2 1,1-3-1,-1-3 1,2 2 9,2 0 0,-3 0 1,3-4-1,-2-1 1,-2-2 1,3 1-1,-1 2 1,1-1-6,-1-2 1,-1-2-1,-2 2 1,2 2 47,0 1 0,1 1 0,-1 1 41,0 2 0,0 4-41,-3 6 0,5 6 0,1 6 0,3 0-9,1 3 1,0 1 0,0 1-1,0 0-29,0 0 1,0-3 0,0-2-1,0 0-2,0-3 0,5-2 0,1-3-40,3-4 1,1-2 0,0-1-1,1-2-100,3-5 0,-2 0 1,5-10-1,-1-1 132,0-1 0,7-10 0,-1-2 0</inkml:trace>
  <inkml:trace contextRef="#ctx0" brushRef="#br0" timeOffset="3747">271 266 8490,'-10'-3'-587,"0"-1"1,4 2 0,3 5 0,2 4 586,1 2 0,0 1 0,0 0 0</inkml:trace>
  <inkml:trace contextRef="#ctx0" brushRef="#br1" timeOffset="3897">411 918 10289,'-18'19'-34,"-2"-3"0,-2 0 0,3-4 0,1 3 96,2 0 0,0 7 0,-2 4 0,3 3-666,0 1 1,-2-1 561,4-2 0,-9-2 1,1-5-1</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2:31:43.086"/>
    </inkml:context>
    <inkml:brush xml:id="br0">
      <inkml:brushProperty name="width" value="0.08571" units="cm"/>
      <inkml:brushProperty name="height" value="0.08571" units="cm"/>
      <inkml:brushProperty name="color" value="#FF0066"/>
    </inkml:brush>
  </inkml:definitions>
  <inkml:trace contextRef="#ctx0" brushRef="#br0">14 148 7834,'-3'-7'-250,"2"3"1,-5 0 9,4 2 0,1 1 0,2-1 245,1 4 0,4-1 1,-1 3-1,3 0 42,1 0 1,3-2 0,-2 2 0,1 0-48,2 0 0,2-2 0,2 0 0,1-1 9,2-1 0,0 0 0,2 0 0,0 0-6,1 0 0,1 0 0,-3 0 0,-1-1 1,-1-1 0,0-1 1,-3-3-1,-1 1 8,-2 0 1,-1 1-1,-3 0 4,0 1 42,-1-2 0,-5 4 1,-3-1-28,-4 1 1,-2-2 0,-1 0 0,0 0-29,0 0 1,-1-2-1,-1 0 1,0-1-7,1-1 1,-3 0 0,1-1-1,0-1-2,0 0 0,-2 0 0,2 2 0,0 0-2,0 0 0,-2 2 0,3 1 1,0 0 32,-1 0 0,4 3 0,-1-1-28,1 1 0,3 2 9,1 1 0,2 1 1,2 2-1,3 0 22,1 1 1,3-3-1,1 1 1,0 0-3,0 0 1,3-2 0,-2 2-1,0 0 22,1 0 1,0-2 0,1 2 0,-1 0-3,0 0 0,-3-2 0,2 2 0,0 0-22,0 0 0,-2 1 0,-1 2 26,-2 0 1,-1-3-1,-3 1 5,0 1 0,-4 0 0,-3 1 0,-2 0-57,-2 0 0,0 1 0,-2 0 0,0 1-62,0 0 1,0 2-1,-2 0 1,0 0-62,1 1 1,2-3 0,-3 3 0,1 1-88,0 0 1,1 0 0,0-1 210,1 0 0,-2 0 0,1 2 0</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2:31:45.251"/>
    </inkml:context>
    <inkml:brush xml:id="br0">
      <inkml:brushProperty name="width" value="0.08571" units="cm"/>
      <inkml:brushProperty name="height" value="0.08571" units="cm"/>
      <inkml:brushProperty name="color" value="#FF0066"/>
    </inkml:brush>
  </inkml:definitions>
  <inkml:trace contextRef="#ctx0" brushRef="#br0">575 99 7714,'0'-4'-548,"0"-2"0,0 4 754,0-3-98,0 4 0,0-1 1,0 5-1,0 4-4,0 4 0,-3 8 0,1 4 1,0 5-123,2 2 0,0 1 0,0 2 1,0-1-179,0-1 0,0-3 1,0-6-1,0-2 196,0-4 0,0-4 0,0-2 0</inkml:trace>
  <inkml:trace contextRef="#ctx0" brushRef="#br0" timeOffset="817">400 29 7449,'-4'3'0,"1"2"-92,3 1 0,-3 1 0,0 0 0,0 1 97,0 1 1,-3 2 0,3 3 0,-2 1 2,0 1 0,3-1 0,-2 3 0,1-1 11,1-1 0,-1-1 0,1-1 0,0-1-66,2-1 1,0-3 0,2-4-41,0 0 0,4-3 0,-2 0 45,3-1 1,0-2-1,0-1 1,0-3 19,0-1 1,-3 0 0,1 0 0,0 1 26,2 0 1,-1 1 0,-1-1 60,0 0 0,-4 1 103,2-1-131,-2 4 1,-5 3 0,0 5-26,-2 1 1,-4 0-1,1-1 1,0 0-21,2 0 0,-3 2 0,0 0 0,0 0-28,0-1 1,-2-1 0,2 0 0,-1-1-28,-1-1 1,1 0-1,0-3 1,0 0 43,0-1 1,3-1 0,-2 0 0,3 0 9,0 0 1,0-1 0,0-1-9,0-3 0,2-1 1,1-1-1,1 0 2,1 0 1,-1 0 0,1 0-1,0 0 17,2 0 1,0 2 56,0 0 0,0 3 83,0-3 73,0 4-158,0-2 1,0 8-1,-1 1-84,-2 0 0,2 1 0,-4-2-37,0 1 0,1 0 0,-1-1 0,0 0-64,-1 1 1,1-3 0,0 0 0,0-1 126,-1 0 0,-1 4 0,0-2 0</inkml:trace>
  <inkml:trace contextRef="#ctx0" brushRef="#br0" timeOffset="1217">22 1 6683,'0'7'87,"0"0"1,0 3 0,0 2 0,0 1-76,0 1 0,0 2 0,0 1 0,0 0-27,0 0 0,-3 3 0,1-2 0,0 0-66,2-2 1,-1-1 0,-1-1-1,0 0-132,0 0 1,2-3 0,0 0 212,0-1 0,-4 0 0,1-3 0</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2:31:47.617"/>
    </inkml:context>
    <inkml:brush xml:id="br0">
      <inkml:brushProperty name="width" value="0.08571" units="cm"/>
      <inkml:brushProperty name="height" value="0.08571" units="cm"/>
      <inkml:brushProperty name="color" value="#FF0066"/>
    </inkml:brush>
  </inkml:definitions>
  <inkml:trace contextRef="#ctx0" brushRef="#br0">3095 666 7589,'-3'4'-156,"1"1"0,-4-3 0,2 3 0,-2 1-37,-1 0 1,0 3-1,0 1 1,0 0 164,3 0 0,-4 3 0,2-2 0,1 0-53,-1 1 1,0-3 0,-1 2 0,0-1 80,0-1 0,0-2 0,0-2 0,3 0 0,-6-3 0,3 1 0</inkml:trace>
  <inkml:trace contextRef="#ctx0" brushRef="#br0" timeOffset="401">2920 519 7601,'-4'-3'-23,"-3"2"1,3-1-1,-2 1-276,-1 1 1,0 1 0,0 1 249,0 3 0,3 1 1,1 2-1,3 0 103,0 1 1,0 4 0,0-2 0,0 0-100,3 1 1,1-3-1,3 0 1,2-1 32,0-1 0,1-1 0,-3-1 1,0-3 399,0-1-292,0-1 0,-7 0 0,-3 0 0,-4 1-41,-2 1 0,-4 1 0,2 2 0,-3 1-60,-3 2 1,0-1 0,-3 3 0,0 0-355,-2 2 0,0-2 359,1 2 0,-4 0 0,1 2 0</inkml:trace>
  <inkml:trace contextRef="#ctx0" brushRef="#br0" timeOffset="1217">2416 568 7053,'0'7'-44,"-4"0"1,1 0-54,-1 0 0,-3-1 1,3-1-1,-2 0 25,-1 1 1,0-3-1,0 1 1,0-1 49,0-1 1,0 0 0,0-1-1,0 1 18,0 0 1,0-1 0,0-1 100,0 0 1,0 0-1,0 1-38,0 1 0,0-1 0,0 2 0,2 0-47,0 2 0,1-2 1,-1 1-1,0 0-51,0 0 0,1-2 0,-1 2 0,0 0 27,-1 0 0,1-2 0,0 1 0,0-1 1,-1 0 0,-1 1 0,0-3 0,0 0 14,0 0 1,0 0-1,0 0 1,-1 0 24,-1 0 1,1 0 0,-2-1 0,3-1-14,0 0 1,-1-3-1,-1 0 1,0-1 5,0-1 0,-1 0 1,1-1-1,0-1 45,-1-3 0,-1-1 1,-3-2-1,2-1-1,0 0 1,1-3 0,-3 0 0,0-1-83,3-1 0,-2 0 1,4 0-1,0 0-42,-1 0 1,-1 3 0,1 1 0,2 1 58,2 2 0,2-1 0,-3 4 0</inkml:trace>
  <inkml:trace contextRef="#ctx0" brushRef="#br0" timeOffset="1551">2465 967 7231,'-7'4'-387,"0"-1"0,0-3 0,0 0 387,0 0 0,-7 3 0,0 1 0</inkml:trace>
  <inkml:trace contextRef="#ctx0" brushRef="#br0" timeOffset="1935">2297 428 8037,'-4'1'-1061,"1"1"1061,3-1 0,0 2 0,-4-3 0,1 0 0</inkml:trace>
  <inkml:trace contextRef="#ctx0" brushRef="#br0" timeOffset="2048">2241 477 6931,'-7'0'0</inkml:trace>
  <inkml:trace contextRef="#ctx0" brushRef="#br0" timeOffset="2534">1877 1 7634,'-12'1'31,"0"1"0,3-1 0,-2 2 0,1-1-71,1 0 0,0 4 1,1-1-1,2 3-113,0 1 1,2 2 0,0-3 0,1 1 102,1 0 1,2 0 0,0-1 0,0 1 46,0 0 0,3-2 0,1-2 0,3 0-9,0 1 1,0-3 0,0 0-1,0-1 41,0 0 0,0 1 0,0-3 0,0 0 6,0 0 0,-3 0 1,1 0-134,0 0 24,2 3 0,-3 1 0,-2 3-173,-1 0 0,-4 2 247,-2 0 0,-4 4 0,-2-2 0</inkml:trace>
  <inkml:trace contextRef="#ctx0" brushRef="#br0" timeOffset="3200">1849 631 7453,'4'0'-286,"-1"1"0,-3 1 241,0 3 1,0 1 0,0 1 0,-1 0 35,-1 0 0,-2 0 0,-3 0 10,0 0 0,2 0 0,0 0 0,0-1-14,-1-1 0,-1 0 1,0-3-15,0 0 0,0-1 1,0-1-25,0 0 0,0-3 1,0-2 25,0-1 0,2 0 0,1 0 0,0 2 83,0 1 0,2 0 11,-3 1 0,3 1 1,-2-1 21,1 4 1,-2 2-1,3 3-74,0 0 1,1 0 0,-1 0-13,0 0 0,0 0 0,2 0 0,-1-1 18,-1-1 0,1 1 0,-2-1 1,0 1 14,1 1 1,-1 0 0,1 0-17,0 0 1,-3-3-1,3 1 1,0 0-29,-1-1 0,-1 2-8,-3-1 0,0 0 1,0 0-1,0-2-47,0 0 0,2-2 0,0 1 0,0-1-104,-1-1 1,-1 2 0,0 0 39,0 0 0,0-2 0,2-2 125,0 0 0,1-6 0,-3 0 0</inkml:trace>
  <inkml:trace contextRef="#ctx0" brushRef="#br0" timeOffset="3467">1751 442 7628,'-4'-7'-444,"-2"2"1,3 1-56,-1 1 1,3 2 563,-2 3 1,3 3-1,0 4 1,0 3-108,0 4 1,0-1-1,0 3 1,0-1 41,0-1 0,-3 2 0,-1 0 0</inkml:trace>
  <inkml:trace contextRef="#ctx0" brushRef="#br0" timeOffset="3851">1534 659 7628,'-4'-7'-9,"-2"2"1,3 0 40,-1 0 1,0-1-271,0-1 0,1 1 1,6 0 157,1 1 0,0 4 0,1-1 82,0 1 1,2 1 0,0 0 35,0 0 0,-3 3 0,1 2 1,0 3 7,-1 1 1,-1 2-1,-3-3 1,0 2-2,0 1 0,0-2 0,0 1 1,0-1-23,0 0 1,-3 3 0,-2-3-1,-1 0-30,-1-1 1,0-1 0,-1 0 0,-1 0-75,0 0 1,-3-3 0,3 0-1,0-1-20,-1-1 1,2-1 0,-2-2-1,0-1-2,1-3 0,0-1 0,2-1 0,0 0-10,0 0 1,0-3 112,3 1 0,-2-3 0,2 1 0</inkml:trace>
  <inkml:trace contextRef="#ctx0" brushRef="#br0" timeOffset="4450">1268 624 7628,'4'-1'-707,"-2"-1"1,-1 0 762,-1-3 1,3 4-55,1-1 1,0 1 0,1 1 1,0 0 1,-1 1 0,-1 0-1,-1 2 47,0 1 0,1 1 0,-3 2 18,0 0 0,0 0 1,0 0-1,0 0-26,0 0 1,-3 0 0,0 0-13,-1 0 0,0 0 0,-3-1 1,0-1-42,0 0 1,0-3 0,2 2 0,0-1-16,0-1 1,-1-1 0,-1-1-5,0 0 0,0 0 1,0-1-11,0-1 1,2 1 0,1-2-35,1 0 0,0 2 0,1-2-60,0 0 0,0-1 1,2-3 132,0 0 0,0 0 0,0 0 0,-3 0 0,-1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48:06.747"/>
    </inkml:context>
    <inkml:brush xml:id="br0">
      <inkml:brushProperty name="width" value="0.08571" units="cm"/>
      <inkml:brushProperty name="height" value="0.08571" units="cm"/>
      <inkml:brushProperty name="color" value="#008C3A"/>
    </inkml:brush>
  </inkml:definitions>
  <inkml:trace contextRef="#ctx0" brushRef="#br0">561 134 12287,'-5'-1'0,"0"0"0,0-2 0,1-1 0,-1 1 0,0 2 0,-1-2 0,-1 0 0,0 2 0,0 0 0,0 0 0,0 0 0,0-2 0,-3-2 0,1 0 0,0-1 0,-1-1 0,2 0 0,-1 0 0,2 0 0,2 0 0,-1 0 0,2 0 0,0 0 0,2 0 0,1 2 0,1 1 0,0-2 0,3 2 0,2 0 0,1 1 0,1 2 0,1 0 0,0 1 0,1 0 0,0 0 0,-1 0 0,-1 1 0,0 0 0,0 2 0,0 0 0,0-1 0,0 3 0,0-1 0,0 0 0,0 2 0,-3 0 0,0 1 0,-1 0 0,-1 0 0,-1 1 0,-1 0 0,0 2 0,0-2 0,0 3 0,0 0 0,-1 0 0,-1-2 0,-2 0 0,-2-1 0,0 2 0,1-2 0,0 0 0,-4-1 0,0-1 0,1-1 0,-1 0 0,0-2 0,-1-2 0,-1 0 0,2-1 0,-2 0 0,0-1 0,0-1 0,2 0 0,-2-2 0,1-2 0,2 0 0,0 1 0,1 1 0,0 1 0,2-1 0,1 1 0,2 2 0,-1 3 0,0 3 0,2 1 0,-2 0 0,1 0 0,-1-2 0,-1 1 0,0 2 0,1-1 0,-3-1 0,2 0 0,0-2 0,-2 0 0,0 1 0,-1-2 0,0-2 0,0 0 0,0 0 0,-2 0 0,-1 0 0,2-1 0,0-1 0,-1-1 0,-1-3 0,2 2 0,0-2 0,1-1 0,0-1 0,-1-3 0,-1 1 0,1 0 0,-1-1 0,0 0 0,0 1 0,1-1 0,-1-2 0,1 2 0,1 1 0,1-1 0,0 1 0,2 2 0,-2 0 0,2 1 0,0 0 0,1 0 0,-2 1 0,0 1 0,1 2 0,0 3 0,1 1 0,-1 1 0,0 3 0,1 1 0,0 3 0,-1 1 0,1-1 0,2 1 0,-2-1 0,0 1 0,2 1 0,0-3 0,1 2 0,0 0 0,0-2 0,0 0 0,0-1 0,1 0 0,1-1 0,3-1 0,-1 0 0,0-2 0,2-2 0,0 0 0,1-1 0,0 0 0,1 0 0,1 0 0,-1-2 0,1-2 0,-1 1 0,-1-3 0,0 0 0,0-1 0,0 0 0,0 0 0,0 0 0,-1-1 0,-1-1 0,1-5 0,-2-4 0</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2:32:16.982"/>
    </inkml:context>
    <inkml:brush xml:id="br0">
      <inkml:brushProperty name="width" value="0.08571" units="cm"/>
      <inkml:brushProperty name="height" value="0.08571" units="cm"/>
      <inkml:brushProperty name="color" value="#FF0066"/>
    </inkml:brush>
  </inkml:definitions>
  <inkml:trace contextRef="#ctx0" brushRef="#br0">785 211 8135,'-6'-1'-2078,"1"-1"2078,-1 1 0,3-3 0,-2 2 0,1 1 0,2-1 0,1 0 14,-1 0 1,0 1 73,0-1-21,1-2-43,-2 3-41,3-2 0,2 2 8,0-1 1,2 1-1,-2-1 4,3 1 1,-2 1 0,2 0 3,1 0 0,-3 0 5,2 0 0,0 0 4,2 0 0,0 1 3,0 1 1,-3-1-4,1 4 0,-3-3 23,0 3 0,-1-3 0,-1 3-12,0 1 1,0 0 0,-1 1-22,-1 0 1,0-3-1,-2 1 1,0 1 5,0 0 0,2 1 1,-3 0-1,0 0 18,-1 0 1,-1 0 0,0 0 0,0 0-13,0 0 1,2 0 0,0 0 0,0 0-4,-1 0 0,-1 0 1,1 0-1,0 0-5,1 0 1,2 0 0,-2 0 0,2 0-7,0 0 1,2 0-1,-1 0-3,1 0 0,1 0 5,0 0 1,2-3-1,1 0 28,1-1 1,-2 0 0,3-3 22,1 0 0,0-1 0,1-1-39,0 0 0,0-3 1,0 0-1,0-1-66,0-1 0,0 0 1,0-1-1,0-1-57,0 0 0,0-1 0,0 1 0,-1-1 113,-1-1 0,4 0 0,-1-3 0</inkml:trace>
  <inkml:trace contextRef="#ctx0" brushRef="#br0" timeOffset="215">694 22 8253,'0'-4'-2421,"1"1"2421,1 3 0,-1 3 0,5 1 0,-2 3 0</inkml:trace>
  <inkml:trace contextRef="#ctx0" brushRef="#br0" timeOffset="466">855 519 8021,'-7'0'-739,"0"0"739,0 0 0,-3 0 0,1 1 0,1 0 0,0 1 0,-2 3 0,0-2 0,-1 1 0,-3 1 0,-4 2 0</inkml:trace>
  <inkml:trace contextRef="#ctx0" brushRef="#br0" timeOffset="817">533 92 8090,'0'-7'-218,"0"0"0,0 4 0,1 3 0,1 7 118,3 4 1,-2 2 0,2 2 0,1 0 41,0 1 1,-2 4-1,1-2 1,0 0-91,-1 1 1,-1 0 0,-2 1 0,0-1 147,1-3 0,1-1 0,-3-1 0</inkml:trace>
  <inkml:trace contextRef="#ctx0" brushRef="#br0" timeOffset="1467">435 211 7607,'0'-4'-302,"0"1"1,0 4-1,0 1 1,0 3 288,0 1 0,-1 1 0,-1 0 0,-3 0 25,-1 0 1,1 1 0,0 0-1,0 1-15,-1 0 1,0-1 0,0-1 0,1 0-5,0 0 1,1-3 0,0 1-67,1 1 66,1-3 1,3 0 0,1-3 0,3 0 7,1 0 1,1-3-1,0 1 1,0 0-1,0-1 1,0 2-1,0-1 1,0 1 2,0 1 0,-3 0 0,1 0-1,1 0 1,-3 1 0,-1 1 16,-1 3 0,-2 1 0,-1 1-4,-3 0 1,-1 1 0,-1 1 0,-1-1-12,-1 0 1,0 0-1,-2-3 1,1 0-1,2 1 1,-3 0-1,2 0 1,1-1 0,0 0 0,-2-3 0,1 0 0,1 0 35,0 0 1,1-1 0,0 1 7,0-1 1,0-4-1,1 0 1,0 0 1,1 0 1,2-2 0,-3 0 0,2-1-18,1-1 0,-2-3 0,1 0 0,0-1-10,2-1 0,-2-1 0,1-1 1,0-1-12,0-1 1,-2 0 0,2-3 0,0 0-45,0-1 0,-2 0 0,3 0 0,0 2-74,-1 1 0,2-2 1,-1 3-1,1 1-123,1 3 228,0-1 0,3 5 0,1-2 0</inkml:trace>
  <inkml:trace contextRef="#ctx0" brushRef="#br0" timeOffset="1767">449 15 8252,'2'-5'-524,"0"0"-404,1 4 806,0-2 0,-3 4 1,0 1-1,-3 3 1,-1 1 0,-3 1 121,0 0 0,0 3 0,-3 1 0</inkml:trace>
  <inkml:trace contextRef="#ctx0" brushRef="#br0" timeOffset="1948">323 190 7664,'-7'-3'-1158,"2"2"1158,0-1 0,4 1 0,-5 1 0,2 0 0</inkml:trace>
  <inkml:trace contextRef="#ctx0" brushRef="#br0" timeOffset="2532">43 323 7030,'1'-4'-421,"1"2"1,-1 1 413,4 1 0,-1 1 0,1 0 0,-1 2 18,-1 1 0,1 1 0,-3 2 13,1 0 0,1-3 1,-3 1-1,-1 1-8,-1 0 0,0 1 1,-3 0-1,0 0-42,-1 0 0,-1-1 0,0-1 0,0 0-54,0 1 80,0 0 0,-3-2 0,-1-1 0</inkml:trace>
  <inkml:trace contextRef="#ctx0" brushRef="#br0" timeOffset="2732">8 218 8236,'4'0'-287,"2"0"0,-2 3 1,3 1-1</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2:32:23.496"/>
    </inkml:context>
    <inkml:brush xml:id="br0">
      <inkml:brushProperty name="width" value="0.08571" units="cm"/>
      <inkml:brushProperty name="height" value="0.08571" units="cm"/>
      <inkml:brushProperty name="color" value="#FF0066"/>
    </inkml:brush>
  </inkml:definitions>
  <inkml:trace contextRef="#ctx0" brushRef="#br0">533 211 7569,'0'-7'-706,"0"0"351,0 0 0,0 0 294,0 0 1,0 0 0,0 0 57,0 0 0,0 2-7,0 0 1,0 3 14,0-3 14,-4 4-8,4-2 103,-3 3-103,3 3 1,2-2-9,0 4 1,3-3-1,-3 3 1,3-3-1,-2 2 9,1-1 0,-2 3-4,3-1 0,-4-2 0,3 1 2,-1-1 0,-3 1 1,4-2-3,-1 3 1,-3-2-12,3 2 0,-2-1 0,1 1-5,0 0 1,1 0 5,-3 2 0,-1-1 1,-1-1-1,0 0 0,-4-1 0,3 1-6,-1 0 1,0-3 0,1 0-2,-1-1 0,0-1 0,-1 0 7,0 0 0,1 0 0,-1-1 0,0-1 1,-1 0 0,1-2 3,0 1 0,1-2 0,-3 2-1,3-1 1,-3 3 10,3-1 1,0-2 41,-1 2 0,3 0-2,-3 2 0,1 0-22,-3 0 0,3 3-22,1 2 1,3-2 0,0 2-13,0 1 1,0-3 0,0 2 7,0 1 0,0 0 0,0 1 5,0 0 1,0-3 0,0 1 31,0 1 1,0 0-23,0 1 1,0-3 0,0 1 13,0 1 1,0-3-13,0 2 0,-1-3 0,-1 3-18,0 1 0,-4-3 0,2 1-14,-2-1 0,-1 1 1,0-3-1,0 1-5,0 0 1,0 1 0,-1-1 0,-1 0-40,0-1 0,-3 1 1,2 0-1,-1 0-67,-1-1 1,1-1 0,-1 0-1,1 0 122,0 0 0,-3 0 0,4 0 0</inkml:trace>
  <inkml:trace contextRef="#ctx0" brushRef="#br0" timeOffset="500">519 1 7571,'0'4'-585,"0"2"0,-1-5 524,-2 4 0,2-3 0,-4 1 14,0 0 1,-1-2 0,-1 2 0,0-1-96,0 0 1,0 3 141,0-3 0,-4 7 0,1-1 0</inkml:trace>
  <inkml:trace contextRef="#ctx0" brushRef="#br0" timeOffset="833">246 78 7571,'3'4'-18,"0"1"1,-2 0-31,-1 2 1,0 0 0,0 0-1,0 0-117,0 0 0,0 1 0,0 1 1,0 3 22,0 1 0,0 1 1,0-1-1,0-1 93,0 0 0,0 0 1,-1 1-1,-1-1 49,0-3 0,-4 2 0,3-3 0,-4 2 0</inkml:trace>
  <inkml:trace contextRef="#ctx0" brushRef="#br0" timeOffset="1099">120 197 6058,'0'0'0</inkml:trace>
  <inkml:trace contextRef="#ctx0" brushRef="#br0" timeOffset="1600">113 183 7571,'0'4'-360,"0"1"1,0-3 240,0 3 1,0-3 0,0 3 107,0 1 1,0-3 0,0 2-1,-1 1-8,-2 0 1,2 2 0,-3 0-1,0 1-4,0 0 1,0-1 0,-3 0 0,0 0-14,0 1 1,0 1-1,0-4 1,0-1-71,0 0 0,0-1 0,0 1 106,0 0 0,0-3 0,0 1 0,0-3 0</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2:32:27.898"/>
    </inkml:context>
    <inkml:brush xml:id="br0">
      <inkml:brushProperty name="width" value="0.08571" units="cm"/>
      <inkml:brushProperty name="height" value="0.08571" units="cm"/>
      <inkml:brushProperty name="color" value="#FF0066"/>
    </inkml:brush>
  </inkml:definitions>
  <inkml:trace contextRef="#ctx0" brushRef="#br0">449 1 6532,'0'7'38,"0"0"0,0 1-51,0 1 1,0-1 0,0 4 0,0 1-43,0 0 0,0 1 0,0-1 0,0-1 6,0 0 0,0-3 0,0 3 0,0 0 13,3-1 1,-3-1-1,3-3 1,-2 0 35,-1 0 0,0 0 0,3 0 0,1 0 0</inkml:trace>
  <inkml:trace contextRef="#ctx0" brushRef="#br0" timeOffset="1617">302 106 6306,'0'4'-36,"0"1"13,0 1 1,0 0-1,0 1 1,2 0 29,0 0 1,1 2-1,-3 0 1,0 0 18,0-1 1,0-1-1,0 0 1,0 0 0,0 0 1,-1 0 0,-1 0-20,0 0 0,-4 0 1,2 0-15,-2 0 0,1-3 1,0-2-15,0-1 0,-1 1 1,-1 0 11,0 0 1,0-1 0,0-1 0,0 0 5,0 0 1,0 0 0,0-1 0,0-1 0,0 0 1,0-1 0,0 1 0,0 0 1,0 1 0,0-3 0,0 1 1,0 0-1,0 0 1,2-2 0,0 2 0,0-1 1,-1 0 0,1-2 0,1 0-1,1 1 1,0 3 0,1-3-3,0 0 1,0 1 0,2-1-2,0 0 1,0-1 0,0-1-1,0 0 0,0 0-21,3 0 0,-2 0 20,4 0 0,-3 1 0,2 0-1,-1 1 1,0 3 2,0-3-3,1 1 0,2-1 0,-1 1-1,0 1 1,-3 1 0,3 2 1,0 0 2,2 0 0,-3 0 0,0 1 6,-1 1 0,2-1 0,-2 4 3,1 1 1,-3 0-1,3 0 1,-2-1-7,0 0 0,1 0 1,-1 2-1,0 0 11,0 0 1,-1 2 0,-1 0 0,0 0-7,3-1 0,-3-1 0,3 0 0,-2 0-8,-1 0 1,0 0 0,-1 0-2,-2 0 0,3-3 0,-3 0-20,-1-1 1,3 0 6,-4-3 1,1 0 4,-3 0 0,2 0 8,0 0 1,1-1 2,-3-1 0,2 0-4,0-3 0,4 1 0,-2-2 1,0 0-9,1 1 1,0 3 0,1-2 2,-2 1 0,3-2 3,-3 0 5,3 2 0,0-1 8,0 2-5,0 1-9,0-2 1,-3 4 3,1 1 1,-1-1-1,1 2 1,-1 0 21,-1 2 0,2-2 1,-2 2-1,1 1-14,1 0 1,-1 1-1,0 0-6,-1 0 1,3 0 0,-2 0-2,3 0 1,0-3 0,-1 0-1,-1 0-13,0 0 1,0-2-9,2 3 0,0-3 6,3 0 11,-2-1 1,2-1 7,0 0-22,-2 0-102,2 0 124,-10 0 1,3 0 0,-6 0 14,3 0 1,2 0 0,0 0 5,0 0 1,1 0 0,-1 1-4,0 1 0,1-1 0,-1 3 33,0-1 1,1 2 0,0-2-1,1 1 1,-2-2-32,3 3 0,-1 0 0,1 2 6,0 0 1,0-3 0,2 1-7,0 1 0,0 0 1,2 1-1,1 0-7,1 0 1,-2 1 0,2 0-1,0 1-3,0 0 0,-2 0 0,3-1 0,0 1-13,-1 0 1,1-1 0,-2-1 0,0 0-37,0 0 0,2 0 0,-2 0-80,1 0 1,-2 0 0,2 0-134,-1 0 0,2 0 90,-3 0 1,1-3 157,0-2 0,-2-1 0,2-1 0</inkml:trace>
  <inkml:trace contextRef="#ctx0" brushRef="#br0" timeOffset="2334">337 8 7581,'3'4'-1457,"-3"2"1315,4-5 79,-4 2 0,0-3 0</inkml:trace>
  <inkml:trace contextRef="#ctx0" brushRef="#br0" timeOffset="2767">288 36 7133,'0'4'-238,"0"2"0,0-5 1,0 2-1</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2:32:35.661"/>
    </inkml:context>
    <inkml:brush xml:id="br0">
      <inkml:brushProperty name="width" value="0.08571" units="cm"/>
      <inkml:brushProperty name="height" value="0.08571" units="cm"/>
      <inkml:brushProperty name="color" value="#FF0066"/>
    </inkml:brush>
  </inkml:definitions>
  <inkml:trace contextRef="#ctx0" brushRef="#br0">393 148 5993,'0'9'21,"0"1"0,2 1 34,0 2 0,3 0 0,-3 2 0,1 1-99,0 3 1,-2-2 0,1-1-1,-1-2-61,-1-2 1,0 0 0,0-3 104,0 0 0,0-1 0,-1-4 0,-1-2 0,1-4 0,-2-2 0</inkml:trace>
  <inkml:trace contextRef="#ctx0" brushRef="#br0" timeOffset="867">288 120 7574,'-3'-4'-99,"2"0"-85,-2 2 0,3 0-467,0-3 608,0 4 53,0 10 1,0-2 0,2 10 0,0-4 0,0-2 1,-1 2 0,-1-1 0,0 1-4,3 1 1,-2-3-1,1 0 1,-1-1-13,-1-1 1,0-1 0,-1-1 0,-1 0-4,0 0 0,-1-3 1,1 0-2,-3-1 1,1 0 6,-1-3 0,1 0-2,-3 0 1,3-1 0,1-1-28,0-3 1,2 1 0,-2-1-1,0 0-9,1-1 0,-1-1 0,1-1 19,0-1 1,-1 3 0,1-1-1,0 1 8,0 0 0,1-1 0,-1 0 18,0 0 1,-3 0 7,3 0 1,-1 2-6,1 0 0,0 4-8,-3-1 0,1 4 0,-1 3 18,0 1 1,4 1 0,-2 0 0,2 0-2,-1 0 1,1 0 0,-2 1 0,3 0-13,0 1 1,-3 1 0,1-3 0,0 0-7,2 0 0,0 0 1,0 0-1,0 0-1,0 0 0,0-3 0,2 1 9,0 1 1,1-1-1,-1 0 27,0 0 0,4 0-15,-2 2 0,0-3 1,-2 1 5,-1 1 0,1-3-7,0 2 0,1-3 1,-4 2-1,-1 0 6,0 0 0,-3-2 1,0 2-27,-1-1 0,-1 2 0,0-3-1,0 0 1,0 0-1,0-1 1,0 1 1,0 0 0,-1-2 0,-1-2 0,0-1-1,0-1 0,1 0 0,-1-3 0,0 0 1,0 0 1,2-3-1,0-1 1,0-1-41,0 0 0,0 3 1,0-2-1,2 0-52,0 0 0,4 0 1,-2-3-1,0 0 92,1 0 0,0-1 0,2-1 0,0-2 0,0-3 0</inkml:trace>
  <inkml:trace contextRef="#ctx0" brushRef="#br0" timeOffset="1084">141 1 7628,'-7'0'-1481,"2"0"1448,0 0 0,1 1 1,-3 1 32,3 3 0,-2-2 0,3 2 0,0 1 0,0 0 0,-2 1 0,1 3 0,-3 1 0</inkml:trace>
  <inkml:trace contextRef="#ctx0" brushRef="#br0" timeOffset="1318">162 337 7641,'-3'4'-194,"-2"-2"0,1 1 1,0 0-277,1 1 0,-2-2 470,3 3 0,-3 0 0,1 2 0</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2:32:40.747"/>
    </inkml:context>
    <inkml:brush xml:id="br0">
      <inkml:brushProperty name="width" value="0.08571" units="cm"/>
      <inkml:brushProperty name="height" value="0.08571" units="cm"/>
      <inkml:brushProperty name="color" value="#FF0066"/>
    </inkml:brush>
  </inkml:definitions>
  <inkml:trace contextRef="#ctx0" brushRef="#br0">2612 85 7337,'0'-5'-883,"0"0"769,0 4 0,0-1 113,3 4 0,-2 2 0,2 4 0,-1 0 0,0 1 0,1 2 1,-3-2-1,2 2 7,0 0 1,1 1 0,-3-3 0,0 1 0,0 0 0,0-2 0,0 1 10,0-1 0,-1-1-15,-1 0 0,0-3-1,-3-2 0,3-1-10,-3-1 0,1-3-7,-3-2 1,0-1 0,2-1 10,0 0 1,1 0 0,-1 1 0,1 0 3,1 1 0,-2 3 0,2-2 0,-1 1 1,2-2 0,-3 3 3,0 1 1,1 0-3,-1 1 1,3 0 0,-2 1 0,1 1 20,1 3 1,-1-2 0,1 2 0,0 1-11,-1 0 0,2 3 1,-2 0-1,3 0 0,0-1 0,0-1 0,0 0-11,0 0 1,0-3-63,0 1-14,0-3 1,0 1 0,-3-2 0,0 0 35,-1 1 1,0 2 0,-3-3 37,0 1 0,0 3 1,0-3-1,0 1 47,3 0 1,-2-2-1,1 3 1,-1 0 5,2 0 1,0-2-1,2 3 1,0 1 5,0 0 1,2 1 0,0 1 0,0 1-8,0 3 1,2-2 0,1 2 0,1 0-38,1-1 1,2 2 0,0-2 0,-1 0-47,-1-2 1,1-1 0,-2-1 0,0 0-45,-2 0 1,1-3-1,-1 1-47,0 1 0,-1-3 0,-2 1 123,-1-1 0,-2 3 0,-3-2 0</inkml:trace>
  <inkml:trace contextRef="#ctx0" brushRef="#br0" timeOffset="249">2745 442 7620,'-4'1'-207,"1"0"-48,0 1 0,1 2 1,-3-3 254,0 1 0,-1 4 0,-1-2 0</inkml:trace>
  <inkml:trace contextRef="#ctx0" brushRef="#br0" timeOffset="533">2542 1 7679,'-7'0'-89,"2"0"0,0 0 0,0 1-246,-1 1 1,1-1 0,0 2-1,1 0 335,0 2 0,-6 1 0,3 1 0</inkml:trace>
  <inkml:trace contextRef="#ctx0" brushRef="#br0" timeOffset="1916">2311 183 7660,'0'7'-224,"0"-3"0,0 2 19,0-1 0,0-2 0,2 2 65,0 1 1,1-3 0,-3 2 110,0 1 0,0 0 24,0 1 0,-1 0 0,-1-1 0,-2-1 27,0 0 0,-2-1 0,1 1 1,-2 0-9,-2 1 0,1-3 0,-2 1 1,0 0-12,1 0 1,-3-2-1,2 1 1,0-1-5,0 0 0,1 1 0,2-3 1,0 0 7,0 0 0,0 0 0,0-1 1,2-1-6,0 0 0,1-3 0,-1 0-3,0-1 0,4-1 1,-2 0-2,3 0 1,0 0-1,0 0-5,3 0 0,-2 2 0,2 0 0,0 1-1,1 0 1,0-2-1,1 3 6,0-1 1,-1 3 0,1-1 1,0 1 1,-1 0 0,-1-1 3,0 0 0,-2 0 19,4 2 1,-3 3-17,0 2 0,-1 1 1,-1 1-1,0 0 4,0 0 0,0 0 0,-1 0 0,-1 1 7,-3 1 1,1-1 0,-1 1 0,0-1 2,-1-1 0,-1 0 0,0 0 0,0 0-14,0 0 0,0 0 0,0-1-12,0-1 1,0-2 0,0-3-64,0 0 0,0 0 1,0 0 13,0 0 1,2-3 0,1-2 0,0-1 28,0-1 0,0 2 1,0 0-1,1 0 14,3-1 0,-3-1 0,1 0 1,0 1 44,-1 1 0,2-1 117,-2 1-58,3 2-75,0 0 1,0 4 0,-1 0 0,-1 2-3,0 1 0,0-2 0,1 2 0,-1 0-12,0 0 1,-1 0 0,1 1-1,-1-1-21,-1-1 1,2 2-1,-3-2-67,0 1 1,1-2 0,-1 0-3,0-1 1,-1 1 0,-1 0 55,0 0 0,2-1 0,0-1 34,0 0 1,1-3 0,-1 1 109,0 1 1,1 0-38,-1 1 1,3 0-55,-3 0 1,4 1 0,-2 0 2,0 1 0,2 2 17,-1-2 1,0-1-48,0 1 1,1 0-1,-2-1-4,0 1 0,1 1 1,-3-3 1,3 0-3,-3 0 1,3 0-12,-3 0 0,3 0 15,-3 0 1,3 0 0,-3 0 3,0 0 0,1-3 0,0 0 1,0 0 1,0 0 0,2-2 0,-2 2 0,0 0 3,0 0 0,2 0 1,-3 1-2,0 0 1,2-1 0,0 1 3,0 0 0,1 0 0,-3 2 10,0 0 0,1 0-16,-1 0 0,3 0 1,-2 1-2,1 1 0,0-1 0,1 2 0,-1-1-34,-1 0 0,2 3 0,-2-2-51,1 1 0,-2 0 0,1 1 85,0 0 0,-5 0 0,1 2 0</inkml:trace>
  <inkml:trace contextRef="#ctx0" brushRef="#br0" timeOffset="2300">2248 43 7699,'-5'0'-787,"0"0"0,1 2 744,-3 0 1,0 4 0,0-2-13,0 0 1,2 1-1,1-2 1,0 0 54,0 0 0,0 2 0,-3-3 0,0 4 0,0-2 0</inkml:trace>
  <inkml:trace contextRef="#ctx0" brushRef="#br0" timeOffset="2447">2129 106 7699,'-7'1'-118,"0"1"0,0-1 1,0 2-51,0 0 1,2-2 0,0 4 0,0 1 167,-1 0 0,-1 1 0,0 0 0</inkml:trace>
  <inkml:trace contextRef="#ctx0" brushRef="#br0" timeOffset="2817">2003 449 7656,'-4'1'-737,"1"1"1,0-1 710,-2 1 0,1 0 0,-1-1 17,0 1 1,1 3-1,-1-3 1,0 1-40,-1 0 0,-1-2 0,0 2-75,0 0 123,0-2 0,-3 5 0,-1-2 0</inkml:trace>
  <inkml:trace contextRef="#ctx0" brushRef="#br0" timeOffset="3934">1702 330 7656,'-5'4'-62,"0"-2"-44,0-1 1,0 0 0,-1 0-184,1 1 1,4 2-1,-1-2 216,1 3 0,1-2 0,0 2 19,0 1 0,0-3 32,0 2 43,0 0 1,3-1-58,2-2 0,-2-2 0,0-2 8,0-3 0,-2-1 1,3-1-22,-1 0 0,0 0 1,-3 0 50,0 0 0,0 0 12,0 0 0,0 2 0,-1 1 16,-1 1 0,-2 1 1,-3 2-16,0 0 0,0 2 0,0 1 0,0 0-8,0 0 0,0 3 0,0-2 1,-1 0 15,-1 1 1,1-3-1,-1 2 1,1-1-25,1-1 1,0-1 0,0-1-3,0 0 0,0 0 0,1-1 0,0-1 3,1 0 1,2-3 0,-3 0 0,2-1-6,1-1 0,0-3 0,1 1 0,0 0 2,1-1 1,0 2-1,1-2 1,0 0 2,0 1 0,0-1 0,0 1 0,0 0 2,0 1 1,0 0-1,1 2 3,1 1 0,-1-1-5,4 1 1,0 2 0,2 1-1,0 1 0,0-2 0,0 1-1,0 1 1,-3 0 0,1 1-1,0 1 1,-1 1 0,1-1 0,-2 3 0,0 0 10,0 0 0,2 1 1,-3 2 35,0 0 1,-1 0 0,-1 0-23,0 0 0,0 0 0,-1 0-28,-1 0 1,-2-3 0,-3 0-19,0-1 1,2 1 0,0-3 0,0 1 11,-1 0 0,-1-1 0,0-1 0,0 0 4,0 0 0,0-1 1,0-1-1,0 0 22,0 1 1,0-3 0,0 2 38,0 1 1,0 0-1,0 1-5,0 0 1,2 0-13,0 0 1,4 1-37,-1 1 1,1-1-16,1 4 0,1-3 0,0 1-77,1 0 39,4-2 44,-2 2 1,0-3 15,1 0-41,-3 3 1,0 0 0,-4 2 4,-3 0 0,-1-1 1,-1 1-1,0 0 38,0 1 1,0 0 0,0 1 0,0 0 26,0 0 0,0 0 0,0 0 1,0 0 59,0 0 1,2 1 0,1 0 0,0 1-33,0 0 1,3 1-1,-1 0 1,1 1-57,1 2 0,2-3 1,1 2-1,1 0-84,2-1 0,-3 2 0,2-2 0,0 0-31,-1-2 0,1-1 0,-2-1-352,1 0 457,-2-3 0,4-1 0,-2-3 0</inkml:trace>
  <inkml:trace contextRef="#ctx0" brushRef="#br0" timeOffset="4334">1156 274 7791,'0'7'-351,"0"0"1,0 1 178,0 1 1,1-1-1,0 2 51,1 0 1,4-1 0,-2 1 0,0-3 23,1-4 1,-3 2 0,3-3 89,1 0 0,-3-2-2,2-2 0,-3-2 0,0-3 1,-1 0 4,-1 0 0,0 0 0,0 0 5,0 0 1,-1 0-2,-1 0 0,-5 0 0,-4 0 0</inkml:trace>
  <inkml:trace contextRef="#ctx0" brushRef="#br0" timeOffset="4667">1114 316 7780,'-7'7'-800,"0"0"0,0 0 855,0 0 0,3 0-46,2 0 1,2 0-1,1 0 1,2-1-12,1-1 1,1 1-1,1-1 1,-1 1 6,0 1 0,0 0 0,1 0 0,-1-1 8,0-1 0,-3 1 0,2-1 34,-1 1 0,0-2 1,-3 1-14,0 1 0,0-3 0,-1 1 0,-1 0-18,-3 0 1,-1-2-1,-1 2 1,0-1 3,0-1 1,0 1-1,-1-1 1,-1 0-4,0-1 0,-3-1 0,2 0 0,0 0-14,0 0 1,-2-3 0,2 0 0,0-1-27,0-1 1,1 0 0,2-1 0,0 1 1,0 0 1,0-1 0,1-1 0,0 0-56,1 0 1,4 0 0,-2 0 0,0-1-82,1-1 0,0 1 0,2-1 157,0 1 0,3-2 0,1-1 0</inkml:trace>
  <inkml:trace contextRef="#ctx0" brushRef="#br0" timeOffset="4814">981 288 7754,'-5'0'-286,"0"0"-334,0 0 0,1 1 620,-1 1 0,4-1 0,-2 2 0</inkml:trace>
  <inkml:trace contextRef="#ctx0" brushRef="#br0" timeOffset="5517">785 393 7736,'-7'-4'-69,"0"-2"0,1 1 1,0-1-230,1-1 0,3 1 0,-2 0 0,0 1 252,0 0 1,3 1 0,-1-1-50,1 0 0,1 1 71,0-1 37,0 1 1,1 0 0,1 2 1,-1 1-1,3 2 1,0 0-4,0 1 0,0 2 0,1-3 0,0 2-4,1 1 0,0 1-7,1 2 1,0-1-1,-1-1 1,-1 0 8,-3 1 0,1-3 0,-1 2 23,0 1 1,1 0-1,-1 1-24,0 0 1,-4 0-1,-2 0 1,-2 0-8,-1 0 1,2 0 0,-5 0-1,0 0 4,1 0 0,-3-1 1,2-1-1,0-1-9,0-1 1,-2 2 0,2-2-1,0 0 3,0 0 0,0 0 0,1-3 0,0 0 0,1 0 0,0-3 1,1-1-1,0-1-3,0 0 1,0 0 0,0-4 0,1 0-21,1 1 0,-1-3 0,3 2 0,0 0 5,0-1 0,0 1 1,1-2-1,0 0 12,1 0 1,0 2 0,1-2-1,0 1 51,0 2 1,0 0 60,0 1-29,0 3 0,-1 2-30,-1 4 0,0-1 1,-2 4-1,0 1 39,0 3 1,2-1 0,-3 1-1,1 0-25,0 0 1,-2-1-1,1 3 1,-1 0-41,-1 0 1,2-2-1,0 2 1,0 0-61,-1 0 1,-1 0 0,0 1 0,0-1-98,0-1 1,2 1 0,0-4 0,0 1-162,-1-2 1,1-1 297,0 0 0,4 1 0,-2-2 0</inkml:trace>
  <inkml:trace contextRef="#ctx0" brushRef="#br0" timeOffset="5747">442 400 7751,'-7'0'-540,"6"2"1,3 1-1,4 1 518,1 2 0,1 0 0,0 1 0,1 0 22,0 0 0,1 0 0,-1 0 0,0 0 0,-1 0 0,-4 0 0,5 0 0,-1 0 0</inkml:trace>
  <inkml:trace contextRef="#ctx0" brushRef="#br0" timeOffset="5964">757 176 7753,'-7'-4'-916,"2"0"916,0 2 0,4 1 0,-2-2 0</inkml:trace>
  <inkml:trace contextRef="#ctx0" brushRef="#br0" timeOffset="6930">309 288 7648,'0'-4'-736,"1"2"0,0 4 793,1 3 0,1 4 0,-3 3 0,0 1-5,0 1 0,0 2 0,-1 1 0,-1 0-1,-3 0 1,-2 2 0,-2-3-1,-2 1 94,0 0 1,-2-2-1,1 0 1,-1-2-67,-1-1 1,0-3 0,1 0 0,0-1-84,1-1 1,2-1 0,-3-1 0,2-3-56,1-1 0,0-1 0,2 0 1,-2 0-10,2 0 0,0-3 0,1-2 0,0-1-6,0-1 0,0-3 0,1 0 1,0 0 11,2 0 0,-1-2 1,-1 0-1,1-1 40,3-1 1,-1 0 0,0 1 0,2 0 6,0 1 1,4 2-1,2-3 1,2 2 17,2 1 1,2 0 0,2 1 0,0 0 2,-2 1 0,1 0 1,2 2-1,-1 0-1,-1 1 0,0 4 0,-2-1 1,0 1 18,0 1 0,0 0 1,-3 1-1,-1 2 13,-1 4 0,-2 0 0,-2 3 1,0-1 8,1 0 1,1 3 0,-4-2 0,-1 1-27,-3 2 0,1-3 1,-1 1-1,0-1-22,-1-1 0,-1-1 0,0-2 1,0-1-76,0 0 0,2-3 1,1 0-42,-2-1 0,2-1 0,0-1 31,1-1 0,1-2 1,2-3-1,1-1 44,1-1 1,0 1 0,2-2-1,1 0 69,-1 1 1,1 0 0,-2 2 71,1 0 1,1 0 70,2 0-117,-3 3 0,-1 4 0,-4 5 0,-1 1-28,0 1 1,-3 0 0,0 1-1,-1 0-13,-1 1 0,0 2 1,0-3-1,0 1-12,0 0 1,0-1-1,0-1 1,0-1 3,0-1 1,0 1 0,0-2 0,0 0 5,0 1 0,2-3 97,1 0-64,-1-1 1,0-2-1,1-1-23,1-3 0,1 1 0,2-1 0,-1 0-16,-1-1 0,1-1 1,-1 0-1,1 0 1,-1 0 0,-1-1-1,1-1-31,-1 0 1,2 0-1,-2 1 1,1-1-35,-1 0 0,0-3 1,2 0-1,-2-1-40,2-1 1,0 0 0,1 0 0,0 0-454,0 0 555,0 0 0,3-3 0,1-1 0</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2:32:56.063"/>
    </inkml:context>
    <inkml:brush xml:id="br0">
      <inkml:brushProperty name="width" value="0.08571" units="cm"/>
      <inkml:brushProperty name="height" value="0.08571" units="cm"/>
      <inkml:brushProperty name="color" value="#FF0066"/>
    </inkml:brush>
  </inkml:definitions>
  <inkml:trace contextRef="#ctx0" brushRef="#br0">1 122 7713,'0'-4'-1065,"1"1"1015,1 3 0,0 0 0,2 0 45,2 0 1,1 1-1,2 1 1,1 2-10,1 0 1,1 2 0,2-3 0,1 1 5,2 1 1,-1-1 0,2-2 0,0-1-13,1-1 0,-1 0 0,1 0 0,-2 0-1,-2 0 0,-3-3 0,-1-2 0,1-1 6,-1-2 1,-3 1 0,-4 0 0,0 1 12,0 1 1,-2-1 24,0 1 0,-4-1 1,-2 1-1,-1 0-8,0 0 1,1 1 0,-4-1 0,1-1-10,0 0 0,0 0 1,0 0-1,0 1 6,0 0 1,0-1 0,0 1 0,2 1 5,0 0 0,1 1 0,-2 2 45,2-2-48,2 1-19,-1 2 0,3 1 35,0 1 0,3 0 4,2 2 0,1 0 1,1 2-18,0-1 0,-2-3 0,0 2 1,0 0-23,-1 0 0,2-2 1,-1 2 0,1 0 0,1 1 0,0 0 1,-2 0 0,-1 1 20,-1-1 0,0-3 0,-1 3 19,0 0 1,0 2 0,-4 0-20,0 0 0,-3 0 1,2 0-1,-1 0-16,-1 1 0,-2-1 0,0 2 0,0 1-32,0-2 0,0 3 1,0-2-1,-1 0-60,1-1 1,0-1-1,1 0 1,0 0-394,1 0 483,4 1 0,-5-1 0,2 0 0</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2:32:57.280"/>
    </inkml:context>
    <inkml:brush xml:id="br0">
      <inkml:brushProperty name="width" value="0.08571" units="cm"/>
      <inkml:brushProperty name="height" value="0.08571" units="cm"/>
      <inkml:brushProperty name="color" value="#FF0066"/>
    </inkml:brush>
  </inkml:definitions>
  <inkml:trace contextRef="#ctx0" brushRef="#br0">1764 172 7116,'4'4'-867,"-1"0"667,0 0 0,-2 1 250,1 0 1,2-1-1,-2 1-43,0 0 1,-2-1 0,0 1-1,0 0 14,0 2 1,0 0 0,0 0-1,-2 0 2,0 0 0,-4 0 0,1 1 1,-1-1-23,-1 0 1,-3-1 0,0 0-1,-1-1-2,-2 0 1,2 1 0,-1 1-1,-1-2 1,0 0 1,-1-3-1,-1 0 1,1-1 7,0-1 1,2 0 0,1 0 0,1 0-9,1 0 1,-1-1 0,0-1-1,1-1-1,1-1 1,2 2 0,0-3 7,2 0 40,-1-2-10,1 0 1,2 3-15,4 2 0,1 0 1,3 1 22,-2-2 1,1 1-33,2 2 1,0 0 0,1 0 17,-1 0 0,-2 0 46,-1 0 1,1 1 4,2 1 0,-2 0-43,0 2 1,-1 1 0,0 2-23,-1 0 0,-2 1 0,-1-1 1,0 0-7,0 0 0,0 3 1,-1-1-1,-2 0-15,-1-1 0,-3 0 1,0 0-1,0 2-17,0-1 0,-1-1 1,-1-1-1,-1 0-31,-1 0 1,-1 0-1,-2-1 1,-1 0-15,1-1 1,0-4 0,-1 2 0,-1-3-39,-1 0 0,1-3 0,2-1 0,2-3-44,3 0 1,-2-1 146,2-1 0,-1-2 0,3-4 0</inkml:trace>
  <inkml:trace contextRef="#ctx0" brushRef="#br0" timeOffset="483">1728 29 6016,'-3'-4'0,"2"1"0,-5 3 0,2 0 0</inkml:trace>
  <inkml:trace contextRef="#ctx0" brushRef="#br0" timeOffset="613">1607 72 6765,'0'-5'0,"0"0"0,-3 4 0,-1-3 0</inkml:trace>
  <inkml:trace contextRef="#ctx0" brushRef="#br0" timeOffset="963">1386 115 7567,'-4'0'-887,"1"3"887,2-2 0,1 3-446,0-2 1,0-1 512,0 4 0,0-2 16,0 1 0,1-2 0,1 1-81,0 0 1,1 1 0,-3 3-41,0 1 0,0-4 0,0 1 1,0 1-16,0 0 1,-4 1 52,0 0 0,-3 0 0,0 1 0</inkml:trace>
  <inkml:trace contextRef="#ctx0" brushRef="#br0" timeOffset="1513">1236 222 6076,'0'7'21,"0"-2"0,-1-1 1,-1-1-26,0 1 1,-1-1 24,0 2 1,2-1 0,-4 1-37,-1 0 0,3-4 0,-2 2-32,-1-2 0,0-1 0,-1 0 46,0 0 1,2 0 0,0 0 0,0-1 4,1-2 0,-2 3 0,1-3 6,-1 2 1,-1 1 11,0 0 1,0 0 117,-1 0 0,2 4-92,1 0 1,0 3 0,2 0-24,2 0 1,0-2 0,1 0 0,0 0 7,0 1 0,0 2 0,0-1 1,0 0-28,0 0 0,0 0 1,0 0 5,0 0 1,-1 0 0,0-2 0,-2 0 5,2 1 0,-3-2 0,1 0-15,-1 2 1,0-1-1,-4 1 1,1-2-24,0-1 0,-2 2 0,-1-2 0,1 0-10,-2 0 0,3 0 1,-4-3-1,1 0-82,0 0 0,3 0 1,-2 0-1,2 0-132,1 0 0,1-1 244,1-1 0,-2-2 0,4-3 0</inkml:trace>
  <inkml:trace contextRef="#ctx0" brushRef="#br0" timeOffset="1830">1193 57 7468,'-3'-7'0,"1"0"-178,1 0 1,-3 0 0,2 0-19,0 0 0,1 3 184,-2 1 0,2 0-30,-4 1 0,0-1 0,-2 3 54,0 0 1,2 3 0,1 0-1,-2 2-27,0 3 1,-1 1-1,-1 5 1,1-1-45,0 2 0,0 3 0,0 0 0,0-1-45,0 1 0,-1-1 1,1-1 103,0 1 0,0-1 0,0-1 0</inkml:trace>
  <inkml:trace contextRef="#ctx0" brushRef="#br0" timeOffset="2763">936 193 7631,'-1'4'-184,"0"-1"99,-2 0 0,-2-1 1,0 3-49,-1 0 1,1 1-1,0-1 1,-1 0 55,0 1 0,0 0 0,0 0 0,1 0 50,0-1 1,-4-1 0,0 1-1,0-1 34,1-1 1,1 0 0,0-2 0,0 0 13,-1 2 0,4-1 0,-1-2 1,0-1 20,1-1 1,-1 0 0,1-2 0,1 0 16,0 0 0,1 2 1,1-3-17,-1 0 1,1 1-63,-2-1 1,3 2 18,0-1 1,0-1-15,0-2 0,0 2-2,0 0 1,2 3 13,0-3-9,1 4 1,-3-3-29,0 1 1,0 2 28,0-4 0,0 2 9,0-1 0,-3 1 0,1-1 6,0-2 1,2 2-25,0-1 0,0 1-15,0-4 14,0 4 47,0-2 0,0 6 15,0 0 1,0 3 0,0 5-28,0 2 0,0-2 0,0 2 1,-1-1-3,-2 1 0,3 0 1,-4-3-1,2 2-2,0 1 1,-1-2 0,1-2 0,0-1-22,0 0 1,-2 2-48,-1 0 0,1-3 0,0-2 11,-2-1 0,2-1 0,-1-1 1,0-1-34,-2-3 0,3 1 0,-1-1 0,-1 0 80,0-2 0,1 1 0,0 0 16,0 2 1,-1 0 61,-2-1 0,1 2 0,0 3-34,0 0 1,2 2 0,1 1-1,0 1-21,0-1 0,2 2 0,-3 0-16,0 1 0,1-1 0,0 0 31,1 0 0,-1-1 44,2-2-37,-2-1 0,-2-2-49,1-1 1,2-2-1,3-4 1,-1 1 0,-1 0 1,1-1-1,-2 0 1,3-2-5,0 1 0,-3-2 0,1 0 0,-1-1-32,0 0 1,2 1 0,-3-1 0,0 0-91,0 2 0,2-2 1,-1 3-31,0 0 1,2 1 157,-1 1 0,-2 3 0,0 1 0</inkml:trace>
  <inkml:trace contextRef="#ctx0" brushRef="#br0" timeOffset="3014">693 443 7635,'4'0'-420,"0"2"107,-1 1 0,-3 0-340,3-1 653,-2-1 0,-1 2 0,0-3 0</inkml:trace>
  <inkml:trace contextRef="#ctx0" brushRef="#br0" timeOffset="3899">329 186 7195,'0'-4'-974,"0"2"1002,0 4 0,1 2 0,1 3 0,0 1-36,0 2 1,1-3 0,-1 3-1,0-2 2,-2-1 0,1 0 1,1 0-1,0 0 22,0 1 1,-1-1-10,-1 0 0,-1-1 0,-2-1-50,-1-3 1,0 2 0,-1-2 10,-1 0 1,-2-2 0,-2-2 0,1-1 5,2-1 0,-1-1 0,-1-2 0,-1 1 14,-2 1 1,3-2-1,-2 3 1,0-3 29,0 0 1,2 1-1,-1 0 1,2 2 37,1 1 0,0-2 0,1 2 19,1-1-80,-1 3 0,6-3-1,0 1 1,3 2 0,4-3 0,0 1 0,0-1 0,-2 3 21,0-2 1,0 1 0,1 1 32,-1-1-26,1 1 1,-4-2 0,2 4 28,-1 1 1,-2 2-1,-2 3-36,-2 0 0,-1 1 1,0-1-1,1 0-12,-3 0 1,0 2 0,-2 1-1,1-1-5,0-1 0,2 1 0,1 1 1,-2-1 0,0 1 1,1-2-1,1 2 1,1-2-6,1-1 0,-1 0 1,1 0 1,0 0 1,1 1 0,2-1 3,2 0 0,-2-2 47,4-1 1,-1 1-1,1 1 15,0-1 1,-3-1 16,0-1 1,1-2-18,0 4-64,-1-4 1,-5 5 0,-2-4 6,-1 0 0,-1-1 0,0-1 11,-1 0 1,0 0 0,0 0 0,-2 0-24,1 0 1,2-1 0,-1-1 0,-1-1-42,-1-1 0,1 0 0,2-4 0,0 0-52,-1-1 1,1 1-1,1-2 1,0 2-40,2-2 0,2 2 1,0-2-1,1 0 138,1-2 0,0 1 0,0-2 0,0 2 0</inkml:trace>
  <inkml:trace contextRef="#ctx0" brushRef="#br0" timeOffset="4080">251 36 7661,'-3'-4'-67,"1"1"67,-3 3 0,0 0 0,-2 0 0</inkml:trace>
  <inkml:trace contextRef="#ctx0" brushRef="#br0" timeOffset="4280">279 507 7642,'-7'0'-118,"0"0"0,0 0 0,-1 0-171,-2 0 0,2 1 1,-3 1-1,0 3 289,3 1 0,0-1 0,0 0 0,-2 0 0,-1 2 0</inkml:trace>
  <inkml:trace contextRef="#ctx0" brushRef="#br0" timeOffset="4946">1714 486 7084,'0'7'-498,"0"0"0,1 1 455,1 1 0,-1 5 0,2 3 0,-1 2 30,1 0 1,0 1-1,-1 0 1,0-2 4,0 0 0,-2-2 0,0-4 0,0-3 8,0-1 0,0-2 0,-3-1 0,-1-2 0,-3-6 0,0-1 0</inkml:trace>
  <inkml:trace contextRef="#ctx0" brushRef="#br0" timeOffset="5783">1607 550 7540,'-4'0'-405,"1"3"337,3 2 1,0 2-1,0 2 1,1 1 44,1 1 0,1 1 1,3 2-1,-2 0-29,-1-2 0,2 0 0,-3-2 0,-1-1 47,0 2 0,-1-6 0,0 2 0,0 0 25,0-1 1,-1 0 0,-1-1 0,-3 2-26,-1-2 0,-4-2 0,1 1 0,-1 0-18,0 0 1,-1-2 0,-2 0-1,0-1 18,1-1 0,-1 0 0,-3 0 0,0 0-8,0 0 0,1-1 1,1-1-1,-1-3 1,1-1 0,0 0 0,0 1 0,2-2-1,3 2 1,1-1-1,1-1 0,0 0 0,3 0 0,1 0-10,2-1 0,1 4 0,0-1 6,0-1 1,4 1 0,0-1-1,3 2 21,0 1 0,-2-2 1,-1 3-1,2 0 15,0-2 1,-1 4 0,0-3 49,0 3 0,2 0-9,0 0 0,-2 0-32,-1 3 1,-2 1 0,0 3-18,-1 0 0,-2 0 1,0 0-1,-2 0-13,-1 0 1,1 0 0,-2-2-1,0 0 3,-1 1 0,1 0 0,0 1 0,0 0 3,-2 0 0,-2 1 0,-1-1 0,1-1-1,-2-1 1,3 1 0,-2-1-1,1 1 7,-1 1 1,-2-2 0,3 0 0,0 0-2,1-1 1,1 2 0,0-2 0,0 1 13,-1-1 1,2-1 0,1 1 0,1 0-23,0 0 1,0 0 2,1 4 1,0-2 0,1 0 24,0-2 0,0 1-6,2 2 0,0 0 9,0 0 0,0-2-5,0 0 0,-3-3 0,0 2-22,-1-1 0,2 0 0,-3-2 0,0 0-20,-2 2 1,2-1-1,1-2 1,-2 0-53,0 0 0,-4 0 0,1 0 1,0 0-34,1 0 1,-1-2 0,-1-2-1,1 0-29,1-1 0,0-2 1,1-2-1,-1 0 129,1 0 0,3 0 0,-1 0 0,-2-3 0,3-2 0</inkml:trace>
  <inkml:trace contextRef="#ctx0" brushRef="#br0" timeOffset="6132">1257 507 6481,'-7'7'-127,"0"0"0,0-2 0,0 0 127,-1 1 0,-2-3 0,-1 6 0,-3-1 0</inkml:trace>
  <inkml:trace contextRef="#ctx0" brushRef="#br0" timeOffset="6431">936 600 7685,'0'5'-562,"0"-1"277,0 2 1,2-2 0,1 1 0,-2 1 240,0 3 1,1 0 0,1 2-1,-2 0 44,0 0 0,2-2 0,-1 2 0,0 0 0,-2-3 0,0 0 0,-3-1 0,-2-2 0,-1 1 0,-1-2 0</inkml:trace>
  <inkml:trace contextRef="#ctx0" brushRef="#br0" timeOffset="6613">872 707 7624,'-5'2'-362,"0"1"0,0 2 0,-2 0 226,0 1 0,1 2 0,-1-1 0,1 2 103,-2 1 0,-1 0 0,2-1 33,-3 0 0,-1 4 0,-3-2 0</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2:33:14.311"/>
    </inkml:context>
    <inkml:brush xml:id="br0">
      <inkml:brushProperty name="width" value="0.08571" units="cm"/>
      <inkml:brushProperty name="height" value="0.08571" units="cm"/>
      <inkml:brushProperty name="color" value="#FF0066"/>
    </inkml:brush>
  </inkml:definitions>
  <inkml:trace contextRef="#ctx0" brushRef="#br0">35 180 7344,'-6'-5'-1217,"-1"2"1141,3-4 0,3 3 577,-3-4-487,3 5 0,0-6-43,-3 6 23,3-1 34,-5 4 0,8 1 28,2 3 0,-2-3 0,6 4 1,2-1-29,4 0 1,-1 4-1,4-3 1,-1 0-27,3 0 1,-1 3 0,1-3 0,3 0-3,4 0 0,-2 0 0,3-2 0,-3 1-16,-1-2 1,0-1 0,0-1-1,-1 0 5,-3 0 1,-2-3-1,-6-3 1,1 1 45,0 0 1,-5 0 0,0 1-3,-2-3 1,-1 0 5,-4 0 0,0 3-36,0-4 1,-4 0 0,-1-2 0,-1 1-30,1 1 1,-2 1 0,2-5 0,-2 2 4,-2 2 0,3-2 0,-2 2 0,-1-1 15,-1 2 0,2-3 0,1 3 5,-2 1 0,2-3 0,0 5 14,-2 1 1,3 1-116,3-2 89,1 3 1,4 1 64,1 7 1,3 0 0,3 1 0,-2-1-30,2 0 0,1 3 0,2-4 1,-1 2-12,1 0 0,-1-1 0,1 3 1,0-1-14,-1-1 0,1 0 1,-1 3 0,1 1 0,-5-1 1,0 1-1,-1-2 25,0-2 1,-3 2 0,1-2 20,-3 2 0,-1 1 0,0 1-13,0-1 0,-4-3 0,-1 0-8,-1 1 1,-2 1 0,-3 1 0,0 1-31,4 0 1,-4-5 0,4 1 0,-3 1-12,-2 1 0,4 2 1,1-2-1,-1-1-63,2-2 0,-5 1-272,4 4 1,-2-5 145,1 1 1,4-5 0,9 0 204,7-1 0,4-2 0,7 0 0</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2:33:15.778"/>
    </inkml:context>
    <inkml:brush xml:id="br0">
      <inkml:brushProperty name="width" value="0.08571" units="cm"/>
      <inkml:brushProperty name="height" value="0.08571" units="cm"/>
      <inkml:brushProperty name="color" value="#FF0066"/>
    </inkml:brush>
  </inkml:definitions>
  <inkml:trace contextRef="#ctx0" brushRef="#br0">2661 150 6955,'-7'0'-272,"3"5"0,7 3 294,1 2 1,5 5-1,-3 1 1,2-2-15,-1-1 0,-3-1 1,4 3-1,0 1 7,-2 2 1,3-4-1,-4 3 1,0-2-28,0 0 1,0 1 0,-2-5-5,1 1 1,0-1 0,-6 0 0,-1-4-15,-5-3 0,-2-3 0,-3-1 1,-1 0-7,-2 0 1,-3 0-1,3-1 1,-2-3 11,-3-3 1,5-4-1,-1 1 1,2 1 35,-1 1 0,1 1 9,3-5 0,5 5-12,-1-1-11,6 5 1,-4 0 0,6 6 13,0 5 0,0-2 0,0 2 22,0 1 0,-1 1 1,-3 2-16,-3-1 0,0-3 1,0 0-1,-2-1-17,-2 0 0,0 2 0,-1-4 0,0 0-4,-4 0 0,3-1 0,-2-3 0,1 2-3,-1 1 0,2-1 1,-3-3-1,4 0-2,0 0 1,1 0 0,-1-1 5,1-3 0,0 2 0,2-6 1,2-1 0,4 3 0,-1-2 0,3 0-14,1-3 1,4 3-1,1 2 1,1-1 13,3 1 0,-2 3 1,0 0 9,2 1 0,2 2 42,0 0 1,1 0-12,-1 0 0,-1 5 0,-1 3-7,-1 2 1,-5-2-1,2 0 1,-1 1 3,-1 1 1,1-2 0,-2-1-1,0 2-3,2 1 0,0 2 0,-4-1-33,0 1 0,-4-4 0,-1-1 0,-2 1-19,-2-2 0,-1 3 0,-1-4 0,-1 1-97,1-1 1,-5-1 0,0-4 0,-2 0-14,-3 0 1,3-2-1,-1-2 1,0-3 126,1-3 0,2 2 0,4 0 0,0-5 0,1-5 0</inkml:trace>
  <inkml:trace contextRef="#ctx0" brushRef="#br0" timeOffset="231">2442 162 8081,'-12'0'0,"1"0"0,-1 0-280,1 0 0,-1 3 1,1 3-1,-1-1 18,1 0 1,-1 4 0,1-3 261,-1 0 0,1 5 0,-1-5 0</inkml:trace>
  <inkml:trace contextRef="#ctx0" brushRef="#br0" timeOffset="1050">2004 334 7840,'-6'-5'-1516,"0"3"1493,2-6 0,2 4 0,-1-4-4,1-1 1,1 3 0,-2-2 0,0-1 0,-1 3 1,4-2 86,0-1 0,0-1 16,0-1 1,0 3-39,0 0-27,0 6 1,1-2 0,3 8-11,4 3 0,-2 0 0,0 0 0,1 1-6,-1-1 1,-2 3 0,2-3 15,0 4 1,1-4 0,-3 1 32,-1 1 1,-2 1 0,-1 2-17,0-1 0,0-3 0,-1 0 0,-3-1-32,-4 0 0,2 2 1,-2-6-1,-1 1-41,-1 1 1,-2-3 0,1 2 0,-2-3 2,-2-1 0,2 0 0,-2 0 0,3-1 2,4-3 1,-1 1-1,4-3 1,0-1 57,0 1 0,-3 2 72,5-4-47,-1 6-27,4-3 1,-2 5 0,0 1-8,-2 3 0,-5 2 0,1 5-10,-2-4 0,0 0 0,1-5 0,1 3 0,-1 2 1,-1-5 0,-1 2 0,-1-3-3,1-1 0,-1 0 0,1 0 1,-1 0-8,0 0 1,5 0-1,-1 0 2,-1 0 0,4-5 6,1-2 0,3 0 1,1-1 0,0 5 0,1-4 2,3 2 0,-1 1-1,4 4 0,-3 0 10,4 0 0,-6 2 38,2 1 0,-3 4-39,-1 4 1,-1 0 0,-3-2 0,-3-3-80,-4-1 1,0 3-1,-1-3 1,1 0-20,-1 0 0,1 3 0,-2-4 0,-1-2 88,-1-1 0,-1 3 0,5 0 0,-1-1 0,1-2 0,-1-1 0,1 0 0</inkml:trace>
  <inkml:trace contextRef="#ctx0" brushRef="#br0" timeOffset="1282">1843 565 6983,'-11'-6'0,"-1"5"0,1-3 0,-1 3 0,1 1 0,-1 4 0,1 0 0,-6 5 0,-1-3 0</inkml:trace>
  <inkml:trace contextRef="#ctx0" brushRef="#br0" timeOffset="2250">1498 311 6818,'-10'2'-176,"2"1"0,1-1 1,4 1-1,-4 0 149,1 1 1,-3-2-1,4 5 1,-2-2 38,-2-3 0,3 4 1,-2-3-1,-1 1 1,-1 1 0,2-2 0,1 3 0,-2-1 8,-1-2 1,2 2-1,0-1 1,-1-1-3,-1-2 1,2 0 0,1 2 0,-2 1-10,-1-2 1,2-1 0,0-1-10,-1 0 0,-1 0-6,-2 0 1,1-1 0,-1-3 1,2-2 0,1-4 7,2 2 0,3-2 0,-3 2 0,2-2 2,3-2 0,-3 1 0,-1-2 0,1-1 18,0-1 0,-2-2 0,1 3 0,0-3-18,-3-1 1,3 3 0,-1-3 0,1 1-15,-1 3 1,4-2 0,-4 0 0,1 2-17,-1 1 0,5 2 23,-2-1-4,3 6 1,1 2 0,0 8 1,0 4 1,0 2-1,0 1 1,1 1 0,3 0 1,-3-1 0,3 1 0,-1-1-2,0 1 1,-1-1 0,1 1-1,-1-1 3,-2 1 0,0-1 1,0 1-1,0 0 4,0 4 1,-2-7 0,0 2 0,-3-1 1,-2 1 1,0 0 0,-5 1-1,1-2-7,-1-2 0,1 1 0,-1-4 0,1 0-14,-1 0 1,1-1-1,-1-4 1,1 0-30,-1 0 1,1 0 0,-1-1 6,1-3 1,0-3-1,2-4 33,2-1 0,4 5 30,-1-1-19,3 0 0,2-2 1,3 2 0,-1 3 0,4 5 4,2 0 1,-2 0 0,0 1 11,2 3 0,-4-1 1,1 3-1,-3 1 26,1-1 1,4-2-1,-4 4-6,-2 1 0,3-3 1,-1 2 1,-1 1 1,-2 1-1,-1 1-32,0 1 1,-1-4 0,-2-1 0,-2 1-11,-1-2 1,-2 4 0,-3-3 0,-1 1-152,1-1 0,3-3 0,0 2 0,-1 0 45,-1-4 1,-1-1-1,-1-1 102,0 0 0,1 0 0,-1 0 0</inkml:trace>
  <inkml:trace contextRef="#ctx0" brushRef="#br0" timeOffset="2716">772 219 7385,'0'12'-1343,"0"-1"1393,0 1 1,4-5 0,1 1-81,2 1 1,-5 1 16,2 2 0,-3-1 143,-1 1-91,0-6 1,-1-1-1,-3-5-18,-3 0 1,2-1 0,-1-2-1,3-2-8,-1-1 1,-4-2-1,4-3 1,2-1-14,0 1 0,-1-1 1,-1-1-1,1-1 11,2-1 1,1 0-1,0 3 1,0-1-4,0-2 1,1 2 0,2-2 0,2 1-15,1-2 1,2 4 0,3-4 0,1 3-58,-1 2 1,1-1 0,-1 1 8,1-1 1,-1 6-1,0 1 1,-2 1-44,-2 0 1,-3 0-1,3 6 97,-2 1 0,-1 0 0,-4 5 0,0 1 0,0 1 0,0 1 0,-2 1 0,-2 1 0,-3 2 0,2-2 0,-6 4 0,5-6 0</inkml:trace>
  <inkml:trace contextRef="#ctx0" brushRef="#br0" timeOffset="3200">749 357 7347,'-6'0'-796,"0"0"748,2 0 0,1 0 23,-4 0 0,3 0-29,-4 0 1,4 0 0,-4 0 50,0 0 1,1 0-9,-1 0 0,1 0 16,-5 0 1,1 0 8,-1 0 1,1 0 0,-1 0 8,1 0 0,3 4 0,0 1-3,-1 2 0,-1-4 0,-1 4-14,-1-2 0,4 0 0,1-2 0,-2 1 29,-1-2 0,2 3 0,0-1 46,-1-1 1,-1-2-49,-1-1 1,0-1-20,4-3 1,-2-3-1,5-4 1,1-1-12,2 1 1,0-5-1,-2 1 1,-1 0-44,2-2 1,0-1 0,2-5 0,0 1-51,0 3 1,0-1 0,0 4-1,0 2-43,0 2 1,0 4 132,0 0 0,-5 1 0,-1-5 0</inkml:trace>
  <inkml:trace contextRef="#ctx0" brushRef="#br0" timeOffset="3414">577 507 8104,'-12'0'-671,"2"-1"54,2-3 0,-2 3 617,2-3 0,2 2 0,-2 2 0,1 0 0,-5 0 0</inkml:trace>
  <inkml:trace contextRef="#ctx0" brushRef="#br0" timeOffset="3683">289 346 6132,'-1'7'80,"-2"1"-61,-1 1 1,-1-3 0,2 2 0,-2 0-19,-1-2 0,0 4 0,-3-3 0,0 1-10,-4-1 1,1 0 0,-4 2 0,0-3-43,1-1 1,-4-1-1,2-4 1,1 0 50,-1 0 0,2 0 0,-2 0 0,-1 0 0</inkml:trace>
  <inkml:trace contextRef="#ctx0" brushRef="#br0" timeOffset="3813">162 173 8104,'-13'0'-396,"-1"0"1,-1 0 211,1 0 0,-3 0 1,2 1-1,1 3-20,1 4 0,3 2 204,2 2 0,-7 4 0,2 2 0</inkml:trace>
  <inkml:trace contextRef="#ctx0" brushRef="#br0" timeOffset="4482">2407 760 6320,'0'13'-13,"2"1"1,0 3-2,2 1 1,1 1 0,-1 4-1,2-1-71,1-3 1,2 1-1,-5-3 1,-2 0 84,-1-1 0,4 5 0,2-3 0</inkml:trace>
  <inkml:trace contextRef="#ctx0" brushRef="#br0" timeOffset="5366">2073 829 6044,'0'12'-11,"0"-1"0,2 1-40,2-1 1,-2-3-1,6-2 1,-1 1 36,0-1 1,3-3 41,-2 1 0,2-3 72,2-1 0,-5 0-11,1 0-71,-6 0-5,4 5 1,-6-2 0,0 4 11,0 2 0,-6 0 1,-1 0-1,-5-1 9,-3 1 1,1 1 0,-5 2 0,-1-1 2,3 1 1,-5-5 0,3 1-1,-3 1-17,-1 1 1,0-2-1,0-2 1,0 1-7,0-1 0,0-3 1,1 0-1,1-1-26,2-2 0,4 0 1,-4 0-1,0-2 8,1-1 0,0-4 0,4-4 0,-2-2 2,2-3 1,1 4 0,3-4 0,3 2 9,3-1 1,2 2 0,2-2-1,0 2 1,0 1 1,2 5-1,2-1 1,3 0-17,3 2 1,-2-3-1,0 5 4,1 2 1,1-3 0,1 1-5,1 1 1,-4 3 39,-1 4 1,0 2 0,2 6-25,-2-1 1,-4 1 0,1-1 2,-3 1 0,-1-1 1,-1 0-1,-2-2-17,-1-2 1,-5 0 0,2 2 0,-3-3-45,-2-1 0,-3-1 0,-2-3 0,-1 2-25,-2 1 0,-1 0 0,1-4 1,2 0 78,1 0 0,-2-4 1,4 0-1,1 1 29,1 2 0,1 1-1,1 0 1,-1 0 0,2 1 14,2 3 0,-1-1 92,6 4-25,-6-4 0,6 2-75,-5-5 1,4 0 0,-2-1 4,1-3 1,1 1 0,3-3-1,-2 0-5,-1-1 0,-3 0 0,2-5-41,-2 1 1,3 3 0,-2 0 0,0-1-14,-1-1 1,3 0 0,-2 1 0,0 1-132,-1-1 0,3 3-128,-3-2 0,3 4-224,-4-3 497,6 4 0,-9-7 0,5 3 0</inkml:trace>
  <inkml:trace contextRef="#ctx0" brushRef="#br0" timeOffset="5513">1578 726 7045,'7'-5'-393,"-2"3"1,-5-3-1</inkml:trace>
  <inkml:trace contextRef="#ctx0" brushRef="#br0" timeOffset="6449">1152 979 7854,'-7'-13'0,"-1"0"-209,-1 2 1,0-3 0,0 7 0,3 0-17,1-1 1,1 0 0,4-3 172,0-1 0,0 5 19,0-1 1,0 4 15,0-3 184,0 4 159,0-2-347,0 5 1,1 4-8,3 0 1,-3 1 10,3-2 1,2 4 10,2 4 1,-2-3 0,1 0 18,-2 1 0,0 1 0,-2 1 11,1 1 1,-1-1-1,-3 1-22,0 0 0,0-1 0,-1-1 1,-3-1-1,-3-1 0,-4 0 0,-1 3 0,-3-1-6,0-2 1,-5 1 0,0-5 0,-1-2 31,-2 0 1,0-2 0,0 0 0,0 0-31,0 0 0,0-2 0,-2-2 0,0-3-10,-2-3 0,1 2 0,6-1 0,2-3 4,1-2 0,-1-1 0,5 4 0,5-1-2,1 0 0,3 5 1,4-1-1,0-1 9,0-1 0,4 2 1,1 2-1,2-1-1,2 1 1,1 4 0,1-2 0,1 2 1,-1 2 0,1 0 0,-1 0 1,1 0 0,-1 0 0,-3 2 0,0 2 7,1 3 1,-4 0 0,-1 0 8,-3 2 1,-1 1 0,0 2 0,-1-1-14,-3 1 1,-3-4 0,-5-1 0,-2 2-27,-2 2 0,0-4 0,0 0 1,-2-2 13,0-3 0,2 0 1,3-2-1,-1 0-15,-1 0 0,3-4 0,6-1 0,1-2-2,2-2 0,2-1 0,2-1 0,3-1 29,4 0 0,-1 5 0,3-1 0,3 0-10,0 2 1,0 0 0,-2 3 0,1-1 29,-1 2 0,-3 0 0,0 2 16,1 0 1,0 6 12,-2 1 0,-2 3 1,-5 2-1,-1-2-9,-3-2 1,-2 2 0,-6-2-1,1 2-13,-1 2 1,0-5 0,-3 1-1,-1 0-2,-2-2 1,4 3 0,-3-5-1,2-2 16,0 0 0,-1-2 1,5 0-1,-1 0-18,1 0 1,-1-2 0,1-2 0,-1-2-33,1 0 1,3-6 0,0 2-1,1-4-54,0 0 1,-2 0-1,4 0 1,0-2-12,0 2 0,-3-2 0,4 0 0,1 2-197,-3 1 0,5 2 0,-3-1 267,3 1 0,1-1 0,0 1 0</inkml:trace>
  <inkml:trace contextRef="#ctx0" brushRef="#br0" timeOffset="6680">853 680 6458,'5'11'-193,"-2"-3"0,3 0 193,-1 0 0,4 3 0,-2 0 0</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2:33:35.310"/>
    </inkml:context>
    <inkml:brush xml:id="br0">
      <inkml:brushProperty name="width" value="0.08571" units="cm"/>
      <inkml:brushProperty name="height" value="0.08571" units="cm"/>
      <inkml:brushProperty name="color" value="#FF0066"/>
    </inkml:brush>
  </inkml:definitions>
  <inkml:trace contextRef="#ctx0" brushRef="#br0">0 620 7787,'9'0'21,"-2"-2"66,-7-3-462,0 3 0,2-6 62,3 3 217,-3 3 111,4-5 0,-4 7 0,3 0-5,6 0 1,2-2-1,3-1 1,-1-2-12,1 1 1,-1-3-1,3 2 1,1 0-8,1-2 0,3 4 1,-5-6-1,3 2-7,-2 4 1,-2-4-1,-1 2 1,-1 0-16,1-2 0,-6 5 25,0-3 1,-8-2-31,-2 2 1,-2 0 0,-8 5 0,-2 0 23,-2 0 0,-6-6 1,-1 1-1,0 2-10,-1 1 0,5 2 0,-4 0 0,4 0 16,1 0 1,1 0-1,-1 0 17,1 0 0,-1 0 1,1 0 0,6 2 17,4 3 0,5-3 1,5 3-2,6-3 1,-3 3 0,3 0 0,1-2 12,1-1 0,3 3 1,-1 0-1,1-1 23,-1-2 1,1-1-1,-1 3-30,1 1 0,-1 0 0,1-3-32,-1 3 0,-4-3 0,-1 5-24,2-1 1,-5-2 8,-2 6 1,-5 1-1,-5 4-86,-5 1 1,-4-1-1,-2 0 1,-1 1-524,-4-1 621,4 1 0,-12-1 0,5 1 0</inkml:trace>
  <inkml:trace contextRef="#ctx0" brushRef="#br0" timeOffset="2350">3361 279 6679,'9'2'-207,"-4"3"0,-1-3 0,-1 5 259,2 0 0,0-4-44,-5 7 1,2-6 0,2 3 28,1 0 0,2-6-55,-2 5 1,-2-5-42,8-1 1,-6-1 43,5-5 1,-7 3 0,3-7 25,-5-2 1,-1 3-1,0-1 67,0-2 0,0 3-20,0-1 0,0 4-22,0-4-51,0 7 1,-1-9 21,-5 7 0,3-1 1,-7 8 16,-2 3 0,0-1 0,0 6 1,1 0 10,-1-1 1,-2 5 0,-1-4 0,-1 4-39,1 1 1,-6 1 0,1-1 0,1 1-6,1-1 0,-2-1 1,-3-2-1,1-2-35,0 2 1,1-5-1,4-2 15,-4-3 1,4-2 0,-4 0 3,4 0 1,7 0 0,1-2 14,2-3 1,2-3 6,5-8 1,2 2-1,3 2 33,5 2 1,-1 5 0,1-4-10,2 2 0,-3 1 1,1 2 63,2-1 1,2 0 20,2 5 1,-6 0 106,0 0-170,1 0 1,-1 5 0,-2 2 0,-1 1-14,-3 4 1,-2-3-1,-2 1 1,-2 2-39,-3 2 0,1 2 0,-6-1 0,0 1-18,1-1 0,-7-4 0,3-1 1,-6 2-76,0 2 0,0-1 0,0-1 0,-3-3 13,-3-2 1,7-2 0,-5-5 0,3 0-89,-1 0 1,0 0 0,6 0 174,-1 0 0,-6-7 0,-2-1 0</inkml:trace>
  <inkml:trace contextRef="#ctx0" brushRef="#br0" timeOffset="2598">2866 78 7540,'0'10'-751,"0"1"558,0 1 1,0-2 0,0 4 0,1 3 182,5 0 0,-5 2 0,6 0 0,-2 3-62,1 2 1,-1-5 0,-5 2 71,0-4 0,0-1 0,0-1 0</inkml:trace>
  <inkml:trace contextRef="#ctx0" brushRef="#br0" timeOffset="3399">2618 171 7784,'0'15'-1418,"0"1"1391,0-1 1,2-6 0,1-2 0,4-2-67,2 0 0,-4 2 83,5-2 1,-5-3 62,6 3 0,-6-1 88,5 1-92,-7-4 1,4 8-34,-7-4 0,0-1 1,-1 4-17,-5-1 1,3 3 0,-7-4 0,-1-1-17,3 2 1,-6-6 0,4 5 4,-4-5 0,-2-1 1,1 0 3,-1 0 0,6 0 0,0 0 5,-2 0 1,3 0 0,-1 0 19,-2 0 0,5-1 64,2-5-37,-4 5 1,7-4-1,-5 8-26,1 2 0,4 2 0,-5-4-15,0 3 1,4 4-10,-8-5 0,1 5 1,-5-4-12,-1-3 1,6-1 0,-1-2 5,-1 0 0,4 0 1,-3 0 12,-1 0 0,0-2 0,0-1 61,2-3-13,6 1-23,-2-2 16,6 6 12,0-6 4,0 7-50,0 7 0,-2-4-137,-3 7 1,-4-1-39,-6 1 1,-1 2 0,1-6 164,-1-3 0,1-1 0,-1 5 0,1 1 0</inkml:trace>
  <inkml:trace contextRef="#ctx0" brushRef="#br0" timeOffset="3597">2417 527 7725,'-11'0'-573,"3"2"255,1 3 0,-5-3 1,1 5-1,-2-2 318,-3 0 0,1 5 0,-1-5 0,-6 8 0,-2-5 0</inkml:trace>
  <inkml:trace contextRef="#ctx0" brushRef="#br0" timeOffset="4516">1952 202 6357,'0'15'-17,"0"1"0,0-1 1,0 1 0,0-1 1,-2 1-1,-1-1 1,-4 3 81,-2 2 0,-1-4 0,-6 1 0,1-5-41,-1 0 1,1 0 0,-1 0-1,1-3 0,-1-2 1,1-2 0,-2-5-1,-2 0-19,-2 0 0,0 0 1,6 0-1,0-2-9,-1-3 0,2 1 0,2-6 0,2-2-10,-2-2 0,3 0 0,1 2 1,-1 2 7,0-2 1,6 3 0,-2-1-7,3-2 1,2-2 0,0-1 0,0-1-29,0 1 0,0 4 1,2 1-1,3-2-8,5-2 0,-1 1 0,1 1 23,2 1 0,2 1 62,2-6 0,-1 8 33,1 3 0,-3 5-32,-2 5 1,1 3-1,-7 8-19,-2-1 0,-1 1 0,-2-1 0,-2 3 2,-3 2 1,2-3 0,-6 4 0,0-4-10,1-1 1,-2-1 0,-6-1 0,2-2-17,4-2 0,-4-1 1,4 1-1,-4-3-39,-1 0 0,-1-5-4,1 3 0,-1-5 1,2-5-12,4-5 1,3-4 0,7-2-1,0 1 32,0-1 0,2 1 0,1-1 0,4 3 31,2 2 0,-4-3 0,5 4 21,2-4 0,-3 4 44,1 0-6,1 6 1,2-1-26,-2 10 0,-4-1 1,-7 6-1,-2 2-4,-3 2 1,-4 1 0,-5 1 0,2-1-5,2 1 0,0-1 0,-6 1 0,1-2-20,-1-4 0,1 4 0,-1-6 0,1 3-4,-1-1 0,1-7 1,-1 2-1,2-1 34,4 1 0,-4-3-22,4 3 0,1-8 1,1-4-1,1-2-1,3-3 1,3-2 0,1-1-1,0-1-25,0 1 1,-2-2 0,-1-2 0,-3-4-40,3-1 1,1 3 0,2-3 0,0 0-135,0 0 1,-5 0 0,0-2-1,1 6-83,3 2 0,-4 3 262,-1-1 0,-6 1 0,4-1 0</inkml:trace>
  <inkml:trace contextRef="#ctx0" brushRef="#br0" timeOffset="4747">1859 31 7798,'-16'0'-1285,"6"0"1285,0 0 0,-1 0 0,-4 0 0</inkml:trace>
  <inkml:trace contextRef="#ctx0" brushRef="#br0" timeOffset="5516">1162 279 6169,'7'16'-88,"-6"-6"1,5 0 0,-5 3 61,-1 0 0,0 3 1,0-1 45,0 1 0,0-1 0,-1-1 61,-5-4 1,-2 2 0,-8-6-14,1-3 0,5-1 0,-1-2-49,-1 0 1,5-2-1,0-1 1,2-4 7,0-2 0,0-1 18,5-6 0,-5 6-11,0 0 78,-1 6-99,6-3 1,0 9-1,0 3-11,0 5 1,0-1 0,0 1 0,-1-1-13,-4 1 0,1 2 2,-6-6 0,5-1 6,-6-5 0,6 0 0,-3-2 4,1-3 0,0 1 0,3-6 2,-1-2 1,-5 3-1,3-1-4,-2-2 1,6 3 0,-2-1-1,1 0-5,-1 1 0,3-5 0,-4 4 0,0-4 2,1-1 0,-2-1 0,4 1 0,-2-1 36,1 1 0,1 5 0,-1-1 76,-1-1 1,0 4-119,5-3 1,-2 8-40,-3-2 0,3 5 0,-3 5 60,4 5 0,-5-1 0,1 1 1,0 2 11,-2 2 0,5 1 1,-3 1-1,2-1 18,-2 1 1,3-1 0,-3 1-18,3-1 0,2 1 1,0-1-150,0 1 1,0-6-382,0 0 324,0 1 0,2-3 181,3-3 0,10-10 0,10-3 0</inkml:trace>
  <inkml:trace contextRef="#ctx0" brushRef="#br0" timeOffset="5697">1053 109 7563,'-15'5'-474,"-1"0"1,6 6-1,0-5 359,-2 3 1,5-4 201,2 6 1,3-1-88,2 5 0,7 1 0,1-1 0</inkml:trace>
  <inkml:trace contextRef="#ctx0" brushRef="#br0" timeOffset="5880">1007 775 7776,'-16'10'-201,"1"1"1,0-8 0,-1 2-232,1-3 0,-1 3 0,1 0 432,-1-1 0,1-16 0,-1-6 0</inkml:trace>
  <inkml:trace contextRef="#ctx0" brushRef="#br0" timeOffset="6013">697 1 7864,'-12'8'466,"-3"-3"0,-4-3-154,-4-2 0,1 5 1,-7 4-313,-2 5 0,3 4 0,-10 13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48:07.030"/>
    </inkml:context>
    <inkml:brush xml:id="br0">
      <inkml:brushProperty name="width" value="0.08571" units="cm"/>
      <inkml:brushProperty name="height" value="0.08571" units="cm"/>
      <inkml:brushProperty name="color" value="#008C3A"/>
    </inkml:brush>
  </inkml:definitions>
  <inkml:trace contextRef="#ctx0" brushRef="#br0">127 1 12287,'-14'11'0,"0"2"0,1-4 0,0 2 0,2 2 0,2 0 0,-1 1 0,1 0 0,-1 0 0,-2 0 0,1 0 0</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2:33:42.860"/>
    </inkml:context>
    <inkml:brush xml:id="br0">
      <inkml:brushProperty name="width" value="0.08571" units="cm"/>
      <inkml:brushProperty name="height" value="0.08571" units="cm"/>
      <inkml:brushProperty name="color" value="#FF0066"/>
    </inkml:brush>
  </inkml:definitions>
  <inkml:trace contextRef="#ctx0" brushRef="#br0">2324 140 7742,'2'-10'-229,"3"0"0,-3 5 0,5-4 0,-2 0-214,0 1 1,2 3 403,-2-6 0,-3 6 0,5-4 48,0 3 0,-5-1 142,3 2-67,-4 3 0,-2-5 0,-4 9-12,-6 3 0,-3 3 0,-1 8-30,-1-1 1,6 1 0,0-1 0,-1 1-25,3-1 0,-4 1 1,7-1-1,1 1-46,2-1 0,-3 1 0,0-1-56,2 1 1,1-6 0,4-1 11,3-2 0,-2-2 0,8-5 64,1 0 0,1 0 1,3 0 1,-6 0 92,1 0-63,-8 0 0,-3 5 0,-10 0-21,-4-2 1,-2-1-1,-1-2 1,-2 0-24,-1 0 1,-3-2 0,4-1 0,-3-2 4,-2 1 1,3-2-1,-5-1 1,1 0 9,1 0 1,1-3-1,6 3 1,-2 0 7,-2 0 1,1 2 0,4 5 0,1 0 44,-1 0 0,6 0 0,0 0 0,-1 1 29,3 5 1,-1 2-1,6 8-31,-3-1 0,1 6 0,7 0 1,1-3 10,3 0 1,6 2 0,-2 1 0,4-2-45,1-2 0,1-3 1,-1-2-1,1-2-87,-1 2 1,1-5 0,-1-2 0,1-3-168,-1-2 0,-5 0 0,1 0 242,1 0 0,2-7 0,1-1 0</inkml:trace>
  <inkml:trace contextRef="#ctx0" brushRef="#br0" timeOffset="315">1519 32 5944,'0'15'33,"5"3"1,2 2 0,0 6-51,0 3 1,5 2 0,-4 0 0,3 0 16,-1 0 0,-6-2 0,1-1 0,-4-2 0,-1 0 0,0 5 0</inkml:trace>
  <inkml:trace contextRef="#ctx0" brushRef="#br0" timeOffset="1015">1333 47 7531,'2'11'-305,"3"-1"0,2 0 0,5 6 0,-2-1 324,2 1 1,-3 4-1,0 3 1,-3-1-7,-2 1 0,3-1 1,-2-3-1,-2 2 57,-1-3 0,-7 0 0,-2-3 0,-2 1-47,-3-1 1,-1-4 0,-3-3-1,1-1-5,-1-4 1,-5-1 0,1-2 0,1 0-39,2 0 1,1 0 0,1 0 0,-1-2 1,1-3 1,-1-2 0,1-5 0,1 2-10,4-2 1,1 0 0,6 0 0,-3 2-33,3-3 1,1 0 20,2-3 0,5 1 0,2 1 21,2 4 1,1 3 0,6 5 17,-1-3 1,-4 3 0,-1-3 44,2 3 0,0 9 0,0 2 0,-2-1 1,-6 6 0,1-4-7,-3 4 1,-2 2 0,0-1-1,0 1-17,0-1 0,-2 1 0,-2-1 0,-2 1-21,-3-1 0,-1 1 0,-4-1 0,2-1 3,2-4 1,1 4-1,-3-5 1,3 1 2,2 0 0,1-5 29,0 6 53,5-1-45,-6 6 1,7-6-5,0 0 0,0-5-42,0 6 0,-7-3-30,-3 3 1,-4 1 0,-2-7 0,1-2-51,-1-1 0,1-2 0,-1 0 0,1 0 1,-1 0 1,1 0 0,-1 0-1,1-2-73,-1-3 1,1-3 0,1-8 152,4 1 0,-4-8 0,5-1 0</inkml:trace>
  <inkml:trace contextRef="#ctx0" brushRef="#br0" timeOffset="1230">1070 1 7666,'0'9'-468,"0"-1"1,-2-4-1,-1 2 385,-3 3 0,-6-4 0,2 6 0,-4 1 83,-1 1 0,-8 3 0,-1-1 0</inkml:trace>
  <inkml:trace contextRef="#ctx0" brushRef="#br0" timeOffset="1430">714 109 7660,'0'16'-458,"0"-6"1,0 0 0,1 3 457,4 0 0,-1 3 0,4-1 0,1 2 0,0 4 0,1 3 0,5 7 0</inkml:trace>
  <inkml:trace contextRef="#ctx0" brushRef="#br0" timeOffset="1630">574 450 7776,'-8'7'-234,"-6"0"0,5 5 0,-1-3 234,-1-3 0,6 5 0,-3-4 0,-1 0 0,0-1 0,-1 6 0,-5-3 0</inkml:trace>
  <inkml:trace contextRef="#ctx0" brushRef="#br0" timeOffset="1848">388 47 6877,'7'16'-256,"-3"-1"0,4 3 0,1 1 256,-1 1 0,-4 8 0,10-4 0,-6 7 0</inkml:trace>
  <inkml:trace contextRef="#ctx0" brushRef="#br0" timeOffset="2115">280 373 7652,'0'15'-416,"0"1"1,0-1 336,0 1 1,0-6 0,0 0 0,-2 1 4,-3-3 0,3 1 0,-5-4-31,0 5 1,-1-3-1,-8-2 64,1-3 0,-6-2 0,-1-2 0,-1-3 41,1-5 0,-4 1 0,4-1 0,-2-2 0,-2-9 0,-5-3 0</inkml:trace>
  <inkml:trace contextRef="#ctx0" brushRef="#br0" timeOffset="2296">171 187 7773,'-10'0'0,"0"0"0,-2 0-349,-2 0 1,-2 5 0,1 2 0,-1 1 348,1 4 0,-7 2 0,-3 2 0</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2:34:29.639"/>
    </inkml:context>
    <inkml:brush xml:id="br0">
      <inkml:brushProperty name="width" value="0.08571" units="cm"/>
      <inkml:brushProperty name="height" value="0.08571" units="cm"/>
      <inkml:brushProperty name="color" value="#FF0066"/>
    </inkml:brush>
  </inkml:definitions>
  <inkml:trace contextRef="#ctx0" brushRef="#br0">19 179 7508,'-6'-12'-865,"0"0"705,0 8 139,6-4 105,0 8-26,0 0 1,8 0 0,4 0-26,4 0 0,-4 0 1,2 0-1,3 0-32,5 0 1,2 0-1,-4 0 1,4 0-3,6 0 1,-2 0 0,-1 0-1,1 0-13,0 0 0,0-8 1,4-2-1,-4-2 5,-2 0 0,3 7 0,-5-5 0,-4 0 12,-6 0 1,0 4 0,-6-4 9,2 2 1,-6 0 0,0 4-38,-8-2 1,-8-2 0,-10 4-1,-2-2-7,2 2 1,-4 2-1,1 2 1,-1 0 26,0 0 0,-4 0 0,6 0 0,2 0 15,2 0 1,3 2 0,-1 2 0,0 2 33,0-2 1,6-2-1,2 0-11,2 4 5,2-4 1,8 6 0,4-8 0,6 0-2,4 0 0,2 0 1,0 0-1,2 0-13,3 0 1,-1 0 0,6 0-1,-2 0 1,-4 0 0,4 0 1,-2 0-1,-3 0 4,-1 0 0,4 0 1,0 0 13,-2 0 1,-2 0 28,-2 0 1,-2 2 12,-4 4 1,-4-2 0,-10 6 0,-2 0-58,-2 0 1,-8 2-1,2 5 1,-4 1-7,-2 0 1,0 0-1,0 0 1,0 0-117,0 0 1,0 0 0,1-2 0,-1-2-227,0-2 1,6-7-1,2 7-590,2 2 909,2-6 0,-2 0 0,-2-8 0</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2:34:41.435"/>
    </inkml:context>
    <inkml:brush xml:id="br0">
      <inkml:brushProperty name="width" value="0.08571" units="cm"/>
      <inkml:brushProperty name="height" value="0.08571" units="cm"/>
      <inkml:brushProperty name="color" value="#FF0066"/>
    </inkml:brush>
  </inkml:definitions>
  <inkml:trace contextRef="#ctx0" brushRef="#br0">3026 108 7806,'0'-12'-769,"0"0"1,-6 6 760,0-6 11,0 8 25,6-4 0,0 10 1,0 4 0,0 6 0,2 2 0,2 0 0,2-2-20,-2 2 0,0 1 0,0 3 0,4 0-9,2 0 1,-6 0 0,2 0 0,-2-2-10,2-4 1,-4 4-1,4-4 1,-4 4 0,-2 1 0,2-5 0,2 0 3,2 2 1,0-4 0,-6 2 3,0 2 1,-2-4 0,-4 2 0,2-8 0,-6 4 0,0-2-21,0 0 0,-2 0 1,-6-6-10,0 0 0,-6 0 0,0-2 0,3-2 13,1-2 1,-4-8-1,-2 4 1,0-2 9,0 0 0,-6 0 0,5-4 0,-3 2 3,0 2 1,8 6 0,-4-4 0,2 1 8,0-1 0,0 4 1,7-4 6,-1 2 0,6 2-15,0 6 1,8 0 0,4 0-4,12 0 1,4-2 0,2-2 6,-1-2 0,-5 0 1,0 6 7,2 0 1,-4 0 0,2 0 15,2 0 1,-4 0 0,2 0-7,2 0 1,-4 0-15,2 0 0,-6 6-20,6 0 2,-8 8 8,12-4 0,-14 2 20,4-1 1,-4-5-5,-2 6 1,-2-8 0,-2 4 0,-2 0 0,-6-4 0,4 6-1,-2-2 0,-2 4 0,-6-4 0,0 0-2,0 0 0,6 4 1,0-6-1,-2 0-3,-2 2 1,-2-6-1,1 4-15,-1-4 0,0-2 0,0 0-21,0 0 0,0-2 0,0-2 2,0-2 0,8-8 0,4 2 38,4-4 0,0 6 0,-2 2 73,-2 0 0,0 4-53,6-8 3,0 8-14,0-4 0,0 10 1,0 4-1,0 6 0,-7-2-11,-5 2 1,-4-2 0,-2 4-10,0-2 1,6-8 0,0 2 0,-2-2 3,-2 2 0,4-4 0,0 4 0,-2-4-14,-2-2 0,-1 0 0,-1 2 0,0 2 9,0 2 1,0 0 0,0-6 0,-2 0 0,-4 0 1,4-6 0,-3-2 13,3-2 1,8 6 0,0-4-20,-2 0 0,4 6-31,-2-4 0,8 2-24,-2-2-31,4 4 38,10-6 0,2 8 42,8 0 1,-6 0 30,0 0 1,0 2-6,6 4 0,-7-2 35,1 8 1,-6-2-1,4 4 16,-2-2 1,-2-6 0,-6 6-26,0 2 1,-2-5 0,-4 1 0,-6 0-38,-4 0 0,-1-4 1,-3 6-1,-2 0 2,-2-2 1,-8 0 0,2-6-1,-4 2-13,-1-2 0,-1-2 0,2-2 1,2 0-69,2 0 1,1 0 0,-5 0 0,4-2-106,6-4 0,4 2 0,2-10 181,0-6 0,0-6 0,1-9 0</inkml:trace>
  <inkml:trace contextRef="#ctx0" brushRef="#br0" timeOffset="350">3277 573 6283,'-12'0'-536,"0"0"536,-2 0 0,-2 0 0,-4 2 0,-2 2 0,-2 2 0,-8 8 0,5-4 0,-9 8 0</inkml:trace>
  <inkml:trace contextRef="#ctx0" brushRef="#br0" timeOffset="533">2543 734 7630,'-18'10'-105,"0"-4"0,0-4 0,0-2 0,0 0-96,0 0 0,0 0 0,0 2 0,1 2 201,-1 2 0,-8 0 0,-2-6 0</inkml:trace>
  <inkml:trace contextRef="#ctx0" brushRef="#br0" timeOffset="751">2077 197 7801,'-18'0'-425,"2"-2"108,5-4 0,-5 4 0,4-4 0,-4 6 317,-2 6 0,-8 4 0,-2 8 0</inkml:trace>
  <inkml:trace contextRef="#ctx0" brushRef="#br0" timeOffset="1035">1218 0 7852,'-10'2'-864,"4"4"615,4 6 1,10 12-1,4 6 1,4 6 252,2 5 1,0 7 0,0 10-1,0 1-4,-1-1 0,1-2 0,0-2 0</inkml:trace>
  <inkml:trace contextRef="#ctx0" brushRef="#br0" timeOffset="1863">1039 287 6372,'6'12'0,"0"-1"16,-2 3 1,-2 2-1,-2 4 1,0 2-68,0 2 0,0 0 1,0-6-1,0 0 49,0 0 1,0-1 0,-2-1-55,-4-4 0,2-4 1,-8-8-1,-2 0 24,-2 0 0,4-2 0,0-4 0,0-6 76,2-4 0,-5 1 0,5 1 0,-2 2 43,0-2 1,8 4-1,-4 0-16,0 2 1,6 0 0,-6 4-32,0-2 1,4 0 0,-6 8-34,2 4 0,2-2 1,4 6-1,-2 0 5,-2 0 0,-6-4 0,4 6-7,-2 2 0,4 0 1,-4-1-10,2-1 0,-3-6 1,5 6-57,2 2 0,0-6-174,-2-2 165,4 4 1,-4-8 74,12 4 1,-2 2-9,8-2 1,-6 6 0,5-6 23,3-2 1,-4 0-37,2 2 1,-6-4-9,6 4 79,-8 4 0,4-6-8,-8 8 1,0-6-40,0 6 1,-8-3 0,-4 3-1,-4-6 1,-2 2-1,0-2 17,1-2 0,-1-2 1,0-2-1,0 0 24,0 0 1,0 0 0,0 0-18,0 0 1,0-2-1,0-2 1,3-4-7,3-2 0,-4 4 1,6-6-1,-2-1 2,0-3 1,2-2 0,-4-2 0,4-2-19,2-2 0,-4-8 0,4 2 0,0-3-43,0-3 0,0 0 1,4 0-1,-2 2 0,2 5 1,2-5-1,2 6 1,0-2-102,0 0 1,0 8 0,0-1 0,0 3-356,0 2 487,0 0 0,0 0 0,0 0 0</inkml:trace>
  <inkml:trace contextRef="#ctx0" brushRef="#br0" timeOffset="2084">949 0 7348,'-9'0'-292,"1"0"1,-8 0 0,-4 0 0</inkml:trace>
  <inkml:trace contextRef="#ctx0" brushRef="#br0" timeOffset="2250">627 233 6345,'0'-10'-118,"0"2"1,8 0 0,2-2 0</inkml:trace>
  <inkml:trace contextRef="#ctx0" brushRef="#br0" timeOffset="2619">126 448 6733,'18'2'-285,"0"2"235,0 2 0,-6 2 1,0-2 57,2 6 1,-5-3 37,3 3 1,-8 0 10,2 6 1,-6 0-100,-6 0 1,-4-2 0,-7-2 0,-3-4-102,-4-2 0,4 4 143,-4-6 0,-4 8 0,0-4 0</inkml:trace>
  <inkml:trace contextRef="#ctx0" brushRef="#br0" timeOffset="2783">19 305 7164,'-6'-12'0,"0"0"0,0 8 0,6-4 0,0 8 0</inkml:trace>
  <inkml:trace contextRef="#ctx0" brushRef="#br0" timeOffset="3870">2668 949 7758,'-10'-2'-318,"4"-4"1,4 6 0,2 0 0,0 10 411,0 6 0,6 8 1,2 2-1,2 1-113,4 5 0,-4-4 0,0 2 1,0 2-60,0 2 0,-4-5 1,4-1-1,-2-2-245,-4-4 204,-2-2 0,-4-10 0,-4-4 119,-6-4 0,-2-4 0,0-4 0,2-6 0,-2-4 0,-2-2 0,-2 0 0,0 2 0,0 4 0,0-10 0,0 5 0,1-3-2,-1 0 0,0 2 1,0-2-1,0-2-3,0-2 0,-6-2 0,0 5 0,2-3 23,3 2 0,7 2 0,0 2 1,-2 0 296,-2 0 1,4 6-11,0 0-282,8 8 0,-4-2 53,8 12 0,0 10 0,0 8 0,0-2-41,0-2 1,0 4 0,0 0 0,0-3-35,0-1 0,-2 4 0,-2 0 0,-4-2 19,-2-2 1,4-4 0,-4-2 0,0-2-38,0 2 0,-2-4 1,-5-1-1,-3-1-17,-4-4 1,4-2-1,-4-2 1,4 0 9,2 0 1,0-2 0,0-4 0,1-6 0,-1-3 0,2-3 0,2 0 0,4 0 13,2 0 0,2 0 1,6 0-1,0 0-26,0 0 0,0 0 1,0 1-1,2-1 48,4 0 0,4 2 0,8 2 39,0 2 1,0 6 0,-1-4-10,1 2 0,0 2-9,0 6 0,-6 0 0,-2 2 45,-2 4 1,-2 4-1,-6 8-22,0 0 1,-6 0 0,-2 0-1,-2 0-26,-4-1 1,-2 9 0,-2 2 0,0 2-1,1 0 0,-7-6 0,0 4 0,0-1-41,-2 1 0,6 0 1,-4 2-1,4-6 17,3-4 1,-1-2 0,2-1-33,4 1 0,2-8 0,6-2 20,-2 0 119,0-6-33,6 6-52,0-8 1,-2 6 0,-4 0-65,-6-2 1,-12 6 0,-4 0-1,-2 0-74,1-4 1,-1 2 0,-8-2 0,-2 0-62,-2 2 1,1-6 0,5 4 0,2-6-45,4-6 1,-2-4 0,9-8 214,1 0 0,2-8 0,2-2 0</inkml:trace>
  <inkml:trace contextRef="#ctx0" brushRef="#br0" timeOffset="4067">1916 645 7756,'-18'0'0,"0"-2"0,0-2 0,1-2-398,-1 2 0,0 4 0,0 6 1,-2 6 397,-4 4 0,2 7 0,-6 3 0,2 2 0,-5 2 0,3 6 0</inkml:trace>
  <inkml:trace contextRef="#ctx0" brushRef="#br0" timeOffset="4267">1272 1021 7578,'-16'2'-319,"4"4"0,4 3 0,8 11 1,0 6 272,0 10 0,-2 8 0,-2 9 46,-2 1 0,-8 8 0,4 1 0</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32:51.841"/>
    </inkml:context>
    <inkml:brush xml:id="br0">
      <inkml:brushProperty name="width" value="0.08571" units="cm"/>
      <inkml:brushProperty name="height" value="0.08571" units="cm"/>
      <inkml:brushProperty name="color" value="#FF0066"/>
    </inkml:brush>
  </inkml:definitions>
  <inkml:trace contextRef="#ctx0" brushRef="#br0">1 44 12287,'5'-15'0,"1"3"0,2 2 0,-3 4 0,3 7 0,-2 4 0,-1 3 0,-5 6 0,0 1 0,0-1 0</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32:52.658"/>
    </inkml:context>
    <inkml:brush xml:id="br0">
      <inkml:brushProperty name="width" value="0.08571" units="cm"/>
      <inkml:brushProperty name="height" value="0.08571" units="cm"/>
      <inkml:brushProperty name="color" value="#FF0066"/>
    </inkml:brush>
  </inkml:definitions>
  <inkml:trace contextRef="#ctx0" brushRef="#br0">300 55 12287,'0'-14'0,"0"-1"0,0 1 0,-6 6 0,-5 5 0,-7 6 0,-2 3 0,-6 5 0,3-1 0,-3 1 0,-1-3 0,-3 0 0,-3-2 0,-4-7 0,-5-7 0</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32:51.592"/>
    </inkml:context>
    <inkml:brush xml:id="br0">
      <inkml:brushProperty name="width" value="0.08571" units="cm"/>
      <inkml:brushProperty name="height" value="0.08571" units="cm"/>
      <inkml:brushProperty name="color" value="#FF0066"/>
    </inkml:brush>
  </inkml:definitions>
  <inkml:trace contextRef="#ctx0" brushRef="#br0">1506 101 12287,'-8'-7'0,"2"4"0,6-6 0,0 4 0,0-5 0,0 9 0,0 1 0,1 6 0,4 8 0,-3-4 0,4-1 0,-1 2 0,-1 2 0,6-3 0,-4-1 0,1 2 0,-1 2 0,3-3 0,-4-1 0,-2 2 0,4 2 0,-2 1 0,-2 0 0,-2-4 0,-1-1 0,0 3 0,0-5 0,-1 1 0,-4-1 0,3-1 0,-4-3 0,0 2 0,-4-2 0,-3-1 0,-1-2 0,0 0 0,0 0 0,-1 0 0,1 0 0,0 0 0,0 0 0,-2 0 0,-2 0 0,-1 0 0,-5-5 0,5-1 0,0-1 0,-1 1 0,4 0 0,-5 2 0,2-2 0,0-2 0,0 5 0,5-3 0,0-1 0,-1-2 0,6 1 0,-1-2 0,-1-1 0,3 3 0,0-1 0,2-2 0,1 3 0,5-2 0,0 5 0,0-4 0,2 6 0,2-2 0,4 3 0,7 2 0,-1 0 0,0 0 0,1 0 0,-1 0 0,-2 2 0,0 1 0,-3 2 0,-4 0 0,3-4 0,-2 4 0,4-2 0,-6 7 0,6-5 0,-5 4 0,1-4 0,-1 4 0,-4 1 0,4 4 0,-3-4 0,-4-2 0,-3-2 0,-3 3 0,-4-2 0,1-1 0,1 0 0,-4 1 0,-5-4 0,0 2 0,-2-2 0,4 3 0,-5-1 0,-1-2 0,1-1 0,-2-2 0,-3 0 0,2 0 0,1 0 0,0 0 0,-3 0 0,4 0 0,4 0 0,-2 0 0,2 0 0,0 0 0,-2 0 0,5-5 0,-3 0 0,3 1 0,2-3 0,5 4 0,-1-5 0,1 0 0,1 0 0,-3 3 0,4-3 0,1 1 0,0-1 0,-1 3 0,4-5 0,-2-1 0,2-1 0,0 2 0,0 1 0,-2-3 0,2 0 0,-5-3 0,-2 1 0,-2 1 0,-3 4 0,1 3 0,0 6 0,4 0 0,1 0 0,6 0 0,-4 1 0,7 4 0,2-3 0,3 2 0,4-1 0,4 2 0,1-3 0,0 3 0,1-4 0,-1-1 0,0 0 0,-1 2 0,-4 3 0,4-4 0,-3 4 0,2 1 0,3-1 0,-7 6 0,-4-1 0,-2-2 0,-2 1 0,-2 1 0,-2 2 0,-6-2 0,2 1 0,-1-5 0,-3 1 0,0-1 0,-7 0 0,0-3 0,1 2 0,2-2 0,2 1 0,0-1 0,0 1 0,-1 0 0,1-3 0,0-1 0,-1 0 0,1-1 0,0-4 0,6 2 0,2-5 0,-1 1 0,6 1 0,-6 3 0,1-2 0,3 0 0,-7 5 0,-1 0 0,-1 0 0,-3 0 0,3 2 0,2 3 0,-3-4 0,4 4 0,-4-3 0,4-2 0,1 1 0,0 2 0,0 2 0,3 0 0,-4-5 0,4-2 0,-5-2 0,7-4 0,-3-5 0,-1 3 0,6-2 0,-4 2 0,3-2 0,1 2 0,-2 1 0,-2-3 0,-6 6 0,3 0 0,0-1 0,-5 6 0,4-4 0,-4 3 0,-1 2 0,0 0 0,-1 0 0,1 0 0,0 0 0,-1 2 0,1 3 0,0-2 0,0 6 0,-1 3 0,6-4 0,1 1 0,2 2 0,-1-3 0,2 2 0,5-2 0,2 1 0,11-4 0,1-4 0,7-1 0,-1 0 0,4 0 0,-2 0 0,4 0 0,2 0 0,4 0 0,8-12 0,-4-4 0</inkml:trace>
  <inkml:trace contextRef="#ctx0" brushRef="#br0" timeOffset="450">1220 1 12287,'-23'0'0,"-1"0"0,6 0 0,-2 0 0,1 0 0,0 0 0,-2 1 0,4 2 0,-4 2 0,-1-2 0,-2 5 0,-5 0 0</inkml:trace>
  <inkml:trace contextRef="#ctx0" brushRef="#br0" timeOffset="1233">178 58 12287,'-14'0'0,"0"-2"0,-1-1 0,1-2 0,-2 1 0,-3 4 0,-3 6 0,-7 2 0</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33:10.391"/>
    </inkml:context>
    <inkml:brush xml:id="br0">
      <inkml:brushProperty name="width" value="0.08571" units="cm"/>
      <inkml:brushProperty name="height" value="0.08571" units="cm"/>
      <inkml:brushProperty name="color" value="#FF0066"/>
    </inkml:brush>
  </inkml:definitions>
  <inkml:trace contextRef="#ctx0" brushRef="#br0">2255 211 12287,'4'-2'0,"1"-1"0,-4 1 0,5 5 0,-4 2 0,0 1 0,-1 1 0,1 0 0,0 0 0,0 0 0,1 0 0,0 0 0,0 0 0,0 0 0,2 1 0,-2 0 0,1 2 0,1-2 0,-1 0 0,0-1 0,0 0 0,0 0 0,-3 0 0,2 0 0,-2-1 0,2-1 0,-3 1 0,3-1 0,-3-2 0,-3 1 0,-1-1 0,0 0 0,-1-3 0,0 0 0,-1 0 0,-1 0 0,0 0 0,0-1 0,0-1 0,0 1 0,0-1 0,0 1 0,0 1 0,2 0 0,0-1 0,0 0 0,-1-2 0,-1 0 0,0 2 0,0-2 0,0 0 0,0 2 0,0-2 0,0-1 0,0 0 0,2 1 0,0 0 0,3 0 0,-2 1 0,1-3 0,1 1 0,2 0 0,0 1 0,0-1 0,0 2 0,0-1 0,0 9 0,-4-1 0,0 4 0,-2-2 0,-1-1 0,0-3 0,0 1 0,0 0 0,0-1 0,0-2 0,0 0 0,0-1 0,0 0 0,0 0 0,0 0 0,0 0 0,0 0 0,0 0 0,0 0 0,0 0 0,0 0 0,0 0 0,0 0 0,0 0 0,0 0 0,0 0 0,0 0 0,0 0 0,0 0 0,0 0 0,2 0 0,0 0 0,4 3 0,-2 2 0,3-2 0,0 2 0,3-1 0,1 1 0,3-2 0,0 0 0,0-2 0,0 2 0,0 0 0,-3-2 0,1 1 0,0-1 0,-1-1 0,1 0 0,-4 0 0,-1 2 0,-4 0 0,-2 0 0,-1-1 0,-1-1 0,-1 0 0,-1 1 0,-1 1 0,0-1 0,-3 1 0,0 0 0,0 0 0,2-1 0,1 3 0,1 0 0,1 0 0,2-2 0,0 2 0,0 0 0,3 0 0,1-2 0,3 3 0,0 1 0,0 0 0,0 0 0,3-1 0,0 1 0,2-2 0,0 0 0,0 1 0,2 0 0,0 2 0,0 0 0,0 0 0,-1-3 0,-1 1 0,0 1 0,0 0 0,1 1 0,-1 0 0,-1 0 0,-1 0 0,3 0 0,-2 0 0,3 0 0</inkml:trace>
  <inkml:trace contextRef="#ctx0" brushRef="#br0" timeOffset="283">2297 575 12287,'-4'-7'0,"0"0"0,-2 1 0,-1 1 0,0 3 0,0 1 0,0 1 0,0 1 0,-1 0 0,-2 1 0,3 1 0,-7-3 0,4 0 0</inkml:trace>
  <inkml:trace contextRef="#ctx0" brushRef="#br0" timeOffset="566">2066 92 12287,'-5'-7'0,"0"0"0,1 2 0,-3 1 0,0 1 0,0 2 0,-1 3 0,-1 3 0,0 1 0,-4 1 0,3 0 0,-1 0 0,-6 0 0,3 0 0</inkml:trace>
  <inkml:trace contextRef="#ctx0" brushRef="#br0" timeOffset="866">1590 106 12287,'0'7'0,"2"3"0,1 2 0,1 2 0,1 2 0,-1 0 0,1 2 0,0 1 0,-2-1 0,7-1 0,-2-3 0</inkml:trace>
  <inkml:trace contextRef="#ctx0" brushRef="#br0" timeOffset="1599">1450 239 12287,'0'-7'0,"0"0"0,0 0 0,-1 1 0,-2 4 0,3 1 0,-3 5 0,0 2 0,1 3 0,-3-1 0,2 2 0,0-1 0,0 1 0,-2 1 0,2-1 0,-1 0 0,-1 1 0,1-1 0,-1-3 0,1 1 0,0-2 0,-2 0 0,3 1 0,0 0 0,0 0 0,1-2 0,2-1 0,0-2 0,3 0 0,1-1 0,3-1 0,0 0 0,0 0 0,0 0 0,0-2 0,0-1 0,0 2 0,0 0 0,0 1 0,0 0 0,0 0 0,0 0 0,0 0 0,0 0 0,-4 1 0,1 0 0,-1 1 0,-3 2 0,3-2 0,-2 3 0,-5 1 0,0 1 0,-2 0 0,-2-3 0,-1 0 0,0 0 0,0 0 0,-1-2 0,0 3 0,0 0 0,0-1 0,0 0 0,1-3 0,0 2 0,0 1 0,1-2 0,-1 0 0,0-1 0,0-1 0,2 0 0,0 0 0,0 0 0,0 0 0,0-1 0,0-1 0,0-1 0,0-1 0,0 2 0,2-3 0,0 0 0,0-1 0,1 1 0,-1 0 0,1 0 0,0-1 0,-2-1 0,4-1 0,0-1 0,-1 0 0,1-1 0,-2 2 0,1-3 0,1 1 0,-1-2 0,1-2 0,0 0 0,-1 0 0,2-1 0,-2 0 0,0-3 0,1 1 0,-3-1 0,1-2 0,-1 2 0,0 1 0,3 0 0,-3 2 0,1 1 0,0 0 0,-2 5 0,2 0 0,0 1 0,1 4 0,3 1 0,0 0 0,0-1 0</inkml:trace>
  <inkml:trace contextRef="#ctx0" brushRef="#br0" timeOffset="1916">1464 1 12287,'-5'0'0,"0"0"0,3 0 0,-3 0 0,0 0 0,1 1 0,-1 0 0,0 2 0,-1 2 0,-1-1 0</inkml:trace>
  <inkml:trace contextRef="#ctx0" brushRef="#br0" timeOffset="2064">1352 176 12287,'-4'-1'0,"1"0"0,-1-2 0,4-2 0,-3 1 0</inkml:trace>
  <inkml:trace contextRef="#ctx0" brushRef="#br0" timeOffset="2383">1065 365 12287,'0'7'0,"0"-3"0,0 0 0,3-2 0,-2-1 0,4 4 0,-3-3 0,3 3 0,-3 0 0,0 2 0,-1 0 0,-1-3 0,0 1 0,0 1 0,-1-1 0,-1 0 0,0 0 0,-7 0 0,2 2 0</inkml:trace>
  <inkml:trace contextRef="#ctx0" brushRef="#br0" timeOffset="2849">1023 211 12287,'0'-9'0,"0"-1"0,0 3 0,0 3 0,0 0 0,2 0 0,0 4 0,1 0 0,-3 6 0,0-2 0</inkml:trace>
  <inkml:trace contextRef="#ctx0" brushRef="#br0" timeOffset="3166">792 99 12287,'0'-7'0,"0"0"0,0 4 0,3 4 0,1 5 0,0 4 0,1 5 0,0 1 0,2 3 0,0 1 0,2 2 0,0 0 0,0 2 0,-1-4 0,-1 0 0,0-2 0</inkml:trace>
  <inkml:trace contextRef="#ctx0" brushRef="#br0" timeOffset="4032">652 113 12287,'-7'-12'0,"2"1"0,0 1 0,4 1 0,-2 2 0,3 3 0,0 2 0,0 4 0,0 3 0,0 2 0,2 1 0,1 2 0,1 1 0,1 2 0,2 3 0,-1-1 0,-1 0 0,1 1 0,-2-1 0,3 0 0,0 2 0,0-1 0,0-1 0,0 0 0,0 2 0,0-1 0,0-2 0,-1-1 0,-1-1 0,0-1 0,-3-3 0,0 2 0,-2-1 0,-2-2 0,-2-3 0,-3-2 0,-1-1 0,-1-1 0,0 0 0,-3-1 0,0-1 0,-1 0 0,-1-3 0,-1 2 0,-1-1 0,0-1 0,-3-1 0,1-1 0,0 0 0,1 0 0,3 0 0,0-1 0,0 0 0,3-2 0,1 1 0,6 2 0,1 0 0,3 0 0,0 1 0,3 1 0,1 3 0,3-1 0,0 0 0,2 2 0,0 0 0,1 1 0,-3 0 0,2 0 0,0 0 0,1 0 0,-3 0 0,0 1 0,0 1 0,-3 0 0,1 1 0,0 1 0,2 0 0,-3 0 0,0 2 0,-1-2 0,-1 2 0,-1-2 0,-1 0 0,0 2 0,0 0 0,-2-1 0,-2-1 0,-3 1 0,-1-1 0,-2 1 0,-1-2 0,-1 0 0,0 1 0,-1 0 0,-2-1 0,2 0 0,0 1 0,0-1 0,-1-2 0,0 2 0,0 1 0,2-2 0,1 2 0,1-1 0,1 2 0,2-2 0,3 1 0,1 1 0,3 1 0,3-1 0,-2 0 0,3-2 0,0 0 0,0 0 0,1 3 0,2-1 0,-1 1 0,-1 0 0,-1-1 0,-1 0 0,0-3 0,-3 3 0,0 1 0,0-3 0,-1 1 0,-1 0 0,-3 0 0,-1-2 0,-1 2 0,-1 0 0,-1 0 0,-2-2 0,-1 2 0,0-1 0,0-1 0,-3 1 0,0-1 0,2 0 0,0-1 0,0-1 0,-1 0 0,0 0 0,3 0 0,-2 0 0,5-1 0,1-1 0,1-3 0,2-1 0,-3-1 0</inkml:trace>
  <inkml:trace contextRef="#ctx0" brushRef="#br0" timeOffset="4299">484 106 12287,'-11'2'0,"1"1"0,0-2 0,1 0 0,-3-1 0,3 1 0,0 0 0,2 2 0,0 0 0,0-2 0,0 2 0,0-2 0,-3 3 0,-1 0 0</inkml:trace>
  <inkml:trace contextRef="#ctx0" brushRef="#br0" timeOffset="4566">155 43 12287,'-4'-7'0,"1"0"0,3 0 0,0 3 0,0 4 0,0 5 0,3 1 0,1 1 0,3 2 0,0 1 0,0 1 0,0 2 0,2 0 0,0 1 0,0 0 0,-1 0 0,-1 0 0,0 0 0,0 0 0</inkml:trace>
  <inkml:trace contextRef="#ctx0" brushRef="#br0" timeOffset="4799">99 274 12287,'-1'-6'0,"-1"1"0,0 3 0,-2 5 0,1 4 0,0 0 0,1 3 0,-1-1 0,-1 1 0,0 1 0,-3-1 0,0 0 0,0 1 0,0-1 0,-1-2 0,-1 1 0,-2 1 0,-3-3 0</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33:18.156"/>
    </inkml:context>
    <inkml:brush xml:id="br0">
      <inkml:brushProperty name="width" value="0.08571" units="cm"/>
      <inkml:brushProperty name="height" value="0.08571" units="cm"/>
      <inkml:brushProperty name="color" value="#FF0066"/>
    </inkml:brush>
  </inkml:definitions>
  <inkml:trace contextRef="#ctx0" brushRef="#br0">2024 132 12287,'4'0'0,"-1"1"0,-1 1 0,0 3 0,0 1 0,-1 1 0,-1 0 0,0 0 0,0 0 0,0 0 0,0 0 0,0 0 0,0 0 0,-3 0 0,-3 0 0,-2-1 0,-4-1 0,0 1 0,-1-2 0,-2 1 0,0-1 0,-2-1 0,1 0 0,0 1 0,-1-3 0,2 0 0,-2-1 0,3 0 0,0 0 0,0-2 0,0-2 0,2 1 0,0-3 0,6 0 0,-1-1 0,2-1 0,1-1 0,1-2 0,3-3 0</inkml:trace>
  <inkml:trace contextRef="#ctx0" brushRef="#br0" timeOffset="199">1961 20 12287,'-1'-6'0,"-1"0"0,0 2 0,-1 2 0,1 0 0,0 4 0,-3 2 0,0 2 0,-1-1 0,-1 1 0,0-2 0</inkml:trace>
  <inkml:trace contextRef="#ctx0" brushRef="#br0" timeOffset="298">1870 48 12287,'-7'-1'0,"0"-1"0,2 1 0,0-1 0,4 1 0,-5 4 0,2 1 0</inkml:trace>
  <inkml:trace contextRef="#ctx0" brushRef="#br0" timeOffset="1383">1443 27 12287,'-7'0'0,"0"0"0,0 0 0,0 1 0,0 0 0,0 2 0,0 1 0,0-1 0,-1 1 0,-1 2 0,0 3 0,2 0 0,3 1 0,0 1 0,0-3 0,3 2 0,-1 0 0,2-2 0,2 0 0,2-3 0,3-1 0,0 1 0,0-1 0,1-1 0,0-2 0,1 0 0,0 2 0,1-1 0,-1-2 0,0 0 0,-1 0 0,-4 1 0,1 0 0,1 2 0,-3-1 0,-1-1 0,-4 0 0,-3 2 0,-1-2 0,-4 0 0,0-1 0,-1 0 0,-1 0 0,-1 2 0,-1 1 0,0-2 0,0 0 0,0-1 0,0 0 0,0 0 0,0 0 0,0-1 0,0-1 0,0-2 0,0 0 0,3-2 0,2 1 0,0-2 0,0-2 0,2 0 0,-1-2 0,2 0 0,1 1 0,1 0 0,0-1 0,1 1 0,2 2 0,-1 0 0,0 1 0,0 0 0,0 3 0,-1 2 0,0 4 0,0 3 0,0 1 0,-2 2 0,0 1 0,0 3 0,0 1 0,-1 2 0,4 0 0,0 2 0,-1-2 0,2 2 0,-1 0 0,2-2 0,2 0 0,-1-2 0,4-1 0,1-3 0,3-1 0,1-1 0,3 0 0,0-1 0,2-1 0,2-2 0,-1-3 0,2 0 0,0 0 0,-1 0 0,-3 0 0</inkml:trace>
  <inkml:trace contextRef="#ctx0" brushRef="#br0" timeOffset="1717">918 34 12287,'3'-4'0,"-2"1"0,4 4 0,1 1 0,2 3 0,2 5 0,1 4 0,2 4 0,-3 2 0,1 1 0,-1 0 0,-1 0 0,-1-1 0,-1 0 0,0-3 0,0-3 0,-3 2 0,2-8 0,-2 2 0</inkml:trace>
  <inkml:trace contextRef="#ctx0" brushRef="#br0" timeOffset="2183">876 223 12287,'-7'-2'0,"0"-1"0,2 0 0,0 2 0,0-2 0,-1 2 0,-1 0 0,0 1 0,0 1 0,0 1 0,-3 0 0,0 1 0,-1 1 0,-1 0 0,1-1 0,-1 0 0,0 1 0,-1 0 0,-4 0 0,1 2 0,0-3 0,-1 1 0,1 0 0,-3-1 0,1 0 0,0 0 0,-2 2 0,3-3 0,0 0 0,0-1 0,1 1 0,3 0 0,0 0 0,1-1 0,4-1 0,-1-1 0,1-1 0,2 0 0,0-3 0,1 0 0,4 1 0,-1 0 0,1-2 0,1 2 0,0 0 0,0-2 0,0 0 0,-1-1 0,-1 0 0,1 0 0,-1 0 0,1 0 0,1 0 0,-1 0 0,-1-1 0,0 0 0,1-2 0,-3 1 0,1 2 0,0 0 0,0 0 0,-2 2 0,2 1 0,-1 1 0,2 1 0,-3 2 0,0 0 0,-1 3 0,-1 1 0</inkml:trace>
  <inkml:trace contextRef="#ctx0" brushRef="#br0" timeOffset="2797">281 209 12287,'0'-4'0,"-3"2"0,1 4 0,-3 1 0,1 3 0,-1-3 0,0 1 0,1 0 0,-3-1 0,0 0 0,0 1 0,0-1 0,0-2 0,0 2 0,0-1 0,0-2 0,0 0 0,3-1 0,2-1 0,1 1 0,-2-5 0,-1 5 0,-3-1 0,2 1 0,1 2 0,0 0 0,0 2 0,2-1 0,-3-2 0,4 0 0,-5 0 0,5 1 0,-1 1 0,1 0 0,1 2 0,0-1 0,0 1 0,0 2 0,0 0 0,0 1 0,-1-1 0,-1-1 0,-1-1 0,-1-1 0,2 2 0,-3-2 0,0 0 0,-1 0 0,-1 0 0,0-3 0,0 0 0,0 0 0,0 0 0,0 0 0,0-1 0,0-1 0,0 0 0,0-3 0,0 0 0,0-1 0,2-1 0,1 0 0,1-1 0,2-1 0,-3-5 0,0-4 0</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33:22.856"/>
    </inkml:context>
    <inkml:brush xml:id="br0">
      <inkml:brushProperty name="width" value="0.08571" units="cm"/>
      <inkml:brushProperty name="height" value="0.08571" units="cm"/>
      <inkml:brushProperty name="color" value="#FF0066"/>
    </inkml:brush>
  </inkml:definitions>
  <inkml:trace contextRef="#ctx0" brushRef="#br0">1170 273 12287,'-5'0'0,"0"0"0,4-1 0,-1-1 0,1 0 0,0-2 0,-1 0 0,0 1 0,0 0 0,2-1 0,0 1 0,0-1 0,0 2 0,1-1 0,1 3 0,-1 1 0,2 1 0,0 3 0,-2 1 0,3 1 0,-1 0 0,2 0 0,-2 0 0,1 0 0,-2-2 0,1-1 0,0 2 0,-2 0 0,2 0 0,0-1 0,-2 1 0,1-2 0,-4 3 0,0-3 0,-3-2 0,0-1 0,-1-1 0,-1 0 0,0 0 0,0 1 0,0 1 0,0-1 0,-1 1 0,-1-1 0,0-1 0,0 0 0,1 0 0,-1-1 0,0-1 0,-1 1 0,1-2 0,0 1 0,1-1 0,-3-1 0,2 0 0,0 1 0,-1 0 0,2-1 0,-1 0 0,1 1 0,1 0 0,2-1 0,1 0 0,0 1 0,0 0 0,3-2 0,-1 0 0,1-1 0,1-1 0,1 3 0,1 2 0,-1 1 0,4 1 0,0 0 0,2 0 0,-3 0 0,1 0 0,-1 1 0,1 0 0,-1 2 0,-1 1 0,3-1 0,-2 1 0,0 2 0,1-2 0,-2-1 0,0 1 0,0 0 0,1-1 0,-3 1 0,1 2 0,3 0 0,-3 1 0,0 0 0,-1-2 0,-1-1 0,0 2 0,-3-2 0,-2-1 0,-1 1 0,-1-3 0,0 0 0,-1 0 0,-1 0 0,0 2 0,-3-1 0,2-2 0,-1 0 0,-1 0 0,-1 0 0,0 0 0,0-1 0,1-1 0,3 0 0,-2-2 0,0 1 0,0 2 0,3-2 0,-1-1 0,1 1 0,1-2 0,0-2 0</inkml:trace>
  <inkml:trace contextRef="#ctx0" brushRef="#br0" timeOffset="317">1226 28 12287,'0'-7'0,"0"0"0,0 0 0,0 3 0,0 2 0,0 4 0,0 3 0,0-1 0,0 0 0,0 2 0,-3 0 0,-1 1 0</inkml:trace>
  <inkml:trace contextRef="#ctx0" brushRef="#br0" timeOffset="481">988 112 12287,'0'-7'0,"0"0"0,0 0 0,0 0 0,0 3 0,0 1 0</inkml:trace>
  <inkml:trace contextRef="#ctx0" brushRef="#br0" timeOffset="1947">778 329 12287,'-4'0'0,"0"0"0,2-1 0,0-1 0,-1 0 0,1-2 0,-2-1 0,-3-1 0,0 1 0,0-1 0,-1 1 0,-1-1 0,-3-1 0,1 0 0,-1-1 0,-2 0 0,-2-2 0,2 2 0,2 2 0,1 2 0,0-2 0,1 2 0,3 0 0,0 1 0,2 1 0,0 2 0,5 0 0,0 0 0,4 0 0,2 1 0,1 0 0,1 2 0,1-2 0,-1 1 0,3-1 0,0 2 0,0-2 0,-2 2 0,2 0 0,-1-2 0,-1 0 0,1 1 0,-1 1 0,0-2 0,-1 0 0,1 0 0,0 0 0,0 2 0,-1 0 0,-1-1 0,-1 0 0,-1 2 0,-2-2 0,-6 2 0,-2-2 0,-1 0 0,-1 1 0,0 1 0,2 0 0,0-1 0,0 0 0,-1 1 0,-1 0 0,0-1 0,-1 0 0,-1 1 0,1 0 0,-2-1 0,0 1 0,1 2 0,-3-2 0,2 0 0,-1 2 0,-1 0 0,-1-1 0,-1-1 0,0 1 0,0-1 0,-1 2 0,-1-2 0,0 1 0,1-1 0,0-1 0,0 0 0,-1 1 0,0 0 0,-3-2 0,3 0 0,0-1 0,-1-1 0,2 0 0,-1 0 0,3 0 0,2 0 0,2 0 0,-1 0 0,1-1 0,-1-1 0,1 0 0,2-2 0,0 0 0,0 1 0,0 0 0,0-1 0,1 0 0,1 1 0,1 0 0,3-1 0,-2-2 0,1 0 0,2-1 0,0 0 0,1 0 0,0 0 0,2 1 0,1 1 0,1-1 0,2 1 0,0 0 0,0 0 0,1-1 0,0 2 0,2 0 0,-2 2 0,1-1 0,-1 0 0,2 1 0,-2-1 0,0 2 0,-1-1 0,0 1 0,0 1 0,0 0 0,-1 1 0,-1 1 0,0 2 0,-3 3 0,0 0 0,-1 0 0,-1 0 0,-1 0 0,-1 0 0,-3 0 0,-4 0 0,-1 0 0,-1 0 0,2-1 0,-2 0 0,0-2 0,1 2 0,0-2 0,-1-1 0,1 1 0,2-3 0,0 0 0,1-1 0,0 0 0,1-1 0,1-1 0,2 0 0,3-2 0,0-2 0,0 2 0,0 0 0,0-2 0,2 2 0,1 0 0,1 1 0,-1 1 0,1 2 0,2 0 0,0 0 0,1 0 0,-2 0 0,-2 1 0,1 1 0,0 0 0,-1 2 0,-2 1 0,-3 2 0,-2-1 0,-3 0 0,0-2 0,0 2 0,0-2 0,0 0 0,0 1 0,0-1 0,-2 0 0,1-3 0,-1 2 0,1-1 0,-4-2 0,3 0 0,1-2 0,1-2 0,1 1 0,1-3 0,-1 0 0,2-1 0,-1 0 0,1 0 0,1 0 0,-1 0 0,0 0 0,1 0 0,0-1 0,-1 0 0,0-3 0,1 1 0,1 1 0,-1-1 0,1 1 0,-1-1 0,-1-1 0,1 1 0,1 2 0,-1 0 0,2-1 0,-2-2 0,1 1 0,-1 0 0,-1 1 0,0 2 0,1 0 0,-2 0 0,-2 1 0,0 1 0,1 1 0,1 2 0,-4-2 0,1-3 0</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33:27.639"/>
    </inkml:context>
    <inkml:brush xml:id="br0">
      <inkml:brushProperty name="width" value="0.08571" units="cm"/>
      <inkml:brushProperty name="height" value="0.08571" units="cm"/>
      <inkml:brushProperty name="color" value="#FF0066"/>
    </inkml:brush>
  </inkml:definitions>
  <inkml:trace contextRef="#ctx0" brushRef="#br0">1590 155 12287,'4'5'0,"-2"-1"0,-1 2 0,1 0 0,1 2 0,1 2 0,2 4 0,0 1 0,1 3 0,0 2 0,0 0 0,0 1 0,0-1 0,-1-1 0,-1-3 0,-1-3 0,-3-3 0,1 1 0,0-3 0,0-1 0,-1-1 0,1-2 0,1-2 0,-3 1 0,0-3 0</inkml:trace>
  <inkml:trace contextRef="#ctx0" brushRef="#br0" timeOffset="1749">1429 372 12287,'0'-7'0,"0"0"0,0 0 0,0 2 0,0 1 0,-1 2 0,-1 0 0,-1 3 0,-1 2 0,0 2 0,-3-1 0,0 1 0,0-1 0,0 1 0,0 2 0,0 0 0,0 0 0,2 0 0,0 0 0,1 0 0,0 0 0,-2 2 0,4 1 0,1-2 0,0 0 0,1-1 0,0 0 0,3-1 0,2-1 0,1-3 0,3-1 0,0-1 0,0 0 0,-1 0 0,0 0 0,0 0 0,1-1 0,0-1 0,-1 1 0,-1-2 0,0 1 0,0-1 0,0-1 0,0 1 0,0-2 0,-4 4 0,-3-1 0,-4 1 0,-5 1 0,-3 1 0,-2 0 0,-2 2 0,0 2 0,-2 0 0,0 1 0,0 1 0,1-2 0,-3-1 0,1 2 0,0 0 0,-1-1 0,-1-2 0,1 1 0,1-3 0,-1 0 0,3-1 0,1-1 0,1-1 0,3-2 0,5-3 0,0 0 0,0 0 0,3 0 0,2 0 0,1 0 0,1 0 0,1 0 0,1 0 0,0 2 0,2 1 0,2 1 0,0 0 0,1 2 0,0-2 0,0 1 0,0 2 0,0 0 0,0 0 0,-1 1 0,-1 0 0,0 2 0,-1 0 0,1-2 0,-1 2 0,-1 1 0,3-1 0,-2 1 0,0 2 0,-2 0 0,1-1 0,-1-1 0,1 2 0,0 0 0,-2 3 0,1 1 0,-2-2 0,-2 0 0,0 0 0,-3 0 0,-2 2 0,-2-2 0,-3 0 0,0-1 0,-1-1 0,-1-1 0,-1 1 0,-1-1 0,0 0 0,1 0 0,0-1 0,1-3 0,0 2 0,0-4 0,0-3 0</inkml:trace>
  <inkml:trace contextRef="#ctx0" brushRef="#br0" timeOffset="2017">939 204 12287,'1'-7'0,"1"0"0,0 4 0,1 4 0,1 5 0,0 5 0,0 3 0,2 1 0,-2 2 0,2 1 0,-2 1 0,0 1 0,1 0 0,-1-2 0,1-2 0,-2 0 0,-2-1 0,3-4 0,0-1 0</inkml:trace>
  <inkml:trace contextRef="#ctx0" brushRef="#br0" timeOffset="2633">757 414 12287,'-9'-3'0,"-1"-2"0,3-1 0,3-1 0,-1 0 0,1 0 0,1 0 0,3 0 0,0 0 0,0 2 0,0 1 0,0 1 0,1-1 0,1 1 0,2 1 0,3 2 0,0 0 0,-2 0 0,-1 0 0,1 1 0,-1 1 0,2 0 0,-1 1 0,1 1 0,1 0 0,0 0 0,-1 2 0,0-2 0,-2 2 0,1-2 0,1 0 0,-1 2 0,0 0 0,-2 1 0,-1 0 0,1 0 0,-2-2 0,0-1 0,-1 2 0,-3 0 0,-2 1 0,-1-1 0,-1 0 0,-3-2 0,-2 0 0,0 2 0,0-3 0,0 1 0,-1 0 0,2-1 0,-1-2 0,1 0 0,0-1 0,-1 0 0,2 0 0,0 0 0,2-2 0,-1-2 0,1 1 0,1-3 0,0 0 0,1-1 0,1 0 0,0 0 0,1 1 0,1 1 0,1 1 0,0 2 0,1 1 0,1-2 0,-3 6 0,-2 1 0,-1 0 0,-1 0 0,0-3 0,0 2 0,0 1 0,-2 0 0,-2 2 0,1-3 0,-3 1 0,0 0 0,-2-1 0,0 0 0,-2 1 0,1-1 0,3-2 0,0 2 0,2-2 0,2-3 0,-1-2 0,3-3 0</inkml:trace>
  <inkml:trace contextRef="#ctx0" brushRef="#br0" timeOffset="2933">813 127 12287,'-7'0'0,"0"0"0,0 0 0,0-2 0,0-1 0,0 2 0,0 0 0,-2 4 0,-1 2 0,1 1 0,-1 1 0,-1 0 0,-3 0 0,0 0 0</inkml:trace>
  <inkml:trace contextRef="#ctx0" brushRef="#br0" timeOffset="3132">694 624 12287,'-3'4'0,"-2"-2"0,1-1 0,0-1 0,-2 0 0,0 0 0,-1 0 0</inkml:trace>
  <inkml:trace contextRef="#ctx0" brushRef="#br0" timeOffset="3733">316 526 12287,'-11'-27'0,"2"1"0,1 3 0,4 1 0,2 2 0,1 1 0,1 3 0,5 3 0,2 2 0,1 1 0,0 2 0,-1 0 0,1 1 0,1-1 0,3-1 0,-1 1 0,3-1 0,0 1 0,1 1 0,1 2 0,-2 1 0,2 1 0,0 2 0,-6 1 0,1 3 0,-2 3 0,-2 3 0,0 3 0,-1-1 0,-1 1 0,-3-1 0,-1 1 0,-2 1 0,-2 0 0,-4-2 0,-3 0 0,-4 1 0,-1-3 0,-1-1 0,0 1 0,-2 1 0,0-2 0,1 0 0,-1-2 0,-2 0 0,2-3 0,1 1 0,-1-2 0,4-2 0,1-1 0,2-1 0,2-2 0,3-4 0,1 0 0,3-2 0,4-1 0,3 1 0,2 1 0,2-1 0,2 2 0,3-1 0,-1 2 0,-1 2 0,1 0 0,-2 2 0,0 2 0,-2 0 0,1 1 0,-1 1 0,-2 1 0,-2 3 0,-2 1 0,0 2 0,0 1 0,-4 3 0,-1-1 0,-4-1 0,-2 1 0,1-3 0,-4 2 0,0 0 0,-1-2 0,1 0 0,-1-2 0,-2-1 0,0-3 0,0-1 0,0-1 0,0 0 0,0-1 0,0-1 0,0-3 0,0-3 0,0-3 0,0 1 0,2-2 0,1-3 0,1 0 0,2-2 0,-1 0 0,1 1 0,-1-3 0,3-1 0,-1-2 0,3-1 0,-1-4 0,1-2 0,1 0 0,-1-1 0,-2 2 0,0 2 0,-2 1 0,-1 2 0,-2-2 0,-3-3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48:07.281"/>
    </inkml:context>
    <inkml:brush xml:id="br0">
      <inkml:brushProperty name="width" value="0.08571" units="cm"/>
      <inkml:brushProperty name="height" value="0.08571" units="cm"/>
      <inkml:brushProperty name="color" value="#008C3A"/>
    </inkml:brush>
  </inkml:definitions>
  <inkml:trace contextRef="#ctx0" brushRef="#br0">8 1 12287,'0'5'0,"0"-1"0,0-1 0,0 1 0,0-1 0,0 1 0,0-2 0,-3 1 0,-1-3 0</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33:35.072"/>
    </inkml:context>
    <inkml:brush xml:id="br0">
      <inkml:brushProperty name="width" value="0.08571" units="cm"/>
      <inkml:brushProperty name="height" value="0.08571" units="cm"/>
      <inkml:brushProperty name="color" value="#FF0066"/>
    </inkml:brush>
  </inkml:definitions>
  <inkml:trace contextRef="#ctx0" brushRef="#br0">1798 171 12287,'0'-9'0,"0"0"0,-1 1 0,-2 2 0,1 2 0,-4 4 0,0 0 0,-3 1 0,0 2 0,0 2 0,0 4 0,1 0 0,2 0 0,-2 0 0,3 0 0,0 0 0,2 0 0,-1 0 0,1 0 0,1 0 0,1 0 0,2-1 0,2-1 0,3-1 0,2 1 0,1-3 0,1 0 0,1-1 0,1 0 0,4 0 0,-2-3 0,0 0 0,-2 0 0,1 0 0,-1 0 0,-1 0 0,-2-1 0,-3-2 0,-2 1 0,-4-4 0,-4 4 0,-2-1 0,-2 2 0,-2 1 0,-1 1 0,-1 1 0,1 1 0,-2 1 0,0-2 0,-1 2 0,-2 1 0,-1-2 0,-2 2 0,-1 0 0,-1 0 0,-4-2 0,2 2 0,-1 0 0,0 0 0,0-3 0,-2 2 0,0-1 0,2 0 0,2 0 0,4-3 0,0-1 0,0-2 0,4 1 0,2-4 0,2-1 0,5-1 0,2-1 0,2 0 0,1 0 0,1 1 0,2 2 0,-1 1 0,4 3 0,1-1 0,1 0 0,1 3 0,0 0 0,0 0 0,0 0 0,0 0 0,0 0 0,-3 1 0,0 2 0,1 3 0,0 2 0,-1 1 0,-3 0 0,-2 0 0,2 0 0,0 0 0,-2 0 0,-3 0 0,-3 0 0,-5 1 0,-1 1 0,-1 1 0,-5 0 0,0-4 0,-3-1 0,0-1 0,1-1 0,1 2 0,0-1 0,0-4 0,0 2 0</inkml:trace>
  <inkml:trace contextRef="#ctx0" brushRef="#br0" timeOffset="233">1124 99 12287,'5'-4'0,"-1"2"0,-3-3 0,2 1 0,-1 1 0,3 5 0,0 3 0,0 4 0,-2 7 0,3 1 0,1 3 0,1 0 0,-2 2 0,0 0 0,0 0 0,-1 0 0,3 3 0,-3-6 0,4 3 0</inkml:trace>
  <inkml:trace contextRef="#ctx0" brushRef="#br0" timeOffset="983">935 252 12287,'-15'-10'0,"0"-2"0,4 2 0,-1-2 0,3 2 0,3 1 0,-1 0 0,3 1 0,0 1 0,0 1 0,1 4 0,4-2 0,2 4 0,2 0 0,4 0 0,0 0 0,0 4 0,0 1 0,0 0 0,-1 3 0,-1-3 0,-2 1 0,-1 0 0,2 0 0,-2 2 0,0-1 0,0-1 0,2 0 0,-2 3 0,1 0 0,-3-3 0,1 0 0,-1 0 0,1-1 0,-2 3 0,1-2 0,-4 2 0,-3-2 0,-4-1 0,-1 0 0,-2 0 0,-1-2 0,-4 2 0,0-1 0,-2-2 0,-2-1 0,0-1 0,-2 0 0,0 0 0,-2-1 0,4-2 0,2-2 0,0 0 0,-1-3 0,1 2 0,3-2 0,2-1 0,5 0 0,3 0 0,-1 0 0,3 0 0,1 0 0,3 4 0,3 2 0,-2 2 0,3 2 0,-5 1 0,-2 1 0,2 1 0,-3-2 0,0 1 0,3 4 0,-3-2 0,0 0 0,3 0 0,-3-2 0,0 3 0,2-1 0,-4 1 0,-1 1 0,-1-2 0,-1 0 0,0-1 0,0-2 0,0 2 0,0-1 0,0-1 0,0-1 0,0 2 0,0 0 0,0-1 0,0-1 0,-1-1 0,-1 0 0,-1 0 0,1 0 0,0 0 0,-1 0 0,-2 0 0,0 0 0,-3 0 0,2 0 0,-2 0 0,-1 0 0,0 1 0,-1 1 0,-1 1 0,-1-1 0,0-1 0,3-1 0,-1-1 0,-2-2 0,2 1 0,-2-4 0,3-1 0,3-1 0,-1-1 0,4 0 0,2 0 0,3 0 0,0 0 0,4 0 0,1 0 0,1 0 0,1-4 0,4-1 0,1-4 0</inkml:trace>
  <inkml:trace contextRef="#ctx0" brushRef="#br0" timeOffset="1230">899 0 12287,'-13'0'0,"2"0"0,-4 0 0,0 0 0,1 0 0,-4 0 0,0 0 0,0 4 0,-4 1 0</inkml:trace>
  <inkml:trace contextRef="#ctx0" brushRef="#br0" timeOffset="1481">423 432 12287,'0'-9'0,"0"0"0,-1 3 0,-1 0 0,-1-1 0,0 3 0,-1-4 0,-1 3 0</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33:43.004"/>
    </inkml:context>
    <inkml:brush xml:id="br0">
      <inkml:brushProperty name="width" value="0.08571" units="cm"/>
      <inkml:brushProperty name="height" value="0.08571" units="cm"/>
      <inkml:brushProperty name="color" value="#FF0066"/>
    </inkml:brush>
  </inkml:definitions>
  <inkml:trace contextRef="#ctx0" brushRef="#br0">1491 153 12287,'0'6'0,"1"0"0,2-2 0,-2 4 0,3-1 0,-3 2 0,-1 1 0,0 0 0,0 2 0,0 1 0,1 0 0,1 3 0,2 2 0,-2 2 0,3-3 0,1-1 0,1 1 0,0-1 0,-1 3 0,4-3 0</inkml:trace>
  <inkml:trace contextRef="#ctx0" brushRef="#br0" timeOffset="767">1187 153 12287,'0'-16'0,"0"2"0,0 3 0,0 1 0,0 3 0,0 0 0,0 0 0,0 2 0,0 2 0,1 5 0,1 2 0,1 2 0,2-3 0,-3 4 0,3 1 0,0 1 0,-1 2 0,1 3 0,1 2 0,0-1 0,-3 5 0,4-4 0,-1 4 0,0 0 0,3 0 0,-3-1 0,-1-1 0,-1-1 0,0-3 0,1 1 0,-1 1 0,1 0 0,-2-4 0,-3 2 0,0-3 0,-1-2 0,-2-1 0,-4-1 0,-6-5 0,0 1 0,1-1 0,0-2 0,1 0 0,-1 0 0,-2-2 0,2-1 0,-1-1 0,2-4 0,0 1 0,2-1 0,1-2 0,-2-3 0,1 0 0,2 1 0,-1 0 0,4 2 0,-1 0 0,1 0 0,-3 0 0,2 1 0,0 2 0,1 3 0,-1 2 0,-1 0 0,0-1 0,3-1 0,-4 5 0,-1 3 0,1 2 0,-1 3 0,2-2 0,2 0 0,-3 0 0,2 3 0,0 0 0,2 0 0,0 0 0,2 1 0,1-1 0,0-4 0,0 1 0,0 1 0,0 1 0,0-2 0,0 0 0,0 1 0,1 1 0,2 1 0,-2-5 0,4 4 0,-6-8 0,-3 3 0,-1 0 0,-5 0 0,0-2 0,-1-1 0,-2 2 0,-2 1 0,-2-1 0,-4 2 0,1-4 0,-4 2 0,3-1 0,0 2 0,1-3 0,1 2 0,1-1 0,1-2 0,5 3 0,-2 0 0,3 0 0,1-2 0,0-10 0,-1-3 0</inkml:trace>
  <inkml:trace contextRef="#ctx0" brushRef="#br0" timeOffset="1000">1065 82 12287,'10'0'0,"0"0"0,-4 0 0,-7 3 0,-9 2 0,-6 0 0,-3 3 0,-3-2 0,0 0 0,-2 2 0,2 1 0,0 1 0,2 1 0</inkml:trace>
  <inkml:trace contextRef="#ctx0" brushRef="#br0" timeOffset="1399">578 224 12287,'2'-6'0,"1"3"0,3 6 0,3 4 0,-2 2 0,0 1 0,-3 0 0,1 0 0,0 0 0,1 0 0,-2 1 0,-2-1 0,0-5 0,1 0 0,0-1 0,0-1 0,-3 3 0,-1-3 0,-1-1 0,-3-3 0,0-3 0,-1-4 0,-2 2 0,2-4 0,-2-4 0,-1 2 0,0-4 0,1 0 0,1 0 0,1 1 0,0-3 0,1 1 0,1-1 0,3 0 0,-3 1 0,3 2 0,1 0 0,3 4 0,2-2 0,1 1 0,1 2 0,2 1 0,3 1 0,0 3 0,2 0 0,2 2 0,-2 2 0,-2-3 0,4-1 0,0-5 0</inkml:trace>
  <inkml:trace contextRef="#ctx0" brushRef="#br0" timeOffset="1949">619 335 12287,'-10'0'0,"0"-1"0,0-2 0,-1 1 0,1-1 0,0 2 0,0 1 0,-4 1 0,1 1 0,-1 2 0,0-2 0,3 2 0,-4 1 0,1-1 0,1 1 0,-2-2 0,3-3 0,-2 0 0,2 0 0,1 0 0,1 0 0,-1 0 0,1 0 0,0 0 0,0 0 0,0-1 0,0-2 0,3-2 0,1-3 0,1 3 0,-1 0 0,3-1 0,-3 1 0,2-1 0,-4 3 0,1-4 0,-2 5 0,-1-1 0,0 6 0,0 4 0,4 2 0,1 1 0,2 0 0,0 0 0,-1-3 0,4 0 0,0 1 0,0 1 0,1 1 0,2 0 0,0 0 0,5 0 0,-2 0 0,-1 0 0,3 1 0,-5-1 0,0 0 0,1-3 0,0-1 0,-4-2 0,-5 1 0,-1 0 0,-1-3 0,-2 0 0,-2 1 0,0 0 0,-2-1 0,0-1 0,-4-1 0,0 0 0,2 0 0,-4 0 0,2 0 0,-1 0 0,1 0 0,2 0 0,0 5 0,0 1 0</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33:45.868"/>
    </inkml:context>
    <inkml:brush xml:id="br0">
      <inkml:brushProperty name="width" value="0.08571" units="cm"/>
      <inkml:brushProperty name="height" value="0.08571" units="cm"/>
      <inkml:brushProperty name="color" value="#FF0066"/>
    </inkml:brush>
  </inkml:definitions>
  <inkml:trace contextRef="#ctx0" brushRef="#br0">2808 527 12287,'1'-9'0,"3"2"0,-2 3 0,5 4 0,-5-5 0,3 0 0</inkml:trace>
  <inkml:trace contextRef="#ctx0" brushRef="#br0" timeOffset="183">2737 567 12287,'0'-6'0,"-1"0"0,-2 2 0,2 0 0,-4 4 0</inkml:trace>
  <inkml:trace contextRef="#ctx0" brushRef="#br0" timeOffset="1283">2362 172 12287,'-1'-9'0,"-2"2"0,1 2 0,-5 1 0,0 4 0,-2 0 0,2 6 0,-2 0 0,2 0 0,0 2 0,0 1 0,-1 3 0,3-1 0,1 1 0,-1 1 0,2-8 0,3 5 0,0-1 0,0 0 0,1-2 0,3-1 0,2-1 0,3 1 0,1-4 0,1 2 0,-1-2 0,0 1 0,0-2 0,0 3 0,0-3 0,0-1 0,-3 0 0,0 0 0,-5 0 0,2 0 0,-8 0 0,-4 1 0,-4 2 0,1-1 0,-4 1 0,1-2 0,1-1 0,-2 0 0,3 1 0,-2 1 0,2 2 0,1-1 0,0-3 0,-2 0 0,0 0 0,2-1 0,5-1 0,-1-3 0,1 0 0,-3-1 0,4-2 0,-1 1 0,3 0 0,-2-2 0,2-2 0,-1 1 0,0 0 0,3 0 0,-3 0 0,2 1 0,-1 2 0,2-2 0,-4 3 0,1 1 0,-1-1 0,-3 4 0,2-1 0,-2 0 0,-1 2 0,-3 1 0,0 1 0,-2 3 0,0-3 0,1 3 0,0 1 0,1 2 0,-3-2 0,1 2 0,1 1 0,-2 1 0,5 1 0,-1 0 0,3 0 0,0 0 0,2 5 0,1 1 0,0 1 0,3 0 0,1-1 0,1 5 0,1-2 0,2-2 0,3 1 0,4-5 0,0 0 0,0-2 0,5-1 0,1-1 0,2-2 0,2-4 0,-1 2 0,7-2 0,0-1 0,0 0 0,1-7 0,3-1 0</inkml:trace>
  <inkml:trace contextRef="#ctx0" brushRef="#br0" timeOffset="1518">2646 162 12287,'6'-10'0,"-1"1"0,-2 1 0,0 1 0,0 5 0,-3-3 0,0 5 0</inkml:trace>
  <inkml:trace contextRef="#ctx0" brushRef="#br0" timeOffset="2136">1693 91 12287,'0'-10'0,"-1"1"0,-2 2 0,2-2 0,-3 2 0,3-2 0,1 3 0,0-1 0,0 6 0,0 1 0,0 4 0,0 6 0,1 2 0,3 1 0,-2 0 0,5 3 0,-1 2 0,0 2 0,2 0 0,-4 0 0,2 0 0,2 1 0,-2-4 0,0-1 0,1 1 0,3 4 0</inkml:trace>
  <inkml:trace contextRef="#ctx0" brushRef="#br0" timeOffset="3335">1541 142 12287,'-7'-12'0,"2"0"0,0-1 0,2-1 0,3 4 0,0 0 0,0 0 0,0 0 0,0 4 0,0 3 0,0 6 0,1-1 0,1 5 0,2 1 0,0 1 0,-2 1 0,2 1 0,-2 3 0,3-3 0,-2 2 0,0-1 0,2-2 0,-4 1 0,2 2 0,-1 0 0,-2 1 0,0-4 0,0 0 0,0 0 0,0 0 0,-2-1 0,-1-2 0,1 1 0,-5-4 0,-1 1 0,-1-1 0,2 0 0,2-3 0,-1 1 0,0 1 0,0 1 0,-4-4 0,3 0 0,0 0 0,5 0 0,6 0 0,10 0 0,-1 0 0,2 0 0,-2 0 0,1 0 0,1 0 0,-3 0 0,3 0 0,0 0 0,-2 0 0,0 0 0,-1 0 0,-2 0 0,-1 1 0,-2 2 0,-3 0 0,-4 3 0,-4-2 0,-3 1 0,-3 1 0,-4 0 0,2-1 0,-5 3 0,0-1 0,1 1 0,-3-3 0,2 1 0,-3 0 0,-4-1 0,3 1 0,-3 2 0,3-3 0,0 0 0,-2-1 0,-1-1 0,2 0 0,0-1 0,2 1 0,0-1 0,-1 1 0,1-1 0,1 0 0,1-2 0,1 0 0,-1 0 0,2-4 0,-1 1 0,1-1 0,0 0 0,1-1 0,5-2 0,0 1 0,0 1 0,1-2 0,1 0 0,1-2 0,5 2 0,-2 0 0,3-1 0,2-1 0,3-1 0,-2 5 0,5 0 0,1 2 0,1-1 0,1 1 0,0 3 0,0 0 0,0 0 0,0 0 0,1 0 0,-1 0 0,-1 1 0,-3 2 0,2 0 0,-3 2 0,0 0 0,-2 3 0,0-2 0,-3 2 0,-3 0 0,-4-2 0,-2-2 0,-2 3 0,-2-2 0,-1-1 0,-2 1 0,-2 1 0,-5-1 0,-1-1 0,-2 1 0,-1-1 0,-4-1 0,1 0 0,-1-1 0,1-1 0,0-1 0,0 0 0,3 0 0,2-3 0,6-1 0,1-1 0,1 1 0,6-4 0,0 2 0,4-1 0,3 0 0,0 1 0,4-4 0,0-1 0,0 5 0,1 0 0,3 0 0,3 1 0,-2 3 0,2-2 0,1 2 0,1-1 0,2 1 0,1-1 0,2 2 0,-2 1 0,0-3 0,-2-1 0,0 2 0,0 1 0,0 1 0,-1 1 0,-1 1 0,-1 2 0,-2 0 0,2-1 0,-2 3 0,-1 0 0,-3 3 0,3-3 0,-3 3 0,-1 2 0,0-5 0,0 1 0,0 1 0,0 1 0,-1 0 0,-3-1 0,-2-1 0,-3 1 0,-2-3 0,0 1 0,-2-1 0,-4 1 0,1-4 0,-1 3 0,-1-2 0,-1 1 0,-5-1 0,1-2 0,0 1 0,2 2 0,0-1 0,1-3 0,1 0 0,2 0 0,-1 0 0,5-1 0,0-2 0,2-3 0,1-4 0</inkml:trace>
  <inkml:trace contextRef="#ctx0" brushRef="#br0" timeOffset="3586">1024 182 12287,'-4'-10'0,"2"1"0,-5 2 0,0 4 0,-3 5 0,0 2 0,0-2 0,-5 4 0,-1-1 0</inkml:trace>
  <inkml:trace contextRef="#ctx0" brushRef="#br0" timeOffset="4019">254 274 12287,'-3'-12'0,"-1"0"0,2-2 0,1 4 0,1 3 0,1 1 0,2 0 0,3 2 0,4 4 0,0-2 0,0-1 0,1 2 0,-1-2 0,0 1 0,0 2 0,3 2 0,1 1 0,-2 4 0,0 2 0,-3 1 0,-2 0 0,0 0 0,-5 0 0,2 0 0,-3 1 0,-1-1 0,-1-1 0,-3-1 0,-2-3 0,-3 0 0,-1 1 0,-2-1 0,0-1 0,-2 1 0,-4-2 0,2-3 0,-4 1 0,0 3 0,1-3 0,1 2 0,1-2 0,-1-1 0,-3-1 0,-1-1 0,3-1 0,0 0 0,4-2 0,1-1 0,0-1 0,1 1 0,-1-1 0,4-3 0,0 0 0,3 0 0,0-1 0,5 1 0,-1 0 0,2 0 0,1 0 0,4-5 0,2-1 0</inkml:trace>
  <inkml:trace contextRef="#ctx0" brushRef="#br0" timeOffset="4235">345 40 12287,'10'-4'0,"-1"-3"0,-2-2 0,1 2 0,-5 1 0,1 3 0,-10 0 0,-3 5 0,-4 3 0,-3 0 0,-1 1 0,-3 2 0,-1-1 0,1 1 0,0 1 0,-5 1 0,-1 0 0</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34:02.569"/>
    </inkml:context>
    <inkml:brush xml:id="br0">
      <inkml:brushProperty name="width" value="0.08571" units="cm"/>
      <inkml:brushProperty name="height" value="0.08571" units="cm"/>
      <inkml:brushProperty name="color" value="#FF0066"/>
    </inkml:brush>
  </inkml:definitions>
  <inkml:trace contextRef="#ctx0" brushRef="#br0">1442 49 12287,'-13'-16'0,"4"0"0,4 10 0,-3-2 0,5 5 0,-8 3 0,11 0 0,0 3 0,0 5 0,3 3 0,2 8 0,3-3 0,9 1 0,-6 7 0,2 0 0,-5-7 0,6-1 0,-3 3 0,0 3 0,-3 2 0,-5 1 0,7-4 0,1-4 0,-8-4 0,5-5 0,-8-5 0,-8 5 0,-8-5 0,2-3 0,-2 0 0,-3 0 0,-3 0 0,-2 0 0,-1-3 0,1-2 0,-1-3 0,1-11 0,-1 5 0,1-2 0,0 0 0,-1 2 0,1-5 0,-1 3 0,1-3 0,10 5 0,3 0 0,0 4 0,-2-9 0,-1 5 0,6 0 0,16 6 0,-2 6 0,7 4 0,-2 6 0,5-2 0,-5 10 0,3 3 0,-6-5 0,6 2 0,-3 3 0,5-5 0,-8 2 0,-3 3 0,6-5 0,-3 2 0,1-8 0,-9 8 0,0 1 0,0 7 0,-11-8 0,-6-2 0,-4-3 0,-4-3 0,1-8 0,-1 0 0,1 0 0,-1 8 0,1 0 0,0-2 0,-1-4 0,1-4 0,-1-7 0,1-4 0,-1-12 0</inkml:trace>
  <inkml:trace contextRef="#ctx0" brushRef="#br0" timeOffset="334">1540 514 12287,'-16'0'0,"-1"0"0,1 0 0,-8 0 0,-1 0 0,1 10 0,-1 4 0</inkml:trace>
  <inkml:trace contextRef="#ctx0" brushRef="#br0" timeOffset="1150">660 0 12287,'0'14'0,"0"-3"0,-3-11 0,-5 0 0,5 0 0,-7 0 0,10 0 0,0 2 0,0 7 0,0-4 0,0 11 0,0 3 0,0-5 0,0 2 0,0 3 0,0-5 0,2-1 0,6-2 0,-2 5 0,10-7 0,0-1 0,9-8 0,-1 0 0,1 0 0,-9 0 0,0 0 0,-10-11 0,5 8 0,-11-8 0,-11 19 0,-6 3 0,-4 3 0,4-9 0,1 6 0,-3-3 0,-3 1 0,-2 1 0,0-4 0,-4 5 0,-4 2 0,5-7 0,-6 5 0,3-3 0,-2 0 0,4 0 0,-4-8 0,5 0 0,2 0 0,1 0 0,-1 0 0,1 0 0,2-3 0,6-5 0,5 3 0,11-12 0,0 12 0,3-6 0,5 11 0,8 0 0,-2 0 0,2 0 0,0 0 0,9 0 0,-3 3 0,-3 2 0,-3 3 0,-8 1 0,6-7 0,-4 6 0,1-5 0,-5 8 0,2 0 0,0-6 0,-11 9 0,-5-3 0,3 8 0,-12-3 0,-4 3 0,-9-3 0,3 6 0,-9-8 0,1 2 0,-6 0 0,3-2 0,0 5 0,3-6 0,5-2 0,-8-3 0,0-8 0</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34:17.935"/>
    </inkml:context>
    <inkml:brush xml:id="br0">
      <inkml:brushProperty name="width" value="0.08571" units="cm"/>
      <inkml:brushProperty name="height" value="0.08571" units="cm"/>
      <inkml:brushProperty name="color" value="#FF0066"/>
    </inkml:brush>
  </inkml:definitions>
  <inkml:trace contextRef="#ctx0" brushRef="#br0">4790 247 12287,'0'10'0,"1"1"0,5 1 0,-5-4 0,6 2 0,0 2 0,-5 2 0,4 2 0,0-1 0,-1 0 0,2-4 0,-4-1 0,2 2 0,-1 2 0,2 1 0,0 0 0,-3 1 0,0-1 0,1 1 0,1-1 0,0-7 0,-5-1 0</inkml:trace>
  <inkml:trace contextRef="#ctx0" brushRef="#br0" timeOffset="733">4589 432 12287,'-10'0'0,"0"0"0,5 0 0,-5 0 0,6 0 0,-3 0 0,6 0 0,-5 0 0,3 0 0,-7 0 0,-1 2 0,-4 1 0,0 2 0,4 2 0,1-2 0,0-3 0,0 5 0,1-6 0,2 5 0,4-5 0,8 4 0,3-3 0,8-2 0,-1 0 0,-4 0 0,-1 2 0,2 3 0,1-3 0,3 3 0,-6-2 0,0 2 0,-6 4 0,1 6 0,-3 1 0,-4-1 0,-3 1 0,-4-6 0,-6 0 0,-1 0 0,1-1 0,5 5 0,-2-6 0,-4 2 0,-2 1 0,2-8 0,6 4 0,-2-2 0,-2 0 0,-1 0 0,-1-5 0,1 0 0,0 0 0,4 0 0,1 0 0,-2 0 0,0-1 0,0-3 0,2-3 0,-2-1 0,3-2 0,1-6 0,-1 1 0,1-1 0,3-1 0,-4-2 0,1-3 0,-1-2 0,4 4 0,-4-4 0,1 0 0,-1 0 0,6 3 0,-4-3 0,2 2 0,0 3 0,-2 2 0,3 2 0,-1-1 0,0 6 0,3 2 0,-3 1 0,4 0 0,-5 2 0,5 1 0,1-6 0,0 0 0,0-6 0</inkml:trace>
  <inkml:trace contextRef="#ctx0" brushRef="#br0" timeOffset="1000">4651 201 12287,'-15'10'0,"-1"0"0,6-6 0,0 3 0,-2 0 0,3-6 0,-1 4 0,-2-3 0,-2-2 0,6 0 0,-13 0 0,4 0 0</inkml:trace>
  <inkml:trace contextRef="#ctx0" brushRef="#br0" timeOffset="1165">4374 324 12287,'8'9'0,"-1"-2"0,-7-7 0,0 0 0</inkml:trace>
  <inkml:trace contextRef="#ctx0" brushRef="#br0" timeOffset="1483">3897 601 12287,'6'-8'0,"-4"1"0,7 7 0,-4 0 0,-4 2 0,5 3 0,-5 5 0,-1-1 0,-1-1 0,-5 1 0,-4-1 0,-3 3 0,-3 2 0,1-1 0,-1-2 0,1-4 0,0 4 0,-1-7 0,1 4 0</inkml:trace>
  <inkml:trace contextRef="#ctx0" brushRef="#br0" timeOffset="1648">3804 386 12287,'9'-7'0,"-1"5"0,-3-3 0,-3 3 0,5 9 0,-7 2 0</inkml:trace>
  <inkml:trace contextRef="#ctx0" brushRef="#br0" timeOffset="1933">3435 309 12287,'1'-14'0,"4"4"0,-1 3 0,6 9 0,2 3 0,-3 5 0,1 11 0,2 4 0,2 4 0,1 4 0,0 1 0,1 4 0,-1 1 0,-1-5 0,-2 2 0,-4-3 0,-1-2 0,5-1 0,-3 1 0</inkml:trace>
  <inkml:trace contextRef="#ctx0" brushRef="#br0" timeOffset="2733">3265 293 12287,'-8'-6'0,"2"-5"0,5 3 0,1-3 0,0 8 0,0-2 0,0 10 0,0 5 0,5 4 0,2 1 0,0 1 0,-1-1 0,5 6 0,-4-1 0,-1-1 0,1-2 0,-2 4 0,-3-1 0,1-1 0,3-2 0,-1-1 0,-5-1 0,0 0 0,0 1 0,-7-1 0,-3 1 0,-4-3 0,-1-3 0,-3 2 0,-2-6 0,-4-1 0,0 2 0,-5-6 0,3 4 0,-3-5 0,-2-5 0,6-3 0,-1-8 0,0 1 0,2 0 0,4-6 0,8 0 0,3 3 0,3 1 0,0 1 0,6 1 0,0-1 0,6 6 0,0 2 0,3 1 0,3 3 0,2-3 0,1 2 0,0 2 0,1 1 0,-6 2 0,0 0 0,2 0 0,-3 0 0,-1 2 0,-1 3 0,-2-2 0,-3 6 0,2 0 0,1-1 0,0-3 0,-7 5 0,-3 1 0,-5-3 0,1 6 0,-1-5 0,-2 1 0,-2 0 0,-1-1 0,-1 3 0,-1-2 0,-3 2 0,8-4 0,-4 1 0,3 0 0,-1-1 0,0-3 0,2 4 0,2-2 0,5 3 0,-5-5 0,6 2 0,-1-2 0,3-2 0,2 8 0,7-6 0,4 5 0,-3-5 0,2 5 0,-6-4 0,1 4 0,-3-5 0,-2 5 0,0-5 0,-2 4 0,-3-2 0,1 0 0,-6-4 0,-2 2 0,4 2 0,-3-4 0,-1 3 0,-1-3 0,-3-1 0,1-2 0,-1 0 0,1 0 0,-2 0 0,-4 0 0,4 0 0,-3 0 0,3-2 0,1-3 0,6 1 0,1-6 0,3-2 0,0 5 0,6-13 0,0 3 0</inkml:trace>
  <inkml:trace contextRef="#ctx0" brushRef="#br0" timeOffset="2949">3034 232 12287,'-5'-11'0,"-2"3"0,-1 1 0,-1 0 0,-3 4 0,2-2 0,-2 1 0,-2 3 0,-1 2 0,-1 3 0,1 1 0,-6 7 0,1-4 0,1 1 0,2-4 0,2 4 0,-1-1 0</inkml:trace>
  <inkml:trace contextRef="#ctx0" brushRef="#br0" timeOffset="3166">2603 201 12287,'5'-7'0,"0"7"0,6 7 0,-5 10 0,3 2 0,3 1 0,-4 8 0,3-3 0,-1 3 0,-1-2 0,4 3 0,-4-5 0,6 6 0</inkml:trace>
  <inkml:trace contextRef="#ctx0" brushRef="#br0" timeOffset="3365">2541 540 12287,'-1'-11'0,"-4"1"0,1 7 0,-6-2 0,-2 3 0,-2 9 0,1 5 0,1 5 0,1 3 0,1 1 0,-5-6 0,-1 2 0,1 4 0,-1-4 0,1 4 0,0-4 0,-1-2 0</inkml:trace>
  <inkml:trace contextRef="#ctx0" brushRef="#br0" timeOffset="3600">2280 293 12287,'8'-6'0,"-1"2"0,-7-6 0,0 6 0,0-1 0,2 9 0,1 3 0,2 1 0,6 4 0,-5 7 0,1 3 0,0 2 0,5-3 0,-2 3 0,2-2 0,-1-3 0,-5-2 0,1 5 0,2 2 0</inkml:trace>
  <inkml:trace contextRef="#ctx0" brushRef="#br0" timeOffset="3916">2126 509 12287,'1'-9'0,"4"4"0,-3 5 0,3 5 0,-3 4 0,-4 5 0,-3-2 0,-5-2 0,-4 0 0,-1 6 0,-1-3 0,1-3 0,-2 2 0,-2-5 0,-1 0 0,1 0 0,0 3 0,0-5 0,-1-1 0,1-2 0,2-2 0,0 0 0,-4 0 0,4-6 0,-4 0 0,6-5 0,5-6 0,3 2 0,0-14 0,-2 5 0</inkml:trace>
  <inkml:trace contextRef="#ctx0" brushRef="#br0" timeOffset="4047">1987 340 12287,'-7'-14'0,"-3"4"0,1 3 0,-1 7 0,-2 0 0,-2 0 0,1 1 0,3 5 0,-11-5 0,4 6 0</inkml:trace>
  <inkml:trace contextRef="#ctx0" brushRef="#br0" timeOffset="5049">1664 324 12287,'8'-2'0,"-3"-3"0,-1 2 0,1-7 0,-2 6 0,8-1 0,-6 10 0,5 5 0,-7 4 0,3 2 0,-5-1 0,-1 0 0,0 1 0,0-1 0,0 1 0,-1-1 0,-5 0 0,3-6 0,-6-2 0,1-2 0,-1 0 0,4 0 0,-5-5 0,-2 0 0,-2 0 0,1-2 0,2-3 0,3-2 0,4-5 0,-2 4 0,-3 1 0,6-5 0,-3 2 0,3-2 0,0 0 0,-3 2 0,1 6 0,-2-3 0,-1 7 0,-6 2 0,2 1 0,2 3 0,0 4 0,-6-3 0,1 1 0,-1-3 0,1 4 0,0-2 0,-1-4 0,1 4 0,0-2 0,-1-1 0,1-3 0,-1 4 0,1 1 0,0-3 0,-1-1 0,1-2 0,-1 0 0,6 0 0,0 0 0,-2 0 0,3 0 0,-1 0 0,5 0 0,-5 0 0,4 5 0,-4 0 0,7 2 0,-2-2 0,3 4 0,2 6 0,2-1 0,1-2 0,2-2 0,7-7 0,-3 4 0,1-2 0,0 0 0,1 1 0,4-6 0,0 0 0,1 0 0,-1 0 0,-5 0 0,1 0 0,-8-2 0,2-3 0,-5 3 0,-5-3 0,-5 3 0,-9 2 0,-2 0 0,1 0 0,5 0 0,-3 0 0,-2 0 0,3 0 0,-4 0 0,2 0 0,-1 0 0,3 5 0,-4 0 0,4-1 0,2-2 0,4-2 0,1 0 0,-2 0 0,4 0 0,-1-2 0,2-3 0,2-4 0,5-6 0,0-1 0,0 1 0,0 0 0,0-3 0,-2 0 0,-3-3 0,4-5 0,-6 6 0,2 1 0,-1 2 0,-6-4 0,4 1 0,-2 1 0,-1 2 0,6 2 0,-3-1 0,-1 1 0,1-1 0,-1 6 0,-1 0 0,5-2 0,1 5 0,-1 2 0,5 1 0,0-1 0,0-3 0,7-8 0</inkml:trace>
  <inkml:trace contextRef="#ctx0" brushRef="#br0" timeOffset="5316">1864 1 12287,'-16'0'0,"1"0"0,0 0 0,-1 0 0,1 0 0,-1 1 0,1 3 0,0 1 0,-1-2 0,1 6 0,-1 0 0</inkml:trace>
  <inkml:trace contextRef="#ctx0" brushRef="#br0" timeOffset="5481">1494 155 12287,'-10'-5'0,"0"-1"0,5 1 0,-6 5 0,-1 0 0,-1 0 0,-3 0 0</inkml:trace>
  <inkml:trace contextRef="#ctx0" brushRef="#br0" timeOffset="6467">740 401 12287,'7'-8'0,"-6"-1"0,4 4 0,-3 3 0,-2-5 0,-7 7 0,-3 0 0,-4 0 0,-1 0 0,-2 5 0,-2 2 0,-2 0 0,3 0 0,-5 0 0,3-4 0,1 4 0,2 2 0,0-6 0,0 4 0,0-2 0,3 0 0,2 0 0,-3-3 0,-1 1 0,1 3 0,5-1 0,-1-5 0,-1 0 0,4 0 0,-3 0 0,8-7 0,-2-3 0,1 3 0,1 0 0,-2 0 0,-2 5 0,2-3 0,2 4 0,-8 2 0,-1 4 0,5-1 0,1 6 0,-1 2 0,3 2 0,-4 1 0,1 1 0,2-1 0,5 0 0,0 1 0,0-1 0,0 1 0,0-1 0,0-5 0,0 0 0,0 2 0,0 2 0,0 2 0,-2-1 0,-3 0 0,-2-4 0,-5-3 0,2-1 0,0-2 0,-6-5 0,1 0 0,-1 0 0,1 0 0,0 0 0,-1-7 0,1-1 0,-1-3 0,1 1 0,5 0 0,-1-5 0,-1-1 0,-1 1 0,3-1 0,1 1 0,0 0 0,1-1 0,4 1 0,-1-1 0,4 1 0,1-7 0,0-2 0</inkml:trace>
  <inkml:trace contextRef="#ctx0" brushRef="#br0" timeOffset="6699">232 109 12287,'-16'6'0,"2"-2"0,3 6 0,2 2 0,2 2 0,2 8 0,7 2 0,1 2 0,2-1 0,7-6 0,-3 10 0,6-5 0</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34:26.051"/>
    </inkml:context>
    <inkml:brush xml:id="br0">
      <inkml:brushProperty name="width" value="0.08571" units="cm"/>
      <inkml:brushProperty name="height" value="0.08571" units="cm"/>
      <inkml:brushProperty name="color" value="#FF0066"/>
    </inkml:brush>
  </inkml:definitions>
  <inkml:trace contextRef="#ctx0" brushRef="#br0">4651 261 12287,'-15'0'0,"5"0"0,-1 0 0,6 0 0,-5 0 0,7 0 0,-2 0 0,8 1 0,2 4 0,7-1 0,-2 4 0,4-1 0,1 3 0,1-3 0,-1 2 0,1-6 0,-1 2 0,0-3 0,-1 0 0,-2 1 0,-2 2 0,-5 1 0,6-6 0,-8-2 0,2-3 0,-3-4 0,-2-6 0,-5-1 0,-2 3 0,-2 1 0,-2 1 0,-8 3 0,-2-4 0,1 2 0,-3-2 0,5 5 0,-8 0 0,0 2 0,2 0 0,-3 0 0,6 3 0,3-2 0,0-1 0,3 0 0,0 5 0,-1 0 0,3 2 0,2 3 0,4-3 0,9 5 0,3-7 0,4 0 0,6 0 0,1 0 0,-1 0 0,0 0 0,3 0 0,0 0 0,3 0 0,-1 0 0,-4 0 0,-1 0 0,1 0 0,-6 0 0,0 0 0,2 0 0,-5 1 0,-2 4 0,-10-3 0,-5 5 0,-6 0 0,-4 3 0,-2 4 0,-6-1 0,4 1 0,2 2 0,-4-4 0,4 10 0,0-2 0,0 1 0,3 4 0,7-2 0,3-1 0,2 0 0,2 4 0,5-6 0,2 1 0,3 1 0,4-10 0,6 4 0,2-3 0,4 1 0,-4-6 0,5-2 0,0-5 0,4-1 0,-2 5 0,0 1 0,0-3 0,0-1 0,-4-2 0,4-2 0,-2-3 0,-1-4 0,-6-6 0</inkml:trace>
  <inkml:trace contextRef="#ctx0" brushRef="#br0" timeOffset="266">4236 30 12287,'0'-16'0,"0"8"0,0 2 0,0 13 0,1 9 0,5 8 0,2 0 0,7 1 0,-1 3 0,-4 1 0,4 2 0,-4-1 0,11 1 0,3 0 0</inkml:trace>
  <inkml:trace contextRef="#ctx0" brushRef="#br0" timeOffset="933">4082 76 12287,'0'-16'0,"0"1"0,0 0 0,0 4 0,0 1 0,0 7 0,0-3 0,0 12 0,0 4 0,0 4 0,0 1 0,0 2 0,0 2 0,0 1 0,5 3 0,0-5 0,-2 3 0,-1-2 0,-4-2 0,-1 0 0,-4 0 0,-1-1 0,2 2 0,-4-7 0,0 2 0,1 3 0,-3-6 0,5-1 0,-1-3 0,-2 6 0,1-12 0,4 0 0,5-1 0,5-10 0,5-1 0,4 4 0,1-1 0,1 2 0,-6 1 0,0 2 0,2-1 0,-3 0 0,-1 3 0,1-1 0,0-2 0,-4 0 0,5 5 0,-7 0 0,4 6 0,-7 5 0,0-3 0,-1 2 0,-5 2 0,-2 2 0,-8 0 0,1-2 0,0-2 0,-1-1 0,1 3 0,-2-2 0,-4 2 0,4 0 0,-3 0 0,2-4 0,3-1 0,5 3 0,0-3 0,-2 2 0,5-6 0,0 6 0,7-4 0,0-3 0,0 11 0,0-2 0,-7-3 0,-3 2 0,-4 1 0,-1 2 0,-1-2 0,6 1 0,1-5 0,1-1 0,-1 1 0,-1-2 0,-5 2 0,-1 2 0</inkml:trace>
  <inkml:trace contextRef="#ctx0" brushRef="#br0" timeOffset="1300">3743 245 12287,'-10'0'0,"-1"0"0,6 0 0,-3 2 0,1 3 0,-3-2 0,3 6 0,-2-2 0,4 3 0,-4-3 0,1 0 0,-1 0 0,4 5 0,-5-2 0,5-2 0,-5 3 0,-1-8 0,-4 2 0,5-5 0,-1-5 0,6-3 0,-3-8 0,-1 1 0,1-1 0,2 1 0,-2 0 0,-1-1 0,1 1 0,4-1 0,-2-1 0,-1-3 0,5-3 0,-3-2 0,3 4 0,2 4 0,0 2 0</inkml:trace>
  <inkml:trace contextRef="#ctx0" brushRef="#br0" timeOffset="1481">3681 492 12287,'-15'0'0,"-1"0"0,6 1 0,0 3 0,-2 1 0,-2-2 0,-1 1 0,0-1 0,-1 4 0,1 1 0,-1-4 0,-6 3 0,-2-7 0</inkml:trace>
  <inkml:trace contextRef="#ctx0" brushRef="#br0" timeOffset="1750">3358 276 12287,'0'-9'0,"0"4"0,0 10 0,0-1 0,0 6 0,0 2 0,0 2 0,-2-4 0,-3 0 0,-5 2 0,-4 2 0,-1 0 0,-1-2 0,1-2 0,0-7 0,-1 2 0,1-3 0,-1-2 0,1 0 0,0 0 0,-1 0 0,1 0 0,6-7 0,-11-8 0,3-9 0</inkml:trace>
  <inkml:trace contextRef="#ctx0" brushRef="#br0" timeOffset="1898">3296 137 12287,'16'0'0,"-6"0"0,0 0 0,-6-1 0,1-4 0,-5 5 0,-5 0 0,-4 1 0,-8 8 0,-4-2 0,-2 5 0,-8-4 0</inkml:trace>
  <inkml:trace contextRef="#ctx0" brushRef="#br0" timeOffset="2263">2896 307 12287,'-15'0'0,"-1"-2"0,1-3 0,4 3 0,1-3 0,0 3 0,1-4 0,3 2 0,7-4 0,4 1 0,4 0 0,6 2 0,1 3 0,-1-3 0,-5 3 0,1 2 0,-8 2 0,2 3 0,-3 5 0,-2 4 0,-2 0 0,-1-2 0,-2-2 0,-7 5 0,1 6 0,-2-2 0,-3-2 0,1-2 0,-2 1 0,-2-1 0,-2 0 0,-6 1 0,3-1 0</inkml:trace>
  <inkml:trace contextRef="#ctx0" brushRef="#br0" timeOffset="2530">2480 60 12287,'-10'0'0,"0"0"0,6 0 0,-1 9 0,10 5 0,5 6 0,4 4 0,3 2 0,2 5 0,2-1 0,-3 1 0,0 2 0,-3 3 0,0-4 0,1 6 0</inkml:trace>
  <inkml:trace contextRef="#ctx0" brushRef="#br0" timeOffset="3097">2280 168 12287,'-9'-7'0,"-4"-5"0,4-5 0,-1 4 0,0-1 0,6 7 0,-4 2 0,3 10 0,3 4 0,-3 6 0,3 2 0,2 4 0,0-4 0,0 3 0,0-1 0,0 2 0,0-4 0,0 3 0,2-3 0,3-1 0,-2-1 0,8-1 0,-1-2 0,-2-2 0,6-1 0,-4 1 0,4-5 0,1-3 0,1-2 0,-1 0 0,-5-2 0,1-3 0,-8 1 0,2-6 0,-3 0 0,-2-5 0,0 4 0,0 1 0,-7 5 0,-3-5 0,-4 6 0,-1-1 0,-1 3 0,1 2 0,0 0 0,-1 0 0,1 0 0,-1 0 0,1 0 0,0 0 0,-1 0 0,1 0 0,-1 0 0,6 0 0,2-1 0,-1-3 0,0-1 0,4 0 0,-3 3 0,1-3 0,-3 2 0,3-6 0,0 1 0,0-1 0,0 6 0,4-4 0,-2 0 0,-6 3 0,5-4 0,-3 1 0,4-3 0,-4 3 0,3-2 0,0 4 0,5-3 0,-4 1 0,-4-12 0,-6 2 0</inkml:trace>
  <inkml:trace contextRef="#ctx0" brushRef="#br0" timeOffset="3985">1880 307 12287,'-9'0'0,"2"1"0,7 5 0,7 0 0,3 6 0,4-1 0,-4-8 0,1 2 0,1-3 0,-4-2 0,2 0 0,1 0 0,-1 0 0,0 0 0,-6-2 0,-1-1 0,-6-2 0,-1 0 0,-4 3 0,-1-2 0,0-1 0,4 0 0,-5 5 0,-2 0 0,-2 0 0,-1 0 0,0 0 0,-1 0 0,1 0 0,-1 0 0,6 0 0,0 0 0,0-7 0,-6-3 0,6 3 0,0 2 0,5-2 0,-6 2 0,-1 2 0,4 1 0,-2 2 0,-2 0 0,-2 2 0,-2 3 0,1-2 0,0 7 0,1-4 0,4 4 0,-4-7 0,4 2 0,1-3 0,-1-2 0,-2 0 0,3 0 0,-1 0 0,-2 0 0,-2 2 0,-1 1 0,0 2 0,-1 1 0,3-5 0,2 4 0,-2-3 0,2 3 0,-2-3 0,2-2 0,1 0 0,0 0 0,-6 0 0,1 0 0,0 0 0,-1 0 0,1-2 0,-1-1 0,1-4 0,0-2 0,3 1 0,0-4 0,-2 2 0,2-2 0,0-2 0,-3-1 0,-1-1 0,1 1 0,-1-1 0,1 1 0,0 0 0,-1-1 0,8 1 0,1-1 0,0 1 0,5 5 0,-3-1 0,17 1 0,5-5 0</inkml:trace>
  <inkml:trace contextRef="#ctx0" brushRef="#br0" timeOffset="4180">1833 30 12287,'-10'0'0,"0"0"0,-2 0 0,-2 0 0,-1 0 0,-1 0 0,1 0 0,0 1 0,-1 4 0,1 4 0,-1 0 0,1 4 0,0-4 0,-1 6 0</inkml:trace>
  <inkml:trace contextRef="#ctx0" brushRef="#br0" timeOffset="4363">1479 599 12287,'-15'0'0,"-1"0"0,1 0 0,0 0 0,-1 0 0,1 0 0,-1 0 0,1 0 0,-7-7 0,-2-1 0</inkml:trace>
  <inkml:trace contextRef="#ctx0" brushRef="#br0" timeOffset="4547">1033 461 12287,'-21'0'0,"1"1"0,1 5 0,-3-3 0,1 6 0,2-1 0,2 1 0,7 1 0,0 5 0,-1 1 0,3-1 0,-4 1 0,7-1 0,-7-7 0,3-1 0</inkml:trace>
  <inkml:trace contextRef="#ctx0" brushRef="#br0" timeOffset="4714">863 245 12287,'-13'-2'0,"1"-1"0,1-2 0,6 0 0,-5 5 0,0 0 0,-6 0 0,1 0 0</inkml:trace>
  <inkml:trace contextRef="#ctx0" brushRef="#br0" timeOffset="4931">494 91 12287,'-11'0'0,"1"0"0,-2 0 0,5 7 0,4 3 0,6 4 0,8 1 0,2 6 0,3 1 0,-1 2 0,1 3 0,-1-4 0,7 6 0,2-5 0</inkml:trace>
  <inkml:trace contextRef="#ctx0" brushRef="#br0" timeOffset="5149">509 399 12287,'-15'10'0,"-1"1"0,1-6 0,0 3 0,-1-1 0,8 0 0,1-4 0,2 4 0,-1 2 0,-6-1 0,2 4 0,-3-1 0,-3 1 0,1-4 0,-2 2 0,-2 2 0,-2 2 0,1-4 0,4 1 0,1-1 0,0-2 0,-1-1 0,1-7 0,-8 0 0,0 0 0</inkml:trace>
  <inkml:trace contextRef="#ctx0" brushRef="#br0" timeOffset="5347">278 199 12287,'-15'0'0,"-1"0"0,1 0 0,0 0 0,4 2 0,1 3 0,7-3 0,-11 4 0,5-6 0</inkml:trace>
  <inkml:trace contextRef="#ctx0" brushRef="#br0" timeOffset="5463">78 261 12287,'-15'0'0,"-1"0"0,1 0 0,-1 0 0,1 0 0</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34:35.767"/>
    </inkml:context>
    <inkml:brush xml:id="br0">
      <inkml:brushProperty name="width" value="0.08571" units="cm"/>
      <inkml:brushProperty name="height" value="0.08571" units="cm"/>
      <inkml:brushProperty name="color" value="#FF0066"/>
    </inkml:brush>
  </inkml:definitions>
  <inkml:trace contextRef="#ctx0" brushRef="#br0">2085 49 12287,'0'14'0,"0"-1"0,0-5 0,0-5 0,0 10 0,0-4 0,0 7 0,0-3 0,0 3 0,0 3 0,2 3 0,4 2 0,5 0 0,2 0 0,-5 1 0,6-1 0,-4 0 0,9 0 0,-5 1 0</inkml:trace>
  <inkml:trace contextRef="#ctx0" brushRef="#br0" timeOffset="483">1891 74 12287,'16'0'0,"0"0"0,-10 0 0,4 2 0,-10 6 0,-2-2 0,-6 10 0,-6 3 0,1 2 0,-9 6 0,6 3 0,-6 2 0,-2-2 0,0 5 0,2-3 0,4-2 0,1-3 0,9 5 0,-8 0 0,-3-2 0,9-3 0,1-3 0,9-11 0,9-4 0,4-7 0,11-4 0,0-7 0,1 4 0,-1-11 0,0-3 0,-8 0 0,-2 0 0,-1 3 0,1-3 0,-9 6 0,3-3 0,-5-3 0,-3-3 0,0 6 0,0 0 0,0-3 0,-3-2 0,-5-4 0,-8 1 0,-6 0 0,-2 2 0,0 4 0,0 1 0,-1 9 0,1-8 0,0 0 0,0 3 0,-1-1 0,1 9 0,0-3 0,0 2 0,0 4 0,-1-9 0,1-3 0</inkml:trace>
  <inkml:trace contextRef="#ctx0" brushRef="#br0" timeOffset="1082">1333 364 12287,'-24'0'0,"0"0"0,0 0 0,8 8 0,-1 1 0,1-1 0,-8-6 0,0 4 0,0 2 0,-1 0 0,1-5 0,-3 2 0,-5 3 0,2 8 0,-10-5 0,-3 0 0,-3-1 0,6 7 0,-1-9 0,-2-3 0,-3-2 0,6-3 0,2 0 0,3 0 0,6 0 0,2-3 0,2-2 0,4-6 0,5-3 0,2-2 0,9-8 0,-3 0 0,0 0 0,8-1 0,0 1 0,2 11 0,7 5 0,-7 5 0,-2 3 0,-13 3 0,-3 2 0,-1 3 0,1 3 0,-8-6 0,3 6 0,4 2 0,-4-4 0,5 4 0,-6-2 0,-2 5 0,0-8 0,-1 0 0,1-8 0,11 0 0,-1-3 0,9-5 0,-3-8 0,-3-5 0,6-4 0,-3-2 0,2-5 0,-5 5 0,3-5 0,3 5 0,2 3 0,-5 0 0,0-1 0,0 1 0,-3 0 0,9 0 0,-7-1 0,4 12 0,0 2 0,-3 0 0,0 9 0,8-9 0</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34:38.248"/>
    </inkml:context>
    <inkml:brush xml:id="br0">
      <inkml:brushProperty name="width" value="0.08571" units="cm"/>
      <inkml:brushProperty name="height" value="0.08571" units="cm"/>
      <inkml:brushProperty name="color" value="#FF0066"/>
    </inkml:brush>
  </inkml:definitions>
  <inkml:trace contextRef="#ctx0" brushRef="#br0">267 0 12287,'-24'0'0,"8"0"0,0 0 0,-3 0 0,-3 0 0,-2 8 0,0 0 0,0 0 0,-1 3 0,1-8 0,0 18 0,0-7 0</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34:37.950"/>
    </inkml:context>
    <inkml:brush xml:id="br0">
      <inkml:brushProperty name="width" value="0.08571" units="cm"/>
      <inkml:brushProperty name="height" value="0.08571" units="cm"/>
      <inkml:brushProperty name="color" value="#FF0066"/>
    </inkml:brush>
  </inkml:definitions>
  <inkml:trace contextRef="#ctx0" brushRef="#br0">1188 97 12287,'0'25'0,"0"-1"0,0-11 0,-11 6 0,-5-11 0,-6 0 0,-2-8 0,0 0 0,-1 0 0,1 0 0,0 0 0,0 0 0,-1 0 0,1 0 0,0 0 0,8 0 0,0 0 0,-3-2 0,-3-6 0,6-3 0,0-8 0,-3 3 0,-2 2 0,-1-4 0,3 4 0,3 3 0,8 3 0,-6 6 0,1-4 0,0-2 0,4 0 0,-7 8 0,-3 0 0,-2 0 0,-3 3 0,-1 5 0,9-6 0,0 9 0,-3-3 0,-2 0 0,5 0 0,2-5 0,1 3 0,-1 2 0,6 0 0,-8-8 0,-3 0 0,6 0 0,-4 0 0,9 0 0,-5-3 0,2-5 0,0 5 0,6-8 0,-3 1 0,-11-4 0,3-10 0,2 11 0,-2 2 0,-3 0 0,6 8 0,-3-5 0,-3 6 0,-3 2 0,-2 2 0,0 6 0,2-2 0,4 10 0,1 3 0,9 0 0,-5-1 0,2-1 0,6 1 0,2-4 0,6-1 0,2 1 0,3-1 0,11-5 0,0 6 0,8-3 0,5-6 0,11-2 0,-5-3 0,10 0 0</inkml:trace>
  <inkml:trace contextRef="#ctx0" brushRef="#br0" timeOffset="148">461 340 12287,'-25'0'0,"4"-3"0,2-2 0,3-3 0,8 0 0,-9 8 0,1-11 0,-8-3 0</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34:47.299"/>
    </inkml:context>
    <inkml:brush xml:id="br0">
      <inkml:brushProperty name="width" value="0.08571" units="cm"/>
      <inkml:brushProperty name="height" value="0.08571" units="cm"/>
      <inkml:brushProperty name="color" value="#FF0066"/>
    </inkml:brush>
  </inkml:definitions>
  <inkml:trace contextRef="#ctx0" brushRef="#br0">8725 316 12287,'0'13'0,"-8"0"0,0-4 0,-11-7 0,3 9 0,-5 0 0,5-9 0,-1 9 0,-1-3 0,-4 0 0,6 9 0,0-7 0,-3 4 0,5-1 0,1 6 0,2-3 0,3 0 0,8 9 0,8-9 0,3-3 0,2-2 0,6-6 0,0 1 0,0-1 0,-3 3 0,3-2 0,-6-4 0,4-2 0,-9 0 0,8 0 0,-11 0 0,3 0 0,-16 3 0,-8 2 0,-5 4 0,-6-1 0,-3-8 0,-5 0 0,-3 0 0,-2 0 0,-9 0 0,4 0 0,4 0 0,-2 0 0,8 0 0,0 0 0,0 0 0,3 0 0,10-3 0,3-5 0,3-8 0,8 2 0,-5-2 0,2-3 0,6-2 0,2-4 0,3 1 0,0 0 0,-8 0 0,0 0 0,2-1 0,4 1 0,2 8 0,0 0 0,-3 10 0,-5-2 0,-8 6 0,2 10 0,-2 0 0,0 0 0,2 3 0,-7 2 0,7 11 0,1 1 0,-6-9 0,11 0 0,0 3 0,-3 2 0,9 3 0,-7 1 0,7-1 0,2 0 0,8 0 0,3 3 0,-1 3 0,1 2 0,8 1 0,-3-12 0,6-2 0,2-3 0,0 0 0,0 6 0,3-6 0,6-8 0,-6 3 0,5-3 0,-2-3 0,2-2 0,-5-3 0,8 0 0</inkml:trace>
  <inkml:trace contextRef="#ctx0" brushRef="#br0" timeOffset="917">7465 291 12287,'0'-16'0,"0"0"0,0 8 0,0-8 0,0 10 0,-2-2 0,-7 14 0,-7 2 0,3 3 0,-3-6 0,0 6 0,2 2 0,-5-5 0,8 6 0,-2-1 0,-6 1 0,6-6 0,-3 5 0,-3-2 0,5 8 0,-2-3 0,11-3 0,-3 4 0,5-12 0,14 14 0,5-11 0,5-3 0,-7 1 0,-3-1 0,-1 3 0,4 3 0,10-3 0,-8-5 0,-2 7 0,-4 1 0,-1-5 0,-9 10 0,0-8 0,0 8 0,-11-3 0,-8 4 0,-11-9 0,3 2 0,-8-1 0,3-4 0,0-2 0,-9-3 0,6 0 0,0 0 0,0 0 0,0-3 0,6-2 0,-4-6 0,4-3 0,10 9 0,5-6 0,4 0 0,2 6 0,8-11 0,2 2 0,6-2 0,9 8 0,-4 5 0,3 1 0,3-4 0,3-2 0,2 0 0,0 8 0,0 0 0,-8 0 0,-2 3 0,-3 5 0,5-3 0,-5 9 0,2-3 0,-8 7 0,4-1 0,-7 4 0,-2-5 0,0 0 0,-2 1 0,-7-4 0,-1 9 0,-9-9 0,3 3 0,-3 0 0,-3-8 0,-2 6 0,0-1 0,0 1 0,-1-9 0,1 6 0,0-3 0,0 0 0,-1 0 0,1-8 0,0 0 0,10-2 0,6-7 0,-5-4 0,-1-11 0</inkml:trace>
  <inkml:trace contextRef="#ctx0" brushRef="#br0" timeOffset="1132">7320 97 12287,'13'-10'0,"6"4"0,-11-10 0,0 11 0,-18 5 0,-4 13 0</inkml:trace>
  <inkml:trace contextRef="#ctx0" brushRef="#br0" timeOffset="1667">6350 340 12287,'17'0'0,"-1"0"0,-11-3 0,3-5 0,-2 5 0,2-5 0,-6 8 0,9 8 0,0 8 0,-6 6 0,11 2 0,1 3 0,-4 6 0,6-4 0,-8 9 0,-1 0 0,1-1 0,5-4 0,-8 4 0,-2-2 0,7-2 0,1-9 0</inkml:trace>
  <inkml:trace contextRef="#ctx0" brushRef="#br0" timeOffset="2366">5914 461 12287,'-13'0'0,"2"3"0,11 5 0,0 8 0,0-3 0,3 4 0,5 1 0,8 4 0,-3-6 0,1 0 0,-1 0 0,1-2 0,2 7 0,8-7 0,0-1 0,-7 1 0,-1-9 0,3 3 0,2 0 0,3-8 0,-10 0 0,-3-2 0,-11-6 0,-3 5 0,-5-5 0,-8 5 0,-6 3 0,-2 0 0,0 0 0,-1 0 0,1 0 0,0 0 0,0 0 0,-1 8 0,1 0 0,0 0 0,0 3 0,0-8 0,-3 8 0,-3-3 0,-2 0 0,-1 2 0,9-4 0,0 2 0,0-3 0,5-2 0,-3-3 0,-5 0 0,-2 0 0,7-3 0,6-5 0,3 6 0,7-9 0,-2 0 0,0 6 0,8-12 0,0 12 0,0-16 0,0 18 0,-11-8 0,-5 11 0,3 8 0,-4 3 0,-1 2 0,4-7 0,1 5 0,-1-3 0,1 0 0,5 2 0,-8-4 0,-3 2 0,8 3 0,0-6 0,0 3 0,-2 0 0,-11-8 0,-1 0 0</inkml:trace>
  <inkml:trace contextRef="#ctx0" brushRef="#br0" timeOffset="2514">5478 388 12287,'22'-16'0,"-6"0"0,5 11 0,-18-6 0,8 13 0,-11 7 0,-22-7 0,-5 9 0</inkml:trace>
  <inkml:trace contextRef="#ctx0" brushRef="#br0" timeOffset="3267">5114 776 12287,'-24'-11'0,"8"-2"0,3-11 0,2-1 0,0 1 0,6 0 0,-3 0 0,2-1 0,4 1 0,2 0 0,0 0 0,0-1 0,0 9 0,0 0 0,0-3 0,2 6 0,6-1 0,8 4 0,6-1 0,2 5 0,0-2 0,-7 0 0,-1 8 0,3 0 0,0 3 0,-1 2 0,-4 6 0,-3 3 0,-1-6 0,-4 8 0,2 3 0,0 2 0,-8 3 0,0 1 0,0-9 0,-3-3 0,-5 1 0,-8-1 0,-3-5 0,0 6 0,3-3 0,-3-6 0,-2-2 0,-6-3 0,-3 0 0,-2 0 0,0 0 0,7-3 0,1-5 0,0-8 0,0 2 0,2-2 0,3-3 0,3-2 0,8 5 0,-8-1 0,8 4 0,-8-3 0,10 5 0,-15 11 0,5 0 0,-6 8 0,0 3 0,4 0 0,1-1 0,1-2 0,-8-5 0,0 3 0,0 2 0,-1 0 0,1-8 0,0 0 0,0 0 0,-1 0 0,9 0 0,3-3 0,2-5 0,3-6 0,8-10 0,3 8 0,5 0 0,5 11 0,11-4 0,1 7 0,-9 2 0,0 0 0,3 0 0,-6 0 0,3 2 0,3 7 0,-5-4 0,2 11 0,3 3 0,-9-6 0,1 4 0,0 1 0,-8 4 0,5 2 0,-8 0 0,-8-2 0,-8-3 0,-6-3 0,-2-3 0,0 6 0,-1-5 0,1-4 0,-3 1 0,-5-3 0,-6-5 0,-10 8 0</inkml:trace>
  <inkml:trace contextRef="#ctx0" brushRef="#br0" timeOffset="3683">4048 485 12287,'-21'-11'0,"2"-5"0,3-5 0,2-3 0,-2-1 0,8 1 0,5 8 0,3 0 0,3 10 0,5-2 0,5 6 0,12 2 0,-1 0 0,0 10 0,-2 6 0,-6 6 0,3-6 0,-9 0 0,4 3 0,-6 3 0,5 2 0,-2 0 0,-3-8 0,-8 1 0,0 1 0,-8-4 0,-3-1 0,-2-2 0,-3 0 0,-8-6 0,-1 3 0,1 0 0,0-8 0,0 0 0,-1 0 0,1-2 0,0-4 0,2-4 0,6-4 0,-5 6 0,5-8 0,-6-3 0,-2-3 0,8 6 0,2 0 0,3-3 0,6-2 0,2-3 0,3-1 0</inkml:trace>
  <inkml:trace contextRef="#ctx0" brushRef="#br0" timeOffset="3797">4097 170 12287,'13'0'0,"-5"3"0,-16 2 0,-8 3 0,-6 0 0,-13-8 0,-2 0 0</inkml:trace>
  <inkml:trace contextRef="#ctx0" brushRef="#br0" timeOffset="4799">3297 267 12287,'-24'11'0,"7"-8"0,1 5 0,11-3 0,-3 3 0,8-5 0,8 5 0,5-3 0,1 3 0,7-5 0,-4 5 0,4-5 0,3-3 0,1 0 0,-1 0 0,0 8 0,0 0 0,-8 0 0,1-8 0,-12 3 0,3 5 0,-5-6 0,-14 17 0,-5-8 0,-6 3 0,-2-9 0,0 3 0,0-5 0,-1 5 0,1 0 0,0-3 0,0-2 0,-1-3 0,1 0 0,0 0 0,0 0 0,-1 0 0,1-3 0,0-5 0,0-3 0,0-7 0,-1 1 0,1-1 0,0-1 0,0 0 0,-1 3 0,1-3 0,0-3 0,0-2 0,2 0 0,6 0 0,-6-1 0,9 1 0,-3 3 0,0 4 0,10-4 0,-2 5 0,5 2 0,3-2 0,0 11 0,9 5 0,1 13 0,4 1 0,-1 7 0,6-5 0,-3 6 0,-2 2 0,2 0 0,-5 1 0,-1-1 0,-4-3 0,7-2 0,-2-3 0,-6 3 0,-2-5 0,-3 2 0,0 3 0,0-6 0,0 3 0,-11-10 0,-5 2 0,-5-5 0,-4-3 0,1 0 0,0 0 0,8-9 0,2-1 0,1-4 0,-1-5 0,6 6 0,-8-3 0,8 2 0,-8-2 0,11 5 0,-9 11 0,6 0 0,3 0 0,-9 3 0,3 5 0,-5-3 0,8 12 0,-8-9 0,8 8 0,-11-11 0,6 6 0,-9-14 0,6-5 0,2-3 0,9-7 0,-3 1 0,-8 1 0,8-8 0,-8 0 0,8 0 0,-1 7 0,9 1 0,-10 11 0,7-6 0,-8 14 0,11 5 0,0-3 0,0 11 0,0 3 0,0-5 0,0 2 0,0 0 0,0 8 0,0-8 0,3-2 0,5-3 0,3-1 0,8-4 0,-3 2 0,0 0 0,8-8 0</inkml:trace>
  <inkml:trace contextRef="#ctx0" brushRef="#br0" timeOffset="4930">2764 509 12287,'0'25'0,"-3"-12"0,-2-2 0,-3 0 0,-1-9 0,7 17 0,-6-11 0,-6 0 0,-10-8 0</inkml:trace>
  <inkml:trace contextRef="#ctx0" brushRef="#br0" timeOffset="5081">2327 1 12287,'-24'0'0,"0"0"0,0 0 0,0 0 0,-1 0 0,-10 10 0,-2 4 0</inkml:trace>
  <inkml:trace contextRef="#ctx0" brushRef="#br0" timeOffset="6050">1504 437 12287,'-25'-8'0,"1"0"0,8-11 0,0 3 0,-3-6 0,8 6 0,3 0 0,5-3 0,3 5 0,3 1 0,5 2 0,-3-5 0,12 8 0,4 3 0,9 2 0,-3-5 0,8 0 0,-3 2 0,0 4 0,1-6 0,-9-1 0,0 4 0,0 2 0,1 3 0,-1 0 0,-11 11 0,-7 5 0,-12 6 0,-10 2 0,-16 0 0,-6 3 0,0 6 0,-7-7 0,4 7 0,-2-6 0,3-3 0,-3 8 0,10 1 0,4-4 0,2-2 0,3-3 0,-1-2 0,4-3 0,5-3 0,5 0 0,22-2 0,5-6 0,8-6 0,8-2 0,-2 0 0,8 0 0,-1 0 0,1 0 0,-6-8 0,6-3 0,-3 1 0,-5-1 0,-3-5 0,-3 8 0,0 0 0,0-3 0,-7 5 0,-1-7 0,3 2 0,-9-8 0,-2 3 0,-5-5 0,-3-4 0,0 1 0,-11-11 0,-2-2 0</inkml:trace>
  <inkml:trace contextRef="#ctx0" brushRef="#br0" timeOffset="6147">1528 122 12287,'0'-16'0,"0"-1"0,0 1 0,0 3 0,0 13 0,0 13 0</inkml:trace>
  <inkml:trace contextRef="#ctx0" brushRef="#br0" timeOffset="6331">1722 655 12287,'-25'0'0,"9"0"0,0 0 0,-3 0 0,-2 0 0,-4 0 0,1 0 0,0 3 0,0 5 0,0-3 0,-1 8 0,1-2 0,0-5 0,0 7 0,-11-10 0,-3 8 0</inkml:trace>
  <inkml:trace contextRef="#ctx0" brushRef="#br0" timeOffset="6750">946 582 12287,'-24'-11'0,"0"-5"0,-1-3 0,4 1 0,2 4 0,3 3 0,10 1 0,-2 1 0,6-7 0,2 3 0,0-3 0,2 10 0,6-2 0,9 6 0,4 2 0,3 0 0,-2 2 0,-3 4 0,-3 2 0,-11 11 0,3-3 0,-5 5 0,-3 3 0,-3-7 0,-5-4 0,-8-2 0,-5 5 0,-4-5 0,1 2 0,8-7 0,0 2 0,-3-6 0,-3-2 0,6 0 0,0 0 0,-3 0 0,-2-10 0,-3-4 0,-1-2 0,1 0 0,8 0 0,0-9 0,-3 1 0,-3 0 0,-2 0 0,3 0 0,2-1 0,3 1 0,2 0 0,-5 0 0,3-1 0,11 9 0,-6 3 0,0 2 0,8 3 0,-7 5 0,10-5 0,0 5 0,0-7 0</inkml:trace>
  <inkml:trace contextRef="#ctx0" brushRef="#br0" timeOffset="6880">704 194 12287,'13'-10'0,"1"7"0,-6-5 0,-6 5 0,9 3 0,-11 0 0</inkml:trace>
  <inkml:trace contextRef="#ctx0" brushRef="#br0" timeOffset="7383">98 364 12287,'13'0'0,"-2"0"0,-11 3 0,0 5 0,0-6 0,-3 9 0,-5-11 0,6 0 0,-12 0 0,6 0 0,5 0 0,-18 0 0,16 0 0,-12 0 0,12 0 0,-6 0 0,11 0 0,-2 0 0,-7 0 0,7 0 0,-9 0 0,11 0 0,0 0 0,0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48:07.580"/>
    </inkml:context>
    <inkml:brush xml:id="br0">
      <inkml:brushProperty name="width" value="0.08571" units="cm"/>
      <inkml:brushProperty name="height" value="0.08571" units="cm"/>
      <inkml:brushProperty name="color" value="#008C3A"/>
    </inkml:brush>
  </inkml:definitions>
  <inkml:trace contextRef="#ctx0" brushRef="#br0">239 1 12287,'-3'4'0,"-2"-2"0,-1-1 0,-1-1 0,1 1 0,1 1 0,-1 2 0,1 3 0,-2 1 0,-2 1 0,0 3 0,-2 3 0,0 2 0,1-2 0,-2 0 0,-2-2 0,0 0 0,0-2 0,2-2 0,1-1 0,-2-1 0,0-3 0,-4-2 0,-1 1 0</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34:56.381"/>
    </inkml:context>
    <inkml:brush xml:id="br0">
      <inkml:brushProperty name="width" value="0.08571" units="cm"/>
      <inkml:brushProperty name="height" value="0.08571" units="cm"/>
      <inkml:brushProperty name="color" value="#FF0066"/>
    </inkml:brush>
  </inkml:definitions>
  <inkml:trace contextRef="#ctx0" brushRef="#br0">1504 170 12287,'16'0'0,"0"0"0,-8 0 0,8 0 0,-8 0 0,8 0 0,-8-8 0,9 0 0,-9 0 0,8 8 0,-8 0 0,8 0 0,0 0 0,8 0 0,-2 2 0,-6 7 0,3-4 0,-11 11 0,0-11 0,-8 17 0,0-6 0,0-2 0,0 2 0,-3-11 0,-2 6 0,-6-3 0,-2 0 0,7 3 0,-4-6 0,-1 3 0,-3 9 0,-7-7 0,5 4 0,-6-9 0,6 6 0,-6 0 0,-2-9 0,0 9 0,0-3 0,0 0 0,-1 0 0,1-8 0,0 0 0,0 0 0,-3 0 0,-3 0 0,-2 0 0,2 0 0,3 0 0,3 0 0,0 0 0,-1 0 0,1-10 0,0-4 0,0-2 0,0 0 0,-1 8 0,1-8 0,0-3 0,8 0 0,2 0 0,3 3 0,3 8 0,8-8 0,0 8 0,0-9 0,11 12 0,5-3 0,6 5 0,2 3 0,0 0 0,-8 0 0,1 0 0,1 0 0,4 0 0,-6 8 0,0 0 0,3 1 0,3 1 0,-6-7 0,-3 8 0,1-3 0,-1 0 0,-5 3 0,9-3 0,1 8 0,-7-3 0,-3 4 0,-5 1 0,-3-4 0,0 2 0,0 3 0,-8-6 0,-3 1 0,-2-1 0,-6 1 0,-3-6 0,-2 5 0,-3 1 0,-5-1 0,13-7 0,-5 4 0,2-2 0,1 0 0,-1 3 0,3-5 0,3 2 0,8 0 0,-8-8 0,10-22 0,-4-5 0</inkml:trace>
  <inkml:trace contextRef="#ctx0" brushRef="#br0" timeOffset="199">1794 25 12287,'-24'-14'0,"0"6"0,8 5 0,0 3 0,-3 0 0,-3 0 0,-2 0 0,-11 0 0,-3 0 0</inkml:trace>
  <inkml:trace contextRef="#ctx0" brushRef="#br0" timeOffset="466">849 243 12287,'-16'-3'0,"0"-5"0,0 5 0,-8-5 0,-1 6 0,4 4 0,2 6 0,3 8 0,0-2 0,-6 2 0,3 3 0,3 2 0,0 4 0,-8-1 0,-1 0 0,1-10 0,0-4 0</inkml:trace>
  <inkml:trace contextRef="#ctx0" brushRef="#br0" timeOffset="818">340 194 12287,'-24'8'0,"0"0"0,0 1 0,-1-9 0,1 0 0,8 2 0,0 4 0,-3 2 0,8 11 0,3-3 0,5-3 0,3 3 0,0 3 0,11-5 0,5-1 0,6-2 0,2 5 0,0-8 0,1-3 0,-1-2 0,-8-3 0,0 0 0,3 0 0,3-3 0,2-5 0,-8 3 0,-3-11 0,-2-3 0,-3 6 0,-10-1 0,-7 3 0,4 1 0,-11 4 0,-3-2 0,-2 3 0,4 2 0,1 0 0,-3-2 0,-2-3 0,5 0 0,0 8 0,-1-11 0,-7-2 0</inkml:trace>
  <inkml:trace contextRef="#ctx0" brushRef="#br0" timeOffset="1031">365 0 12287,'0'17'0,"0"-1"0,-3-11 0,-5 3 0,-6-5 0,-10-3 0</inkml:trace>
  <inkml:trace contextRef="#ctx0" brushRef="#br0" timeOffset="1148">122 49 12287,'-24'0'0,"0"0"0,8 3 0,-1 5 0,12-6 0,-17 9 0,9-11 0</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35:03.515"/>
    </inkml:context>
    <inkml:brush xml:id="br0">
      <inkml:brushProperty name="width" value="0.08571" units="cm"/>
      <inkml:brushProperty name="height" value="0.08571" units="cm"/>
      <inkml:brushProperty name="color" value="#FF0066"/>
    </inkml:brush>
  </inkml:definitions>
  <inkml:trace contextRef="#ctx0" brushRef="#br0">33 98 12287,'-18'-14'0,"3"10"0,15-25 0,0 22 0,0-15 0,0 15 0,4-7 0,7 14 0,10 0 0,8 0 0,3 0 0,1 0 0,3 0 0,7 0 0,-3 0 0,14 0 0,4 0 0,3 0 0,15 3 0,3 4 0,0 4 0,0-4 0,12-3 0,-5 0 0,8 3 0,3 4 0,-43-5 0,0-1 0,0-5 0,0 0 0,0 0 0,1 0-40,0-1 1,1 2 0,2 3 0,0 2 0,4 0-1,2-1 1,-3-1 0,0-1 39,-1 0 0,-1-2 0,-6-1 0,-1 0 0,2 0 0,0 0 0,-3 0 0,-1 0 0,47 0 0,-10 0 0,-4 0 0,0 0-25,-1 0 0,5 0 0,10 0 1,1-4 24,-1-6 0,0 6 0,1-10 0,-1 3 0,0 0 0,-10 0 0,-4 11 0,-4 0 0,-7 0 0,-3 0 0,-5 0 0,-2 0 0,-8 0 0,7 0 0,-7 0 0,7 0 0,4 0 0,0 0 0,0 0 0,4 0 0,6 0 0,5 0 0,10 0 0,-7 0 77,-4 0 1,7 0 0,-6 0-1,-1 4-77,0 7 0,-3-8 0,-11 8 0,0-7 25,0-4 1,10 0 0,-3 0 0,-3 0-26,-1 0 0,-21-4 0,22-3 0,-1-4 0,4 4 0,4 3 0,-11 4 0,0-4 0,0-6 0,10 6 0,1-7 0,-4 8 0,-3 3 0,-15 3 0,0 4 0,4 4 0,3-4 0,-7-3 0,-4 0 0,-3 3 0,-7 4 0,7 0 0,-4-11 0,-3 0 0,-4 0 0,0 0 0,3 0 0,5 0 0,-5 0 0,8 0 0,-4 0 0,-3 0 0,-4 0 0,7 0 0,1-4 0,-1-3 0,4-4 0,-11 0 0,7 11 0,-7 0 0,-4 0 0,1 0 0,-1 0 0,1 0 0,-15 0 0,-4 0 0,-17 0 0,-8 0 0,7 0 0,-14 0 0,7 0 0,4 0 0,-14 0 0,-1 0 0,-11 0 0</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35:31.062"/>
    </inkml:context>
    <inkml:brush xml:id="br0">
      <inkml:brushProperty name="width" value="0.08571" units="cm"/>
      <inkml:brushProperty name="height" value="0.08571" units="cm"/>
      <inkml:brushProperty name="color" value="#FF0066"/>
    </inkml:brush>
  </inkml:definitions>
  <inkml:trace contextRef="#ctx0" brushRef="#br0">1347 132 12287,'0'-5'0,"0"0"0,0 0 0,0 3 0,0 2 0,0 3 0,0 7 0,1 2 0,2 1 0,-2 1 0,3 1 0,0-1 0,0 3 0,0-2 0,1 2 0,0-2 0,1-1 0,-2 0 0,0 0 0,1 0 0,-1 0 0,2-2 0,-4-1 0,0 0 0,1 0 0,-2-2 0,2 1 0,-3-3 0</inkml:trace>
  <inkml:trace contextRef="#ctx0" brushRef="#br0" timeOffset="867">1184 125 12287,'0'-10'0,"-2"1"0,0 0 0,-1 1 0,3 1 0,0 4 0,0 3 0,0 4 0,0 2 0,0 1 0,1 1 0,1 2 0,0-2 0,2 4 0,0 1 0,0 0 0,0-1 0,1-1 0,-1 0 0,-1 0 0,2-1 0,-2 1 0,0-1 0,1-1 0,0-2 0,-1 1 0,-2-1 0,0 0 0,-1 0 0,-3-3 0,-3-2 0,-2-1 0,-1-3 0,-3-1 0,0 1 0,-2-1 0,0-1 0,0-3 0,-1 0 0,-2-1 0,-1 1 0,-2 0 0,0 0 0,1 0 0,0-1 0,-2 0 0,0 0 0,3 2 0,1 1 0,4-2 0,2 2 0,1 0 0,1 3 0,2 0 0,3 1 0,1 1 0,5 1 0,0 1 0,4-1 0,-2 2 0,0 0 0,1-1 0,0 1 0,2-1 0,0 1 0,0 1 0,-2-2 0,0 1 0,0-1 0,1 0 0,1 3 0,1-2 0,-1 0 0,0 1 0,-3 0 0,1-1 0,1 1 0,-1 1 0,0 2 0,-2-2 0,-4-1 0,-1 0 0,-3 0 0,-2-3 0,-2 3 0,-3-2 0,-2 0 0,0 1 0,0-3 0,0 0 0,0 3 0,0-2 0,0 1 0,2-2 0,0-2 0,1 1 0,-1-2 0,2 0 0,3 1 0,-1-3 0,2 2 0,1-1 0,-1-1 0,5 1 0,-1-1 0,4 3 0,-1-1 0,1 6 0,-3 0 0,-1 1 0,-4-2 0,1 2 0,-1 0 0,-1 0 0,0-2 0,0 3 0,0 0 0,0-1 0,-1 1 0,1-3 0,-3 1 0,-1-3 0</inkml:trace>
  <inkml:trace contextRef="#ctx0" brushRef="#br0" timeOffset="1115">596 47 12287,'-1'-10'0,"-1"0"0,0 0 0,1 0 0,0 3 0,1 7 0,0 5 0,0 2 0,0 3 0,1 1 0,0 3 0,1 1 0,0 1 0,0 0 0,-1 2 0,2 0 0,-2 0 0,1-2 0,0 1 0,-1 1 0,2 0 0</inkml:trace>
  <inkml:trace contextRef="#ctx0" brushRef="#br0" timeOffset="1834">383 104 12287,'-4'-15'0,"1"4"0,3 1 0,0 3 0,0 4 0,0 3 0,0 3 0,1 4 0,0 0 0,2 0 0,1 3 0,0 2 0,0 1 0,1-1 0,-1 1 0,0-1 0,0 1 0,0 2 0,-3-2 0,2 0 0,-2-2 0,-1-1 0,0 2 0,0-2 0,0 0 0,0 0 0,-1 0 0,-2-3 0,-1 0 0,-3-2 0,0-1 0,0-1 0,0-2 0,0 0 0,0-1 0,0 0 0,0 0 0,0-1 0,-1 0 0,-1-2 0,0-1 0,-1 1 0,2-1 0,0-2 0,-2 0 0,1 1 0,2 0 0,0 0 0,-1-1 0,1-2 0,-2 1 0,-1-2 0,2-1 0,0 1 0,1 1 0,0-1 0,0 0 0,1-3 0,1 3 0,-2 0 0,2 1 0,-1 1 0,-1 0 0,0 0 0,0 0 0,2 3 0,1 1 0,-2 0 0,0 1 0,-4 0 0,0 2 0,0 3 0,0 1 0,-1 0 0,3 1 0,-2 1 0,1 0 0,2 1 0,0 0 0,0 0 0,2 0 0,0 0 0,2 1 0,0-1 0,0 0 0,0-3 0,4 1 0,1 1 0,2 0 0,3 0 0,0-1 0,1-2 0,-1-3 0,2 0 0,1 0 0,0 0 0,-1 0 0,3 0 0,1 0 0,2-1 0,1-1 0,1-2 0,-2 0 0,1-2 0,0 1 0,1-1 0,-2-1 0,0-3 0,-1 1 0,1-7 0,-1 1 0</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35:55.743"/>
    </inkml:context>
    <inkml:brush xml:id="br0">
      <inkml:brushProperty name="width" value="0.08571" units="cm"/>
      <inkml:brushProperty name="height" value="0.08571" units="cm"/>
      <inkml:brushProperty name="color" value="#FF0066"/>
    </inkml:brush>
  </inkml:definitions>
  <inkml:trace contextRef="#ctx0" brushRef="#br0">364 700 12287,'19'-3'0,"-1"-6"0,-8 6 0,5-10 0,1 4 0,-1 0 0,4-1 0,9 10 0,0 0 0,0 0 0,0 0 0,0 0 0,0 0 0,0 0 0,0 0 0,0 0 0,0 0 0,0 0 0,0 3 0,0 7 0,-9-4 0,-1 13 0,-2-1 0,3 10 0,-10 0 0,-18 0 0,-10 0 0,-6-3 0,-3-3 0,0-6 0,0-4 0,0 7 0,0-7 0,0 4 0,0-1 0,0 7 0,0-6 0,0-4 0,9 7 0,1-7 0,-4 4 0,9-7 0,4 10 0,6-10 0,3 10 0,3-13 0,6 3 0,10-6 0,6-3 0,3 0 0,0 3 0,0 7 0,0-7 0,0 6 0,0-6 0,0-3 0,0 0 0,0 0 0,-9 0 0,-4 3 0,-2 7 0,-4-4 0,-9 13 0,0-10 0,0 10 0,-3-1 0,-6-2 0,-7 9 0,-9-7 0,0 7 0,-3 3 0,6-9 0,-18 0 0,3-1 0,-1-2 0,-2 6 0,3-10 0,-7 1 0,0-1 0,-8-3 0,5-9 0,-6 0 0,-3 0 0,0 0 0</inkml:trace>
  <inkml:trace contextRef="#ctx0" brushRef="#br0" timeOffset="467">504 0 12287,'-37'28'0,"-1"0"0,-2 3 0,6 4 0,-7 5 0,-2 4 0,8 2 0,-2 10 0,6 3 0,3 7 0,-6-1 0,3 16 0,6 9 0,0 7 0,12-4 0,4 7 0,6-1 0,3 1 0,0-1 0,2-46 0,2 0 0,3-2 0,2 1 0,3 1 0,4-1 0,2-2 0,1 0 0,-1 0 0,1-1 0,4 0 0,1-1 0,2-2 0,1-2 0,29 28 0,0-16 0,0-19 0,0-15 0,9 0 0,1-13 0,-4-6 0,-3-9 0,6-25 0,1-25 0,-4-16 0,-32 33 0,-1-3 0,4-5 0,-1-2 0,1-3 0,0-2 0,-2-3 0,0-1 0,-2-2 0,1-1 0,2-6 0,1 0 0,0 3 0,0 0 0,-2-1 0,0 0-56,-1-1 0,-1 1 0,-2 1 1,-1 0-1,-2-2 0,-2-1 0,-3 4 1,-3 1 55,-4 4 0,-3 1 0,1-42 0,-23 33 0,-15 20 0,-15 11 0,-23 20 0,-8 5 0,-7 10 0,-3 10 0,-9 5 0,43 0 0,0 1 0,-4 2 0,-1 2 0,3 1 0,-2 1 0,-6 6 0,-1 0 0,3 0 0,1 0 0,1 0 0,0 0 0</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35:54.028"/>
    </inkml:context>
    <inkml:brush xml:id="br0">
      <inkml:brushProperty name="width" value="0.08571" units="cm"/>
      <inkml:brushProperty name="height" value="0.08571" units="cm"/>
      <inkml:brushProperty name="color" value="#FF0066"/>
    </inkml:brush>
  </inkml:definitions>
  <inkml:trace contextRef="#ctx0" brushRef="#br0">588 629 12287,'0'-28'0,"0"9"0,0 0 0,0-2 0,0 5 0,0-3 0,0-2 0,3 5 0,6 1 0,10 2 0,-3-6 0,2 10 0,4 0 0,3-4 0,-6 10 0,-1-6 0,4 6 0,3 3 0,3 0 0,-9 3 0,-4 6 0,-2 10 0,-4 6 0,-12 3 0,-3 3 0,-4 6 0,-11-3 0,5 13 0,-3 0 0,1-4 0,-1 7 0,-9-9 0,0 2 0,0 7 0,0-7 0,3 4 0,3 0 0,4-4 0,-1 1 0,-9-10 0,3 3 0,6-2 0,-2 5 0,11-3 0,4-2 0,3-4 0,3-3 0,3-13 0,6-5 0,10-7 0,6-3 0,3-10 0,0-2 0,3-4 0,6-5 0,-5-4 0,8-3 0,-3 0 0,1 0 0,2-3 0,-6-4 0,4-2 0,-4 3 0,-3 0 0,-3-4 0,0-5 0,0-13 0</inkml:trace>
  <inkml:trace contextRef="#ctx0" brushRef="#br0" timeOffset="416">392 181 12287,'-31'3'0,"-3"3"0,-7 7 0,-2 2 0,8 1 0,-2 9 0,3-1 0,-3 8 0,5 5 0,-2 0 0,12 13 0,13 12 0,6 0 0,3 16 0,0 9 0,0 13 0,9-46 0,4 1 0,1 1 0,3 0 0,2 0 0,2 0 0,3 0 0,2 0 0,0-1 0,1-1 0,0-4 0,2-1 0,-1-6 0,0-2 0,28 28 0,0-23 0,-3-8 0,-3-10 0,-4-10 0,1-5 0,6-16 0,-3-7 0,-4-8 0,-2-10 0,6-10 0,-4-8 0,4-7 0,-6-3 0,-1-3 0,1-7 0,-1-8 0,-5-17 0,-17 43 0,1 0 0,-1-1 0,-1-2 0,-2-1 0,-2-1 0,-1-1 0,-2-1 0,-1-2 0,-2-1 0,-2-1 0,-1-1 0,0-1 0,-1 1 0,-1 5 0,-1 1 0,-7-39 0,-7 9 0,-8 9 0,-7 19 0,-6 22 0,-7 15 0,-8 19 0,-10 16 0,-10 21 0,-8 13 0,34-20 0,-1 2 0,-2 3 0,-1 2 0,-2 5 0,-1 3 0,-4 1 0,-1 1 0,-2 4 0,-1 1-448,-7 8 1,0 1-1,-2 2 1,0 2-1,-6 5 1,0 0-1</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35:52.174"/>
    </inkml:context>
    <inkml:brush xml:id="br0">
      <inkml:brushProperty name="width" value="0.08571" units="cm"/>
      <inkml:brushProperty name="height" value="0.08571" units="cm"/>
      <inkml:brushProperty name="color" value="#FF0066"/>
    </inkml:brush>
  </inkml:definitions>
  <inkml:trace contextRef="#ctx0" brushRef="#br0">337 393 12287,'16'-3'0,"-7"-7"0,6 7 0,-11-6 0,5 18 0,-6 10 0,-3 15 0,0 7 0,0 2 0,0-5 0,0 8 0,0 4 0,0 3 0,0 3 0,0 0 0,0-3 0,0-7 0,0 4 0,3-12 0,6-4 0,-5-3 0,-17-16 0,-18-2 0</inkml:trace>
  <inkml:trace contextRef="#ctx0" brushRef="#br0" timeOffset="1154">225 169 12287,'-25'-3'0,"6"-7"0,-5 7 0,5-6 0,3 6 0,-2 3 0,11 0 0,-5 12 0,12 7 0,0 6 0,-9 12 0,-1 4 0,4 2 0,3 7 0,-6 6 0,-4 9 0,1 10 0,-1 6 0,4 12 0,9 4 0,0 2 0,0-46 0,0 0 0,0 40 0,0-6 0,6-15 0,13-13 0,0-9 0,21-25 0,-3-7 0,1-8 0,11-10 0,-2-10 0,6-8 0,3-7 0,-3-12 0,-3-4 0,-4-6 0,4-12 0,-6 0 0,2-12 0,1-1 0,-3 1 0,-1 5 0,-9-5 0,4-1 0,-4 1 0,-6-1 0,-10-6 0,-8 7 0,-7 2 0,-16 1 0,-5 9 0,-10 0 0,-10 6 0,4 15 0,-12 1 0,-4 9 0,-3 9 0,6 7 0,1 12 0,-1 3 0,3 6 0,-8 7 0,5 15 0,-3 3 0,3 4 0,-5 11 0,5 1 0,-6 12 0,-15 10 0,32-30 0,0 0 0</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3:14:17.803"/>
    </inkml:context>
    <inkml:brush xml:id="br0">
      <inkml:brushProperty name="width" value="0.08571" units="cm"/>
      <inkml:brushProperty name="height" value="0.08571" units="cm"/>
      <inkml:brushProperty name="color" value="#FF0066"/>
    </inkml:brush>
  </inkml:definitions>
  <inkml:trace contextRef="#ctx0" brushRef="#br0">982 403 7748,'-8'0'-275,"-1"0"1,1-4 0,-3-1 286,2-2 1,2 2 0,4-3-6,-1-2 0,0 3 0,4-1-11,0-2 1,0-1 0,0-2 38,0 1 0,0-1 1,0 0-14,0 1 0,1-1 0,4 1-21,3-1 0,-1 5 0,0-1 0,0 1-4,0 1 0,-3-3 1,5 5 7,0-2 0,-2 4 0,0-3 0,0 2 9,0 0 0,-3 0 1,5 4-5,1 0 0,-3 0-10,1 0 1,0 1-21,5 3 0,0 3 16,-1 6 1,-1-1 0,-1 1 0,-2 0 1,-5-1 0,3 1 2,-1-1 0,-3-3 1,2-1 0,-3 2 0,-1 1 0,0 2 0,-1-1-1,-3 1 1,1-2-1,-5-1 1,-2-2-11,-1 2 0,2 1 0,1 0 0,-2-1-2,-1-2 0,-2-1 1,1 3-1,-1-3 10,1-1 1,-1 2 0,1-2 3,-1 1 0,0-3 0,1 3 0,-1-1 1,1-4 0,3 0 0,1-2 3,-2 0 1,-1 0 9,-2 0 0,1 0 0,1-2 13,2-2 1,-1 1 0,5-5-27,-2-2 0,3 3 0,-3-1 1,0-1-1,0 2 0,2-4 0,-3 3-7,-2-3 0,3 0 1,0 1-1,0 1-2,0 0 1,3-1 0,-3 0 0,2 2 2,2-2 0,-3 3 70,2-2-62,0 1-67,-2 1 37,5 1 1,-1 8 0,8 2 22,1 4 1,-4 4 0,2 0 0,0 1 9,-1-1 0,1 1 0,-2 0 0,1-1 6,-1 1 0,-1-1 0,-2 1 1,0 1-2,0 3 1,0-3-1,0 2 1,0-2-13,0-1 1,0-5-1,0 1 1,0 0 9,0 3 1,-6-5 0,-1-2 0,-1-1 38,-1 1 1,1 3 0,-5-4-32,1-1 1,-1-2 0,0-1-1,1 0-67,-1 0 1,1 0-1,-1-1-188,1-3 0,-1 1 65,0-5 0,5 3 1,1-3 39,1-2 0,2-1 131,4-2 0,0 1 0,0-1 0</inkml:trace>
  <inkml:trace contextRef="#ctx0" brushRef="#br0" timeOffset="282">982 1 7028,'-7'0'-164,"1"0"1,5 4 163,-3 0 0,2 6 0,-3-3 0</inkml:trace>
  <inkml:trace contextRef="#ctx0" brushRef="#br0" timeOffset="1333">403 479 7774,'-8'0'107,"0"0"1,3 0-217,-3 0 0,5-6-72,-1-2 1,1 1 116,-1-2 0,3 1 0,-4-5 46,4 1 0,1 3 1,0 1-1,0-2 6,0-1 1,0-1 0,0-1 0,0 0-18,0 1 1,0-1-1,0 1 1,0-2 20,0-3 1,0 3 0,0-3-1,0 3 7,0 2 0,1-1 1,2 0-1,1 1 9,-1-1 0,0 5-11,1 0 1,3 1-2,6-2 0,-1 4 0,1 5 3,-1 0 0,-3 0 0,-1 0 1,2 0 1,1 0 0,0 1 0,-1 2 0,-1 1 0,-5 2 0,3-2 0,-2 4 0,1 3 0,-3 2 0,1-1-1,-1 1 0,-2 4 0,-2 0 1,-2-2-1,-1-1 0,-2-2 0,2 2 0,-3 2 0,0 1 0,-4-5 0,2-3 0,-2 0 0,-1 3 0,-1-4 0,0-1-6,1-1 0,-6 2 0,-2-4 5,1-1 0,0-2 1,7-2-1,-1-2 2,1-1 0,-1-4 1,1 2-1,-1-1 8,0-3 0,5 0 1,0 1 21,-2 0 0,0 1-4,2-5 0,1 6 1,4 2 4,-1-1-113,-1 5 1,7-5 46,2 6 1,-3 1 17,4 4 0,0-3 0,-1 7 17,-1 1 1,-1 1 0,-2 1 0,0 1 26,0 0 1,0-1-1,0 1 1,-2-2 10,-2-3 0,1 3 1,-5-2-1,-2 1 6,-1-2 1,2 3-1,1-4 1,-2 0-23,-1-3 0,3 2 0,-1-2 1,0-1-16,-3-2 0,0-1 0,-1-1-29,1-3 0,0 1 0,3-5 11,0-2 0,2-1 0,-1-2 0,4 0 9,2 1 1,-2-1 0,0 1 0,1-2 0,2-3 1,1 3-1,0-3 1,0 3-2,0 2 0,4-1 1,0 0-1,0 0-6,2-4 0,0 3 1,3-3-1,-2 3-30,-1 1 0,2 1 1,-2-1-88,1 1 1,1-1 0,5 2-37,-1 3 0,-3-2 160,-1 6 0,1-6 0,3 3 0</inkml:trace>
  <inkml:trace contextRef="#ctx0" brushRef="#br0" timeOffset="1514">315 26 6474,'-5'-7'-63,"3"-4"1,-5 9 0,4 0 62,-1 4 0,0 0 0,4 3 0</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3:14:20.503"/>
    </inkml:context>
    <inkml:brush xml:id="br0">
      <inkml:brushProperty name="width" value="0.08571" units="cm"/>
      <inkml:brushProperty name="height" value="0.08571" units="cm"/>
      <inkml:brushProperty name="color" value="#FF0066"/>
    </inkml:brush>
  </inkml:definitions>
  <inkml:trace contextRef="#ctx0" brushRef="#br0">139 164 7389,'-7'0'-638,"0"0"689,2 0 1,3 0-55,-7 0 1,5 0 34,-4 0 0,-1 0-30,-3 0 1,3-2-34,1-2 1,1-3 27,-1-5 0,-2-1 1,6 0-1,1 1 1,1 3 0,2 1 10,0-2 0,6-1 1,2-2 0,4 2 1,-1 2-1,-1 2 19,-2 1 0,0 2 0,4 2 1,-3 0 17,0-3 1,-1 1 0,5 4-7,-1 0 0,1 0 0,-2 2 1,-1 0-27,-2 3 0,1 3 1,2-2-1,-1 1 3,-2 2 0,-1 2 1,3 1-1,-3-3 6,-2 0 0,-1-1 0,-4 5 0,0-1 36,0 1 1,0 0-1,-1-1-36,-3 1 1,-3-2 0,-6-1 0,-1-2-33,-2 2 1,0-3 0,-3 0 0,0 0-118,4 0 1,-3-3 0,0 3 0,0-1-205,-1-4 330,-3 0 0,2-2 0,-5 0 0</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3:14:21.952"/>
    </inkml:context>
    <inkml:brush xml:id="br0">
      <inkml:brushProperty name="width" value="0.08571" units="cm"/>
      <inkml:brushProperty name="height" value="0.08571" units="cm"/>
      <inkml:brushProperty name="color" value="#FF0066"/>
    </inkml:brush>
  </inkml:definitions>
  <inkml:trace contextRef="#ctx0" brushRef="#br0">1986 201 6713,'-7'0'288,"2"0"-231,5 0 1,0 6-37,0 2 0,0-1 0,0 2-35,0 0 1,0-2 0,-2 2-1,-2 1 1,1 1-1,-4 1 6,2 1 0,-4-5 1,4 1-1,-2 1 3,-3 1 0,3 0 0,-2-1 0,0-2-14,-3 2 0,0 0 1,-2-1-1,-1 0 7,-2 1 0,-1-3 1,2 0-1,-1 0 8,2 0 1,-3-3 0,0 3 0,0-2 5,-1-2 1,1 0 0,3 0 0,-2 1-2,2-1 1,1-2 0,1-1 0,1 0-21,-1 0 0,-1-1 1,-3-2 10,-4-1 0,3-5 1,3 4-1,4-1 1,2 1 1,1-4 0,-5 4 0,2-2 1,3-3 1,-2 3 0,6-2 0,-1 0 4,0-3 0,3 4 1,-2 0-1,3-2-1,1-1 1,0-2-1,0 1-2,0-1 0,1 0 1,2 1 2,1-1 1,5 5 0,-4 1 0,1 0-1,-1 0 1,5 4 0,-3-3 0,2 2 0,-1 0 0,-4 0 0,5 4 0,0 0 0,3 0 1,0 0 0,1 0 0,-5 0 0,0 0 6,2 0 0,-3 0 0,0 1 4,-1 4 0,2-3 0,-4 7 0,-1 0 1,0 1 0,0 0 0,1-2-2,-1 2 0,-2-3 0,-1 2-7,0 0 1,0 3 0,0 0-6,0 1 1,-4-1 0,-2-1-5,-1-2 1,-1 2 0,-5-4-1,1 0 1,-1 4-1,1-4-64,-1 0 1,1-1-1,-1-5 12,0 3 1,1-2 0,-1 2-251,1-3 307,-1-1 0,0-5 0,1-2 0</inkml:trace>
  <inkml:trace contextRef="#ctx0" brushRef="#br0" timeOffset="283">1370 25 7730,'-7'6'-342,"1"-5"1,6 6 289,0-3 1,0 3 51,0 6 1,4-5-1,2 1 6,1 1 1,-3 1-1,3 1 1,0 1-44,0-1 0,0 1 0,3-2 0,-3-1-69,-2-2 0,5 1 0,-1 3 106,2 1 0,1-1 0,1 1 0</inkml:trace>
  <inkml:trace contextRef="#ctx0" brushRef="#br0" timeOffset="634">2011 0 7352,'-12'7'-238,"-1"-1"1,1-6 0,0 1 133,4 3 1,-3-2-1,1 3 104,-5 1 0,-5 1 0,-5 5 0</inkml:trace>
  <inkml:trace contextRef="#ctx0" brushRef="#br0" timeOffset="1900">1508 377 7001,'-8'5'-34,"-1"-1"1,5 0 103,-4-4 1,1 1 0,-3 2-224,2 1 1,3 2 0,-3-3 150,-2 1 1,3 2 0,-1-4 6,-2 3 1,-1 0-1,-2-2-3,1 1 1,-1 5-1,1-5 1,-1-1 15,0-2 0,1-1 0,-1 1 0,1 2-12,-1 1 1,-4 0 0,1-4 0,0 0-2,2 0 0,2 0 0,-1 0 0,0 0-16,1 0 1,-5 0 0,0 0 3,2 0 0,1-1 0,1-2-4,1-1 1,-1-4 0,2 2-1,1 1 1,2-1 1,4 0-1,-5 2 8,0-4 1,3 1 0,0 0 0,1 1 0,3 1 19,-2 0-5,-3 4 0,4-5-11,-5 6 0,0 5 0,-4 0-2,4 2 0,-3-3-1,2 5 1,-2-5-1,-1 3 1,-1-1 0,2-1 0,1-2 0,2 1 0,-2-1 0,3-2 0,-1-1 0,-2 0-1,-1 0 1,2 0 0,1 0 0,-2 0 0,-1-1 0,-2-2-1,1-1 1,-1-4 0,2 2 0,1 0 0,2 1 0,-1-1 0,-3 3 15,-1-1 0,1-4 1,-1 4-1,1 1 2,-1 1 0,0 2 0,1 0-12,-1 0 1,1 0-1,-1 0 1,1 0-4,-1 0 0,0 0 0,1 0 0,-1 2-4,1 2 1,-1-3 0,-1 4 0,-1-4 4,-2-1 0,0 1 0,5 2 0,-2 1 8,-3-1 0,3-1 1,-3-2-1,3 0-12,2 0 0,-5 0 1,0 0-1,0-2 1,-1-2 1,4 3 0,-3-5 0,3 0 3,2-2 1,-1 1 0,1-1-5,-1-2 0,0 0 0,2 0 0,1 3 0,2 2 1,5-1-1,-1 2-4,3-4 2,1 2 1,1-4 0,3 6 1,-1 0 0,4 2 0,0 0 1,0-3 1,1 1 0,5 4 1,0 0 0,-5 0 0,0 0 0,1 2 0,-2 2 1,2-1-1,-3 4 1,0 0 11,-1 0 1,5-3 0,-3 4 4,0 2 1,4 1 0,-4 2-2,0-1 0,-1-3 0,-6-1 25,0 2 0,0 1-12,0 2 0,-2-2 0,-2-3 0,-3-2-13,0-1 0,-4-3 0,3 3 0,-4 0-2,0-1 1,-2 0 0,-1-4-1,-2 0-25,1 0 1,2 0-1,2 0 1,-1 0-4,1 0 0,-1 0 0,1 0-43,-1 0 0,0-6 11,1-2 1,5-3 0,1 0 0,2 1-88,0 1 0,1 1 0,6-5 130,1 1 0,6-1 0,-3 1 0</inkml:trace>
  <inkml:trace contextRef="#ctx0" brushRef="#br0" timeOffset="2434">1055 541 7512,'0'-7'-213,"0"1"1,-5 6-1,-2 0 1</inkml:trace>
  <inkml:trace contextRef="#ctx0" brushRef="#br0" timeOffset="2800">791 604 7700,'-12'0'-108,"-1"0"0,5 0 0,-1 0-105,-1 0 1,-1 0 0,-1 0 0,-1 0 288,0 0 1,5 0 0,0 0-1,-2 0-64,-1 0 1,-2-2 0,1 0-1,-1-3-41,0 3 0,1 0 1,-1 2-1,1 0-20,-1 0 0,1 0 1,-1 0-1,0 0-131,1 0 0,-1-4 180,1 0 0,-7-6 0,0 3 0</inkml:trace>
  <inkml:trace contextRef="#ctx0" brushRef="#br0" timeOffset="3049">313 138 7762,'-12'-1'25,"-1"-2"0,0-1-6,1 1 1,-1-2 0,1 0 0,-1 3-266,0 0 1,-3 2-1,-2 2 1,-2 0-235,-2 3 480,-8 4 0,-2-2 0,-6 6 0</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3:14:26.736"/>
    </inkml:context>
    <inkml:brush xml:id="br0">
      <inkml:brushProperty name="width" value="0.08571" units="cm"/>
      <inkml:brushProperty name="height" value="0.08571" units="cm"/>
      <inkml:brushProperty name="color" value="#FF0066"/>
    </inkml:brush>
  </inkml:definitions>
  <inkml:trace contextRef="#ctx0" brushRef="#br0">1447 51 7792,'-6'7'-388,"5"0"137,-4-3 1,4-1 277,1 5 1,0 0-8,0 5 1,0-1 0,1 1-38,4 0 1,-4-5 0,3 0-1,-1 2-62,1 1 0,-2 2 0,2 0 0,-3-1 1,-1 1 0,4-5 0,1 0 78,-3 2 0,0 1 0,-2 2 0</inkml:trace>
  <inkml:trace contextRef="#ctx0" brushRef="#br0" timeOffset="1149">1195 88 6720,'7'6'3,"0"0"0,-4 3 0,2-2 16,2-1 1,-4 4-1,3-2 1,-1 3 0,1 2 0,4-1-23,-2 1 0,-4 0 0,3-1-5,-1 1 0,-2-5 17,-4 0-4,0 1 1,-1 2 0,-3-3-8,-5-3 1,2 0 0,-1-1-1,-2-1-4,-1-1 1,-2-2 0,1 0-4,-1 0 1,0 0 0,1 0 5,-1 0 1,1 0 0,-1 0-1,1 0 2,-1 0 1,5-5 0,-1 1-1,1 0 1,1-2 0,-3 4 1,4-5-1,1 0-1,-1 0 0,2 2 0,3-2-7,-3 2-11,2-5 0,-3 3-20,5-5 0,1 5 9,3 2 0,3 4 21,6 1 0,-6-1 0,-2-2 12,1-1 0,-3-1-2,5 5 1,-4 0 0,3 2 8,-1 2 1,-2-1 12,-4 5 1,0-4-17,0 5 1,0-1 0,0 5 3,0-1 0,-1-3 0,-4-1 8,-3 2 1,1-3 0,-1 0-3,-2-2 0,3 4 1,-2-5-16,0-1 0,-2 2 0,-2 0-4,0-3 0,1 0 0,-1-4 1,1 0-1,-1-3 0,2 0 0,1 1 1,2-3-5,-2 0 0,-1-3 0,-2 4 3,1-1 0,-1 0 1,2-3-1,1 3-7,2 2 0,-1-3 0,-2 2 2,3-1 0,1 4 1,4-2 0,-1-1 1,0 3-1,4-5 0,1 5 6,3-1 1,-1 2 0,5 2 11,2 0 1,-3 0 0,1 0 19,2 0 0,-3 0 1,0 2 7,-1 2 1,2-1 54,-4 5 0,5 1-43,-5 3 0,0-3 6,-4-1 0,0 0-55,0 5 0,-1-2 0,-3-1-11,-5-2 1,-1-4-1,1 3 1,0-1-54,-1-3 0,-1 0 0,-1-1-117,-1 3 1,1 3 0,-1-4 178,0-1 0,1 4 0,-1 0 0</inkml:trace>
  <inkml:trace contextRef="#ctx0" brushRef="#br0" timeOffset="1480">1069 13 7359,'-7'-2'-878,"2"0"831,-1-3 0,3 1 96,-5 4 1,4 0-132,-5 0 1,1 0 81,-5 0 0,1 6 0,-1 1 0</inkml:trace>
  <inkml:trace contextRef="#ctx0" brushRef="#br0" timeOffset="1846">591 51 6827,'7'5'-31,"-3"4"0,-2-2 0,-2 1 1,0 2-2,0 1 0,1 1 0,2 1 0,1 0-2,-1-1 1,-2 5 0,-1 0-1,0-2 34,0-1 0,0-1 0,0-1 0</inkml:trace>
  <inkml:trace contextRef="#ctx0" brushRef="#br0" timeOffset="2513">365 139 8032,'-9'0'-957,"1"0"989,5 0-47,-2 0 1,5 1 9,0 3 1,4-1 0,1 4-1,2-1-13,3-4 1,-3 4 0,2-2 10,0-1 0,-2 0 0,2 0-2,1 1 0,1 1 5,1 0 1,-3-4-50,-1 3 0,-4 2 29,5-2 0,-7 6 12,3-2 1,-5-1-1,-5 0 8,-3-1 1,-3 2 0,-2-2 9,1 1 1,-1-5-1,1 3 1,-1-4-4,0-1 0,1 0 0,-1 0 0,-1 0-6,-2 0 1,2 0 0,-3-1 0,3-2 0,1-1 0,-4-6 1,1 3 9,0 0 0,2-4 38,2 2 0,1-2-2,2-1 0,4 3 48,5 1 56,0-1-31,0 2-89,0 2-14,0 5 1,0 1 0,-2 3-29,-2 5 0,1-2 0,-5 1-34,-2 2 1,-1 0 0,-2 0 0,1-2-113,-1 2 0,1 1 0,-2 1 160,-3 1 0,-3 0 0,-5-1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48:22.963"/>
    </inkml:context>
    <inkml:brush xml:id="br0">
      <inkml:brushProperty name="width" value="0.08571" units="cm"/>
      <inkml:brushProperty name="height" value="0.08571" units="cm"/>
      <inkml:brushProperty name="color" value="#008C3A"/>
    </inkml:brush>
  </inkml:definitions>
  <inkml:trace contextRef="#ctx0" brushRef="#br0">877 317 12287,'12'0'0,"-5"0"0,0 0 0,-3 0 0,-3 0 0,3 1 0,-8 3 0,3-1 0,-5 4 0,1 0 0,-3-1 0,1-2 0,-1 4 0,-2 2 0,0-1 0,-1 1 0,0-2 0,-1 1 0,2 1 0,-6-1 0,2 0 0,2 0 0,-5 2 0,-2 1 0,-2 0 0,1 0 0,1-1 0,-2-1 0,2-2 0,1 1 0,-2-3 0,3-1 0,3-1 0,0 0 0,2 0 0,0-4 0,0 0 0,-1 0 0,3-1 0,0-2 0,3-2 0,2-2 0,-3-2 0,4-6 0,1-2 0,2 3 0,-3-5 0,0 0 0,1-2 0,1 1 0,2 0 0,0-5 0,0 1 0,0 0 0,0-1 0,0 1 0,0 0 0,0-1 0,0 1 0,0 1 0,0 1 0,0 2 0,2 4 0,1-3 0,1 1 0,-2 3 0,0 2 0,-1 1 0,3-1 0,-3 7 0,5 0 0,-6 12 0,0 2 0,0 3 0,0 5 0,0 0 0,0 0 0,0 2 0,0-5 0,0 5 0,0-2 0,0 0 0,0 6 0,0-3 0,0 1 0,0 1 0,0-5 0,0 4 0,-2 1 0,-2-3 0,2 0 0,-5-4 0,0 0 0,0 3 0,1-1 0,-4-5 0,2-2 0,-1-1 0,-2-4 0,-1 3 0,-1-1 0,-3-2 0,0-4 0,1 0 0,1 0 0,-2 0 0,0 0 0,0-2 0,-2-2 0,3 2 0,-4-7 0,2 1 0,2 2 0,1-4 0,2 5 0,0-2 0,0-1 0,1-4 0,3-1 0,2 5 0,6 0 0,0-1 0,0-2 0,2-1 0,2 0 0,4-1 0,3 1 0,1 0 0,0 1 0,0 3 0,1-1 0,-1 4 0,0 3 0,0 0 0,0 2 0,0 0 0,1 2 0,-1 2 0,0 4 0,-1 7 0,-3 1 0,-1 0 0,-5-2 0,2 1 0,-1 1 0,-2 4 0,-2-2 0,-3 1 0,-4 2 0,-3 1 0,-1 0 0,-2-3 0,-2-2 0,1 4 0,-4-5 0,0-1 0,0-2 0,3-1 0,-4-1 0,-2-1 0,-1-2 0,3-5 0,0 1 0,-1-14 0,-3-3 0</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3:14:37.417"/>
    </inkml:context>
    <inkml:brush xml:id="br0">
      <inkml:brushProperty name="width" value="0.11429" units="cm"/>
      <inkml:brushProperty name="height" value="0.11429" units="cm"/>
      <inkml:brushProperty name="color" value="#FF0066"/>
    </inkml:brush>
  </inkml:definitions>
  <inkml:trace contextRef="#ctx0" brushRef="#br0">252 114 12571,'-13'0'-778,"0"0"0,5-4 0,0-1 631,-2 3 1,-1 0 140,-2 2 1,1 0 25,-1 0 0,2-1 1,1-2-93,2-1 0,5-6 0,-1 2-63,2-4 0,2 4 0,2 0 93,2-2 1,1 3 0,5 0-1,-1 1-7,0 4 1,3-4 0,0 2 63,1 1 0,-1 2 1,1 1-1,-2 1 8,-3 3 0,2-1 0,-4 5 0,-1 2-84,1 1 1,-2 2 0,-4-1 0,0 1-46,0 0 1,-1 3 0,-5 3 0,-8 0-13,-9 4 1,-5 4-1,-10 4 160,-6 1 1,-9 8-1,-4 4 1</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3:14:36.118"/>
    </inkml:context>
    <inkml:brush xml:id="br0">
      <inkml:brushProperty name="width" value="0.11429" units="cm"/>
      <inkml:brushProperty name="height" value="0.11429" units="cm"/>
      <inkml:brushProperty name="color" value="#FF0066"/>
    </inkml:brush>
  </inkml:definitions>
  <inkml:trace contextRef="#ctx0" brushRef="#br0">1032 102 14873,'-8'-7'-2456,"0"2"2607,5 4 1,-4 5 0,4 2-569,-1 1 0,-2-3 249,2 4 1,3 1-1,-4 3-7,4 1 1,-3-5 0,0 1 51,1 0 0,1 3 1,2 0 16,0 1 1,5-5-1,0-1 1,2-1 8,3-3 1,-3 2 0,1-1 0,2-1 146,1-1 1,2-2 0,-1 0 0,2 0-124,3 0 1,-3 0-1,3 0 1,-3 0 105,-2 0 1,1 0-1,0 0 1,-1 0-9,1 0 1,-5 0 0,1 0 54,0 0 0,-3 1-116,-2 3 1,-4-2 0,-4 3 0,-4-1 95,-4 1 0,0 0 1,-1-2-1,1 2-135,-1 2 0,0-2 1,0 2-1,-3 0-36,-1 0 1,1-5 0,3 4 0,-1-2 29,-3 0 0,3 1 0,-2-5 0,2 0-4,1 0 1,0 0 0,1 0 25,-1 0 1,5 0 0,1-2-1,0-1-43,0-1 0,4-6 0,-3 3 79,1 0 1,4-4 0,-4 3-42,4-3 0,0-2 0,-2 1 0,-1-1 16,1 0 0,1 1 0,2-1 0,0-1-10,0-3 1,-4 4 0,0-4-1,1 1 4,2 0 0,1 2 0,0-3 0,0 3-25,0 1 0,0 5 1,0 0-1,-2-1-397,-2 2 466,3 2 0,-5-1 0,6-1 0</inkml:trace>
  <inkml:trace contextRef="#ctx0" brushRef="#br0" timeOffset="332">630 190 17240,'0'-9'-5629,"0"1"4788,0 5 1,5-7 900,4 6 1,2 1 67,1 8 0,-3 1 0,-2 7-233,-2 0 0,4-1 0,-5 1 1,-1-1-18,-2 1 1,-1-5 0,-1 1 0,-3 1 130,-5 1 1,-2 1 0,-2 1 0,0-1-249,-4 1 1,1 0 0,-5-2 377,-1-3 0,-2 9 0,-1-3 0</inkml:trace>
  <inkml:trace contextRef="#ctx0" brushRef="#br0" timeOffset="683">303 51 19693,'1'-11'-1439,"3"3"1,-1 2-1,4 8 1,0 2 1184,0 4 0,-3 3 1,5 3-1,-1 2-11,-1 0 0,0 5 1,-4-4-1,1 0 39,-1 1 1,-2-3-1,-1 5 1,0-2 121,0-2 0,0-2 0,-1-2 0,-3 1 262,-5-1 1,-2-3 0,-3-2 0,-3 0 55,-4 0 0,-1-5 1,0 3-1,1-4-310,-2-1 0,-5-1 0,-1-4 1,1-2 106,1 0 0,8-4 0,1 3 1,1-3-443,0-2 473,6 1 1,0-1-1,4 0 1</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3:14:40.964"/>
    </inkml:context>
    <inkml:brush xml:id="br0">
      <inkml:brushProperty name="width" value="0.08571" units="cm"/>
      <inkml:brushProperty name="height" value="0.08571" units="cm"/>
      <inkml:brushProperty name="color" value="#FF0066"/>
    </inkml:brush>
  </inkml:definitions>
  <inkml:trace contextRef="#ctx0" brushRef="#br0">1523 151 7786,'7'-5'-424,"-3"-4"0,-1-1 0,0 1 384,1 0 0,0 1 0,-4-5 43,0 1 0,0-1 0,0 1-55,0-1 1,4 5 72,0-1 0,1 5-15,-5-4-11,0 5 0,1-3 2,3 6 0,-1 4 0,5 1 0,1-1-1,-2 1 1,3-2 0,-5 4 0,2-1 6,3-3 1,1 4 0,2 0-3,-1 0 0,-3 2 0,-2-3 0,0 0-6,0-1 0,0 1 0,2-2-1,0 4 0,-6-1 0,1 2 3,-3 0 1,-1 3 0,-1 0 1,-3 1 0,1-2 1,-6-1-1,-2-2 1,-4 2 1,1 0-1,-4-1 1,1-2-2,0-1 0,-5 2 0,1-2 0,-2 0-12,2-1 1,-2-1-1,3-2 1,-1 1 10,0 1 0,4 0 1,-2-4-1,1 0 1,2 0 0,1-1 2,-2-4 0,5-2 1,-2-5-1,4-1 1,7 5 0,-3 1 0,2 0 0,0 0 1,-1 3-3,0-5 0,4 7 0,-10-4 0,2 6 0,2 0 0,0 1 0,0 2 7,0 1 1,-1 6 0,-5-2-1,1 4 0,-5-4 0,0 0 0,2 1 10,1-2 0,-3 4 0,-1-3 0,-2 4 7,-2 0 1,-2-3 0,-1-1 0,0 0 2,0-1 0,0 3 0,0-4 1,-1-1-5,1 1 0,1-2 0,2-3 1,1 2 2,-1 1 1,4 1 0,1-5 0,1 0 5,0 0 1,2 0-1,-3-2 1,3-1 1,1-1 1,5-4-1,1 2 1,0-1 17,0-3 1,-1-1-1,-4-1-18,4-1 0,1-4 0,4 1 1,-2 0-5,-2 2 0,4-3 0,-3-1 1,2 0-22,0 0 0,-4-3 0,3 4 1,1 2-34,-1 1 1,3-3-1,-2 0 1,1 3-190,-1 5 1,3-3-68,-4 4 1,4 1 8,1-1 1,1 5 270,4-1 0,7 8 0,8 3 0</inkml:trace>
  <inkml:trace contextRef="#ctx0" brushRef="#br0" timeOffset="384">1146 478 7800,'-14'0'-132,"-3"0"1,3 0 0,-3 0 0,3 2-260,1 2 0,0-1 0,-3 4 391,-1-2 0,-5 5 0,2-3 0</inkml:trace>
  <inkml:trace contextRef="#ctx0" brushRef="#br0" timeOffset="1036">114 201 7149,'7'0'-882,"0"0"916,-3 0 0,-1 0-21,5 0 0,-3 2 0,2 2-11,-2 4 0,-1-1 0,-4 2 4,0 1 1,0-3 0,0 1-1,-1 2-35,-3 1 1,-5 3 0,-6 1 0,-3 3-211,-2 2 239,-6-5 0,-6 15 0,-6-4 0</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3:14:42.967"/>
    </inkml:context>
    <inkml:brush xml:id="br0">
      <inkml:brushProperty name="width" value="0.08571" units="cm"/>
      <inkml:brushProperty name="height" value="0.08571" units="cm"/>
      <inkml:brushProperty name="color" value="#FF0066"/>
    </inkml:brush>
  </inkml:definitions>
  <inkml:trace contextRef="#ctx0" brushRef="#br0">403 63 7814,'-4'-13'-314,"-1"1"1,1 3-1,4 1 19,0-2 0,-1 5 263,-3 1 0,1 2 37,-6 2 1,5 0-1,-4 0-3,-2 0 1,-1 4-1,-2 2 1,1 1 11,-1 3 1,1 1 0,-1 0 0,0-1-6,1-2 1,-1 1 0,2 3 0,1 1-5,2-1 1,4-3 0,-3-1 19,1 2 1,2 1 43,4 2 1,0-1-37,0 1 0,1-1 0,4 1-19,3 0 1,-1-5-1,0 0-3,-1 2 1,2 1 29,-4 2 0,0-5 33,-4 1 0,-1-2 1,-2 2 0,-1 0 0,-6-6 1,2 1-8,-3-3 0,-2-1 0,0 0-54,1 0 1,-1 0 0,1 0 0,-1-1-21,0-3 0,1-2 1,-1-4-1,2 2-8,3-2 0,-3-1 0,2-2 0,-1 1-4,2-1 1,-2 5 0,5-1 0,-1 0-129,0-3 0,2 0-95,4-1 0,0 1 0,2 0 241,2 4 0,3-3 0,5 4 0</inkml:trace>
  <inkml:trace contextRef="#ctx0" brushRef="#br0" timeOffset="164">378 428 7814,'-17'4'-9,"-1"2"0,0 1 0,-1 2 0,-2-2 0,3 2 1,-3 1 8,-5 1 0,-5 7 0,-7 1 0</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3:14:54.300"/>
    </inkml:context>
    <inkml:brush xml:id="br0">
      <inkml:brushProperty name="width" value="0.08571" units="cm"/>
      <inkml:brushProperty name="height" value="0.08571" units="cm"/>
      <inkml:brushProperty name="color" value="#FF0066"/>
    </inkml:brush>
  </inkml:definitions>
  <inkml:trace contextRef="#ctx0" brushRef="#br0">1381 45 8118,'0'-15'-304,"0"0"0,7 14 1,3 5-1,3 10 307,2 5 0,-1 5 0,1 5 0,0 1-65,0 0 1,0-1 0,0 1-1,0 0-48,-1-1 1,-4 1 0,0-2 0,0-2-43,-2-1 0,1-7 1,-6 2 151,2-3 0,0-3 0,-5 1 0</inkml:trace>
  <inkml:trace contextRef="#ctx0" brushRef="#br0" timeOffset="682">1040 104 8358,'0'8'-642,"0"6"1,1-6 514,4 0 1,-1 5 0,5-1 0,3 4 88,1 4 1,2 0-1,0-5 1,0 1 6,0 4 1,-1-3-1,1 2 1,0-2-23,0-2 0,-5 0 43,0-1 0,-9 1 0,-1-2-26,-8-3 1,-7-3 0,-4-7 0,-6 0 8,-3 0 1,-4 0 0,-1 0 0,-1 0 13,1 0 0,1 0 1,4-2-1,2-1 9,1-2 1,5-6 0,-3 1 1,2-4 1,3 5 0,8-1 46,5-2 0,3 4-27,2-2 1,5 5-1,2-3 10,1 1 1,2 2 0,5 5 0,0 0 1,0 0-14,-1 0 0,0 2-20,-5 3 0,3-2 1,-7 7 22,-2 2 1,-1-4-1,-4 2 28,-3 1 0,2-3 0,-7 1 1,-1-1-10,-3 0 0,4-4 0,1 2 0,-3-1 3,-1 0 0,-2 2 0,0-4 1,0 2 21,0-2 1,1-1-1,-1-2 1,0 0 7,0 0 0,0-7 1,0-1-53,1 0 1,4-5-1,0 4 1,0-1 3,2 0 1,-4 1 0,5-6 0,1-2-3,-1-3 1,-3 2-1,5-6 1,1-1-46,-3 2 0,5-5 0,-3 5 1,4-2-44,1 0 1,-2 7 0,-1-2-1,-2 4-269,1 1 0,1 2 336,-2 3 0,-3-3 0,-7 4 0</inkml:trace>
  <inkml:trace contextRef="#ctx0" brushRef="#br0" timeOffset="915">297 223 6740,'10'0'-250,"0"0"0,2 0 298,1 0 0,2 7 0,0 2 1,0 3-83,-1-2 0,1 3 0,-2-3 0,-3 3-32,-5 2 0,-1 0 0,-3 0-259,-1 0 325,4-1 0,-24 1 0,3 0 0</inkml:trace>
  <inkml:trace contextRef="#ctx0" brushRef="#br0" timeOffset="1247">75 30 8206,'6'8'-442,"4"-3"0,4 3 0,0 4 0,3 6 545,3 7 0,1 3 0,5 2 0,-2-1-81,-3 1 1,-1 0-1,-5-2 1,-2-2-15,-3-1 0,1-7 0,-6 2 1,-3-4 85,-5-1 0,-6-2 1,-6-1-38,1-2 0,-6-7 0,0 2 0,0-3-153,-1-2 1,3 0 0,-7 0 0,-1 0-574,-2 0 669,-2 0 0,-6-7 0,-2-1 0</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3:14:51.597"/>
    </inkml:context>
    <inkml:brush xml:id="br0">
      <inkml:brushProperty name="width" value="0.08571" units="cm"/>
      <inkml:brushProperty name="height" value="0.08571" units="cm"/>
      <inkml:brushProperty name="color" value="#FF0066"/>
    </inkml:brush>
  </inkml:definitions>
  <inkml:trace contextRef="#ctx0" brushRef="#br0">2770 54 7210,'0'-10'-454,"0"0"211,0 7 1,0-2 226,0 10 0,2 3 0,1 7 1,2-1 34,-2 1 0,4 0 0,0 2 0,-1 1-35,1 2 1,-1-1 0,-2-4 0,2 0 3,3 0 0,-6 0 1,2 0-1,-2-1-51,2 1 1,-3 0-1,4 0 1,-1 0 62,0 0 0,0 0 0,-5-1 0</inkml:trace>
  <inkml:trace contextRef="#ctx0" brushRef="#br0" timeOffset="883">2429 158 8211,'-7'-15'-58,"6"5"0,-6 2 1,2-1-393,0 1 1,0 3 211,5-5-32,0 7 191,0-4 1,0 9-1,2 1 27,3 2 0,-2 5 0,7-3 58,1 1 0,1 2 1,0 3-1,-4-1 31,-2-3 1,4-4 0,-3 5-23,1 2 0,-3 1-15,5 2 0,-7 0 0,2 0 1,-3-6 0,-4 1-19,-3 2 0,-3-5 0,-7-3 0,0-2-16,0-2 0,1 0 0,-1 0 0,0 0 15,0 0 0,0 0 0,0 0 0,1 0 6,-1 0 1,0 0 0,0 0 12,0 0 1,0 0 0,1 0 12,-1 0 0,5 0 0,0 0 1,-2 0-9,-1 0 0,-2 5 0,2 2 0,0-1-5,-2 1 1,4-1 0,-9-2 0,3 1-1,2-2 0,-4 4 0,-3-2 0,1 0 0,-1 1 0,-4-4 0,1 4 0,-3-1 3,-2 0 1,1 0 0,-3-3 0,-1 1 10,-1 2 1,-3 0 0,6-5 0,0 0 10,3 0 0,3 0 0,-1 0 0,3-2-7,1-3 0,2 2 1,5-7-18,1-1 1,4 2-1,1 0-12,3-3 1,1-1 8,5-2 0,7 2 0,1 1 0,0 2 0,5 7 1,-5-4-1,2 2 15,0 1 0,-1-3 1,2 4-1,-1-2 19,1 1 1,-2 3 0,1 1 1,1 0 0,2 1-31,2 4 1,-5-1 0,-2 6 31,-1 1 1,3-3 0,-5 2-4,-2 2 0,4 1 0,-2 2 5,-2 0 0,-1 0 0,-4-1-3,-3 1 1,2 0 0,-7-2 0,-2-1-36,-1-2 0,-3 0 1,-3 4-1,0 0-90,0-4 1,-2 1-1,1-4 1,2-1 11,2 1 1,1-2-1,0-5 1,0 0-45,0 0 0,5 0 0,2-2 123,2-3 0,1-3 0,11-7 0,2 0 0</inkml:trace>
  <inkml:trace contextRef="#ctx0" brushRef="#br0" timeOffset="1084">2147 68 8211,'8'-6'-190,"4"-2"1,-6-6 0,1 3-78,-1 1 0,-1 5 271,-5-5 1,0 9 0,-1-1 0,-4 7-128,-5 3 0,-8 4 1,-5 6-1,-4 2-34,-4-2 1,-9 5 0,2 0-1,-1 0 157,-1-3 0,1 1 0,-6-1 0,-6 0 0,-2-5 0</inkml:trace>
  <inkml:trace contextRef="#ctx0" brushRef="#br0" timeOffset="1350">1063 306 8211,'-10'5'-288,"0"0"0,2 6 1,-3-2-1,1 2 179,-2 4 0,-1-3 1,-2 9-1,-1-1 34,-4 0 0,2 6 1,-7-3-1,0 0-24,2-3 0,-3-4 0,6-2 99,2-4 0,-5 3 0,0-5 0</inkml:trace>
  <inkml:trace contextRef="#ctx0" brushRef="#br0" timeOffset="1533">811 187 8211,'-2'-13'-1012,"-3"3"0,2 0 806,-7 10 0,5-1 206,-5 10 0,0 8 0,-5 6 0</inkml:trace>
  <inkml:trace contextRef="#ctx0" brushRef="#br0" timeOffset="2102">544 217 6212,'-9'7'-43,"1"-6"41,3 4 0,2-3 1,-7-2-1,-2 0 1,-1 0 0,-2 0 0,1 0 1,-1 0 1,0 0-1,-2 0 1,-2 0 2,-6 0 1,-3 0 0,-2-2 0,0-1 6,1-2 0,-1-5 0,0 5 0,1 2 3,-1 1 0,5-3 1,2 0-1,0 2 56,0 1 0,10 1 46,-2-4-120,10 3 1,5-5-1,12 7 1,4-1-3,4-4 1,5 3-1,-6-4 1,1 1 28,2 0 0,-4-5 0,5 5 0,-2 1 9,-3 3 1,-1 1 0,-2 0 0,0 0-15,-1 0 0,-4 0 1,0 0-18,2 0 1,-4 6 0,0 4 0,-1 4 0,-4 0 0,-1 6 0,-2 2 1,-2 1 19,-3 3 1,-3-3 0,-5 2 0,1 1 9,2 2 0,0 4 0,-4-1 0,0 0-9,4-3 0,-3-3 0,5 2 1,0-4-24,3-2 1,2-1 0,-1-5-61,-1 0 0,2-2-34,8-3 0,3-4 0,9-6 0,1 0 95,2 0 0,6-6 0,-3-3 0</inkml:trace>
  <inkml:trace contextRef="#ctx0" brushRef="#br0" timeOffset="2251">707 440 8211,'-23'0'-384,"0"0"0,3 0 1,-5 1 383,-3 4 0,-2-2 0,1 7 0,-3 2 0,-2 1 0,-4 2 0,-7 0 0,1 0 0,-1-1 0</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3:16:10.429"/>
    </inkml:context>
    <inkml:brush xml:id="br0">
      <inkml:brushProperty name="width" value="0.11429" units="cm"/>
      <inkml:brushProperty name="height" value="0.11429" units="cm"/>
      <inkml:brushProperty name="color" value="#FF0066"/>
    </inkml:brush>
    <inkml:brush xml:id="br1">
      <inkml:brushProperty name="width" value="0.08571" units="cm"/>
      <inkml:brushProperty name="height" value="0.08571" units="cm"/>
      <inkml:brushProperty name="color" value="#FF0066"/>
    </inkml:brush>
  </inkml:definitions>
  <inkml:trace contextRef="#ctx0" brushRef="#br0">1 258 16698,'0'-16'-1058,"0"1"0,3 10 2424,4-3 1,-1 5 0,9 3-1575,3 0 1,3 0 0,3 0 0,-1 0 1114,1 0 0,9 0 0,4 0 0,2 0-1043,0 0 1,8 8 0,10 0-1,1-3 6,-1-2 1,5-3 0,-4 0 0,2 0 62,5 0 0,-5 0 0,2 0 1,3 0 56,3 0 1,-5 0-1,-1 0 1,1 0-75,-3 0 0,5 7 1,-10 1-1,-1-3-380,4-2 1,-9 5 0,6 0-1,-6-1 343,-2 4 0,0-9 0,0 9 1,0-3 19,0 0 1,0-1 0,0-7 0,2 0 108,6 0 0,5 0 0,7-2 0,-1-3-8,-4-3 0,1 0 0,4 8 0,-4 0-49,-8 0 0,2 0 1,-2 0-1,-3 0-6,-3 0 0,-2 0 0,-3 0 0,-2 0 3,-3 0 0,-5 8 0,8 0 0,2-1-2,-2 4 1,-3-9-1,3 6 1,-3-5 62,2-3 0,4 0 1,-1 0-1,-2 0-23,-3 0 1,0 0-1,5 0 1,-2 0-64,-3 0 1,-8 0-1,6 0 1,-1 0-31,0 0 0,-7 0 0,2 0 0,-2 0 34,2 0 1,-5 0 0,8 2 0,-2 4-45,-1 1 1,0 4-1,-8-6 1,4 5 20,4 4 0,-5-9 1,5 5-1,-5-2-7,-2 0 0,-9 0 0,1-6-73,2 6 0,3-5 30,2 4 1,-7-4 45,0-3 1,-8 0-15,7 0 40,-10 0-42,6 0-812,-11 0 751,0 0 1,10 0 0,3 0 0</inkml:trace>
  <inkml:trace contextRef="#ctx0" brushRef="#br1" timeOffset="1533">7246 70 8421,'-23'-7'-884,"0"-1"0,-1-8 799,1 8 0,7-2 334,0 2-219,11 5-20,-5-7 0,10 13 3,0 4 1,2-1 0,6 7 23,8-3 1,13 6-1,2-6 1,0 3 4,3 5 0,2-4 0,11-1 0,0 0 0,0 0 1,0 0-1,0 5 1,2-3-33,6 4 1,-3-1 0,8 0 0,0-2-2,0 2 1,-5 3 0,7 0 0,3-3-18,3-2 0,2-9 0,1 6 0,2 0 0,5 1 0,-5-9 0,5 5 1,-8-2 3,-7 0 1,5 0 0,-6-8 0,3 0 7,-2 0 1,-3 0 0,-8 0 0,5 0 20,3 0 1,-8 0-1,5 0 1,-2 0-10,0 0 0,2 0 1,-2 0-1,5 0 2,0 0 0,0 0 0,-8 0 0,5 0-16,3 0 1,-5 2 0,5 3-1,-3 3-9,-5-3 1,8 8 0,0 0 0,3 3 8,-1 0 0,-7-8 0,5 5 0,0-3 21,0-5 0,-1 6 0,4-4 0,-8-1-12,-6-4 1,6-2 0,0 0 0,-3 0-3,-3 0 0,-2 0 0,0 0 1,0 0 1,0 0 0,0 0 0,0 0 0,2 0-10,6 0 1,-6 0 0,6 0 0,-5 0-7,-4 0 1,1 0 0,0 0 0,3 0 16,4 0 1,-12-2 0,5-4 0,-3-1-7,1 1 0,2 1 0,-3 0 0,-3-5 1,-1-3 0,-4 7 1,6-4-1,-3 2-8,3 0 1,2-2-1,3 5 1,0-3-3,-1 3 0,1-1 0,0 1 0,0-3 2,0 3 0,0 0 1,0 0-1,0-3 1,0 3 1,-3 0 0,-2-1 0,-3-1-2,2 1 1,-4 4 0,2 2 0,3 0-15,2 0 0,3-8 1,0 0-1,2 3 13,6 2 0,-3 1 1,8-4-1,0-1 3,0 1 0,-5-4 1,7 0-1,1-1 2,-3 1 1,7-1 0,-7 6 0,3-3-6,-1 3 1,-7 0-1,5 0 1,0-3-4,0 3 0,-6 2 1,9 3-1,-1-3 5,-2-4 0,6 4 1,-9-7-1,3 2 1,5 0 1,0-8 0,-2 8-1,-9 1-1,-4-4 1,-3 9 0,0-9 0,0 3 12,-1 1 1,1-9-1,0 8 1,3 3 11,4 2 1,-4-4-1,5-1 1,-6 2-8,-2 4 0,8-1 0,-3-2 0,-5-3-7,-6 3 1,-12 2 0,2 3-1,-5-2 3,-2-6 0,-1 5 28,1-4 1,-9 4 70,1 3-23,-11 0-66,6 0-48,-11 0-521,0 0 1,-11 0-545,-4 0 1089,4 0 0,-20 0 0,5 0 0</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36:33.090"/>
    </inkml:context>
    <inkml:brush xml:id="br0">
      <inkml:brushProperty name="width" value="0.08571" units="cm"/>
      <inkml:brushProperty name="height" value="0.08571" units="cm"/>
      <inkml:brushProperty name="color" value="#FF0066"/>
    </inkml:brush>
  </inkml:definitions>
  <inkml:trace contextRef="#ctx0" brushRef="#br0">5350 118 12287,'0'-6'0,"5"6"0,2 9 0,1 4 0,0 3 0,-1 4 0,5 0 0,0 2 0,0 2 0,-1-1 0,1 2 0,0 1 0,0 2 0,-4 0 0,-1 0 0,1 2 0,-1 0 0,3 3 0,-3-6 0,1-1 0,-1-1 0,1-1 0,4-1 0</inkml:trace>
  <inkml:trace contextRef="#ctx0" brushRef="#br0" timeOffset="500">5056 106 12287,'0'-11'0,"0"-1"0,0 0 0,0 0 0,4 7 0,1 5 0,2 7 0,2 3 0,1 6 0,2 1 0,0 1 0,0 3 0,-1-3 0,1 2 0,0 1 0,0 1 0,-1 2 0,1-2 0,0-1 0,0-2 0,0 0 0,-2 1 0,-1-1 0,-1-2 0,-5 2 0,0-3 0,-1 0 0,-2 1 0,-5-4 0,-3 1 0,-4-3 0,-4-4 0,-2 1 0,-6 3 0,0-2 0,-4-1 0,3-4 0,-2 2 0,1 1 0,-2-1 0,4-3 0,-4 1 0,3-3 0,2-1 0,3 4 0,2 0 0,1-2 0,3 0 0,1-2 0,2-2 0,3-1 0,-2-4 0,3-5 0</inkml:trace>
  <inkml:trace contextRef="#ctx0" brushRef="#br0" timeOffset="733">4856 283 12287,'12'0'0,"0"1"0,0 3 0,-1 3 0,1 4 0,0 1 0,0 0 0,-1 5 0,1 1 0,-1 2 0,-4-1 0,4-3 0,-3 2 0,2-1 0,2 4 0,0-3 0</inkml:trace>
  <inkml:trace contextRef="#ctx0" brushRef="#br0" timeOffset="1484">4492 412 12287,'-12'-12'0,"0"-3"0,1-1 0,3 2 0,0 6 0,0 3 0,1-1 0,-3 4 0,2-5 0,-2 2 0,-2-4 0,0 2 0,0 1 0,5-3 0,0 3 0,2 0 0,-3-2 0,4-4 0,0 6 0,6 1 0,1 5 0,5 0 0,3 0 0,-1 1 0,1 1 0,0 2 0,-1 6 0,5-4 0,-2 2 0,-1 0 0,0-4 0,1 4 0,1-1 0,2 0 0,-4 3 0,-5-3 0,3 1 0,0 0 0,-2-2 0,-2 3 0,1-1 0,0 1 0,-5-2 0,2 1 0,-3 1 0,-6 1 0,-3 1 0,-2-2 0,-2-1 0,-1-4 0,-3 2 0,-2-1 0,0-2 0,-4 2 0,2-1 0,-2-1 0,-2-2 0,5-1 0,-1 0 0,-1 0 0,-1 0 0,-2-1 0,1-3 0,1-3 0,2 1 0,-2-5 0,2 3 0,-1-2 0,2-2 0,-2 0 0,5 1 0,2-2 0,1-3 0,1 3 0,2-3 0,0 3 0,3 1 0,4 1 0,-2-1 0,1 0 0,0 0 0,0 1 0,4-1 0,0 0 0,0 4 0,1 2 0,3 0 0,-2 3 0,3 4 0,-5 3 0,0 2 0,0 7 0,-2 2 0,-1 0 0,0 2 0,-4-2 0,1 2 0,-1 1 0,3-2 0,-3 2 0,-1 0 0,1 1 0,-3 0 0,2 5 0,-3-2 0,0-3 0,-1 4 0,1-5 0,2 2 0,1-1 0,1-3 0,-5 2 0,0-1 0,6-6 0,-10-6 0,3-5 0</inkml:trace>
  <inkml:trace contextRef="#ctx0" brushRef="#br0" timeOffset="1700">3704 248 12287,'8'-4'0,"0"0"0,-2-2 0,3 4 0,-1-2 0,1 1 0,2 7 0,1 4 0,1 3 0,2 0 0,0 6 0,3 2 0,-1 0 0,-3 1 0,3-1 0,0 4 0,0-3 0,0 0 0,4-6 0,-3 3 0</inkml:trace>
  <inkml:trace contextRef="#ctx0" brushRef="#br0" timeOffset="1950">4445 36 12287,'0'-12'0,"0"0"0,0 6 0,0 1 0,0 5 0</inkml:trace>
  <inkml:trace contextRef="#ctx0" brushRef="#br0" timeOffset="2533">3469 424 12287,'-18'-12'0,"1"0"0,5 2 0,0 2 0,4 2 0,0 3 0,-1-1 0,-1 0 0,-2 4 0,0 0 0,2-1 0,1-3 0,1-4 0,5 2 0,-1-2 0,3 4 0,2-3 0,3 2 0,3 1 0,5 4 0,-1 0 0,1 0 0,0 0 0,0 0 0,-1 0 0,1 0 0,0 1 0,0 3 0,-1 2 0,1 3 0,0-3 0,0-1 0,-2 5 0,-1-4 0,-1 2 0,1 0 0,-2 0 0,-1 3 0,0 1 0,-4 0 0,3 0 0,-1-1 0,-1 1 0,-2 0 0,-2 0 0,-3-1 0,-4 0 0,-2-3 0,-3 2 0,-2-2 0,-2 1 0,-1-1 0,2 1 0,-3-5 0,-2 0 0,-1 1 0,-2-3 0,1 1 0,0-1 0,4-2 0,-3-2 0,2 0 0,-2-3 0,-2-2 0,5-1 0,0-4 0,1 1 0,0-1 0,-1-1 0,-1-1 0,1-2 0,2 2 0,0-1 0,4-1 0,2-3 0,-4-3 0,9-2 0</inkml:trace>
  <inkml:trace contextRef="#ctx0" brushRef="#br0" timeOffset="2733">3398 83 12287,'-7'0'0,"-1"0"0,-1 0 0,-2 0 0,-1 0 0,-1 1 0,-2 3 0,0 1 0,-4 5 0,-2-3 0,-1 3 0,-7 0 0,-1 2 0</inkml:trace>
  <inkml:trace contextRef="#ctx0" brushRef="#br0" timeOffset="2967">2552 130 12287,'1'-7'0,"3"4"0,4 1 0,2 9 0,3 5 0,3 7 0,4 7 0,-3-1 0,0 2 0,-2-2 0,1-1 0,-2 2 0,-4-1 0,-3-3 0,-4-6 0,2 1 0</inkml:trace>
  <inkml:trace contextRef="#ctx0" brushRef="#br0" timeOffset="4051">2305 177 12287,'-1'-13'0,"-2"-1"0,-1-2 0,0 4 0,4 4 0,0 6 0,0-2 0,0 8 0,0 4 0,4 3 0,1 4 0,1 0 0,-1 0 0,4 2 0,-1 0 0,1 0 0,-1 0 0,2 2 0,-2-2 0,1 0 0,-1 0 0,1 0 0,-4-2 0,2 0 0,2 0 0,-4 2 0,0-2 0,-1 0 0,0-2 0,0-2 0,-4 1 0,0 0 0,-1 0 0,-3-2 0,-4-2 0,-4 1 0,-2-5 0,-3-1 0,-1-2 0,-2-1 0,-3 0 0,-1 1 0,1 3 0,-2-2 0,-1 1 0,-3-1 0,-1-2 0,-1 0 0,-5 0 0,1 0 0,0 0 0,-1 0 0,0 1 0,-2 2 0,-1 1 0,4-1 0,3-3 0,0 0 0,-2 0 0,2 0 0,3 0 0,3 0 0,4 0 0,1 0 0,-2 0 0,0 0 0,4 0 0,-3-3 0,3-3 0,0 1 0,-1 0 0,2-3 0,-3 3 0,3-2 0,1-2 0,-3-1 0,3-2 0,0 0 0,0 0 0,2 1 0,3-2 0,0-2 0,0 0 0,0-2 0,2 2 0,1 0 0,1 0 0,4 1 0,-4-1 0,0 0 0,2 0 0,-3 2 0,4 2 0,-1-1 0,1 0 0,-3 4 0,4 0 0,2-1 0,-1 4 0,-1 1 0,3 3 0,-3 2 0,8 3 0,-1 1 0,3 4 0,1-1 0,-1 1 0,-2 2 0,3 1 0,-1-1 0,1 1 0,-1 0 0,3 0 0,-1-1 0,1 1 0,-2 0 0,1 0 0,1-1 0,1 1 0,-2 1 0,0 2 0,0 0 0,-2 0 0,3-2 0,-3-2 0,-1 1 0,0 0 0,-1 0 0,-4-1 0,0 1 0,-6 0 0,-5-2 0,-3-2 0,-3-3 0,2-3 0,-2 0 0,-1 2 0,-2 0 0,-4-4 0,-2 0 0,-2 0 0,-1-1 0,2-2 0,-3-2 0,0-1 0,-4 2 0,4-4 0,0-1 0,2-2 0,4 3 0,0 1 0,2-3 0,2 0 0,3 0 0,7 0 0,2 3 0,3-1 0,5-4 0,5 5 0,3 3 0,4 3 0,3 1 0,-2-1 0,3-2 0,-2-1 0,2 2 0,-3 0 0,3 2 0,-2 0 0,2 0 0,-3 0 0,2 2 0,-1 0 0,-3 2 0,-3 5 0,0-2 0,0 1 0,-2 0 0,4-1 0,-7 7 0,0 0 0,-2 2 0,-1-1 0,-1-2 0,-4 2 0,-7 0 0,-1 1 0,-5-4 0,-1 0 0,1-1 0,-1 1 0,-5 0 0,1-2 0,-1-2 0,4 1 0,1-4 0,-2 1 0,-1-1 0,2-1 0,2-4 0,1 0 0,-4-5 0,3-2 0</inkml:trace>
  <inkml:trace contextRef="#ctx0" brushRef="#br0" timeOffset="4484">494 424 12287,'-11'-18'0,"-1"2"0,0 3 0,0 1 0,0 0 0,1 1 0,-1-1 0,5 5 0,2 2 0,7 5 0,1 1 0,5 3 0,3-1 0,0 5 0,1 1 0,0 1 0,0 3 0,0 2 0,1 0 0,2 0 0,-2-2 0,3 0 0,-3 0 0,-1-1 0,-4 2 0,-1-6 0,1 2 0,-1 2 0,2-4 0,-4-1 0,2-2 0,-5-1 0,-2-13 0,-7-3 0,-4-1 0,-1 0 0,1 1 0,-1-1 0,0-3 0,0 2 0,1-4 0,-1-1 0,0 1 0,-1 2 0,-1-3 0,-2-1 0,2 2 0,4-4 0,4 3 0,-1 0 0,1-1 0,3 4 0,-1-2 0,4 1 0,4 3 0,3 1 0,4 0 0,3-2 0,1 0 0,4-1 0,4 6 0,1 0 0,-1 3 0,1 0 0,-1-1 0,-1 4 0,-2 3 0,-3 0 0,-5-3 0,5-3 0,1-5 0</inkml:trace>
  <inkml:trace contextRef="#ctx0" brushRef="#br0" timeOffset="5000">518 541 12287,'-12'0'0,"0"0"0,1 0 0,-1 0 0,1-1 0,2-1 0,1-2 0,0-5 0,-3 2 0,0-1 0,3 0 0,-6 0 0,2-3 0,-1-1 0,0 0 0,-3 0 0,0 1 0,-3 0 0,-2 3 0,3-1 0,-2 5 0,0 2 0,-3 0 0,1 2 0,0 0 0,1 2 0,0 2 0,2-2 0,7 6 0,0 1 0,0 2 0,6 4 0,2 1 0,2-2 0,2-1 0,7 3 0,3 1 0,5 0 0,-1 0 0,3-1 0,0-4 0,0-1 0,0 1 0,-1 2 0,-4-1 0,-1-2 0,1-1 0,0-3 0,0 1 0,-6-6 0,-6 2 0,-8-6 0,-2-2 0,-6-5 0,0 2 0,1-1 0,-2 0 0,2 1 0,-3-5 0,1 0 0,3 0 0,-3 1 0,1-1 0,2 0 0,1 0 0,1 0 0,2 1 0,2-1 0,4 0 0,2 6 0,2-10 0,0 3 0</inkml:trace>
  <inkml:trace contextRef="#ctx0" brushRef="#br0" timeOffset="5166">506 683 12287,'-16'0'0,"-1"0"0,-1 0 0,-2 0 0,-3 1 0,-2 3 0,-2 4 0,2 3 0,-3 4 0,2 0 0,-1 0 0,-8-2 0,-7-1 0</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37:16.104"/>
    </inkml:context>
    <inkml:brush xml:id="br0">
      <inkml:brushProperty name="width" value="0.08571" units="cm"/>
      <inkml:brushProperty name="height" value="0.08571" units="cm"/>
      <inkml:brushProperty name="color" value="#FF0066"/>
    </inkml:brush>
  </inkml:definitions>
  <inkml:trace contextRef="#ctx0" brushRef="#br0">1893 181 12287,'0'-8'0,"0"-2"0,0-2 0,0 1 0,0 0 0,0 8 0,0 3 0,1 3 0,0 5 0,2-1 0,2 0 0,-1 1 0</inkml:trace>
  <inkml:trace contextRef="#ctx0" brushRef="#br0" timeOffset="1183">1929 122 12287,'-7'0'0,"0"0"0,2 0 0,0 0 0,0 1 0,-2 1 0,-1 0 0,1 3 0,0-2 0,-1 1 0,4 0 0,-1 2 0,1-1 0,0 1 0,3-2 0,-2 1 0,2 0 0,1 2 0,0 0 0,1 0 0,2 1 0,1-2 0,3 0 0,1-2 0,2-1 0,-1 2 0,3-2 0,0-2 0,0 0 0,-1-1 0,-2 0 0,1 0 0,-1 0 0,-1-1 0,-1-1 0,-2-3 0,0-2 0,-2 0 0,1-1 0,-1-2 0,-1 2 0,-2-2 0,-2 2 0,0 1 0,-4-1 0,1 2 0,-2 0 0,0 1 0,-3 1 0,-2-1 0,0 2 0,0 0 0,2 2 0,-2-1 0,-1 1 0,-1 1 0,-1 0 0,1 0 0,1 1 0,1 1 0,0 1 0,-2 3 0,2-1 0,2 1 0,2-2 0,0 1 0,1 0 0,0 2 0,2-1 0,1 0 0,1-1 0,1 1 0,0-2 0,1 1 0,-3-1 0,0 0 0,3 3 0,-3-3 0,2 1 0,0 0 0,-2-1 0,3 2 0,-2-1 0,1-1 0,2 4 0,0-1 0,1 0 0,1-3 0,0 0 0,2-3 0,0 0 0,0 2 0,-2-1 0,3-2 0,1 0 0,-2 1 0,1 1 0,1 0 0,0 1 0,1 0 0,0-2 0,-1 3 0,-1 0 0,-1 1 0,3-2 0,-2 1 0,-1-2 0,-2 3 0,0 1 0,0 0 0,-4-1 0,-2-1 0,-3 0 0,2 1 0,-6-2 0,1 0 0,-3 0 0,2 1 0,-1-3 0,-1 2 0,2-2 0,-3 3 0,3-2 0,-1 0 0,-1-2 0,4 0 0,-1 0 0,0 0 0,0 0 0,0 0 0,3-2 0,-1-1 0,-2-1 0,3-1 0,-1-2 0,2 2 0,0 0 0,1-1 0,-1-3 0,1-1 0,-1 1 0,3 0 0,0 0 0,0-1 0,1-2 0,-1 0 0,3-2 0,0 0 0,0 0 0,0 3 0,0-3 0,0 2 0,0 1 0,0 2 0,0-1 0,1 3 0,2 2 0,-2 1 0,4 5 0,-2 2 0,2 2 0,-4 1 0,2 1 0,-3 1 0</inkml:trace>
  <inkml:trace contextRef="#ctx0" brushRef="#br0" timeOffset="1416">1665 591 12287,'0'-4'0,"0"-1"0,0-1 0,0-1 0,0 3 0,0-1 0,0-1 0,0 3 0,-3 0 0,2 2 0,-5-2 0,2-1 0</inkml:trace>
  <inkml:trace contextRef="#ctx0" brushRef="#br0" timeOffset="1899">1431 188 12287,'0'-11'0,"-3"3"0,1-4 0,0 1 0,1-1 0,-1 3 0,0 0 0,0 0 0,1 5 0,1-1 0,0 4 0,0 1 0,0 3 0,-1 4 0,0 1 0,-2-1 0,0 1 0,1 2 0,0 2 0,0 2 0,1 1 0,1-1 0,0 1 0,0 0 0,0 2 0,0 0 0,0-2 0,0-2 0,1 1 0,1-1 0,1 0 0,1 2 0,-1-3 0,1 0 0,0-2 0,0-1 0,-2 2 0,2-1 0,0-1 0,1-1 0,-4-1 0,2 0 0,-3 1 0,0-3 0,0-1 0,-3-1 0,-1 2 0,-3-3 0,-1 0 0,1-1 0,-3-1 0,1 0 0,-1-1 0,-1-2 0,2 0 0,-2-3 0,0-1 0,2-1 0,-1-1 0,0 1 0,2-1 0,2-1 0,0 0 0,3 1 0,0-1 0,0 1 0,0 3 0,3 1 0,0 0 0,7-5 0,1-2 0</inkml:trace>
  <inkml:trace contextRef="#ctx0" brushRef="#br0" timeOffset="2316">1013 305 12287,'0'-7'0,"0"2"0,0 0 0,0 0 0,3 1 0,2 2 0,-1 1 0,1 2 0,1 1 0,-2 0 0,1 3 0,0 1 0,1 0 0,0 1 0,-2 1 0,-1-1 0,2 0 0,-3 1 0,0-1 0,-1 0 0,1 1 0,1-1 0,-2 0 0,0 1 0,-4-1 0,-2 0 0,-2 1 0,-2-1 0,-2 0 0,0-3 0,-5 3 0,-3-3 0</inkml:trace>
  <inkml:trace contextRef="#ctx0" brushRef="#br0" timeOffset="2533">829 393 12287,'-7'0'0,"-3"0"0,1 0 0,0-2 0,0 0 0,2 2 0,-1 4 0,-1 1 0,-1 3 0,0 2 0,3-1 0,0 1 0,-1-1 0,1 2 0,0-1 0,0 1 0,2-1 0,-1 0 0,1-3 0,-2 1 0,0-1 0</inkml:trace>
  <inkml:trace contextRef="#ctx0" brushRef="#br0" timeOffset="2817">653 71 12287,'0'-8'0,"0"1"0,0 0 0,0-1 0,0 5 0,0 3 0,0 4 0,1 6 0,1 2 0,0 3 0,0 2 0,1 2 0,0 3 0,2 0 0,0 0 0,-1 0 0,0 0 0,0 0 0,-3 0 0,3-3 0,-2 1 0,4-4 0,-2 2 0</inkml:trace>
  <inkml:trace contextRef="#ctx0" brushRef="#br0" timeOffset="3416">580 298 12287,'-5'-4'0,"0"2"0,0 1 0,-2 1 0,0 0 0,-1 0 0,1 0 0,-3 1 0,0 1 0,-2 3 0,-1 1 0,-1-1 0,-3 0 0,-1 1 0,0 0 0,1 1 0,-2-1 0,0-1 0,0 0 0,1-1 0,-3 0 0,2 0 0,-2 1 0,3-4 0,-2 2 0,0-3 0,2 0 0,0 0 0,3 0 0,1 0 0,2-3 0,1 0 0,5-3 0,1 1 0,3 0 0,1-2 0,1 0 0,0-1 0,0 1 0,1 0 0,1-1 0,3-2 0,-1 2 0,0-2 0,0 2 0,0 0 0,-1-1 0,1-1 0,0 1 0,0 1 0,-2 0 0,1 1 0,0 0 0,-2 2 0,1 0 0,-1-1 0,-2 3 0,-1 1 0,-2 1 0,-4 1 0,1 0 0,0 0 0,-1 0 0,0 1 0,-1 0 0,0 2 0,-2 2 0,2-1 0,-1 1 0,1 0 0,-1 0 0,0 2 0,1 1 0,1-1 0,3 0 0,0 1 0,0-1 0,1 0 0,1 1 0,3-1 0,0 0 0,0 1 0,1-2 0,1-1 0,2-1 0,3-2 0,1 0 0,-1 0 0,3-1 0,0-1 0,2 0 0,1 0 0,-2 0 0,1 0 0,-1-1 0,1-2 0,-3 3 0,1-4 0,1 1 0,0-1 0,4-3 0</inkml:trace>
  <inkml:trace contextRef="#ctx0" brushRef="#br0" timeOffset="3632">338 27 12287,'-5'-7'0,"1"2"0,1 0 0,-3 1 0,1-1 0,-1 5 0,-2 4 0,1 0 0,-3 2 0,-2-2 0</inkml:trace>
  <inkml:trace contextRef="#ctx0" brushRef="#br0" timeOffset="3764">169 63 12287,'-7'-3'0,"0"-1"0,-1-3 0,4 3 0,2 4 0,1 4 0,1 3 0</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37:21.969"/>
    </inkml:context>
    <inkml:brush xml:id="br0">
      <inkml:brushProperty name="width" value="0.08571" units="cm"/>
      <inkml:brushProperty name="height" value="0.08571" units="cm"/>
      <inkml:brushProperty name="color" value="#FF0066"/>
    </inkml:brush>
  </inkml:definitions>
  <inkml:trace contextRef="#ctx0" brushRef="#br0">1482 89 12287,'2'-7'0,"1"-1"0,0 4 0,-1 2 0,0 4 0,2 4 0,0 3 0,0 3 0,-2 2 0,1 1 0,0 0 0,-1 2 0,3 0 0,-3 1 0,0 1 0,-1 0 0,1-2 0,1 2 0,-2-1 0,3-1 0,0-3 0</inkml:trace>
  <inkml:trace contextRef="#ctx0" brushRef="#br0" timeOffset="801">1350 104 12287,'0'-8'0,"0"1"0,0 3 0,0-3 0,0 3 0,0 0 0,0 9 0,0 5 0,0 2 0,0-2 0,0 2 0,0 2 0,1 1 0,0-1 0,2 1 0,-2 0 0,3-1 0,-2 1 0,0 0 0,-2-1 0,0 1 0,0 0 0,0-1 0,-3-2 0,2 1 0,-4-3 0,-1-1 0,-1-1 0,0-4 0,0-2 0,-1-1 0,-2-1 0,4 0 0,-1 0 0,0-1 0,1-1 0,1-2 0,0-4 0,0 1 0,1 0 0,-2-3 0,4-1 0,-1 1 0,0-1 0,2-2 0,-2 2 0,1-1 0,-1 3 0,1-2 0,2 1 0,0 1 0,0 1 0,0 3 0,0 0 0,-1 4 0,-2-2 0,0 6 0,-2 2 0,0 1 0,-1 1 0,0 1 0,1 0 0,0 1 0,-1 1 0,0-1 0,1 0 0,0 0 0,2 0 0,-2 1 0,3-3 0,0 1 0,1-1 0,1-2 0,0 0 0,0 1 0,0-2 0,1 0 0,1 0 0,0 0 0,3-2 0,-2 2 0,2 0 0,0-3 0,-1 1 0,1 0 0,1 0 0,-3 1 0,0 0 0,-3-2 0,0 4 0,0 1 0,0-2 0,-3 1 0,-2 1 0,-4-3 0,0 0 0,-1 0 0,-1-1 0,3 1 0,-3-1 0,2 0 0,-1 0 0,-2-1 0,1-1 0,0 0 0,1 0 0,-1-1 0,2-1 0,0-1 0,0-1 0,0-1 0,2-2 0,0-1 0,-1-2 0,4 1 0,-1-3 0,1 1 0,0 0 0,3 1 0,-2-3 0,2-3 0,5-2 0,0-4 0</inkml:trace>
  <inkml:trace contextRef="#ctx0" brushRef="#br0" timeOffset="983">1240 1 12287,'-8'0'0,"1"0"0,0 0 0,-1 1 0,1 1 0,-4 5 0,-1 3 0,-5 3 0,-2-2 0</inkml:trace>
  <inkml:trace contextRef="#ctx0" brushRef="#br0" timeOffset="1202">1232 580 12287,'-7'-3'0,"0"-2"0,-3 1 0,-1 0 0,0 1 0,-2 1 0,-3 2 0,-2 3 0,0 1 0,0 0 0,-3 2 0,-1-5 0,-4 2 0</inkml:trace>
  <inkml:trace contextRef="#ctx0" brushRef="#br0" timeOffset="2917">726 177 12287,'1'-8'0,"2"-2"0,-3 2 0,3-2 0,-1 3 0,0 2 0,0-2 0,3 3 0,-3 0 0,3 2 0,-4 1 0,2 4 0,-6 2 0,-1 2 0,-3 0 0,0 0 0,-1 1 0,-1-1 0,-1 0 0,1 2 0,1 0 0,0-1 0,0 2 0,-1-2 0,0 0 0,-1-1 0,2 0 0,1 1 0,0-1 0,-1 0 0,2-2 0,0 0 0,1 1 0,4-2 0,-2 1 0,2 1 0,2-3 0,2 0 0,2 0 0,-1-2 0,3 2 0,1-3 0,0 0 0,3 0 0,-1 1 0,-1 1 0,2 0 0,-3 1 0,2-3 0,-2 1 0,-1 1 0,1-1 0,-1 2 0,0 0 0,-3-1 0,0 2 0,-2 0 0,1 0 0,-1-1 0,-3 1 0,-1 0 0,-3 0 0,-2 1 0,-1 2 0,-1 0 0,0 1 0,-5-3 0,2 0 0,-2 0 0,0 2 0,-1-2 0,0-1 0,2-1 0,0-1 0,-1-2 0,3 0 0,0 0 0,1 0 0,2 0 0,0 0 0,1-3 0,0-2 0,0-1 0,2-2 0,0 0 0,-1-2 0,-1 2 0,1-4 0,0 1 0,1-1 0,0 3 0,-2-4 0,0-1 0,-1-2 0,1 0 0,0-3 0,-1 0 0,-2 1 0,1-2 0,-3-2 0,1 1 0,0 1 0,-1-1 0,0 2 0,2 1 0,2 1 0,2 4 0,0 4 0,1 0 0,3 2 0,0 6 0,4 4 0,0 2 0,1 4 0,0 0 0,1 1 0,0 2 0,2 2 0,-1 4 0,2 0 0,0 0 0,1 2 0,1 0 0,1 0 0,-1 0 0,-1 1 0,0-2 0,1 0 0,1 1 0,-1-2 0,-3 0 0,-2-4 0,-1 0 0,-1-3 0,-2-1 0,0-2 0,0-1 0,0-3 0,-3-1 0,-2-3 0,-1 0 0,-2 0 0,1-2 0,-1-1 0,-2-1 0,2-1 0,-2-3 0,1 1 0,-1 0 0,2-3 0,-2-1 0,0 0 0,0-2 0,-3-1 0,2-1 0,-1 0 0,-1-2 0,4 1 0,-4-4 0,1 0 0,1 2 0,-2 0 0,3 4 0,1 1 0,1 1 0,-1 3 0,1-1 0,1 2 0,5 4 0,-2 1 0,4 6 0,0-2 0,1 4 0,1 1 0,0 0 0,3 2 0,-2 0 0,2 2 0,0 2 0,1-1 0,0 2 0,-1 2 0,0 1 0,4 2 0,1-1 0,-1 0 0,-1 2 0,-1-2 0,2 2 0,0 0 0,0 0 0,1-3 0,-3 1 0,0-2 0,-2 0 0,1 2 0,-4-1 0,0-1 0,-2-2 0,0-4 0,0 2 0,0-1 0,0-1 0,-3-1 0,-2-4 0,-1-1 0,-2-1 0,1 1 0,-1-1 0,-1 0 0,-1-1 0,-3-1 0,0-1 0,-3-2 0,-4-1 0,2-3 0,-2 0 0,0-1 0,2-2 0,-4 1 0,5-3 0,-1-1 0,4-1 0,2 0 0,-1 1 0,4 1 0,4-1 0,1-1 0,4-1 0</inkml:trace>
  <inkml:trace contextRef="#ctx0" brushRef="#br0" timeOffset="3618">822 602 12287,'0'-7'0,"0"2"0,0 0 0,0 4 0,0-3 0,0 1 0,0-1 0</inkml:trace>
  <inkml:trace contextRef="#ctx0" brushRef="#br0" timeOffset="3732">734 624 12287,'-8'0'0,"4"-2"0,-1 0 0,0-4 0,-3 2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48:23.396"/>
    </inkml:context>
    <inkml:brush xml:id="br0">
      <inkml:brushProperty name="width" value="0.08571" units="cm"/>
      <inkml:brushProperty name="height" value="0.08571" units="cm"/>
      <inkml:brushProperty name="color" value="#008C3A"/>
    </inkml:brush>
  </inkml:definitions>
  <inkml:trace contextRef="#ctx0" brushRef="#br0">1 451 12287,'6'-1'0,"-1"-3"0,1 2 0,1 0 0,0 4 0,0 7 0,-3 5 0,2 3 0,1-2 0,3 4 0,-6 0 0,0-1 0,1-1 0,-3-4 0,2-1 0,-3 1 0,-1-1 0,0-4 0,0 0 0,-1-5 0,-2-1 0,-1-4 0,-4-5 0,2-5 0,1 0 0,-1-1 0,-2-3 0,3-1 0,0-1 0,-1 0 0,-2-3 0,3 2 0,-1-2 0,1 1 0,1 1 0,4-2 0,0 0 0,0 0 0,5-2 0,3-2 0,3 1 0,1 0 0,4-1 0,2 1 0,0 0 0,-1-1 0,4 5 0,-4 1 0,2 1 0,3 3 0,-3 2 0,1 1 0,0 0 0,-1-1 0,3 1 0,-6 1 0,-1 3 0,-1 4 0,-2-3 0,0 6 0,0-4 0</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37:26.534"/>
    </inkml:context>
    <inkml:brush xml:id="br0">
      <inkml:brushProperty name="width" value="0.08571" units="cm"/>
      <inkml:brushProperty name="height" value="0.08571" units="cm"/>
      <inkml:brushProperty name="color" value="#FF0066"/>
    </inkml:brush>
  </inkml:definitions>
  <inkml:trace contextRef="#ctx0" brushRef="#br0">704 249 12287,'0'8'0,"1"0"0,1 1 0,0 1 0,3 2 0,-2-2 0,1 2 0,2 1 0,-2-2 0,0 1 0,0-2 0,0-1 0,-2-1 0,0 0 0,-1-1 0,-1-3 0,-1-1 0,-1-6 0,0-1 0,-2-3 0,0-1 0,0 1 0,0 0 0,-2-1 0,1-1 0,0-1 0,1-3 0,-1 1 0,0-2 0,1-1 0,-3-3 0,3-1 0,0-3 0,2 0 0,-2 0 0,2 1 0,0 1 0,1 0 0,1 2 0,1-1 0,2 3 0,2 3 0,1 4 0,2-3 0,2 2 0,2 4 0,2-1 0,2 5 0,1-1 0,2 0 0,2 2 0,1-1 0,-3 1 0,-1 1 0,-3 0 0</inkml:trace>
  <inkml:trace contextRef="#ctx0" brushRef="#br0" timeOffset="850">711 389 12287,'-7'0'0,"0"0"0,-1 0 0,4 0 0,-1 0 0,-1 0 0,-1 0 0,1 1 0,0 0 0,1 2 0,0 2 0,-2 0 0,0 1 0,-1-1 0,1 1 0,0-2 0,-1 1 0,1 0 0,-3-1 0,1 1 0,0-2 0,0 1 0,2-4 0,0 3 0,-1-2 0,1-1 0,0-1 0,0-2 0,2-1 0,0-3 0,2 2 0,-1 0 0,1 0 0,1-2 0,1 0 0,1-1 0,0 1 0,0 0 0,-3 3 0,-2 1 0,-1 5 0,-2 1 0,1 1 0,0 2 0,-3-2 0,-1 1 0,0 1 0,-2 0 0,1 1 0,-1-2 0,-1 0 0,1 1 0,0-3 0,-1 0 0,1 0 0,1-1 0,2 1 0,-2-3 0,3-1 0,2-2 0,0-1 0,2-3 0,-1 0 0,1-1 0,2 0 0,3-1 0,0 0 0,0 0 0,0 0 0,0 2 0,0 0 0,3-1 0,2 1 0,2 3 0,0 2 0,0 1 0,-2 2 0,0 1 0,1 3 0,-2 1 0,0 2 0,-1 0 0,-1 2 0,-1-2 0,-1 2 0,0-2 0,0-1 0,0 0 0,0 1 0,-1-1 0,-2 0 0,-1 1 0,-3-1 0,-1 0 0,-2 1 0,-1-3 0,-4-1 0,0-1 0,-3-1 0,3-2 0,-3 0 0,1 0 0,0 0 0,-1-3 0,2-3 0,1-2 0,1-1 0,2-4 0,0 3 0,2-2 0,2-1 0,0 2 0,1-1 0,1-1 0,1 2 0,1-2 0,2 3 0,0 1 0,0 1 0,1 3 0,1 0 0,3 4 0,1-6 0,4 3 0</inkml:trace>
  <inkml:trace contextRef="#ctx0" brushRef="#br0" timeOffset="1133">455 653 12287,'-12'-8'0,"2"-1"0,-1 2 0,3-1 0,-2 6 0,1 0 0,-1 1 0,2 1 0,-2 1 0,-1 1 0,-1 0 0,-2 3 0,-1-2 0,1 0 0,-1 1 0,-3-2 0,-1-2 0,-3 0 0</inkml:trace>
  <inkml:trace contextRef="#ctx0" brushRef="#br0" timeOffset="1333">176 198 12287,'0'-10'0,"0"1"0,-3 2 0,-1 5 0,0 4 0,-3 2 0,3 7 0,-3 0 0</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37:29.136"/>
    </inkml:context>
    <inkml:brush xml:id="br0">
      <inkml:brushProperty name="width" value="0.08571" units="cm"/>
      <inkml:brushProperty name="height" value="0.08571" units="cm"/>
      <inkml:brushProperty name="color" value="#FF0066"/>
    </inkml:brush>
  </inkml:definitions>
  <inkml:trace contextRef="#ctx0" brushRef="#br0">1210 81 12287,'4'-4'0,"-3"1"0,4 6 0,1 2 0,-2 1 0,0 1 0,0 1 0,0-1 0,0 0 0,2 2 0,-1 0 0,1 0 0,-2 1 0,0-3 0,0 1 0,0-1 0,-3 0 0,2 1 0,-2-1 0,-2 0 0,-2 0 0,-1-2 0,-3-2 0,0-3 0,-1 0 0,-2 0 0,2 0 0,-2-1 0,1 0 0,-1-2 0,2-3 0,-2 2 0,2 0 0,1-1 0,-1 0 0,1-3 0,1 1 0,1 0 0,1 2 0,2 0 0,0-1 0,-1 3 0,3 0 0,0 4 0,0 1 0,0 3 0,0-1 0,-1 1 0,-1 1 0,-2 0 0,-4 1 0,1-2 0,0 0 0,-3 0 0,-1 2 0,1-2 0,-1 0 0,-2-2 0,0 1 0,-2 0 0,-2 0 0,-1-3 0,5 3 0,0-2 0,0 1 0,1-1 0,1-5 0,0-1 0</inkml:trace>
  <inkml:trace contextRef="#ctx0" brushRef="#br0" timeOffset="283">1291 396 12287,'-8'-3'0,"-1"-2"0,-1-2 0,-2 1 0,2 1 0,1 3 0,1 1 0,-2 1 0,0 0 0,-2 1 0,-1 1 0,-1-1 0,0 2 0,-1-3 0</inkml:trace>
  <inkml:trace contextRef="#ctx0" brushRef="#br0" timeOffset="499">1122 0 12287,'-5'0'0,"-2"0"0,-1 0 0,0 0 0,0 0 0,0 1 0,-2 1 0,2-1 0,-3 2 0</inkml:trace>
  <inkml:trace contextRef="#ctx0" brushRef="#br0" timeOffset="1233">807 242 12287,'-3'-14'0,"-2"1"0,-2 2 0,0 0 0,2-1 0,1 2 0,1 0 0,1 0 0,-1 2 0,1-2 0,0 2 0,1 0 0,-1 1 0,-1 0 0,2-1 0,1 4 0,2-1 0,3 2 0,1 1 0,2 2 0,-1 0 0,0 0 0,4 0 0,1 0 0,-1 2 0,-1 1 0,-2-1 0,-1 1 0,0-1 0,1 3 0,-1 1 0,0-2 0,-2 1 0,0 0 0,-1 2 0,1 0 0,-2 0 0,-3 1 0,0-1 0,0 0 0,0 1 0,0-1 0,-3 0 0,-2 1 0,-1-3 0,-2 0 0,-1-1 0,-1 0 0,-2 2 0,1-3 0,0-2 0,-2 0 0,0 2 0,0-1 0,0 0 0,0-2 0,2-2 0,-1-1 0,-1-1 0,2-2 0,-2-1 0,3 0 0,2 0 0,2-1 0,0 1 0,1 1 0,-2 1 0,3-1 0,-1 4 0,-1 0 0,2 1 0,-1 1 0,-1 0 0,0 1 0,-2 1 0,1 0 0,1 3 0,0 0 0,1-1 0,3 0 0,-3-2 0,2 3 0,-2 2 0,3 0 0,0 0 0,1 1 0,-1-1 0,0 0 0,0 1 0,1-1 0,1 0 0,0 1 0,0-1 0,0 0 0,0 1 0,0-1 0,0-2 0,-1 0 0,-1 1 0,0-2 0,-3 1 0,0 0 0,1-1 0,-1 0 0,0 0 0,1 1 0,-3-3 0,2 2 0,-1-1 0,-2-1 0,1-1 0,0-1 0</inkml:trace>
  <inkml:trace contextRef="#ctx0" brushRef="#br0" timeOffset="1717">301 169 12287,'-7'-8'0,"-1"1"0,2 0 0,1-1 0,-1 1 0,4 0 0,0-1 0,1 1 0,2 3 0,1 1 0,1 0 0,1 1 0,-1-1 0,2 3 0,0 0 0,2 3 0,0 0 0,0 1 0,1 2 0,-1-2 0,0 1 0,-2 1 0,0 0 0,0-1 0,2 0 0,-2 1 0,0 0 0,-2 1 0,1 1 0,-1-1 0,-1 0 0,1-2 0,-1 0 0,0 1 0,-1 0 0,-2-1 0,-2 0 0,-4 1 0,-2 0 0,-3-1 0,1-1 0,0 0 0,-2-3 0,-1 3 0,-1-2 0,1 0 0,-1-2 0,0 0 0,0 0 0,-1 0 0,-1 0 0,-3 0 0,3-3 0,1-2 0,0-1 0,-1 1 0,0 0 0,1-1 0,3 0 0,2-1 0,2 2 0,-1 0 0,1-1 0,3 3 0,2-1 0,1 1 0,-3 2 0,6-8 0,-4 0 0</inkml:trace>
  <inkml:trace contextRef="#ctx0" brushRef="#br0" timeOffset="1897">272 15 12287,'-8'0'0,"4"0"0,-1 0 0,-1 0 0,-1 0 0,0 0 0,-4 3 0,0 1 0</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37:31.935"/>
    </inkml:context>
    <inkml:brush xml:id="br0">
      <inkml:brushProperty name="width" value="0.08571" units="cm"/>
      <inkml:brushProperty name="height" value="0.08571" units="cm"/>
      <inkml:brushProperty name="color" value="#FF0066"/>
    </inkml:brush>
  </inkml:definitions>
  <inkml:trace contextRef="#ctx0" brushRef="#br0">1005 57 12287,'0'-11'0,"2"-2"0,2 3 0,-1 1 0,0 1 0,3 4 0,-1 2 0,1 4 0,2 3 0,-1 4 0,1 4 0,2 0 0,-2 3 0,3 1 0,-2 3 0,1 1 0,1 1 0,-2 0 0,1 0 0,-1 0 0,-1-4 0,-2 0 0,0-4 0,-1-2 0,-4-1 0,6-4 0,-3 1 0</inkml:trace>
  <inkml:trace contextRef="#ctx0" brushRef="#br0" timeOffset="684">866 79 12287,'-4'-5'0,"0"1"0,1 1 0,2 1 0,-1 5 0,1 1 0,1 3 0,1 0 0,1 1 0,0 2 0,3 2 0,0 0 0,-1 0 0,2 0 0,-1 1 0,2-1 0,0 1 0,0 1 0,-2 0 0,0 0 0,1-2 0,-2 2 0,0-4 0,0 1 0,0-1 0,-2 0 0,0-3 0,-1 1 0,-4-2 0,-2-1 0,-2-2 0,0 1 0,-3-4 0,0 3 0,2-2 0,-1-1 0,0-1 0,-1-1 0,0-1 0,-1-1 0,3 0 0,-1-2 0,1 1 0,3 0 0,-1 1 0,1-1 0,-2 2 0,0 0 0,0 1 0,-1 0 0,1 0 0,0 4 0,-1 1 0,1 1 0,0 1 0,-1 2 0,1 1 0,0-1 0,-1 0 0,1 1 0,0-2 0,-1-1 0,1 2 0,0-3 0,-1 1 0,-2 0 0,2-3 0,-2 2 0,2-1 0,0-1 0,1-1 0,0-2 0,-1-1 0,1 0 0,0-4 0,-1 1 0,1-1 0,0-2 0,2 1 0,0-1 0,-1-1 0,0-1 0,-1 0 0,1 3 0,2-1 0,-2-2 0,2 2 0,0-2 0,0 2 0,0 1 0,2-1 0,0 1 0,0 1 0,-1 1 0,3-2 0,-3 2 0,0 1 0,0-1 0,-2 0 0,1-2 0</inkml:trace>
  <inkml:trace contextRef="#ctx0" brushRef="#br0" timeOffset="1184">660 123 12287,'0'-7'0,"-2"-1"0,-1 1 0,1 3 0,0 2 0,-1 4 0,2 3 0,0 1 0,1-2 0,-4 3 0,0-3 0</inkml:trace>
  <inkml:trace contextRef="#ctx0" brushRef="#br0" timeOffset="1901">286 248 12287,'-4'0'0,"1"1"0,3 1 0,0 0 0,0 3 0,0 0 0,0-1 0,1 0 0,0 0 0,2 1 0,-1-1 0,-2 4 0,0-1 0,-2 0 0,-1 0 0,-1-1 0,-2-1 0,0-3 0,0 2 0,2-1 0,-2-1 0,2-1 0,-1-1 0,-1 0 0,1-1 0,0-2 0,2-1 0,2-3 0,1 2 0,0 0 0,0 0 0,0-2 0,0 0 0,0 3 0,-3 1 0,1 5 0,-2 1 0,-2 1 0,-1 2 0,0 0 0,0 2 0,-1-1 0,1 0 0,0 1 0,-1-2 0,1 0 0,0-1 0,-1-4 0,1 2 0,0-2 0,3-2 0,1-2 0,2-1 0,1-3 0,0 3 0,4 1 0,1 3 0,-2 1 0,0 0 0,-1 2 0,1 2 0,-1-3 0,-2 3 0,0 0 0,0 1 0,-3-1 0,1 1 0,-2-3 0,-3 0 0,-2 1 0,1-1 0,-3-1 0,2 0 0,-1 0 0,-1-2 0,2 0 0,-1 0 0,2-3 0,-1 2 0,3-4 0,0-1 0,1-1 0,4-2 0,-2-2 0,2 0 0,1-5 0,0-3 0</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37:36.386"/>
    </inkml:context>
    <inkml:brush xml:id="br0">
      <inkml:brushProperty name="width" value="0.08571" units="cm"/>
      <inkml:brushProperty name="height" value="0.08571" units="cm"/>
      <inkml:brushProperty name="color" value="#FF0066"/>
    </inkml:brush>
  </inkml:definitions>
  <inkml:trace contextRef="#ctx0" brushRef="#br0">954 427 12287,'-7'0'0,"0"-1"0,2-1 0,1 1 0,2-1 0,1 0 0,-2 0 0,0-1 0,1-1 0,-3 2 0,2-3 0,-1 0 0,-2 1 0,2-3 0,0 2 0,0-1 0,0-2 0,1 1 0,-1 0 0,1-1 0,0 1 0,3 0 0,0 3 0,1 0 0,2 5 0,1 2 0,1-2 0,-1 4 0,2 0 0,1-1 0,0 3 0,0-3 0,1 1 0,-1 0 0,0-1 0,0 1 0,-1 0 0,-2 1 0,1-2 0,3 1 0,-1 1 0,-2-3 0,-1 0 0,-1 0 0,0 1 0,-3 4 0,-1-3 0,-2-1 0,-1-1 0,-3 2 0,0-3 0,-1 0 0,1 1 0,0 0 0,-1-1 0,1 1 0,-3-2 0,0 2 0,1-3 0,1 0 0,1 3 0,-1-1 0,-1 0 0,-1-1 0,-2-1 0,2 0 0,0 0 0,0 0 0,2 0 0,-3 0 0,1 0 0,0 0 0,1-1 0,1-1 0,1-1 0,0-1 0,-3 0 0,0-2 0,1 1 0,1 0 0,1-2 0,-1 0 0,1 0 0,0 2 0,-1-1 0,1 1 0,0-1 0,-1 1 0,1 0 0,0 2 0,-1 1 0,4 2 0,1 1 0,4 0 0,1 2 0,2 0 0,4-1 0,-1 0 0,0 0 0,1-1 0,1 1 0,1 0 0,-1 0 0,2 1 0,-1 0 0,-1-2 0,-1 1 0,-1 0 0,0 0 0,1 4 0,-2-5 0,-2 4 0,-4 1 0,-1-3 0,-3 0 0,-2 0 0,-1-1 0,-1 3 0,-1-2 0,-1-1 0,1 1 0,-2-2 0,0 2 0,-2-3 0,1 0 0,2 0 0,-1 0 0,0 0 0,-1 0 0,1 0 0,-1 0 0,1-2 0,0 0 0,2-4 0,-2 2 0,0-1 0,2 0 0,1 0 0,1-2 0,0-1 0,-1-2 0,1 2 0,0-3 0,-1 1 0,1-3 0,0 2 0,0-1 0,1-1 0,2-1 0,-1-1 0,-2 0 0,1 1 0,2-1 0,1 1 0,-1 2 0,1 2 0,1 2 0,1 3 0,1 0 0,0 4 0,0 7 0,1 0 0,1 6 0,0-3 0,0-2 0,1 1 0,0-1 0,1 0 0,2 1 0,-2-1 0,1 0 0,0 2 0,-1 0 0,3 0 0,-3 1 0,1 0 0,-1 0 0,1 2 0,0-2 0,-1-1 0,0 2 0,-2 0 0,-2 1 0,0-2 0,0-2 0,0-1 0,0 0 0,-1 0 0,-1-2 0,-2 1 0,-4-4 0,1 0 0,0-2 0,-3 0 0,0 0 0,0 0 0,0-3 0,2-1 0,-2-3 0,2-1 0,0 1 0,1 0 0,0-1 0,0 1 0,2 0 0,0 2 0,1 1 0,0 1 0,2 0 0,-3 3 0,-1 0 0,0 1 0,-2 1 0,1 0 0,0 4 0,-1-1 0,1 1 0,0 1 0,-1-1 0,1 0 0,0 0 0,-1 0 0,1-1 0,0 1 0,2-1 0,0 0 0,0-1 0,-2-2 0,-1-1 0,1-1 0,0 0 0,-1 0 0,1-3 0,-1-2 0,-1-2 0,-1 0 0,0-1 0,3 1 0,0 0 0,-1-1 0,1-1 0,0-2 0,-1 0 0,1 1 0,0-1 0,-1 2 0,1-3 0,0 1 0,2-2 0,1 2 0,0 0 0,0 1 0,-1-2 0,0 2 0,1 1 0,0 1 0,-1 0 0,1 1 0,0 0 0,-2-1 0,3 1 0,0 3 0,2 1 0,-2 0 0,1 2 0,2-3 0,0 4 0</inkml:trace>
  <inkml:trace contextRef="#ctx0" brushRef="#br0" timeOffset="282">844 126 12287,'-5'-3'0,"1"-2"0,1-1 0,-3 2 0,2 0 0,-3 5 0,3 2 0,-6 1 0,2 3 0</inkml:trace>
  <inkml:trace contextRef="#ctx0" brushRef="#br0" timeOffset="583">411 566 12287,'-7'0'0,"0"0"0,-1 0 0,1 0 0,0 3 0,-1-1 0,1 0 0,-1-1 0,-1 0 0,-1 1 0,0-1 0,3 2 0</inkml:trace>
  <inkml:trace contextRef="#ctx0" brushRef="#br0" timeOffset="933">169 104 12287,'-7'-3'0,"0"-2"0,-1 2 0,1 1 0,0 4 0,-1 2 0,1 3 0,0 2 0,-1 0 0,1 0 0,0 0 0,-1-1 0,-2 0 0,-2-4 0,-2-1 0</inkml:trace>
  <inkml:trace contextRef="#ctx0" brushRef="#br0" timeOffset="1098">103 24 12287,'0'-8'0,"0"1"0,0 2 0,0 2 0,-3 2 0,-1 3 0,-4 5 0,-2 1 0,-2 2 0,-2 1 0,-1 4 0,1 0 0,-1-1 0</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37:40.099"/>
    </inkml:context>
    <inkml:brush xml:id="br0">
      <inkml:brushProperty name="width" value="0.08571" units="cm"/>
      <inkml:brushProperty name="height" value="0.08571" units="cm"/>
      <inkml:brushProperty name="color" value="#FF0066"/>
    </inkml:brush>
  </inkml:definitions>
  <inkml:trace contextRef="#ctx0" brushRef="#br0">1907 44 12287,'4'-3'0,"0"1"0,-4-3 0,0-1 0,0 3 0,0 1 0,-1 4 0,-1 3 0,0 1 0,-3 4 0,2 1 0,1-1 0,-1 1 0,2 2 0,-2-1 0,3 1 0,0 0 0,0 0 0,0-3 0,0 1 0,0-1 0,3 0 0,2-3 0,2 0 0,3-2 0,-2 1 0,3-4 0,-1 0 0,2-2 0,0 0 0,0 0 0,0-3 0,0-2 0,-2 1 0,-2-1 0,-1 0 0,0 1 0,0-2 0,-2 1 0,-3 2 0,-4 0 0,-2 2 0,-5 1 0,1 1 0,-2 2 0,-3-2 0,0 4 0,0 1 0,-2 0 0,0 2 0,1-1 0,-1 0 0,0 1 0,-1 2 0,0-1 0,0-1 0,0-2 0,0 1 0,1-3 0,0 1 0,1 0 0,0-4 0,2 2 0,2-3 0,2 0 0,0-3 0,1-1 0,0-1 0,3 0 0,0 0 0,4-2 0,0 0 0,0-1 0,0 1 0,0 3 0,-1 1 0,0 4 0,-2 1 0,-2 0 0,1 3 0,-1-1 0,0 1 0,0 1 0,-2-2 0,-1 1 0,1 0 0,-1-3 0,-1 2 0,-2 0 0,0 1 0,1-4 0,-1 2 0,-1-3 0,1 0 0,-1 0 0,0 0 0,2 0 0,2-3 0,1 2 0,0-4 0,2-1 0,0-1 0,2 3 0,-1-1 0,1-1 0,1-1 0,2 0 0,0 3 0,0 1 0,0 4 0,0 1 0,0 3 0,-1 1 0,-1-1 0,0 0 0,0 1 0,-1-2 0,0 1 0,-1 0 0,-2-1 0,2 2 0,-1-3 0,-1 1 0,0 0 0,-2 2 0,1-1 0,2-4 0,0 2 0,4-3 0,-3 0 0</inkml:trace>
  <inkml:trace contextRef="#ctx0" brushRef="#br0" timeOffset="517">1599 66 12287,'0'-8'0,"0"-1"0,0-1 0,-1 4 0,-1 6 0,-2 3 0,-3 5 0</inkml:trace>
  <inkml:trace contextRef="#ctx0" brushRef="#br0" timeOffset="850">1130 198 12287,'-7'0'0,"-1"0"0,1 0 0,0 1 0,3 1 0,0 2 0,5 3 0,2 1 0,-2-3 0,4-1 0,1-1 0,0-1 0,2-1 0,-1 1 0,0 0 0,1 0 0,-1-1 0,0-1 0,1-1 0,-1-1 0,4-3 0,0-2 0</inkml:trace>
  <inkml:trace contextRef="#ctx0" brushRef="#br0" timeOffset="1183">1203 190 12287,'-7'0'0,"0"0"0,1 0 0,-1 0 0,-1 0 0,0 0 0,-2 0 0,-2 1 0,-1 1 0,-2 0 0,-5 4 0,1-1 0,-1 1 0,-2 2 0,1-1 0,-5 0 0,3 0 0,2-2 0,1 1 0,1-4 0,4 0 0,2-2 0,5-3 0,0-2 0,5-1 0,2-2 0,1 1 0,1 0 0,2-1 0,3 1 0,4 0 0,-1-1 0,-1 1 0,2 1 0,-1 0 0,0 2 0,0 1 0,-2-2 0,0 2 0,1 2 0,-1 0 0,0 2 0,0 1 0,-2 3 0,0-1 0,-1 1 0,-1 1 0,0 0 0,0 2 0,-3 1 0,0 1 0,0-1 0,-1 2 0,-2-2 0,-2 1 0,-1 1 0,-4-3 0,0 2 0,1-3 0,-2-2 0,2 1 0,-2-1 0,0 1 0,2-1 0,1 1 0,0-4 0,-1 0 0,-1-2 0,0 0 0,3-6 0,0-2 0</inkml:trace>
  <inkml:trace contextRef="#ctx0" brushRef="#br0" timeOffset="1433">661 14 12287,'0'-7'0,"0"3"0,3 2 0,1 4 0,3 4 0,1 4 0,-1 4 0,0 2 0,1 2 0,-2 1 0,-1 0 0,1-2 0,-3 2 0,0-1 0,0-2 0,3-1 0,-2 0 0</inkml:trace>
  <inkml:trace contextRef="#ctx0" brushRef="#br0" timeOffset="2353">499 161 12287,'-11'-10'0,"1"1"0,4-1 0,2 2 0,1 1 0,1 2 0,2 1 0,3 1 0,1 0 0,3 3 0,1 0 0,-1 0 0,0 3 0,1 0 0,-1 0 0,0 1 0,1 1 0,-1 0 0,0 2 0,1 0 0,-2-2 0,0 0 0,-2 1 0,-1 0 0,0 2 0,-3 1 0,0 1 0,-1 1 0,-2-2 0,-2-3 0,-1 1 0,-5-1 0,-1 1 0,-2 0 0,0-2 0,-2 1 0,-1-3 0,-3 0 0,-1 0 0,0 2 0,1-2 0,0-2 0,0 0 0,2-1 0,0 0 0,1 0 0,0 0 0,0-1 0,2 0 0,1-3 0,2 0 0,-1 2 0,3-3 0,1 0 0,1 1 0,1-2 0,3 1 0,1-2 0,2 0 0,1-3 0,1 0 0,2 1 0,1 1 0,4 1 0,1-1 0,1-1 0,2-1 0,-3 1 0,3 3 0,-2 1 0,-1 0 0,0 1 0,0-1 0,1 2 0,-1 2 0,-3-3 0,-1 2 0,0 0 0,1 5 0,-1 2 0,-3 1 0,-1 2 0,-1 1 0,0 1 0,0-1 0,0-1 0,-1-1 0,-1 2 0,-3 0 0,1-3 0,-1 1 0,-1 0 0,0-1 0,-4 2 0,0-2 0,1 0 0,-2-1 0,3-3 0,-2 1 0,2-1 0,1 1 0,2-1 0,0-3 0,-1-1 0,3 0 0,0-3 0,3 0 0,0-2 0,0 0 0,3-1 0,-2 2 0,4 1 0,-3-1 0,0 7 0,-3 0 0,-2 2 0,-2 3 0,1-2 0,-4 1 0,2 1 0,1 0 0,-2-1 0,2 0 0,-1 0 0,-1-1 0,2 0 0,0-2 0,-1 0 0,0 0 0,-2-5 0,3-1 0,1-3 0,1-1 0,0 1 0,1 0 0,-1-1 0,-1 1 0,2 0 0,-1 0 0,0 2 0,-2 0 0,1 3 0,-1 0 0,-1 1 0,0 1 0,-2 0 0,1 1 0,0 1 0,-1 1 0,1 3 0,0-1 0,3 1 0,-2 1 0,3 2 0,-1 1 0,1-1 0,1-4 0,2 0 0,0 1 0,0 0 0,0 2 0,0-1 0,0 0 0,2-2 0,1 0 0,1 1 0,-1-3 0,2 0 0,0-3 0,2 0 0,-2 0 0,0 0 0,0 0 0,2 0 0,0 0 0,1 0 0,2-3 0,2-1 0</inkml:trace>
  <inkml:trace contextRef="#ctx0" brushRef="#br0" timeOffset="2534">565 484 12287,'-7'-8'0,"0"1"0,-1 3 0,1 2 0,-4 1 0,0 1 0</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37:47.768"/>
    </inkml:context>
    <inkml:brush xml:id="br0">
      <inkml:brushProperty name="width" value="0.08571" units="cm"/>
      <inkml:brushProperty name="height" value="0.08571" units="cm"/>
      <inkml:brushProperty name="color" value="#FF0066"/>
    </inkml:brush>
  </inkml:definitions>
  <inkml:trace contextRef="#ctx0" brushRef="#br0">983 103 12287,'4'-5'0,"-1"0"0,0 0 0,-1-2 0,3-1 0,-2 1 0,-1 2 0,-1 1 0,2 1 0,-3-3 0,4 5 0,-8-1 0,-1 4 0,0 3 0,0 2 0,-2 0 0,2 0 0,-1 1 0,-1-1 0,0 0 0,1 1 0,2 0 0,1 2 0,1-4 0,2 3 0,0 0 0,0 0 0,3-2 0,2-2 0,1 0 0,2-2 0,-1-2 0,0 0 0,1-1 0,-1 0 0,0 0 0,1 0 0,-1-2 0,0-2 0,1 0 0,-4 3 0,1-2 0,-3 2 0,0 1 0,-4 1 0,-3 2 0,-1 1 0,-3 3 0,0 0 0,0 1 0,-5-1 0,0 0 0,-2 1 0,-1-1 0,-1 0 0,-2 0 0,-1-1 0,-1-1 0,0-1 0,1 1 0,0-3 0,2-1 0,5-1 0,-1 0 0,3-1 0,3-1 0,0-3 0,7-2 0,0 0 0,1-1 0,2 1 0,2 0 0,1 2 0,3 0 0,0 0 0,1 1 0,-1 0 0,1 2 0,1 0 0,1 0 0,0 1 0,-3 1 0,0 0 0,1 0 0,-1 1 0,0 2 0,1 2 0,-4 1 0,-1 1 0,-1-1 0,1 1 0,-2-2 0,-3 4 0,-3-1 0,-1 1 0,-4-1 0,-1-1 0,0 0 0,-2 1 0,1-1 0,1 0 0,0-2 0,-1 0 0,3-2 0,-1 1 0,2-1 0,-2-4 0,-2-3 0</inkml:trace>
  <inkml:trace contextRef="#ctx0" brushRef="#br0" timeOffset="249">551 37 12287,'-4'3'0,"0"-1"0,5 3 0,2 3 0,1 1 0,3 4 0,-1 0 0,0 2 0,-1 2 0,0 1 0,2-1 0,0 0 0,-2-1 0,1-1 0,-2 0 0</inkml:trace>
  <inkml:trace contextRef="#ctx0" brushRef="#br0" timeOffset="883">404 154 12287,'-4'-1'0,"1"-1"0,3 1 0,2 3 0,0 6 0,4 1 0,-2-2 0,1 1 0,0 2 0,-1-2 0,2 2 0,-2-1 0,-1 1 0,0-2 0,-3 2 0,0-2 0,0-1 0,-1 0 0,-2 1 0,-2-2 0,-1-1 0,-4 1 0,0-3 0,-2 0 0,-1 1 0,-1-2 0,0-2 0,1 0 0,1 0 0,1-1 0,-1-1 0,1-3 0,0-2 0,4-2 0,-1-1 0,3 1 0,2 1 0,0 0 0,3 1 0,0 0 0,0-1 0,0 4 0,1-1 0,2 2 0,1 2 0,0-3 0,1 2 0,1 0 0,0 2 0,-1 2 0,0 1 0,-2 1 0,3-1 0,-2 2 0,2 0 0,-1 2 0,2-2 0,-3 0 0,0 0 0,1 2 0,-2-1 0,1 0 0,0-1 0,0 1 0,-2 0 0,0 1 0,-1 1 0,-1-1 0,0 0 0,-1 1 0,-1-1 0,-6-2 0,-3 0 0,-1 1 0,-1 0 0,-1-1 0,-4 0 0,0 0 0,0-1 0,-2 2 0,3-4 0,-1 0 0,0-2 0,-2 0 0,3 0 0,1 0 0,0 0 0,4 0 0,1 0 0,-1-2 0,1 0 0,2-4 0,-1 1 0,3-2 0,2 0 0,-2 0 0,3-1 0,0 0 0,2-1 0,-2-3 0,0-3 0</inkml:trace>
  <inkml:trace contextRef="#ctx0" brushRef="#br0" timeOffset="1183">301 15 12287,'0'-8'0,"1"4"0,2 2 0,-2 1 0,4 1 0,1 0 0,-2 3 0,0 0 0,0 0 0,0 0 0,-2 3 0,0-1 0,-1 1 0,-1-1 0,0-2 0</inkml:trace>
  <inkml:trace contextRef="#ctx0" brushRef="#br0" timeOffset="1331">184 110 12287,'-7'0'0,"-1"0"0,1 0 0,0 0 0,-1 0 0,1 1 0,0 1 0,-1 3 0,1 2 0,-4 0 0,0 0 0</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37:50.720"/>
    </inkml:context>
    <inkml:brush xml:id="br0">
      <inkml:brushProperty name="width" value="0.08571" units="cm"/>
      <inkml:brushProperty name="height" value="0.08571" units="cm"/>
      <inkml:brushProperty name="color" value="#FF0066"/>
    </inkml:brush>
  </inkml:definitions>
  <inkml:trace contextRef="#ctx0" brushRef="#br0">874 238 12287,'0'5'0,"0"0"0,0-1 0,2 1 0,1 1 0,1 2 0,1 0 0,3 5 0,-1 0 0,0 0 0,1 2 0,-2-1 0,0-1 0,-1-1 0,0-1 0,2-1 0,0-1 0,1-5 0</inkml:trace>
  <inkml:trace contextRef="#ctx0" brushRef="#br0" timeOffset="465">705 296 12287,'7'0'0,"1"0"0,-1 0 0,0 0 0,1 0 0,-1 0 0,0 0 0,1 0 0,-2 1 0,-1 2 0,1-2 0,-3 4 0,0 1 0,1 0 0,-3 3 0,-3 0 0,-3 0 0,-3 1 0,-1-3 0,-4 0 0,0-2 0,-2 1 0,0-2 0,1 1 0,-1 0 0,0-3 0,1 0 0,1-1 0,1-1 0,1-1 0,-1-1 0,2-3 0,2-2 0,0-2 0,2-2 0,0 0 0,1 1 0,4-2 0,-2 2 0,2 1 0,1 1 0,0 0 0,0 1 0,0 0 0,1 3 0,2 1 0,-2 3 0,3 3 0,0 2 0,-3 4 0,0 0 0,-1 4 0,0 0 0,0 0 0,-2 2 0,-2 1 0,0 0 0,-2 1 0,2 0 0,0-2 0,-2-1 0,-1 1 0,1-3 0,0-1 0,1-2 0,-1-3 0,0-3 0,-1 0 0,-1-3 0</inkml:trace>
  <inkml:trace contextRef="#ctx0" brushRef="#br0" timeOffset="646">441 304 12287,'7'0'0,"0"1"0,-2 1 0,1 3 0,-1 4 0,2 1 0,0 2 0,0-2 0,1 1 0,-1 0 0,0-2 0,1-1 0,-1-1 0,0 0 0</inkml:trace>
  <inkml:trace contextRef="#ctx0" brushRef="#br0" timeOffset="845">742 113 12287,'0'-11'0,"0"1"0,3 5 0,-3 5 0,0 5 0,-3 1 0,-5 2 0</inkml:trace>
  <inkml:trace contextRef="#ctx0" brushRef="#br0" timeOffset="1595">353 216 12287,'-2'-10'0,"-2"0"0,0 1 0,3 1 0,-2 1 0,2-1 0,1 4 0,1-1 0,2 2 0,-2 1 0,4 2 0,1 0 0,0 0 0,2 0 0,-1 0 0,0 3 0,1 1 0,-1 0 0,-2 3 0,-1-2 0,-1 1 0,2 1 0,-2 1 0,-2-1 0,0 0 0,-1 1 0,0-1 0,0 0 0,0 1 0,-3-1 0,-2 0 0,-2 0 0,0-2 0,0 1 0,-1-2 0,0 1 0,-2-3 0,2 1 0,-2 0 0,1-2 0,0 0 0,1-1 0,-2 0 0,2-1 0,4-1 0,-3 0 0,3-3 0,0 0 0,-2 1 0,4-1 0,-4 3 0,1 0 0,1 1 0,-1 1 0,1 1 0,-2 0 0,2 2 0,1 2 0,-2-2 0,-1 1 0,2-2 0,0 0 0,-1-1 0,-3-1 0,3-1 0,1-1 0,1-3 0,1-2 0,1-1 0,-1-1 0,0-1 0,-3 0 0,2 0 0,-1-2 0,1 1 0,-3 0 0,2 2 0,-1-1 0,1 1 0,-1 3 0,-4 2 0,0 1 0,1 0 0,-2 4 0,2 2 0,0 2 0,1 1 0,0 1 0,0 1 0,2-1 0,-1 1 0,2 1 0,-1 1 0,0-1 0,3-1 0,0-1 0,1 1 0,1-1 0,0-2 0,1 0 0,1 1 0,0-3 0,3-1 0,0-1 0,2-1 0,0 0 0,1 0 0,-1 0 0,0 0 0,4 0 0,-3-6 0,3-3 0</inkml:trace>
  <inkml:trace contextRef="#ctx0" brushRef="#br0" timeOffset="1728">368 10 12287,'0'-4'0,"0"-1"0,-1 6 0,-2 2 0,-2 2 0,-1 6 0,-1 0 0</inkml:trace>
  <inkml:trace contextRef="#ctx0" brushRef="#br0" timeOffset="1878">265 340 12287,'-5'-3'0,"0"-2"0,-1-1 0,3-2 0,-3 1 0,2 0 0</inkml:trace>
  <inkml:trace contextRef="#ctx0" brushRef="#br0" timeOffset="1978">16 106 12287,'-4'-10'0,"0"0"0,0 1 0,1 4 0,3-1 0,0 2 0</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37:56.481"/>
    </inkml:context>
    <inkml:brush xml:id="br0">
      <inkml:brushProperty name="width" value="0.08571" units="cm"/>
      <inkml:brushProperty name="height" value="0.08571" units="cm"/>
      <inkml:brushProperty name="color" value="#FF0066"/>
    </inkml:brush>
  </inkml:definitions>
  <inkml:trace contextRef="#ctx0" brushRef="#br0">28 57 12287,'-15'-13'0,"2"10"0,17-19 0,8 13 0,16 3 0,16 3 0,8 3 0,4 3 0,4 3 0,5 3 0,6 1 0,13-7 0,4 3 0,5 3 0,-6 4 0,9-7 0,-2 3 0,-1-2 0,-40-5 0,0-1 0,-2-1 0,1 0 0,2 0 0,0 0 0,2 0 0,0 0 0,0 0 0,0 0 0,0 0 0,0 0 0,-1 0 0,-1 0 0,-2 0 0,-1 0 0,2-1 0,0-1 0,40-5 0,-3-2 0,-3 3 0,10-7 0,2 4 0,-47 6 0,-1 0 0,0 1 0,1 1 0,47 1 0,-45-1 0,1-1 0,-2-1 0,0-1 0,0 0 0,0-1 0,40-4 0,-18 9 0,-1 0 0,-2 0 0,6 0 0,-10 0 0,4 0 0,5 0 0,4 0 0,9 3 0,7 3 0,-46-2 0,1 1 0,4 2 0,0-1 0,37 0 0,-3 6 0,-3 4 0,7-10 0,-1 7 0,-6-4 0,-9 0 0,3 1 0,-4-10 0,10 0 0,7 0 0,-42 0 0,2 0 0,45 0 0,-48 0 0,1 0 0,-1 0 0,0 0 0,49 0 0,-49 0 0,1 0 0,44 0 0,1 0 0,-7 0 0,-39 0 0,0 0 0,1 0 0,-1 0 0,49 0 0,-46-1 0,1 2 0,-4 0 0,0 1 0,2 1 0,0 0 0,-2 2 0,1-1 0,1 2 0,-1-2 0,42-4 0,-7 0 0,-9 0 0,-1 0 0,-8 0 0,-1 0 0,1 0 0,-13 0 0,-13 0 0,-2 0 0,-7 0 0,6 0 0,-2 0 0,-4 0 0,-3 0 0,0 0 0,6 0 0,-5-10 0,5 1 0,-6 0 0,-15 6 0,-7-7 0,-6 4 0,-3-13 0,-12-12 0,-4-12 0</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38:28.765"/>
    </inkml:context>
    <inkml:brush xml:id="br0">
      <inkml:brushProperty name="width" value="0.08571" units="cm"/>
      <inkml:brushProperty name="height" value="0.08571" units="cm"/>
      <inkml:brushProperty name="color" value="#FF0066"/>
    </inkml:brush>
  </inkml:definitions>
  <inkml:trace contextRef="#ctx0" brushRef="#br0">1693 381 12287,'-5'-1'0,"2"-2"0,2 3 0,1 0 0,0 6 0,0 4 0,3 4 0,1 7 0,0 4 0,3 5 0,-2 4 0,-1 4 0,1 3 0,0 3 0,-2 2 0,1-2 0,0-2 0,-2-4 0,2-3 0,-1-4 0,-1-3 0,2-1 0,-3-7 0,3-2 0,-1-4 0,-1-1 0,1-2 0,-3-3 0,0-3 0,4-9 0,1-5 0</inkml:trace>
  <inkml:trace contextRef="#ctx0" brushRef="#br0" timeOffset="565">1447 381 12287,'-4'-9'0,"1"1"0,2 4 0,2 5 0,2 7 0,4 5 0,4 7 0,0 3 0,-2 4 0,0 0 0,-1 2 0,0 0 0,1 2 0,-1 3 0,1 1 0,-1-2 0,1-3 0,-4-2 0,1-4 0,0 0 0,-2-2 0,1-4 0,-3-1 0,1-5 0,-1-2 0,-1-5 0,-1 1 0,0-4 0,-4-2 0,-2-6 0,-1-1 0,1-2 0,-1 1 0,-1-1 0,-2 1 0,-3-3 0,2-1 0,-3 1 0,-2-1 0,-2 0 0,-2-4 0,-2 2 0,-3-1 0,0-2 0,0-1 0,0-3 0,3-1 0,-1-1 0,5-5 0,3-3 0,2-2 0,3-1 0,4 0 0,3 0 0,2 0 0,1 3 0,1 1 0,2 2 0,3 4 0,1-2 0,3 4 0,1-3 0,3 0 0,2 3 0,1 3 0,1 3 0,2 2 0,5 1 0,6-2 0,3 2 0,2 1 0,3 3 0,2 4 0,0-1 0,-2 1 0,0 1 0,0 1 0,3-6 0,-4-4 0</inkml:trace>
  <inkml:trace contextRef="#ctx0" brushRef="#br0" timeOffset="1233">1396 855 12287,'-4'-4'0,"-1"2"0,2-4 0,1 2 0,-3-2 0,-1 2 0,-2 4 0,-1 0 0,1 3 0,-2 1 0,0 1 0,-1 1 0,-3-1 0,1 0 0,-1 2 0,-4 1 0,1-3 0,-6 1 0,-1-1 0,-4 0 0,1 2 0,-4-3 0,-2-1 0,-3 1 0,2-1 0,-2-3 0,4-1 0,4-2 0,1-2 0,3-3 0,2-1 0,5 1 0,1 0 0,5-1 0,1 1 0,0-1 0,2 1 0,-1-1 0,1 1 0,4 3 0,4 2 0,1 2 0,5 2 0,0 2 0,2 3 0,0 0 0,1 1 0,-1-1 0,1 0 0,-4 3 0,1 1 0,0 1 0,-2 0 0,1-2 0,-3-1 0,1 1 0,-1-1 0,-1-2 0,-2 0 0,-2 0 0,-3 2 0,-2-1 0,-3 0 0,-1-2 0,-1 2 0,-1 0 0,-2-2 0,1-2 0,1-2 0,0-1 0,-3 0 0</inkml:trace>
  <inkml:trace contextRef="#ctx0" brushRef="#br0" timeOffset="1398">711 626 12287,'0'-11'0,"0"0"0,-1 0 0,-2 6 0,2 2 0,-2 6 0,-1 2 0,-1 3 0,-3 0 0</inkml:trace>
  <inkml:trace contextRef="#ctx0" brushRef="#br0" timeOffset="1733">415 787 12287,'0'9'0,"0"3"0,0-3 0,-1 3 0,-2 0 0,-2-1 0,-4 4 0,-2-1 0,-3 1 0,-2-1 0,-2 1 0,-2-4 0,-2 1 0,-3 0 0,0-5 0,-1 0 0,1-2 0,0-3 0,0-1 0,2-1 0,1 0 0,1 0 0,5-7 0,2-1 0,2-3 0,2-1 0,1-1 0,3-4 0,1 0 0,1 0 0,2 0 0,2 0 0,0-3 0,0-2 0</inkml:trace>
  <inkml:trace contextRef="#ctx0" brushRef="#br0" timeOffset="1915">373 965 12287,'-9'0'0,"4"-3"0,-1 0 0,4 1 0,-1 5 0,2 3 0,1 1 0,0 2 0</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38:35.214"/>
    </inkml:context>
    <inkml:brush xml:id="br0">
      <inkml:brushProperty name="width" value="0.08571" units="cm"/>
      <inkml:brushProperty name="height" value="0.08571" units="cm"/>
      <inkml:brushProperty name="color" value="#FF0066"/>
    </inkml:brush>
  </inkml:definitions>
  <inkml:trace contextRef="#ctx0" brushRef="#br0">1 29 12287,'0'-16'0,"3"4"0,6 12 0,10 0 0,9 0 0,9 3 0,10 3 0,6 3 0,6 4 0,6-4 0,13 7 0,12-1 0,-39-4 0,1 0 0,7-4 0,3-2 0,6 3 0,1 0 0,9 3 0,0 0 0,-5-3 0,0-1 0,8 1 0,0 0 0,-5 0 0,0-1-98,-1 2 0,-1-2 1,3-4-1,-1 0 1,-4 3-1,-1 1 1,1-2-1,-1-1 98,-2 1 0,-1-1 0,-1 1 0,0 0 0,2-4 0,2 1 0,-1 1 0,0 0 0,0 1 0,0 1 0,-5 1 0,0-2 0,-1-4 0,0 0 0,0 0 0,-1 0 0,1 0 0,0 0 0,7 0 0,1 0 0,7 0 0,1 0 0,1 0 0,-1 0 0,0-1 0,-1 2 0,-6 0 0,-3 1 0,-6 1 0,0 0 0,0 2 0,-1-1 0,2-1 0,-2 1 0,-5 2 0,-1 0 0,1-1 0,-1-1 0,-5 0 0,-1-1 33,45 0 0,-44-3 0,-1 0 0,42 0 0,-3 0-33,-2 0 0,-5 0 0,1 0 0,-3-3 0,-6-7 0,3 4 0,-13-13 0,-3 1 0,-3 2 0,1-6 0,-1 10 0,0-1 0,-6 1 0,-4-7 0,4 7 0,-3-1 0,-3 1 0,-13 0 0,6 5 196,1-2 1,-10 0 0,6 6-197,-6-7 0,-12 7 26,0-6-26,-1 6 0,-2 3 0,-4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43:02.672"/>
    </inkml:context>
    <inkml:brush xml:id="br0">
      <inkml:brushProperty name="width" value="0.08571" units="cm"/>
      <inkml:brushProperty name="height" value="0.08571" units="cm"/>
      <inkml:brushProperty name="color" value="#008C3A"/>
    </inkml:brush>
  </inkml:definitions>
  <inkml:trace contextRef="#ctx0" brushRef="#br0">1932 34 12287,'0'9'0,"0"0"0,0-1 0,0-2 0,-1-1 0,-2-2 0,1 3 0,-4-2 0,0 1 0,1 0 0,0 4 0,1 0 0,3-1 0,-3 2 0,1 0 0,1 3 0,1 0 0,5 1 0,2 3 0,1 2 0,2 1 0,0-1 0,2 4 0,1-1 0,2 0 0,0 0 0,3-3 0,-1 1 0,-1 0 0,0-6 0,-4-3 0,0-1 0,-2-2 0,-4-3 0,-1-1 0</inkml:trace>
  <inkml:trace contextRef="#ctx0" brushRef="#br0" timeOffset="517">1631 258 12287,'0'4'0,"1"3"0,1-3 0,1 1 0,0-3 0,-3 1 0,0-3 0,4 0 0,-2 1 0,3 2 0,2 3 0,-2-1 0,0 0 0,-1 2 0,1 1 0,-3-3 0,2 1 0,-1 1 0,0 0 0,0 2 0,-3 0 0,0-1 0,0 1 0,-1-1 0,-2 1 0,-2-3 0,-5-2 0,-1 0 0,1 2 0,-2-3 0,0-1 0,-3-1 0,-1-1 0,-1 0 0,0 0 0,0 0 0,-1 0 0,1 0 0,0 0 0,0 0 0,4 0 0,0 0 0,2-1 0,-1-2 0,1 1 0,2-3 0,1 0 0,-1 1 0,3-3 0,1-4 0,3 1 0,-2-2 0</inkml:trace>
  <inkml:trace contextRef="#ctx0" brushRef="#br0" timeOffset="783">1537 9 12287,'0'8'0,"1"0"0,1-2 0,1 0 0,0-3 0,-3 3 0,-1-4 0,-2 1 0,1-2 0,-4-1 0,4-1 0,-1-2 0,-1-2 0,-1-4 0</inkml:trace>
  <inkml:trace contextRef="#ctx0" brushRef="#br0" timeOffset="1517">1219 438 12287,'9'0'0,"-4"-1"0,-2-2 0,-3-2 0,0-3 0,0-1 0,-3 1 0,2-2 0,-2-1 0,2-1 0,1-1 0,0-1 0,0-1 0,0 1 0,0-1 0,0 1 0,0 0 0,1 0 0,2 0 0,-1 1 0,3 2 0,2-1 0,1-1 0,0 2 0,1 1 0,-2 2 0,-1 2 0,2 1 0,-2 0 0,1 2 0,2 2 0,-4 1 0,1 1 0,1 2 0,-3 4 0,0 6 0,-2 0 0,1 2 0,0-1 0,-2 0 0,1 1 0,1 2 0,0-4 0,-3-1 0,0 0 0,0-1 0,0 4 0,0-4 0,0-1 0,0 0 0,0-4 0,0-1 0,0 2 0,0 1 0,0-3 0,0 1 0,-3-3 0,0 3 0,-4-4 0,2 1 0,-3 0 0,-1 0 0,1-1 0,-1 2 0,0-1 0,-2-1 0,0-1 0,-2-1 0,3 0 0,-2 0 0,2 0 0,-1-1 0,0-2 0,1-2 0,-2-3 0</inkml:trace>
  <inkml:trace contextRef="#ctx0" brushRef="#br0" timeOffset="1801">1116 0 12287,'-5'3'0,"-1"0"0,3 2 0,-3-1 0,0 1 0,1-2 0,-1 3 0,4-4 0,-1 4 0,2 1 0,1-2 0,0 0 0,1 2 0,2 1 0,2 4 0,4 2 0,3 3 0,2 0 0,0 0 0,0 0 0,1 0 0,1 0 0,2 2 0,-2 0 0,-2 0 0,-2-3 0,-4 1 0,-1-4 0,-1 1 0,-5-2 0,3-3 0</inkml:trace>
  <inkml:trace contextRef="#ctx0" brushRef="#br0" timeOffset="2366">1185 343 12287,'5'9'0,"-1"-3"0,-4-1 0,0 2 0,0 1 0,-1 0 0,-2 1 0,1-3 0,-3-1 0,0 1 0,1-1 0,-2 3 0,-3-4 0,1 1 0,2 2 0,0-3 0,0-1 0,-2 1 0,2-1 0,0-3 0,0 0 0,-2 0 0,-3 0 0,-1 0 0,1-1 0,-2-2 0,4-1 0,-3-2 0,2 0 0,-2-1 0,6 3 0,-3-2 0,3 0 0,1 1 0,1 2 0,4 6 0,0-1 0,0 4 0,0 1 0,0-3 0,0 2 0,0 1 0,-3 0 0,0 2 0,0-3 0,2-1 0,-1-2 0,1 0 0,-7-3 0,2 0 0,0-4 0,-1-1 0,0-4 0,-2-2 0,-1-3 0,-4-4 0,-1-1 0,-2-1 0,0-3 0,1 3 0,1 1 0,0 1 0,5 0 0,-1 0 0,4 0 0,1 1 0,4 3 0,-1-1 0,1 0 0,-1 0 0,3 3 0,-3 0 0,2 3 0,1 0 0,1 1 0,1-1 0,0 0 0,0 1 0,0 3 0,1 2 0,-2-2 0,3 1 0</inkml:trace>
  <inkml:trace contextRef="#ctx0" brushRef="#br0" timeOffset="2615">1065 584 12287,'8'8'0,"-3"-2"0,-2 0 0,-2-4 0,-2 2 0,-2-5 0,-3-2 0,-5-6 0,-2-4 0</inkml:trace>
  <inkml:trace contextRef="#ctx0" brushRef="#br0" timeOffset="3948">558 292 12287,'5'1'0,"-2"2"0,-3-2 0,-3 2 0,-3 1 0,-1 2 0,1 2 0,0 0 0,0 2 0,-2 1 0,-1 0 0,2 2 0,0-1 0,1-1 0,4-1 0,0-2 0,0 1 0,-1-1 0,2-2 0,-1-1 0,4-1 0,3-2 0,3-3 0,1-1 0,-1-4 0,4-2 0,-1 0 0,1-1 0,0 1 0,-2 0 0,1 1 0,-1 1 0,-2 0 0,0 1 0,-2 0 0,0 1 0,0 2 0,-1 3 0,-3 1 0,-4 4 0,-4 2 0,-2 0 0,0 2 0,-2 0 0,-1 2 0,0 0 0,-3-1 0,-1 1 0,-2 1 0,3-1 0,0 1 0,-1 1 0,-2-1 0,0-3 0,0 3 0,0-2 0,0 1 0,0-4 0,0-3 0,2 0 0,1 0 0,3-3 0,0 0 0,1-1 0,2-1 0,-1-4 0,1-4 0,-1-2 0,0-1 0,2-2 0,0-2 0,2 0 0,1 1 0,-1-2 0,1 2 0,0 0 0,0 0 0,-1 2 0,1-2 0,0 0 0,0 0 0,0-1 0,2 2 0,0 0 0,0-2 0,1-1 0,1-2 0,0 2 0,0 2 0,0-2 0,0 2 0,1 1 0,1 2 0,0 1 0,3 1 0,0 1 0,0-1 0,-2 4 0,2 0 0,2 1 0,-2 1 0,0 3 0,2 0 0,-2 4 0,1 2 0,-1 1 0,0 2 0,3 0 0,-3 3 0,-1 1 0,-1 1 0,1 2 0,-1-2 0,-1 2 0,-1 1 0,-2 1 0,-1-1 0,-2 0 0,-1 0 0,0-1 0,-4-1 0,0-3 0,1 1 0,-1-4 0,1 2 0,-1-2 0,0-3 0,1-2 0,-1-4 0,1 0 0,-1-1 0,1-2 0,3-3 0,-2-3 0,3-1 0,0-2 0,1-2 0,0 3 0,3-4 0,1 0 0,2-1 0,-2 2 0,5-1 0,0 0 0,-1-1 0,2 2 0,-1 0 0,1 2 0,-2 1 0,3 2 0,-2 1 0,1 2 0,-2-1 0,-1 10 0,-4 0 0,0 4 0,0 5 0,-4 1 0,-2 4 0,-1 1 0,-2 2 0,-2 1 0,-2 3 0,1-1 0,0 1 0,-1-2 0,3 1 0,-3 1 0,0 0 0,5-2 0,0-2 0,1-2 0,2 0 0,1-5 0,4-2 0,4-5 0,2-4 0,2-4 0,1-3 0,2-3 0,0-2 0,0-1 0,-1 0 0,1-2 0,0 0 0,0-1 0,-5 3 0,0-3 0,0 2 0,-2 2 0,3-3 0,-4 2 0,-1 0 0,-1 2 0,-2 1 0,-2 2 0,-5 3 0,-4 3 0,0 3 0,-1 3 0,-2 2 0,2 1 0,-2 3 0,1 2 0,1 2 0,-2 1 0,3 1 0,-1-1 0,4 3 0,-3 1 0,3 1 0,0 2 0,2-1 0,1 1 0,3-2 0,2-1 0,1 2 0,1-4 0,2-2 0,3-1 0,1-6 0,3 1 0,0-1 0,2-1 0,2-2 0,-1 0 0,-1-2 0,0-1 0,3 1 0,-3-2 0,0-1 0,1-1 0,1 2 0,-2 0 0,3 3 0,-2-1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48:23.961"/>
    </inkml:context>
    <inkml:brush xml:id="br0">
      <inkml:brushProperty name="width" value="0.08571" units="cm"/>
      <inkml:brushProperty name="height" value="0.08571" units="cm"/>
      <inkml:brushProperty name="color" value="#008C3A"/>
    </inkml:brush>
  </inkml:definitions>
  <inkml:trace contextRef="#ctx0" brushRef="#br0">537 110 12287,'0'7'0,"-2"2"0,0-4 0,-3 2 0,-3-3 0,3 4 0,-2 2 0,3-3 0,-3 1 0,2 1 0,-5 2 0,2 1 0,-2 0 0,1-3 0,1-3 0,-1 0 0,-2 2 0,-1-3 0,0 2 0,-1-4 0,1 1 0,0-2 0,0 3 0,0-4 0,0 4 0,-1-1 0,1 0 0,0 5 0,0-4 0,0 0 0,-1 1 0,5 3 0,0-2 0,-1 1 0,-2 0 0,0 0 0,2 3 0,1-1 0,-2-2 0,1 0 0,-1 4 0,2-1 0,-1-3 0,2 1 0,-1-3 0,-2 1 0,-1-5 0,-1 2 0,0-2 0,4-2 0,1-2 0,0-2 0,1-4 0,-1-7 0,-3-2 0,4-2 0,0-3 0,-2-1 0,4-3 0,0-1 0,-1-1 0,3 0 0,-2 2 0,3-1 0,1-2 0,0 1 0,0 4 0,0 1 0,0 2 0,0-7 0,0 2 0</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38:58.296"/>
    </inkml:context>
    <inkml:brush xml:id="br0">
      <inkml:brushProperty name="width" value="0.08571" units="cm"/>
      <inkml:brushProperty name="height" value="0.08571" units="cm"/>
      <inkml:brushProperty name="color" value="#FF0066"/>
    </inkml:brush>
  </inkml:definitions>
  <inkml:trace contextRef="#ctx0" brushRef="#br0">1888 314 12287,'0'-11'0,"0"5"0,2 1 0,1 5 0,-2 1 0,3 3 0,-3 3 0,0-1 0,2 1 0,0 2 0,0 0 0,-2 2 0,0 0 0,2 0 0,0 0 0,2-1 0,-3 1 0,2 0 0,-2 0 0,3-4 0,-1 0 0,-2 1 0,-1 2 0,-1 1 0,0 0 0,0-4 0,0 0 0,-4-3 0,-4 2 0,-1-2 0,2 0 0,-1-4 0,0 0 0,-2 0 0,0 0 0,-2 0 0,-2 0 0,0 0 0,-5 0 0,1 0 0,-2 0 0,-2 0 0,0 0 0,0 0 0,-1 0 0,1 0 0,-2 0 0,7 0 0,1 0 0,1 0 0,-1 0 0,4-10 0,-4-2 0</inkml:trace>
  <inkml:trace contextRef="#ctx0" brushRef="#br0" timeOffset="833">1424 303 12287,'11'0'0,"0"0"0,0 0 0,0 0 0,-1 4 0,1 0 0,0 1 0,0 0 0,0 2 0,-1-2 0,1 1 0,0 2 0,0-2 0,0 0 0,-1 0 0,1 0 0,-4 0 0,1 3 0,0-2 0,-2-1 0,0 2 0,-1-1 0,-2-3 0,-4 2 0,-3 0 0,-3 0 0,-2-4 0,-2 3 0,-1-1 0,-2-1 0,0 5 0,-4-4 0,0 1 0,2 0 0,-5 0 0,3-3 0,-1 2 0,1-2 0,-2 3 0,2-1 0,-3-2 0,0-1 0,-1-1 0,1 0 0,0 0 0,3 0 0,-1 0 0,5 0 0,0-1 0,2-3 0,2 2 0,-1-4 0,0 1 0,4-2 0,1 2 0,1-1 0,2-1 0,3-4 0,0 5 0,0-3 0,-2 7 0,-1-1 0,2 3 0,-4 2 0,0 2 0,4 1 0,-4-3 0,1 3 0,1 1 0,-2-3 0,1 5 0,3-5 0,-2 4 0,1 1 0,2 2 0,0-2 0,0-1 0,0-4 0,0 5 0,0-5 0,0 4 0,0-3 0,0 3 0,0-3 0,0 3 0,-4-5 0,-2 3 0,-2-1 0,1-1 0,-4 2 0,-3-2 0,0 0 0,-2 0 0,-1-2 0,-4-1 0</inkml:trace>
  <inkml:trace contextRef="#ctx0" brushRef="#br0" timeOffset="1382">2007 109 12287,'0'-6'0,"-3"0"0,-2 3 0,-1 0 0,-3 0 0,-5 3 0,-4 4 0,-2 2 0,-2 0 0,-4 4 0,-3-3 0,-2 2 0,-2 2 0,1 0 0</inkml:trace>
  <inkml:trace contextRef="#ctx0" brushRef="#br0" timeOffset="2266">853 227 12287,'-6'0'0,"1"0"0,5-1 0,0-2 0,0 3 0,0 0 0,3 4 0,2 7 0,1 0 0,-2 0 0,2 0 0,0-1 0,0 1 0,-4-4 0,3 1 0,-1 0 0,-1 2 0,1 0 0,-4 1 0,0 0 0,0-4 0,-1 0 0,-3 2 0,-2-3 0,-5 0 0,0 0 0,1 0 0,-5-4 0,0 2 0,-1-2 0,1 2 0,-5-3 0,4 2 0,-2-1 0,0-2 0,1-2 0,-2 0 0,2-2 0,1 2 0,-2-3 0,4 1 0,1-2 0,1-3 0,1 3 0,0-1 0,0-1 0,4-1 0,1 1 0,1 1 0,2 3 0,3-3 0,5 4 0,1-1 0,1 0 0,0 0 0,0 1 0,4 3 0,0 0 0,0 0 0,-1 0 0,1 0 0,0 0 0,-4 0 0,0 0 0,0 1 0,-1 3 0,4-2 0,-3 5 0,-2-3 0,-1 3 0,-3 0 0,-1 4 0,-1-1 0,-2-2 0,-2-1 0,-1 2 0,-1-3 0,-4 1 0,-1 1 0,-2 2 0,2-3 0,-3 0 0,0 0 0,1-1 0,-5 4 0,1-4 0,-3 1 0,0 0 0,-1-4 0,0 1 0,1 0 0,-1 0 0,0-1 0,-2-3 0,-2 0 0,2 0 0,-2 0 0,1 0 0,1 0 0,1 0 0,5-1 0,1-3 0,1-3 0,-1-2 0,2-2 0,-3 0 0,0 0 0,2 0 0,0-4 0,5-3 0,-1-2 0,-2-2 0,6 0 0,-2 2 0,4 1 0,4 1 0,0 5 0,2-2 0,0 3 0,0 1 0,0 5 0,5-8 0,1 2 0</inkml:trace>
  <inkml:trace contextRef="#ctx0" brushRef="#br0" timeOffset="2682">928 540 12287,'-11'0'0,"1"-3"0,-1-1 0,0 2 0,4 1 0,0 1 0,-2 0 0,0 0 0,-2 0 0,-1 0 0,-2 0 0,-4 0 0,0 0 0,-3 0 0,-3 0 0,-2 0 0,-3-10 0,-3-2 0</inkml:trace>
  <inkml:trace contextRef="#ctx0" brushRef="#br0" timeOffset="2849">464 33 12287,'-7'-3'0,"0"-1"0,4-4 0,-6 2 0,3-5 0</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39:24.594"/>
    </inkml:context>
    <inkml:brush xml:id="br0">
      <inkml:brushProperty name="width" value="0.08571" units="cm"/>
      <inkml:brushProperty name="height" value="0.08571" units="cm"/>
      <inkml:brushProperty name="color" value="#FF0066"/>
    </inkml:brush>
  </inkml:definitions>
  <inkml:trace contextRef="#ctx0" brushRef="#br0">1902 165 12287,'0'9'0,"0"-2"0,0-1 0,1 0 0,1 4 0,2 0 0,1 3 0,1-1 0,4 6 0,-1 3 0,1 2 0,-4 7 0,0 5 0,1 1 0,-2 2 0,2 3 0,-3 1 0,-1-1 0,1-2 0,-3-4 0,2-10 0,2-2 0,1-4 0</inkml:trace>
  <inkml:trace contextRef="#ctx0" brushRef="#br0" timeOffset="548">1703 165 12287,'-5'-24'0,"-4"0"0,8 6 0,-3 0 0,0 2 0,3 2 0,-3 5 0,4 3 0,4 3 0,0 6 0,2 4 0,-3 1 0,-2 2 0,2 3 0,1 4 0,-2 3 0,-1 2 0,-4 5 0,-2-2 0,1 1 0,0-1 0,-3 3 0,0-3 0,-2 2 0,-4 2 0,2 2 0,-5 1 0,-1-1 0,-1 2 0,-1-4 0,1 4 0,3-3 0,2-1 0,3 0 0,0-7 0,2-2 0,1-3 0,3-3 0,4-5 0,4-4 0,3-1 0,1-3 0,2-4 0,-1-3 0,0-1 0,1-4 0,3-1 0,-1 0 0,0 0 0,-2 0 0,1-3 0,-1 1 0,1-2 0,-3 0 0,0 0 0,0-3 0,-2 1 0,-3 3 0,2-3 0,-2 2 0,-2-2 0,-3-1 0,-4 3 0,-4 1 0,-3-2 0,-2-1 0,-6-1 0,-3 1 0,0 1 0,-2 2 0,-2 2 0,-2-2 0,1 2 0,1 1 0,6 1 0,0 1 0,3-3 0,3-2 0,-1-3 0,6-5 0,-3-2 0</inkml:trace>
  <inkml:trace contextRef="#ctx0" brushRef="#br0" timeOffset="1066">1230 420 12287,'0'15'0,"0"-2"0,0-6 0,-1-2 0,-3-1 0,3 1 0,-3-2 0,0 3 0,-1-1 0,-5 1 0,1-2 0,-1-2 0,0 2 0,-3-1 0,-2-1 0,1-1 0,-4-1 0,2 0 0,-1 0 0,1 0 0,-1-4 0,2-2 0,0-4 0,3-2 0,1 0 0,2-2 0,-1-1 0,1 0 0,2 4 0,2-2 0,1 2 0,1 2 0,3 0 0,0 4 0,0 5 0,0 5 0,-1 4 0,-2 0 0,0 2 0,-2 1 0,0 0 0,0 0 0,-2 1 0,-1 0 0,1-1 0,0-2 0,1 3 0,-4-1 0,1 0 0,0-2 0,-1 0 0,1-2 0,-1-1 0,1 1 0,-1-3 0</inkml:trace>
  <inkml:trace contextRef="#ctx0" brushRef="#br0" timeOffset="1266">1107 780 12287,'12'-4'0,"1"-2"0,-2 1 0,-1 0 0,-3 3 0,0-1 0,-5 1 0,1 5 0,-2 3 0,-5-2 0,-2 0 0,-3-4 0</inkml:trace>
  <inkml:trace contextRef="#ctx0" brushRef="#br0" timeOffset="1550">520 42 12287,'-5'-19'0,"0"4"0,5 8 0,1 11 0,3 11 0,2 8 0,3 9 0,3 5 0,1 3 0,-2 0 0,0-1 0,-2-1 0,1 1 0,-1 2 0,0-2 0,5 3 0,1-4 0</inkml:trace>
  <inkml:trace contextRef="#ctx0" brushRef="#br0" timeOffset="2098">226 259 12287,'-12'-4'0,"-1"-2"0,2-3 0,0 4 0,2 2 0,0 6 0,3 4 0,3 2 0,2 4 0,1-2 0,0 4 0,0-1 0,0-3 0,1 3 0,2-2 0,2 1 0,0 1 0,4-4 0,-3 2 0,4-4 0,2-1 0,-1-1 0,1 3 0,-1 1 0,-2-1 0,1 1 0,-1-1 0,-2-3 0,-1 1 0,-4-1 0,0 4 0,-4-1 0,-1 0 0,-6 2 0,-1 2 0,-1 2 0,-3 0 0,-2 2 0,-2 2 0,-1 2 0,-1 5 0,-1-2 0,-1 2 0,1-1 0,2-3 0,2 3 0,3 1 0,0 2 0,1-3 0,5 0 0,2 0 0,2 0 0,4 1 0,4-4 0,3-1 0,4-1 0,5-5 0,6-3 0,6-1 0,5-2 0,4-3 0,10-3 0,7-3 0,7-3 0,4-6 0,10-4 0,2-1 0,-1 0 0,2-3 0,0 2 0,2-4 0,1-3 0,-3-7 0,2-4 0</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4:39:33.209"/>
    </inkml:context>
    <inkml:brush xml:id="br0">
      <inkml:brushProperty name="width" value="0.08571" units="cm"/>
      <inkml:brushProperty name="height" value="0.08571" units="cm"/>
      <inkml:brushProperty name="color" value="#FF0066"/>
    </inkml:brush>
  </inkml:definitions>
  <inkml:trace contextRef="#ctx0" brushRef="#br0">4144 449 12287,'15'0'0,"-2"-3"0,-13-6 0,0 5 0,0-11 0,0 6 0,-3 5 0,-7-5 0,7 3 0,-6-3 0,6 5 0,3-8 0,-3 12 0,-4 3 0,-2 6 0,0-2 0,9 11 0,0 4 0,0 3 0,0-6 0,0-1 0,0 4 0,0 3 0,0 3 0,0 0 0,0 0 0,0 0 0,0 0 0,0 0 0,0 0 0,0 0 0,0-13 0,0-2 0</inkml:trace>
  <inkml:trace contextRef="#ctx0" brushRef="#br0" timeOffset="617">3864 617 12287,'-28'0'0,"9"-9"0,0-1 0,10 1 0,-10 9 0,13 0 0,-6 0 0,12-3 0,0-7 0,12 7 0,7-6 0,3 3 0,-1 0 0,-2-4 0,0 1 0,9 9 0,-13 3 0,-5 6 0,-7 10 0,-3-3 0,-3 2 0,-7 4 0,-5 3 0,-13 0 0,0-7 0,9 4 0,0-12 0,-2-1 0,-4 3 0,-3-9 0,0 7 0,0-7 0,0-3 0,0-13 0,0-2 0,0-4 0,0 1 0,-10-1 0,1-9 0,3 0 0,3 0 0,12 0 0,0 0 0,1 0 0,2 0 0,-5 0 0,11 0 0,4 0 0,3 0 0,3 9 0,0 1 0,0-4 0,0-3 0,0 6 0,0 1 0,0-4 0,0 6 0,3 1 0,6 2 0,-6 1 0,7 3 0,5 5 0,4-5 0,6 3 0,3 0 0,0-4 0,0 1 0,0 9 0,0 0 0,0 0 0,0 0 0,0 0 0,0 0 0,0 0 0,0 0 0,0 0 0,0 0 0</inkml:trace>
  <inkml:trace contextRef="#ctx0" brushRef="#br0" timeOffset="766">3808 225 12287,'0'16'0,"9"8"0,0-5 0,1-6 0,-10 11 0,-13-20 0,-2 8 0</inkml:trace>
  <inkml:trace contextRef="#ctx0" brushRef="#br0" timeOffset="1117">3584 617 12287,'-3'25'0,"-7"-7"0,7 7 0,-19-18 0,10 8 0,-4-2 0,-2 5 0,-7-5 0,6 2 0,-6-9 0,10 7 0,-1-1 0,-9-9 0,7 7 0,2-7 0,-2-3 0,8-13 0,-8-5 0,-4-7 0,6-3 0,-2 0 0,-4 0 0,-3 0 0,6 0 0,1 0 0,-4 0 0,-3 0 0,0 0 0,3 0 0,4 0 0,-4 0 0,6 0 0,-2 0 0,-4 0 0,6 0 0,-2 0 0,11 9 0,-2 1 0,18-1 0,7-9 0</inkml:trace>
  <inkml:trace contextRef="#ctx0" brushRef="#br0" timeOffset="1334">2940 729 12287,'-13'-16'0,"7"7"0,-9 18 0,-1 7 0,1-1 0,-4 10 0,-9-6 0,0 6 0,-13 3 0,-2 0 0</inkml:trace>
  <inkml:trace contextRef="#ctx0" brushRef="#br0" timeOffset="2031">2380 533 12287,'-16'-12'0,"7"-7"0,-3 3 0,-1 1 0,1-1 0,-1 1 0,-5-4 0,8-9 0,-8 9 0,8 1 0,-2 11 0,2-2 0,10 6 0,0 3 0,0 12 0,13 4 0,-4 3 0,1-1 0,11 1 0,-2 9 0,3 0 0,0-3 0,-7-3 0,-2-4 0,-4-8 0,-6 5 0,3 1 0,4-1 0,-1-5 0,-9 8 0,0 4 0,-3 3 0,-7 0 0,-8-7 0,2-2 0,-2-10 0,-4 4 0,-3-4 0,-3-3 0,0-3 0,0 0 0,0 0 0,0 0 0,-3-3 0,-3-3 0,-4-4 0,10-8 0,10 5 0,-4-2 0,0 5 0,3-8 0,-6 11 0,22-5 0,-9 12 0,12 12 0,0 7 0,0-3 0,-3-1 0,-7-2 0,4 5 0,-9-5 0,-1-1 0,1 1 0,-1-1 0,-6-6 0,4 4 0,2 2 0,-6-6 0,4 4 0,2 2 0,-6-6 0,4 4 0,11-1 0,-5-9 0</inkml:trace>
  <inkml:trace contextRef="#ctx0" brushRef="#br0" timeOffset="2214">2100 1037 12287,'15'-13'0,"-2"10"0,-26-22 0,-2 10 0</inkml:trace>
  <inkml:trace contextRef="#ctx0" brushRef="#br0" timeOffset="2797">1400 505 12287,'0'28'0,"0"0"0,0 0 0,0 0 0,0 0 0,0 0 0,0 0 0,0-9 0,0-1 0,0 4 0,0-6 0,0 2 0,-12-2 0,-4 6 0,0-4 0,-8-12 0,5 4 0,-6-7 0,-3-3 0,0 0 0,0 0 0,0-13 0,3-5 0,3-4 0,4 3 0,8-6 0,-5 7 0,-1-7 0,1-3 0,8 0 0,-2 0 0,3 3 0,-3 6 0,5-6 0,-5 25 0,18 0 0,-5 13 0,5 15 0,-6 0 0,-3 0 0,0 0 0,-3 0 0,-6 0 0,-10 0 0,3-9 0,-2-4 0,-4-2 0,6 5 0,-2-8 0,-4-4 0,-3-3 0,-3-3 0</inkml:trace>
  <inkml:trace contextRef="#ctx0" brushRef="#br0" timeOffset="2964">1260 1009 12287,'-12'15'0,"5"1"0,-11-10 0,-4 4 0,-3 8 0,-3-8 0,0-1 0,0 3 0,0-9 0,0 7 0,0-7 0,-12-3 0,-4 0 0</inkml:trace>
  <inkml:trace contextRef="#ctx0" brushRef="#br0" timeOffset="3281">308 505 12287,'-12'16'0,"-1"-1"0,-9-9 0,7 7 0,2 2 0,-5-5 0,8 8 0,4-2 0,15 2 0,-2-2 0,11-10 0,4 4 0,3-4 0,3-3 0,0-6 0,0-7 0,0 7 0,-3-9 0,-6-1 0,2 7 0,-8-9 0,2 2 0,-8-9 0,2 4 0,-6 2 0,-3-2 0,0-4 0,-3 0 0,-6 3 0,-7-18 0,-12 6 0</inkml:trace>
  <inkml:trace contextRef="#ctx0" brushRef="#br0" timeOffset="3431">420 1 12287,'-37'16'0,"-1"-4"0,4 0 0,0-5 0,0 8 0,-4 1 0,4-1 0,3-5 0,3 8 0,0 4 0,-12 3 0,-4 3 0</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3:19:24.142"/>
    </inkml:context>
    <inkml:brush xml:id="br0">
      <inkml:brushProperty name="width" value="0.08571" units="cm"/>
      <inkml:brushProperty name="height" value="0.08571" units="cm"/>
      <inkml:brushProperty name="color" value="#FF0066"/>
    </inkml:brush>
  </inkml:definitions>
  <inkml:trace contextRef="#ctx0" brushRef="#br0">903 945 8289,'-12'0'-1083,"-7"0"1,8 0 1065,-10 0 1,7 0 71,0 0 1,7 0-1,-7 0-47,9 0 0,-4-2 0,9-5-16,0-7 1,0-5 0,0-2-1,0 0 0,0 0 1,2 0-1,3 0 5,2 0 1,0 0-1,-7-2 1,2-3 5,5-2 1,-5 0 0,5 7 0,-4 0 17,-3 0 1,2 0 0,3 0-1,2 0-7,-3 0 1,6 0-1,-1 0-5,3 0 1,-5 3 0,4 1-1,1 6-4,0 1 1,-5 1 0,7 4 0,2-2-9,3 3 0,2 1 0,2 3 0,2 0-1,3 0 0,10-6 0,-6-1 0,3 0 1,0-3 0,3 6 1,8-8-1,3 0 1,-2 1 1,-1-3 0,1-7 0,4 0 0,3 0 1,-8 2-1,1 3 1,-7 2-1,-5-3 1,2 1 0,10 0-1,2 4 1,-3 3 0,-2 2 0,-2 7 0,0 0-1,0 0 1,0 0 0,0 0 0,2 0 0,5 0 1,-4 0 0,4 0-1,-5-3 5,-2-4 0,0 5 0,0-5 0,2 2 4,5-1 1,-12 3 0,5-4-1,-2 5-9,0 2 0,4 0 0,2 0 0,6 0-1,1 0 0,-6 0 1,4 0-1,-2 0-1,0 0 1,7 0-1,-7 0 1,-2 0-2,-3 0 1,0 0 0,3 0 0,2 0 2,-3 0 0,-1 0 0,-3 0 1,2 0 2,5 0 0,-3-2 0,8-3 0,0-2 2,-1 2 1,3 1-1,5-1 1,-3-2-4,-2 2 1,-9 3 0,4 2 0,-2 0-4,0 0 0,0 0 1,-7 0-1,-3 0-2,-4 0 1,5 0 0,-5 0 0,4 0 0,3 0 1,-7 0-1,0 2 1,3 3-1,1 2 0,-4 2 1,0-4-1,0 4 1,-2 3 1,6-5-1,-6 4 1,0 1-1,-5 0 0,-5-5 1,-2 4-1,2-1 0,5-6 0,-12 1 1,5 0-1,-2 2 0,-3 2 0,1-4 0,-3 2 0,0 2 0,7-2 0,0-2 0,0 9 1,0-3 0,-3 6-5,-4-3 0,5-7-7,-5 7 0,2-7 1,0 4 5,-2-1 0,-7 4 1,5-5 3,-3 3 0,1-8 0,-6 6-14,3-1 0,0-4 11,-7 8 0,0-6 6,0 7 0,0 0 0,-2 5 1,-5-5 0,2 5 1,-6-5-3,1 4 1,-4-4 0,7 0 0,0 3-5,-2 1 1,4-4 0,-6 0 0,-1 3-16,0 1 1,5 3-1,-6 0 1,-1 0 7,2 0 1,-7 0 0,5 0 8,-4 0 0,-3-2 0,0-3 0,0-4 1,0-3 1,0 5-1,0-5 1,0 1 2,0-1 1,-7 5-1,-2-5 1,-1 1-1,1-1 1,-7 0-1,4-4 1,-2 2-3,0-2 1,2 4 0,-4-2 0,2 0-1,-2 2 0,2-7 0,-2 8 1,-3-3-1,3 0 0,-1 0 0,-4-7 0,1 0 0,-1 0 0,0 0 0,2 0 0,3 0 0,2 0 0,-3 0 0,-8 0 0,-3 0 0,2 0 0,3 0 0,2 0 0,-2 0 2,-5 0 1,5 0 0,-8 0 0,3 0 2,0 0 0,-2 0 0,4 0 0,-1 0 3,1 0 0,-4 0 1,2 0-1,2 0 4,3 0 0,2 0 1,-2 0-1,-3 0-5,-2 0 0,-9-7 1,4-3-1,-2-1-7,0-5 0,0 4 1,-7-2-1,0-2-5,1-3 1,1 5 0,3 2 0,2 3-6,-3 4 1,-3-4 0,-6 2 0,-2 2 3,2 3 1,-4 4-1,0 3 1,-5 4 4,-9 3 1,9-5 0,-5 7 0,8 0 0,6-2 1,-6 4-1,-1-7 1,0 1-1,5-1 1,-2-2 0,2-5 0,0 3 0,-2 2 0,7 0 0,-5-7 0,5 0 33,2 0 1,7 0 0,2 0 0,3 0-31,4 0 1,3 7 0,2 0 0,0 0-3,0 2 0,0-7 1,0 8-1,3-3-13,4 0 0,-5 7 0,7-7 1,-2 0-59,1 2 0,8-7 0,-2 3 69,5-10 0,2-16 0,0-11 0</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23:19:26.075"/>
    </inkml:context>
    <inkml:brush xml:id="br0">
      <inkml:brushProperty name="width" value="0.08571" units="cm"/>
      <inkml:brushProperty name="height" value="0.08571" units="cm"/>
      <inkml:brushProperty name="color" value="#FF0066"/>
    </inkml:brush>
  </inkml:definitions>
  <inkml:trace contextRef="#ctx0" brushRef="#br0">462 860 7368,'-14'-18'-598,"0"4"0,9 2 708,-2 5-205,5 5 69,2-7 30,0 9 1,0-3-18,0-4 1,0-4 0,-3-10 11,-4 0 0,5 0 0,-7 0 0,2 0 6,0 0 1,-10 0 0,3-3 0,-4-1 5,-3-3 1,0-9 0,0 4 0,-2-2 10,-5 0 1,4 7 0,-4-5 0,5 3 4,2 4 1,0-4-1,2 2 1,3 5-5,2 7 0,2-3 1,-4 5-17,2-5 0,10 5-40,-3 0-10,4 10-16,3-6 0,3 10 54,4 0 0,4 0 1,10 0-1,0 0 5,0 0 1,0 0-1,0 3 1,0 1 7,0 3 0,0 0 0,2-7 0,3 0 0,2 0 1,2 0 0,-4 0 0,4 0-3,3 0 0,-5 0 0,7 0 0,2 0-6,3 0 0,-5-2 0,2-3 0,5-4-1,4-3 0,3 1 0,-7-6 0,0 6-1,0 1 0,0-4 1,0 7-1,0 3 1,0 1 1,0-4-1,0 0 1,0 3-1,0 1 1,-3 3 0,-1 0 0,-6 0 0,-1 0 0,4 3 0,-7 1 0,0 3 0,2-2 0,-4-3 0,6-2 0,1 0 0,-1 0 0,-4 0 1,5 0-1,0 0 4,-1 0 0,1 0 0,4 0 0,-2 0-3,2 0 1,-4 0 0,2 0 0,0 0-2,-2 0 0,4 0 0,-7 0 0,1 0-1,-1 0 1,5 0 0,-7 0-1,-3 0 0,-1 0 1,-3 0 0,2 0-1,5 0 1,-5 0-1,5 0 1,-4 0 0,-4 0 0,1 0 0,0 0 0,-7 0 0,0 0 0,3 0 0,-6 0 0,3 0 0,-9 0 21,14 0-8,-17 10 0,7-6 7,-9 10 1,0 0-18,0 7 1,0 0-3,0 0 0,0 0 1,0 0-4,0 0 0,0-7 1,0 0 0,0 2 0,0-4 0,0 2-2,0 2 1,0-4 5,0 2 0,0-7-3,0 7 1,-2-7-2,-5 7 1,-2-7-1,-8 5 2,3-3 0,0 5 0,-7-5 1,0 3 1,0-7-1,0 2 1,1-3-3,-1 3 0,0-4 0,-3 4 1,-1-3-1,-3 3 0,-10-4 1,3 4-1,-4-5-1,-3-2 1,-2 7-1,-3 0 1,-4 0-1,-3 2 1,0-6 0,-4 6-1,2-2 1,-2 0 0,-3 7 0,-2-5 0,1 3 0,-1 4 0,2-4 0,3-1 0,2 1 0,-2 0 0,-10-5 0,0 4 0,5 1 0,5 0 0,-2-8 0,-8 6 0,5-3-1,2 0 0,-2 2 0,15-4 0,1 2-28,3-3 1,9 6 0,2-3-81,3-3 0,2-1-160,7-3 269,9 0 0,-6-10 0,6-1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48:24.178"/>
    </inkml:context>
    <inkml:brush xml:id="br0">
      <inkml:brushProperty name="width" value="0.08571" units="cm"/>
      <inkml:brushProperty name="height" value="0.08571" units="cm"/>
      <inkml:brushProperty name="color" value="#008C3A"/>
    </inkml:brush>
  </inkml:definitions>
  <inkml:trace contextRef="#ctx0" brushRef="#br0">207 1 12287,'-16'8'0,"0"-1"0,1-2 0,6 3 0,1-2 0,-1 0 0,3 4 0,-4-3 0,5 1 0,-2 0 0,-2-1 0,-2 4 0,-1-5 0,-2 2 0,-2 1 0,-3-7 0,-6 4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48:24.428"/>
    </inkml:context>
    <inkml:brush xml:id="br0">
      <inkml:brushProperty name="width" value="0.08571" units="cm"/>
      <inkml:brushProperty name="height" value="0.08571" units="cm"/>
      <inkml:brushProperty name="color" value="#008C3A"/>
    </inkml:brush>
  </inkml:definitions>
  <inkml:trace contextRef="#ctx0" brushRef="#br0">293 1 12287,'4'15'0,"0"-3"0,0-3 0,-4 3 0,0 1 0,0-5 0,0 0 0,0 1 0,-1-2 0,-3 1 0,-5 0 0,-1-1 0,-4 3 0,-1-5 0,-2 0 0,-2 1 0,2-2 0,-3-4 0,-2-1 0,-1-4 0,0 1 0,2-6 0,2-5 0,1-3 0,2-2 0,-2-10 0,-1-1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48:24.576"/>
    </inkml:context>
    <inkml:brush xml:id="br0">
      <inkml:brushProperty name="width" value="0.08571" units="cm"/>
      <inkml:brushProperty name="height" value="0.08571" units="cm"/>
      <inkml:brushProperty name="color" value="#008C3A"/>
    </inkml:brush>
  </inkml:definitions>
  <inkml:trace contextRef="#ctx0" brushRef="#br0">73 1 12287,'-5'7'0,"-2"2"0,-5-5 0,0 0 0,-1 2 0,7 1 0,0 3 0,2 1 0,0 1 0,0-2 0,4 7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48:29.045"/>
    </inkml:context>
    <inkml:brush xml:id="br0">
      <inkml:brushProperty name="width" value="0.08571" units="cm"/>
      <inkml:brushProperty name="height" value="0.08571" units="cm"/>
      <inkml:brushProperty name="color" value="#008C3A"/>
    </inkml:brush>
  </inkml:definitions>
  <inkml:trace contextRef="#ctx0" brushRef="#br0">1803 147 12287,'0'12'0,"4"5"0,0 4 0,-1 2 0,-2 1 0,-1 1 0,0-1 0,0 0 0,0 1 0,0-1 0,0 0 0</inkml:trace>
  <inkml:trace contextRef="#ctx0" brushRef="#br0" timeOffset="717">1559 86 12287,'0'8'0,"0"0"0,0 2 0,0-4 0,0 2 0,0 2 0,-4 1 0,0 1 0,0 1 0,-1 4 0,2-4 0,-5 5 0,0-2 0,1 0 0,-4 2 0,3-3 0,-3 2 0,-1 2 0,0 0 0,0 3 0,-1-3 0,1-2 0,0 1 0,1-3 0,2 1 0,1-1 0,0 0 0,-5 1 0,1 4 0,1-2 0,3-2 0,4-2 0,3-6 0,1 0 0,1-5 0,3 1 0,-1-3 0,5-1 0,0-1 0,-1-3 0,4-2 0,-3-3 0,3 1 0,1-2 0,-4-1 0,0-1 0,2 0 0,-1 0 0,1 1 0,-2 3 0,-6-3 0,4 4 0,-1 1 0,-3-5 0,2 3 0,-4-2 0,-3 1 0,-3 1 0,0-2 0,-1 3 0,-3-1 0,2 0 0,-1 1 0,-2-3 0,-1 1 0,0-1 0,0-3 0,-1 1 0,1 0 0,1 0 0,3 0 0,-3-2 0,3-2 0,-1-4 0,1-3 0,-2-2 0,6 1 0,1 0 0,2-1 0,1 1 0,0 1 0,0 3 0,0 2 0,-5 6 0,-2 0 0</inkml:trace>
  <inkml:trace contextRef="#ctx0" brushRef="#br0" timeOffset="1466">938 439 12287,'-8'0'0,"0"0"0,1-1 0,-1-3 0,4-5 0,3 3 0,1-2 0,0-2 0,0-1 0,1-1 0,3 0 0,3 0 0,5 0 0,0-1 0,-4 5 0,0 2 0,2 0 0,1 2 0,1 4 0,0 1 0,0 3 0,-5-1 0,-3 5 0,-3 2 0,-1 1 0,-1 1 0,-3 0 0,1-4 0,-5 0 0,-1 0 0,-2-1 0,-1 3 0,-1-5 0,1 0 0,0 1 0,-4-1 0,0-2 0,1 2 0,1 2 0,-2-3 0,0 3 0,1 0 0,1-1 0,-2 3 0,0 3 0,1 0 0,3-4 0,2 0 0,2 2 0,5 0 0,-1 3 0,3-1 0,1-5 0,1-2 0,3-5 0,-2 0 0,3 0 0,-5 0 0,-1 1 0,-3 3 0,1-2 0,-5 3 0,-1 1 0,-2-4 0,-1 5 0,-1-2 0,1 1 0,0-3 0,0 1 0,0-2 0,-1 0 0,1-2 0,0 0 0,0 0 0,0 0 0,0 0 0,-1 0 0,1 0 0,1-2 0,3-2 0,4-4 0,3-3 0,1-2 0,0-3 0,-6-3 0,0-6 0</inkml:trace>
  <inkml:trace contextRef="#ctx0" brushRef="#br0" timeOffset="1616">731 147 12287,'0'-12'0,"0"-1"0,0 5 0,0 0 0,0 5 0,-1-2 0,-3 6 0,-4 3 0,-3 3 0,-1 5 0</inkml:trace>
  <inkml:trace contextRef="#ctx0" brushRef="#br0" timeOffset="1916">378 195 12287,'-12'9'0,"0"-1"0,5 0 0,3 5 0,2 4 0,2 3 0,2 4 0,0 5 0,2 2 0,-1 0 0,-1 3 0,-2-5 0,0 0 0,0-3 0,0-1 0,0-8 0,-2-4 0,-2-3 0,-3-5 0,-5-5 0,0 0 0,-6-5 0,-1-2 0</inkml:trace>
  <inkml:trace contextRef="#ctx0" brushRef="#br0" timeOffset="2151">110 536 12287,'-7'0'0,"2"2"0,6 0 0,2 4 0,1 1 0,0 1 0,-4 4 0,0 0 0,0-4 0,0 0 0,0 2 0,0 1 0,-1-3 0,-2 0 0,-3 0 0,0-1 0,-2 4 0,-6-5 0,-2 1 0,-9 4 0,-6-4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48:49.644"/>
    </inkml:context>
    <inkml:brush xml:id="br0">
      <inkml:brushProperty name="width" value="0.08571" units="cm"/>
      <inkml:brushProperty name="height" value="0.08571" units="cm"/>
      <inkml:brushProperty name="color" value="#008C3A"/>
    </inkml:brush>
  </inkml:definitions>
  <inkml:trace contextRef="#ctx0" brushRef="#br0">1415 148 12287,'-1'6'0,"-1"0"0,0-2 0,-3-1 0,3 1 0,-3-1 0,3 1 0,-1-2 0,0 0 0,3-1 0,-3-1 0,3-3 0,3 2 0,0-1 0,2 3 0,0 2 0,0 1 0,2-1 0,0 1 0,-3-1 0,1 1 0,0 2 0,-1-2 0,0 0 0,-1 2 0,0-1 0,-1 1 0,0-2 0,0 2 0,-1 0 0,-1 1 0,0 0 0,0-2 0,0-1 0,-1 1 0,-2-1 0,2 2 0,-4-1 0,4-1 0,-2-1 0,-1 1 0,3-2 0,-3-1 0,0 0 0,0 2 0,2-1 0,-3-2 0,0 1 0,-1 1 0,1-1 0,0 1 0,0-1 0,-1-1 0,-1 0 0,0 0 0,0 0 0,0 0 0,0 0 0,0 0 0,0 0 0,0 0 0,-3 0 0,1 1 0,0 0 0,2 2 0,0 0 0,0-2 0,-1 2 0,-2-2 0,3 2 0,-3 0 0,3 0 0,0 1 0,0-2 0,0-2 0,0 0 0,-4 0 0,1 0 0</inkml:trace>
  <inkml:trace contextRef="#ctx0" brushRef="#br0" timeOffset="867">1093 197 12287,'0'7'0,"-3"-2"0,1-1 0,0-2 0,2 2 0,0-2 0,0 0 0,0 2 0,0-2 0,2 1 0,1-1 0,1 1 0,1-1 0,2-2 0,0 0 0,0 0 0,0 0 0,0 0 0,2 0 0,0 0 0,4 0 0,-2 0 0,2-1 0,-2-1 0,0 1 0,-2-2 0,0 1 0,0-1 0,-1 1 0,-1 2 0,0 0 0,-3 0 0,1 0 0,-4 1 0,2 1 0,-2 0 0,-1 2 0,0-1 0,-1 0 0,-2 1 0,2 1 0,-4 0 0,1 0 0,-3 1 0,2-3 0,0 1 0,1 0 0,-3-1 0,2 0 0,0 1 0,1-1 0,-3-2 0,0 2 0,0 1 0,0-2 0,0 1 0,0 0 0,0-2 0,0 1 0,0 0 0,0 0 0,0-1 0,0 1 0,0 0 0,0 0 0,0-1 0,0 1 0,0-1 0,0-1 0,0 0 0,0 0 0,0 0 0,0 0 0,0 0 0,0 0 0,0 0 0,0 0 0,0 0 0,0 0 0,0 0 0,0 0 0,0-1 0,0 0 0,-1-2 0,-1 2 0,1 0 0,-2 1 0,3 0 0,0 0 0,-3 0 0,1 0 0,0 0 0,2 0 0,-3 0 0,1 0 0,0 0 0,2 0 0,-3 0 0,0-1 0,0 0 0,0-2 0,-2 1 0,3 1 0,0 0 0,2-2 0,-3 0 0,1 1 0,0-2 0,2 0 0,0-1 0,0 1 0,0 1 0,0-3 0,0 0 0,0-2 0,2 0 0,0-2 0,4 0 0,-2 1 0,3-3 0,0-1 0,0-2 0,0-1 0,0-2 0,0 0 0,3-1 0,1 1 0,0 1 0,5 1 0,-1-1 0</inkml:trace>
  <inkml:trace contextRef="#ctx0" brushRef="#br0" timeOffset="1316">1317 1 12287,'0'7'0,"0"-3"0,0-1 0,0-3 0</inkml:trace>
  <inkml:trace contextRef="#ctx0" brushRef="#br0" timeOffset="2283">477 274 12287,'-3'4'0,"1"1"0,-3-2 0,3 1 0,-3-1 0,3-1 0,-3-2 0,3 2 0,-3 1 0,3-1 0,-3-2 0,1 0 0,-3 0 0,2-2 0,1-2 0,1 1 0,1-3 0,-1 2 0,1 0 0,0-2 0,-1 0 0,2-1 0,-2 0 0,3 0 0,0 0 0,0 0 0,3 0 0,1 0 0,3 0 0,0 3 0,0 2 0,0 1 0,0 2 0,0 1 0,-3 0 0,0 2 0,0 1 0,0-1 0,-2 2 0,1-1 0,-1 3 0,0 2 0,1-1 0,-3-2 0,0 1 0,0 1 0,0 0 0,0 1 0,0 1 0,0 0 0,-1-1 0,-1 0 0,0 1 0,0 0 0,1-1 0,-1 0 0,-1 1 0,-1-3 0,2 2 0,-3-1 0,0-2 0,-1-2 0,0 0 0,0 1 0,-3 0 0,-1-2 0,1-2 0,-3-1 0,0-2 0,-1-4 0,-4-4 0,-1-2 0</inkml:trace>
  <inkml:trace contextRef="#ctx0" brushRef="#br0" timeOffset="2750">183 197 12287,'-7'4'0,"3"-1"0,1-2 0,3 1 0,0 3 0,0 1 0,3 1 0,1 0 0,3 0 0,0 0 0,0 0 0,0 1 0,0 1 0,-3-1 0,1 1 0,0-1 0,-1-1 0,1 0 0,-3 0 0,0 0 0,-1 0 0,-1-2 0,0-1 0,0 2 0,-3-1 0,-2 1 0,-1-2 0,-1-1 0,-1 0 0,-1 1 0,0-3 0,-3 2 0,-1 0 0,-2 0 0,-1 1 0,0-2 0,2-2 0,0 0 0,3 0 0,-2-3 0,2-2 0,-1-2 0,0-2 0,4-2 0,-5-9 0,2-2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49:16.557"/>
    </inkml:context>
    <inkml:brush xml:id="br0">
      <inkml:brushProperty name="width" value="0.08571" units="cm"/>
      <inkml:brushProperty name="height" value="0.08571" units="cm"/>
      <inkml:brushProperty name="color" value="#008C3A"/>
    </inkml:brush>
  </inkml:definitions>
  <inkml:trace contextRef="#ctx0" brushRef="#br0">1469 463 12287,'-5'-5'0,"1"-1"0,2 0 0,-1-1 0,1 1 0,-1-4 0,3 4 0,2 2 0,2-1 0,4 4 0,-2-2 0,3 2 0,1 1 0,1 0 0,2 0 0,0 0 0,-1 0 0,1 1 0,-1 1 0,1 1 0,0 0 0,-2 1 0,-1 1 0,0 0 0,0 3 0,0 0 0,-1 0 0,-2-2 0,-4 2 0,2 4 0,-2 3 0,-1-1 0,-1 1 0,-2 2 0,-2-3 0,-4 1 0,-2-1 0,-2 3 0,-1-4 0,-3 0 0,0-2 0,-6-4 0,-3-2 0,-2 0 0,-1-2 0,-3-3 0</inkml:trace>
  <inkml:trace contextRef="#ctx0" brushRef="#br0" timeOffset="401">1188 262 12287,'5'10'0,"-2"0"0,0-3 0,-1-1 0,1 2 0,0 1 0,2 6 0,2 1 0,2 5 0,1 2 0,-3-1 0,-1 5 0,2 0 0,1-1 0,-3-1 0,-2-2 0,-1 0 0,1 0 0,-1-3 0,-3-4 0,-1-2 0,-2-3 0,-3-5 0,-5-3 0,-3-2 0,3 3 0,-3 2 0</inkml:trace>
  <inkml:trace contextRef="#ctx0" brushRef="#br0" timeOffset="1401">966 553 12287,'-10'6'0,"0"-3"0,0-1 0,0-2 0,0 0 0,1-2 0,1 0 0,2-1 0,-1-4 0,-3 4 0,0-1 0,0 0 0,1 2 0,1-4 0,1 1 0,-1-1 0,3 4 0,-1-3 0,2 1 0,0 3 0,6-4 0,1 5 0,4 0 0,2 0 0,1 0 0,1 0 0,1 0 0,1 0 0,2 0 0,-3 0 0,3 1 0,0 3 0,-2-3 0,0 2 0,-1-2 0,2-1 0,-3 0 0,2 1 0,0 2 0,0 0 0,-5 0 0,2-2 0,-1 2 0,0 0 0,-2 4 0,-2-3 0,0 2 0,-2 0 0,-4 5 0,-2-1 0,0 0 0,-3 0 0,-2-1 0,-1-3 0,-2 3 0,-2-3 0,0 1 0,1-1 0,-1-2 0,1 1 0,-1 0 0,0-3 0,2-1 0,0-1 0,-1 0 0,-2 0 0,1 0 0,2 0 0,-2-1 0,0-2 0,0 0 0,3-3 0,0-2 0,-1-1 0,1-2 0,-1-2 0,0-1 0,1-2 0,-2 3 0,5-3 0,-2 1 0,-1-1 0,-2-1 0,1-2 0,2 1 0,0 1 0,3 5 0,-1-2 0,1 0 0,0 1 0,1 1 0,2 4 0,0 1 0,0 4 0,3-4 0,0 5 0,0-3 0,4 14 0,-2-2 0,4 6 0,-1-1 0,1-2 0,-3 0 0,3 0 0,0 1 0,-1 2 0,-3 0 0,2 2 0,-3 1 0,-1-1 0,3-2 0,1 0 0,-2-2 0,-1-1 0,-1 0 0,0 1 0,-1-3 0,-3-1 0,2 1 0,-4-5 0,-2 0 0,-1-2 0,-2-2 0,-2-3 0,-1-4 0,-2-4 0,3 0 0,-3-4 0,2 1 0,1-1 0,2 4 0,1-2 0,1 3 0,2 1 0,2 4 0,1 3 0,0 4 0,-3 5 0,4 4 0,-2 2 0,2-2 0,0 1 0,-2 3 0,4-3 0,-3 2 0,-1-2 0,1 0 0,-4-3 0,2 0 0,2-1 0,-4-1 0,1 0 0,-2-2 0,-1-3 0,-1-1 0,-1 0 0,-2 0 0,1 0 0,3-1 0,-1-3 0,-3-2 0,3 0 0,-2-1 0,1-2 0,-2-3 0,2 0 0,-5-5 0,0-1 0,2-1 0,0 2 0,5 1 0,1-2 0,2-1 0,0 0 0,3 1 0,2 2 0,1 2 0,-4-4 0,0 2 0</inkml:trace>
  <inkml:trace contextRef="#ctx0" brushRef="#br0" timeOffset="1684">846 242 12287,'5'10'0,"0"-5"0,-5 0 0,0-5 0,0-5 0,0 0 0</inkml:trace>
  <inkml:trace contextRef="#ctx0" brushRef="#br0" timeOffset="1984">624 624 12287,'-10'3'0,"0"1"0,0-1 0,0-3 0,0 0 0,2 3 0,-1 1 0,-2-1 0,0 1 0,-6 1 0,-3 3 0,-6-2 0,-3 2 0,3 1 0,0 1 0,2-1 0,5-2 0,-1-2 0,4-1 0,-3-3 0,-2 3 0</inkml:trace>
  <inkml:trace contextRef="#ctx0" brushRef="#br0" timeOffset="2251">293 121 12287,'-11'10'0,"1"0"0,0-2 0,1 1 0,2 2 0,0 0 0,1 5 0,-1 1 0,-1 2 0,-3 1 0,-1 0 0,-4-1 0,-2-1 0,-1-1 0,-1-5 0,-1 1 0,2-3 0,3-3 0,-8-7 0,3-6 0</inkml:trace>
  <inkml:trace contextRef="#ctx0" brushRef="#br0" timeOffset="2382">61 0 12287,'-5'1'0,"0"3"0,1 3 0,1 7 0,-3 5 0,-2 3 0,-5 6 0,-3-2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49:21.691"/>
    </inkml:context>
    <inkml:brush xml:id="br0">
      <inkml:brushProperty name="width" value="0.08571" units="cm"/>
      <inkml:brushProperty name="height" value="0.08571" units="cm"/>
      <inkml:brushProperty name="color" value="#008C3A"/>
    </inkml:brush>
  </inkml:definitions>
  <inkml:trace contextRef="#ctx0" brushRef="#br0">1267 251 12287,'6'5'0,"-1"-4"0,-7 7 0,-1-5 0,2 1 0,-4-3 0,5 2 0,0 3 0,0 4 0,0 0 0,4 0 0,0 0 0,2-1 0,2-2 0,2 0 0,2-3 0,1-2 0,0-1 0,2-1 0,1-1 0,1-2 0,0-4 0,-1-5 0,4-2 0,1 2 0,-1 1 0,-1 1 0,-1 0 0,-2 0 0,2-1 0,0 1 0,-1 1 0,-4 3 0,-2 2 0,-1 3 0,0 1 0,-4 1 0,-3 3 0,-6 1 0,-4 5 0,-2-1 0,-1-2 0,0 2 0,-1-2 0,-1 2 0,-2 1 0,-3 3 0,1 1 0,-1-1 0,0 1 0,1-1 0,-3 2 0,1 1 0,1 0 0,1-3 0,-1 3 0,0-1 0,-1 1 0,2-4 0,1 2 0,0-3 0,3-1 0,-1-1 0,1-2 0,-1-4 0,0-2 0,2-1 0,0-1 0,-1-2 0,-2-4 0,0-2 0,2-2 0,-2-2 0,2 0 0,-3-5 0,2 3 0,1-2 0,1 0 0,0 0 0,1-3 0,1 0 0,3 0 0,-2 1 0,3 1 0,1 1 0,0-1 0,-3-3 0,3 0 0,1 2 0,-1 0 0,3 4 0,-3 1 0,3 0 0,1 1 0,1 0 0,1 3 0,2 0 0,4 1 0,-2 2 0,3 4 0,-2 1 0,0 2 0,-1-4 0,4-2 0</inkml:trace>
  <inkml:trace contextRef="#ctx0" brushRef="#br0" timeOffset="165">1318 141 12287,'4'10'0,"-3"-3"0,3-1 0,-3-5 0,-1-1 0,4-4 0,-3-11 0,4 0 0</inkml:trace>
  <inkml:trace contextRef="#ctx0" brushRef="#br0" timeOffset="467">875 372 12287,'0'7'0,"-1"-2"0,-2 0 0,2 3 0,-3-2 0,3 8 0,1 1 0,0 1 0,-1-1 0,-1-4 0,-3 1 0,0 2 0,-2-2 0,-3-5 0,0 1 0,0-2 0</inkml:trace>
  <inkml:trace contextRef="#ctx0" brushRef="#br0" timeOffset="1183">463 352 12287,'-7'0'0,"1"-1"0,-2-2 0,-1 0 0,-1-3 0,4 3 0,3-1 0,6 4 0,3 0 0,4 0 0,0 0 0,-3-1 0,-1-1 0,2-2 0,1 2 0,0 0 0,-1 0 0,-2-2 0,2 2 0,1 1 0,1 1 0,0 0 0,0 0 0,0 0 0,1 0 0,-3 1 0,0 2 0,-1 4 0,-5 2 0,2 1 0,-3 0 0,-1 0 0,0 0 0,-1 0 0,-2 0 0,0 0 0,-5 0 0,1-1 0,-1-1 0,-3-1 0,1-5 0,0 3 0,0-2 0,0 0 0,0 1 0,0-4 0,-1-2 0,-2-1 0,1 1 0,-1-4 0,2 2 0,1-3 0,0 3 0,0-2 0,3 4 0,0-2 0,1 3 0,-1 5 0,0-1 0,4 4 0,-4-4 0,-1-1 0,3 1 0,-2-1 0,-1 1 0,3 1 0,-1-3 0,0 1 0,1 1 0,1 2 0,-2-3 0,-2 2 0,-1 2 0,2-4 0,1 3 0,-2-2 0,-1 0 0,-1 1 0,0-3 0,0 1 0,0 1 0,0 1 0,-1-4 0,1 0 0,0 0 0,0 0 0,0-1 0,0-2 0,0 0 0,0-5 0,-1 3 0,0-2 0,1 0 0,-6 1 0,6-6 0,-1 0 0,0-1 0,1-4 0,1 2 0,1 0 0,1-3 0,5-1 0,-1-1 0,1 0 0,2 0 0,2-1 0,0 1 0,2 0 0,2 0 0,-4 0 0,7 0 0,-3 0 0</inkml:trace>
  <inkml:trace contextRef="#ctx0" brushRef="#br0" timeOffset="1433">453 543 12287,'14'12'0,"-3"-2"0,-5-5 0,-2 2 0,-3-5 0,3 2 0,-4-4 0</inkml:trace>
  <inkml:trace contextRef="#ctx0" brushRef="#br0" timeOffset="1598">352 593 12287,'0'10'0,"-4"0"0,-4 1 0,-4-3 0,-5-1 0,-1 2 0,0-2 0,2 2 0,-2 1 0,-5 0 0,1 1 0,2 1 0,2 2 0,2-4 0,0-3 0,-8-5 0,3 2 0</inkml:trace>
  <inkml:trace contextRef="#ctx0" brushRef="#br0" timeOffset="1850">302 50 12287,'-6'17'0,"-4"0"0,-1-4 0,-4 4 0,0 0 0,3-2 0,2 4 0,2-2 0,1 2 0,-1 1 0,3-1 0,-2-2 0,-1-4 0,-1-1 0,-5-2 0,-2 0 0</inkml:trace>
  <inkml:trace contextRef="#ctx0" brushRef="#br0" timeOffset="1981">91 0 12287,'5'10'0,"0"0"0,-5 0 0,0 0 0,-1-3 0,-1 1 0,-2 3 0,2 5 0,-2 4 0,-1 2 0,-1 4 0,-1 3 0,-7-1 0,-1 6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49:27.424"/>
    </inkml:context>
    <inkml:brush xml:id="br0">
      <inkml:brushProperty name="width" value="0.08571" units="cm"/>
      <inkml:brushProperty name="height" value="0.08571" units="cm"/>
      <inkml:brushProperty name="color" value="#008C3A"/>
    </inkml:brush>
  </inkml:definitions>
  <inkml:trace contextRef="#ctx0" brushRef="#br0">1265 207 12287,'7'13'0,"-2"1"0,-4 0 0,-1 0 0,0-7 0,0-1 0,0-7 0,0-4 0,0-2 0,0-7 0,0 5 0,0-1 0,0 7 0,0-3 0,0 8 0,0 2 0,0-1 0,0 7 0,-1-3 0,-2 4 0,-2-2 0,-1-1 0,3 2 0,-2 0 0,-4-6 0,3 4 0,-1-2 0,-3 3 0,-3-4 0,-1-1 0,0-4 0,0 5 0,1-1 0,-1 1 0,2-7 0,3-2 0,1 1 0,3-6 0,4-1 0,-4-3 0,4-1 0,1 5 0,0 0 0,0-2 0,0 3 0,0-1 0,0 6 0,0-1 0,0 8 0,0 4 0,-2 6 0,-2-1 0,2-4 0,-4-1 0,1 0 0,1-1 0,-2-2 0,1 4 0,-2-6 0,-7 2 0,5-4 0,1-2 0,0-4 0,1-4 0,2 1 0,-2-1 0,0-2 0,-2-1 0,5-1 0,-5 3 0,4 1 0,-6 6 0,5-1 0,-4 7 0,0 1 0,6 7 0,-5-2 0,1-1 0,-3-1 0,2-1 0,5 1 0,-6-4 0,0 1 0,2 1 0,-1-5 0,-2 0 0,-1 0 0,-2 0 0,1 0 0,3-5 0,1-1 0,-1-2 0,2 5 0,0-3 0,1 2 0,-1-1 0,3-6 0,-4 2 0,5-3 0,-5-2 0,6 5 0,-2 0 0,3 6 0,4-3 0,3 6 0,-2 0 0,6 0 0,-2 1 0,3 4 0,2-4 0,-3 4 0,-3-3 0,0-1 0,-4 2 0,2 2 0,-2 1 0,2-2 0,-2-1 0,-2 7 0,0 0 0,-2 3 0,-1 0 0,-1 1 0,-2 0 0,3-1 0,-4 1 0,0 0 0,4 0 0,-3-1 0,0 1 0,-4 0 0,3 0 0,-1-1 0,0 0 0,1-4 0,2 3 0,-2-3 0,-1 3 0,0 2 0,1-5 0,-4 0 0,2 2 0,0 0 0,-5-2 0,0-5 0,1 4 0,-1 0 0</inkml:trace>
  <inkml:trace contextRef="#ctx0" brushRef="#br0" timeOffset="383">509 124 12287,'0'9'0,"0"0"0,0 2 0,0 1 0,0 4 0,0 0 0,0 3 0,0 1 0,2-4 0,1 4 0,1 2 0,1-6 0,-5 3 0,0-4 0,0-1 0,-6-1 0,-2 1 0</inkml:trace>
  <inkml:trace contextRef="#ctx0" brushRef="#br0" timeOffset="798">180 303 12287,'7'0'0,"5"0"0,-10 0 0,4 1 0,-6 4 0,0-2 0,0 6 0,1-1 0,4 1 0,-3 3 0,5-10 0,-2 2 0,-4-2 0,12-2 0,-12 0 0,5 0 0,-6 1 0,0 4 0,-4-2 0,-3 4 0,0 0 0,-2 3 0,-11-2 0,-1 6 0</inkml:trace>
  <inkml:trace contextRef="#ctx0" brushRef="#br0" timeOffset="1116">180 110 12287,'0'14'0,"0"0"0,0 0 0,-2-1 0,-1 1 0,-3 0 0,-2 0 0,4-1 0,-4 1 0,0 0 0,1 0 0,-2 2 0,-5 0 0,0-4 0,0 0 0,1-4 0,-1 1 0,0 0 0,0 5 0</inkml:trace>
  <inkml:trace contextRef="#ctx0" brushRef="#br0" timeOffset="1332">97 1 12287,'9'6'0,"0"3"0,-7 5 0,-1 2 0,-4 3 0,-7 1 0,1-1 0,-5 7 0,-4 5 0,-10 7 0,-7-3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50:07.220"/>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36 36 16383,'39'35'0,"-8"-15"0,-31-4 0,-47-48 0,35 24 0,-35-23 0,47 31 0,47 0 0,-27 0 0,39 0 0,-31 0 0,19 0 0,-24 12 0,25-1 0,-17 1 0,36-12 0,-12 0 0,16 0 0,-24 0 0,0 0 0,-23-12 0,23 1 0,-23-1 0,23 12 0,-31 0 0,31 0 0,-27 0 0,15 0 0,16 0 0,-27 15 0,39-11 0,-40 12 0,28-16 0,0 0 0,5 0 0,3 0 0,0 0 0,-32 0 0,20-16 0,-11 12 0,3-11 0,12 15 0,-15-16 0,-1 12 0,0-12 0,1 16 0,-1 0 0,1 0 0,-1 0 0,0 16 0,1-12 0,-1 12 0,1-1 0,-17-11 0,13 28 0,-28-28 0,27 12 0,-11-16 0,0 0 0,15 4 0,0 7 0,-15-7 0,27 12 0,-11-16 0,19 0 0,15 0 0,1 0 0,-16 0 0,12 0 0,-8 0 0,-15 0 0,3 0 0,-16 0 0,36 16 0,-28-12 0,28 11 0,-27-15 0,15 0 0,-8 0 0,-16 0 0,17 0 0,-33 0 0,48 16 0,-39-12 0,43 12 0,-24-16 0,16 0 0,-31 16 0,34-13 0,-22 13 0,31-16 0,-16 0 0,12 0 0,-28 0 0,12 0 0,0 0 0,-8 0 0,16 0 0,-23 0 0,11 0 0,-12 0 0,25 0 0,-13 0 0,12 0 0,-12 0 0,12 0 0,-12 0 0,12 0 0,-12 0 0,12 0 0,-11 0 0,11 0 0,-16 0 0,24 0 0,-12 0 0,0 0 0,12 0 0,-24-4 0,16-8 0,-24 9 0,13-9 0,-25 8 0,24 4 0,-23 0 0,23 0 0,-23 0 0,23 0 0,-31 0 0,47 0 0,-24 0 0,32 0 0,-24 0 0,0 0 0,-11 0 0,23 0 0,4 0 0,-8 0 0,4 0 0,0 16 0,12 7 0,-12-7 0,0-4 0,-12 3 0,12-3 0,-24 12 0,12-12 0,-15-1 0,35-11 0,-12 16 0,16-12 0,-1 28 0,-11-29 0,0 9 0,-23-8 0,11-4 0,-12 0 0,24 0 0,-11 0 0,11 0 0,4 0 0,-8 0 0,4 0 0,0 0 0,11 0 0,-11 0 0,0 0 0,-15 0 0,-9 0 0,-3 0 0,-28 0 0,43 0 0,0 0 0,4 0 0,8 0 0,-12 0 0,12 0 0,-11 0 0,11 0 0,-24 0 0,12 0 0,-15 0 0,35-12 0,-8 1 0,-16-5 0,4 4 0,0 4 0,24-15 0,-12 15 0,0-4 0,-12 4 0,12-4 0,-12 8 0,12-7 0,-11 3 0,11-4 0,0 8 0,11-8 0,-11 8 0,0 4 0,1 0 0,10 0 0,1 0 0,0 0 0,-12 0 0,0 0 0,0 0 0,12 0 0,-12 0 0,0 0 0,-16 0 0,24 0 0,-12 0 0,16 0 0,-24 0 0,0 0 0,-23 0 0,23 0 0,-23 0 0,23 0 0,-12 0 0,24 0 0,-12 0 0,12 0 0,0 0 0,12 0 0,0 0 0,0 0 0,0 0 0,-12 0 0,0 0 0,4 0 0,-8 0 0,4 0 0,4 0 0,-8 0 0,4 0 0,0 0 0,12 0 0,-1 0 0,1 0 0,0 0 0,0 0 0,0 0 0,-1 0 0,1-12 0,0 1 0,0 3 0,-12 4 0,4 4 0,12 0 0,-1-4 0,17-4 0,-5-4 0,-3 0 0,-8 12 0,7 0 0,-19 0 0,8 0 0,-4 0 0,-12 0 0,4 0 0,0-4 0,12-7 0,0 7 0,-1-8 0,1 8 0,0 0 0,0-8 0,0 8 0,3-7 0,9 7 0,-4 4 0,11 0 0,-3 0 0,-1 0 0,-3 0 0,-8-12 0,7 0 0,-7 0 0,-4 12 0,-12 0 0,0 0 0,0 0 0,12 0 0,-1-12 0,1 1 0,0 3 0,4 4 0,7 4 0,5 0 0,7 0 0,-11 0 0,7 0 0,1 0 0,-1 0 0,-15 0 0,-12 0 0,12 0 0,-16 0 0,12 0 0,-5 0 0,5 0 0,12 0 0,-8 0 0,7 0 0,-7 0 0,-4 0 0,0 0 0,-1 0 0,13 0 0,0 0 0,-5 0 0,-15 0 0,-4 0 0,4 0 0,-8 0 0,4 0 0,0 0 0,12 0 0,-12 4 0,0 7 0,-12-7 0,12 8 0,-12-4 0,12 4 0,1-8 0,10 8 0,-11-4 0,0 3 0,-23-7 0,11 8 0,-23-4 0,23 4 0,-32-8 0,48 11 0,-23 1 0,31-12 0,-16 12 0,-20-16 0,-19 0 0,-16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43:12.255"/>
    </inkml:context>
    <inkml:brush xml:id="br0">
      <inkml:brushProperty name="width" value="0.08571" units="cm"/>
      <inkml:brushProperty name="height" value="0.08571" units="cm"/>
      <inkml:brushProperty name="color" value="#008C3A"/>
    </inkml:brush>
  </inkml:definitions>
  <inkml:trace contextRef="#ctx0" brushRef="#br0">1534 29 12287,'4'3'0,"-1"-2"0,-3 2 0,0 0 0,0 2 0,0 4 0,1 5 0,0 5 0,2 2 0,1 2 0,1 4 0,2 4 0,-1-2 0,-1 0 0,0-4 0,-3-2 0,4 2 0,-2 0 0</inkml:trace>
  <inkml:trace contextRef="#ctx0" brushRef="#br0" timeOffset="1483">1247 1 12287,'7'0'0,"-3"0"0,0 1 0,-1 1 0,0 0 0,-3 2 0,0 1 0,0 2 0,0 0 0,0 0 0,0 1 0,-1 0 0,-1 2 0,0 1 0,-3-1 0,0 1 0,-1 2 0,-1 0 0,0 1 0,0-1 0,0-1 0,0 1 0,0-1 0,0 0 0,0 0 0,1-2 0,0-3 0,2 0 0,1 0 0,-2 0 0,5-3 0,0-2 0,3-6 0,3-1 0,-1-1 0,1 2 0,-1-2 0,1 2 0,1 1 0,0 0 0,0 2 0,0-2 0,0 2 0,1 0 0,0 0 0,1 0 0,0-2 0,1 1 0,-1 2 0,1 0 0,0 0 0,-2 0 0,1 0 0,-1 0 0,-1 0 0,0 0 0,0 1 0,0 1 0,-1 0 0,-1 2 0,-3 2 0,-2-2 0,-2 0 0,-1 1 0,-1-1 0,-3 2 0,-2-2 0,0 1 0,-1-1 0,1 1 0,-2 1 0,0 0 0,0-2 0,2-1 0,-3 1 0,1 1 0,0-1 0,-2 1 0,3-2 0,-1 0 0,-1 1 0,-1 1 0,0-1 0,0 1 0,1-1 0,1 1 0,-4 2 0,-1-1 0,0-1 0,-1 1 0,1-1 0,-1 0 0,-1 0 0,0 1 0,-2-2 0,1 1 0,3-1 0,-2-1 0,1 0 0,0 1 0,0 0 0,3-2 0,2 0 0,0-1 0,-1-1 0,-1 2 0,0 1 0,0-2 0,0 0 0,-3-2 0,0 0 0,0-3 0,0 1 0,1 0 0,2-1 0,0-2 0,0 0 0,0 1 0,1 1 0,0-2 0,1 0 0,3 0 0,-3 0 0,1 2 0,0-2 0,1 2 0,2 0 0,-1-1 0,0 1 0,-3-1 0,3 1 0,0 1 0,-1 0 0,1-1 0,-3 0 0,1 1 0,0 0 0,1-2 0,2 0 0,0 0 0,-2 0 0,1-1 0,3 1 0,0-1 0,2-1 0,0 2 0,-2 1 0,2-2 0,1 0 0,0 1 0,1 1 0,0 0 0,-2-1 0,2 3 0,0 4 0,1 3 0,-1 1 0,-1 1 0,1 0 0,-1 0 0,2 2 0,-2 1 0,0-2 0,-2 0 0,1-1 0,0 0 0,0 0 0,1 0 0,0 0 0,-1-1 0,-1 0 0,1-2 0,-1 1 0,1 1 0,1 0 0,0-2 0,-2-2 0,0 0 0,-1-1 0,-1-1 0,0-1 0,0-1 0,2 0 0,1-2 0,-1-2 0,1 0 0,-2-1 0,1 0 0,-1-1 0,-1-1 0,2 1 0,1-1 0,-2 1 0,0 1 0,0-1 0,0 0 0,2-2 0,-2 2 0,1 0 0,-1 1 0,2 0 0,-2 0 0,2 0 0,0 1 0,-1 0 0,1 2 0,-2 1 0,1-1 0,-1 3 0,-1 1 0,2 1 0,1 3 0,0 2 0,1 0 0,0 1 0,-1 0 0,0 0 0,1 0 0,1 0 0,0 1 0,0 0 0,0 2 0,1-1 0,-1-2 0,1 0 0,1 0 0,0 0 0,1-3 0,1-2 0,2-1 0,3-2 0,0-1 0,0 0 0,0-2 0,0-2 0,0 0 0,0 1 0,0 1 0,-1-2 0,-1 0 0,1 0 0,-1 0 0,1 2 0,1-2 0,0 0 0,0-1 0</inkml:trace>
  <inkml:trace contextRef="#ctx0" brushRef="#br0" timeOffset="1833">407 456 12287,'-1'4'0,"-1"-2"0,-2-1 0,-3-1 0,-2 2 0,-2 1 0,1 0 0,-3 1 0,-1 1 0,-2 0 0,-5 1 0,-4 1 0</inkml:trace>
  <inkml:trace contextRef="#ctx0" brushRef="#br0" timeOffset="2166">127 50 12287,'-7'4'0,"0"-2"0,0 0 0,0-1 0,-1 2 0,-1 1 0,0 4 0,-3 3 0,-3 0 0,-5 5 0,-5-1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50:29.602"/>
    </inkml:context>
    <inkml:brush xml:id="br0">
      <inkml:brushProperty name="width" value="0.08571" units="cm"/>
      <inkml:brushProperty name="height" value="0.08571" units="cm"/>
      <inkml:brushProperty name="color" value="#008C3A"/>
    </inkml:brush>
  </inkml:definitions>
  <inkml:trace contextRef="#ctx0" brushRef="#br0">323 0 12287,'9'10'0,"-1"-1"0,-8-3 0,0-4 0,-2 5 0,-4-7 0,-5 0 0,-4-5 0,-2-1 0,0 2 0,0 2 0,6 2 0,-3 0 0,-3 2 0,-3 4 0,-5-2 0,5 7 0,-5 2 0,-1 2 0,-3-5 0,-4 12 0,-1-3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50:28.902"/>
    </inkml:context>
    <inkml:brush xml:id="br0">
      <inkml:brushProperty name="width" value="0.08571" units="cm"/>
      <inkml:brushProperty name="height" value="0.08571" units="cm"/>
      <inkml:brushProperty name="color" value="#008C3A"/>
    </inkml:brush>
  </inkml:definitions>
  <inkml:trace contextRef="#ctx0" brushRef="#br0">2000 0 12287,'17'10'0,"-8"-3"0,-1-7 0,-8 0 0,0 0 0,0 8 0,0 1 0,0 8 0,0 0 0,0-6 0,0 1 0,0 1 0,0 2 0,0-4 0,0 0 0,0 3 0,0 1 0,0-4 0,0 0 0,0 2 0,0 2 0,0-3 0,0-1 0,0 2 0,0 2 0,-2 0 0,-4-3 0,3 1 0,-7-6 0,3 3 0,-1-6 0,2 1 0,-5-3 0,2-2 0,-3 0 0,-1 0 0,4 0 0,-3 0 0,1-2 0,-6-3 0,2 1 0,2-6 0,2 3 0,5-1 0,-5 3 0,-1-3 0,-3-5 0,4 2 0,-2 5 0,5-3 0,-1 1 0,3-3 0,-3 3 0,0 1 0,-1-1 0,4-3 0,-3 3 0,2-1 0,-1 3 0,4-5 0,-1-2 0,-3 3 0,2-1 0,5 5 0,-5-5 0,2 7 0,-2-1 0,5 3 0,-9 2 0,5 0 0,1 2 0,-8 3 0,7 3 0,-5 5 0,3-2 0,3 3 0,-3-5 0,1 2 0,2 2 0,-3 3 0,1 0 0,2 1 0,-3 0 0,1 0 0,2 0 0,2-5 0,2-1 0,0 2 0,0-4 0,0 3 0,0-9 0,2 5 0,4-8 0,5 0 0,-1 0 0,1 0 0,0 0 0,6 0 0,-6 0 0,1 0 0,-7 0 0,5-2 0,-3-4 0,5 3 0,-7-9 0,3 3 0,-4-4 0,1 2 0,-1-3 0,-2 5 0,-2-2 0,0-3 0,6 5 0,-1-2 0,-1-2 0,-2 3 0,-2-1 0,0 5 0,-2-3 0,-4 1 0,3 3 0,-9 5 0,7-6 0,-7 0 0,7-5 0,-5 4 0,3-3 0,1 4 0,6-5 0,-6 5 0,1-5 0,-1 7 0,-1-3 0,3 7 0,-7 0 0,7 2 0,-2 3 0,2-3 0,-1 4 0,3-4 0,-6 0 0,8 3 0,-2-3 0,-3 4 0,3-2 0,-6-1 0,1 3 0,3 5 0,-7-5 0,7 7 0,-2-1 0,-1-3 0,1 2 0,-5-5 0,5 5 0,-5-5 0,5 5 0,3 2 0,-5-3 0,0-1 0,-1-1 0,3 3 0,-3-4 0,1 3 0,1-4 0,1 3 0,-5-2 0,2 5 0,-3-7 0,7 3 0,-7-2 0,1-5 0,-4 7 0,4 0 0,1-7 0,5 5 0,-5-4 0,-7-2 0,6 0 0,0 0 0,5 0 0,-5 0 0,5 0 0,-3-2 0,1-4 0,-3 3 0,5-9 0,-5 7 0,3-5 0,-1 3 0,5-6 0,-5 9 0,3-7 0,2 5 0,-7-5 0,7 7 0,-3-4 0,7 8 0,-2 0 0,-4 0 0,4 0 0,-5 8 0,7 3 0,-2-3 0,-2-1 0,-1 1 0,-3 1 0,2 8 0,3 0 0,-9 0 0,3 0 0,-4-2 0,1-4 0,7-1 0,-7-5 0,3-1 0,-4 5 0,2-1 0,5-2 0,-5-6 0,5 0 0,-5 0 0,5 0 0,-5 0 0,7 0 0,-5 0 0,5-2 0,-2-4 0,1 4 0,5-5 0,0-1 0,-8 6 0,6-13 0,-7 13 0,3-3 0,4 3 0,-5 2 0,1 2 0,0 3 0,-1-1 0,3 7 0,-2 3 0,-5-5 0,4 2 0,-3 2 0,1 3 0,-4-1 0,1-4 0,7-2 0,-7-5 0,-1 2 0,4-1 0,-3-5 0,1 0 0,-6 0 0,6 0 0,0 0 0,-3 0 0,5-5 0,0-3 0,1-1 0,-5 3 0,2-5 0,1 5 0,1-5 0,1-2 0,-5 3 0,2-1 0,1 7 0,-1-1 0,5-3 0,-5 2 0,5 1 0,-5 5 0,7 2 0,-3 1 0,-1 3 0,5 7 0,-9-1 0,7 1 0,-5 0 0,3-2 0,1 0 0,6 6 0,-6 0 0,1 0 0,-1-5 0,6-1 0,0-5 0,0 5 0,0-6 0,0 7 0,0-7 0,0 7 0,-2-3 0,-3 4 0,-7-1 0,-1-7 0,0 5 0,2-1 0,-3 0 0,-6-3 0,-3 5 0,1 1 0,-3-3 0,4 4 0,-5-5 0,0-1 0,-1 1 0,7 3 0,-5-3 0,3-1 0,-1 1 0,-1-3 0,3-5 0,-2 0 0,1-7 0,5-2 0</inkml:trace>
  <inkml:trace contextRef="#ctx0" brushRef="#br0" timeOffset="1234">1288 492 12287,'0'11'0,"0"0"0,0-7 0,-2 5 0,-3-5 0,-7 2 0,3 1 0,-2-3 0,-2 2 0,-2-3 0,-4 1 0,-2 0 0,-2 3 0,3 3 0,-7-6 0,1 11 0,-8-6 0</inkml:trace>
  <inkml:trace contextRef="#ctx0" brushRef="#br0" timeOffset="1483">797 847 12287,'0'27'0,"0"-3"0,-2-7 0,-4 0 0,-3-6 0,-8-1 0,-2-3 0,-3-3 0,-5 5 0,-7 1 0</inkml:trace>
  <inkml:trace contextRef="#ctx0" brushRef="#br0" timeOffset="1716">187 288 12287,'-17'0'0,"0"0"0,2 2 0,4 4 0,-4-4 0,5 5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50:34.635"/>
    </inkml:context>
    <inkml:brush xml:id="br0">
      <inkml:brushProperty name="width" value="0.08571" units="cm"/>
      <inkml:brushProperty name="height" value="0.08571" units="cm"/>
      <inkml:brushProperty name="color" value="#008C3A"/>
    </inkml:brush>
  </inkml:definitions>
  <inkml:trace contextRef="#ctx0" brushRef="#br0">1 0 12287,'9'8'0,"-1"-6"0,-8 5 0,0-7 0,0 0 0,0 8 0,0-4 0,0 7 0,1-2 0,3 5 0,2-3 0,-2 2 0,3 2 0,-1 2 0,-1-2 0,3-4 0,-6 10 0,3-4 0,-1 2 0,2 0 0,-4-8 0,3 0 0,-3 2 0,-2 2 0,2-3 0,2-1 0,2 2 0,-1 2 0,-5 2 0,-2-7 0,-3-5 0,3-3 0,-13-17 0,5-4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50:35.901"/>
    </inkml:context>
    <inkml:brush xml:id="br0">
      <inkml:brushProperty name="width" value="0.08571" units="cm"/>
      <inkml:brushProperty name="height" value="0.08571" units="cm"/>
      <inkml:brushProperty name="color" value="#008C3A"/>
    </inkml:brush>
  </inkml:definitions>
  <inkml:trace contextRef="#ctx0" brushRef="#br0">577 374 12287,'9'0'0,"-1"-2"0,-8-4 0,0-3 0,-2-6 0,-2 2 0,-1 1 0,-1 7 0,4-7 0,-2-1 0,-1-2 0,-1 4 0,6-1 0,-2-1 0,-4-2 0,5 4 0,-5 0 0,4-3 0,2 5 0,0-2 0,0 5 0,0-5 0,0 5 0,0-5 0,2 7 0,4-2 0,3 5 0,8 1 0,-6 0 0,-1 1 0,-3 5 0,4-2 0,-5 7 0,-2 2 0,-2 2 0,3 2 0,1 0 0,-2 0 0,-2 0 0,0 0 0,1 0 0,3 0 0,0 0 0,-6 0 0,0 0 0,0-6 0,0 0 0,0 1 0,0 5 0,0-6 0,-2-2 0,-4-1 0,2 5 0,-7-2 0,5-1 0,-5-1 0,-2-1 0,4 3 0,-3-5 0,-1-3 0,4-1 0,-3-2 0,-1 0 0,4-2 0,-1-3 0,3-7 0,3-3 0,-5 4 0,-1 0 0,-1 0 0,0 1 0,5-3 0,-3 5 0,1-1 0,-5 5 0,2-1 0,-4 3 0,-2 2 0,5 5 0,3 3 0,-1-1 0,1 1 0,5 5 0,-3-3 0,1 1 0,0 0 0,-1-1 0,3 3 0,-1-2 0,1 2 0,0 2 0,0 2 0,-1 0 0,-1 0 0,6 0 0,0 0 0,0-6 0,0 1 0,0 1 0,2-6 0,3-1 0,5-4 0,5-4 0,-4-4 0,4-3 0,-5-8 0,-1 0 0,4 6 0,-7-1 0,-2-1 0,3 4 0,-1-3 0,0 9 0,-8-5 0,-4 8 0,-5 0 0,-4 8 0,-2 1 0,0 1 0,2-1 0,2-5 0,1 1 0,-1-1 0,-2 4 0,-2-3 0,0-1 0,0-2 0,0-2 0,0 0 0,0-2 0,0-4 0,0-5 0,2 2 0,2-1 0,2 1 0,-2-1 0,3-1 0,-1-6 0,0 0 0,1 0 0,1-1 0,5-3 0,-3-4 0,-3-1 0,6 0 0,-1-4 0,3 1 0,2-1 0,0-2 0,2-2 0,2 0 0,1 0 0,1 2 0,-6 4 0,7-11 0,3 3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50:36.318"/>
    </inkml:context>
    <inkml:brush xml:id="br0">
      <inkml:brushProperty name="width" value="0.08571" units="cm"/>
      <inkml:brushProperty name="height" value="0.08571" units="cm"/>
      <inkml:brushProperty name="color" value="#008C3A"/>
    </inkml:brush>
  </inkml:definitions>
  <inkml:trace contextRef="#ctx0" brushRef="#br0">1 0 12287,'0'11'0,"0"1"0,0-9 0,0 12 0,0-13 0,0 6 0,0-8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50:48.450"/>
    </inkml:context>
    <inkml:brush xml:id="br0">
      <inkml:brushProperty name="width" value="0.08571" units="cm"/>
      <inkml:brushProperty name="height" value="0.08571" units="cm"/>
      <inkml:brushProperty name="color" value="#008C3A"/>
    </inkml:brush>
  </inkml:definitions>
  <inkml:trace contextRef="#ctx0" brushRef="#br0">271 86 12287,'-9'-2'0,"3"-4"0,4-5 0,2 1 0,0-1 0,0-2 0,-2 3 0,-3-1 0,3 7 0,-8-3 0,5 7 0,1 0 0,-7 0 0,-1 0 0,-3 2 0,4 3 0,2-3 0,5 6 0,-4-3 0,-1 1 0,3 2 0,-5-3 0,0 5 0,-6 7 0,5-2 0,1-2 0,-2-2 0,4 0 0,-3 6 0,8-5 0,-1-1 0,-5 0 0,8 1 0,-3-1 0,3-7 0,2 5 0,2-5 0,3 2 0,-3 1 0,4-1 0,3-4 0,-5 5 0,7-7 0,-5 0 0,5 0 0,3 0 0,-5 0 0,0-2 0,1-2 0,-1-1 0,1-3 0,3 5 0,-2-3 0,2 2 0,-3-3 0,1 1 0,2 2 0,-3-3 0,1 1 0,-2-2 0,3 3 0,-3 3 0,-3-4 0,-4 4 0,5 2 0,-7 0 0,-2 0 0,-2 2 0,-1 4 0,-6-2 0,3 5 0,0 1 0,1-1 0,-4-3 0,3 5 0,-1 2 0,-3 2 0,-5 0 0,1-4 0,4 3 0,3-7 0,1 3 0,-3-5 0,3 5 0,1-1 0,-1 0 0,-3-3 0,4 5 0,-3 3 0,5-5 0,-5 2 0,3 2 0,-5 3 0,5 0 0,-3 1 0,7-5 0,-3-1 0,4 2 0,2 2 0,0-3 0,0-1 0,0 2 0,0 2 0,0 2 0,0 0 0,0 0 0,0 0 0,0 0 0,2 0 0,4 0 0,1 0 0,6-2 0,-1 0 0,1 2 0,2-4 0,2 9 0,0-3 0,0-2 0,1 2 0,3 2 0,2 1 0,-3-1 0,-1-2 0,0-2 0,2 0 0,1 0 0,3-8 0,-4-3 0,1-4 0,-1-2 0,5 0 0,2-2 0,4-4 0,2-5 0,0-4 0,0 0 0,0 2 0,0 1 0,5 3 0,1-4 0,0 1 0,1-1 0,2-2 0,8-2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50:50.100"/>
    </inkml:context>
    <inkml:brush xml:id="br0">
      <inkml:brushProperty name="width" value="0.08571" units="cm"/>
      <inkml:brushProperty name="height" value="0.08571" units="cm"/>
      <inkml:brushProperty name="color" value="#008C3A"/>
    </inkml:brush>
  </inkml:definitions>
  <inkml:trace contextRef="#ctx0" brushRef="#br0">2677 441 12287,'10'0'0,"-3"0"0,-7-8 0,0 6 0,0-5 0,2 9 0,4 3 0,-4 5 0,3 7 0,-5 0 0,-3 0 0,-3 0 0,-7 0 0,2-1 0,-4 1 0,3-5 0,1-3 0,-2 1 0,-2-1 0,-2-5 0,0 1 0,0-3 0,0-2 0,0 0 0,0 0 0,0 0 0,0 0 0,0 0 0,0 0 0,0-7 0,0-3 0,6 1 0,0 3 0,5 4 0,-5 2 0,5 0 0,-3 2 0,-1 2 0,1 2 0,3 5 0,-5-4 0,-2 3 0,3-4 0,-1 3 0,0 0 0,1 1 0,-5-5 0,4 7 0,-4 1 0,-2-4 0,0 1 0,0-3 0,0-1 0,0-6 0,0 0 0,0 0 0,0-2 0,1-4 0,-1-5 0,-6-4 0,-1-4 0,-1-2 0,1-1 0,1-8 0,6 3 0,0-1 0,0 0 0,0 0 0,0-4 0,2 2 0,4 1 0,-2 1 0,5-6 0,1 2 0,-1 4 0,3-4 0,5 6 0,0-3 0,0 1 0,0 2 0,1-4 0,3 3 0,2 3 0,15 1 0,-3 6 0</inkml:trace>
  <inkml:trace contextRef="#ctx0" brushRef="#br0" timeOffset="516">2525 102 12287,'0'17'0,"0"-6"0,0 0 0,2-7 0,4 2 0,-5-4 0,14-2 0,-5-8 0,7-1 0</inkml:trace>
  <inkml:trace contextRef="#ctx0" brushRef="#br0" timeOffset="698">2779 68 12287,'-17'0'0,"0"0"0</inkml:trace>
  <inkml:trace contextRef="#ctx0" brushRef="#br0" timeOffset="1083">2186 221 12287,'2'9'0,"4"-3"0,-4-4 0,5 5 0,-7-5 0,0 5 0,-7 1 0,-3 1 0</inkml:trace>
  <inkml:trace contextRef="#ctx0" brushRef="#br0" timeOffset="2383">1187 712 12287,'0'17'0,"0"-6"0,0 0 0,1-7 0,5 2 0,-2-4 0,7-2 0,0-6 0,6 0 0,0 3 0,0-5 0,0 1 0,0-1 0,0 1 0,-6-7 0,1 5 0,1-2 0,2-1 0,2 1 0,0-4 0,0 2 0,0 2 0,-6 1 0,0-3 0,1 2 0,-3-3 0,6 5 0,-4-2 0,4-1 0,-5 3 0,-5 3 0,-10 12 0,-5 2 0,-7 5 0,0-2 0,1-5 0,-1 3 0,0-1 0,0-5 0,2 1 0,1 0 0,3 2 0,-2-3 0,-2-1 0,-2-2 0,0 0 0,0 0 0,0 0 0,0 0 0,0 0 0,0 0 0,0 0 0,0 2 0,1 4 0,-1-4 0,-2 5 0,-2-1 0,-2-1 0,1 3 0,3-4 0,-2 3 0,-1 3 0,-1-7 0,4 5 0,-1-2 0,-3-1 0,-5 7 0,5-7 0,2-1 0,3-2 0,-1 4 0,-2-1 0,-1-1 0,1-2 0,2-2 0,2 0 0,0 0 0,0 0 0,0 2 0,0 1 0,0 3 0,0-2 0,0-2 0,1-2 0,-1 0 0,0 0 0,0 0 0,0 0 0,0 0 0,0 0 0,0 0 0,2-2 0,2-2 0,1-2 0,1-7 0,-6 2 0,0-4 0,6 0 0,2 2 0,1 1 0,2 1 0,6-6 0,0 0 0,2 6 0,4 0 0,3 5 0,8-3 0,0 1 0,-6 1 0,1 3 0,1-2 0,2 0 0,2 5 0,0-5 0,0 4 0,0-4 0,0 5 0,0 1 0,0 0 0,-6 0 0,0 0 0,0 1 0,-1 5 0,3-2 0,-7 7 0,-3 2 0,5 2 0,-2 2 0,-3 0 0,-1 0 0,-2 6 0,-2-1 0,-1-1 0,-3-2 0,-7-2 0,2 2 0,-3 1 0,3 3 0,-6 0 0,2-6 0,-6-2 0,1-4 0,1 2 0,0-5 0,-4-1 0,-5 1 0,2-3 0,-1-5 0,1 0 0,0 0 0,-1 0 0,-3 0 0,4-2 0,1-3 0,1 1 0,3-5 0,-1-1 0,1 1 0,2-1 0,2-3 0,2 2 0,4-2 0,-4-2 0,3-2 0,-3 0 0,-2-8 0,1-1 0</inkml:trace>
  <inkml:trace contextRef="#ctx0" brushRef="#br0" timeOffset="2734">492 238 12287,'0'9'0,"-2"-2"0,-4-7 0,3 6 0,-7 2 0,3 1 0,-7-3 0,3 3 0,-4-1 0,-2-3 0,-7 3 0,-3 1 0</inkml:trace>
  <inkml:trace contextRef="#ctx0" brushRef="#br0" timeOffset="2831">289 356 12287,'0'17'0,"0"-6"0,0 1 0,0-7 0,0 7 0,0-9 0,0 12 0,0-5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51:06.349"/>
    </inkml:context>
    <inkml:brush xml:id="br0">
      <inkml:brushProperty name="width" value="0.08571" units="cm"/>
      <inkml:brushProperty name="height" value="0.08571" units="cm"/>
      <inkml:brushProperty name="color" value="#008C3A"/>
    </inkml:brush>
  </inkml:definitions>
  <inkml:trace contextRef="#ctx0" brushRef="#br0">1163 50 12287,'1'6'0,"0"0"0,1-2 0,1-1 0,-4 1 0,-1 2 0,1-2 0,-1 0 0,1 2 0,1 0 0,0 3 0,0 1 0,0 1 0,0 2 0,0 1 0,0 1 0,0 2 0,0-2 0,0 0 0,1-1 0,0 0 0,1 0 0,1-3 0,-3-2 0,0-1 0,-3-1 0,-1 0 0</inkml:trace>
  <inkml:trace contextRef="#ctx0" brushRef="#br0" timeOffset="849">1009 1 12287,'-3'5'0,"1"-1"0,0-1 0,2 1 0,0 1 0,-1 2 0,-1 0 0,1 0 0,-1 0 0,0 1 0,0 1 0,0-1 0,-3 2 0,0-1 0,-1 1 0,1 0 0,0-2 0,-2 2 0,-2 1 0,-1-2 0,1 1 0,-1-2 0,-1-1 0,2 2 0,-2-4 0,0 1 0,0 1 0,0-2 0,-3-2 0,0 1 0,0 0 0,0-2 0,-1 0 0,-1 0 0,0 0 0,0-1 0,2 1 0,0-1 0,0-1 0,0 0 0,1 0 0,0-1 0,1-1 0,2 0 0,-3-2 0,1-1 0,0 1 0,1-2 0,0 1 0,1-1 0,2-1 0,-3 0 0,2 1 0,0 0 0,-1 2 0,2 2 0,-1-1 0,1 1 0,1-1 0,0 1 0,0 2 0,0 0 0,0 0 0,0 0 0,0 0 0,0 2 0,0 1 0,2 2 0,0 0 0,4-1 0,-1 0 0,1-1 0,1 1 0,0 1 0,-1 1 0,-1-1 0,1 1 0,-1-1 0,-2-1 0,1-1 0,-1 1 0,2-2 0,-3-2 0,0 0 0,-1 0 0,-1 0 0,0 0 0,0 0 0,0 0 0,0 0 0,0 0 0,0 0 0,0 0 0,0 1 0,0 0 0,0 2 0,0 2 0,0 0 0,0 1 0,0 1 0,0-1 0,0 0 0,0 0 0,0-1 0,0 3 0,0-4 0,0 1 0,0-1 0,0-1 0,-1 0 0,-1 1 0,0-3 0,-1 0 0,1-1 0,-2 0 0,0 0 0,0 0 0,2-1 0,-1 0 0,-1-2 0,3-1 0,-1 0 0,0 1 0,0-3 0,1 0 0,-1-1 0,1 0 0,1 0 0,1 0 0,0-1 0,2 0 0,1-2 0,-2-2 0,3 0 0,1-1 0,0-1 0,1-1 0,0-1 0,-3-2 0,-1-3 0</inkml:trace>
  <inkml:trace contextRef="#ctx0" brushRef="#br0" timeOffset="1282">400 358 12287,'0'-4'0,"0"1"0,3 3 0,1 0 0</inkml:trace>
  <inkml:trace contextRef="#ctx0" brushRef="#br0" timeOffset="1549">211 386 12287,'-7'4'0,"0"-2"0,0-1 0,3 0 0,2 1 0,1 3 0,1 1 0,-3 1 0,-1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21087 16285 7866,'0'-10'133,"0"-1"0,0-2-131,0-1 0,12-4 0,4-3 0,4-5-80,3-5 0,0-1 0,5 0 0,-1-1-48,1-5 1,-3 3 0,2-8 0,-1-1 6,-1-2 1,4-8-1,-6-1 1,0-3 59,0-8 0,0 2 0,-5-7 0,1 0 93,1-3 1,-11-12 0,7-2 0,-9 42-1,0 1-10,0 0 0,0-1 1,-2-1-1,-1-2 1,0-2-1,-1-1 1,0 0-1,-1-2-43,1-3 0,0 0 1,0 5-1,-1 1 0,-2 0 1,0 1-1,0-39 26,0 8 1,0-1 0,0 0-1,0 2-33,0 8 0,0 9 1,-2 8-1,-1 4 17,-3 5 1,-4 16 0,3 3 0,-2 9 124,-4 7 1,-1 4 0,-2 7-76,0 0 1,0 2 0,0 2 0,0 3-30,0 2 0,-2 8 0,-1 10 1,-2 3 2,1 2 0,2 9 0,2 5 0,0 9 26,0 7 1,0 6 0,0 14 0,-1 6-20,6-37 1,0 0-1,5-3 1,0 1-1,-2 4 1,0 1-1,1-3 1,2-1-23,0 1 1,1-1-1,-1-3 1,1 0-1,2 2 1,0-2-1,-3 40-52,1-16 1,-3-7 0,0-14-1,0-6-12,0-3 0,-4-11 1,4-8 13,-2-5 1,4-10 102,-6-7 0,6-1 1,-4-10-1,0-3-24,0-6 1,4-6-1,-6-12 1,1-8-30,1-11 1,-3-14 0,7 26 0,2-4 0,0-4 0,-1-2-44,1-3 0,-1-1 0,-2-6 1,0-2-1,1-5 0,1-3 1,-1-6-1,-1-1-138,1-8 1,0 0-1,-1 0 1,-1 1-1,-2 1 1,-1 2 0,-2 6-1,-1 2 180,-2 6 0,0 4 0,0 5 0,-2 5 1,-5 9-1,-2 4 0,-1 5 0,-2 3 59,-28-16 0,-4 21 1,-4 11-1,-1 3 65,0 2 1,9 0-1,7 2 1,9 1 113,5 3 1,9 6 0,4-1-157,3 3 1,4 11-1,2 7 1,3 12-104,2 13 1,1 11 0,8 19 0,3 12 87,0-34 1,1 2 0,4 8-1,3 4 1,2 10 0,2 3 0,4 8-1,2 1 24,-5-24 0,1 2 0,1 1 1,4 11-1,1 2 0,3 2 0,-4-11 1,1 2-1,2 2 0,-1 0 1,4 10-1,1 1 0,0 2 0,0 1-183,-4-10 1,1 2 0,1 1 0,-1 0 0,0 2 0,-3-11 0,-1 0 0,1 1 0,-1 1 0,1 1 0,-1 0 0,3 7 0,-1 0 0,1 2 0,-1 0 0,1 0 0,0 1 0,1 1 0,0 0 0,0 0 0,0 1 0,0 0 0,1 0 14,-4-10 0,0 0 0,0 1 1,1-1-1,-1 1 0,1-1 1,-1 1-1,1 0 0,-1 0 0,1 0 1,-1 0-1,1 0 0,0-1 1,0 1-1,-1-2 0,2 0 0,-1 0 1,0 0-1,0-1 0,0 0 1,0 0-1,4 7 0,-1 1 0,0-1 1,0-1-1,0-1 0,-1 0-116,5 8 1,-1 0 0,-1-1 0,1-2 0,-2-1 0,-30-81 190</inkml:trace>
  <inkml:trace contextRef="#ctx0" brushRef="#br0">16654 4643 8240,'-11'-7'-80,"-2"-2"0,0-4 0,-1 3-127,-3 1 0,-4 4 1,-9 3-1,-5 2 173,-6 2 0,19 0 0,-1 1 1,-3 1-1,0 1 0,-1 0 0,-2 0 105,-1 2 0,0 0 0,-1-1 1,-1 0-1,0 0 0,-1 0 1,0 1-1,0-1-187,-2 0 1,0 0-1,0 0 1,0-1 0,-1 1-1,0 0 1,0 0-1,-1 0 126,1-1 1,0 0 0,1-1 0,0 1 0,0-1 0,1 0 0,0-1 0,0 1 20,0-2 1,1 1 0,2 0-1,1 0 1,1-1 0,1-1-1,2 0 1,2 0 144,-20 0 0,10 1 1,4 1-1,4-1-66,5-1 1,7-1-1,4 0 263,1 0-168,4 0-299,5 0 1,6 0-84,4 0 0,0 0 0,3 0 0,2 0 208,0 0 0,1 0 0,-1 0 1,-2 0-136,-2 0 0,0 0 1,1-1-1,-1-1 38,1-1 0,-1 1 0,-1 1 0,1-1 42,-1-1 1,1 0-1,1 1 1,-1-2 8,1 0 0,-1 1 0,-1-1 0,2-1 72,0 1 0,2-1 0,4-2 0,1 0 37,2 2 0,1 0 1,4-3-1,1 1-2,2 1 1,4 0 0,4 2 0,3 1-34,2-1 1,-1 2-1,2 2 1,-3 0-77,-3 0 0,-1 2 0,-4 2 1,-2-1-23,-7 1 1,-6 1-1,-4-1-44,-5 0 0,-6-2 0,-6 1 78,-4-2 0,-12 0 0,-5 1 0,-9 4 64,-9 1 0,19-3 0,-1 0 1,-5 0-1,-1 0 0,-3 0 1,0 1-41,-2 0 0,-1 0 1,1 0-1,-1-1 0,-3 1 1,1 1-1,-3-2 0,0 1-119,-2-1 0,-1 0 0,13-2 0,0 1 0,1 0 1,-2-1-1,1 1 0,0 0 0,0-1 0,0 0 1,0 1 128,1-2 1,0 1-1,1 0 1,-14 2-1,2-1 1,1 0-1,0-1 1,1 2-1,1-1-1,0-1 1,1 1 0,4 0 0,2 0 0,1-1-1,2 0 1,3-1 0,1 1 18,-18 2 1,9-1 0,6-1 0,8 1-13,7-1 1,7-2-60,6 0 0,5 0 0,7 0 0,9 0 33,10 0 1,13-3-1,-15 0 1,1 1 0,2-2-1,1 0-15,2-2 1,1 1-1,2 1 1,2-1-1,0-1 1,0 1-1,2-1 1,1 1-127,1 0 1,0-1-1,-14 2 1,1-1 0,-1 1-1,1 0 1,1 1-1,0-1 1,0 1 0,0-1-1,0 1 115,1-1 0,0 0 1,0 0-1,0 1 0,0 0 1,1 0-1,-1 0 1,-1-1-1,1 1 0,-2 0 1,0 0-1,-1 1 7,12-1 0,-2 0 0,-3 0 1,-2 0-1,-6 1 0,0 0 1,-4 1-1,-1-1 495,18-2 0,-14 2-444,-9 2 1,-10 0 0,-10-1 38,-6-2 1,-13 1-1,-13-2 1,10 2 0,0 0-138,-6 1 1,-2 1-1,-2-1 1,-2 1-1,-5 0 1,0 0 0,0 0-1,-1 0 87,0 0 0,0 0 1,-2 0-1,-1 0 1,14 0-1,0 0 1,-1 1-1,0-1 1,-1 1-1,1 0-94,0 1 1,-1 0 0,1 0-1,0 0 1,0 0 0,0 0 0,0 0-1,0 0 1,0 0 0,-13 1 0,1-1 106,0 2 1,2-1 0,6-2-1,1 1 1,3 0 0,2 0-1,3-1 1,3 0 74,-15 2 1,7 0 396,13-3 1,10 0 0,10 0-572,5 0 1,6 0-1,8-1 1,15-2 73,-11 1 0,1-1 1,7-1-1,1 1 0,5-2 1,1 1-1,1-1 0,0-1-64,2 0 0,-1-1 1,-1 1-1,0 0 1,1 0-1,1 1 1,-1-1-1,2 1-119,1 0 0,-1-1 0,-2 0 0,0-1 0,1 1 0,0 1 0,-4-1 1,-1 0 102,-3 0 1,-1 0 0,-2 0 0,-2-1 0,-1 2 0,-2-1 0,-3 2 0,-1-1 35,12-4 0,-10 1 143,-12 0 1,-6 1-1,-8 1 1,-6 3-136,-5-1 1,-16 3 0,-9-2 0,13 1-1,-2 1-9,-3 0 1,-1 0 0,-3 1-1,0 0 1,-4 3 0,-1 0 0,-2 0-1,0 1 74,-2 0 0,-1 0 0,1 0 0,0 1 0,0 0 0,-1 0 0,0 2 1,1 0 33,0 0 0,-1 1 1,0 0-1,0 0 1,3 0-1,0 0 1,4-1-1,0 1-44,4-1 1,2-1-1,6 0 1,2 0-1,-9 1 1,11-2 14,7-2 0,9-2 0,4-1 1,4 0-123,4 0 1,5 0 0,6 0 0,12 0 102,13 0 1,-17 0 0,3 0 0,6 0 0,1 0-1,4-1 1,1 1-17,-12-1 1,1 0 0,0 0 0,14 0 0,-1 0-1,-14 0 1,0 0 0,0-1 0,15 0 0,-1 0 16,1-1 1,0 1 0,-2 1 0,-1 0 0,0 0 0,-1 0-1,-5 0 1,-1 1-34,-4-1 1,-3 2 0,14 1 0,-17 2-1,-10 0-144,-9 3 1,-5-4 0,-4 0 0,-2-2 61,-2-1 0,-3 0 0,-5 0 0,-10 1 107,-10 1 1,10-1 0,-1 0-1,-4 2 1,0-1 0,-3 1-1,-1 0-54,-1-1 0,-1 0 1,3 1-1,-1 0 0,0-1 1,-1-1-1,3 0 1,-1 0-204,3-1 1,-1 1 0,0-1 0,0 0 230,2 0 0,0 0 0,-1 0 0,0 0 0,1 0 0,-1 0 0,0 0 0,0 0 0</inkml:trace>
  <inkml:trace contextRef="#ctx0" brushRef="#br0">15687 3828 13397,'0'-5'-1556,"0"1"1312,0 1 0,1 2-393,1-2 191,-1 3 0,4 0 346,-3 3 0,2 2 0,2 3 0,-1 0 11,2 0 0,-3-3 0,1 0 0,-1 1 45,0 2 1,1 0-1,0 0 1,-1 0-105,-1-1 0,-2-1 1,2-1-1,-2 1 179,-1 1 1,0-1 0,-1-1 0,-2 1 45,-2 1 1,-5-2 0,-1-2-1,-2 0-40,-1 0 0,-4 2 0,0-2 0,-1-1-19,-1-2 1,3 0-1,-2 0 1,0 0-29,1 0 1,-4 0 0,4 0 0,0 0-24,1-3 1,3 1 0,0-2 0,0-1-37,2 1 1,2-2 0,2-2 0,0 0 38,0 0 1,0 3 0,1 0 49,2-1 0,1-2 105,4 1 0,0 1-124,0 1 0,3 2 0,1-1-121,0 0 1,1 1 57,3 0 0,0 2 0,0-2 6,0 3 0,0 0 19,0 0 0,0 0 51,0 0 1,0 0-20,0 0 0,-3 0 0,0 0 20,-2 3 1,1-1 0,-2 3 13,0 1 1,1-1 0,-3 0 43,0 1 1,0 1 0,-1 1-20,-1 0 1,-3 0 0,-3 0 0,0 0-32,0-3 0,-2 2 1,-2-2-1,0 2 6,-3-2 1,-1 1 0,-1-3 0,-2-1-24,1-2 0,-2 0 0,-1 0 0,1 0 5,1 0 0,3 0 0,0-2 0,0-2-91,0 0 0,3-2 1,3-2-1,2 0 55,2 0 1,0 0 0,3 0 279,2 0 1,0 3-29,1 0 0,1 3-27,1-1 1,0 2-526,3 1 173,-3 0 1,2 1 222,-4 2 0,0 1 0,-1 4 0,-2-2 41,-2-1 0,0-2 0,0 1 0,-1 1 93,-1-1 1,-1-1 0,0 1 0,0 1-152,0-1 0,-3-2 1,0 1-1,-2 0-136,-1 0 0,-1-1 0,-2-2 0,-1 0-120,0 0 0,-1 0 1,3 0-1,0 0-377,0 0 1,1 0-1,2 0 579,2 0 0,2-3 0,1-2 0</inkml:trace>
  <inkml:trace contextRef="#ctx0" brushRef="#br0">15847 3708 8501,'0'-8'-432,"0"2"-51,0 1 1,-4 3 439,-1 0 1,0 1 0,0 1-204,-1 0 1,-2 3 245,-3 3 0,2 1 0,-2 1 0</inkml:trace>
  <inkml:trace contextRef="#ctx0" brushRef="#br0">15463 3764 8563,'-1'-5'32,"-1"2"54,0-1 1,-4 3-1,0-1 1,-2 2-615,-2 2 1,-3 2 527,-3 1 0,-3 2 0,-2-2 0</inkml:trace>
  <inkml:trace contextRef="#ctx0" brushRef="#br0">15136 3812 9902,'-3'-6'-2345,"-1"2"2264,0 0 1,-5 5-1,-3 4 1</inkml:trace>
  <inkml:trace contextRef="#ctx0" brushRef="#br0">14816 3868 9201,'0'-8'-1108,"0"2"1169,0 1-210,0 3 183,0-1 0,0 3 0,1 3 40,2 2 1,-1 3-1,2 0 1,0 0 21,1 0 0,-3 0 0,3-1-28,-2 1 1,1 0-1,-2 0 1,0 0-31,0 0 1,-1 0 0,-1 0-1,0 0-3,0 0 0,0 0 0,-1 0 0,-1 0-21,-4 0 1,-2 0-1,-2 0 1,-2 0-237,-3 0 0,-3 3 0,-7 0 0,-2-2-528,-5 0 1,0-1 738,-3 0 0,-1 4 0,0 0 0</inkml:trace>
  <inkml:trace contextRef="#ctx0" brushRef="#br0">14401 3812 13282,'1'-5'-1639,"0"2"1,3 0 1525,0 0 1,-1 1 0,2 2 0,2-1 291,0-2 1,2 2 0,1-1-1,3 0-46,-1-1 1,2 2-1,-3-1 1,0 1-27,0 1 1,-2 0 0,2 0-86,-2 0 1,-4 0 0,-1 1-16,0 1 1,-2 3-1,-5 3-12,-2 0 1,-2 0 0,-2 2 0,-2 1 199,-2-1 0,-2 2 0,-1 1 0,-1 3-88,-2-1 1,1 4 0,-3 1-1,-1 1-70,-1 4 1,-1 1 0,0 5 0,0-3-34,0 0 1,6-2-1,3-3 1,4-1-69,4-4 1,2-4 0,5-4-1,1-1-24,2-1 1,2-3 0,6 0-1,3-2 179,4-1 1,3-1 0,6-1-1,3 0-336,3 0 1,5 0 0,4-1 0,-19 0 0,0 0-119,2-2 1,0 0 0,0-1 0,1-2 83,-1 1 1,0 0-1,1-2 1,-1 0 0,-3 0-1,0 1 1</inkml:trace>
  <inkml:trace contextRef="#ctx0" brushRef="#br0">15024 3764 9280,'-4'-5'-375,"3"2"53,-2 3 1,3 1-241,0 1 548,0-1 0,0 6 1,0-2-1</inkml:trace>
  <inkml:trace contextRef="#ctx0" brushRef="#br0">10567 4331 10372,'0'-4'-1500,"0"6"1397,0 6 1,3-1 0,-1-1 0,1 0 79,1 1 0,-3 1 0,4 0 0,-2 0-16,-1 0 0,2 0 0,-2 0 0,0 0-4,-1 0 1,-1 0 0,0 0 0,0 0-16,0 0 1,0 0-1,-1 0 1,-1 0 41,-4 0 0,-4-3 0,-1 1 0,-2-1-31,-1-1 1,-2 3-1,-2-2 1,-4 0 54,-1 1 0,-3-5 0,-2 3 0,0-1 6,-2-1 1,1 4 0,1-3 0,0 1 8,3-1 0,0 0 0,1-3 0,0 0-35,0 0 1,1 0-1,1 0 1,1 0-4,2 0 1,-1 0 0,3-1-1,0-1 10,2 0 1,5-5 0,-1 3 0,2-1-11,1-1 0,4 1 1,1-3 22,2 0 1,1 0-1,0 0 1,0 0 15,0 0 1,4 0 0,1 0-1,3 0-17,3 0 1,-2 0 0,2 0 0,0 0-2,-1 0 0,5 0 0,-3 1 1,1 1-15,1 0 0,-1 2 0,3-1 0,-1 1 7,-2 1 1,2 1 0,-2-3 0,0 2 8,0 1 0,-3 1 0,1 1 0,-2 0-8,-1 0 1,-4 1-1,0 2-1,-1 2 0,-2-1 1,2 2-1,-2 0 12,-1 1 0,-3-2 1,0 1-1,1 0 6,-2 1 1,2 1 0,-3 0 0,0 0-14,0 0 1,-2-3 0,2 1 0,-2 0 8,-1 1 0,-1-2 1,-1 1-1,-1-1-15,-2-1 1,3 1-1,-4-3 1,1 0-91,0 0 1,-1-1-1,3-1 1,-1 0-183,1 0 0,0 0 1,3 0 273,0 0 0,0-4 0,0 0 0</inkml:trace>
  <inkml:trace contextRef="#ctx0" brushRef="#br0">9920 4251 8526,'1'-8'-105,"1"0"-97,0 0 0,5 4 143,-2 1 1,-1 2 0,1 2 0,-1 2 86,1 2 1,0 5 0,2 1 0,-1 2 21,0 1 0,-2 2 0,2 2 0,-1 1-227,-2 2 1,3-3-1,-4 4 177,0 0 0,3 1 0,-1 1 0</inkml:trace>
  <inkml:trace contextRef="#ctx0" brushRef="#br0">10527 4139 8367,'0'-8'-898,"1"1"405,2 2 1,-1 2-1,2 6 493,0 2 0,-2 2 0,-2 1 0,0 0 0,0 0 0,-2-2 0,-1-1 0,-3 0 0,1 3 0</inkml:trace>
  <inkml:trace contextRef="#ctx0" brushRef="#br0">10104 4235 11654,'0'-8'-3277,"0"0"3245,3 4 0,2 4 0,3 4 0</inkml:trace>
  <inkml:trace contextRef="#ctx0" brushRef="#br0">10072 4499 8153,'-8'0'-794,"4"0"1,-4 0 714,3 0 1,1 0 0,-2 0 0,1 1 88,1 1 0,-4-1 0,4 3 0,-1-1 6,-1-1 1,1 1 0,-3-2-1,0 1 13,0 0 1,-3 1 0,1-3 0,-1 0-12,0 0 0,2 1 1,-2 1-1,2 0-6,1 0 1,0-1-1,0-1 3,0 0 0,1 1 14,2 1 0,1 0 52,4 4 1,1-4 0,2 3-5,2-2 0,0 3 0,0-3 0,1 1-33,1-1 0,-1 2 1,-1-1-18,1 0 0,-1 1 1,-1 1 12,0-1 1,-2 1 0,-2 2 32,0 0 0,-1 0 0,-1 0-42,-4 0 1,-1-1 0,-2-1 0,0-1-57,-2 2 1,-3-3-1,1 0 1,0 1-120,0-1 0,-1-2 0,-1 1 0,1-2 144,1-1 0,-1 0 0,-2 0 0</inkml:trace>
  <inkml:trace contextRef="#ctx0" brushRef="#br0">9601 4395 8163,'8'-4'-909,"-3"-1"1,0 3 943,2 0 0,-3-1 0,1 3 18,1 0 0,1 4 1,-1 1-1,-1 2-23,1 1 1,-1 1 0,0 1 0,1 0-27,-2 0 1,2 2 0,-2-2 0,-1 1-12,1 0 1,-1-2 0,-3 2 0,0-2-20,0-1 1,-1-3 0,-1 1 0,-2-1 56,0-1 1,-1 0 0,-3-4 0,-1 0-22,-2 0 1,2 0 0,-2 0 0,2 0 2,-2 0 0,2-1 1,-1-1-1,1-1 20,1-2 0,0 0 1,0-4-1,0-1-1,0 0 1,0-5-1,0 3 1,1-1-26,1-1 0,0 1 0,3-2 0,-1 1-16,0 0 0,-1 5 0,2-2 8,2 2 0,-4 5-56,0 1 0,-2 2 1,-2 2 42,-2 2 1,2 1 0,-2 3-1,0 0 71,1 1 0,-4-2 1,3 6-1,-1-1-2,1-1 0,-3 5 0,4-3 1,0 1 1,1 1 0,4-5 0,0 2 1,2-2 111,1-1 1,1 0-51,1 0 1,4-1 0,1-2 0,2-2-21,1-2 1,3-1 0,0 0-1,2 0-208,1 0 1,1 0 0,2 0 0,1 0-234,0 0 0,1 0 342,-3 0 0,3-4 0,2 0 0</inkml:trace>
  <inkml:trace contextRef="#ctx0" brushRef="#br0">9593 4739 8373,'-7'-1'-466,"1"-2"336,-1 2 1,3-3 0,-4 2-195,0-1 1,0 1-1,-1 3 1,-1 0 323,-1 2 0,1 3 0,2-5 0,0 3 0</inkml:trace>
  <inkml:trace contextRef="#ctx0" brushRef="#br0">9569 4307 8516,'-1'-7'-371,"-2"1"-114,-2 0 1,-3 2 0,-2-1 0,-1 3 484,-2 4 0,-4 6 0,-3 4 0</inkml:trace>
  <inkml:trace contextRef="#ctx0" brushRef="#br0">8546 4243 9802,'1'-2'-378,"2"4"226,2 8 1,2 5 0,2 4 0,2 3 52,2 4 1,2-1 0,2 5-1,0-1-190,-1-1 1,1-1-1,-7-5 1,0-2 285,-1-3 0,3 0 0,0-4 0</inkml:trace>
  <inkml:trace contextRef="#ctx0" brushRef="#br0">8347 4339 8513,'5'5'-393,"0"0"0,1-1-20,-2 1 1,3-1 0,-2 2-1,0 0 470,0 0 1,0 1 0,1 2 0,-1 1-9,1 0 0,-1 1 0,-1-3 0,0 1-44,-2 2 0,-1-3 0,1 3 0,1-2 27,-1-1 0,-1 0 0,-1 0 0,0 0-17,0 0 0,-3-3 1,-1 1-1,1 0 5,-1 1 0,-3-2 1,0 1-1,-3-1-7,0-1 1,-2 2 0,-1-2 0,-2 0-12,-1-1 0,-3 0 1,-1-2-1,-3 0-23,-1 2 1,-6 1 0,1-3-1,-2 2-55,-1-1 0,0-1 1,1-1-1,1 0-70,1 0 1,4 0 0,0 0 145,3 0 0,7 0 0,0 0 0</inkml:trace>
  <inkml:trace contextRef="#ctx0" brushRef="#br0">8147 4419 8397,'-8'-8'-477,"4"3"0,0 0 306,0 2 168,4 0 0,-4 4 1,5 1 109,2 0 0,1 5 0,4-1 0,0 4-70,0 3 1,3-1 0,2 1 0,0-1-58,1 1 1,-2-1-1,2 2 1,-1-1-87,2-2 0,-1 1 1,-1-2 105,-2 0 0,1 1 0,1-3 0</inkml:trace>
  <inkml:trace contextRef="#ctx0" brushRef="#br0">7684 4539 8392,'5'-5'0,"0"3"-344,2 1 0,-3-2 0,1 1 0,2 0 255,0 1 1,1-2-1,0 1 1,3 0 125,2 1 1,3-2 0,0 0 0,-1-1-17,1 1 1,0 0 0,0 2-1,-1-1-53,-1 0 0,-3-1 0,-3 3-290,0 0 212,-3 0 1,-11 0 0,-5 0 101,-2 0 1,1 3 0,-1-1 0,-1 0 24,-2-1 1,0 2 0,0 0-1,1 1 26,-1-1 0,0 1 1,2-2-1,1 1-28,-1 2 1,-5-3-1,-2 3 1,-2-1-77,-1 1 1,-2-3-1,-2 3 1,-5-2 48,-3-1 1,-1 2 0,-2-2 0,1 1 28,1 0 1,-2-2 0,-1 2 0,-1-1 23,2 0 0,3-1 0,0 2 1,0-1-9,3 0 1,3-1 0,3 2 0,0-2-11,1-1 1,-1 0-1,3 0 1,1 0 28,2 0 1,1-1 0,4-1-1,1-1 46,2 2 0,1-3 0,4 1-41,0 2 0,3-1-8,-1-1 28,5 2-269,-3-2-277,4 3 442,-3 0 1,-2 3 0,-3 0 23,0 1 1,0-1 0,0 2 22,0-2 0,3 1 0,0-3 37,-2 2 0,3 0 388,-1-3-313,-1 0 0,-1-1 0,2-2-7,2-2 1,0-2-1,0-1 1,0 0-18,0 0 0,1 0 1,-2-1-1,-1-2-66,1-2 1,1 1 0,-2-1-1,-1 1-90,2-1 1,-3 1 0,2-2 0,-2 1-28,2 2 0,-1 0 0,2 3-157,0 0 1,2 3-711,-1-1 587,2 5 0,1-2 355,0 6 0,-3-2 0,-2 2 0</inkml:trace>
  <inkml:trace contextRef="#ctx0" brushRef="#br0">6853 4403 7971,'4'-4'-491,"-4"-4"0,3 8 298,-6-3 0,-1 3 0,-5 2 193,-2 0 0,-1 8 0,-4-1 0</inkml:trace>
  <inkml:trace contextRef="#ctx0" brushRef="#br0">6358 4475 8095,'3'-4'-823,"-2"-4"0,4 7 893,-3-5 0,2 5 0,2 1 0,-1 2 71,2 3 0,-3 0 0,1 3 0,1 0-130,-2 0 1,2 1 0,-3 1 0,-1 0-119,-1 0 0,-2 2 0,-3-2 1,-5 1-127,-6 0 233,-4 2 0,-9 3 0,0 0 0</inkml:trace>
  <inkml:trace contextRef="#ctx0" brushRef="#br0">5192 10899 8500,'64'-7'-503,"0"-3"0,-2 1 0,-2 0 0,-1 0 387,1 0 1,-3 6-1,0-5 1,-2 3 129,-4 0 1,6 0 0,0 5 0,1-2 0,1-4 0,-8 5 1,3-5-1,-5 5 9,-1 1 0,-7 0 0,-4 0 0,-3 0-3,-2 0 1,0 1 0,0 3-1,-2 1-10,-3-1 0,3 3 1,-4 0-1,5 0 6,1 0 1,0 4-1,0-4 1,-1 0 6,1 0 0,2 0 0,2-3 0,3 1 4,2-1 1,-1 3 0,5-2-1,-1-1-26,6-3 1,-1-1 0,8 0 0,0 0-3,0 0 0,1 0 0,6 0 0,0 0-8,0 0 0,-5 0 1,-2 0-1,1 0 3,4 0 0,-1 0 1,8 0-1,-4 0-2,-1 0 0,7 0 1,4 0-1,1 0-2,-1 0 0,3-1 0,-4-3 0,6-1-3,6 1 0,-5-3 0,4 2 0,-3-1-9,-2-1 0,0 6 0,0-7 1,-2 3 5,-4 0 1,4-2 0,-3 3 0,3-1 15,2 1 1,-2-3 0,-3 2 0,-6 1 0,-4 3 0,6-1 1,2-2-1,2-1 3,-1 1 0,-4 3 0,2 1 0,-1 0-3,-3 0 0,-4 0 0,-4 0 0,-1 0 2,1 0 0,4 0 0,3 0 0,3 0 0,-3 0 1,-1 0-1,-2 0 1,-1 0-5,1 0 1,0 0-1,2 0 1,1 0 2,3 0 0,6 5 0,-3 0 0,-1-1 10,-2-2 0,-6-2 0,-4 0 1,-1 0 8,1 0 1,2 0 0,2 0 0,0 0 8,0 0 1,1 0 0,1 0 0,0 0-3,-4 0 1,-2 0 0,4 1 0,2 3-18,3 1 0,-2 0 0,6-5 0,0 0-5,0 0 1,-4 2-1,2 2 1,-4 1-8,-4-1 0,-3-3 0,6-1 0,3 0-7,5 0 1,-1 0 0,0 2-1,-2 2 1,-4 1 0,-1 0 0,-2-5 0,-2 0 4,-3 0 0,3 2 0,-4 2 0,6 1 2,5-1 0,-3-3 1,2-1-1,-6 0 8,-4 0 0,8 0 1,7 0-1,1 0 3,1 0 1,-1 0 0,6 0 0,2 2-11,3 4 1,-9-5 0,4 5 0,-2-5-3,0-1 0,8 6 1,1-1-1,0-1-2,0-3 1,0-1 0,-4 0 0,4 0 0,2 0 1,1 0-1,-43 1 1,0 0 0,0 1-1,-1 0 4,-1 0 0,0 1 0,40 2 0,-39-4 0,1-2 0,0 1 0,1 0 5,2 0 1,0 0 0,1 1 0,1 0-1,-2 1 1,-1 0 0,2 0 0,-1 1-39,0-1 1,0 0 0,4-1 0,0 1-1,-1 0 1,1 0 0,-2 0 0,0 1 31,1-1 0,-1 0 1,-2-1-1,-1 1 1,5 0-1,-1 0 0,0 0 1,-1 1-4,-3-1 1,1 0-1,2-1 1,-1-1-1,-4 1 1,0 0-1,3 1 1,-1 0 2,1 0 1,0 1-1,1 0 1,-1-1 0,-2-1-1,0-2 1,42 1 10,-1 0 0,-5 0 0,-39 0 0,2 0 0,0 0 0,0 0 5,0 0 1,0 0-1,0 3 1,-2 0-1,35 2 1,2-1-3,3-3 0,2-1 0,4 2 0,-6 2-14,-4 1 1,-1 0 0,0-5 0,-2 0-7,-3 0 0,3 6 0,-4-1 0,6-2-2,6-1 1,-1-2-1,2 0 1,-9 0 1,-5 0 0,1 0 1,-1 0-1,1 0 2,3 0 0,-1 0 0,-8 2 1,-1 2 1,-5 1 0,-2 0 0,-10-5 0,-4 0 2,0 0 0,-5 0 1,2 0-1,1 0 7,2 0 1,-5 0 0,-2 0 0,-1 0-2,-1 0 1,-2 0 0,-8-2 0,-6-1 65,-3-2 1,-2-1-1,0 6 1,0 0-54,0 0 0,-5 0-19,-1 0-12,-6 0 28,3 0-2,-7 0 1,-2 0 1,-3 0-286,3 0-128,-5 0 397,7 0 0,0 7 0,0 2 0</inkml:trace>
  <inkml:trace contextRef="#ctx0" brushRef="#br0">5030 13898 27849,'-11'-11'-6570,"5"4"5713,1 2 0,10 5 0,4 0 0,5 0 1363,5 0 0,-2 0 0,4 0 1,2 0-184,2 0 1,12 0-1,1 0 1,6 0-161,6 0 1,8-4 0,-24 2 0,1-1-1,3 1 1,2-1-67,2 1 0,2-1 0,-1-1 0,2 1 0,3 0 0,1 0 0,1 1 0,-1-2-126,3 0 1,-1-1-1,3 0 1,0 0 0,1 0-1,0 0 1,1 0-1,1 1 3,-1 0 1,0 0 0,0 1 0,1 0 0,-3-1 0,0-1-1,1 2 1,0 0 176,3 0 1,0 1 0,-4-2 0,1 0 0,0 1 0,0 1 0,-1-1 0,-1 0 83,0-2 0,1 1 0,0 0 0,1 1 1,2 0-1,-1 0 0,-1 0 0,0 0-205,-4-1 1,0 1 0,1 2 0,-1 0 0,-1-2 0,-1 1 0,2 0-1,-1 0-23,0 0 0,-1 0 1,-3 0-1,-1 0 1,-2 2-1,-2-1 1,-1 0-1,0-1-3,-1 1 1,-2-1-1,1-1 1,-2 1-1,-2 0 1,-2 1 0,29-3 19,-7 2 1,-6-1 0,-2 1-1,-2-2-1,-2 1 1,-6 1 0,-9-1 0,-1-1 12,-5 2 1,-5 0-5,-1 2 70,-7 0 386,-3 0 0,-7 0-397,-1 0 268,1 0 48,-3 0-953,5 0 0,0 0 1</inkml:trace>
  <inkml:trace contextRef="#ctx0" brushRef="#br0">4859 15328 23927,'13'0'-1409,"2"0"1,4 0 1291,3 0 1,11 0 0,6 0 0,9 0 99,9 0 0,-24 0 0,2 0 1,3 0-1,1 0 0,3 0 1,0 0 7,3 0 0,2 0 1,1-2-1,1-1 0,5-1 1,0 0-1,3-1 1,-1 0-174,3-1 1,-1 1 0,1 1 0,1 0 0,-3 0 0,1 0 0,1 0 0,0 0 188,2-2 0,0 1 0,-17 3 0,0-1 1,0 1-1,1-1 0,0 1 0,0 0 0,1 0 1,-1 0-1,1 0-8,2 0 1,0-1 0,0 2-1,0 0 1,0 0 0,1 0 0,3 0-1,0-1 1,1 1 0,0 1-1,0-1 1,0 1-121,0 0 1,0 0 0,0 0-1,0 0 1,0 0 0,0 0 0,-3 0-1,0 1 1,1-1 0,0 1 0,-1 0-1,1 0 90,0 0 0,-1 0 1,0 1-1,3 0 1,-1 2-1,1-1 1,-1-1-1,-1 0 0,1 0 1,-2 0-1,0 1 1,0 0-6,-2-1 0,0 1 0,-1-1 0,1 1 0,0-1 1,0 1-1,0 0 0,0 1 0,1 0 0,-1 0 0,0 0 1,1 0-92,-2-1 1,0 1 0,0 0 0,-2 1 0,0 0 0,-1 0 0,18 3 0,-2 0 0,0-1 0,-2 0 73,0-1 0,0 0 1,-2 0-1,0 0 0,-3-1 1,-1 1-1,-3 0 1,-2 0-52,-4 0 1,0-1-1,-3-1 1,0 0-1,-1-1 1,-1 0-1,0 0 1,-2-1 103,-1-1 0,0 1 0,-1 0 0,-1 1 0,26 1 0,-2-2 0,-2-1 0</inkml:trace>
  <inkml:trace contextRef="#ctx0" brushRef="#br0">5751 16586 15708,'-5'-6'-4378,"2"-3"4236,-4 5 0,3-3 273,-4 3 1,1-4-43,-5 4 1,4-1-77,1 1 0,-1 3 0,-3-3 0,-1 3 0,0 2 0,-2 3 1,-3 4-73,-1 2 0,-1 1 1,-4 1-1,1-1-68,-1 1 1,0 3 0,0 1 0,1 2 138,3 3 0,-1-4 0,3 2 1,1 2-1,-1 0 0,3 2 0,7-1 0,3-3-48,3-4 0,1-2 0,2-2 1,5-1 39,4-2 1,8-3 0,1-5-1,6 0-5,4 0 1,3 0 0,2 0-1,-1 0-140,0 0 0,2-4 0,1 1 0,1-1-173,-1-1 1,-2 3 321,0-1 1,4-4-1,2 1 1</inkml:trace>
  <inkml:trace contextRef="#ctx0" brushRef="#br0">6277 16643 17422,'0'-7'-2136,"0"-1"1,-1 2 0,-2-3 1356,-1 1 1,-1 6 750,1-2 1,-2 3 78,-6 1 0,1 0 0,1 1 1,1 1-59,1 2 0,1 5 0,-5-1 1,1 2 7,-1 1 1,-3 1-1,0 1 1,1 1-12,1 1 0,2 4 0,1-4 0,1-1-281,1-1 1,6 2 0,-2 0 372,3-1 1,2-2 0,4-5 0,6-2-40,7 1 1,5-5-1,4 3 1,3-4-92,3-4 0,5 1 0,0-3 0,1 0-45,0-1 0,-7 3 0,2-2 0,-1 0 56,0-1 0,-8 4 0,-3-4-22,-4 2 69,-8-4 0,-11 7 0,-11-5 0,-7 1-35,-6 0 0,-4-2 1,-7-3-1,-1-1-89,-1 1 0,-4-5 1,4 1-1,2 1-55,5 1 1,4 3-1,8 1 1,4 2-855,2-2 1023,7 4 0,1 0 0,5 5 0</inkml:trace>
  <inkml:trace contextRef="#ctx0" brushRef="#br0">6780 16575 14869,'-8'-7'-2919,"2"2"2130,1 0 1,-4 3 782,1-6 0,2 6 0,0-1-21,1 6 1,1 3 0,4 7 0,0 2-36,0 4 1,0 3-1,0 2 1,0 1 26,0 2 1,5 5 0,1-3 0,2 0 1,-1-2 1,0-3 0,2-3 0,-3-1-300,-1-5 0,3-2 313,-4-2 0,4-6-28,0-5 1,-2-9 0,1-7 0,-1-2-154,0-3 0,-3 0 0,1-2 0,-3-1 26,-1-3 0,1 3 1,2-3-1,1 3 112,-2 1 1,-1 0-1,1 2 1,0 0 61,2 2 1,4 5-1,-3-1 1,1 2 19,3 2 1,5 1 0,1 1 0,1 3 36,0 1 0,-3 1 1,3 4-1,0 0 39,-1 0 0,0 0 0,-4 0 1,0 1-9,-4 3 0,3-2 0,-3 6 0,0 1 23,1 1 0,-4-2 0,2-1 0,0 2 2,1 1 1,-1 2 0,3-1 0,-3 1-22,0-1 1,1-3 0,-2-1 0,0 2-35,0 1 1,3 2 0,-4-1 0,0 1-50,1-1 1,-4-3 0,3-1 0,-2 2-124,2 2 1,-3 0 0,3 0-75,-2 1 0,-2 1 0,0 1 0,0 1-803,0-1 984,0-2 1,5 5 0,1 1 0</inkml:trace>
  <inkml:trace contextRef="#ctx0" brushRef="#br0">7569 16460 13001,'-12'-3'-626,"1"-1"0,0 0 0,-2 4 0,-4 1 659,-6 3 0,-1 6 0,-6 7 0,-2 1-54,-1 2 1,4 0 0,2 1-1,3-4-9,1 0 0,7-2 1,4-3-48,7-1 0,5-1 0,4-1 101,4-1 0,3-6 1,4 2-1,6-3 43,4-1 0,-1 0 0,4 0 0,-1 0-72,-1 0 1,1 2 0,-3 0 0,0 2 38,-1-2 1,1 4-1,-7-3 1,-1 0 114,1-2 1,-3 4-109,-7 3 1,-1-2 0,-8 2 17,-2 1 1,-2 0 0,-7 0 0,-1-3 128,-1-1 0,-5 3 1,2-5-1,-2 0-120,-3-2 1,3-1-1,-7 2 1,3 0-136,1 2 1,0 0-1,1-4 1,3 0-332,4 0 1,4-5 0,3-3-731,4-2 1021,3-2 1,11-4-1,3-2 1</inkml:trace>
  <inkml:trace contextRef="#ctx0" brushRef="#br0">7809 16586 12412,'0'12'-330,"0"-1"0,0 1 0,1-1-33,3 0 1,-3 1 0,4-1 0,-1 1 128,0-1 1,4 1 0,-3-2 0,0-1-348,0-2 591,4 1 0,-8-2 0,4-1 1</inkml:trace>
  <inkml:trace contextRef="#ctx0" brushRef="#br0">7683 16426 8558,'0'-11'38,"0"-1"1,0 1-1,0-1 1,0 1-890,0-1 851,5 6 0,2 1 0,4 5 0</inkml:trace>
  <inkml:trace contextRef="#ctx0" brushRef="#br0">8186 16449 8441,'5'-11'-978,"-3"-1"750,1 1 1,-6 4 0,-5 3 0,-3 3 452,-5 1 0,0 5 1,-5 3-1,2 2-148,-1 2 1,4 0 0,0 2 0,4 1-66,0-1 0,2 3 0,2-2 1,5-1-15,1-1 0,4-3 0,3-1 0,6-1-12,7 1 0,7-1 1,3 1-1,1-2-11,3-2 1,1 2-1,0-2 1,-2 1 33,-5-1 1,-3 0 0,-2-3 503,-2 2-246,-10 0 1,-1-4-107,-11 0 0,-4 0 0,-4 1 1,-2 2-38,-2 0 0,-3 5 0,-5-3 0,-1 0-244,-3 0 0,-2 4 1,-5-1-1,0 1-905,-1-2 0,1 4 1025,0-4 0,-6 3 0,0 2 0</inkml:trace>
  <inkml:trace contextRef="#ctx0" brushRef="#br0">8586 16392 10281,'0'7'-660,"0"1"0,0 0 0,0 3 1,0 2 761,0 2 1,4 3 0,1 5 0,0 0-86,1-1 1,-1 1 0,-3 0-1,2 0-56,-2 0 1,4-4 0,-3-1 0,1-2-508,1-2 549,-3-1 0,8-1 0,-4-1 1</inkml:trace>
  <inkml:trace contextRef="#ctx0" brushRef="#br0">8838 16506 12898,'-8'-7'-1008,"-1"0"1,-2 1 742,-3-1 1,-10 5 0,0-2-1,-4 3 602,-4 1 0,-6 0 1,-3 1-1,1 3-365,2 4 0,3 0 0,6 1 0,6-1-316,7 1 1,4 1 241,5 1 1,7 1-1,6-1 1</inkml:trace>
  <inkml:trace contextRef="#ctx0" brushRef="#br0">9078 16552 10054,'6'-1'-1063,"0"-2"1121,-1-1 1,-3 0-1,6 4 19,1 0 1,1-3-1,1-1 1,1 1-79,-1 2 0,1 0 0,-1-2 0,0-1-85,1 2 0,-1-1 0,1 1 0,-1-3-161,1-2 1,-6 4 99,-2-5 0,-5 2 0,-6-2 123,-4 4 1,-8 3 0,-2 1 0,-3 0 91,-2 0 0,-2 1 0,2 3 1,-1 5 104,2 5 1,1-1 0,2 3 0,3-1-55,4 1 1,4 3 0,3-3-1,4 1-124,3-1 1,3-1-1,6-3 1,7-1 24,6 1 1,7-2 0,2-2 0,4-5-270,4-1 0,-2-2 1,3 0-1,0 0-550,-1 0 803,-5 0 0,0 0 1,-4 0-1</inkml:trace>
  <inkml:trace contextRef="#ctx0" brushRef="#br0">9398 16518 10151,'-11'6'-151,"4"0"1,2-3 318,0 1 1,4 1-8,-3-1 1,4 1-202,4 2 1,2 2 0,6-5-49,-1-1 1,1-2 0,-1-1-1,1 0-133,-1 0 1,2 0-1,1 0 1,1-1 32,-1-3 0,4-3 0,-1-4 0,1-2 13,-3-2 1,2 2 0,0-2-1,-1 1 143,1-1 1,-3 6 0,-6-3 296,0 2-10,-5 5 0,2 1 0,-5 8 0,0 4-61,0 2 1,0 1 0,0 1 0,0-1 21,0 1 1,0-1 0,0 1-247,0-1 0,0 0 0,1 0 0,1-2-274,2-2 1,0-3-1,-3 2 1,2 1-824,1-1 1131,5-3 0,-3 7 1,5-4-1</inkml:trace>
  <inkml:trace contextRef="#ctx0" brushRef="#br0">10027 16472 10401,'-6'-12'-530,"-1"1"559,4 0 0,-4 0 1,-4 4-1,-2 3 8,-2 3 0,1 2 0,-4 3 1,0 3 0,1 4 1,3 4 0,-2 1 0,4 1-50,0-1 1,5 5 0,0-4 0,2 1-121,3-2 1,4-2 0,4-1 0,3 3-58,4-2 0,10-3 0,0-2 1,2-3-212,3-1 0,0 3 0,4-4 0,-3-2 394,-1 0 1,4-7 0,-3-2 0</inkml:trace>
  <inkml:trace contextRef="#ctx0" brushRef="#br0">10199 16403 8913,'0'8'-757,"0"-1"0,0 1 1061,0 4 0,1-5 1,3 0-1,3-1-156,4 0 0,1-3 0,3 1 0,5-3-166,1-1 1,6 0-1,-1 0 1,0 0-248,-2 0 1,0-5 0,0-3 0,-1-2 83,-5-1 1,-2-2 0,-3-1-1,-3-3 135,0 0 1,-4-1 0,-3-1 0,-1 3 93,-2 4 1,-2 2 65,-1 2 0,-4 3 1,-3 7-1,1 5 117,2 4 0,0 8 0,-2 0 1,3 3 37,1 1 1,1 0-1,4 1 1,0 1 151,0 2 0,0 0 0,0-5 0,0 1-46,0 0 0,0 0 1,-1-1-1,-2-2-190,-1-1 0,-4 0 1,-1 3-1,-5-2-453,-5-1 0,-4 0 0,-5 4 0,-8 1 272,-8 3 1,-7 2-1,22-12 1,1 1 0</inkml:trace>
  <inkml:trace contextRef="#ctx0" brushRef="#br0">5877 17364 8177,'-12'0'0,"1"-1"-421,-1-3 1,5 3-1,-1-3 398,-1 3 1,-1 1-1,-1 0 1,-1 1 167,1 3 1,-1-2 0,1 5 0,-1-1-51,1 0 1,0 2-1,-2 3-51,-2 1 1,2 3 0,-2 0 0,2 1-20,1 0 1,1-2 0,0 5 0,0 1-42,4 2 0,-2-4 0,5-2 0,2 0 2,0-1 0,2 0 1,2-3-1,3-2 19,6-3 0,2 2 0,7-5 0,4-1-164,5-2 1,1-1-1,0 0 1,3 0 158,4 0 0,4-5 0,4-2 0</inkml:trace>
  <inkml:trace contextRef="#ctx0" brushRef="#br0">6357 17410 8114,'-18'0'-18,"0"0"1,4 0-1,-1 0-21,1 0 0,-2 0 0,0 1 0,1 2 79,-1 0 1,3 5-1,-2-3 1,2 2-9,1 1 0,1 4 0,1 2 0,1 1-96,1-1 0,6-1 0,-2-2 26,3 1 0,2-5 0,3 0 0,5-2 62,5-3 1,3 0-1,8-2 1,1 0-54,5 0 1,2 0 0,1-2 0,0-2 0,1-3 1,-5 0 0,1 0 0,-1-2-6,-1-1 0,-4-2 0,-8 1 0,-1-1 34,-6 1 1,0 0-1,-8-1 1,-3 1 19,-5-1 0,-11 5 1,-6-1-1,-6 0-2,-4 2 0,-1 0 0,0 3 0,-1-1-85,1 2 0,0 2 0,1 2 0,3 3-394,8 2 1,0 0 459,7 5 0,-1 4 0,5 2 0</inkml:trace>
  <inkml:trace contextRef="#ctx0" brushRef="#br0">6871 17330 8187,'-7'-4'-113,"-1"0"0,6-1 1,-4 3-646,1-2 814,4 0 0,-4 9 0,5 4 1,0 4 53,0 2 0,4 4 1,0-3-1,-1 1-20,3-1 0,-4 4 1,4-4-1,0 2-55,-4 2 0,3-3 1,0-2-1,0-2-9,0-2 1,0 1-1,-2-1 96,1 0 1,1-4-84,-1-3 0,-2-3 0,6-2 0,0-3-89,-2-4 0,8-6 0,-3-2 1,2-1-134,0 1 0,2-5 0,1 1 0,2-4 59,3-3 0,-4-3 0,1 3 0,0 1 113,0 2 1,-4 5 0,1 1-1,-2 2 196,-2 2 1,-3 3-1,-1 3 44,2 4 1,-2 3-101,0 1 1,-4 1-1,1 3-9,-3 4 1,3 2-1,-1 1 1,1 2 131,1 2 0,-3-2 0,3 3 0,-2 0-74,1-1 1,1 1-1,-2-2 1,2 2-101,1-2 0,-3 2 0,2-1 0,-1-1-413,0-1 0,1-2 0,-3 1 0,2-1-451,-1 1 1,3-1 785,2 1 0,2 4 0,1 2 0</inkml:trace>
  <inkml:trace contextRef="#ctx0" brushRef="#br0">7969 17090 8232,'-5'-12'56,"2"6"-82,-4 2 0,-1 3 0,-3 1 0,-1 0-36,1 0 1,-6 5-1,-2 2 1,-2 4 120,-2 0 1,0 4 0,0 0 0,1-1-6,3-1 1,-1 2-1,6 1 1,3-2-59,2-2 0,6 0 0,1-1-4,4 1 0,6-2 0,7-1 1,4-3-32,3-1 1,2 0-1,1-2 1,2 2 19,-2 1 1,0-3 0,-3 2 0,1-1 85,0 0 1,0 3 0,-1-2 0,-3 0 14,-4 0 0,-2 4 1,-2-2-1,-1 0-4,-2 1 0,1-4 0,-5 3-25,-2 2 1,-2 1 0,-4 1 0,-3-3 23,-4 0 1,0 0 0,0 2 0,-2-1 17,-2-2 0,-2-3 0,-3 3 0,-1-1-23,-3 0 0,1-3 0,-3 1 0,3-3-99,4-1 0,-3 0 0,5 0 0,-1 0-407,2 0 1,4 0-60,0 0 1,7 0-1,7-1 493,8-3 0,6-8 0,7-5 0</inkml:trace>
  <inkml:trace contextRef="#ctx0" brushRef="#br0">8301 17284 8145,'-12'0'-187,"1"0"430,4 0 1,4 1 0,8 2-243,6 1 1,2-1 0,6-1-1,1 0-52,2 2 0,1 0 1,0-4-1,-1 0-5,1 0 1,0 0 0,0-1-1,0-2 6,0-1 1,-6-5 0,-1 3-1,-4-2 3,0 1 0,-6-1 0,-2-3 18,-3-1 1,-7 2 0,-4 1 0,-7 3 37,-4 1 0,0 1 0,-7 4 1,0 0 136,-2 0 1,2 1-1,1 3 1,2 4 15,-2 2 0,6 1 1,-3 1-1,2-1 48,5 1 0,7 0 0,4 2 0,1 2-90,2-3 1,2 0 0,2 0 0,3 1-48,4 1 1,7-1 0,4-5 0,3-1-100,0 1 0,3-3 1,0 0-1,3-1-130,1-2 0,2-2 0,2-1 0,-2 0-211,0 0 0,-4 0 0,2 0 0,-1 0-656,-3 0 1023,-6 0 0,-2-5 0,-6-1 0</inkml:trace>
  <inkml:trace contextRef="#ctx0" brushRef="#br0">8689 17250 8129,'7'-12'-673,"3"1"726,-3-1 1,4 6-1,0 2 170,1 3 0,-5 7 0,-1 4 0,0 6-23,-4 1 0,3-1 0,-1 3 0,-1 0-45,-2-1 0,3 3 1,-1-3-1,0 0-146,-2-3 0,1-2 1,0-2-1,2 1-6,-2-1 0,0-3-628,-2-1 351,0-4 1,0 1 0,1-9 53,3-7 1,2 1-1,6-6 1,-1 1 161,0-3 1,2-7 0,2-2 0,3 0 63,0 0 1,4 0 0,-5 4-1,1 0 281,-3 3 1,-2 5 0,-1 2 752,-1 5-916,-5 4 1,1 9 0,-5 1-1,2 2 52,-1 1 0,2 4 1,-2 2-1,0 2 19,-2 2 1,3 1 0,0 4 0,0-1 14,1-3 0,-4 2 0,4-3 0,-1 1-153,0 0 0,3-1 0,-3 2 0,0-2-347,1-1 0,-2-2 0,4-2 1,1 1-393,-2 1 1,4 0 681,-2-3 0,2-1 0,2 1 0</inkml:trace>
  <inkml:trace contextRef="#ctx0" brushRef="#br0">9444 17090 8112,'-23'0'0,"0"0"115,0 0 0,6 1 0,1 3-123,4 3 0,4 0 0,2 0 1,1 2-6,2 1 0,3 2 1,4-2-1,5-1-31,5-2 0,5 1 1,7 3-1,5 1-56,2-1 0,1 2 0,1 1 0,-2 1 54,-3-1 1,-2-1-1,-6-2 1,-3 1 135,-4-1 1,-4 1 0,-3-1 0,-4 1 248,-3-1 0,-11-1 1,-5-1-1,-6-1 27,-1 1 1,-6-3-1,-2 2 1,0-1-211,-1 0 0,1-1 0,-3-3 1,1 0-236,2 0 0,0-2 0,1 0 1,5 2-1919,4 1 987,6 0 1,4-4 1009,10 0 0,10-6 0,7 0 0</inkml:trace>
  <inkml:trace contextRef="#ctx0" brushRef="#br0">9810 17215 8172,'-12'0'121,"6"-1"0,1-1-372,0-2 1,5 1 296,0 7 1,5 1 0,6 4 0,2-1 269,2 1 1,3-1 0,5 0 0,0-3-196,0 0 1,0-4-1,0 3 1,-1-2 11,1-2 0,-1 0 0,-2-2 0,-2 0-89,-2-2 1,0-5-1,-6 1 1,-2-3-186,-5-4 1,-1 1 0,-4-4 0,-3 0-296,-6 0 1,-6 4 0,-6-1 0,1 4 435,-1 3 0,-5-2 0,-1 4 0</inkml:trace>
  <inkml:trace contextRef="#ctx0" brushRef="#br0">10359 17078 8172,'-16'-4'-194,"1"0"0,0-3 0,2 3 0,-1 1 252,-1 2 1,0 1-1,3 1 1,1 3 366,0 4 0,0 2 1,4 2-1,3-1-363,3 0 1,1 1 0,0-1 0,1 1 160,3-1 0,3-3 0,7-1 1,3 2-32,1 1 0,1 2 0,2-2 1,-2-1-92,-3-1 0,-4-5 1,0 4-1,-1-2 141,1-3-301,-6 5 1,-7-2 0,-12 4-1,-10-2-469,-10 2 1,-9 3 527,-11 3 0,19-4 0,-1 1 0,-5 2 0,-1 1 0</inkml:trace>
  <inkml:trace contextRef="#ctx0" brushRef="#br0">5900 18039 8272,'0'-11'-646,"0"-1"0,0 1 496,0-1 0,-4 5 561,0-1-382,1 0 0,3 3 17,0 5 0,0 7 0,1 7 1,1 2 76,2 2 1,5 5 0,-1 5-1,2 0-80,1 0 1,-1 0 0,-1-3 0,-1 2-24,1-2 1,-4-2 0,0-3 0,-1-2 1,0-1 0,0-2 0,-4-4 44,0 1 114,0-6 1,0-2-118,0-8 0,0-2 0,0-7 0,-2-1-236,-2-1 0,3-5 0,-3 0 1,3-2 48,1-5 1,0 1 0,0-3-1,0 1 54,0 3 1,0-3 0,1 1 0,3 2 51,4 1 0,2 5 0,1 1 0,2 1 40,2 3 0,-1 3 1,5 3-1,0 4 8,-1 3 0,3 1 0,-5 0 0,1 3-21,-1 4 0,-1 6 0,-3 10 0,-1 0 98,1 0 0,-2 5 0,-1 1 0,-3 1 46,-1 1 0,3-6 0,-4 3 1,-2-2-8,-1-3 0,-1 1 1,0-9-1,-1 0-49,-3 2 0,-2-5 1,-7 4-1,-1-4-26,-1 0 0,-5-1 1,1-1-1,-2-1-173,2-1 0,-2-2 0,3 2 0,0-3-315,3 0 1,-2-4 0,2 3-797,1-3 1213,6-1 0,-2-10 0,4-2 0</inkml:trace>
  <inkml:trace contextRef="#ctx0" brushRef="#br0">6632 18062 7218,'0'-5'-160,"0"5"318,0 6 1,0 4 0,0 3 0,1 2-68,3 4 1,-3-1 0,4 0 0,-1 0-73,0-1 0,0-1 1,-3 2-1,1-2-120,2-2 1,0-1 0,-3-2-892,3 1 992,-3-1 0,5 0 0,-6 1 0</inkml:trace>
  <inkml:trace contextRef="#ctx0" brushRef="#br0">6609 17925 8327,'0'-12'-217,"1"1"1,2-1-279,1 1 0,-1-1 104,-3 1 0,2 5 391,1 2 0,4 8 0,4 2 0</inkml:trace>
  <inkml:trace contextRef="#ctx0" brushRef="#br0">7078 17947 6699,'-2'-6'697,"-1"4"-512,-5 4 1,-2 4 0,-3 6 0,-1-1-61,-1 1 1,0 3-1,3 2 1,1-1-70,-1 1 0,2 2 0,3-4 0,3-1 9,3-1 0,1-2 0,1-1 0,4-1-11,6-1 0,6-2 0,6 2 0,0-3-68,-1 0 0,-3-4 0,-1 3 0,-1-3 1,-3-1 0,-2 4 35,0 0 1,-2 1 11,-2-1 1,-5 2-1,-6 4 1,-5-1 191,-2-1 0,-5-1 0,-2 4 0,-1-3-202,-2 0 1,2-2-1,-1 3 1,-1-1-514,-2 1 0,1-3 1,0 1 488,2-2 0,0 9 0,-4-2 0</inkml:trace>
  <inkml:trace contextRef="#ctx0" brushRef="#br0">7455 17902 8123,'5'-7'66,"-4"2"1,6 14 0,-5 5 0,3 5-1,2 5 0,-3 6 0,3-2 0,1 1-27,-2 3 1,3-1 0,-4 1 0,0-3-149,0-1 1,3-2-1,-3-6 1,0-2-386,0-2 0,0-2 0,-2-5 494,1-1 0,4-6 0,-1 3 0</inkml:trace>
  <inkml:trace contextRef="#ctx0" brushRef="#br0">7832 18028 7333,'7'-12'173,"-2"4"1,-6 2 0,-3 1-62,-4 2 0,-3 2 0,-5 1 0,-3 0-21,-2 0 0,-7 1 0,-1 2 0,-2 2-193,1 1 1,-1-2 0,-2 4 0,3-1-144,3 0 1,3 2 0,1-4 0,1 1-594,3 3 838,8-4 0,1 5 0,3-3 0</inkml:trace>
  <inkml:trace contextRef="#ctx0" brushRef="#br0">7992 18016 7908,'0'12'0,"0"-1"167,0 0 1,4 2 0,1 1 0,0 1-179,1-1 0,1-1 0,-2-2 0,0 1-153,0-1 1,0 1-642,-1-1 805,-2 1 0,8-1 0,-4 1 0</inkml:trace>
  <inkml:trace contextRef="#ctx0" brushRef="#br0">7912 17856 8385,'0'-12'112,"0"1"-439,5 0 0,-3 3 0,3 2-409,0 1 1,-3-3 735,6 4 0,5 5 0,5 6 0</inkml:trace>
  <inkml:trace contextRef="#ctx0" brushRef="#br0">8335 18142 8088,'6'-17'-239,"1"-2"0,-2 2 0,0-3 1,-1 1 63,0 2 0,4-4 0,-5 6 1,1 1 317,1 1 0,-2 3 1,4 1-22,2 2 1,-2 4 0,0-1 8,2 3 1,1 1 0,1 1 0,-3 3-4,0 4 1,-4-2 0,2 2 0,1 1 62,-1 1 1,-2 1 0,2 1 0,0-1 35,1 1 0,-1 3 1,3 0-1,-3-1-89,-1-1 0,3 2 1,-4 0-1,0-1-94,1-1 1,-4-2 0,3 1 0,-2-1-282,2 1 0,-3-1 1,3 1 236,-2-1 0,-2 0 0,0 1 0</inkml:trace>
  <inkml:trace contextRef="#ctx0" brushRef="#br0">8999 18062 8078,'11'-8'-11,"1"1"0,-5 3 69,1-4 0,-4 6 1,2-3 746,-1-1-368,-1 5-495,-4-4 1,-1 5-1,-3 0-7,-4 0 1,-3 4 0,-3 1 0,-3 0 122,-1 0 1,1 4 0,-4-1 0,2 2-23,-1 1 0,3-3 1,1 0-1,1 0-6,-1 3 1,5 0 0,3 0 0,1 1-13,0-1 1,2-2 0,5 3 13,0 4 1,7-1 0,3 1 0,5-4 14,3 0 1,2-5 0,6 0 0,0-1-113,0 1 1,-1-4-1,0 4 1,2-2-177,-1-3 241,3 0 0,0-2 0,5 0 0</inkml:trace>
  <inkml:trace contextRef="#ctx0" brushRef="#br0">9399 17890 8479,'0'-11'1413,"0"-1"-973,0 1-503,0 5 1,0 6 0,0 8 0,1 6 142,3 6 0,-2 1 0,5 2 0,-1 0-1,1 0 0,-1 3 0,3 0 0,-2-3-151,2-3 0,-2-2 0,-1 1 0,0-3-421,1 1 1,-4-8-1,4 2-1446,-2-1 1939,4-4 0,-3-1 0,6-5 0</inkml:trace>
  <inkml:trace contextRef="#ctx0" brushRef="#br0">9650 18016 8159,'2'-11'-264,"1"-1"1,-1 1 695,2-1 0,-4 2 0,-4 3 1,-4 3-117,-2 2 0,-7 1 1,-2-1-1,-2-2-190,-2 1 0,-5 2 0,-1 2 0,-2 2-208,1 1 1,1 3 0,-2-2 0,4 0-391,3 0 1,3 4 0,0-1 471,2 2 0,5 7 0,-2 1 0</inkml:trace>
  <inkml:trace contextRef="#ctx0" brushRef="#br0">9971 17947 8546,'0'12'387,"1"-1"0,1 2-304,2 2 1,5-1 0,-1 5 0,2 2-302,1 0 1,1-2 0,-1-1 0,1-1-261,-1-3 1,-1-2 0,-1 0 477,-1-1 0,-1 1 0,5-1 0</inkml:trace>
  <inkml:trace contextRef="#ctx0" brushRef="#br0">9925 17707 8133,'-7'-5'-450,"4"-2"1,1-4-732,2 0 1181,0-1 0,5 11 0,2 2 0</inkml:trace>
  <inkml:trace contextRef="#ctx0" brushRef="#br0">10496 17776 8060,'-5'-7'-392,"-1"4"1,-5 6 512,-1 5 1,5 4 0,0 3 0,1 4 110,0 2 1,3 6-1,-1 0 1,3-2-125,1-1 0,0-1 1,1-1-1,2-3-64,1-4 0,-1-2 0,-1-3 294,1-2-146,-1-3 0,3-6 0,-5-3 1,-2-5-172,-1-5 0,-7-1 0,-8-7 0,-3-3-115,-3-3 0,-10-3 1,0-2-1,-2 3-57,1 3 0,0 3 1,2 2-1,3 3-183,3 4 0,4 7 1,5 6-368,7 4 701,5 5 0,6 4 0,0 0 0</inkml:trace>
  <inkml:trace contextRef="#ctx0" brushRef="#br0">10645 17867 8135,'8'-1'0,"-2"-3"0,0-2 50,1 0 1,0-3 0,5 5 0,-1 1 261,1 2 1,0 1 0,4 0-1,3 0-331,2 0 0,2 4 0,0 1 0,-1 0-396,-3 0 0,-3-1 205,-4-4 1,-6-1-1,-5-2 48,-7-1 0,-7-3 0,-11 3 1,-3 0 137,-3-1 0,-3 4 0,-1-2 1,-1 6 140,1 4 0,1 3 1,4 3-1,5 2 92,3 5 0,9 1 0,0 2 0,7-1-132,4-3 0,2 2 0,4-3 0,7 0-139,5-3 0,6-2 0,3-3 0,2-1-233,1-1 1,1-6 294,5 2 0,4 2 0,2 1 0</inkml:trace>
  <inkml:trace contextRef="#ctx0" brushRef="#br0">10977 17833 7815,'0'11'911,"0"1"-804,0-1 0,0-3-64,0 0 1,1-6-392,3 2 1,2-3-1,6-2 1,-1-3 92,0-3 1,1-4 0,-1 0 0,1-2 217,-1-2 1,2 2 0,1-2 0,0 2 138,-4 2 0,1 4 0,-4 2 1,0 2 306,1-1 1,-2 1 0,3 7-118,-1 4 0,-4 2 1,2 3-1,0 1-16,1 1 1,-1 1 0,2-2 0,-3 2-165,0-2 1,-3 1 0,5-3 0,-1-1-690,0-1 0,1 0 577,0 1 0,4 1 0,-5-1 0</inkml:trace>
  <inkml:trace contextRef="#ctx0" brushRef="#br0">11400 17799 10049,'11'-7'258,"4"2"0,3 5 0,3 0-289,3 0 1,6 2 0,1 0 0,2 2-121,1-2 0,0 0 0,-1-2 0,-3 0-167,-8 0 1,-4 0 0,-6-2 83,-1-1 1,-6-2 0,-5-3 0,-7 4 175,-7 3 1,-9 1 0,-7 0 0,0 0 140,-1 0 1,1 5 0,-3 3 0,2 3 109,5 4 1,3-2 0,3 2 0,2-1 23,1 1 1,3-1-1,7 4 1,3-1-79,3-3 0,6-2 1,4 0-1,5-1-53,5 1 0,4-5 1,2 0-1,4-1-424,4 0 0,-1-3 0,7 2 0,1-1-983,2 0 1321,2 0 0,2-4 0,0 0 0</inkml:trace>
  <inkml:trace contextRef="#ctx0" brushRef="#br0">11971 17822 8279,'6'-7'-908,"-5"-3"1216,3 2 1,-2 3-1,1 0-459,1 0-482,-1 4 393,-3-4 143,5 5 61,-3 0 92,3 0-92,-5 0 4,-5 0 60,3 0 1,-4 0 457,2 0-80,3 0-207,-4 0-97,5 0-214,-5 0 65,4 0-19,-5-5 0,6 2-53,0-4-108,0 4 242,0-7 0,-5 9 0,-2-3 0,-3 3 84,-2 1 1,1 0 0,-1 1-1,1 1-43,-1 2 1,1 4 0,0-3 0,-1 1-14,1 3 1,3 0-1,2 0 1,1-1-10,2 0 0,6 3 0,3 0 0,3 0-37,4 1 0,6-4 0,-2-1 0,2 1-11,1-2 0,-3 4 0,2-3 1,-3 0-7,-4 1 0,4-4 0,-1 3 40,-1 2 0,-7-2 0,-3 0 0,-3 2 57,-1 1 1,0 2 0,-1-1 0,-3 1 87,-3-1 1,-5-1-1,-3-1 1,-3-1 19,1 1 0,-5-4 1,3 0-1,-1-1-109,1-1 1,-3 1 0,4-4 0,-1 0-255,0 0 1,5 0 0,-1 0-728,2 0 1,4 0 904,5 0 0,6-5 0,9-1 0</inkml:trace>
  <inkml:trace contextRef="#ctx0" brushRef="#br0">12372 17742 8234,'0'-8'0,"0"0"0,0-1-131,0-1 0,-5 4 0,-4 2 1,-7 3 232,-6 1 0,-3 1 0,-4 4 0,0 5 255,0 4 1,3 5 0,1-2 0,5-1-254,4 1 0,9 2 0,3-4 0,3-1-45,1-1 0,6 2 0,5 0 1,7-1-21,4-1 0,1 0 1,0 1-1,-1 1-33,1-1 1,-4-1 0,-1-2 0,-1-1 89,-3-2 1,-5 1 0,-3-4 174,-1 1 1,-2-2-124,-7 4 1,-3-6 0,-4 3 0,-2-1 20,-2 0 1,-3 4-1,-5-3 1,-1 0-187,-3 0 1,-2 3 0,-5-3 0,0 1-545,-1 3 0,-3-3 0,0 2 561,1 1 0,-8 6 0,-2 3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51:49.696"/>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1 85 16383,'15'-44'0,"-2"4"0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09:54:31.229"/>
    </inkml:context>
    <inkml:brush xml:id="br0">
      <inkml:brushProperty name="width" value="0.11429" units="cm"/>
      <inkml:brushProperty name="height" value="0.11429" units="cm"/>
      <inkml:brushProperty name="color" value="#AE198D"/>
      <inkml:brushProperty name="inkEffects" value="galaxy"/>
      <inkml:brushProperty name="anchorX" value="0"/>
      <inkml:brushProperty name="anchorY" value="0"/>
      <inkml:brushProperty name="scaleFactor" value="0.5"/>
    </inkml:brush>
    <inkml:brush xml:id="br1">
      <inkml:brushProperty name="width" value="0.11429" units="cm"/>
      <inkml:brushProperty name="height" value="0.11429" units="cm"/>
      <inkml:brushProperty name="color" value="#AE198D"/>
      <inkml:brushProperty name="inkEffects" value="galaxy"/>
      <inkml:brushProperty name="anchorX" value="-7482.80859"/>
      <inkml:brushProperty name="anchorY" value="-19841.79102"/>
      <inkml:brushProperty name="scaleFactor" value="0.5"/>
    </inkml:brush>
    <inkml:brush xml:id="br2">
      <inkml:brushProperty name="width" value="0.11429" units="cm"/>
      <inkml:brushProperty name="height" value="0.11429" units="cm"/>
      <inkml:brushProperty name="color" value="#AE198D"/>
      <inkml:brushProperty name="inkEffects" value="galaxy"/>
      <inkml:brushProperty name="anchorX" value="-15142.00586"/>
      <inkml:brushProperty name="anchorY" value="-39272.00781"/>
      <inkml:brushProperty name="scaleFactor" value="0.5"/>
    </inkml:brush>
    <inkml:brush xml:id="br3">
      <inkml:brushProperty name="width" value="0.11429" units="cm"/>
      <inkml:brushProperty name="height" value="0.11429" units="cm"/>
      <inkml:brushProperty name="color" value="#AE198D"/>
      <inkml:brushProperty name="inkEffects" value="galaxy"/>
      <inkml:brushProperty name="anchorX" value="-22154.44531"/>
      <inkml:brushProperty name="anchorY" value="-59113.79688"/>
      <inkml:brushProperty name="scaleFactor" value="0.5"/>
    </inkml:brush>
    <inkml:brush xml:id="br4">
      <inkml:brushProperty name="width" value="0.11429" units="cm"/>
      <inkml:brushProperty name="height" value="0.11429" units="cm"/>
      <inkml:brushProperty name="color" value="#AE198D"/>
      <inkml:brushProperty name="inkEffects" value="galaxy"/>
      <inkml:brushProperty name="anchorX" value="-29519.66211"/>
      <inkml:brushProperty name="anchorY" value="-79367.16406"/>
      <inkml:brushProperty name="scaleFactor" value="0.5"/>
    </inkml:brush>
    <inkml:brush xml:id="br5">
      <inkml:brushProperty name="width" value="0.11429" units="cm"/>
      <inkml:brushProperty name="height" value="0.11429" units="cm"/>
      <inkml:brushProperty name="color" value="#AE198D"/>
      <inkml:brushProperty name="inkEffects" value="galaxy"/>
      <inkml:brushProperty name="anchorX" value="-36081.32813"/>
      <inkml:brushProperty name="anchorY" value="-99542.13281"/>
      <inkml:brushProperty name="scaleFactor" value="0.5"/>
    </inkml:brush>
    <inkml:brush xml:id="br6">
      <inkml:brushProperty name="width" value="0.11429" units="cm"/>
      <inkml:brushProperty name="height" value="0.11429" units="cm"/>
      <inkml:brushProperty name="color" value="#AE198D"/>
      <inkml:brushProperty name="inkEffects" value="galaxy"/>
      <inkml:brushProperty name="anchorX" value="-42270.61719"/>
      <inkml:brushProperty name="anchorY" value="-120265.86719"/>
      <inkml:brushProperty name="scaleFactor" value="0.5"/>
    </inkml:brush>
    <inkml:brush xml:id="br7">
      <inkml:brushProperty name="width" value="0.11429" units="cm"/>
      <inkml:brushProperty name="height" value="0.11429" units="cm"/>
      <inkml:brushProperty name="color" value="#AE198D"/>
      <inkml:brushProperty name="inkEffects" value="galaxy"/>
      <inkml:brushProperty name="anchorX" value="-47989.53906"/>
      <inkml:brushProperty name="anchorY" value="-141597.15625"/>
      <inkml:brushProperty name="scaleFactor" value="0.5"/>
    </inkml:brush>
    <inkml:brush xml:id="br8">
      <inkml:brushProperty name="width" value="0.11429" units="cm"/>
      <inkml:brushProperty name="height" value="0.11429" units="cm"/>
      <inkml:brushProperty name="color" value="#AE198D"/>
      <inkml:brushProperty name="inkEffects" value="galaxy"/>
      <inkml:brushProperty name="anchorX" value="-53806.45313"/>
      <inkml:brushProperty name="anchorY" value="-162712.875"/>
      <inkml:brushProperty name="scaleFactor" value="0.5"/>
    </inkml:brush>
    <inkml:brush xml:id="br9">
      <inkml:brushProperty name="width" value="0.11429" units="cm"/>
      <inkml:brushProperty name="height" value="0.11429" units="cm"/>
      <inkml:brushProperty name="color" value="#AE198D"/>
      <inkml:brushProperty name="inkEffects" value="galaxy"/>
      <inkml:brushProperty name="anchorX" value="-59348.98438"/>
      <inkml:brushProperty name="anchorY" value="-184200.96875"/>
      <inkml:brushProperty name="scaleFactor" value="0.5"/>
    </inkml:brush>
    <inkml:brush xml:id="br10">
      <inkml:brushProperty name="width" value="0.11429" units="cm"/>
      <inkml:brushProperty name="height" value="0.11429" units="cm"/>
      <inkml:brushProperty name="color" value="#AE198D"/>
      <inkml:brushProperty name="inkEffects" value="galaxy"/>
      <inkml:brushProperty name="anchorX" value="-61214.78516"/>
      <inkml:brushProperty name="anchorY" value="-204129"/>
      <inkml:brushProperty name="scaleFactor" value="0.5"/>
    </inkml:brush>
    <inkml:brush xml:id="br11">
      <inkml:brushProperty name="width" value="0.11429" units="cm"/>
      <inkml:brushProperty name="height" value="0.11429" units="cm"/>
      <inkml:brushProperty name="color" value="#AE198D"/>
      <inkml:brushProperty name="inkEffects" value="galaxy"/>
      <inkml:brushProperty name="anchorX" value="-62884.60156"/>
      <inkml:brushProperty name="anchorY" value="-222979.09375"/>
      <inkml:brushProperty name="scaleFactor" value="0.5"/>
    </inkml:brush>
  </inkml:definitions>
  <inkml:trace contextRef="#ctx0" brushRef="#br0">2899 40 13419,'0'-20'-107,"2"10"1,4 3 0,7 5 0,5 4 0,1 2-1,-1 5 1,-1 0 0,1 0 0,3-3 0,3 3 0,3 2-1,1 2 98,2 0 0,-4-7 0,7 7 0,2 0 0,2 1 0,2-4 1,0 1-1,1 0-142,-1 4 1,-2 3-1,-2-1 1,-5-1 13,-2-3 0,5 0 1,-7 6-1,-2 1-12,-2-1 1,-9 1 0,-2 0 0,0-1 140,0 1 0,-7-1 0,3 1 128,-5 0 1,-2-7 0,-2 0 137,-5 2 0,3-4 1,-7 2-1,0 0 1,0-2 1,5 6 0,-8-4 0,1 5-31,3 1 1,-1 1 0,6 0 0,-3 1-22,-3 6 0,4-6 1,-4 5-1,0-2-11,0 3 0,5-4 1,-5 8-1,0-3 19,0-4 0,5 5 1,-5-3-1,0 0-115,0 2 1,5-8-1,-5 1 1,2-5-120,5-1 1,-1 2-1,1 3-794,-3 0 704,1-10 1,6 8-1,0-7 1</inkml:trace>
  <inkml:trace contextRef="#ctx0" brushRef="#br1" timeOffset="467">2938 452 11246,'-20'-3'-698,"1"-1"1,-1-5 74,0-1 0,1 3 788,-1-6-231,9 9 88,3-5-112,8 9 0,2 0 1,4 2 113,7 5 0,7 3 0,4 10-55,2 0 0,0-7 0,-6 0 0,2 2 52,4 2 1,-2 1 0,6-3 0,1-2 72,-1 2 0,-4 1 0,7-1 0,2-2-46,2 2 0,-5 0 1,1 1-1,2-5 34,2-3 0,-4 1 1,-3-5-1,-2 3-50,-4-3 0,5-2 0,-3-2-11,-2 0 1,-5 3-105,-6 3 0,-4-2 213,-9 10 0,0-1 0,0 6 0</inkml:trace>
  <inkml:trace contextRef="#ctx0" brushRef="#br2" timeOffset="984">2448 824 13436,'0'11'-712,"0"-2"1,2-9 769,5 0 0,-3 6-486,9 1 1,-6 1 0,6-3 356,2 1 0,2 7 1,3-4-1,-1 2-10,1 4 1,2 0 0,2 1 0,2-3 18,-2 2 0,4 2 0,-2 3 0,-2 0-26,-2-1 0,-2-1 0,-1-3 0,1-4-85,-1-3 0,-5 6 0,-4-6 1,1 1-185,0 0 1,-4-3-1,4-4 264,-3 5 1,8-5 0,-6 7-1</inkml:trace>
  <inkml:trace contextRef="#ctx0" brushRef="#br3" timeOffset="1400">3251 1334 16054,'-6'13'259,"-1"0"1,-1-7-1,3 7-207,-1 3 0,-3 1 0,5 3-46,-3-1 1,1-6 0,6 0-328,0 3 1,0-6 109,0 4 1,2-10-382,4 2 0,5-3 477,9-3 0,-1-7 253,1 1 1,-3-3 0,-1 4-541,-3-1 530,-9-1 0,7 7-375,-4 0 1,-5 9-107,4 4 450,-12 5 0,-5 10 1,-9 2-1</inkml:trace>
  <inkml:trace contextRef="#ctx0" brushRef="#br4" timeOffset="2466">2311 1020 17501,'-13'11'3280,"0"-5"-4266,-3-3 1,5-3 523,-2 0 0,7 0-126,-7 0 372,8 0 0,-1 0 152,12 0 0,5 0 1,9 0-1,-1 0-39,1 0 1,8 6-1,3 3 1,2 2-33,-1 4 0,1-4 1,6 2-1,0 2-288,0 3 0,1 1 0,-3 1 0,-2-1 83,-3 1 0,-8 0 0,2 1 0,-4 1 70,-2-2 1,-1 10 0,-1-8 184,-5 6 1,-5-10-1,-8 1 1,0-1 173,0-1 1,0-4 0,0 0 0,-2 3 161,-4 1 1,1-4-1,-8 0 193,-2 2 1,-2-4 0,-3 0-1,0-2 1,7 0 0,0-5-38,-2 2 0,-2 1 0,-3-7-113,0 0 1,7 0 0,0-2-302,-2-5 0,-2-4 1,-3-6-1,0 2-200,1 2 0,-1 0 0,1-7-102,-1 0 0,0 1 1,1 1-1,-1 3-106,1 2 0,6 7 1,0-5-1,-1 0-616,4 0 0,-8 6 335,5-1 0,2 4 501,-2 2 0,2 8 1,-4 6 327,2 3 1,9 9 0,-5 0 0,2-2 116,1-2 0,-1 4 0,7 0 0,0 0-19,0 3 1,0-8-1,0 8 1,0-3 233,0 0 1,0 0 456,0-6 36,9-1-927,2-8 1,2-2-9,0-9 0,-6-7 0,3-1 1,1-3 35,0-4 1,-4 4-1,4-2 1,0-3 6,-1-1 1,1-3 0,5 1 0,-3-1-25,2 1 0,-4-1 1,2 3-1,0 1 250,-2 3-124,6 0 1,-6-6 0,9-1-1</inkml:trace>
  <inkml:trace contextRef="#ctx0" brushRef="#br5" timeOffset="2882">1664 1706 14368,'-13'-11'-5178,"2"2"4106,2 1 1134,3 5 1,8-3-1,4 10-117,7 3 0,-2 8 0,5-2 0,3 5 18,5 1 0,2 1 1,-4-1-1,2 1 5,2 0 1,7-1-1,-7 1 1,0-1-14,2 1 0,-6 0 0,7-1 0,-3 1-283,0-1 1,0-6 0,-7 0 326,1 3 1,0 1-1,-1 3 1</inkml:trace>
  <inkml:trace contextRef="#ctx0" brushRef="#br6" timeOffset="3400">1468 1922 17295,'-13'0'-1218,"0"0"641,-2 0 1,6 2 1004,2 4-234,5-4 1,2 9 0,2-6-1,5 3-534,6 3 0,2-4 0,0 4 1,1 0 154,5-1 0,-1-3 0,6 6 1,-4 0 3,-2-2 1,-1 6-1,1-3 1,1 1-82,6-2 0,-6 4 0,6-4 55,-6 5 1,-1-5 0,0-2 0,-3 0-70,-4-1 1,2-3-1,-6 4-336,2-2 0,-7 6 262,3-2 1,1-2-1,-1 2 585,-3 2 0,-1-4 0,-3 2 62,0 2 0,0 3 1,0 1 37,0 1 1,-7 0-1,-2-1 1,1 1 81,-1-1 1,-6-1 0,4-1 0,-2-2-5,0 1 0,2 5 0,-5-10 1,6 2 271,1 0 0,-6 1-193,2 5 1,2-8-245,-2-4 0,0 3 0,-7 1 0</inkml:trace>
  <inkml:trace contextRef="#ctx0" brushRef="#br7" timeOffset="3733">1331 2137 17239,'-20'0'-1219,"1"0"0,5 0 1208,1 0 359,9 0 0,4 7 0,13 1 1,5 1-699,1 0 1,1 6 0,-1-2 0,1 2 103,0-2 1,6 5 0,0-5 0,-2 2 69,-2-2 0,4 5 0,0-7 0,-2 2 14,-2 0 1,-3-2 0,1 2-1,-1-5-83,1 1 0,0-5 0,-1 7 0,-1 0 19,-5 0 1,4 2 0,-6 7 0</inkml:trace>
  <inkml:trace contextRef="#ctx0" brushRef="#br8" timeOffset="4166">1056 2451 14827,'-8'-13'-1085,"-5"0"0,2 6 0,0-6-67,2-2 1016,-6 6-139,13 0 0,-5 11 1,14 5 278,6 6 0,-2 5 0,2 1 1,2 1-6,2-1 0,1 1 0,-3 0 1,-2 1 37,2 5 1,3-10 0,1 3 0,1-1-174,0-1 1,-1 3-1,1-1 1,2-1 55,4-5 1,-5 4 0,6-6-1,-6 2-86,-1 0 1,2-6 0,2 4 0,0 0 57,-7-1 1,3 3 0,-9 7 0</inkml:trace>
  <inkml:trace contextRef="#ctx0" brushRef="#br9" timeOffset="5283">998 2784 15674,'-20'-2'2478,"0"-3"-3575,1-1 0,-1-7 0,3 4 0,2 0 532,1 1 0,8-1 0,-7 5 378,-2-3 1,6-2-400,2 3-27,5 4 578,2-7 0,2 9 0,5 2-240,6 5 0,2-3 0,0 7 0,-1 0 35,1 0 1,2 2-1,3 4 1,-1-2 168,1-2 1,0 0-1,-1 7 1,1 0 101,-1-1 0,1 1 0,0-1 0,-3 1-67,-4 0 1,2-1 0,-6 1 96,2-1 0,0 1 0,2 0 43,-7-1 0,-3 1 0,-6-3-17,-3-4 1,1 3 0,-8-10 0,-2-2 13,-2-1 0,-3-3 0,1 0 0,-1 0-1,0 0 0,1-3 0,-1-1 1,1-5-63,-1-1 0,0 3 1,1-6-1,-1 0-23,1 2 1,-1-6 0,3 3 0,1-1 24,3 2 1,2-4-1,-4 6 1,4-2 1,3 0 1,-1 6-228,2-6-229,5 9 1,-4-5 346,12 9 0,-4 2 1,7 5 17,0 6 1,-7 4-1,7 1 1,-3-3 184,1-2 1,-1 7-1,-6 6 1,0-2 40,0-3 1,2-1 0,3 0 0,1 1-28,-1 6 0,-3-3 0,-2 6 1,0 1 4,0-1 1,-2-4 0,-3 5-1,-3-1 79,-3 1 0,4-7 0,-4 4 0,0-2-81,0 0 1,5 2-1,-7-4 1,0 3-111,2-4 0,-7-1 0,5-2 153,-4-1 0,0 1 0,1 0 0,3-3 4,-2-4 1,4 2 0,-2-6-107,-2 2 0,-3 0 1,-1 2-35,-1-7 1,1-3 0,-1-3-134,0 0 0,7 0 0,0 0-73,-2 0 0,-2-7 0,-1-2 0,3 1-151,2-1 1,6-4 0,-6 4-56,-2-2 1,-2 0 0,-1-4-196,5 2 1,-4 7 195,4-8 1,2 10-1,-2-2-15,-3 3 0,6 3 262,-4 0 0,4 3 1,-6 3 252,3 7 1,2 5 0,-4 3 0,4 3 0,3 2 0,-1 1 0,4-6 0,-1 3 68,2 2 0,-5 7 0,2-5 0,3 1-30,2-1 0,2-2 0,0-6 0,0-1 128,0 1 1,0 0-29,0-1 0,9-8-353,4-4 0,-3-5 0,1-4 161,-2-5 1,6-4-1,-2-8 1,3-1-157,-3 0 0,4-6 0,-4 0 0,5 0 29,1-2 0,-1 6 0,-3-6 0,-2 1 105,2 1 0,11-8 0,5 3 0</inkml:trace>
  <inkml:trace contextRef="#ctx0" brushRef="#br10" timeOffset="5983">351 2412 14741,'0'-20'-91,"-7"7"-953,1 0 337,-1 8 530,7-3 1,2 10-14,5 4 0,2 5 0,6 9 0,-2 0 59,2-1 1,-4-6-1,0 0 1,0 2 47,0 3 1,-7-5 0,5-2 3426,0-2-4940,-7 6 1629,6-4 1,-10 6 649,-4-4 1,1-4-489,-8-9 1,7 0 0,-5 2 0,0 2 459,0 3 1,7 2 0,-5-5 86,0 3 1,7 1 0,-7-3 645,1 1 753,6 9-1250,-16-4 1,16 2-1,-7-2-30,0-2 1,7 0-720,-4-3 0,-3-1 0,0 5 237,-2-1 1,7 0-1,-5-5-653,1 3-62,6-1 197,-16-6-888,7 0 1,-8 0-1511,-1 0 1860,9-8 1,-6-3-1,6-9 1</inkml:trace>
  <inkml:trace contextRef="#ctx0" brushRef="#br11" timeOffset="6148">76 2431 16431,'-19'-19'-2387,"-1"1"0,3 3 2068,4 2 1,6 8 450,14-1 1,-3 10-1,9 5 1,2 4-339,3 9 1,4 0 0,2 8 0,4 1 125,2-1 1,3 3 0,6 6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51:53.579"/>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309 57 16383,'46'-13'0,"-8"10"0,-26-9 0,-9 12 0,35 0 0,-32 0 0,31 0 0,-9 0 0,16 0 0,12 0 0,3 0 0,6 0 0,-18 0 0,31 0 0,-19 0 0,22-3 0,-7-7 0,-18 7 0,10-9 0,-1 12 0,-15 0 0,6 0 0,-19 0 0,28 0 0,-18 12 0,18 7 0,-21-4 0,12 4 0,-6-10 0,6 10 0,3-10 0,6 10 0,-12-13 0,12 4 0,-18-7 0,18-3 0,-24 0 0,37 0 0,-22 3 0,18 6 0,-18-6 0,10 10 0,-7-13 0,25 0 0,0 0 0,-16 0 0,7 0 0,-25 0 0,24 0 0,-15 9 0,13 4 0,-4 2 0,-9-9 0,-3 4 0,3-4 0,16 3 0,6-6 0,-6 7 0,-13-7 0,3-3 0,-18 0 0,18 0 0,-18 0 0,18 0 0,1 9 0,18 0 0,0 1 0,0-10 0,3 0 0,6 0 0,-3 0 0,-38 0 0,-1 0 0,39 0 0,0 3 0,-12 6 0,-16-6 0,-6 7 0,6-4 0,22 3 0,0-6 0,0 7 0,0-7 0,0-3 0,10-3 0,-1-7 0,-42 9 0,1-1 0,41-10 0,-3-1 0,-12 10 0,-6-9 0,-4-1 0,-9 10 0,-3-6 0,-12 6 0,21 3 0,-6-10 0,25 1 0,-15-10 0,15 10 0,0-3 0,6 5 0,0-2 0,-25 0 0,19 9 0,-15-3 0,15-7 0,-13 7 0,-2-9 0,5 12 0,-11 0 0,2 0 0,-18 0 0,18 0 0,-15 0 0,24 0 0,-24 0 0,25 0 0,-35 0 0,16 0 0,-18 0 0,27 0 0,-25 0 0,38 0 0,-31 0 0,9 0 0,-16 0 0,-12 0 0,0 12 0,13-6 0,5 13 0,-18-13 0,22 19 0,-31-22 0,9 22 0,-16-22 0,-12 22 0,-12-9 0,-26 12 0,-18 0 0,4-10 0,5 1 0,10 0 0,-10 9 0,7 0 0,-16 0 0,15-10 0,-15 1 0,6-10 0,-6 10 0,0-10 0,0 10 0,0-10 0,0 10 0,0-10 0,0 10 0,13-13 0,-23 7 0,7-13 0,-25 0 0,19 0 0,0 0 0,6 0 0,-25 0 0,24 0 0,-14 0 0,15 0 0,-16 0 0,16 0 0,-16 0 0,32 0 0,-48-3 0,26-7 0,9 4 0,0-13 0,16 10 0,-7-10 0,7 4 0,-16-4 0,15 4 0,-15 5 0,10-2 0,-20-7 0,23-6 0,-23 7 0,4-7 0,-3-3 0,-10 9 0,4 4 0,-10 2 0,6 4 0,25 8 0,-3 2 0,-43-1 0,35 0 0,1 0 0,7 1 0,3 1 0,-43 7 0,24-6 0,4 7 0,18 2 0,-18-3 0,18 1 0,-18-10 0,24 0 0,-36 0 0,11 0 0,7 0 0,-6 0 0,18 0 0,-18 0 0,21-3 0,-12-7 0,-6 4 0,-13-13 0,7 1 0,3-10 0,6 0 0,12 9 0,0 0 0,7 13 0,-16-3 0,12 6 0,-21 3 0,28 0 0,-19 0 0,28 0 0,-28 0 0,18 3 0,-27 6 0,15-6 0,-25 7 0,23-7 0,-32-3 0,31 0 0,-22 0 0,7 12 0,-16 7 0,18-7 0,1-2 0,9 2 0,-19-3 0,19 1 0,-9-10 0,18 0 0,-18 0 0,28-10 0,-19 1 0,25 0 0,-47 9 0,12 0 0,-5 0 0,-13 0 0,28 3 0,-9 6 0,2-3 0,-2 13 0,12-13 0,-12 10 0,-1-7 0,7-3 0,-6 13 0,18-13 0,-18 4 0,22 5 0,-13 4 0,12-4 0,-12 4 0,12-10 0,-21 10 0,18-13 0,-18 4 0,9-7 0,-19-3 0,10 0 0,-6 3 0,2 6 0,10-3 0,3 13 0,-3 3 0,-16 15 0,7 4 0,12 5 0,12-5 0,16-13 0,16-13 0,12-2 0,37-26 0,-21 7 0,30-13 0,-2 1 0,21-10 0,7-10 0,12 1 0,0-10 0,-3 10 0,-7 3 0,-2 3 0,-7 3 0,16 3 0,12 6 0,-9-3 0,-9 13 0,-13 3 0,4 15 0,-7-3 0,-3 13 0,12-3 0,7 2 0,-16-2 0,-3-7 0,-3-6 0,12 7 0,-12-7 0,12-3 0,-9 0 0,19 0 0,0 0 0,9 0 0,0 0 0,0 0 0,0 9 0,0 0 0,-10 1 0,1-10 0,-19 0 0,9 0 0,-9 0 0,19 0 0,-19 0 0,9 0 0,-18 0 0,18 0 0,-6 0 0,25 0 0,-25 0 0,16 0 0,-16 9 0,16 0 0,-13 13 0,3-3 0,-5-4 0,-4 4 0,9-10 0,0 10 0,13-3 0,-3 2 0,9 7 0,9-6 0,-9-4 0,6 1 0,-3-4 0,-28-2 0,13-7 0,-7 6 0,-9-6 0,0 7 0,-18-7 0,36-6 0,-18-7 0,0 7 0,0-6 0,-12 6 0,21 3 0,-6 0 0,25 0 0,-25-3 0,16-7 0,-16 7 0,16-6 0,-10-7 0,10-2 0,-13 2 0,3-3 0,-2 10 0,2-10 0,-6 1 0,6-10 0,-6 9 0,-3 0 0,0 10 0,0-10 0,-12 13 0,9-6 0,-10-1 0,1 10 0,-16-9 0,-3 12 0,3-13 0,3 10 0,22-9 0,-22-1 0,-3 10 0,-40-47 0,-20 4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52:05.078"/>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1 309 16383,'31'-16'0,"-6"4"0,-25 12 0,25 0 0,-7 0 0,10 0 0,-3 0 0,-22 0 0,22 0 0,-9 12 0,-1-9 0,10 10 0,-22-1 0,22-9 0,-9 10 0,-1-1 0,10-9 0,-22 10 0,22-13 0,-9 0 0,-1 0 0,10 0 0,-22 12 0,22-9 0,-22 22 0,10-9 0,-13-1 0,0 10 0,0-9 0,0-1 0,-13 10 0,10-22 0,-9 22 0,12-9 0,0-1 0,0 10 0,12-22 0,-9 22 0,10-9 0,-1-1 0,-9 10 0,22 3 0,-22 3 0,10 9 0,-1-12 0,-9-12 0,10-4 0,12-12 0,-16-15 0,19-13 0,-6-3 0,6-16 0,0 7 0,0-16 0,-10 25 0,1-16 0,-10 16 0,10-16 0,-13 25 0,19-27 0,-9 30 0,12-34 0,-13 22 0,10-9 0,-9 24 0,-1 4 0,-2-1 0,-1 10 0,4 3 0,-1 28 0,1 6 0,-7 13 0,-6-13 0,10 19 0,-1-9 0,-9-1 0,10 10 0,-1-34 0,-9 18 0,10-34 0,-1 10 0,4-26 0,-1-2 0,10-1 0,-22 4 0,22 12 0,-9 0 0,-1 0 0,10 0 0,-22 12 0,22 4 0,-22-1 0,10 10 0,-1-9 0,-9 12 0,10 0 0,-1 0 0,-9-13 0,22 10 0,-22-22 0,22 22 0,-22-22 0,22 22 0,-22-10 0,22 1 0,-9-4 0,-1-12 0,10 0 0,-9-6 0,12-12 0,3-1 0,6-18 0,-6-7 0,7-3 0,-7 4 0,-3-4 0,0 13 0,12-6 0,-9 12 0,-3 0 0,-3 12 0,-9 4 0,12 12 0,-13-13 0,10 10 0,-9-22 0,12 10 0,12-13 0,-9 0 0,10-13 0,-13 7 0,0-13 0,0 19 0,0-9 0,-13 12 0,23-28 0,-32 34 0,31-18 0,-34 34 0,10-9 0,-13 49 0,-13-15 0,10 31 0,-9-13 0,12-9 0,0 10 0,0-13 0,-13-13 0,10 10 0,-9-9 0,12 24 0,0-9 0,0 22 0,0-9 0,0 12 0,0-13 0,0 22 0,0-18 0,0 22 0,0-26 0,0-3 0,0-24 0,0 9 0,0-10 0,0 13 0,0 0 0,0-12 0,12-4 0,4-12 0,12 0 0,3-21 0,6-7 0,7-16 0,12 7 0,0-13 0,0 3 0,0-2 0,0 2 0,0-3 0,0 13 0,-10 0 0,1 9 0,-13 12 0,7 4 0,-13 12 0,-13 0 0,10 0 0,3 12 0,16-9 0,12 10 0,0-13 0,-13-13 0,-2 10 0,-13-9 0,0 12 0,-13 0 0,10 0 0,-22-13 0,22 10 0,-22-22 0,22 22 0,-22-22 0,22 22 0,-22-22 0,10 72 0,-13-47 0,0 87 0,-13-53 0,10 22 0,-22-3 0,22-22 0,-9 10 0,12-13 0,-13-1 0,10-11 0,-9-4 0,12 13 0,0-18 0,12 30 0,-9-34 0,10 22 0,-13-10 0,12 17 0,7 5 0,-4-12 0,4 12 0,-13-12 0,19 15 0,-9-12 0,12 0 0,9-18 0,0-20 0,1 1 0,-10-28 0,0 9 0,0-19 0,12 0 0,7-9 0,-4-9 0,4 0 0,-13 0 0,3 9 0,-5 0 0,-4 9 0,0 0 0,-13 13 0,10-6 0,-22 24 0,10 4 0,-1-1 0,4-2 0,12-13 0,12 0 0,-9-13 0,22 10 0,-22-9 0,10 12 0,-13 12 0,0-9 0,-13 22 0,-2-9 0,-1 49 0,-6-12 0,13 31 0,-13-31 0,7 24 0,-1-30 0,-9 34 0,10-9 0,-13 12 0,0 0 0,0 0 0,0 0 0,0 0 0,0-1 0,0-11 0,0 9 0,12-22 0,-6 22 0,13-6 0,-13-19 0,7 21 0,-13-30 0,12 9 0,-9-16 0,22-12 0,-9 0 0,-1 0 0,10 0 0,-9 0 0,12 0 0,0-12 0,0-4 0,-1-12 0,1 0 0,-12 13 0,9-10 0,-22 9 0,9-12 0,1 0 0,2-12 0,13-7 0,-6 13 0,6-3 0,-18 12 0,39-28 0,-30 10 0,21-1 0,1 4 0,-22 12 0,18 12 0,-22-9 0,13 22 0,0-9 0,-12 12 0,9 0 0,-22-13 0,22 10 0,-10-9 0,1 12 0,21-13 0,-6-2 0,25-13 0,-9 9 0,0 0 0,-10 10 0,10-10 0,-13 1 0,19-1 0,-6 0 0,-13 10 0,3-10 0,-24 13 0,36-6 0,-18 12 0,38 0 0,2 0 0,13 0 0,-12-4 0,-7-5 0,-18 6 0,18-9 0,-6 12 0,25 0 0,0 0 0,-9 0 0,0 0 0,-19 0 0,9 0 0,-28 0 0,19 0 0,-37 0 0,43 0 0,-31 0 0,38 0 0,-10 12 0,9-9 0,-12 13 0,0-7 0,-12-6 0,-4 10 0,-12-1 0,0-9 0,0 10 0,0-1 0,13-9 0,-10 10 0,9-1 0,-24-9 0,9 10 0,-10-13 0,13 12 0,25-9 0,6 10 0,25-13 0,0 0 0,-12 0 0,-4 0 0,-24-13 0,-16 10 0,-16-9 0,1 24 0,2-9 0,1 22 0,9-22 0,-22 10 0,22-1 0,-22 4 0,22-1 0,-22-2 0,9-1 0,-12 4 0,0 12 0,0-13 0,0 10 0,-12-22 0,9 22 0,-22-22 0,9 22 0,-24-9 0,-4 12 0,-12 0 0,19-10 0,0 1 0,18-10 0,-18 10 0,24-13 0,-37 19 0,32-10 0,-35 13 0,22-12 0,-22 9 0,6-6 0,7-7 0,-13 13 0,9-10 0,-12 1 0,13 9 0,-10-10 0,-3 1 0,-3 9 0,-10-22 0,13 22 0,10-19 0,-1 13 0,25-13 0,-28 6 0,7-12 0,-16 0 0,-10 0 0,26 0 0,-10 0 0,-3 0 0,-3-3 0,-7-6 0,17 3 0,2-13 0,19 10 0,-9-10 0,12 13 0,-28-19 0,9 9 0,-12-12 0,0 0 0,0 13 0,13-10 0,-10 22 0,34-10 0,-18 13 0,21 13 0,-24-10 0,-4 9 0,-12-12 0,0 13 0,13-10 0,-22 9 0,5-12 0,-24 0 0,25 0 0,-18-12 0,42 9 0,-18-10 0,38 13 0,2-12 0,38-16 0,-12-3 0,24-6 0,-3-7 0,13-3 0,6-5 0,-6-4 0,5 9 0,4 0 0,0 4 0,0-4 0,0 3 0,0 7 0,10 12 0,-1-12 0,10 21 0,-7-9 0,4 10 0,-4-4 0,16 10 0,6 0 0,-35 8 0,2 2 0,2-1 0,1 0 0,-3 0 0,-2 0 0,25 0 0,-27 12 0,-25 4 0,0-1 0,0 10 0,0-22 0,0 10 0,-12-13 0,-4 12 0,-37 7 0,-12 18 0,-3-6 0,-7 6 0,0 4 0,-6-1 0,7 4 0,-20 3 0,1 9 0,0-4 0,-1-5 0,20-7 0,5-12 0,26-12 0,2-4 0,51-36 0,-4 5 0,31-18 0,-6 5 0,-3 5 0,-9-1 0,0 0 0,-13 12 0,6-9 0,-24 22 0,-4-9 0,-37-13 0,-6-6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53:07.689"/>
    </inkml:context>
    <inkml:brush xml:id="br0">
      <inkml:brushProperty name="width" value="0.08571" units="cm"/>
      <inkml:brushProperty name="height" value="0.08571" units="cm"/>
      <inkml:brushProperty name="color" value="#008C3A"/>
    </inkml:brush>
  </inkml:definitions>
  <inkml:trace contextRef="#ctx0" brushRef="#br0">452 0 12287,'14'15'0,"-5"-5"0,-5-1 0,-2 3 0,-4-6 0,-2-1 0,-6-4 0,-5-1 0,-4 0 0,-5 0 0,-4 0 0,-1 0 0,-2 0 0,-1 0 0,-2 0 0,-7 0 0,3-1 0,-4-4 0,-2-5 0,0-9 0,1-4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53:07.006"/>
    </inkml:context>
    <inkml:brush xml:id="br0">
      <inkml:brushProperty name="width" value="0.08571" units="cm"/>
      <inkml:brushProperty name="height" value="0.08571" units="cm"/>
      <inkml:brushProperty name="color" value="#008C3A"/>
    </inkml:brush>
  </inkml:definitions>
  <inkml:trace contextRef="#ctx0" brushRef="#br0">1543 161 12287,'8'0'0,"5"0"0,-11 1 0,3 4 0,-4-2 0,-1 7 0,0 1 0,0 2 0,0 2 0,0-1 0,0 1 0,0 4 0,0 2 0,0 0 0,0 0 0,2 5 0,3-3 0,3 1 0,0 1 0,3-6 0,-4 4 0,-1-1 0,1 1 0,-2-5 0,-5 1 0,1-3 0,4-1 0,-3-6 0,1 0 0,-6-3 0,-1-1 0,-5-5 0,-3 0 0,0 0 0,-3-2 0,0-1 0,1-2 0,-6-6 0,-1 1 0,0-3 0,0-1 0,-5-1 0,2 1 0,-2-1 0,2 0 0,-3-1 0,4-2 0,-1-1 0,-1 1 0,6-3 0,-4 2 0,2 1 0,4 2 0,-4 1 0,1 1 0,2-1 0,2 2 0,3 2 0,3 1 0,4 5 0,6-4 0,0 5 0,6-2 0,4 6 0,-2 0 0,2 0 0,0-2 0,-2-3 0,5 4 0,-4-4 0,4 3 0,2 2 0,-5 0 0,-1 0 0,1 0 0,5 0 0,-6 2 0,1 3 0,-7-4 0,9 8 0,-8-5 0,1 0 0,-5 5 0,0 1 0,0 5 0,-1-1 0,-4 1 0,-5-1 0,-1 1 0,-1-2 0,3-2 0,-3-1 0,-1-2 0,-1 3 0,1-1 0,3 1 0,-3-3 0,4 0 0,-4 1 0,-2-1 0,5-5 0,1 2 0,-1-2 0,2 2 0,-5-4 0,3 4 0,-3-3 0,4-2 0,-1 0 0,-1 0 0,3 0 0,-1-2 0,3-3 0,-1 4 0,3-4 0,0-2 0,-5 3 0,4-6 0,-5 5 0,7 0 0,-4 4 0,7-4 0,0 3 0,0-4 0,0 6 0,-1 5 0,-4-1 0,-3 8 0,-7-3 0,1 3 0,1-1 0,2-3 0,1-1 0,-2 2 0,-5-2 0,-3-1 0,2 1 0,-3 2 0,0-4 0,0 0 0,0 2 0,-5-6 0,4 4 0,-1-3 0,4-2 0,-2 0 0,1 0 0,3 0 0,0 0 0,3-5 0,-1 0 0,1 0 0,-1-1 0,2-2 0,2-5 0,1 3 0,7-3 0,-2 3 0,5-3 0,5-1 0,3-1 0,7 2 0,-1 4 0,-4-3 0,-2 6 0,-2-2 0,6 4 0,-3 0 0,-2 2 0,-1 2 0,-6 2 0,0 2 0,0 6 0,0 3 0,0 2 0,0-1 0,0 1 0,0-1 0,0 1 0,0-1 0,-1-4 0,-2 0 0,-4 1 0,-1 2 0,3 0 0,-5-2 0,-1-1 0,-2-2 0,-1 3 0,-1-2 0,0-3 0,-1-1 0,-3-5 0,-4 0 0,1 0 0,-6-2 0,4-3 0,-2-3 0,2 0 0,-2-5 0,5 4 0,0-4 0,0-2 0,1 5 0,6 1 0,-1-3 0,2 4 0,4-1 0,2 5 0,7-2 0,2 6 0,3 0 0,-4 0 0,7 0 0,-4 1 0,0 4 0,1-1 0,-5 5 0,0-4 0,0 5 0,0 1 0,-1-3 0,-4 2 0,-3-5 0,-7 3 0,1-2 0,-6 4 0,1-5 0,1-2 0,2 5 0,1 0 0</inkml:trace>
  <inkml:trace contextRef="#ctx0" brushRef="#br0" timeOffset="1116">728 59 12287,'0'-8'0,"0"0"0,0 3 0,0 3 0,0-6 0,0 3 0,0-3 0,0-7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53:08.906"/>
    </inkml:context>
    <inkml:brush xml:id="br0">
      <inkml:brushProperty name="width" value="0.08571" units="cm"/>
      <inkml:brushProperty name="height" value="0.08571" units="cm"/>
      <inkml:brushProperty name="color" value="#008C3A"/>
    </inkml:brush>
  </inkml:definitions>
  <inkml:trace contextRef="#ctx0" brushRef="#br0">422 15 12287,'10'10'0,"0"0"0,-1-1 0,1-1 0,0-3 0,-7-3 0,2-7 0,-8-1 0,-2-3 0,-5 5 0,5-6 0,-13 0 0,2-4 0</inkml:trace>
  <inkml:trace contextRef="#ctx0" brushRef="#br0" timeOffset="416">160 44 12287,'0'8'0,"0"5"0,0-3 0,0-2 0,0 2 0,0-7 0,-1 8 0,-4-6 0,-3-2 0,-7-7 0,5 0 0,2-5 0,2-3 0,-4 4 0,4 0 0,-3 2 0,6-1 0,-2 2 0,-3 4 0,5-6 0,-7 7 0,6 5 0,-6 0 0,5 0 0,-5-5 0,7 0 0,-10-7 0,5-1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53:09.707"/>
    </inkml:context>
    <inkml:brush xml:id="br0">
      <inkml:brushProperty name="width" value="0.08571" units="cm"/>
      <inkml:brushProperty name="height" value="0.08571" units="cm"/>
      <inkml:brushProperty name="color" value="#008C3A"/>
    </inkml:brush>
  </inkml:definitions>
  <inkml:trace contextRef="#ctx0" brushRef="#br0">5197 59 12287,'5'15'0,"0"-1"0,5-4 0,-6 0 0,6-1 0,-5 6 0,-2 0 0,-1-1 0,-1 7 0,3 3 0,1 4 0,-2 1 0,3 0 0,-1-1 0,-2-4 0,5 10 0,0-3 0</inkml:trace>
  <inkml:trace contextRef="#ctx0" brushRef="#br0" timeOffset="1782">4804 248 12287,'7'15'0,"-6"0"0,7-3 0,-4 0 0,0-3 0,1-4 0,-5 5 0,0 1 0,5 2 0,0 2 0,-2-1 0,-1 1 0,-2 0 0,0-1 0,0 1 0,0-1 0,0 1 0,0-1 0,0 1 0,0-1 0,-2-1 0,-3-3 0,2 3 0,-5-3 0,0 1 0,0-1 0,3 1 0,-3-4 0,0-1 0,0 0 0,-2 4 0,-3-3 0,3 1 0,-3-5 0,4 2 0,-4-4 0,0-2 0,3-4 0,-3-1 0,5-6 0,0 2 0,3-1 0,-3-2 0,0-1 0,-2-1 0,1 1 0,4-1 0,-5 0 0,0 1 0,2-1 0,-3 1 0,4-1 0,-1 1 0,-3-1 0,3 5 0,-2 1 0,-1-3 0,-2 1 0,-2 0 0,1 1 0,4 7 0,0-2 0,-1 3 0,-2 2 0,0 2 0,2 1 0,1 2 0,2 6 0,-3-3 0,1 2 0,-1 0 0,-1 0 0,1 4 0,1 2 0,-1 4 0,0-4 0,-1 3 0,3-3 0,-3-1 0,6 0 0,-1-1 0,3 1 0,-1-1 0,0 1 0,5-1 0,0 1 0,2-7 0,2-3 0,4-8 0,5-4 0,-1 1 0,-3-1 0,-4 1 0,5 2 0,0-2 0,-2-2 0,0 3 0,-3-3 0,4 2 0,0-4 0,-1 3 0,0 1 0,0-1 0,-5-4 0,3 1 0,1-3 0,-1-1 0,6-1 0,-4 1 0,-2-1 0,1 1 0,-4-1 0,2 1 0,-2-1 0,-1-6 0,-2 5 0,0-5 0</inkml:trace>
  <inkml:trace contextRef="#ctx0" brushRef="#br0" timeOffset="1998">4586 1 12287,'8'8'0,"-2"5"0,-6-5 0,0 7 0,0-7 0,-6-2 0,-4-6 0,-3 0 0,-1 0 0</inkml:trace>
  <inkml:trace contextRef="#ctx0" brushRef="#br0" timeOffset="3315">3800 263 12287,'13'10'0,"-2"-2"0,-1-2 0,-7-1 0,5-5 0,-3 0 0,-4 2 0,4 3 0,-3-2 0,-2 6 0,0-4 0,0 5 0,0-5 0,-2 5 0,-3 1 0,2 2 0,-7 1 0,-1 1 0,3-2 0,-2-2 0,1-1 0,1 1 0,-5 2 0,3 2 0,2-2 0,0-2 0,1-1 0,1-2 0,1 2 0,3-4 0,-3-6 0,10 0 0,-1 0 0,4-2 0,0-1 0,0-2 0,-3-4 0,4 2 0,3-1 0,-4 5 0,1-4 0,3 1 0,-4 4 0,2-3 0,1 4 0,-3 1 0,2 0 0,-5 0 0,4 0 0,-1 1 0,2 4 0,-2 2 0,-5 4 0,2-1 0,0-5 0,-5 4 0,0 3 0,0-4 0,0 1 0,0 3 0,0-4 0,-2 0 0,-1 0 0,-2 0 0,-1 0 0,3 3 0,-2-1 0,-6 0 0,1 3 0,-3-3 0,3 1 0,0-5 0,1 2 0,1 4 0,-5-6 0,3 1 0,-3-2 0,-1-1 0,-1 3 0,0-4 0,1 2 0,-1-2 0,1-1 0,-1-2 0,1 0 0,-6-2 0,1-1 0,1-2 0,3-6 0,4 1 0,1-1 0,-1 1 0,3-3 0,0 3 0,1-3 0,-2-1 0,2-1 0,-1 1 0,5 4 0,-2 0 0,4-1 0,1 3 0,0-2 0,0 7 0,1-3 0,4 6 0,-3 1 0,2 4 0,-2-2 0,-4 7 0,-2 1 0,2 2 0,-4 2 0,1-1 0,0 1 0,-5-5 0,4-1 0,-2 3 0,-4 1 0,1 1 0,0 1 0,1-1 0,-1 1 0,-7-1 0,-2 1 0,3-1 0,0 1 0,-2-2 0,-2-2 0,0-3 0,0-1 0,0 3 0,1-6 0,-2 0 0,-1-3 0,1-1 0,4 0 0,-3 0 0,-2 0 0,4 0 0,-4 0 0,0-1 0,1-4 0,-3 2 0,-2-7 0,1-1 0,2-2 0,6 0 0,-3 1 0,2 3 0,-1-3 0,2-5 0,9-5 0,4 0 0,3-4 0,2-2 0,0-1 0</inkml:trace>
  <inkml:trace contextRef="#ctx0" brushRef="#br0" timeOffset="3881">3771 45 12287,'14'6'0,"-1"-3"0,-2 5 0,-1-1 0,-5-2 0,5-5 0,-9 0 0,-1 0 0,-6 0 0,-9 0 0,1 0 0,-1 0 0,1 0 0,-1 0 0,0 0 0,1 0 0,-1-7 0,1-1 0</inkml:trace>
  <inkml:trace contextRef="#ctx0" brushRef="#br0" timeOffset="4048">3625 74 12287,'10'0'0,"-1"0"0,-5 0 0,2 0 0,-6-7 0,0-1 0</inkml:trace>
  <inkml:trace contextRef="#ctx0" brushRef="#br0" timeOffset="4648">3174 379 12287,'14'0'0,"-6"7"0,5-5 0,-5 4 0,0-6 0,-1 0 0,-7 0 0,0 0 0,-7-2 0,-2-1 0,-4-2 0,3 0 0,0 5 0,-1 0 0,-2-6 0,-1-2 0</inkml:trace>
  <inkml:trace contextRef="#ctx0" brushRef="#br0" timeOffset="4797">3101 423 12287,'14'7'0,"-4"-6"0,0 4 0,-7-3 0,2-2 0,-10 0 0,2-2 0,-7-3 0,0-3 0,-4-6 0</inkml:trace>
  <inkml:trace contextRef="#ctx0" brushRef="#br0" timeOffset="5414">2213 248 12287,'10'0'0,"-1"0"0,-4 0 0,5 0 0,-7 2 0,4 1 0,-1 2 0,-3 2 0,7-3 0,-7 5 0,4 5 0,-1 1 0,-4-1 0,3 1 0,-2 1 0,2 3 0,-4-1 0,6 5 0,-2-1 0,0 1 0,-1-5 0,-4 1 0,0-3 0,0-1 0,0 0 0,0-1 0,0 1 0,0-1 0</inkml:trace>
  <inkml:trace contextRef="#ctx0" brushRef="#br0" timeOffset="6665">2067 263 12287,'-8'2'0,"3"2"0,4 6 0,1-2 0,0 2 0,0-5 0,0 4 0,0-4 0,0 5 0,0 0 0,0 4 0,0 1 0,0-1 0,0-4 0,0 0 0,0 1 0,5 2 0,-1 2 0,1-1 0,-5 1 0,0-1 0,0-4 0,0 0 0,0 1 0,0-3 0,0 2 0,-1 0 0,-4-2 0,2 3 0,-7-5 0,-1 1 0,-2-1 0,1 4 0,-1-3 0,-3-1 0,0 0 0,0 4 0,1-3 0,-1-1 0,-3 1 0,1-3 0,-5-4 0,2 0 0,3 0 0,-3 5 0,2 0 0,0-2 0,-2-1 0,4-2 0,-2 0 0,3 0 0,1 0 0,-4 0 0,-1 0 0,3 0 0,1 0 0,-4 0 0,1 0 0,-1 0 0,-1 0 0,5 0 0,-3 0 0,2 0 0,3 0 0,-5 2 0,-1 1 0,2 2 0,2 0 0,2-5 0,-1 0 0,0 0 0,1 0 0,-1 0 0,1 0 0,-1 0 0,1 0 0,1-2 0,1-1 0,3-2 0,-1-6 0,-5 1 0,6 3 0,1 1 0,1-1 0,2 4 0,5-7 0,0 1 0,-6-6 0,4 7 0,-4 2 0,6 6 0,-2 0 0,-1 1 0,-2 4 0,-1-3 0,2 4 0,-2-1 0,-2 0 0,0 6 0,-4-3 0,3 2 0,-3 0 0,-1-1 0,-3 4 0,-2-1 0,-1-3 0,0 0 0,2 2 0,0-3 0,-3-2 0,-4 4 0,5-3 0,1-1 0,2 1 0,1-3 0,1-4 0,-1 0 0,0 0 0,1 0 0,1-6 0,3-4 0,4-3 0,6-1 0,0-1 0,0 5 0,0 1 0,0-3 0,0-1 0,1-1 0,4-1 0,5 1 0,-2-1 0,2-1 0,1-2 0,2-1 0,-3-1 0,-1 7 0,3 2 0,1 1 0,-4 1 0,-1-6 0,1 2 0,-1 4 0,-4 0 0,6 5 0,-5-3 0,5-3 0,-7 4 0,3 8 0,-6 2 0,0 5 0,0 5 0,0 1 0,0-1 0,0 1 0,0-1 0,0 1 0,0-1 0,0 1 0,-1-2 0,-4-3 0,3 3 0,-4-5 0,1 1 0,0 1 0,-6 0 0,3 4 0,0 1 0,-5-7 0,5-2 0,-2-1 0,0 0 0,1 0 0,-6-5 0,2-6 0,2-3 0,1 1 0,0-11 0,-4 3 0</inkml:trace>
  <inkml:trace contextRef="#ctx0" brushRef="#br0" timeOffset="6981">714 307 12287,'0'9'0,"1"-1"0,2 1 0,2-1 0,0-4 0,-5 6 0,2 1 0,3 2 0,-4 2 0,12 6 0,-5 2 0</inkml:trace>
  <inkml:trace contextRef="#ctx0" brushRef="#br0" timeOffset="7428">1165 802 12287,'13'6'0,"-4"4"0,-2-2 0,-7 2 0,0-7 0,-7 3 0,-2-6 0,-4 0 0,3 2 0,0 1 0,-1 2 0,-2-2 0,-3-1 0,-2-2 0,-1 0 0,1 0 0,0 0 0,-1 0 0,-4 0 0,0 0 0,-4 0 0,4 0 0</inkml:trace>
  <inkml:trace contextRef="#ctx0" brushRef="#br0" timeOffset="8047">728 700 12287,'0'8'0,"0"-2"0,-6-6 0,-4 0 0,2 0 0,-2 0 0,-1 0 0,-2 0 0,-2 0 0,1 0 0,-1 0 0,1 0 0,-1 0 0,0 0 0,1 0 0,-1 0 0,7 0 0,2 0 0,6 0 0,0 7 0,0 1 0,0 6 0,0-4 0,-2-2 0,-1 0 0,-2 0 0,-1-4 0,2 2 0,-2-1 0,-2 0 0,-2 0 0,-4-5 0,-1 0 0,0 0 0,1 0 0,-1 0 0,1 0 0,-1 0 0,1 0 0,-1 0 0,1 0 0,-1 0 0,0-2 0,1-3 0,6 2 0,1-5 0,2 0 0,1 0 0,-1 3 0,5-5 0,0-1 0,0-2 0,0-2 0,0 1 0,0-1 0</inkml:trace>
  <inkml:trace contextRef="#ctx0" brushRef="#br0" timeOffset="8498">291 423 12287,'-13'2'0,"2"1"0,3 3 0,2 3 0,-6-5 0,3 6 0,-3-5 0,1 3 0,3 0 0,1 0 0,-2-3 0,2 5 0,-1 1 0,5-3 0,-2 2 0,3 1 0,2-3 0,0 2 0,2-2 0,3 2 0,-2-4 0,7-6 0,1 0 0,2 0 0,2-1 0,-1-3 0,1-2 0,-1-2 0,-4 3 0,0-3 0,-1 0 0,-1 0 0,4 3 0,-6-3 0,1 0 0,-1 0 0,-1 3 0,-5-5 0,-2 5 0,-2-5 0,-5 7 0,-5-2 0,-1 4 0,1 1 0,-1-5 0,1 0 0,-1 2 0,1 1 0,-1 2 0,0 0 0,1 0 0,-1 0 0,7-6 0,-11 4 0,3-4 0</inkml:trace>
  <inkml:trace contextRef="#ctx0" brushRef="#br0" timeOffset="8997">160 248 12287,'0'15'0,"0"0"0,0-1 0,0 1 0,0-6 0,0 1 0,0-7 0,0 4 0,-1-7 0,-4 0 0,2-2 0,-7-3 0,5 4 0,-3-6 0,0 2 0,0 0 0,3 1 0,-5 2 0,-1-3 0,-2 4 0,-2-4 0,6 3 0,-1 2 0,7 2 0,-2 3 0,3-4 0,2 12 0,0-11 0,-1 4 0,-4-6 0,-3-6 0,-7-2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53:22.204"/>
    </inkml:context>
    <inkml:brush xml:id="br0">
      <inkml:brushProperty name="width" value="0.08571" units="cm"/>
      <inkml:brushProperty name="height" value="0.08571" units="cm"/>
      <inkml:brushProperty name="color" value="#008C3A"/>
    </inkml:brush>
  </inkml:definitions>
  <inkml:trace contextRef="#ctx0" brushRef="#br0">2213 59 12287,'10'0'0,"0"0"0,-5 0 0,4 0 0,-5 0 0,2 1 0,-6 4 0,0-3 0,0 11 0,0-3 0,0-2 0,0 1 0,0 3 0,-2 1 0,-1 1 0,-2 1 0,-1-1 0,3 1 0,-2-1 0,1 1 0,-4 0 0,0-1 0,0 1 0,0-6 0,3 1 0,-4 1 0,0-4 0,0-2 0,-1 3 0,-4 0 0</inkml:trace>
  <inkml:trace contextRef="#ctx0" brushRef="#br0" timeOffset="2184">1995 30 12287,'-8'0'0,"1"0"0,7-2 0,-1-1 0,-4-2 0,3 0 0,-4 5 0,6 0 0,0 0 0,0 7 0,0-4 0,0 7 0,0-1 0,0 6 0,0-5 0,0-1 0,0 1 0,-2 3 0,-1-2 0,-2-1 0,-5-5 0,4 3 0,-2 0 0,-3 0 0,2-3 0,0 5 0,-3-1 0,0-1 0,-3 5 0,0-5 0,1 1 0,-1 2 0,1-5 0,-1 1 0,1-1 0,-1 1 0,0-4 0,1 2 0,-1-2 0,1 3 0,-1-1 0,2 0 0,4 2 0,-4-6 0,3 6 0,-3-1 0,-2-4 0,1 4 0,-1 1 0,1-6 0,-1 4 0,1-3 0,4 3 0,0 0 0,-1-2 0,-2-2 0,3-1 0,1 0 0,-3 0 0,-1 0 0,-1 0 0,-1 0 0,1 0 0,-1 2 0,1 3 0,4-3 0,0 2 0,-1-2 0,3-2 0,-2 0 0,-1 0 0,4 0 0,1 0 0,6 0 0,1 0 0,4 0 0,-2 0 0,7 0 0,2 0 0,0 0 0,3 0 0,0 0 0,-6 0 0,1 0 0,1 0 0,2 0 0,2 0 0,-1 0 0,1 0 0,-1 0 0,-4 0 0,0 0 0,0 0 0,4 0 0,-6 0 0,-1 0 0,-7 2 0,-2 1 0,-3 2 0,-3 1 0,-6-3 0,-1 4 0,0 1 0,6-3 0,-1 3 0,-1 0 0,-2 0 0,-7-5 0,1 4 0,1-2 0,2-1 0,0 6 0,-2-3 0,-1-1 0,1 1 0,-3-1 0,1-3 0,3 4 0,0 1 0,-2-5 0,0 4 0,1-3 0,2 1 0,1 0 0,1-5 0,-1 0 0,0 0 0,1 0 0,-1 0 0,1 0 0,-1 0 0,2-1 0,4-4 0,-4 1 0,3-5 0,2 1 0,0-4 0,1 3 0,2 4 0,5-5 0,0 0 0,0-4 0,0 4 0,0 0 0,0-1 0,0 3 0,2 0 0,3 1 0,-2-4 0,7 1 0,-5-1 0,3 0 0,-2 1 0,1 5 0,-2-5 0,-2 2 0,6-1 0,0 1 0,0 3 0,-1 3 0,-3-3 0,-3 2 0,3-2 0,-4 4 0,-1 1 0,0 9 0,0-1 0,0 2 0,0 1 0,-5-3 0,-1 2 0,0 1 0,-1 2 0,-4-3 0,3 0 0,-2 0 0,0-2 0,1 5 0,-4-4 0,1 3 0,3-3 0,-1 3 0,-5-6 0,1 2 0,-1 0 0,1 2 0,-1-5 0,0-4 0,1-1 0,4 0 0,1 0 0,5-1 0,-1-4 0,4-5 0,1-3 0,0-1 0,0 4 0,0 0 0,0 6 0,0-6 0,-2 7 0,-3-2 0,2 3 0,-5 4 0,0 1 0,0 2 0,-2 5 0,-3-4 0,2 2 0,1 3 0,0-3 0,-4 1 0,-1-1 0,1 0 0,-1 0 0,1 3 0,-1-3 0,1-1 0,4-1 0,0-3 0,-1 2 0,3 5 0,-2-5 0,7 0 0,-4-7 0,7-3 0,0-4 0,0 0 0,0 0 0,0-3 0,0 4 0,0-1 0,0-1 0,0-5 0,0 1 0,0 4 0,0 0 0,-1 2 0,-3-3 0,0 1 0,-3 5 0,2-4 0,2 1 0,-7-2 0,-1 5 0,3 2 0,-2 0 0,-1-2 0,3 0 0,-2 5 0,-1 0 0,3 5 0,-2 1 0,-1 2 0,3 2 0,0 5 0,1-1 0,-3 1 0,6-1 0,-1 1 0,5-1 0,1-6 0,3-1 0,0-1 0,8-4 0,-3 3 0,4-4 0,2-5 0,-1-3 0,1 1 0,0-1 0,-1-4 0,1 1 0,-1-3 0,1-1 0,1-6 0,3 1 0,4-7 0,6 3 0</inkml:trace>
  <inkml:trace contextRef="#ctx0" brushRef="#br0" timeOffset="2799">1369 59 12287,'10'0'0,"-1"0"0,-5 0 0,4 0 0,-3 0 0,-4-2 0,4-3 0,-3 4 0,-2-6 0,0 7 0,0-1 0,0-4 0,-7 2 0,-3-7 0,-1 5 0,0-3 0,1 1 0,0 3 0,-4 4 0,-1 0 0,1 0 0,-1 1 0,1 4 0,4-2 0,0 7 0,7-5 0,-2 5 0,4-1 0,1 6 0</inkml:trace>
  <inkml:trace contextRef="#ctx0" brushRef="#br0" timeOffset="3300">1165 161 12287,'-1'8'0,"-4"-3"0,3-2 0,-3 2 0,4-4 0,1 6 0,0-7 0,0-2 0,0-3 0,0-3 0,0-6 0</inkml:trace>
  <inkml:trace contextRef="#ctx0" brushRef="#br0" timeOffset="3833">728 568 12287,'2'13'0,"3"-3"0,-3 3 0,-2-7 0,-10 4 0,-3-5 0,-6 1 0,-1 1 0,1-1 0,-2 1 0,4-1 0,-4-2 0,2 0 0,0 0 0,-7 4 0,3 0 0</inkml:trace>
  <inkml:trace contextRef="#ctx0" brushRef="#br0" timeOffset="4167">277 44 12287,'15'0'0,"-1"7"0,-6-4 0,-4 5 0,-6 0 0,-3 0 0,-8-3 0,0 5 0,-6 1 0,-4 2 0,4 2 0,-5-1 0,-2-1 0,-2-3 0,-1 3 0,0-5 0,0 0 0,0-2 0,0-6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09:53:29.587"/>
    </inkml:context>
    <inkml:brush xml:id="br0">
      <inkml:brushProperty name="width" value="0.08571" units="cm"/>
      <inkml:brushProperty name="height" value="0.08571" units="cm"/>
      <inkml:brushProperty name="color" value="#008C3A"/>
    </inkml:brush>
  </inkml:definitions>
  <inkml:trace contextRef="#ctx0" brushRef="#br0">1645 392 12287,'0'15'0,"0"-5"0,0-1 0,0 1 0,0-2 0,0-1 0,0-7 0,0-2 0,0-3 0,-1 2 0,-4-7 0,-5-1 0,2-2 0,-2-2 0,0 1 0,2-1 0,-5 1 0,4-1 0,-4 1 0,-2-1 0,1-4 0,-1-2 0,1 0 0,-1-1 0,0-2 0,3 3 0,0 0 0,2 0 0,6-3 0,-4 4 0,1 3 0,4 1 0,-4 1 0,3 0 0,0 1 0,3 6 0,1 3 0,0 10 0,5 3 0,-1 6 0,1 1 0,2 0 0,-6-1 0,6 1 0,-1 1 0,4 3 0,-4-3 0,1 4 0,-2-2 0,0 1 0,4-3 0,-2 5 0,-1-1 0,1-1 0,2 0 0,-2-2 0,-1 0 0,1 3 0,-1 4 0,-2-5 0,0-1 0,0-2 0,-3 4 0,-1-1 0,2-1 0,3-2 0,-4-1 0,4-1 0,-3 1 0,-2-5 0,0-1 0,-2-5 0,-3 0 0,4-2 0,-11-4 0,6-1 0,-2-2 0,3-4 0,-5 2 0,-1-1 0,3 3 0,-2-5 0,-1-1 0,-2 3 0,-2-2 0,1-1 0,-1 0 0,2-1 0,2 3 0,1-3 0,1-1 0,-6-1 0,0-1 0,1 1 0,-1-1 0,1 1 0,-1-1 0,1 1 0,-1-6 0,2-1 0,2 0 0,1 0 0,0 2 0,-3 4 0,2 1 0,1-1 0,7 5 0,-2 1 0,4 5 0,1-2 0,0 6 0,0 1 0,1 3 0,4 1 0,-2 6 0,7-1 0,-2 3 0,4 1 0,-3 1 0,-5-1 0,2-1 0,-1-2 0,0-1 0,1 0 0,-3 4 0,2 1 0,-2 0 0,4-1 0,-2 1 0,-2-1 0,-1 1 0,-2-1 0,0 1 0,0-1 0,0 1 0,0-5 0,0-1 0,0 3 0,-2-1 0,-3-1 0,-3-4 0,0 1 0,-5-6 0,3 4 0,-3-3 0,-1 3 0,-1-1 0,1 0 0,-1-3 0,1-1 0,-1-1 0,1-3 0,-1 0 0,0-3 0,1 4 0,-1-4 0,1-1 0,1 4 0,1-5 0,3 1 0,-3 0 0,0-1 0,-3-4 0,0 3 0,6-1 0,1 4 0,1-1 0,-3-2 0,6-4 0,0-1 0,3 1 0,1-1 0,0 1 0,1 4 0,3 0 0,0-1 0,6 3 0,-3 0 0,1 1 0,-3 1 0,4 1 0,-4 3 0,5-3 0,-5 5 0,4 5 0,-5-2 0,0 7 0,-2 1 0,-2-2 0,0 0 0,0 3 0,0 1 0,0 1 0,0 1 0,0-1 0,-2-1 0,-1-2 0,-2-1 0,2 2 0,-3 0 0,-1 3 0,1 0 0,-1-1 0,-4-4 0,3 0 0,-2 1 0,0 2 0,1 1 0,-6 1 0,2-1 0,4 1 0,-3-5 0,7-1 0,0-5 0,5 2 0,2-4 0,3 3 0,-3-4 0,4 12 0,-6-3 0,0-2 0,0 2 0,0-5 0,-2 3 0,-2-2 0,-5 4 0,-5-4 0,-1 2 0,1-3 0,-1 3 0,-1-1 0,-3-4 0,3-1 0,-4-2 0,4 0 0,1 0 0,-1-2 0,-2-1 0,1-4 0,4-1 0,-2-2 0,7-4 0,-7-1 0</inkml:trace>
  <inkml:trace contextRef="#ctx0" brushRef="#br0" timeOffset="334">612 43 12287,'1'8'0,"2"-1"0,2-1 0,2-4 0,-2 2 0,-4-2 0,6-4 0,-7-2 0,0-4 0,0-7 0</inkml:trace>
  <inkml:trace contextRef="#ctx0" brushRef="#br0" timeOffset="899">350 392 12287,'8'7'0,"-2"3"0,1 2 0,-4-2 0,7 0 0,-6-7 0,6 2 0,-5 1 0,5-1 0,-6 5 0,6-5 0,-5 5 0,3-4 0,-1 2 0,-3-3 0,-4 5 0,0-6 0,-1 5 0,-4-3 0,-3 4 0,-5-4 0,2 1 0,1-1 0,0 4 0,-6-4 0,-2 2 0,-1 4 0,-2-4 0,1 0 0,-4 0 0,-3 0 0,-2-5 0,-1 2 0,1-3 0,0-2 0,-5 0 0,0 0 0,0-7 0,5-1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4329 5929 6292,'16'0'56,"0"0"0,2 0 0,5 2-49,9 3 0,3-1 0,13 6 0,7 1-18,6-2 0,10 5 1,5-3-1,9 3 9,-37-6 1,0 0 0,1 0 0,0 0 0,4-1 0,0 0 0,1 0 0,0-1-53,1-1 1,1 0-1,0 0 1,1-1-1,1 2 1,-1 1-1,2-3 1,0 1 54,-2-2 1,1 1 0,1-1 0,1-1 0,-2-2 0,-1 0 0,0 0 0,0 2-1,0 0 0,0 1 0,-7-2 0,1 0 0,3 1 0,0 1 1,-2-2-1,-1 0-2,-1-1 1,1 0 0,1 0-1,1 0 1,-3 0 0,1 0-1,1-1 1,1 0-2,-2-2 0,1 1 0,-1 1 0,1 0 0,4-2 0,1 1 0,1 0 0,1 2 3,3 0 0,-1 0 0,-3 0 0,-1 0 1,1 0-1,0 0 0,-1 0 0,1 0 0,-1 0 0,0 0 0,0 0 0,1 0 0,-2 0 0,0 0 0,-2 0 0,0 0-1,-4 0 0,-1 0 0,-1 0 0,-2 0 1,2 0-1,-1 0 0,-1 0 0,0 0 33,44 0 1,-8 0 0,-2 0-1,-7 0-29,-2 0 1,-6 0 0,5 0 0,-7-2-4,-4-3 1,-4 3-1,-9-3 1,-1 3 0,-3 2 0,-6-5 0,-1-1 0,-5 3-2,-3 1 1,0 2 0,5 0 0,0 0-13,-1 0 0,-4 2 0,-2 1 0,-2 3 59,-3-3 0,-3 4 0,-1-1 0,0-3-111,0-1 1,0 3 0,-2 2-1,-1 0 65,-3 1 1,8-3 0,7-5 0</inkml:trace>
  <inkml:trace contextRef="#ctx0" brushRef="#br0">5415 8518 29234,'-16'0'-1926,"8"-2"518,2-3 1397,5 3 0,8 1 1,5 8-1,8 0-82,6 0 1,4 3-1,4-2 1,3-1 111,6 0 0,10 3 0,8-2 1,8-1 38,11 0 0,8 3 0,-38-6 0,2 0 0,1-1 0,2 1-28,2-1 0,1 1 0,2 1 0,1 0 0,3-1 0,2-1 0,-1 1 0,1 0-109,0-1 0,1 1 0,0 1 0,1 0 1,-2-2-1,1 0 0,1-1 0,1-1 82,-1 0 1,0 0 0,4 1 0,0 1 0,-1 1-1,0-1 1,5 1 0,1 0 28,4-1 0,1 1 0,-3-1 0,0-1 1,6-1-1,0 0 0,-2 0 0,0 1-124,-1 1 0,1 0 0,3 0 0,2-1 0,1-2 0,1 0 1,-3 0-1,0 0 117,-4 0 1,1 0 0,-1 0 0,0 0-1,0 0 1,0 0 0,-1-1 0,1 0-41,0-1 0,0-1 1,-2 1-1,0 0 1,1-2-1,-1-1 1,-1 1-1,-2 0-30,-1-1 1,1 1 0,2 1-1,1 0 1,3-2 0,-1 0-1,-1-1 1,-1 1-18,-3 1 1,-1-1-1,-2-2 1,-1 0-1,-1 2 1,1 1-1,1-1 1,1-1-87,1 1 0,-1 0 0,-6 0 0,0 1 0,0-2 0,-2-1 0,-2 3 1,-2 0 84,-2 0 0,-2 0 0,0-1 0,-1 0 0,-3 1 0,-2 1 0,0-1 0,-1 1-15,-2-1 1,-1 0-1,-1 1 1,0 1-1,-2 2 1,0 0 0,-1 0-1,0 0-59,45 0 1,-15 0 0,0 0-1,-5 0 118,-2 0 1,8 0 0,-4 0-1,-1 0-172,-2 0 1,-12 0 0,-5 2 0,-5 1 302,-5 3 0,-4 4 0,-7-2 1,-2-1-113,-3 0 0,-2 3 0,-4-4 0,4-1 0</inkml:trace>
  <inkml:trace contextRef="#ctx0" brushRef="#br0">5336 12258 8377,'-16'0'-2038,"0"0"1750,0 0 1,5 0 286,0 0 1,2 2 0,-1 3 0,1-3 0,4 3 7,3-3 67,-5 5-7,7-5 1,0 7 0,2-6-16,3 2 0,4 1 1,8-6-1,3 0-17,1 0 1,9 0 0,1 0 0,8 0 24,7 0 1,2 0 0,16 0 0,8 0-49,10 0 1,-36-3-1,0-1 1,6-1 0,1 1-1,4-1 1,2-1-14,2 1 0,2-1 0,-1 1 0,0 0 0,5-2 1,1 0-1,-1 0 0,1 1-86,1 1 0,0 0 0,3 0 0,0-1 0,2-2 0,-1 0 0,2 0 0,-1 0 89,0 0 1,0 0 0,2 1 0,0 0 0,1 0 0,1 1 0,2 1 0,1 0 2,5-1 0,-1-1 1,-4 0-1,1 0 0,4 0 1,0 0-1,-1 0 0,-1 1-112,1 1 0,0 0 1,5 2-1,1 0 1,-29 1-1,-1-2 1,1 2-1,0-1 1,-1 0-1,1 1 105,28 0 0,1 1 0,-31 0 1,1 0-1,0 1 0,0 0 1,0 0-1,0 0 0,1 0 0,0 0 1,1 0-10,1 0 0,1 0 1,-1 0-1,-2 0 0,-1 0 1,1 0-1,0 0 0,1 0 1,0 0-1,-2 0 0,0 0 1,0 0-2,29 0 1,1 0 0,-1 2-1,1 1 1,-4 0 0,0 0-1,-2-1 1,0-1-4,-2 0 0,-1 0 1,-2-1-1,-2 0 1,-2 0-1,-1 0 1,-2 0-1,0 0-67,0 0 0,1 0 0,-5 0 0,-1 0 1,0 0-1,0 0 0,-4 0 0,-2 0 53,-3 0 1,-1 0 0,0 1-1,0 0 1,-1 0 0,-1 1-1,0 1 1,-2 0-68,-4-1 1,0-1 95,-1 1 0,-1-2 0,38-5 0,-1-1 0,-11 3 0,-6 1 0,-4 2 0</inkml:trace>
  <inkml:trace contextRef="#ctx0" brushRef="#br0">15032 12354 8339,'16'-6'-448,"0"-1"1,0 0 236,0 0 0,0-4 1,0 4-1,2-2 192,3-3 1,-1 3 0,6-2 0,3 1 12,1 1 0,4-3 0,1 6 1,4 1-6,2-2 0,2 5 0,5-5 0,1 2-5,5-1 1,2 1 0,8 5 0,0 0 8,0 0 1,0-5 0,0-1 0,1 3 20,5 1 0,4 2 0,11-2 0,-40 1 0,1-1 21,1-1 1,0 0 0,4-2-1,1 0 1,2 1 0,2 1 0,4-1-1,1 0-119,5 1 0,1-1 1,3-2-1,2 0 1,3 1-1,1 1 1,3-1-1,2-1 95,2 1 1,2 0 0,-22 1 0,0 1-1,1-1 1,0-1 0,1 0 0,0-1-1,-1 1 1,0-1 0,1 1-113,0 0 1,1-1 0,0 1 0,2 0 0,0-1 0,0 1 0,4 0 0,0 0 0,1 1 0,-1 0 0,1-1 0,0 1 100,0 1 1,1-1-1,-1 1 1,2-1 0,1 1-1,-1-1 1,-2-1-1,0 0 1,1-1 0,1 1-1,1 0 1,0 1-123,1 0 1,2 1-1,-1-1 1,3 0-1,0-1 1,0 0-1,0 1 1,1 1-1,-2-1 1,1 0 0,-2-1-1,1 0 75,-1 0 0,0-1 1,-1 1-1,0 1 1,0 1-1,0 0 0,3-1 1,-1 1-1,1-1 1,0 0-1,0 1 1,0-1-4,1 1 0,0 1 1,-1-2-1,-1 0 1,0 0-1,0 0 1,-2 1-1,0 1 0,0 0 50,0-1 0,1 0 0,0 0 0,1 1 0,1 0 0,-1-1 0</inkml:trace>
  <inkml:trace contextRef="#ctx0" brushRef="#br0">5384 13153 8285,'47'0'0,"-6"-7"0,11 5 0,1-5-129,13 0 0,6 5 0,-24-1 1,2-1-1,5 1 0,2 1 137,6-1 1,3 0 0,8 0 0,3-1 0,11 1 0,2 1-1,-26-1 1,1 0 0,1 0-311,2 0 0,1 0 0,0 0 0,4-2 0,1-1 0,1 1 1,4 0-1,2 1 0,0-1 0,5-1 0,1-1 0,1 0 289,-17 2 0,0 0 1,1 1-1,0-1 0,0 0 1,0 0-1,0 0 0,1 0 1,6 0-1,1 1 0,0-1 1,1 0-1,1-1 0,0 0 1,1 1-1,0-1-263,3-1 0,0 1 0,1 0 0,0 0 0,-14 1 0,0 2 0,1-1 1,0 0-1,1 0 276,5 0 0,1 0 0,0-1 0,0 1 0,1 0 0,0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0T10:00:36.949"/>
    </inkml:context>
    <inkml:brush xml:id="br0">
      <inkml:brushProperty name="width" value="0.08571" units="cm"/>
      <inkml:brushProperty name="height" value="0.08571" units="cm"/>
      <inkml:brushProperty name="color" value="#008C3A"/>
    </inkml:brush>
  </inkml:definitions>
  <inkml:trace contextRef="#ctx0" brushRef="#br0">1026 15 12287,'7'1'0,"-1"0"0,-1 2 0,-2-1 0,2-1 0,1 2 0,-3-1 0,0 3 0,-2 0 0,1 2 0,0 1 0,1-3 0,-3 0 0,0 1 0,0 1 0,0 1 0,0-1 0,0 1 0,0 0 0,0-1 0,0 1 0,-1 0 0,-1-1 0,0 1 0,-1 0 0,0-1 0,-2 1 0,1-3 0,-1 0 0,2 1 0,-3 0 0,1 0 0,-2-1 0,2-3 0,1 1 0,0 0 0,-1-1 0,3 1 0,-3-2 0,-1 1 0,-1-1 0,-1 2 0,1-3 0,1 0 0,1 0 0,-1 0 0,0 0 0,-2 0 0,0 0 0,1-3 0,-1 2 0,0-1 0,4 0 0,1 0 0,-1 0 0,3-1 0,-5 3 0,5-3 0,-6-2 0,3-2 0</inkml:trace>
  <inkml:trace contextRef="#ctx0" brushRef="#br0" timeOffset="2133">865 206 12287,'0'-8'0,"0"1"0,0-1 0,-2 1 0,-1-1 0,1 0 0,-2 1 0,3 0 0,-4 1 0,2 1 0,1-1 0,-1-1 0,0-1 0,-1 1 0,1-1 0,-2 3 0,1 1 0,0 0 0,-1-1 0,-3 3 0,1 0 0,-1 1 0,0 1 0,0 1 0,-2 1 0,1 0 0,-1 3 0,1 1 0,2 1 0,-1-2 0,0 0 0,1 1 0,-1 1 0,3 1 0,1-1 0,-1 1 0,1 0 0,3-1 0,-2 1 0,2 0 0,1-3 0,1-1 0,2 0 0,2 0 0,1-2 0,2 1 0,0-3 0,-1 0 0,2 0 0,0 0 0,1 0 0,0 0 0,-1 0 0,0-2 0,2-1 0,-2 2 0,0-3 0,-2 1 0,1-1 0,0-2 0,-1 1 0,1 0 0,-1-1 0,1 0 0,-3-2 0,-1 0 0,0 1 0,-2-1 0,-2 0 0,0 1 0,-3 2 0,-2 0 0,-2 2 0,-1 0 0,1 3 0,-1 0 0,1 0 0,-1 0 0,0 0 0,1 0 0,-1 0 0,0 0 0,1 0 0,-1 0 0,0 0 0,1 0 0,-1 0 0,0 0 0,1 0 0,-1 0 0,0 0 0,2 1 0,0 1 0,1 0 0,-1 0 0,1 0 0,0 0 0,0-1 0,-2 3 0,2-1 0,1-2 0,2 2 0,0 1 0,-3-3 0,1 4 0,0-2 0,1 0 0,-2-1 0,-1 1 0,0 0 0,0-1 0,1 0 0,0 1 0,-2-2 0,-1 0 0,0 2 0,1 0 0,-1-3 0,0 0 0,1 3 0,-4-2 0,0 1 0,0-1 0,0-1 0,0 3 0,2-1 0,-2 0 0,-1-1 0,3-1 0,-2 0 0,0 0 0,1 0 0,-1 0 0,2 0 0,-1 0 0,0 0 0,2 0 0,0 0 0,0-1 0,1-2 0,-1 3 0,1-4 0,1 2 0,1-1 0,1 0 0,-1 0 0,2-2 0,0 1 0,0-1 0,1 2 0,2-2 0,1 3 0,1 0 0,0 1 0,3 1 0,1 0 0,-2 0 0,1 0 0,-2 3 0,1 0 0,0 1 0,-2-1 0,-2 2 0,0 0 0,0 3 0,0-1 0,0 1 0,-3-3 0,-2-1 0,-2 0 0,0-1 0,1-1 0,1 0 0,-1 0 0,-1-1 0,0-1 0,-1 0 0,0 0 0,1 0 0,-1 0 0,0 0 0,1-1 0,-1-2 0,0-2 0,1-1 0,-4-2 0,1 0 0,1 1 0,0-1 0,-1 0 0,0 0 0,0-2 0,-1 0 0,2-3 0,-1 3 0,2 0 0,0-1 0,-1 2 0,0-1 0,3 2 0,2 0 0,-1 0 0,2 1 0,1 2 0,2 0 0,0 3 0,2-1 0,1 6 0,2 1 0,-3 4 0,0-1 0,2 1 0,1 0 0,-1-1 0,2 1 0,-3 0 0,1-1 0,-1 1 0,2 0 0,-2 0 0,1 2 0,-1 0 0,3 0 0,-2-2 0,1-1 0,-3 1 0,2 2 0,-1 0 0,0 0 0,1-2 0,-1 0 0,-1-1 0,1 1 0,-2 0 0,0 2 0,-1 0 0,0 0 0,0-2 0,-1 0 0,-1-1 0,0-2 0,-3-2 0,-1 0 0,2-2 0,-1 2 0,-1-2 0,1-1 0,0 0 0,-1 0 0,0 0 0,-2 0 0,0-1 0,1-2 0,0 2 0,1-4 0,1 1 0,-1 0 0,-1-1 0,-2-3 0,0 0 0,-1 1 0,1-4 0,3-2 0,0-2 0,1-3 0,-2-2 0</inkml:trace>
  <inkml:trace contextRef="#ctx0" brushRef="#br0" timeOffset="2649">406 298 12287,'0'-8'0,"4"4"0,-3 4 0,1 5 0,-1-1 0,-2 1 0,-1-2 0,1 0 0,-3-3 0</inkml:trace>
  <inkml:trace contextRef="#ctx0" brushRef="#br0" timeOffset="2765">330 283 12287,'-8'11'0,"0"-4"0,4-2 0,2-2 0,1-1 0,0 2 0,-1 0 0,0 0 0,-1-2 0,3 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6090C03D-A202-4C16-9458-A8D8136EEDD1}" type="datetimeFigureOut">
              <a:rPr lang="en-US"/>
              <a:pPr>
                <a:defRPr/>
              </a:pPr>
              <a:t>6/16/23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81FF5A33-AD2C-4167-8C21-0665005279F0}" type="slidenum">
              <a:rPr lang="en-US"/>
              <a:pPr>
                <a:defRPr/>
              </a:pPr>
              <a:t>‹#›</a:t>
            </a:fld>
            <a:endParaRPr lang="en-US" dirty="0"/>
          </a:p>
        </p:txBody>
      </p:sp>
    </p:spTree>
    <p:extLst>
      <p:ext uri="{BB962C8B-B14F-4D97-AF65-F5344CB8AC3E}">
        <p14:creationId xmlns:p14="http://schemas.microsoft.com/office/powerpoint/2010/main" val="2414020958"/>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72" charset="-128"/>
        <a:cs typeface="ＭＳ Ｐゴシック" pitchFamily="-72"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72"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72"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72"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7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a:ea typeface="ＭＳ Ｐゴシック" pitchFamily="34" charset="-128"/>
              </a:rPr>
              <a:t>Welcome to this Organizational Behavior course that uses the 17</a:t>
            </a:r>
            <a:r>
              <a:rPr lang="en-US" baseline="30000" dirty="0">
                <a:ea typeface="ＭＳ Ｐゴシック" pitchFamily="34" charset="-128"/>
              </a:rPr>
              <a:t>th</a:t>
            </a:r>
            <a:r>
              <a:rPr lang="en-US" dirty="0">
                <a:ea typeface="ＭＳ Ｐゴシック" pitchFamily="34" charset="-128"/>
              </a:rPr>
              <a:t> edition of the textbook, </a:t>
            </a:r>
            <a:r>
              <a:rPr lang="en-US" i="1" dirty="0">
                <a:ea typeface="ＭＳ Ｐゴシック" pitchFamily="34" charset="-128"/>
              </a:rPr>
              <a:t>Organizational Behavior</a:t>
            </a:r>
            <a:r>
              <a:rPr lang="en-US" dirty="0">
                <a:ea typeface="ＭＳ Ｐゴシック" pitchFamily="34" charset="-128"/>
              </a:rPr>
              <a:t> by Robbins and Judge. This is considered among the most widely used OB textbooks in the world. Robbins and Judge are recognized as definitive aggregators of OB concepts, applications, and practices. The course and this book will provide you with a resource that will benefit you throughout your degree program and your professional life.</a:t>
            </a:r>
          </a:p>
          <a:p>
            <a:endParaRPr lang="en-US" dirty="0"/>
          </a:p>
        </p:txBody>
      </p:sp>
      <p:sp>
        <p:nvSpPr>
          <p:cNvPr id="4" name="Slide Number Placeholder 3"/>
          <p:cNvSpPr>
            <a:spLocks noGrp="1"/>
          </p:cNvSpPr>
          <p:nvPr>
            <p:ph type="sldNum" sz="quarter" idx="10"/>
          </p:nvPr>
        </p:nvSpPr>
        <p:spPr/>
        <p:txBody>
          <a:bodyPr/>
          <a:lstStyle/>
          <a:p>
            <a:pPr>
              <a:defRPr/>
            </a:pPr>
            <a:fld id="{3C435B52-A875-4DC0-A676-66EE8AC94F40}" type="slidenum">
              <a:rPr lang="en-US" smtClean="0"/>
              <a:pPr>
                <a:defRPr/>
              </a:pPr>
              <a:t>1</a:t>
            </a:fld>
            <a:endParaRPr lang="en-US" dirty="0"/>
          </a:p>
        </p:txBody>
      </p:sp>
    </p:spTree>
    <p:extLst>
      <p:ext uri="{BB962C8B-B14F-4D97-AF65-F5344CB8AC3E}">
        <p14:creationId xmlns:p14="http://schemas.microsoft.com/office/powerpoint/2010/main" val="2627925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We use a number of shortcuts when we judge others, but it’s important to recognize that while these shortcuts can be helpful, they can also result in significant distortions.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Let’s begin with </a:t>
            </a:r>
            <a:r>
              <a:rPr lang="en-US" i="1" dirty="0">
                <a:ea typeface="ＭＳ Ｐゴシック" pitchFamily="34" charset="-128"/>
              </a:rPr>
              <a:t>selective perception</a:t>
            </a:r>
            <a:r>
              <a:rPr lang="en-US" dirty="0">
                <a:ea typeface="ＭＳ Ｐゴシック" pitchFamily="34" charset="-128"/>
              </a:rPr>
              <a:t>. Any characteristic that makes a person, object, or event stand out will increase the probability that it will be perceived. Since we can’t observe everything going on around us, we engage in selective perception. </a:t>
            </a:r>
          </a:p>
          <a:p>
            <a:pPr eaLnBrk="1" hangingPunct="1">
              <a:spcBef>
                <a:spcPct val="0"/>
              </a:spcBef>
            </a:pPr>
            <a:endParaRPr lang="en-US" dirty="0">
              <a:ea typeface="ＭＳ Ｐゴシック" pitchFamily="34" charset="-128"/>
            </a:endParaRPr>
          </a:p>
          <a:p>
            <a:pPr eaLnBrk="1" hangingPunct="1">
              <a:spcBef>
                <a:spcPct val="0"/>
              </a:spcBef>
            </a:pPr>
            <a:endParaRPr lang="en-US" dirty="0">
              <a:ea typeface="ＭＳ Ｐゴシック" pitchFamily="34" charset="-128"/>
            </a:endParaRPr>
          </a:p>
          <a:p>
            <a:pPr eaLnBrk="1" hangingPunct="1">
              <a:spcBef>
                <a:spcPct val="0"/>
              </a:spcBef>
            </a:pPr>
            <a:endParaRPr lang="en-US" dirty="0">
              <a:ea typeface="ＭＳ Ｐゴシック" pitchFamily="34" charset="-128"/>
            </a:endParaRPr>
          </a:p>
        </p:txBody>
      </p:sp>
      <p:sp>
        <p:nvSpPr>
          <p:cNvPr id="337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78463EC-0E16-48C1-BC6C-D6AC1E6A709A}" type="slidenum">
              <a:rPr lang="en-US">
                <a:ea typeface="ＭＳ Ｐゴシック" pitchFamily="-72" charset="-128"/>
                <a:cs typeface="ＭＳ Ｐゴシック" pitchFamily="-72" charset="-128"/>
              </a:rPr>
              <a:pPr fontAlgn="base">
                <a:spcBef>
                  <a:spcPct val="0"/>
                </a:spcBef>
                <a:spcAft>
                  <a:spcPct val="0"/>
                </a:spcAft>
                <a:defRPr/>
              </a:pPr>
              <a:t>10</a:t>
            </a:fld>
            <a:endParaRPr lang="en-US">
              <a:ea typeface="ＭＳ Ｐゴシック" pitchFamily="-72" charset="-128"/>
              <a:cs typeface="ＭＳ Ｐゴシック" pitchFamily="-72"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latin typeface="Times New Roman" panose="02020603050405020304" pitchFamily="18" charset="0"/>
                <a:ea typeface="ＭＳ Ｐゴシック" pitchFamily="34" charset="-128"/>
                <a:cs typeface="Times New Roman" panose="02020603050405020304" pitchFamily="18" charset="0"/>
              </a:rPr>
              <a:t>Another shortcut is the </a:t>
            </a:r>
            <a:r>
              <a:rPr lang="en-US" i="1" dirty="0">
                <a:latin typeface="Times New Roman" panose="02020603050405020304" pitchFamily="18" charset="0"/>
                <a:ea typeface="ＭＳ Ｐゴシック" pitchFamily="34" charset="-128"/>
                <a:cs typeface="Times New Roman" panose="02020603050405020304" pitchFamily="18" charset="0"/>
              </a:rPr>
              <a:t>halo effect,</a:t>
            </a:r>
            <a:r>
              <a:rPr lang="en-US" i="1" baseline="0" dirty="0">
                <a:latin typeface="Times New Roman" panose="02020603050405020304" pitchFamily="18" charset="0"/>
                <a:ea typeface="ＭＳ Ｐゴシック" pitchFamily="34" charset="-128"/>
                <a:cs typeface="Times New Roman" panose="02020603050405020304" pitchFamily="18" charset="0"/>
              </a:rPr>
              <a:t> </a:t>
            </a:r>
            <a:r>
              <a:rPr lang="en-US" dirty="0">
                <a:latin typeface="Times New Roman" panose="02020603050405020304" pitchFamily="18" charset="0"/>
                <a:ea typeface="ＭＳ Ｐゴシック" pitchFamily="34" charset="-128"/>
                <a:cs typeface="Times New Roman" panose="02020603050405020304" pitchFamily="18" charset="0"/>
              </a:rPr>
              <a:t>which occurs when we draw a general impression on the basis of a single characteristic. </a:t>
            </a:r>
          </a:p>
          <a:p>
            <a:pPr eaLnBrk="1" hangingPunct="1">
              <a:spcBef>
                <a:spcPct val="0"/>
              </a:spcBef>
            </a:pPr>
            <a:endParaRPr lang="en-US" dirty="0">
              <a:latin typeface="Times New Roman" panose="02020603050405020304" pitchFamily="18" charset="0"/>
              <a:ea typeface="ＭＳ Ｐゴシック" pitchFamily="34" charset="-128"/>
              <a:cs typeface="Times New Roman" panose="02020603050405020304" pitchFamily="18" charset="0"/>
            </a:endParaRPr>
          </a:p>
          <a:p>
            <a:pPr eaLnBrk="1" hangingPunct="1">
              <a:spcBef>
                <a:spcPct val="0"/>
              </a:spcBef>
            </a:pPr>
            <a:r>
              <a:rPr lang="en-US" dirty="0">
                <a:latin typeface="Times New Roman" panose="02020603050405020304" pitchFamily="18" charset="0"/>
                <a:ea typeface="ＭＳ Ｐゴシック" pitchFamily="34" charset="-128"/>
                <a:cs typeface="Times New Roman" panose="02020603050405020304" pitchFamily="18" charset="0"/>
              </a:rPr>
              <a:t>A third shortcut involves </a:t>
            </a:r>
            <a:r>
              <a:rPr lang="en-US" i="1" dirty="0">
                <a:latin typeface="Times New Roman" panose="02020603050405020304" pitchFamily="18" charset="0"/>
                <a:ea typeface="ＭＳ Ｐゴシック" pitchFamily="34" charset="-128"/>
                <a:cs typeface="Times New Roman" panose="02020603050405020304" pitchFamily="18" charset="0"/>
              </a:rPr>
              <a:t>contrast effects</a:t>
            </a:r>
            <a:r>
              <a:rPr lang="en-US" dirty="0">
                <a:latin typeface="Times New Roman" panose="02020603050405020304" pitchFamily="18" charset="0"/>
                <a:ea typeface="ＭＳ Ｐゴシック" pitchFamily="34" charset="-128"/>
                <a:cs typeface="Times New Roman" panose="02020603050405020304" pitchFamily="18" charset="0"/>
              </a:rPr>
              <a:t>. We do not evaluate a person in isolation. Our reaction to one person is influenced by other individuals we have recently encountered. For example, an interview situation in which one sees a pool of job applicants can distort perception. Distortions of any given candidate’s evaluation can occur as a result of his or her place in the interview schedule.  </a:t>
            </a:r>
          </a:p>
          <a:p>
            <a:pPr eaLnBrk="1" hangingPunct="1">
              <a:spcBef>
                <a:spcPct val="0"/>
              </a:spcBef>
            </a:pPr>
            <a:endParaRPr lang="en-US" dirty="0">
              <a:latin typeface="Times New Roman" panose="02020603050405020304" pitchFamily="18" charset="0"/>
              <a:ea typeface="ＭＳ Ｐゴシック" pitchFamily="34" charset="-128"/>
              <a:cs typeface="Times New Roman" panose="02020603050405020304" pitchFamily="18" charset="0"/>
            </a:endParaRPr>
          </a:p>
          <a:p>
            <a:pPr eaLnBrk="1" hangingPunct="1">
              <a:spcBef>
                <a:spcPct val="0"/>
              </a:spcBef>
            </a:pPr>
            <a:endParaRPr lang="en-US" dirty="0">
              <a:ea typeface="ＭＳ Ｐゴシック" pitchFamily="34" charset="-128"/>
            </a:endParaRPr>
          </a:p>
          <a:p>
            <a:pPr eaLnBrk="1" hangingPunct="1">
              <a:spcBef>
                <a:spcPct val="0"/>
              </a:spcBef>
            </a:pPr>
            <a:endParaRPr lang="en-US" dirty="0">
              <a:ea typeface="ＭＳ Ｐゴシック" pitchFamily="34" charset="-128"/>
            </a:endParaRPr>
          </a:p>
        </p:txBody>
      </p:sp>
      <p:sp>
        <p:nvSpPr>
          <p:cNvPr id="337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78463EC-0E16-48C1-BC6C-D6AC1E6A709A}" type="slidenum">
              <a:rPr lang="en-US">
                <a:ea typeface="ＭＳ Ｐゴシック" pitchFamily="-72" charset="-128"/>
                <a:cs typeface="ＭＳ Ｐゴシック" pitchFamily="-72" charset="-128"/>
              </a:rPr>
              <a:pPr fontAlgn="base">
                <a:spcBef>
                  <a:spcPct val="0"/>
                </a:spcBef>
                <a:spcAft>
                  <a:spcPct val="0"/>
                </a:spcAft>
                <a:defRPr/>
              </a:pPr>
              <a:t>11</a:t>
            </a:fld>
            <a:endParaRPr lang="en-US">
              <a:ea typeface="ＭＳ Ｐゴシック" pitchFamily="-72" charset="-128"/>
              <a:cs typeface="ＭＳ Ｐゴシック" pitchFamily="-72"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4" indent="0" algn="l" defTabSz="457200" rtl="0" eaLnBrk="1" fontAlgn="base" latinLnBrk="0" hangingPunct="1">
              <a:lnSpc>
                <a:spcPct val="100000"/>
              </a:lnSpc>
              <a:spcBef>
                <a:spcPct val="0"/>
              </a:spcBef>
              <a:spcAft>
                <a:spcPct val="0"/>
              </a:spcAft>
              <a:buClrTx/>
              <a:buSzTx/>
              <a:buFontTx/>
              <a:buNone/>
              <a:tabLst/>
              <a:defRPr/>
            </a:pPr>
            <a:r>
              <a:rPr lang="en-US" dirty="0">
                <a:ea typeface="ＭＳ Ｐゴシック" pitchFamily="34" charset="-128"/>
              </a:rPr>
              <a:t>A fourth shortcut is </a:t>
            </a:r>
            <a:r>
              <a:rPr lang="en-US" i="1" dirty="0">
                <a:ea typeface="ＭＳ Ｐゴシック" pitchFamily="34" charset="-128"/>
              </a:rPr>
              <a:t>stereotyping,</a:t>
            </a:r>
            <a:r>
              <a:rPr lang="en-US" dirty="0">
                <a:ea typeface="ＭＳ Ｐゴシック" pitchFamily="34" charset="-128"/>
              </a:rPr>
              <a:t> wherein we judge someone on the basis of our perception of the group to which he or she belongs. Generalization is not without advantages</a:t>
            </a:r>
            <a:r>
              <a:rPr lang="en-US" baseline="0" dirty="0">
                <a:ea typeface="ＭＳ Ｐゴシック" pitchFamily="34" charset="-128"/>
              </a:rPr>
              <a:t> – it</a:t>
            </a:r>
            <a:r>
              <a:rPr lang="en-US" dirty="0">
                <a:ea typeface="ＭＳ Ｐゴシック" pitchFamily="34" charset="-128"/>
              </a:rPr>
              <a:t> is a means of simplifying a complex world, and it permits us to maintain consistency. The problem, of course, is when we inaccurately stereotype. </a:t>
            </a:r>
            <a:r>
              <a:rPr lang="en-US" sz="1200" kern="1200" dirty="0">
                <a:solidFill>
                  <a:schemeClr val="tx1"/>
                </a:solidFill>
                <a:effectLst/>
                <a:latin typeface="+mn-lt"/>
                <a:ea typeface="ＭＳ Ｐゴシック" pitchFamily="-72" charset="-128"/>
                <a:cs typeface="+mn-cs"/>
              </a:rPr>
              <a:t>We have to monitor ourselves to make sure we’re not unfairly applying a stereotype in our evaluations and decisions. </a:t>
            </a:r>
          </a:p>
          <a:p>
            <a:pPr eaLnBrk="1" hangingPunct="1">
              <a:spcBef>
                <a:spcPct val="0"/>
              </a:spcBef>
            </a:pPr>
            <a:endParaRPr lang="en-US" dirty="0">
              <a:ea typeface="ＭＳ Ｐゴシック" pitchFamily="34" charset="-128"/>
            </a:endParaRPr>
          </a:p>
        </p:txBody>
      </p:sp>
      <p:sp>
        <p:nvSpPr>
          <p:cNvPr id="3993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38BE095-3478-4151-AB5C-49EECC928982}" type="slidenum">
              <a:rPr lang="en-US">
                <a:ea typeface="ＭＳ Ｐゴシック" pitchFamily="-72" charset="-128"/>
                <a:cs typeface="ＭＳ Ｐゴシック" pitchFamily="-72" charset="-128"/>
              </a:rPr>
              <a:pPr fontAlgn="base">
                <a:spcBef>
                  <a:spcPct val="0"/>
                </a:spcBef>
                <a:spcAft>
                  <a:spcPct val="0"/>
                </a:spcAft>
                <a:defRPr/>
              </a:pPr>
              <a:t>12</a:t>
            </a:fld>
            <a:endParaRPr lang="en-US">
              <a:ea typeface="ＭＳ Ｐゴシック" pitchFamily="-72" charset="-128"/>
              <a:cs typeface="ＭＳ Ｐゴシック" pitchFamily="-72"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Let’s look at some specific applications of shortcuts in organizations.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The first application is the employment interview. Evidence indicates that interviewers make perceptual judgments that are often inaccurate.  Moreover, early impressions can become quickly entrenched. In fact, research shows that most interviewers’ decisions change very little after the first few minutes of an interview. </a:t>
            </a:r>
          </a:p>
        </p:txBody>
      </p:sp>
      <p:sp>
        <p:nvSpPr>
          <p:cNvPr id="4198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AD43D90-ABE3-4AC5-9B53-3109700FADC8}" type="slidenum">
              <a:rPr lang="en-US">
                <a:ea typeface="ＭＳ Ｐゴシック" pitchFamily="-72" charset="-128"/>
                <a:cs typeface="ＭＳ Ｐゴシック" pitchFamily="-72" charset="-128"/>
              </a:rPr>
              <a:pPr fontAlgn="base">
                <a:spcBef>
                  <a:spcPct val="0"/>
                </a:spcBef>
                <a:spcAft>
                  <a:spcPct val="0"/>
                </a:spcAft>
                <a:defRPr/>
              </a:pPr>
              <a:t>13</a:t>
            </a:fld>
            <a:endParaRPr lang="en-US">
              <a:ea typeface="ＭＳ Ｐゴシック" pitchFamily="-72" charset="-128"/>
              <a:cs typeface="ＭＳ Ｐゴシック" pitchFamily="-72"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The second application of shortcuts involves performance expectations. Evidence demonstrates that people will attempt to validate their perceptions of reality, even when those perceptions are faulty. Self-fulfilling prophecy,</a:t>
            </a:r>
            <a:r>
              <a:rPr lang="en-US" baseline="0" dirty="0">
                <a:ea typeface="ＭＳ Ｐゴシック" pitchFamily="34" charset="-128"/>
              </a:rPr>
              <a:t> or the </a:t>
            </a:r>
            <a:r>
              <a:rPr lang="en-US" i="1" dirty="0">
                <a:ea typeface="ＭＳ Ｐゴシック" pitchFamily="34" charset="-128"/>
              </a:rPr>
              <a:t>Pygmalion effect</a:t>
            </a:r>
            <a:r>
              <a:rPr lang="en-US" dirty="0">
                <a:ea typeface="ＭＳ Ｐゴシック" pitchFamily="34" charset="-128"/>
              </a:rPr>
              <a:t>, characterizes the fact that people’s expectations determine their behavior. Expectations become reality. </a:t>
            </a:r>
          </a:p>
          <a:p>
            <a:pPr eaLnBrk="1" hangingPunct="1">
              <a:spcBef>
                <a:spcPct val="0"/>
              </a:spcBef>
            </a:pPr>
            <a:endParaRPr lang="en-US" dirty="0">
              <a:ea typeface="ＭＳ Ｐゴシック" pitchFamily="34" charset="-128"/>
            </a:endParaRPr>
          </a:p>
        </p:txBody>
      </p:sp>
      <p:sp>
        <p:nvSpPr>
          <p:cNvPr id="4403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64FF84B-855F-408E-B5C5-1ACFBC50AF6F}" type="slidenum">
              <a:rPr lang="en-US">
                <a:ea typeface="ＭＳ Ｐゴシック" pitchFamily="-72" charset="-128"/>
                <a:cs typeface="ＭＳ Ｐゴシック" pitchFamily="-72" charset="-128"/>
              </a:rPr>
              <a:pPr fontAlgn="base">
                <a:spcBef>
                  <a:spcPct val="0"/>
                </a:spcBef>
                <a:spcAft>
                  <a:spcPct val="0"/>
                </a:spcAft>
                <a:defRPr/>
              </a:pPr>
              <a:t>14</a:t>
            </a:fld>
            <a:endParaRPr lang="en-US">
              <a:ea typeface="ＭＳ Ｐゴシック" pitchFamily="-72" charset="-128"/>
              <a:cs typeface="ＭＳ Ｐゴシック" pitchFamily="-72"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The third application of shortcuts involves performance evaluation. An employee’s performance appraisal is very much dependent upon the perceptual process. Although the appraisal can be objective, many jobs are evaluated in subjective terms. Subjective measures can be problematic because of selective perception, contrast effects, halo effects, and so on.</a:t>
            </a:r>
          </a:p>
        </p:txBody>
      </p:sp>
      <p:sp>
        <p:nvSpPr>
          <p:cNvPr id="4608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0FC567E-4611-4E50-AC9D-88329DD538EB}" type="slidenum">
              <a:rPr lang="en-US">
                <a:ea typeface="ＭＳ Ｐゴシック" pitchFamily="-72" charset="-128"/>
                <a:cs typeface="ＭＳ Ｐゴシック" pitchFamily="-72" charset="-128"/>
              </a:rPr>
              <a:pPr fontAlgn="base">
                <a:spcBef>
                  <a:spcPct val="0"/>
                </a:spcBef>
                <a:spcAft>
                  <a:spcPct val="0"/>
                </a:spcAft>
                <a:defRPr/>
              </a:pPr>
              <a:t>15</a:t>
            </a:fld>
            <a:endParaRPr lang="en-US">
              <a:ea typeface="ＭＳ Ｐゴシック" pitchFamily="-72" charset="-128"/>
              <a:cs typeface="ＭＳ Ｐゴシック" pitchFamily="-72"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p:spPr>
      </p:sp>
      <p:sp>
        <p:nvSpPr>
          <p:cNvPr id="481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Individuals in organizations constantly make decisions. They make choices from among two or more options many times during the day, and at different levels of importance or intensity.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Usually, decision making occurs as a reaction to a </a:t>
            </a:r>
            <a:r>
              <a:rPr lang="en-US" i="1" dirty="0">
                <a:ea typeface="ＭＳ Ｐゴシック" pitchFamily="34" charset="-128"/>
              </a:rPr>
              <a:t>problem</a:t>
            </a:r>
            <a:r>
              <a:rPr lang="en-US" dirty="0">
                <a:ea typeface="ＭＳ Ｐゴシック" pitchFamily="34" charset="-128"/>
              </a:rPr>
              <a:t>: there is a discrepancy between some current state of affairs and some desired state, requiring consideration of alternative courses of action. One person’s problem is another’s satisfactory state of affairs.</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Every decision requires interpretation and evaluation of information. Data are typically received from multiple sources. The perceptions of the decision maker will decide which data are relevant to the decision and which are not. Alternatives will be developed, and the strengths and weaknesses of each need to be evaluated. </a:t>
            </a:r>
          </a:p>
          <a:p>
            <a:pPr eaLnBrk="1" hangingPunct="1">
              <a:spcBef>
                <a:spcPct val="0"/>
              </a:spcBef>
            </a:pPr>
            <a:endParaRPr lang="en-US" dirty="0">
              <a:ea typeface="ＭＳ Ｐゴシック" pitchFamily="34" charset="-128"/>
            </a:endParaRPr>
          </a:p>
        </p:txBody>
      </p:sp>
      <p:sp>
        <p:nvSpPr>
          <p:cNvPr id="481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CD3E714-0DEB-4024-A727-122B8F60D3FB}" type="slidenum">
              <a:rPr lang="en-US">
                <a:ea typeface="ＭＳ Ｐゴシック" pitchFamily="-72" charset="-128"/>
                <a:cs typeface="ＭＳ Ｐゴシック" pitchFamily="-72" charset="-128"/>
              </a:rPr>
              <a:pPr fontAlgn="base">
                <a:spcBef>
                  <a:spcPct val="0"/>
                </a:spcBef>
                <a:spcAft>
                  <a:spcPct val="0"/>
                </a:spcAft>
                <a:defRPr/>
              </a:pPr>
              <a:t>16</a:t>
            </a:fld>
            <a:endParaRPr lang="en-US">
              <a:ea typeface="ＭＳ Ｐゴシック" pitchFamily="-72" charset="-128"/>
              <a:cs typeface="ＭＳ Ｐゴシック" pitchFamily="-72"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We often think the best decision maker is rational and makes consistent, value-maximizing choices within specified constraints. This Rational Decision Making process follows six steps, as shown here in Exhibit 6-3.</a:t>
            </a:r>
          </a:p>
          <a:p>
            <a:pPr eaLnBrk="1" hangingPunct="1">
              <a:spcBef>
                <a:spcPct val="0"/>
              </a:spcBef>
            </a:pPr>
            <a:r>
              <a:rPr lang="en-US" dirty="0">
                <a:ea typeface="ＭＳ Ｐゴシック" pitchFamily="34" charset="-128"/>
              </a:rPr>
              <a:t>Step 1:  Define the problem.</a:t>
            </a:r>
          </a:p>
          <a:p>
            <a:pPr eaLnBrk="1" hangingPunct="1">
              <a:spcBef>
                <a:spcPct val="0"/>
              </a:spcBef>
            </a:pPr>
            <a:r>
              <a:rPr lang="en-US" dirty="0">
                <a:ea typeface="ＭＳ Ｐゴシック" pitchFamily="34" charset="-128"/>
              </a:rPr>
              <a:t>Step 2:  Identify the decision criteria.  </a:t>
            </a:r>
          </a:p>
          <a:p>
            <a:pPr eaLnBrk="1" hangingPunct="1">
              <a:spcBef>
                <a:spcPct val="0"/>
              </a:spcBef>
            </a:pPr>
            <a:r>
              <a:rPr lang="en-US" dirty="0">
                <a:ea typeface="ＭＳ Ｐゴシック" pitchFamily="34" charset="-128"/>
              </a:rPr>
              <a:t>Step 3:  Allocate weights to the criteria. </a:t>
            </a:r>
          </a:p>
          <a:p>
            <a:pPr eaLnBrk="1" hangingPunct="1">
              <a:spcBef>
                <a:spcPct val="0"/>
              </a:spcBef>
            </a:pPr>
            <a:r>
              <a:rPr lang="en-US" dirty="0">
                <a:ea typeface="ＭＳ Ｐゴシック" pitchFamily="34" charset="-128"/>
              </a:rPr>
              <a:t>Step 4:  Develop the alternatives. </a:t>
            </a:r>
          </a:p>
          <a:p>
            <a:pPr eaLnBrk="1" hangingPunct="1">
              <a:spcBef>
                <a:spcPct val="0"/>
              </a:spcBef>
            </a:pPr>
            <a:r>
              <a:rPr lang="en-US" dirty="0">
                <a:ea typeface="ＭＳ Ｐゴシック" pitchFamily="34" charset="-128"/>
              </a:rPr>
              <a:t>Step 5:  Evaluate the alternatives. </a:t>
            </a:r>
          </a:p>
          <a:p>
            <a:pPr eaLnBrk="1" hangingPunct="1">
              <a:spcBef>
                <a:spcPct val="0"/>
              </a:spcBef>
            </a:pPr>
            <a:r>
              <a:rPr lang="en-US" dirty="0">
                <a:ea typeface="ＭＳ Ｐゴシック" pitchFamily="34" charset="-128"/>
              </a:rPr>
              <a:t>Step 6:  Select the best alternative. </a:t>
            </a:r>
          </a:p>
          <a:p>
            <a:pPr eaLnBrk="1" hangingPunct="1">
              <a:spcBef>
                <a:spcPct val="0"/>
              </a:spcBef>
            </a:pPr>
            <a:endParaRPr lang="en-US" dirty="0">
              <a:ea typeface="ＭＳ Ｐゴシック" pitchFamily="34" charset="-128"/>
            </a:endParaRPr>
          </a:p>
          <a:p>
            <a:pPr eaLnBrk="1" hangingPunct="1">
              <a:spcBef>
                <a:spcPct val="0"/>
              </a:spcBef>
            </a:pPr>
            <a:endParaRPr lang="en-US" dirty="0">
              <a:ea typeface="ＭＳ Ｐゴシック" pitchFamily="34" charset="-128"/>
            </a:endParaRPr>
          </a:p>
        </p:txBody>
      </p:sp>
      <p:sp>
        <p:nvSpPr>
          <p:cNvPr id="5222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95DB164-C759-4AB5-B3AA-01AF0F8D5988}" type="slidenum">
              <a:rPr lang="en-US">
                <a:ea typeface="ＭＳ Ｐゴシック" pitchFamily="-72" charset="-128"/>
                <a:cs typeface="ＭＳ Ｐゴシック" pitchFamily="-72" charset="-128"/>
              </a:rPr>
              <a:pPr fontAlgn="base">
                <a:spcBef>
                  <a:spcPct val="0"/>
                </a:spcBef>
                <a:spcAft>
                  <a:spcPct val="0"/>
                </a:spcAft>
                <a:defRPr/>
              </a:pPr>
              <a:t>17</a:t>
            </a:fld>
            <a:endParaRPr lang="en-US">
              <a:ea typeface="ＭＳ Ｐゴシック" pitchFamily="-72" charset="-128"/>
              <a:cs typeface="ＭＳ Ｐゴシック" pitchFamily="-72"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000000"/>
            </a:solidFill>
            <a:miter lim="800000"/>
            <a:headEnd/>
            <a:tailEnd/>
          </a:ln>
        </p:spPr>
      </p:sp>
      <p:sp>
        <p:nvSpPr>
          <p:cNvPr id="542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The rational decision-making model assumes the decision maker has complete information, is able to identify all the relevant options in an unbiased manner, and chooses the option with the highest utility.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Most decisions in the real world don’t follow the rational model. People are usually content to find an acceptable or reasonable solution to a problem rather than an optimal one. Choices tend to be limited to the neighborhood of the problem symptom and the current alternative. As one expert in decision making put it, “Most significant decisions are made by judgment, rather than by a defined prescriptive model.” People are remarkably unaware of making suboptimal decisions. </a:t>
            </a:r>
          </a:p>
        </p:txBody>
      </p:sp>
      <p:sp>
        <p:nvSpPr>
          <p:cNvPr id="542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1C74A10-B995-4F94-B00C-C3A974D86BC5}" type="slidenum">
              <a:rPr lang="en-US">
                <a:ea typeface="ＭＳ Ｐゴシック" pitchFamily="-72" charset="-128"/>
                <a:cs typeface="ＭＳ Ｐゴシック" pitchFamily="-72" charset="-128"/>
              </a:rPr>
              <a:pPr fontAlgn="base">
                <a:spcBef>
                  <a:spcPct val="0"/>
                </a:spcBef>
                <a:spcAft>
                  <a:spcPct val="0"/>
                </a:spcAft>
                <a:defRPr/>
              </a:pPr>
              <a:t>18</a:t>
            </a:fld>
            <a:endParaRPr lang="en-US">
              <a:ea typeface="ＭＳ Ｐゴシック" pitchFamily="-72" charset="-128"/>
              <a:cs typeface="ＭＳ Ｐゴシック" pitchFamily="-72"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bwMode="auto">
          <a:noFill/>
          <a:ln>
            <a:solidFill>
              <a:srgbClr val="000000"/>
            </a:solidFill>
            <a:miter lim="800000"/>
            <a:headEnd/>
            <a:tailEnd/>
          </a:ln>
        </p:spPr>
      </p:sp>
      <p:sp>
        <p:nvSpPr>
          <p:cNvPr id="563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When faced with a complex problem, most people respond by reducing the problem to a level at which it can be readily understood. This is because the limited information-processing capability of human beings makes it impossible to assimilate and understand all the information necessary to optimize. Instead,</a:t>
            </a:r>
            <a:r>
              <a:rPr lang="en-US" baseline="0" dirty="0">
                <a:ea typeface="ＭＳ Ｐゴシック" pitchFamily="34" charset="-128"/>
              </a:rPr>
              <a:t> p</a:t>
            </a:r>
            <a:r>
              <a:rPr lang="en-US" dirty="0">
                <a:ea typeface="ＭＳ Ｐゴシック" pitchFamily="34" charset="-128"/>
              </a:rPr>
              <a:t>eople </a:t>
            </a:r>
            <a:r>
              <a:rPr lang="en-US" i="1" dirty="0">
                <a:ea typeface="ＭＳ Ｐゴシック" pitchFamily="34" charset="-128"/>
              </a:rPr>
              <a:t>satisfice</a:t>
            </a:r>
            <a:r>
              <a:rPr lang="en-US" i="0" dirty="0">
                <a:ea typeface="ＭＳ Ｐゴシック" pitchFamily="34" charset="-128"/>
              </a:rPr>
              <a:t>;</a:t>
            </a:r>
            <a:r>
              <a:rPr lang="en-US" dirty="0">
                <a:ea typeface="ＭＳ Ｐゴシック" pitchFamily="34" charset="-128"/>
              </a:rPr>
              <a:t> that is, they seek solutions that are satisfactory and sufficient. Individuals operate within the confines of bounded rationality</a:t>
            </a:r>
            <a:r>
              <a:rPr lang="en-US" baseline="0" dirty="0">
                <a:ea typeface="ＭＳ Ｐゴシック" pitchFamily="34" charset="-128"/>
              </a:rPr>
              <a:t> and</a:t>
            </a:r>
            <a:r>
              <a:rPr lang="en-US" dirty="0">
                <a:ea typeface="ＭＳ Ｐゴシック" pitchFamily="34" charset="-128"/>
              </a:rPr>
              <a:t> construct simplified models that extract the essential features.</a:t>
            </a:r>
          </a:p>
        </p:txBody>
      </p:sp>
      <p:sp>
        <p:nvSpPr>
          <p:cNvPr id="5632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A470FDA-BED2-4FCC-AE78-5F6982981B06}" type="slidenum">
              <a:rPr lang="en-US">
                <a:ea typeface="ＭＳ Ｐゴシック" pitchFamily="-72" charset="-128"/>
                <a:cs typeface="ＭＳ Ｐゴシック" pitchFamily="-72" charset="-128"/>
              </a:rPr>
              <a:pPr fontAlgn="base">
                <a:spcBef>
                  <a:spcPct val="0"/>
                </a:spcBef>
                <a:spcAft>
                  <a:spcPct val="0"/>
                </a:spcAft>
                <a:defRPr/>
              </a:pPr>
              <a:t>19</a:t>
            </a:fld>
            <a:endParaRPr lang="en-US">
              <a:ea typeface="ＭＳ Ｐゴシック" pitchFamily="-72" charset="-128"/>
              <a:cs typeface="ＭＳ Ｐゴシック" pitchFamily="-72"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Chapter 6: Perception and Decision Making</a:t>
            </a:r>
          </a:p>
        </p:txBody>
      </p:sp>
      <p:sp>
        <p:nvSpPr>
          <p:cNvPr id="174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A45877-CBFB-438B-860B-726696160463}" type="slidenum">
              <a:rPr lang="en-US">
                <a:ea typeface="ＭＳ Ｐゴシック" pitchFamily="-72" charset="-128"/>
                <a:cs typeface="ＭＳ Ｐゴシック" pitchFamily="-72" charset="-128"/>
              </a:rPr>
              <a:pPr fontAlgn="base">
                <a:spcBef>
                  <a:spcPct val="0"/>
                </a:spcBef>
                <a:spcAft>
                  <a:spcPct val="0"/>
                </a:spcAft>
                <a:defRPr/>
              </a:pPr>
              <a:t>2</a:t>
            </a:fld>
            <a:endParaRPr lang="en-US">
              <a:ea typeface="ＭＳ Ｐゴシック" pitchFamily="-72" charset="-128"/>
              <a:cs typeface="ＭＳ Ｐゴシック" pitchFamily="-72"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p:spPr>
      </p:sp>
      <p:sp>
        <p:nvSpPr>
          <p:cNvPr id="583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How does bounded rationality work? Once a problem is identified, the search for criteria and options begins. The decision maker will identify a limited list made up of the more conspicuous choices, which are easy to find, tend to be highly visible, and represent familiar criteria and previously tried-and-true solutions. Once this limited set of options is identified, the decision maker will begin reviewing it.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The decision maker will begin with options that differ only in a relatively small degree from the choice currently in effect. The first option that meets the “good enough” criterion ends the search. (Satisficing is not always a bad idea. It is a simple process that may frequently be more sensible than the traditional rational decision-making model.) </a:t>
            </a:r>
          </a:p>
          <a:p>
            <a:pPr eaLnBrk="1" hangingPunct="1">
              <a:spcBef>
                <a:spcPct val="0"/>
              </a:spcBef>
            </a:pPr>
            <a:endParaRPr lang="en-US" dirty="0">
              <a:ea typeface="ＭＳ Ｐゴシック" pitchFamily="34" charset="-128"/>
            </a:endParaRPr>
          </a:p>
          <a:p>
            <a:pPr marL="0" marR="0" indent="0" algn="l" defTabSz="457200" rtl="0" eaLnBrk="1" fontAlgn="base" latinLnBrk="0" hangingPunct="1">
              <a:lnSpc>
                <a:spcPct val="100000"/>
              </a:lnSpc>
              <a:spcBef>
                <a:spcPct val="0"/>
              </a:spcBef>
              <a:spcAft>
                <a:spcPct val="0"/>
              </a:spcAft>
              <a:buClrTx/>
              <a:buSzTx/>
              <a:buFontTx/>
              <a:buNone/>
              <a:tabLst/>
              <a:defRPr/>
            </a:pPr>
            <a:r>
              <a:rPr lang="en-US" dirty="0">
                <a:ea typeface="ＭＳ Ｐゴシック" pitchFamily="34" charset="-128"/>
              </a:rPr>
              <a:t>To use the rational model in the real world, you need to gather a great deal of information about all the options, compute applicable weights, and then calculate values across a huge number of criteria. All these processes can cost time, energy, and money. If there are many unknown weights and preferences, the fully rational model may not be any more accurate than a best guess. Sometimes a fast-and-frugal process of solving problems is the best option. </a:t>
            </a:r>
          </a:p>
          <a:p>
            <a:pPr eaLnBrk="1" hangingPunct="1">
              <a:spcBef>
                <a:spcPct val="0"/>
              </a:spcBef>
            </a:pPr>
            <a:endParaRPr lang="en-US" dirty="0">
              <a:ea typeface="ＭＳ Ｐゴシック" pitchFamily="34" charset="-128"/>
            </a:endParaRPr>
          </a:p>
        </p:txBody>
      </p:sp>
      <p:sp>
        <p:nvSpPr>
          <p:cNvPr id="583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C6F0A34-F4C6-4011-96B7-4D13DA1E8390}" type="slidenum">
              <a:rPr lang="en-US">
                <a:ea typeface="ＭＳ Ｐゴシック" pitchFamily="-72" charset="-128"/>
                <a:cs typeface="ＭＳ Ｐゴシック" pitchFamily="-72" charset="-128"/>
              </a:rPr>
              <a:pPr fontAlgn="base">
                <a:spcBef>
                  <a:spcPct val="0"/>
                </a:spcBef>
                <a:spcAft>
                  <a:spcPct val="0"/>
                </a:spcAft>
                <a:defRPr/>
              </a:pPr>
              <a:t>20</a:t>
            </a:fld>
            <a:endParaRPr lang="en-US">
              <a:ea typeface="ＭＳ Ｐゴシック" pitchFamily="-72" charset="-128"/>
              <a:cs typeface="ＭＳ Ｐゴシック" pitchFamily="-72"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p:spPr>
      </p:sp>
      <p:sp>
        <p:nvSpPr>
          <p:cNvPr id="583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Another important decision</a:t>
            </a:r>
            <a:r>
              <a:rPr lang="en-US" baseline="0" dirty="0">
                <a:ea typeface="ＭＳ Ｐゴシック" pitchFamily="34" charset="-128"/>
              </a:rPr>
              <a:t>-</a:t>
            </a:r>
            <a:r>
              <a:rPr lang="en-US" dirty="0">
                <a:ea typeface="ＭＳ Ｐゴシック" pitchFamily="34" charset="-128"/>
              </a:rPr>
              <a:t>making technique is intuition. Perhaps the least rational way of making decisions,</a:t>
            </a:r>
            <a:r>
              <a:rPr lang="en-US" baseline="0" dirty="0">
                <a:ea typeface="ＭＳ Ｐゴシック" pitchFamily="34" charset="-128"/>
              </a:rPr>
              <a:t> </a:t>
            </a:r>
            <a:r>
              <a:rPr lang="en-US" i="1" dirty="0">
                <a:ea typeface="ＭＳ Ｐゴシック" pitchFamily="34" charset="-128"/>
              </a:rPr>
              <a:t>intuitive decision making</a:t>
            </a:r>
            <a:r>
              <a:rPr lang="en-US" i="0" baseline="0" dirty="0">
                <a:ea typeface="ＭＳ Ｐゴシック" pitchFamily="34" charset="-128"/>
              </a:rPr>
              <a:t> is </a:t>
            </a:r>
            <a:r>
              <a:rPr lang="en-US" dirty="0">
                <a:ea typeface="ＭＳ Ｐゴシック" pitchFamily="34" charset="-128"/>
              </a:rPr>
              <a:t>an unconscious process created from distilled experience. It occurs outside conscious thought, relies on holistic associations, or links between disparate pieces of information, is fast, and is affectively charged, meaning it usually engages the emotions. While intuition isn’t rational, it isn’t necessarily wrong. Nor does it always contradict rational analysis; rather, the two can complement each other. The key is neither to abandon nor rely solely on intuition, but to supplement it with evidence and good judgment.</a:t>
            </a:r>
          </a:p>
        </p:txBody>
      </p:sp>
      <p:sp>
        <p:nvSpPr>
          <p:cNvPr id="5837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C6F0A34-F4C6-4011-96B7-4D13DA1E8390}" type="slidenum">
              <a:rPr lang="en-US">
                <a:ea typeface="ＭＳ Ｐゴシック" pitchFamily="-72" charset="-128"/>
                <a:cs typeface="ＭＳ Ｐゴシック" pitchFamily="-72" charset="-128"/>
              </a:rPr>
              <a:pPr fontAlgn="base">
                <a:spcBef>
                  <a:spcPct val="0"/>
                </a:spcBef>
                <a:spcAft>
                  <a:spcPct val="0"/>
                </a:spcAft>
                <a:defRPr/>
              </a:pPr>
              <a:t>21</a:t>
            </a:fld>
            <a:endParaRPr lang="en-US">
              <a:ea typeface="ＭＳ Ｐゴシック" pitchFamily="-72" charset="-128"/>
              <a:cs typeface="ＭＳ Ｐゴシック" pitchFamily="-72"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bwMode="auto">
          <a:noFill/>
          <a:ln>
            <a:solidFill>
              <a:srgbClr val="000000"/>
            </a:solidFill>
            <a:miter lim="800000"/>
            <a:headEnd/>
            <a:tailEnd/>
          </a:ln>
        </p:spPr>
      </p:sp>
      <p:sp>
        <p:nvSpPr>
          <p:cNvPr id="645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Decision makers allow systematic biases and errors to creep into their judgments. People tend to rely on experience, impulses, gut feelings, and rules of thumb,</a:t>
            </a:r>
            <a:r>
              <a:rPr lang="en-US" baseline="0" dirty="0">
                <a:ea typeface="ＭＳ Ｐゴシック" pitchFamily="34" charset="-128"/>
              </a:rPr>
              <a:t> which</a:t>
            </a:r>
            <a:r>
              <a:rPr lang="en-US" dirty="0">
                <a:ea typeface="ＭＳ Ｐゴシック" pitchFamily="34" charset="-128"/>
              </a:rPr>
              <a:t> can all lead to distortions. Exhibit 6-4 suggests some techniques to avoid decision biases or errors.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Let’s now take a look at the specific types of biases and errors that can occur in the decision-making process.</a:t>
            </a:r>
          </a:p>
        </p:txBody>
      </p:sp>
      <p:sp>
        <p:nvSpPr>
          <p:cNvPr id="6451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B152DEE-CFF4-403E-8B5F-CDD951D56B57}" type="slidenum">
              <a:rPr lang="en-US">
                <a:ea typeface="ＭＳ Ｐゴシック" pitchFamily="-72" charset="-128"/>
                <a:cs typeface="ＭＳ Ｐゴシック" pitchFamily="-72" charset="-128"/>
              </a:rPr>
              <a:pPr fontAlgn="base">
                <a:spcBef>
                  <a:spcPct val="0"/>
                </a:spcBef>
                <a:spcAft>
                  <a:spcPct val="0"/>
                </a:spcAft>
                <a:defRPr/>
              </a:pPr>
              <a:t>22</a:t>
            </a:fld>
            <a:endParaRPr lang="en-US">
              <a:ea typeface="ＭＳ Ｐゴシック" pitchFamily="-72" charset="-128"/>
              <a:cs typeface="ＭＳ Ｐゴシック" pitchFamily="-72"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noFill/>
          <a:ln>
            <a:solidFill>
              <a:srgbClr val="000000"/>
            </a:solidFill>
            <a:miter lim="800000"/>
            <a:headEnd/>
            <a:tailEnd/>
          </a:ln>
        </p:spPr>
      </p:sp>
      <p:sp>
        <p:nvSpPr>
          <p:cNvPr id="665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The first is </a:t>
            </a:r>
            <a:r>
              <a:rPr lang="en-US" i="1" dirty="0">
                <a:ea typeface="ＭＳ Ｐゴシック" pitchFamily="34" charset="-128"/>
              </a:rPr>
              <a:t>overconfidence bias</a:t>
            </a:r>
            <a:r>
              <a:rPr lang="en-US" dirty="0">
                <a:ea typeface="ＭＳ Ｐゴシック" pitchFamily="34" charset="-128"/>
              </a:rPr>
              <a:t>. Individuals whose intellectual and interpersonal abilities are weakest are most likely to overestimate their performance and ability. The tendency to be too confident about their ideas might keep some from planning how to avoid problems that arise. Investor overconfidence operates in a variety of ways. People think they know more than they do, and it costs them. Investors, especially novices, overestimate not just their own skill in processing information, but also the quality of the information with which they’re working.</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A second bias is </a:t>
            </a:r>
            <a:r>
              <a:rPr lang="en-US" i="1" dirty="0">
                <a:ea typeface="ＭＳ Ｐゴシック" pitchFamily="34" charset="-128"/>
              </a:rPr>
              <a:t>anchoring bias</a:t>
            </a:r>
            <a:r>
              <a:rPr lang="en-US" dirty="0">
                <a:ea typeface="ＭＳ Ｐゴシック" pitchFamily="34" charset="-128"/>
              </a:rPr>
              <a:t>. This involves fixating on initial information as a starting point and failing to adequately adjust for subsequent information. Anchors are widely used by people in advertising, management, politics, real estate, and law, where persuasion skills are important. Any time a negotiation takes place, so does anchoring.</a:t>
            </a:r>
          </a:p>
          <a:p>
            <a:pPr lvl="1" eaLnBrk="1" hangingPunct="1">
              <a:spcBef>
                <a:spcPct val="0"/>
              </a:spcBef>
            </a:pPr>
            <a:endParaRPr lang="en-US" dirty="0">
              <a:ea typeface="ＭＳ Ｐゴシック" pitchFamily="34" charset="-128"/>
            </a:endParaRPr>
          </a:p>
        </p:txBody>
      </p:sp>
      <p:sp>
        <p:nvSpPr>
          <p:cNvPr id="665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255B26-8D2C-4940-B28A-E52613DD2899}" type="slidenum">
              <a:rPr lang="en-US">
                <a:ea typeface="ＭＳ Ｐゴシック" pitchFamily="-72" charset="-128"/>
                <a:cs typeface="ＭＳ Ｐゴシック" pitchFamily="-72" charset="-128"/>
              </a:rPr>
              <a:pPr fontAlgn="base">
                <a:spcBef>
                  <a:spcPct val="0"/>
                </a:spcBef>
                <a:spcAft>
                  <a:spcPct val="0"/>
                </a:spcAft>
                <a:defRPr/>
              </a:pPr>
              <a:t>23</a:t>
            </a:fld>
            <a:endParaRPr lang="en-US">
              <a:ea typeface="ＭＳ Ｐゴシック" pitchFamily="-72" charset="-128"/>
              <a:cs typeface="ＭＳ Ｐゴシック" pitchFamily="-72"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noFill/>
          <a:ln>
            <a:solidFill>
              <a:srgbClr val="000000"/>
            </a:solidFill>
            <a:miter lim="800000"/>
            <a:headEnd/>
            <a:tailEnd/>
          </a:ln>
        </p:spPr>
      </p:sp>
      <p:sp>
        <p:nvSpPr>
          <p:cNvPr id="686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A third bias is </a:t>
            </a:r>
            <a:r>
              <a:rPr lang="en-US" i="1" dirty="0">
                <a:ea typeface="ＭＳ Ｐゴシック" pitchFamily="34" charset="-128"/>
              </a:rPr>
              <a:t>confirmation bias</a:t>
            </a:r>
            <a:r>
              <a:rPr lang="en-US" dirty="0">
                <a:ea typeface="ＭＳ Ｐゴシック" pitchFamily="34" charset="-128"/>
              </a:rPr>
              <a:t>. It is a type of selective perception. Here we seek out information that reaffirms past choices, and discount information that contradicts past judgments.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Fourth is </a:t>
            </a:r>
            <a:r>
              <a:rPr lang="en-US" i="1" dirty="0">
                <a:ea typeface="ＭＳ Ｐゴシック" pitchFamily="34" charset="-128"/>
              </a:rPr>
              <a:t>availability bias</a:t>
            </a:r>
            <a:r>
              <a:rPr lang="en-US" dirty="0">
                <a:ea typeface="ＭＳ Ｐゴシック" pitchFamily="34" charset="-128"/>
              </a:rPr>
              <a:t>, or the tendency for people to base judgments on information that is readily available.</a:t>
            </a:r>
          </a:p>
          <a:p>
            <a:pPr eaLnBrk="1" hangingPunct="1">
              <a:spcBef>
                <a:spcPct val="0"/>
              </a:spcBef>
            </a:pPr>
            <a:r>
              <a:rPr lang="en-US" dirty="0">
                <a:ea typeface="ＭＳ Ｐゴシック" pitchFamily="34" charset="-128"/>
              </a:rPr>
              <a:t> </a:t>
            </a:r>
          </a:p>
        </p:txBody>
      </p:sp>
      <p:sp>
        <p:nvSpPr>
          <p:cNvPr id="686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A6DB85B-9A94-46CC-99C2-4ECB74DFA7A2}" type="slidenum">
              <a:rPr lang="en-US">
                <a:ea typeface="ＭＳ Ｐゴシック" pitchFamily="-72" charset="-128"/>
                <a:cs typeface="ＭＳ Ｐゴシック" pitchFamily="-72" charset="-128"/>
              </a:rPr>
              <a:pPr fontAlgn="base">
                <a:spcBef>
                  <a:spcPct val="0"/>
                </a:spcBef>
                <a:spcAft>
                  <a:spcPct val="0"/>
                </a:spcAft>
                <a:defRPr/>
              </a:pPr>
              <a:t>24</a:t>
            </a:fld>
            <a:endParaRPr lang="en-US">
              <a:ea typeface="ＭＳ Ｐゴシック" pitchFamily="-72" charset="-128"/>
              <a:cs typeface="ＭＳ Ｐゴシック" pitchFamily="-72"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p:cNvSpPr>
          <p:nvPr>
            <p:ph type="sldImg"/>
          </p:nvPr>
        </p:nvSpPr>
        <p:spPr bwMode="auto">
          <a:noFill/>
          <a:ln>
            <a:solidFill>
              <a:srgbClr val="000000"/>
            </a:solidFill>
            <a:miter lim="800000"/>
            <a:headEnd/>
            <a:tailEnd/>
          </a:ln>
        </p:spPr>
      </p:sp>
      <p:sp>
        <p:nvSpPr>
          <p:cNvPr id="706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i="1" dirty="0">
                <a:ea typeface="ＭＳ Ｐゴシック" pitchFamily="34" charset="-128"/>
              </a:rPr>
              <a:t>Escalation of commitment </a:t>
            </a:r>
            <a:r>
              <a:rPr lang="en-US" dirty="0">
                <a:ea typeface="ＭＳ Ｐゴシック" pitchFamily="34" charset="-128"/>
              </a:rPr>
              <a:t>is a bias that occurs when we stay with a decision even when there is clear evidence that it’s wrong. This type of bias is most likely to occur when individuals view themselves as responsible for the outcome.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Another bias is </a:t>
            </a:r>
            <a:r>
              <a:rPr lang="en-US" i="1" dirty="0">
                <a:ea typeface="ＭＳ Ｐゴシック" pitchFamily="34" charset="-128"/>
              </a:rPr>
              <a:t>randomness error</a:t>
            </a:r>
            <a:r>
              <a:rPr lang="en-US" dirty="0">
                <a:ea typeface="ＭＳ Ｐゴシック" pitchFamily="34" charset="-128"/>
              </a:rPr>
              <a:t>, which is rooted in our</a:t>
            </a:r>
            <a:r>
              <a:rPr lang="en-US" baseline="0" dirty="0">
                <a:ea typeface="ＭＳ Ｐゴシック" pitchFamily="34" charset="-128"/>
              </a:rPr>
              <a:t> tendency to believe we can predict the outcome of random events</a:t>
            </a:r>
            <a:r>
              <a:rPr lang="en-US" dirty="0">
                <a:ea typeface="ＭＳ Ｐゴシック" pitchFamily="34" charset="-128"/>
              </a:rPr>
              <a:t>. Decision</a:t>
            </a:r>
            <a:r>
              <a:rPr lang="en-US" baseline="0" dirty="0">
                <a:ea typeface="ＭＳ Ｐゴシック" pitchFamily="34" charset="-128"/>
              </a:rPr>
              <a:t> </a:t>
            </a:r>
            <a:r>
              <a:rPr lang="en-US" dirty="0">
                <a:ea typeface="ＭＳ Ｐゴシック" pitchFamily="34" charset="-128"/>
              </a:rPr>
              <a:t>making becomes impaired when we try to create meaning out of random events.</a:t>
            </a:r>
          </a:p>
        </p:txBody>
      </p:sp>
      <p:sp>
        <p:nvSpPr>
          <p:cNvPr id="706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658CD8A-2B8A-40D1-8AD3-33497C23EF05}" type="slidenum">
              <a:rPr lang="en-US">
                <a:ea typeface="ＭＳ Ｐゴシック" pitchFamily="-72" charset="-128"/>
                <a:cs typeface="ＭＳ Ｐゴシック" pitchFamily="-72" charset="-128"/>
              </a:rPr>
              <a:pPr fontAlgn="base">
                <a:spcBef>
                  <a:spcPct val="0"/>
                </a:spcBef>
                <a:spcAft>
                  <a:spcPct val="0"/>
                </a:spcAft>
                <a:defRPr/>
              </a:pPr>
              <a:t>25</a:t>
            </a:fld>
            <a:endParaRPr lang="en-US">
              <a:ea typeface="ＭＳ Ｐゴシック" pitchFamily="-72" charset="-128"/>
              <a:cs typeface="ＭＳ Ｐゴシック" pitchFamily="-72"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p:cNvSpPr>
          <p:nvPr>
            <p:ph type="sldImg"/>
          </p:nvPr>
        </p:nvSpPr>
        <p:spPr bwMode="auto">
          <a:noFill/>
          <a:ln>
            <a:solidFill>
              <a:srgbClr val="000000"/>
            </a:solidFill>
            <a:miter lim="800000"/>
            <a:headEnd/>
            <a:tailEnd/>
          </a:ln>
        </p:spPr>
      </p:sp>
      <p:sp>
        <p:nvSpPr>
          <p:cNvPr id="727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Another bias, </a:t>
            </a:r>
            <a:r>
              <a:rPr lang="en-US" i="1" dirty="0">
                <a:ea typeface="ＭＳ Ｐゴシック" pitchFamily="34" charset="-128"/>
              </a:rPr>
              <a:t>risk aversion</a:t>
            </a:r>
            <a:r>
              <a:rPr lang="en-US" dirty="0">
                <a:ea typeface="ＭＳ Ｐゴシック" pitchFamily="34" charset="-128"/>
              </a:rPr>
              <a:t>, is the tendency to prefer a sure thing instead of a risky outcome. Risk aversion has important implications. Risk-averse employees will stick with the established way of doing their jobs, rather than taking a chance on innovative or creative methods. Ambitious people with power that can be taken away (i.e., most managers) appear to be especially risk averse, perhaps because they don’t want to lose everything they’ve worked so hard to achieve. Generally</a:t>
            </a:r>
            <a:r>
              <a:rPr lang="en-US" baseline="0" dirty="0">
                <a:ea typeface="ＭＳ Ｐゴシック" pitchFamily="34" charset="-128"/>
              </a:rPr>
              <a:t> speaking, p</a:t>
            </a:r>
            <a:r>
              <a:rPr lang="en-US" dirty="0">
                <a:ea typeface="ＭＳ Ｐゴシック" pitchFamily="34" charset="-128"/>
              </a:rPr>
              <a:t>eople will more likely engage in risk-seeking behavior for negative outcomes, and risk-averse behavior for positive outcomes, when under stress.</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Finally, </a:t>
            </a:r>
            <a:r>
              <a:rPr lang="en-US" i="1" dirty="0">
                <a:ea typeface="ＭＳ Ｐゴシック" pitchFamily="34" charset="-128"/>
              </a:rPr>
              <a:t>hindsight bias </a:t>
            </a:r>
            <a:r>
              <a:rPr lang="en-US" dirty="0">
                <a:ea typeface="ＭＳ Ｐゴシック" pitchFamily="34" charset="-128"/>
              </a:rPr>
              <a:t>is the tendency to believe falsely that one has accurately predicted the outcome of an event, after that outcome is actually known. Hindsight bias reduces our ability to learn from the past.</a:t>
            </a:r>
          </a:p>
        </p:txBody>
      </p:sp>
      <p:sp>
        <p:nvSpPr>
          <p:cNvPr id="7270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D5E9155-82BF-49C5-ACB2-0C835A4E87F5}" type="slidenum">
              <a:rPr lang="en-US">
                <a:ea typeface="ＭＳ Ｐゴシック" pitchFamily="-72" charset="-128"/>
                <a:cs typeface="ＭＳ Ｐゴシック" pitchFamily="-72" charset="-128"/>
              </a:rPr>
              <a:pPr fontAlgn="base">
                <a:spcBef>
                  <a:spcPct val="0"/>
                </a:spcBef>
                <a:spcAft>
                  <a:spcPct val="0"/>
                </a:spcAft>
                <a:defRPr/>
              </a:pPr>
              <a:t>26</a:t>
            </a:fld>
            <a:endParaRPr lang="en-US">
              <a:ea typeface="ＭＳ Ｐゴシック" pitchFamily="-72" charset="-128"/>
              <a:cs typeface="ＭＳ Ｐゴシック" pitchFamily="-72"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p:cNvSpPr>
          <p:nvPr>
            <p:ph type="sldImg"/>
          </p:nvPr>
        </p:nvSpPr>
        <p:spPr bwMode="auto">
          <a:noFill/>
          <a:ln>
            <a:solidFill>
              <a:srgbClr val="000000"/>
            </a:solidFill>
            <a:miter lim="800000"/>
            <a:headEnd/>
            <a:tailEnd/>
          </a:ln>
        </p:spPr>
      </p:sp>
      <p:sp>
        <p:nvSpPr>
          <p:cNvPr id="74754" name="Notes Placeholder 2"/>
          <p:cNvSpPr>
            <a:spLocks noGrp="1"/>
          </p:cNvSpPr>
          <p:nvPr>
            <p:ph type="body" idx="1"/>
          </p:nvPr>
        </p:nvSpPr>
        <p:spPr bwMode="auto">
          <a:noFill/>
        </p:spPr>
        <p:txBody>
          <a:bodyPr wrap="square" numCol="1" anchor="t" anchorCtr="0" compatLnSpc="1">
            <a:prstTxWarp prst="textNoShape">
              <a:avLst/>
            </a:prstTxWarp>
            <a:normAutofit fontScale="70000" lnSpcReduction="20000"/>
          </a:bodyPr>
          <a:lstStyle/>
          <a:p>
            <a:pPr eaLnBrk="1" hangingPunct="1">
              <a:spcBef>
                <a:spcPct val="0"/>
              </a:spcBef>
            </a:pPr>
            <a:r>
              <a:rPr lang="en-US" dirty="0">
                <a:ea typeface="ＭＳ Ｐゴシック" pitchFamily="34" charset="-128"/>
              </a:rPr>
              <a:t>Individual differences and organizational constraints also affect decision making. </a:t>
            </a:r>
          </a:p>
          <a:p>
            <a:pPr eaLnBrk="1" hangingPunct="1">
              <a:spcBef>
                <a:spcPct val="0"/>
              </a:spcBef>
            </a:pPr>
            <a:r>
              <a:rPr lang="ar-SA" dirty="0">
                <a:ea typeface="ＭＳ Ｐゴシック" pitchFamily="34" charset="-128"/>
              </a:rPr>
              <a:t>/</a:t>
            </a:r>
            <a:endParaRPr lang="en-US" dirty="0">
              <a:ea typeface="ＭＳ Ｐゴシック" pitchFamily="34" charset="-128"/>
            </a:endParaRPr>
          </a:p>
          <a:p>
            <a:pPr eaLnBrk="1" hangingPunct="1">
              <a:spcBef>
                <a:spcPct val="0"/>
              </a:spcBef>
            </a:pPr>
            <a:r>
              <a:rPr lang="en-US" dirty="0">
                <a:ea typeface="ＭＳ Ｐゴシック" pitchFamily="34" charset="-128"/>
              </a:rPr>
              <a:t>Personality influences our decisions. Specific facets of conscientiousness—rather than the broad trait itself—may affect escalation of commitment. </a:t>
            </a:r>
          </a:p>
          <a:p>
            <a:pPr eaLnBrk="1" hangingPunct="1">
              <a:spcBef>
                <a:spcPct val="0"/>
              </a:spcBef>
            </a:pPr>
            <a:r>
              <a:rPr lang="en-US" dirty="0">
                <a:ea typeface="ＭＳ Ｐゴシック" pitchFamily="34" charset="-128"/>
              </a:rPr>
              <a:t>Achievement-striving people are more likely to escalate their commitment, whereas dutiful people are less likely to do so. Achievement-oriented people hate to fail, so they escalate their commitment, hoping to forestall failure. Dutiful people, by contrast, are more inclined to do what they see as best for the organization. People with high self-esteem are strongly motivated to maintain it, so they use the self-serving bias to preserve it. </a:t>
            </a:r>
          </a:p>
          <a:p>
            <a:pPr eaLnBrk="1" hangingPunct="1">
              <a:spcBef>
                <a:spcPct val="0"/>
              </a:spcBef>
            </a:pPr>
            <a:endParaRPr lang="en-US" dirty="0">
              <a:ea typeface="ＭＳ Ｐゴシック" pitchFamily="34" charset="-128"/>
            </a:endParaRPr>
          </a:p>
          <a:p>
            <a:pPr marL="0" marR="0" indent="0" algn="l" defTabSz="457200" rtl="0" eaLnBrk="1" fontAlgn="base" latinLnBrk="0" hangingPunct="1">
              <a:lnSpc>
                <a:spcPct val="100000"/>
              </a:lnSpc>
              <a:spcBef>
                <a:spcPct val="0"/>
              </a:spcBef>
              <a:spcAft>
                <a:spcPct val="0"/>
              </a:spcAft>
              <a:buClrTx/>
              <a:buSzTx/>
              <a:buFontTx/>
              <a:buNone/>
              <a:tabLst/>
              <a:defRPr/>
            </a:pPr>
            <a:r>
              <a:rPr lang="en-US" dirty="0">
                <a:ea typeface="ＭＳ Ｐゴシック" pitchFamily="34" charset="-128"/>
              </a:rPr>
              <a:t>Additional individual characteristics include gender. For</a:t>
            </a:r>
            <a:r>
              <a:rPr lang="en-US" baseline="0" dirty="0">
                <a:ea typeface="ＭＳ Ｐゴシック" pitchFamily="34" charset="-128"/>
              </a:rPr>
              <a:t> example, w</a:t>
            </a:r>
            <a:r>
              <a:rPr lang="en-US" dirty="0">
                <a:ea typeface="ＭＳ Ｐゴシック" pitchFamily="34" charset="-128"/>
              </a:rPr>
              <a:t>omen, in general, are more likely than men to engage in </a:t>
            </a:r>
            <a:r>
              <a:rPr lang="en-US" i="1" dirty="0">
                <a:ea typeface="ＭＳ Ｐゴシック" pitchFamily="34" charset="-128"/>
              </a:rPr>
              <a:t>rumination</a:t>
            </a:r>
            <a:r>
              <a:rPr lang="en-US" dirty="0">
                <a:ea typeface="ＭＳ Ｐゴシック" pitchFamily="34" charset="-128"/>
              </a:rPr>
              <a:t>. Rumination refers to reflecting at length; in decision making, it translates to over-thinking problems. Evidence indicates that women analyze decisions more than men. The</a:t>
            </a:r>
            <a:r>
              <a:rPr lang="en-US" baseline="0" dirty="0">
                <a:ea typeface="ＭＳ Ｐゴシック" pitchFamily="34" charset="-128"/>
              </a:rPr>
              <a:t> r</a:t>
            </a:r>
            <a:r>
              <a:rPr lang="en-US" dirty="0">
                <a:ea typeface="ＭＳ Ｐゴシック" pitchFamily="34" charset="-128"/>
              </a:rPr>
              <a:t>umination tendency appears to be moderated by age. Differences are largest during young adulthood and smallest after age 65. </a:t>
            </a:r>
          </a:p>
          <a:p>
            <a:pPr marL="0" marR="0" indent="0" algn="l" defTabSz="457200" rtl="0" eaLnBrk="1" fontAlgn="base" latinLnBrk="0" hangingPunct="1">
              <a:lnSpc>
                <a:spcPct val="100000"/>
              </a:lnSpc>
              <a:spcBef>
                <a:spcPct val="0"/>
              </a:spcBef>
              <a:spcAft>
                <a:spcPct val="0"/>
              </a:spcAft>
              <a:buClrTx/>
              <a:buSzTx/>
              <a:buFontTx/>
              <a:buNone/>
              <a:tabLst/>
              <a:defRPr/>
            </a:pPr>
            <a:endParaRPr lang="en-US" dirty="0">
              <a:ea typeface="ＭＳ Ｐゴシック" pitchFamily="34" charset="-128"/>
            </a:endParaRPr>
          </a:p>
          <a:p>
            <a:pPr eaLnBrk="1" hangingPunct="1">
              <a:spcBef>
                <a:spcPct val="0"/>
              </a:spcBef>
            </a:pPr>
            <a:r>
              <a:rPr lang="en-US" dirty="0">
                <a:ea typeface="ＭＳ Ｐゴシック" pitchFamily="34" charset="-128"/>
              </a:rPr>
              <a:t>Next is mental ability. We know people with higher levels of mental ability are able to process information more quickly, solve problems more accurately, and learn faster, so you might expect them also to be less susceptible to common decision errors.</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Cultural differences also come into play. The rational model makes no acknowledgment of cultural differences, nor does the bulk of OB research literature on decision</a:t>
            </a:r>
            <a:r>
              <a:rPr lang="en-US" baseline="0" dirty="0">
                <a:ea typeface="ＭＳ Ｐゴシック" pitchFamily="34" charset="-128"/>
              </a:rPr>
              <a:t> </a:t>
            </a:r>
            <a:r>
              <a:rPr lang="en-US" dirty="0">
                <a:ea typeface="ＭＳ Ｐゴシック" pitchFamily="34" charset="-128"/>
              </a:rPr>
              <a:t>making. However, it is important to recognize that the cultural background of a decision maker can significantly influence the selection of problems, the depth of analysis, the importance placed on logic and rationality, and whether organizational decisions should be made autocratically by an individual manager or collectively in groups. Cultures differ in their time orientation, the importance of rationality, their belief in the ability of people to solve problems, and their preference for collective decision</a:t>
            </a:r>
            <a:r>
              <a:rPr lang="en-US" baseline="0" dirty="0">
                <a:ea typeface="ＭＳ Ｐゴシック" pitchFamily="34" charset="-128"/>
              </a:rPr>
              <a:t> </a:t>
            </a:r>
            <a:r>
              <a:rPr lang="en-US" dirty="0">
                <a:ea typeface="ＭＳ Ｐゴシック" pitchFamily="34" charset="-128"/>
              </a:rPr>
              <a:t>making. While rationality is valued in North America, that’s not true elsewhere in the world.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Some cultures emphasize solving problems, while others focus on accepting situations as they are. The United States falls in the first category,</a:t>
            </a:r>
            <a:r>
              <a:rPr lang="en-US" baseline="0" dirty="0">
                <a:ea typeface="ＭＳ Ｐゴシック" pitchFamily="34" charset="-128"/>
              </a:rPr>
              <a:t> while</a:t>
            </a:r>
            <a:r>
              <a:rPr lang="en-US" dirty="0">
                <a:ea typeface="ＭＳ Ｐゴシック" pitchFamily="34" charset="-128"/>
              </a:rPr>
              <a:t> Thailand and Indonesia are examples of the second. Because problem-solving managers believe they can and should change situations to their benefit, U.S. managers might identify a problem long before their Thai or Indonesian counterparts would choose to recognize it. Decision</a:t>
            </a:r>
            <a:r>
              <a:rPr lang="en-US" baseline="0" dirty="0">
                <a:ea typeface="ＭＳ Ｐゴシック" pitchFamily="34" charset="-128"/>
              </a:rPr>
              <a:t> </a:t>
            </a:r>
            <a:r>
              <a:rPr lang="en-US" dirty="0">
                <a:ea typeface="ＭＳ Ｐゴシック" pitchFamily="34" charset="-128"/>
              </a:rPr>
              <a:t>making by Japanese managers is much more group-oriented than in the United States. The Japanese value conformity and cooperation. Before Japanese CEOs make an important decision, they collect a large amount of information, which they use in consensus-forming group decisions. In short, there are probably important cultural differences in decision making, but unfortunately there is not yet much research to identify them. </a:t>
            </a:r>
          </a:p>
          <a:p>
            <a:pPr marL="0" lvl="3"/>
            <a:endParaRPr lang="en-US" dirty="0">
              <a:ea typeface="ＭＳ Ｐゴシック" pitchFamily="34" charset="-128"/>
            </a:endParaRPr>
          </a:p>
          <a:p>
            <a:pPr marL="0" lvl="3"/>
            <a:r>
              <a:rPr lang="en-US" dirty="0">
                <a:ea typeface="ＭＳ Ｐゴシック" pitchFamily="34" charset="-128"/>
              </a:rPr>
              <a:t>Finally, c</a:t>
            </a:r>
            <a:r>
              <a:rPr lang="en-US" dirty="0"/>
              <a:t>ommercials are one of the most outright forms of an organization’s attempt to influence our perceptions of a product and our decision to acquire that product.  Nudging has also been used positively in the development of corporate social responsibility (CSR) initiatives to change people’s expectations for organizations. People differ in their susceptibility to suggestion, but it is probably fair to say we are all receptive to nudging to some degree.</a:t>
            </a:r>
          </a:p>
          <a:p>
            <a:pPr marL="0" marR="0" indent="0" algn="l" defTabSz="457200" rtl="0" eaLnBrk="1" fontAlgn="base" latinLnBrk="0" hangingPunct="1">
              <a:lnSpc>
                <a:spcPct val="100000"/>
              </a:lnSpc>
              <a:spcBef>
                <a:spcPct val="0"/>
              </a:spcBef>
              <a:spcAft>
                <a:spcPct val="0"/>
              </a:spcAft>
              <a:buClrTx/>
              <a:buSzTx/>
              <a:buFontTx/>
              <a:buNone/>
              <a:tabLst/>
              <a:defRPr/>
            </a:pPr>
            <a:endParaRPr lang="en-US" dirty="0">
              <a:ea typeface="ＭＳ Ｐゴシック" pitchFamily="34" charset="-128"/>
            </a:endParaRPr>
          </a:p>
          <a:p>
            <a:pPr eaLnBrk="1" hangingPunct="1">
              <a:spcBef>
                <a:spcPct val="0"/>
              </a:spcBef>
            </a:pPr>
            <a:endParaRPr lang="en-US" dirty="0">
              <a:ea typeface="ＭＳ Ｐゴシック" pitchFamily="34" charset="-128"/>
            </a:endParaRPr>
          </a:p>
        </p:txBody>
      </p:sp>
      <p:sp>
        <p:nvSpPr>
          <p:cNvPr id="747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3E6E2DA-7E7E-4429-A5CD-8AE3198A0012}" type="slidenum">
              <a:rPr lang="en-US">
                <a:ea typeface="ＭＳ Ｐゴシック" pitchFamily="-72" charset="-128"/>
                <a:cs typeface="ＭＳ Ｐゴシック" pitchFamily="-72" charset="-128"/>
              </a:rPr>
              <a:pPr fontAlgn="base">
                <a:spcBef>
                  <a:spcPct val="0"/>
                </a:spcBef>
                <a:spcAft>
                  <a:spcPct val="0"/>
                </a:spcAft>
                <a:defRPr/>
              </a:pPr>
              <a:t>27</a:t>
            </a:fld>
            <a:endParaRPr lang="en-US">
              <a:ea typeface="ＭＳ Ｐゴシック" pitchFamily="-72" charset="-128"/>
              <a:cs typeface="ＭＳ Ｐゴシック" pitchFamily="-72"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p:cNvSpPr>
          <p:nvPr>
            <p:ph type="sldImg"/>
          </p:nvPr>
        </p:nvSpPr>
        <p:spPr bwMode="auto">
          <a:noFill/>
          <a:ln>
            <a:solidFill>
              <a:srgbClr val="000000"/>
            </a:solidFill>
            <a:miter lim="800000"/>
            <a:headEnd/>
            <a:tailEnd/>
          </a:ln>
        </p:spPr>
      </p:sp>
      <p:sp>
        <p:nvSpPr>
          <p:cNvPr id="788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Organizational constraints that impinge on decision making begin with performance evaluation. Managers are strongly influenced in their decision making by the criteria by which they are evaluated. The organization’s reward system influences decision makers by suggesting to them what choices are preferable in terms of personal payoff.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Other constraints are the formal rules, policies, procedures, and other formalized regulations created by organizations to standardize the behavior of their members. System-imposed time constraints are another influence</a:t>
            </a:r>
            <a:r>
              <a:rPr lang="en-US" baseline="0" dirty="0">
                <a:ea typeface="ＭＳ Ｐゴシック" pitchFamily="34" charset="-128"/>
              </a:rPr>
              <a:t> wherein o</a:t>
            </a:r>
            <a:r>
              <a:rPr lang="en-US" dirty="0">
                <a:ea typeface="ＭＳ Ｐゴシック" pitchFamily="34" charset="-128"/>
              </a:rPr>
              <a:t>rganizations impose deadlines on decisions.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Finally, historical precedents can serve to impede decision</a:t>
            </a:r>
            <a:r>
              <a:rPr lang="en-US" baseline="0" dirty="0">
                <a:ea typeface="ＭＳ Ｐゴシック" pitchFamily="34" charset="-128"/>
              </a:rPr>
              <a:t> </a:t>
            </a:r>
            <a:r>
              <a:rPr lang="en-US" dirty="0">
                <a:ea typeface="ＭＳ Ｐゴシック" pitchFamily="34" charset="-128"/>
              </a:rPr>
              <a:t>making. Decisions have a context. Individual decisions are more accurately characterized as points in a stream of decisions. Decisions made in the past are ghosts, which continually haunt current choices. For</a:t>
            </a:r>
            <a:r>
              <a:rPr lang="en-US" baseline="0" dirty="0">
                <a:ea typeface="ＭＳ Ｐゴシック" pitchFamily="34" charset="-128"/>
              </a:rPr>
              <a:t> example, it</a:t>
            </a:r>
            <a:r>
              <a:rPr lang="en-US" dirty="0">
                <a:ea typeface="ＭＳ Ｐゴシック" pitchFamily="34" charset="-128"/>
              </a:rPr>
              <a:t> is common knowledge that the largest determining factor of the size of any given year’s budget is last year’s budget. </a:t>
            </a:r>
          </a:p>
        </p:txBody>
      </p:sp>
      <p:sp>
        <p:nvSpPr>
          <p:cNvPr id="788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3B85089-7A78-455F-AB26-D0D56E8A1DE1}" type="slidenum">
              <a:rPr lang="en-US">
                <a:ea typeface="ＭＳ Ｐゴシック" pitchFamily="-72" charset="-128"/>
                <a:cs typeface="ＭＳ Ｐゴシック" pitchFamily="-72" charset="-128"/>
              </a:rPr>
              <a:pPr fontAlgn="base">
                <a:spcBef>
                  <a:spcPct val="0"/>
                </a:spcBef>
                <a:spcAft>
                  <a:spcPct val="0"/>
                </a:spcAft>
                <a:defRPr/>
              </a:pPr>
              <a:t>28</a:t>
            </a:fld>
            <a:endParaRPr lang="en-US">
              <a:ea typeface="ＭＳ Ｐゴシック" pitchFamily="-72" charset="-128"/>
              <a:cs typeface="ＭＳ Ｐゴシック" pitchFamily="-72"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p:cNvSpPr>
          <p:nvPr>
            <p:ph type="sldImg"/>
          </p:nvPr>
        </p:nvSpPr>
        <p:spPr bwMode="auto">
          <a:noFill/>
          <a:ln>
            <a:solidFill>
              <a:srgbClr val="000000"/>
            </a:solidFill>
            <a:miter lim="800000"/>
            <a:headEnd/>
            <a:tailEnd/>
          </a:ln>
        </p:spPr>
      </p:sp>
      <p:sp>
        <p:nvSpPr>
          <p:cNvPr id="808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Ethical considerations should be an important criterion in organizational decision</a:t>
            </a:r>
            <a:r>
              <a:rPr lang="en-US" baseline="0" dirty="0">
                <a:ea typeface="ＭＳ Ｐゴシック" pitchFamily="34" charset="-128"/>
              </a:rPr>
              <a:t> </a:t>
            </a:r>
            <a:r>
              <a:rPr lang="en-US" dirty="0">
                <a:ea typeface="ＭＳ Ｐゴシック" pitchFamily="34" charset="-128"/>
              </a:rPr>
              <a:t>making. The first is </a:t>
            </a:r>
            <a:r>
              <a:rPr lang="en-US" i="1" dirty="0">
                <a:ea typeface="ＭＳ Ｐゴシック" pitchFamily="34" charset="-128"/>
              </a:rPr>
              <a:t>utilitarianism</a:t>
            </a:r>
            <a:r>
              <a:rPr lang="en-US" dirty="0">
                <a:ea typeface="ＭＳ Ｐゴシック" pitchFamily="34" charset="-128"/>
              </a:rPr>
              <a:t>, which occurs when decisions are made solely on the basis of their outcomes or consequences.</a:t>
            </a:r>
            <a:r>
              <a:rPr lang="en-US" baseline="0" dirty="0">
                <a:ea typeface="ＭＳ Ｐゴシック" pitchFamily="34" charset="-128"/>
              </a:rPr>
              <a:t> T</a:t>
            </a:r>
            <a:r>
              <a:rPr lang="en-US" dirty="0">
                <a:ea typeface="ＭＳ Ｐゴシック" pitchFamily="34" charset="-128"/>
              </a:rPr>
              <a:t>he </a:t>
            </a:r>
            <a:r>
              <a:rPr lang="en-US" i="1" dirty="0">
                <a:ea typeface="ＭＳ Ｐゴシック" pitchFamily="34" charset="-128"/>
              </a:rPr>
              <a:t>focus on rights</a:t>
            </a:r>
            <a:r>
              <a:rPr lang="en-US" i="1" baseline="0" dirty="0">
                <a:ea typeface="ＭＳ Ｐゴシック" pitchFamily="34" charset="-128"/>
              </a:rPr>
              <a:t> </a:t>
            </a:r>
            <a:r>
              <a:rPr lang="en-US" dirty="0">
                <a:ea typeface="ＭＳ Ｐゴシック" pitchFamily="34" charset="-128"/>
              </a:rPr>
              <a:t>calls on individuals to make decisions consistent with fundamental liberties and privileges as set forth in documents such as the Bill of Rights; this particular criterion</a:t>
            </a:r>
            <a:r>
              <a:rPr lang="en-US" baseline="0" dirty="0">
                <a:ea typeface="ＭＳ Ｐゴシック" pitchFamily="34" charset="-128"/>
              </a:rPr>
              <a:t> protects whistle-blowers in organizations. The third criterion involves</a:t>
            </a:r>
            <a:r>
              <a:rPr lang="en-US" dirty="0">
                <a:ea typeface="ＭＳ Ｐゴシック" pitchFamily="34" charset="-128"/>
              </a:rPr>
              <a:t> imposing and enforcing rules fairly and impartially to ensure </a:t>
            </a:r>
            <a:r>
              <a:rPr lang="en-US" i="1" dirty="0">
                <a:ea typeface="ＭＳ Ｐゴシック" pitchFamily="34" charset="-128"/>
              </a:rPr>
              <a:t>justice</a:t>
            </a:r>
            <a:r>
              <a:rPr lang="en-US" dirty="0">
                <a:ea typeface="ＭＳ Ｐゴシック" pitchFamily="34" charset="-128"/>
              </a:rPr>
              <a:t> or an equitable distribution of benefits and costs. Union members typically favor this view.</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Each criterion has advantages and liabilities. A focus on utilitarianism promotes efficiency and productivity, but it can sideline the rights of some individuals, particularly those with minority representation. The focus on rights protects individuals from injury and is consistent with freedom and privacy, but it can create a legalistic environment that hinders productivity and efficiency. A focus on justice protects the interests of the underrepresented and less powerful, but it can encourage a sense of entitlement that reduces risk taking, innovation, and productivity.</a:t>
            </a:r>
          </a:p>
          <a:p>
            <a:pPr eaLnBrk="1" hangingPunct="1">
              <a:spcBef>
                <a:spcPct val="0"/>
              </a:spcBef>
            </a:pPr>
            <a:endParaRPr lang="en-US" dirty="0">
              <a:ea typeface="ＭＳ Ｐゴシック" pitchFamily="34" charset="-128"/>
            </a:endParaRPr>
          </a:p>
          <a:p>
            <a:pPr eaLnBrk="1" hangingPunct="1">
              <a:spcBef>
                <a:spcPct val="0"/>
              </a:spcBef>
            </a:pPr>
            <a:endParaRPr lang="en-US" dirty="0">
              <a:ea typeface="ＭＳ Ｐゴシック" pitchFamily="34" charset="-128"/>
            </a:endParaRPr>
          </a:p>
        </p:txBody>
      </p:sp>
      <p:sp>
        <p:nvSpPr>
          <p:cNvPr id="808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5D4D32F-212B-428C-A09A-B9CB4B2AB9DC}" type="slidenum">
              <a:rPr lang="en-US">
                <a:ea typeface="ＭＳ Ｐゴシック" pitchFamily="-72" charset="-128"/>
                <a:cs typeface="ＭＳ Ｐゴシック" pitchFamily="-72" charset="-128"/>
              </a:rPr>
              <a:pPr fontAlgn="base">
                <a:spcBef>
                  <a:spcPct val="0"/>
                </a:spcBef>
                <a:spcAft>
                  <a:spcPct val="0"/>
                </a:spcAft>
                <a:defRPr/>
              </a:pPr>
              <a:t>29</a:t>
            </a:fld>
            <a:endParaRPr lang="en-US">
              <a:ea typeface="ＭＳ Ｐゴシック" pitchFamily="-72" charset="-128"/>
              <a:cs typeface="ＭＳ Ｐゴシック" pitchFamily="-72"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After studying this chapter, you should be able to:</a:t>
            </a:r>
          </a:p>
          <a:p>
            <a:pPr marL="171450" lvl="0" indent="-171450">
              <a:buFont typeface="Arial" panose="020B0604020202020204" pitchFamily="34" charset="0"/>
              <a:buChar char="•"/>
            </a:pPr>
            <a:r>
              <a:rPr lang="en-US"/>
              <a:t>Explain </a:t>
            </a:r>
            <a:r>
              <a:rPr lang="en-US" dirty="0"/>
              <a:t>the factors that influence perception. </a:t>
            </a:r>
          </a:p>
          <a:p>
            <a:pPr marL="171450" lvl="0" indent="-171450">
              <a:buFont typeface="Arial" panose="020B0604020202020204" pitchFamily="34" charset="0"/>
              <a:buChar char="•"/>
            </a:pPr>
            <a:r>
              <a:rPr lang="en-US" dirty="0"/>
              <a:t>Describe attribution theory.</a:t>
            </a:r>
          </a:p>
          <a:p>
            <a:pPr marL="171450" lvl="0" indent="-171450">
              <a:buFont typeface="Arial" panose="020B0604020202020204" pitchFamily="34" charset="0"/>
              <a:buChar char="•"/>
            </a:pPr>
            <a:r>
              <a:rPr lang="en-US" dirty="0"/>
              <a:t>Explain the link between perception and decision making.</a:t>
            </a:r>
          </a:p>
          <a:p>
            <a:pPr marL="171450" lvl="0" indent="-171450">
              <a:buFont typeface="Arial" panose="020B0604020202020204" pitchFamily="34" charset="0"/>
              <a:buChar char="•"/>
            </a:pPr>
            <a:r>
              <a:rPr lang="en-US" dirty="0"/>
              <a:t>Contrast the rational model of decision making with bounded rationality and intuition.</a:t>
            </a:r>
          </a:p>
          <a:p>
            <a:pPr marL="171450" lvl="0" indent="-171450">
              <a:buFont typeface="Arial" panose="020B0604020202020204" pitchFamily="34" charset="0"/>
              <a:buChar char="•"/>
            </a:pPr>
            <a:r>
              <a:rPr lang="en-US" dirty="0"/>
              <a:t>Explain how individual differences and organizational constraints affect decision making.</a:t>
            </a:r>
          </a:p>
          <a:p>
            <a:pPr marL="171450" lvl="0" indent="-171450">
              <a:buFont typeface="Arial" panose="020B0604020202020204" pitchFamily="34" charset="0"/>
              <a:buChar char="•"/>
            </a:pPr>
            <a:r>
              <a:rPr lang="en-US" dirty="0"/>
              <a:t>Contrast the three ethical decision criteria.</a:t>
            </a:r>
          </a:p>
          <a:p>
            <a:pPr marL="171450" lvl="0" indent="-171450">
              <a:buFont typeface="Arial" panose="020B0604020202020204" pitchFamily="34" charset="0"/>
              <a:buChar char="•"/>
            </a:pPr>
            <a:r>
              <a:rPr lang="en-US" dirty="0"/>
              <a:t>Describe the three-stage model of creativity.</a:t>
            </a:r>
          </a:p>
          <a:p>
            <a:pPr eaLnBrk="1" hangingPunct="1">
              <a:spcBef>
                <a:spcPct val="0"/>
              </a:spcBef>
            </a:pPr>
            <a:endParaRPr lang="en-US" dirty="0">
              <a:ea typeface="ＭＳ Ｐゴシック" pitchFamily="34" charset="-128"/>
            </a:endParaRPr>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D1EE5E6-F8C0-4C71-BD37-48730CBD72CB}" type="slidenum">
              <a:rPr lang="en-US">
                <a:ea typeface="ＭＳ Ｐゴシック" pitchFamily="-72" charset="-128"/>
                <a:cs typeface="ＭＳ Ｐゴシック" pitchFamily="-72" charset="-128"/>
              </a:rPr>
              <a:pPr fontAlgn="base">
                <a:spcBef>
                  <a:spcPct val="0"/>
                </a:spcBef>
                <a:spcAft>
                  <a:spcPct val="0"/>
                </a:spcAft>
                <a:defRPr/>
              </a:pPr>
              <a:t>3</a:t>
            </a:fld>
            <a:endParaRPr lang="en-US">
              <a:ea typeface="ＭＳ Ｐゴシック" pitchFamily="-72" charset="-128"/>
              <a:cs typeface="ＭＳ Ｐゴシック" pitchFamily="-72"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p:cNvSpPr>
          <p:nvPr>
            <p:ph type="sldImg"/>
          </p:nvPr>
        </p:nvSpPr>
        <p:spPr bwMode="auto">
          <a:noFill/>
          <a:ln>
            <a:solidFill>
              <a:srgbClr val="000000"/>
            </a:solidFill>
            <a:miter lim="800000"/>
            <a:headEnd/>
            <a:tailEnd/>
          </a:ln>
        </p:spPr>
      </p:sp>
      <p:sp>
        <p:nvSpPr>
          <p:cNvPr id="808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Increasingly, researchers are turning to behavioral ethics – an area of study that analyzes how people actually behave when confronted with ethical dilemmas. Their research tells us that while ethical standards exist collectively (e.g., in society and organizations) and individually (e.g., personal ethics), individuals do not always follow ethical standards promulgated by their organizations </a:t>
            </a:r>
            <a:r>
              <a:rPr lang="en-US" i="1" dirty="0">
                <a:ea typeface="ＭＳ Ｐゴシック" pitchFamily="34" charset="-128"/>
              </a:rPr>
              <a:t>and</a:t>
            </a:r>
            <a:r>
              <a:rPr lang="en-US" dirty="0">
                <a:ea typeface="ＭＳ Ｐゴシック" pitchFamily="34" charset="-128"/>
              </a:rPr>
              <a:t> we sometimes violate our own standards. </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How might we increase ethical decision</a:t>
            </a:r>
            <a:r>
              <a:rPr lang="en-US" baseline="0" dirty="0">
                <a:ea typeface="ＭＳ Ｐゴシック" pitchFamily="34" charset="-128"/>
              </a:rPr>
              <a:t> </a:t>
            </a:r>
            <a:r>
              <a:rPr lang="en-US" dirty="0">
                <a:ea typeface="ＭＳ Ｐゴシック" pitchFamily="34" charset="-128"/>
              </a:rPr>
              <a:t>making in organizations? First, sociologist James Q. Wilson promulgated the broken windows theory – the idea that decayed and disorderly urban environments may facilitate criminal behavior because they signal antisocial norms.</a:t>
            </a:r>
            <a:r>
              <a:rPr lang="en-US" baseline="0" dirty="0">
                <a:ea typeface="ＭＳ Ｐゴシック" pitchFamily="34" charset="-128"/>
              </a:rPr>
              <a:t> </a:t>
            </a:r>
            <a:r>
              <a:rPr lang="en-US" dirty="0">
                <a:ea typeface="ＭＳ Ｐゴシック" pitchFamily="34" charset="-128"/>
              </a:rPr>
              <a:t>Second, managers should encourage conversations about moral issues; they may serve as a reminder and increase ethical decision</a:t>
            </a:r>
            <a:r>
              <a:rPr lang="en-US" baseline="0" dirty="0">
                <a:ea typeface="ＭＳ Ｐゴシック" pitchFamily="34" charset="-128"/>
              </a:rPr>
              <a:t> </a:t>
            </a:r>
            <a:r>
              <a:rPr lang="en-US" dirty="0">
                <a:ea typeface="ＭＳ Ｐゴシック" pitchFamily="34" charset="-128"/>
              </a:rPr>
              <a:t>making.</a:t>
            </a:r>
            <a:r>
              <a:rPr lang="en-US" baseline="0" dirty="0">
                <a:ea typeface="ＭＳ Ｐゴシック" pitchFamily="34" charset="-128"/>
              </a:rPr>
              <a:t> </a:t>
            </a:r>
            <a:r>
              <a:rPr lang="en-US" dirty="0">
                <a:ea typeface="ＭＳ Ｐゴシック" pitchFamily="34" charset="-128"/>
              </a:rPr>
              <a:t>Finally, we should be aware of our own moral “blind spots” – the tendency to see ourselves as more moral than we are, and others as less moral than they are.</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Behavioral ethics research stresses the importance of culture in ethical decision</a:t>
            </a:r>
            <a:r>
              <a:rPr lang="en-US" baseline="0" dirty="0">
                <a:ea typeface="ＭＳ Ｐゴシック" pitchFamily="34" charset="-128"/>
              </a:rPr>
              <a:t> </a:t>
            </a:r>
            <a:r>
              <a:rPr lang="en-US" dirty="0">
                <a:ea typeface="ＭＳ Ｐゴシック" pitchFamily="34" charset="-128"/>
              </a:rPr>
              <a:t>making. What is ethical in one culture may be unethical in another. </a:t>
            </a:r>
          </a:p>
          <a:p>
            <a:pPr eaLnBrk="1" hangingPunct="1">
              <a:spcBef>
                <a:spcPct val="0"/>
              </a:spcBef>
            </a:pPr>
            <a:r>
              <a:rPr lang="en-US" dirty="0">
                <a:ea typeface="ＭＳ Ｐゴシック" pitchFamily="34" charset="-128"/>
              </a:rPr>
              <a:t>Without sensitivity to cultural differences in defining ethical conduct, organizations may encourage unethical conduct without even knowing it.</a:t>
            </a:r>
          </a:p>
          <a:p>
            <a:pPr eaLnBrk="1" hangingPunct="1">
              <a:spcBef>
                <a:spcPct val="0"/>
              </a:spcBef>
            </a:pPr>
            <a:endParaRPr lang="en-US" dirty="0">
              <a:ea typeface="ＭＳ Ｐゴシック" pitchFamily="34" charset="-128"/>
            </a:endParaRPr>
          </a:p>
          <a:p>
            <a:pPr eaLnBrk="1" hangingPunct="1">
              <a:spcBef>
                <a:spcPct val="0"/>
              </a:spcBef>
            </a:pPr>
            <a:endParaRPr lang="en-US" dirty="0">
              <a:ea typeface="ＭＳ Ｐゴシック" pitchFamily="34" charset="-128"/>
            </a:endParaRPr>
          </a:p>
        </p:txBody>
      </p:sp>
      <p:sp>
        <p:nvSpPr>
          <p:cNvPr id="808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5D4D32F-212B-428C-A09A-B9CB4B2AB9DC}" type="slidenum">
              <a:rPr lang="en-US">
                <a:ea typeface="ＭＳ Ｐゴシック" pitchFamily="-72" charset="-128"/>
                <a:cs typeface="ＭＳ Ｐゴシック" pitchFamily="-72" charset="-128"/>
              </a:rPr>
              <a:pPr fontAlgn="base">
                <a:spcBef>
                  <a:spcPct val="0"/>
                </a:spcBef>
                <a:spcAft>
                  <a:spcPct val="0"/>
                </a:spcAft>
                <a:defRPr/>
              </a:pPr>
              <a:t>30</a:t>
            </a:fld>
            <a:endParaRPr lang="en-US">
              <a:ea typeface="ＭＳ Ｐゴシック" pitchFamily="-72" charset="-128"/>
              <a:cs typeface="ＭＳ Ｐゴシック" pitchFamily="-72"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p:cNvSpPr>
          <p:nvPr>
            <p:ph type="sldImg"/>
          </p:nvPr>
        </p:nvSpPr>
        <p:spPr bwMode="auto">
          <a:noFill/>
          <a:ln>
            <a:solidFill>
              <a:srgbClr val="000000"/>
            </a:solidFill>
            <a:miter lim="800000"/>
            <a:headEnd/>
            <a:tailEnd/>
          </a:ln>
        </p:spPr>
      </p:sp>
      <p:sp>
        <p:nvSpPr>
          <p:cNvPr id="80898" name="Notes Placeholder 2"/>
          <p:cNvSpPr>
            <a:spLocks noGrp="1"/>
          </p:cNvSpPr>
          <p:nvPr>
            <p:ph type="body" idx="1"/>
          </p:nvPr>
        </p:nvSpPr>
        <p:spPr bwMode="auto">
          <a:noFill/>
        </p:spPr>
        <p:txBody>
          <a:bodyPr wrap="square" numCol="1" anchor="t" anchorCtr="0" compatLnSpc="1">
            <a:prstTxWarp prst="textNoShape">
              <a:avLst/>
            </a:prstTxWarp>
          </a:bodyPr>
          <a:lstStyle/>
          <a:p>
            <a:pPr marL="0" lvl="3"/>
            <a:r>
              <a:rPr lang="en-US" dirty="0"/>
              <a:t>Lying is one of the top unethical activities we may indulge in daily, and it undermines all efforts toward sound decision making. Lying is deadly to decision making, whether we sense the lies or not. Managers—and organizations—simply cannot make good decisions when facts are misrepresented and people give false motives for their behaviors.  </a:t>
            </a:r>
          </a:p>
          <a:p>
            <a:pPr marL="0" lvl="3"/>
            <a:r>
              <a:rPr lang="en-US" dirty="0"/>
              <a:t>Lying is a big ethical problem as well.</a:t>
            </a:r>
          </a:p>
          <a:p>
            <a:pPr eaLnBrk="1" hangingPunct="1">
              <a:spcBef>
                <a:spcPct val="0"/>
              </a:spcBef>
            </a:pPr>
            <a:endParaRPr lang="en-US" dirty="0">
              <a:ea typeface="ＭＳ Ｐゴシック" pitchFamily="34" charset="-128"/>
            </a:endParaRPr>
          </a:p>
          <a:p>
            <a:pPr eaLnBrk="1" hangingPunct="1">
              <a:spcBef>
                <a:spcPct val="0"/>
              </a:spcBef>
            </a:pPr>
            <a:endParaRPr lang="en-US" dirty="0">
              <a:ea typeface="ＭＳ Ｐゴシック" pitchFamily="34" charset="-128"/>
            </a:endParaRPr>
          </a:p>
        </p:txBody>
      </p:sp>
      <p:sp>
        <p:nvSpPr>
          <p:cNvPr id="808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5D4D32F-212B-428C-A09A-B9CB4B2AB9DC}" type="slidenum">
              <a:rPr lang="en-US">
                <a:ea typeface="ＭＳ Ｐゴシック" pitchFamily="-72" charset="-128"/>
                <a:cs typeface="ＭＳ Ｐゴシック" pitchFamily="-72" charset="-128"/>
              </a:rPr>
              <a:pPr fontAlgn="base">
                <a:spcBef>
                  <a:spcPct val="0"/>
                </a:spcBef>
                <a:spcAft>
                  <a:spcPct val="0"/>
                </a:spcAft>
                <a:defRPr/>
              </a:pPr>
              <a:t>31</a:t>
            </a:fld>
            <a:endParaRPr lang="en-US">
              <a:ea typeface="ＭＳ Ｐゴシック" pitchFamily="-72" charset="-128"/>
              <a:cs typeface="ＭＳ Ｐゴシック" pitchFamily="-72"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p:cNvSpPr>
          <p:nvPr>
            <p:ph type="sldImg"/>
          </p:nvPr>
        </p:nvSpPr>
        <p:spPr bwMode="auto">
          <a:noFill/>
          <a:ln>
            <a:solidFill>
              <a:srgbClr val="000000"/>
            </a:solidFill>
            <a:miter lim="800000"/>
            <a:headEnd/>
            <a:tailEnd/>
          </a:ln>
        </p:spPr>
      </p:sp>
      <p:sp>
        <p:nvSpPr>
          <p:cNvPr id="808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Creativity is the ability to produce novel and useful ideas. </a:t>
            </a:r>
          </a:p>
        </p:txBody>
      </p:sp>
      <p:sp>
        <p:nvSpPr>
          <p:cNvPr id="808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5D4D32F-212B-428C-A09A-B9CB4B2AB9DC}" type="slidenum">
              <a:rPr lang="en-US">
                <a:ea typeface="ＭＳ Ｐゴシック" pitchFamily="-72" charset="-128"/>
                <a:cs typeface="ＭＳ Ｐゴシック" pitchFamily="-72" charset="-128"/>
              </a:rPr>
              <a:pPr fontAlgn="base">
                <a:spcBef>
                  <a:spcPct val="0"/>
                </a:spcBef>
                <a:spcAft>
                  <a:spcPct val="0"/>
                </a:spcAft>
                <a:defRPr/>
              </a:pPr>
              <a:t>32</a:t>
            </a:fld>
            <a:endParaRPr lang="en-US">
              <a:ea typeface="ＭＳ Ｐゴシック" pitchFamily="-72" charset="-128"/>
              <a:cs typeface="ＭＳ Ｐゴシック" pitchFamily="-72"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p:cNvSpPr>
          <p:nvPr>
            <p:ph type="sldImg"/>
          </p:nvPr>
        </p:nvSpPr>
        <p:spPr bwMode="auto">
          <a:noFill/>
          <a:ln>
            <a:solidFill>
              <a:srgbClr val="000000"/>
            </a:solidFill>
            <a:miter lim="800000"/>
            <a:headEnd/>
            <a:tailEnd/>
          </a:ln>
        </p:spPr>
      </p:sp>
      <p:sp>
        <p:nvSpPr>
          <p:cNvPr id="80898" name="Notes Placeholder 2"/>
          <p:cNvSpPr>
            <a:spLocks noGrp="1"/>
          </p:cNvSpPr>
          <p:nvPr>
            <p:ph type="body" idx="1"/>
          </p:nvPr>
        </p:nvSpPr>
        <p:spPr bwMode="auto">
          <a:noFill/>
        </p:spPr>
        <p:txBody>
          <a:bodyPr wrap="square" numCol="1" anchor="t" anchorCtr="0" compatLnSpc="1">
            <a:prstTxWarp prst="textNoShape">
              <a:avLst/>
            </a:prstTxWarp>
            <a:normAutofit fontScale="85000" lnSpcReduction="20000"/>
          </a:bodyPr>
          <a:lstStyle/>
          <a:p>
            <a:pPr eaLnBrk="1" hangingPunct="1">
              <a:spcBef>
                <a:spcPct val="0"/>
              </a:spcBef>
            </a:pPr>
            <a:r>
              <a:rPr lang="en-US" dirty="0">
                <a:ea typeface="ＭＳ Ｐゴシック" pitchFamily="34" charset="-128"/>
              </a:rPr>
              <a:t>The three-stage model of creativity shown in Exhibit 6-5 suggests that creativity involves causes (creative potential and creative environment), creative behavior, and creative outcomes (innovation). </a:t>
            </a:r>
          </a:p>
          <a:p>
            <a:pPr eaLnBrk="1" hangingPunct="1">
              <a:spcBef>
                <a:spcPct val="0"/>
              </a:spcBef>
            </a:pPr>
            <a:endParaRPr lang="en-US" dirty="0">
              <a:ea typeface="ＭＳ Ｐゴシック" pitchFamily="34" charset="-128"/>
            </a:endParaRPr>
          </a:p>
          <a:p>
            <a:pPr eaLnBrk="1" hangingPunct="1">
              <a:spcBef>
                <a:spcPct val="0"/>
              </a:spcBef>
            </a:pPr>
            <a:r>
              <a:rPr lang="en-US" u="none" dirty="0">
                <a:ea typeface="ＭＳ Ｐゴシック" pitchFamily="34" charset="-128"/>
              </a:rPr>
              <a:t>The</a:t>
            </a:r>
            <a:r>
              <a:rPr lang="en-US" u="none" baseline="0" dirty="0">
                <a:ea typeface="ＭＳ Ｐゴシック" pitchFamily="34" charset="-128"/>
              </a:rPr>
              <a:t> first stage, </a:t>
            </a:r>
            <a:r>
              <a:rPr lang="en-US" i="1" u="none" baseline="0" dirty="0">
                <a:ea typeface="ＭＳ Ｐゴシック" pitchFamily="34" charset="-128"/>
              </a:rPr>
              <a:t>c</a:t>
            </a:r>
            <a:r>
              <a:rPr lang="en-US" i="1" u="none" dirty="0">
                <a:ea typeface="ＭＳ Ｐゴシック" pitchFamily="34" charset="-128"/>
              </a:rPr>
              <a:t>auses</a:t>
            </a:r>
            <a:r>
              <a:rPr lang="en-US" u="none" dirty="0">
                <a:ea typeface="ＭＳ Ｐゴシック" pitchFamily="34" charset="-128"/>
              </a:rPr>
              <a:t> of creative behavior, is</a:t>
            </a:r>
            <a:r>
              <a:rPr lang="en-US" u="none" baseline="0" dirty="0">
                <a:ea typeface="ＭＳ Ｐゴシック" pitchFamily="34" charset="-128"/>
              </a:rPr>
              <a:t> comprised of creative potential and creative environment. </a:t>
            </a:r>
            <a:r>
              <a:rPr lang="en-US" dirty="0">
                <a:ea typeface="ＭＳ Ｐゴシック" pitchFamily="34" charset="-128"/>
              </a:rPr>
              <a:t>Most people have some of the characteristics shared by exceptionally creative people,</a:t>
            </a:r>
            <a:r>
              <a:rPr lang="en-US" baseline="0" dirty="0">
                <a:ea typeface="ＭＳ Ｐゴシック" pitchFamily="34" charset="-128"/>
              </a:rPr>
              <a:t> but t</a:t>
            </a:r>
            <a:r>
              <a:rPr lang="en-US" dirty="0">
                <a:ea typeface="ＭＳ Ｐゴシック" pitchFamily="34" charset="-128"/>
              </a:rPr>
              <a:t>he more of these characteristics we have, the higher our creative potential. The potential for creativity is enhanced when individuals have abilities, knowledge, proficiencies, and similar expertise to their field of endeavor.</a:t>
            </a:r>
          </a:p>
          <a:p>
            <a:pPr eaLnBrk="1" hangingPunct="1">
              <a:spcBef>
                <a:spcPct val="0"/>
              </a:spcBef>
            </a:pPr>
            <a:r>
              <a:rPr lang="en-US" dirty="0">
                <a:ea typeface="ＭＳ Ｐゴシック" pitchFamily="34" charset="-128"/>
              </a:rPr>
              <a:t>What environmental factors affect whether creative potential translates into creative behaviors? First and perhaps most important is motivation. If you aren’t motivated to be creative, it is unlikely you will be. It is also valuable to work in an environment that rewards and recognizes creative work. A recent nation-level study suggests that countries scoring high on </a:t>
            </a:r>
            <a:r>
              <a:rPr lang="en-US" dirty="0" err="1">
                <a:ea typeface="ＭＳ Ｐゴシック" pitchFamily="34" charset="-128"/>
              </a:rPr>
              <a:t>Hofstede’s</a:t>
            </a:r>
            <a:r>
              <a:rPr lang="en-US" dirty="0">
                <a:ea typeface="ＭＳ Ｐゴシック" pitchFamily="34" charset="-128"/>
              </a:rPr>
              <a:t> culture dimension of individuality are more creative. Good leadership matters to creativity, too. Studies show that diverse teams can be more creative, but only under certain conditions.</a:t>
            </a:r>
          </a:p>
          <a:p>
            <a:pPr eaLnBrk="1" hangingPunct="1">
              <a:spcBef>
                <a:spcPct val="0"/>
              </a:spcBef>
            </a:pPr>
            <a:endParaRPr lang="en-US" dirty="0">
              <a:ea typeface="ＭＳ Ｐゴシック" pitchFamily="34" charset="-128"/>
            </a:endParaRPr>
          </a:p>
          <a:p>
            <a:pPr eaLnBrk="1" hangingPunct="1">
              <a:spcBef>
                <a:spcPct val="0"/>
              </a:spcBef>
            </a:pPr>
            <a:r>
              <a:rPr lang="en-US" i="1" dirty="0">
                <a:ea typeface="ＭＳ Ｐゴシック" pitchFamily="34" charset="-128"/>
              </a:rPr>
              <a:t>Creative behavior </a:t>
            </a:r>
            <a:r>
              <a:rPr lang="en-US" dirty="0">
                <a:ea typeface="ＭＳ Ｐゴシック" pitchFamily="34" charset="-128"/>
              </a:rPr>
              <a:t>occurs in four steps, each of which leads to the next:</a:t>
            </a:r>
          </a:p>
          <a:p>
            <a:pPr marL="171450" indent="-171450" eaLnBrk="1" hangingPunct="1">
              <a:spcBef>
                <a:spcPct val="0"/>
              </a:spcBef>
              <a:buFont typeface="Arial"/>
              <a:buChar char="•"/>
            </a:pPr>
            <a:r>
              <a:rPr lang="en-US" dirty="0">
                <a:ea typeface="ＭＳ Ｐゴシック" pitchFamily="34" charset="-128"/>
              </a:rPr>
              <a:t>Problem formulation: any act of creativity begins with a problem that the behavior is designed to solve. </a:t>
            </a:r>
          </a:p>
          <a:p>
            <a:pPr marL="171450" indent="-171450" eaLnBrk="1" hangingPunct="1">
              <a:spcBef>
                <a:spcPct val="0"/>
              </a:spcBef>
              <a:buFont typeface="Arial"/>
              <a:buChar char="•"/>
            </a:pPr>
            <a:r>
              <a:rPr lang="en-US" dirty="0">
                <a:ea typeface="ＭＳ Ｐゴシック" pitchFamily="34" charset="-128"/>
              </a:rPr>
              <a:t>Problem formulation: the stage of creative behavior in which we identify a problem or opportunity that requires a solution as yet unknown.</a:t>
            </a:r>
          </a:p>
          <a:p>
            <a:pPr marL="171450" indent="-171450" eaLnBrk="1" hangingPunct="1">
              <a:spcBef>
                <a:spcPct val="0"/>
              </a:spcBef>
              <a:buFont typeface="Arial"/>
              <a:buChar char="•"/>
            </a:pPr>
            <a:r>
              <a:rPr lang="en-US" dirty="0">
                <a:ea typeface="ＭＳ Ｐゴシック" pitchFamily="34" charset="-128"/>
              </a:rPr>
              <a:t>Information gathering: the stage of creative behavior when possible solutions to a problem incubate in an individual’s mind.</a:t>
            </a:r>
          </a:p>
          <a:p>
            <a:pPr marL="171450" indent="-171450" eaLnBrk="1" hangingPunct="1">
              <a:spcBef>
                <a:spcPct val="0"/>
              </a:spcBef>
              <a:buFont typeface="Arial"/>
              <a:buChar char="•"/>
            </a:pPr>
            <a:r>
              <a:rPr lang="en-US" dirty="0">
                <a:ea typeface="ＭＳ Ｐゴシック" pitchFamily="34" charset="-128"/>
              </a:rPr>
              <a:t>Idea generation: the process of creative behavior in which we develop possible solutions to a problem from relevant information and knowledge.</a:t>
            </a:r>
          </a:p>
          <a:p>
            <a:pPr marL="171450" indent="-171450" eaLnBrk="1" hangingPunct="1">
              <a:spcBef>
                <a:spcPct val="0"/>
              </a:spcBef>
              <a:buFont typeface="Arial"/>
              <a:buChar char="•"/>
            </a:pPr>
            <a:r>
              <a:rPr lang="en-US" dirty="0">
                <a:ea typeface="ＭＳ Ｐゴシック" pitchFamily="34" charset="-128"/>
              </a:rPr>
              <a:t>Idea evaluation:</a:t>
            </a:r>
            <a:r>
              <a:rPr lang="en-US" baseline="0" dirty="0">
                <a:ea typeface="ＭＳ Ｐゴシック" pitchFamily="34" charset="-128"/>
              </a:rPr>
              <a:t> </a:t>
            </a:r>
            <a:r>
              <a:rPr lang="en-US" dirty="0">
                <a:ea typeface="ＭＳ Ｐゴシック" pitchFamily="34" charset="-128"/>
              </a:rPr>
              <a:t>the process of creative behavior in which we evaluate potential solutions to identify the best one.</a:t>
            </a:r>
          </a:p>
          <a:p>
            <a:pPr eaLnBrk="1" hangingPunct="1">
              <a:spcBef>
                <a:spcPct val="0"/>
              </a:spcBef>
            </a:pPr>
            <a:endParaRPr lang="en-US" dirty="0">
              <a:ea typeface="ＭＳ Ｐゴシック" pitchFamily="34" charset="-128"/>
            </a:endParaRPr>
          </a:p>
          <a:p>
            <a:pPr eaLnBrk="1" hangingPunct="1">
              <a:spcBef>
                <a:spcPct val="0"/>
              </a:spcBef>
            </a:pPr>
            <a:r>
              <a:rPr lang="en-US" dirty="0">
                <a:ea typeface="ＭＳ Ｐゴシック" pitchFamily="34" charset="-128"/>
              </a:rPr>
              <a:t>Lastly,</a:t>
            </a:r>
            <a:r>
              <a:rPr lang="en-US" baseline="0" dirty="0">
                <a:ea typeface="ＭＳ Ｐゴシック" pitchFamily="34" charset="-128"/>
              </a:rPr>
              <a:t> w</a:t>
            </a:r>
            <a:r>
              <a:rPr lang="en-US" dirty="0">
                <a:ea typeface="ＭＳ Ｐゴシック" pitchFamily="34" charset="-128"/>
              </a:rPr>
              <a:t>e can define </a:t>
            </a:r>
            <a:r>
              <a:rPr lang="en-US" i="1" dirty="0">
                <a:ea typeface="ＭＳ Ｐゴシック" pitchFamily="34" charset="-128"/>
              </a:rPr>
              <a:t>creative outcomes </a:t>
            </a:r>
            <a:r>
              <a:rPr lang="en-US" dirty="0">
                <a:ea typeface="ＭＳ Ｐゴシック" pitchFamily="34" charset="-128"/>
              </a:rPr>
              <a:t>as ideas or solutions judged to be novel and useful by relevant stakeholders. Novelty itself does not generate a creative outcome if it isn’t useful;</a:t>
            </a:r>
            <a:r>
              <a:rPr lang="en-US" baseline="0" dirty="0">
                <a:ea typeface="ＭＳ Ｐゴシック" pitchFamily="34" charset="-128"/>
              </a:rPr>
              <a:t> t</a:t>
            </a:r>
            <a:r>
              <a:rPr lang="en-US" dirty="0">
                <a:ea typeface="ＭＳ Ｐゴシック" pitchFamily="34" charset="-128"/>
              </a:rPr>
              <a:t>hus, “off-the-wall” solutions are creative only if they help solve the problem. Softs skills help translate ideas into results.</a:t>
            </a:r>
            <a:r>
              <a:rPr lang="en-US" baseline="0" dirty="0">
                <a:ea typeface="ＭＳ Ｐゴシック" pitchFamily="34" charset="-128"/>
              </a:rPr>
              <a:t> </a:t>
            </a:r>
            <a:r>
              <a:rPr lang="en-US" dirty="0">
                <a:ea typeface="ＭＳ Ｐゴシック" pitchFamily="34" charset="-128"/>
              </a:rPr>
              <a:t>Another important factor is organizational climate.</a:t>
            </a:r>
            <a:r>
              <a:rPr lang="en-US" baseline="0" dirty="0">
                <a:ea typeface="ＭＳ Ｐゴシック" pitchFamily="34" charset="-128"/>
              </a:rPr>
              <a:t> A</a:t>
            </a:r>
            <a:r>
              <a:rPr lang="en-US" dirty="0">
                <a:ea typeface="ＭＳ Ｐゴシック" pitchFamily="34" charset="-128"/>
              </a:rPr>
              <a:t> study of health care teams found that team creativity translated into innovation only when the climate actively supported innovation.</a:t>
            </a:r>
          </a:p>
          <a:p>
            <a:pPr eaLnBrk="1" hangingPunct="1">
              <a:spcBef>
                <a:spcPct val="0"/>
              </a:spcBef>
            </a:pPr>
            <a:endParaRPr lang="en-US" dirty="0">
              <a:ea typeface="ＭＳ Ｐゴシック" pitchFamily="34" charset="-128"/>
            </a:endParaRPr>
          </a:p>
          <a:p>
            <a:pPr eaLnBrk="1" hangingPunct="1">
              <a:spcBef>
                <a:spcPct val="0"/>
              </a:spcBef>
            </a:pPr>
            <a:endParaRPr lang="en-US" dirty="0">
              <a:ea typeface="ＭＳ Ｐゴシック" pitchFamily="34" charset="-128"/>
            </a:endParaRPr>
          </a:p>
        </p:txBody>
      </p:sp>
      <p:sp>
        <p:nvSpPr>
          <p:cNvPr id="808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5D4D32F-212B-428C-A09A-B9CB4B2AB9DC}" type="slidenum">
              <a:rPr lang="en-US">
                <a:ea typeface="ＭＳ Ｐゴシック" pitchFamily="-72" charset="-128"/>
                <a:cs typeface="ＭＳ Ｐゴシック" pitchFamily="-72" charset="-128"/>
              </a:rPr>
              <a:pPr fontAlgn="base">
                <a:spcBef>
                  <a:spcPct val="0"/>
                </a:spcBef>
                <a:spcAft>
                  <a:spcPct val="0"/>
                </a:spcAft>
                <a:defRPr/>
              </a:pPr>
              <a:t>33</a:t>
            </a:fld>
            <a:endParaRPr lang="en-US">
              <a:ea typeface="ＭＳ Ｐゴシック" pitchFamily="-72" charset="-128"/>
              <a:cs typeface="ＭＳ Ｐゴシック" pitchFamily="-72"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p:cNvSpPr>
          <p:nvPr>
            <p:ph type="sldImg"/>
          </p:nvPr>
        </p:nvSpPr>
        <p:spPr bwMode="auto">
          <a:noFill/>
          <a:ln>
            <a:solidFill>
              <a:srgbClr val="000000"/>
            </a:solidFill>
            <a:miter lim="800000"/>
            <a:headEnd/>
            <a:tailEnd/>
          </a:ln>
        </p:spPr>
      </p:sp>
      <p:sp>
        <p:nvSpPr>
          <p:cNvPr id="84994"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lvl="0"/>
            <a:r>
              <a:rPr lang="en-US" sz="1200" kern="1200" dirty="0">
                <a:solidFill>
                  <a:schemeClr val="tx1"/>
                </a:solidFill>
                <a:effectLst/>
                <a:latin typeface="+mn-lt"/>
                <a:ea typeface="ＭＳ Ｐゴシック" pitchFamily="-72" charset="-128"/>
                <a:cs typeface="+mn-cs"/>
              </a:rPr>
              <a:t>Individuals base their behavior not on the way their external environment actually is, but rather on the way they see it or believe it to be. An understanding of the way people make decisions can help us explain and predict behavior, but few important decisions are simple or unambiguous enough for the rational model’s assumptions to apply. We find individuals looking for solutions that </a:t>
            </a:r>
            <a:r>
              <a:rPr lang="en-US" sz="1200" i="1" kern="1200" dirty="0">
                <a:solidFill>
                  <a:schemeClr val="tx1"/>
                </a:solidFill>
                <a:effectLst/>
                <a:latin typeface="+mn-lt"/>
                <a:ea typeface="ＭＳ Ｐゴシック" pitchFamily="-72" charset="-128"/>
                <a:cs typeface="+mn-cs"/>
              </a:rPr>
              <a:t>satisfice</a:t>
            </a:r>
            <a:r>
              <a:rPr lang="en-US" sz="1200" kern="1200" dirty="0">
                <a:solidFill>
                  <a:schemeClr val="tx1"/>
                </a:solidFill>
                <a:effectLst/>
                <a:latin typeface="+mn-lt"/>
                <a:ea typeface="ＭＳ Ｐゴシック" pitchFamily="-72" charset="-128"/>
                <a:cs typeface="+mn-cs"/>
              </a:rPr>
              <a:t> rather than optimize, injecting biases and prejudices into the decision process, and relying on intuition. </a:t>
            </a:r>
          </a:p>
          <a:p>
            <a:pPr lvl="0"/>
            <a:endParaRPr lang="en-US" sz="1200" kern="1200" dirty="0">
              <a:solidFill>
                <a:schemeClr val="tx1"/>
              </a:solidFill>
              <a:effectLst/>
              <a:latin typeface="+mn-lt"/>
              <a:ea typeface="ＭＳ Ｐゴシック" pitchFamily="-72" charset="-128"/>
              <a:cs typeface="+mn-cs"/>
            </a:endParaRPr>
          </a:p>
          <a:p>
            <a:pPr lvl="0"/>
            <a:r>
              <a:rPr lang="en-US" sz="1200" kern="1200" dirty="0">
                <a:solidFill>
                  <a:schemeClr val="tx1"/>
                </a:solidFill>
                <a:effectLst/>
                <a:latin typeface="+mn-lt"/>
                <a:ea typeface="ＭＳ Ｐゴシック" pitchFamily="-72" charset="-128"/>
                <a:cs typeface="+mn-cs"/>
              </a:rPr>
              <a:t>Managers should encourage creativity in employees and teams to create a route to innovative decision</a:t>
            </a:r>
            <a:r>
              <a:rPr lang="en-US" sz="1200" kern="1200" baseline="0" dirty="0">
                <a:solidFill>
                  <a:schemeClr val="tx1"/>
                </a:solidFill>
                <a:effectLst/>
                <a:latin typeface="+mn-lt"/>
                <a:ea typeface="ＭＳ Ｐゴシック" pitchFamily="-72" charset="-128"/>
                <a:cs typeface="+mn-cs"/>
              </a:rPr>
              <a:t> </a:t>
            </a:r>
            <a:r>
              <a:rPr lang="en-US" sz="1200" kern="1200" dirty="0">
                <a:solidFill>
                  <a:schemeClr val="tx1"/>
                </a:solidFill>
                <a:effectLst/>
                <a:latin typeface="+mn-lt"/>
                <a:ea typeface="ＭＳ Ｐゴシック" pitchFamily="-72" charset="-128"/>
                <a:cs typeface="+mn-cs"/>
              </a:rPr>
              <a:t>making.</a:t>
            </a:r>
            <a:r>
              <a:rPr lang="en-US" sz="1200" kern="1200" baseline="0" dirty="0">
                <a:solidFill>
                  <a:schemeClr val="tx1"/>
                </a:solidFill>
                <a:effectLst/>
                <a:latin typeface="+mn-lt"/>
                <a:ea typeface="ＭＳ Ｐゴシック" pitchFamily="-72" charset="-128"/>
                <a:cs typeface="+mn-cs"/>
              </a:rPr>
              <a:t> </a:t>
            </a:r>
            <a:r>
              <a:rPr lang="en-US" sz="1200" kern="1200" dirty="0">
                <a:solidFill>
                  <a:schemeClr val="tx1"/>
                </a:solidFill>
                <a:effectLst/>
                <a:latin typeface="+mn-lt"/>
                <a:ea typeface="ＭＳ Ｐゴシック" pitchFamily="-72" charset="-128"/>
                <a:cs typeface="+mn-cs"/>
              </a:rPr>
              <a:t>Specific implications for managers are:</a:t>
            </a:r>
          </a:p>
          <a:p>
            <a:pPr marL="171450" lvl="0" indent="-171450">
              <a:buFont typeface="Arial" panose="020B0604020202020204" pitchFamily="34" charset="0"/>
              <a:buChar char="•"/>
            </a:pPr>
            <a:r>
              <a:rPr lang="en-US" dirty="0"/>
              <a:t>Behavior follows perception, so to influence behavior at work, assess how people perceive their work. Often behaviors we find puzzling can be explained by understanding the initiating perceptions.</a:t>
            </a:r>
          </a:p>
          <a:p>
            <a:pPr marL="171450" lvl="0" indent="-171450">
              <a:buFont typeface="Arial" panose="020B0604020202020204" pitchFamily="34" charset="0"/>
              <a:buChar char="•"/>
            </a:pPr>
            <a:r>
              <a:rPr lang="en-US" dirty="0"/>
              <a:t>Make better decisions by recognizing perceptual biases and decision-making errors we tend to commit. Learning about these problems doesn’t always prevent us from making mistakes, but it does help.</a:t>
            </a:r>
          </a:p>
        </p:txBody>
      </p:sp>
      <p:sp>
        <p:nvSpPr>
          <p:cNvPr id="849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F9990C9-AD59-4181-AB5C-C1122262B970}" type="slidenum">
              <a:rPr lang="en-US">
                <a:ea typeface="ＭＳ Ｐゴシック" pitchFamily="-72" charset="-128"/>
                <a:cs typeface="ＭＳ Ｐゴシック" pitchFamily="-72" charset="-128"/>
              </a:rPr>
              <a:pPr fontAlgn="base">
                <a:spcBef>
                  <a:spcPct val="0"/>
                </a:spcBef>
                <a:spcAft>
                  <a:spcPct val="0"/>
                </a:spcAft>
                <a:defRPr/>
              </a:pPr>
              <a:t>34</a:t>
            </a:fld>
            <a:endParaRPr lang="en-US">
              <a:ea typeface="ＭＳ Ｐゴシック" pitchFamily="-72" charset="-128"/>
              <a:cs typeface="ＭＳ Ｐゴシック" pitchFamily="-72"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p:cNvSpPr>
          <p:nvPr>
            <p:ph type="sldImg"/>
          </p:nvPr>
        </p:nvSpPr>
        <p:spPr bwMode="auto">
          <a:noFill/>
          <a:ln>
            <a:solidFill>
              <a:srgbClr val="000000"/>
            </a:solidFill>
            <a:miter lim="800000"/>
            <a:headEnd/>
            <a:tailEnd/>
          </a:ln>
        </p:spPr>
      </p:sp>
      <p:sp>
        <p:nvSpPr>
          <p:cNvPr id="84994"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marL="171450" lvl="0" indent="-171450">
              <a:buFont typeface="Arial" panose="020B0604020202020204" pitchFamily="34" charset="0"/>
              <a:buChar char="•"/>
            </a:pPr>
            <a:r>
              <a:rPr lang="en-US" dirty="0"/>
              <a:t>Adjust your decision-making approach to the national culture you’re operating in and to the criteria your organization values. If you’re in a country that doesn’t value rationality, don’t feel compelled to follow the rational decision-making model or to try to make your decisions appear rational. Adjust your decision approach to ensure compatibility with the organizational culture.</a:t>
            </a:r>
          </a:p>
          <a:p>
            <a:pPr marL="171450" lvl="0" indent="-171450">
              <a:buFont typeface="Arial" panose="020B0604020202020204" pitchFamily="34" charset="0"/>
              <a:buChar char="•"/>
            </a:pPr>
            <a:endParaRPr lang="en-US" dirty="0"/>
          </a:p>
        </p:txBody>
      </p:sp>
      <p:sp>
        <p:nvSpPr>
          <p:cNvPr id="849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F9990C9-AD59-4181-AB5C-C1122262B970}" type="slidenum">
              <a:rPr lang="en-US">
                <a:ea typeface="ＭＳ Ｐゴシック" pitchFamily="-72" charset="-128"/>
                <a:cs typeface="ＭＳ Ｐゴシック" pitchFamily="-72" charset="-128"/>
              </a:rPr>
              <a:pPr fontAlgn="base">
                <a:spcBef>
                  <a:spcPct val="0"/>
                </a:spcBef>
                <a:spcAft>
                  <a:spcPct val="0"/>
                </a:spcAft>
                <a:defRPr/>
              </a:pPr>
              <a:t>35</a:t>
            </a:fld>
            <a:endParaRPr lang="en-US">
              <a:ea typeface="ＭＳ Ｐゴシック" pitchFamily="-72" charset="-128"/>
              <a:cs typeface="ＭＳ Ｐゴシック" pitchFamily="-72"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p:cNvSpPr>
          <p:nvPr>
            <p:ph type="sldImg"/>
          </p:nvPr>
        </p:nvSpPr>
        <p:spPr bwMode="auto">
          <a:noFill/>
          <a:ln>
            <a:solidFill>
              <a:srgbClr val="000000"/>
            </a:solidFill>
            <a:miter lim="800000"/>
            <a:headEnd/>
            <a:tailEnd/>
          </a:ln>
        </p:spPr>
      </p:sp>
      <p:sp>
        <p:nvSpPr>
          <p:cNvPr id="84994"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marL="171450" lvl="0" indent="-171450">
              <a:buFont typeface="Arial" panose="020B0604020202020204" pitchFamily="34" charset="0"/>
              <a:buChar char="•"/>
            </a:pPr>
            <a:r>
              <a:rPr lang="en-US" dirty="0"/>
              <a:t>Combine rational analysis with intuition. These are not conflicting approaches to decision making. By using both, you can actually improve your decision  making effectiveness.</a:t>
            </a:r>
          </a:p>
          <a:p>
            <a:pPr marL="171450" lvl="0" indent="-171450">
              <a:buFont typeface="Arial" panose="020B0604020202020204" pitchFamily="34" charset="0"/>
              <a:buChar char="•"/>
            </a:pPr>
            <a:r>
              <a:rPr lang="en-US" dirty="0"/>
              <a:t>Try to enhance your creativity. Actively look for novel solutions to problems, attempt to see problems in new ways, use analogies, and hire creative talent. Try to remove work and organizational barriers that might impede your creativity.</a:t>
            </a:r>
          </a:p>
        </p:txBody>
      </p:sp>
      <p:sp>
        <p:nvSpPr>
          <p:cNvPr id="8499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F9990C9-AD59-4181-AB5C-C1122262B970}" type="slidenum">
              <a:rPr lang="en-US">
                <a:ea typeface="ＭＳ Ｐゴシック" pitchFamily="-72" charset="-128"/>
                <a:cs typeface="ＭＳ Ｐゴシック" pitchFamily="-72" charset="-128"/>
              </a:rPr>
              <a:pPr fontAlgn="base">
                <a:spcBef>
                  <a:spcPct val="0"/>
                </a:spcBef>
                <a:spcAft>
                  <a:spcPct val="0"/>
                </a:spcAft>
                <a:defRPr/>
              </a:pPr>
              <a:t>36</a:t>
            </a:fld>
            <a:endParaRPr lang="en-US">
              <a:ea typeface="ＭＳ Ｐゴシック" pitchFamily="-72" charset="-128"/>
              <a:cs typeface="ＭＳ Ｐゴシック" pitchFamily="-72"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i="1" dirty="0">
                <a:ea typeface="ＭＳ Ｐゴシック" pitchFamily="34" charset="-128"/>
              </a:rPr>
              <a:t>Perception</a:t>
            </a:r>
            <a:r>
              <a:rPr lang="en-US" dirty="0">
                <a:ea typeface="ＭＳ Ｐゴシック" pitchFamily="34" charset="-128"/>
              </a:rPr>
              <a:t> is a process by which individuals organize and interpret their sensory impressions in order to give meaning to their environment. It is important to the study of OB because people’s behaviors are based on their perception of what reality is, not on reality itself.</a:t>
            </a:r>
          </a:p>
        </p:txBody>
      </p:sp>
      <p:sp>
        <p:nvSpPr>
          <p:cNvPr id="2150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8FA564F-1890-41D2-89A8-296C376F0E29}" type="slidenum">
              <a:rPr lang="en-US">
                <a:ea typeface="ＭＳ Ｐゴシック" pitchFamily="-72" charset="-128"/>
                <a:cs typeface="ＭＳ Ｐゴシック" pitchFamily="-72" charset="-128"/>
              </a:rPr>
              <a:pPr fontAlgn="base">
                <a:spcBef>
                  <a:spcPct val="0"/>
                </a:spcBef>
                <a:spcAft>
                  <a:spcPct val="0"/>
                </a:spcAft>
                <a:defRPr/>
              </a:pPr>
              <a:t>4</a:t>
            </a:fld>
            <a:endParaRPr lang="en-US">
              <a:ea typeface="ＭＳ Ｐゴシック" pitchFamily="-72" charset="-128"/>
              <a:cs typeface="ＭＳ Ｐゴシック" pitchFamily="-72"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Factors that shape and can distort perception include the perceiver, the target, or the situation, as shown here in Exhibit 6-1. When an individual looks at a target and attempts to interpret what he or she sees, that interpretation is heavily influenced by the personal characteristics of the individual perceiver. The more relevant personal characteristics affecting the perceptions of the perceiver are attitudes, motives, interests, past experiences, and expectations.</a:t>
            </a:r>
          </a:p>
        </p:txBody>
      </p:sp>
      <p:sp>
        <p:nvSpPr>
          <p:cNvPr id="2355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C1652AE-EFAD-4E6B-8489-AB35ACDD7882}" type="slidenum">
              <a:rPr lang="en-US">
                <a:ea typeface="ＭＳ Ｐゴシック" pitchFamily="-72" charset="-128"/>
                <a:cs typeface="ＭＳ Ｐゴシック" pitchFamily="-72" charset="-128"/>
              </a:rPr>
              <a:pPr fontAlgn="base">
                <a:spcBef>
                  <a:spcPct val="0"/>
                </a:spcBef>
                <a:spcAft>
                  <a:spcPct val="0"/>
                </a:spcAft>
                <a:defRPr/>
              </a:pPr>
              <a:t>5</a:t>
            </a:fld>
            <a:endParaRPr lang="en-US">
              <a:ea typeface="ＭＳ Ｐゴシック" pitchFamily="-72" charset="-128"/>
              <a:cs typeface="ＭＳ Ｐゴシック" pitchFamily="-72"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i="1" dirty="0">
                <a:ea typeface="ＭＳ Ｐゴシック" pitchFamily="34" charset="-128"/>
              </a:rPr>
              <a:t>Attribution theory </a:t>
            </a:r>
            <a:r>
              <a:rPr lang="en-US" dirty="0">
                <a:ea typeface="ＭＳ Ｐゴシック" pitchFamily="34" charset="-128"/>
              </a:rPr>
              <a:t>suggests that when we observe an individual’s behavior, we attempt to determine whether it was internally or externally caused. That determination depends largely on three factors: distinctiveness, consensus, and consistency. We’ll talk more about each of these in a minute.</a:t>
            </a:r>
          </a:p>
        </p:txBody>
      </p:sp>
      <p:sp>
        <p:nvSpPr>
          <p:cNvPr id="2560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CA8CF7B-96D7-42C7-94DB-B0DCDD3E5B9B}" type="slidenum">
              <a:rPr lang="en-US">
                <a:ea typeface="ＭＳ Ｐゴシック" pitchFamily="-72" charset="-128"/>
                <a:cs typeface="ＭＳ Ｐゴシック" pitchFamily="-72" charset="-128"/>
              </a:rPr>
              <a:pPr fontAlgn="base">
                <a:spcBef>
                  <a:spcPct val="0"/>
                </a:spcBef>
                <a:spcAft>
                  <a:spcPct val="0"/>
                </a:spcAft>
                <a:defRPr/>
              </a:pPr>
              <a:t>6</a:t>
            </a:fld>
            <a:endParaRPr lang="en-US">
              <a:ea typeface="ＭＳ Ｐゴシック" pitchFamily="-72" charset="-128"/>
              <a:cs typeface="ＭＳ Ｐゴシック" pitchFamily="-72"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First, let’s clarify the differences between internal and external causation. </a:t>
            </a:r>
            <a:r>
              <a:rPr lang="en-US" b="0" dirty="0">
                <a:ea typeface="ＭＳ Ｐゴシック" pitchFamily="34" charset="-128"/>
              </a:rPr>
              <a:t>Internally</a:t>
            </a:r>
            <a:r>
              <a:rPr lang="en-US" dirty="0">
                <a:ea typeface="ＭＳ Ｐゴシック" pitchFamily="34" charset="-128"/>
              </a:rPr>
              <a:t> caused behaviors are those that are believed to be under the personal control of the individual. </a:t>
            </a:r>
            <a:r>
              <a:rPr lang="en-US" b="0" dirty="0">
                <a:ea typeface="ＭＳ Ｐゴシック" pitchFamily="34" charset="-128"/>
              </a:rPr>
              <a:t>Externally</a:t>
            </a:r>
            <a:r>
              <a:rPr lang="en-US" dirty="0">
                <a:ea typeface="ＭＳ Ｐゴシック" pitchFamily="34" charset="-128"/>
              </a:rPr>
              <a:t> caused behavior is seen as resulting from outside causes; that is, the person is seen as having been forced into the behavior by the situation. </a:t>
            </a:r>
          </a:p>
        </p:txBody>
      </p:sp>
      <p:sp>
        <p:nvSpPr>
          <p:cNvPr id="276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CAC6E75-DA77-437E-A303-8481FBAC1E4B}" type="slidenum">
              <a:rPr lang="en-US">
                <a:ea typeface="ＭＳ Ｐゴシック" pitchFamily="-72" charset="-128"/>
                <a:cs typeface="ＭＳ Ｐゴシック" pitchFamily="-72" charset="-128"/>
              </a:rPr>
              <a:pPr fontAlgn="base">
                <a:spcBef>
                  <a:spcPct val="0"/>
                </a:spcBef>
                <a:spcAft>
                  <a:spcPct val="0"/>
                </a:spcAft>
                <a:defRPr/>
              </a:pPr>
              <a:t>7</a:t>
            </a:fld>
            <a:endParaRPr lang="en-US">
              <a:ea typeface="ＭＳ Ｐゴシック" pitchFamily="-72" charset="-128"/>
              <a:cs typeface="ＭＳ Ｐゴシック" pitchFamily="-72"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Now, let’s look at each of the three determining factors shown here in Exhibit 6-2, more closely. Distinctiveness refers to whether an individual displays different behaviors in different situations. Consensus occurs if everyone who is faced with a similar situation responds in the same way. Finally, is there consistency in a person’s actions. </a:t>
            </a:r>
          </a:p>
          <a:p>
            <a:pPr eaLnBrk="1" hangingPunct="1">
              <a:spcBef>
                <a:spcPct val="0"/>
              </a:spcBef>
            </a:pPr>
            <a:endParaRPr lang="en-US" b="1" dirty="0">
              <a:ea typeface="ＭＳ Ｐゴシック" pitchFamily="34" charset="-128"/>
            </a:endParaRPr>
          </a:p>
        </p:txBody>
      </p:sp>
      <p:sp>
        <p:nvSpPr>
          <p:cNvPr id="296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8043947-4155-48F6-B1DB-B948C33C887E}" type="slidenum">
              <a:rPr lang="en-US">
                <a:ea typeface="ＭＳ Ｐゴシック" pitchFamily="-72" charset="-128"/>
                <a:cs typeface="ＭＳ Ｐゴシック" pitchFamily="-72" charset="-128"/>
              </a:rPr>
              <a:pPr fontAlgn="base">
                <a:spcBef>
                  <a:spcPct val="0"/>
                </a:spcBef>
                <a:spcAft>
                  <a:spcPct val="0"/>
                </a:spcAft>
                <a:defRPr/>
              </a:pPr>
              <a:t>8</a:t>
            </a:fld>
            <a:endParaRPr lang="en-US">
              <a:ea typeface="ＭＳ Ｐゴシック" pitchFamily="-72" charset="-128"/>
              <a:cs typeface="ＭＳ Ｐゴシック" pitchFamily="-72"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ea typeface="ＭＳ Ｐゴシック" pitchFamily="34" charset="-128"/>
              </a:rPr>
              <a:t>Errors or biases can distort attributions. </a:t>
            </a:r>
            <a:r>
              <a:rPr lang="en-US" i="1" dirty="0">
                <a:ea typeface="ＭＳ Ｐゴシック" pitchFamily="34" charset="-128"/>
              </a:rPr>
              <a:t>Fundamental attribution error </a:t>
            </a:r>
            <a:r>
              <a:rPr lang="en-US" dirty="0">
                <a:ea typeface="ＭＳ Ｐゴシック" pitchFamily="34" charset="-128"/>
              </a:rPr>
              <a:t>occurs when we underestimate the influence of external factors and overestimate the influence of internal or personal factors. </a:t>
            </a:r>
            <a:r>
              <a:rPr lang="en-US" i="1" dirty="0">
                <a:ea typeface="ＭＳ Ｐゴシック" pitchFamily="34" charset="-128"/>
              </a:rPr>
              <a:t>Self-serving bias </a:t>
            </a:r>
            <a:r>
              <a:rPr lang="en-US" dirty="0">
                <a:ea typeface="ＭＳ Ｐゴシック" pitchFamily="34" charset="-128"/>
              </a:rPr>
              <a:t>occurs when individuals attribute their own successes to internal factors, such as ability or effort, while putting the blame for failure on external factors, such as luck. </a:t>
            </a:r>
          </a:p>
        </p:txBody>
      </p:sp>
      <p:sp>
        <p:nvSpPr>
          <p:cNvPr id="3174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B709078-17C4-4A02-8E66-5F1B549C03EA}" type="slidenum">
              <a:rPr lang="en-US">
                <a:ea typeface="ＭＳ Ｐゴシック" pitchFamily="-72" charset="-128"/>
                <a:cs typeface="ＭＳ Ｐゴシック" pitchFamily="-72" charset="-128"/>
              </a:rPr>
              <a:pPr fontAlgn="base">
                <a:spcBef>
                  <a:spcPct val="0"/>
                </a:spcBef>
                <a:spcAft>
                  <a:spcPct val="0"/>
                </a:spcAft>
                <a:defRPr/>
              </a:pPr>
              <a:t>9</a:t>
            </a:fld>
            <a:endParaRPr lang="en-US">
              <a:ea typeface="ＭＳ Ｐゴシック" pitchFamily="-72" charset="-128"/>
              <a:cs typeface="ＭＳ Ｐゴシック" pitchFamily="-72"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r>
              <a:rPr lang="en-US"/>
              <a:t>6-</a:t>
            </a:r>
            <a:fld id="{3ACDF45B-A650-41CA-ACC6-C49FC82DC66F}" type="slidenum">
              <a:rPr lang="en-US" smtClean="0"/>
              <a:pPr>
                <a:defRPr/>
              </a:pPr>
              <a:t>‹#›</a:t>
            </a:fld>
            <a:endParaRPr lang="en-US" dirty="0"/>
          </a:p>
        </p:txBody>
      </p:sp>
      <p:sp>
        <p:nvSpPr>
          <p:cNvPr id="5" name="Rectangle 4"/>
          <p:cNvSpPr/>
          <p:nvPr/>
        </p:nvSpPr>
        <p:spPr>
          <a:xfrm>
            <a:off x="2041071" y="1926772"/>
            <a:ext cx="5829299" cy="3494314"/>
          </a:xfrm>
          <a:prstGeom prst="rect">
            <a:avLst/>
          </a:prstGeom>
          <a:solidFill>
            <a:srgbClr val="465E9C"/>
          </a:solidFill>
          <a:ln>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383632" y="1034716"/>
            <a:ext cx="1804736" cy="1395663"/>
          </a:xfrm>
          <a:prstGeom prst="rect">
            <a:avLst/>
          </a:prstGeom>
          <a:solidFill>
            <a:srgbClr val="AA2B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rot="16200000">
            <a:off x="7083991" y="3545839"/>
            <a:ext cx="3373121" cy="365762"/>
          </a:xfrm>
          <a:prstGeom prst="rect">
            <a:avLst/>
          </a:prstGeom>
        </p:spPr>
        <p:txBody>
          <a:bodyPr/>
          <a:lstStyle/>
          <a:p>
            <a:pPr>
              <a:defRPr/>
            </a:pPr>
            <a:r>
              <a:rPr lang="en-US"/>
              <a:t>Copyright © 2013 Pearson Education, Inc. publishing as Prentice Hall</a:t>
            </a:r>
          </a:p>
        </p:txBody>
      </p:sp>
      <p:sp>
        <p:nvSpPr>
          <p:cNvPr id="6" name="Slide Number Placeholder 5"/>
          <p:cNvSpPr>
            <a:spLocks noGrp="1"/>
          </p:cNvSpPr>
          <p:nvPr>
            <p:ph type="sldNum" sz="quarter" idx="12"/>
          </p:nvPr>
        </p:nvSpPr>
        <p:spPr/>
        <p:txBody>
          <a:bodyPr/>
          <a:lstStyle/>
          <a:p>
            <a:pPr>
              <a:defRPr/>
            </a:pPr>
            <a:fld id="{E0171F70-D57B-4E09-AC7A-DD87349B0AC3}"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rot="16200000">
            <a:off x="7083991" y="3545839"/>
            <a:ext cx="3373121" cy="365762"/>
          </a:xfrm>
          <a:prstGeom prst="rect">
            <a:avLst/>
          </a:prstGeom>
        </p:spPr>
        <p:txBody>
          <a:bodyPr/>
          <a:lstStyle/>
          <a:p>
            <a:pPr>
              <a:defRPr/>
            </a:pPr>
            <a:r>
              <a:rPr lang="en-US"/>
              <a:t>Copyright © 2013 Pearson Education, Inc. publishing as Prentice Hall</a:t>
            </a:r>
          </a:p>
        </p:txBody>
      </p:sp>
      <p:sp>
        <p:nvSpPr>
          <p:cNvPr id="6" name="Slide Number Placeholder 5"/>
          <p:cNvSpPr>
            <a:spLocks noGrp="1"/>
          </p:cNvSpPr>
          <p:nvPr>
            <p:ph type="sldNum" sz="quarter" idx="12"/>
          </p:nvPr>
        </p:nvSpPr>
        <p:spPr/>
        <p:txBody>
          <a:bodyPr/>
          <a:lstStyle/>
          <a:p>
            <a:pPr>
              <a:defRPr/>
            </a:pPr>
            <a:fld id="{C248C7CE-F8DF-4E7D-92FB-205AF6F7BB67}"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r>
              <a:rPr lang="en-US"/>
              <a:t>1-</a:t>
            </a:r>
            <a:fld id="{5F9F1A65-7EC4-4324-8EAA-08B428A017FC}" type="slidenum">
              <a:rPr lang="en-US" smtClean="0"/>
              <a:pPr>
                <a:defRPr/>
              </a:pPr>
              <a:t>‹#›</a:t>
            </a:fld>
            <a:endParaRPr lang="en-US"/>
          </a:p>
        </p:txBody>
      </p:sp>
      <p:sp>
        <p:nvSpPr>
          <p:cNvPr id="5" name="Rectangle 4"/>
          <p:cNvSpPr/>
          <p:nvPr userDrawn="1"/>
        </p:nvSpPr>
        <p:spPr>
          <a:xfrm>
            <a:off x="2041071" y="1926772"/>
            <a:ext cx="5829299" cy="3494314"/>
          </a:xfrm>
          <a:prstGeom prst="rect">
            <a:avLst/>
          </a:prstGeom>
          <a:solidFill>
            <a:srgbClr val="465E9C"/>
          </a:solidFill>
          <a:ln>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1383632" y="1034716"/>
            <a:ext cx="1804736" cy="1395663"/>
          </a:xfrm>
          <a:prstGeom prst="rect">
            <a:avLst/>
          </a:prstGeom>
          <a:solidFill>
            <a:srgbClr val="AA2B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66913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9102" y="144010"/>
            <a:ext cx="8107680" cy="1143000"/>
          </a:xfrm>
        </p:spPr>
        <p:txBody>
          <a:bodyPr/>
          <a:lstStyle>
            <a:lvl1pPr algn="ctr">
              <a:defRPr>
                <a:solidFill>
                  <a:srgbClr val="0099FF"/>
                </a:solidFill>
              </a:defRPr>
            </a:lvl1pPr>
          </a:lstStyle>
          <a:p>
            <a:r>
              <a:rPr lang="en-US"/>
              <a:t>Click to edit Master title style</a:t>
            </a:r>
            <a:endParaRPr lang="en-US" dirty="0"/>
          </a:p>
        </p:txBody>
      </p:sp>
      <p:sp>
        <p:nvSpPr>
          <p:cNvPr id="3" name="Content Placeholder 2"/>
          <p:cNvSpPr>
            <a:spLocks noGrp="1"/>
          </p:cNvSpPr>
          <p:nvPr>
            <p:ph idx="1"/>
          </p:nvPr>
        </p:nvSpPr>
        <p:spPr>
          <a:xfrm>
            <a:off x="829102" y="1673533"/>
            <a:ext cx="8107680" cy="4727267"/>
          </a:xfrm>
        </p:spPr>
        <p:txBody>
          <a:bodyPr/>
          <a:lstStyle>
            <a:lvl1pPr marL="342900" indent="-228600">
              <a:buClr>
                <a:srgbClr val="C00000"/>
              </a:buClr>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1pPr>
            <a:lvl2pPr marL="754380" indent="-342900">
              <a:buClr>
                <a:srgbClr val="C00000"/>
              </a:buClr>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2pPr>
            <a:lvl3pPr marL="1005840" indent="-228600">
              <a:buClr>
                <a:srgbClr val="C00000"/>
              </a:buClr>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pPr>
              <a:defRPr/>
            </a:pPr>
            <a:r>
              <a:rPr lang="en-US"/>
              <a:t>6-</a:t>
            </a:r>
            <a:fld id="{52311C97-39F1-4776-9300-326A1422513D}"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pPr>
              <a:defRPr/>
            </a:pPr>
            <a:fld id="{FA311723-90B9-4168-A0C3-4DE4587497F4}"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pPr>
              <a:defRPr/>
            </a:pPr>
            <a:fld id="{34F4DC45-E664-440D-A68A-A8102FB3308A}"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pPr>
              <a:defRPr/>
            </a:pPr>
            <a:fld id="{441E7B05-6FAD-4D0B-911A-EBA824E51438}"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pPr>
              <a:defRPr/>
            </a:pPr>
            <a:fld id="{CC3C2B22-2207-489D-8E84-E2A78B36871D}" type="slidenum">
              <a:rPr lang="en-US" smtClean="0"/>
              <a:pPr>
                <a:defRPr/>
              </a:pPr>
              <a:t>‹#›</a:t>
            </a:fld>
            <a:endParaRPr lang="en-US"/>
          </a:p>
        </p:txBody>
      </p:sp>
      <p:sp>
        <p:nvSpPr>
          <p:cNvPr id="6" name="TextBox 5"/>
          <p:cNvSpPr txBox="1"/>
          <p:nvPr/>
        </p:nvSpPr>
        <p:spPr>
          <a:xfrm>
            <a:off x="2240280" y="6423074"/>
            <a:ext cx="4297680" cy="646331"/>
          </a:xfrm>
          <a:prstGeom prst="rect">
            <a:avLst/>
          </a:prstGeom>
          <a:noFill/>
        </p:spPr>
        <p:txBody>
          <a:bodyPr wrap="square" rtlCol="0">
            <a:spAutoFit/>
          </a:bodyPr>
          <a:lstStyle/>
          <a:p>
            <a:pPr marL="0" marR="0" indent="0" algn="ctr" defTabSz="457200" rtl="0" eaLnBrk="1" fontAlgn="base" latinLnBrk="0" hangingPunct="1">
              <a:lnSpc>
                <a:spcPct val="100000"/>
              </a:lnSpc>
              <a:spcBef>
                <a:spcPct val="0"/>
              </a:spcBef>
              <a:spcAft>
                <a:spcPct val="0"/>
              </a:spcAft>
              <a:buClrTx/>
              <a:buSzTx/>
              <a:buFontTx/>
              <a:buNone/>
              <a:tabLst/>
              <a:defRPr/>
            </a:pPr>
            <a:r>
              <a:rPr lang="en-US" sz="1200" b="1" kern="1200" dirty="0">
                <a:solidFill>
                  <a:schemeClr val="tx1"/>
                </a:solidFill>
                <a:effectLst/>
                <a:latin typeface="Arial" charset="0"/>
                <a:ea typeface="ＭＳ Ｐゴシック" pitchFamily="34" charset="-128"/>
                <a:cs typeface="+mn-cs"/>
              </a:rPr>
              <a:t>Copyright © 2015 Pearson Education, Inc. </a:t>
            </a:r>
            <a:endParaRPr lang="en-US" sz="1200" kern="1200" dirty="0">
              <a:solidFill>
                <a:schemeClr val="tx1"/>
              </a:solidFill>
              <a:effectLst/>
              <a:latin typeface="Arial" charset="0"/>
              <a:ea typeface="ＭＳ Ｐゴシック" pitchFamily="34" charset="-128"/>
              <a:cs typeface="+mn-cs"/>
            </a:endParaRPr>
          </a:p>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222A1FDD-6E93-4CD5-A808-24822934DE9E}"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pPr>
              <a:defRPr/>
            </a:pPr>
            <a:fld id="{7AD40A50-9415-4B67-9C9E-2D77F792DC62}" type="slidenum">
              <a:rPr lang="en-US" smtClean="0"/>
              <a:pPr>
                <a:defRPr/>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Slide Number Placeholder 8"/>
          <p:cNvSpPr>
            <a:spLocks noGrp="1"/>
          </p:cNvSpPr>
          <p:nvPr>
            <p:ph type="sldNum" sz="quarter" idx="11"/>
          </p:nvPr>
        </p:nvSpPr>
        <p:spPr/>
        <p:txBody>
          <a:bodyPr/>
          <a:lstStyle/>
          <a:p>
            <a:pPr>
              <a:defRPr/>
            </a:pPr>
            <a:fld id="{3F3D1840-8827-4912-9B40-39B553A5296E}" type="slidenum">
              <a:rPr lang="en-US" smtClean="0"/>
              <a:pPr>
                <a:defRPr/>
              </a:pPr>
              <a:t>‹#›</a:t>
            </a:fld>
            <a:endParaRPr lang="en-US"/>
          </a:p>
        </p:txBody>
      </p:sp>
      <p:sp>
        <p:nvSpPr>
          <p:cNvPr id="10" name="Footer Placeholder 9"/>
          <p:cNvSpPr>
            <a:spLocks noGrp="1"/>
          </p:cNvSpPr>
          <p:nvPr>
            <p:ph type="ftr" sz="quarter" idx="12"/>
          </p:nvPr>
        </p:nvSpPr>
        <p:spPr>
          <a:xfrm rot="16200000">
            <a:off x="7083991" y="3545839"/>
            <a:ext cx="3373121" cy="365762"/>
          </a:xfrm>
          <a:prstGeom prst="rect">
            <a:avLst/>
          </a:prstGeom>
        </p:spPr>
        <p:txBody>
          <a:bodyPr/>
          <a:lstStyle/>
          <a:p>
            <a:pPr>
              <a:defRPr/>
            </a:pPr>
            <a:r>
              <a:rPr lang="en-US"/>
              <a:t>Copyright © 2013 Pearson Education, Inc. publishing as Prentice Hall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016000" y="1417638"/>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12700" y="0"/>
            <a:ext cx="685800" cy="6858000"/>
          </a:xfrm>
          <a:prstGeom prst="rect">
            <a:avLst/>
          </a:prstGeom>
          <a:solidFill>
            <a:srgbClr val="465E9C"/>
          </a:solidFill>
          <a:ln w="3810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78679" y="6400800"/>
            <a:ext cx="548640" cy="396240"/>
          </a:xfrm>
          <a:prstGeom prst="bracketPair">
            <a:avLst>
              <a:gd name="adj" fmla="val 17949"/>
            </a:avLst>
          </a:prstGeom>
          <a:ln w="19050">
            <a:solidFill>
              <a:srgbClr val="FFFFFF"/>
            </a:solidFill>
          </a:ln>
        </p:spPr>
        <p:txBody>
          <a:bodyPr vert="horz" lIns="0" tIns="0" rIns="0" bIns="0" rtlCol="0" anchor="ctr"/>
          <a:lstStyle>
            <a:lvl1pPr algn="ctr">
              <a:defRPr sz="1100">
                <a:solidFill>
                  <a:schemeClr val="bg1">
                    <a:lumMod val="50000"/>
                  </a:schemeClr>
                </a:solidFill>
              </a:defRPr>
            </a:lvl1pPr>
          </a:lstStyle>
          <a:p>
            <a:pPr>
              <a:defRPr/>
            </a:pPr>
            <a:r>
              <a:rPr lang="en-US"/>
              <a:t>6-</a:t>
            </a:r>
            <a:fld id="{3ACDF45B-A650-41CA-ACC6-C49FC82DC66F}" type="slidenum">
              <a:rPr lang="en-US" smtClean="0"/>
              <a:pPr>
                <a:defRPr/>
              </a:pPr>
              <a:t>‹#›</a:t>
            </a:fld>
            <a:endParaRPr lang="en-US" dirty="0"/>
          </a:p>
        </p:txBody>
      </p:sp>
      <p:sp>
        <p:nvSpPr>
          <p:cNvPr id="9" name="TextBox 8"/>
          <p:cNvSpPr txBox="1"/>
          <p:nvPr/>
        </p:nvSpPr>
        <p:spPr>
          <a:xfrm>
            <a:off x="3474232" y="6400799"/>
            <a:ext cx="2771913" cy="523220"/>
          </a:xfrm>
          <a:prstGeom prst="rect">
            <a:avLst/>
          </a:prstGeom>
          <a:noFill/>
        </p:spPr>
        <p:txBody>
          <a:bodyPr wrap="none" rtlCol="0">
            <a:spAutoFit/>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sz="1000" b="1" kern="1200" dirty="0">
                <a:solidFill>
                  <a:schemeClr val="tx1">
                    <a:lumMod val="50000"/>
                    <a:lumOff val="50000"/>
                  </a:schemeClr>
                </a:solidFill>
                <a:effectLst/>
                <a:latin typeface="Arial" charset="0"/>
                <a:ea typeface="ＭＳ Ｐゴシック" pitchFamily="34" charset="-128"/>
                <a:cs typeface="+mn-cs"/>
              </a:rPr>
              <a:t>Copyright © 2017 Pearson Education, Ltd. </a:t>
            </a:r>
            <a:endParaRPr lang="en-US" sz="1200" kern="1200" dirty="0">
              <a:solidFill>
                <a:schemeClr val="tx1">
                  <a:lumMod val="50000"/>
                  <a:lumOff val="50000"/>
                </a:schemeClr>
              </a:solidFill>
              <a:effectLst/>
              <a:latin typeface="Arial" charset="0"/>
              <a:ea typeface="ＭＳ Ｐゴシック" pitchFamily="34" charset="-128"/>
              <a:cs typeface="+mn-cs"/>
            </a:endParaRPr>
          </a:p>
          <a:p>
            <a:endParaRPr lang="en-US" dirty="0"/>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40" r:id="rId12"/>
  </p:sldLayoutIdLst>
  <p:hf hdr="0" dt="0"/>
  <p:txStyles>
    <p:titleStyle>
      <a:lvl1pPr algn="ctr" defTabSz="914400" rtl="0" eaLnBrk="1" latinLnBrk="0" hangingPunct="1">
        <a:spcBef>
          <a:spcPct val="0"/>
        </a:spcBef>
        <a:buNone/>
        <a:defRPr sz="4600" b="1" kern="1200" cap="none" spc="-100" baseline="0">
          <a:ln>
            <a:noFill/>
          </a:ln>
          <a:solidFill>
            <a:srgbClr val="0099FF"/>
          </a:solidFill>
          <a:effectLst/>
          <a:latin typeface="Microsoft Sans Serif" panose="020B0604020202020204" pitchFamily="34" charset="0"/>
          <a:ea typeface="+mj-ea"/>
          <a:cs typeface="Microsoft Sans Serif" panose="020B0604020202020204" pitchFamily="34" charset="0"/>
        </a:defRPr>
      </a:lvl1pPr>
    </p:titleStyle>
    <p:bodyStyle>
      <a:lvl1pPr marL="342900" indent="-228600" algn="l" defTabSz="914400" rtl="0" eaLnBrk="1" latinLnBrk="0" hangingPunct="1">
        <a:spcBef>
          <a:spcPct val="20000"/>
        </a:spcBef>
        <a:buClr>
          <a:srgbClr val="C00000"/>
        </a:buClr>
        <a:buFont typeface="Wingdings" panose="05000000000000000000" pitchFamily="2" charset="2"/>
        <a:buChar char="Ø"/>
        <a:defRPr sz="2200" kern="1200">
          <a:solidFill>
            <a:schemeClr val="tx1"/>
          </a:solidFill>
          <a:latin typeface="+mn-lt"/>
          <a:ea typeface="+mn-ea"/>
          <a:cs typeface="+mn-cs"/>
        </a:defRPr>
      </a:lvl1pPr>
      <a:lvl2pPr marL="640080" indent="-228600" algn="l" defTabSz="914400" rtl="0" eaLnBrk="1" latinLnBrk="0" hangingPunct="1">
        <a:spcBef>
          <a:spcPct val="20000"/>
        </a:spcBef>
        <a:buClr>
          <a:srgbClr val="C00000"/>
        </a:buClr>
        <a:buFont typeface="Wingdings" panose="05000000000000000000" pitchFamily="2" charset="2"/>
        <a:buChar char="Ø"/>
        <a:defRPr sz="2000" kern="1200">
          <a:solidFill>
            <a:schemeClr val="tx1"/>
          </a:solidFill>
          <a:latin typeface="+mn-lt"/>
          <a:ea typeface="+mn-ea"/>
          <a:cs typeface="+mn-cs"/>
        </a:defRPr>
      </a:lvl2pPr>
      <a:lvl3pPr marL="1005840" indent="-228600" algn="l" defTabSz="914400" rtl="0" eaLnBrk="1" latinLnBrk="0" hangingPunct="1">
        <a:spcBef>
          <a:spcPct val="20000"/>
        </a:spcBef>
        <a:buClr>
          <a:srgbClr val="C00000"/>
        </a:buClr>
        <a:buFont typeface="Wingdings" panose="05000000000000000000" pitchFamily="2" charset="2"/>
        <a:buChar char="Ø"/>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6" Type="http://schemas.openxmlformats.org/officeDocument/2006/relationships/image" Target="../media/image74.png"/><Relationship Id="rId21" Type="http://schemas.openxmlformats.org/officeDocument/2006/relationships/customXml" Target="../ink/ink120.xml"/><Relationship Id="rId42" Type="http://schemas.openxmlformats.org/officeDocument/2006/relationships/image" Target="../media/image82.png"/><Relationship Id="rId47" Type="http://schemas.openxmlformats.org/officeDocument/2006/relationships/customXml" Target="../ink/ink133.xml"/><Relationship Id="rId63" Type="http://schemas.openxmlformats.org/officeDocument/2006/relationships/customXml" Target="../ink/ink141.xml"/><Relationship Id="rId68" Type="http://schemas.openxmlformats.org/officeDocument/2006/relationships/image" Target="../media/image95.png"/><Relationship Id="rId84" Type="http://schemas.openxmlformats.org/officeDocument/2006/relationships/image" Target="../media/image103.png"/><Relationship Id="rId89" Type="http://schemas.openxmlformats.org/officeDocument/2006/relationships/customXml" Target="../ink/ink154.xml"/><Relationship Id="rId16" Type="http://schemas.openxmlformats.org/officeDocument/2006/relationships/image" Target="../media/image69.png"/><Relationship Id="rId11" Type="http://schemas.openxmlformats.org/officeDocument/2006/relationships/customXml" Target="../ink/ink115.xml"/><Relationship Id="rId32" Type="http://schemas.openxmlformats.org/officeDocument/2006/relationships/image" Target="../media/image77.png"/><Relationship Id="rId37" Type="http://schemas.openxmlformats.org/officeDocument/2006/relationships/customXml" Target="../ink/ink128.xml"/><Relationship Id="rId53" Type="http://schemas.openxmlformats.org/officeDocument/2006/relationships/customXml" Target="../ink/ink136.xml"/><Relationship Id="rId58" Type="http://schemas.openxmlformats.org/officeDocument/2006/relationships/image" Target="../media/image90.png"/><Relationship Id="rId74" Type="http://schemas.openxmlformats.org/officeDocument/2006/relationships/image" Target="../media/image98.png"/><Relationship Id="rId79" Type="http://schemas.openxmlformats.org/officeDocument/2006/relationships/customXml" Target="../ink/ink149.xml"/><Relationship Id="rId5" Type="http://schemas.openxmlformats.org/officeDocument/2006/relationships/customXml" Target="../ink/ink112.xml"/><Relationship Id="rId90" Type="http://schemas.openxmlformats.org/officeDocument/2006/relationships/image" Target="../media/image106.png"/><Relationship Id="rId14" Type="http://schemas.openxmlformats.org/officeDocument/2006/relationships/image" Target="../media/image68.png"/><Relationship Id="rId22" Type="http://schemas.openxmlformats.org/officeDocument/2006/relationships/image" Target="../media/image72.png"/><Relationship Id="rId27" Type="http://schemas.openxmlformats.org/officeDocument/2006/relationships/customXml" Target="../ink/ink123.xml"/><Relationship Id="rId30" Type="http://schemas.openxmlformats.org/officeDocument/2006/relationships/image" Target="../media/image76.png"/><Relationship Id="rId35" Type="http://schemas.openxmlformats.org/officeDocument/2006/relationships/customXml" Target="../ink/ink127.xml"/><Relationship Id="rId43" Type="http://schemas.openxmlformats.org/officeDocument/2006/relationships/customXml" Target="../ink/ink131.xml"/><Relationship Id="rId48" Type="http://schemas.openxmlformats.org/officeDocument/2006/relationships/image" Target="../media/image85.png"/><Relationship Id="rId56" Type="http://schemas.openxmlformats.org/officeDocument/2006/relationships/image" Target="../media/image89.png"/><Relationship Id="rId64" Type="http://schemas.openxmlformats.org/officeDocument/2006/relationships/image" Target="../media/image93.png"/><Relationship Id="rId69" Type="http://schemas.openxmlformats.org/officeDocument/2006/relationships/customXml" Target="../ink/ink144.xml"/><Relationship Id="rId77" Type="http://schemas.openxmlformats.org/officeDocument/2006/relationships/customXml" Target="../ink/ink148.xml"/><Relationship Id="rId8" Type="http://schemas.openxmlformats.org/officeDocument/2006/relationships/image" Target="../media/image65.png"/><Relationship Id="rId51" Type="http://schemas.openxmlformats.org/officeDocument/2006/relationships/customXml" Target="../ink/ink135.xml"/><Relationship Id="rId72" Type="http://schemas.openxmlformats.org/officeDocument/2006/relationships/image" Target="../media/image97.png"/><Relationship Id="rId80" Type="http://schemas.openxmlformats.org/officeDocument/2006/relationships/image" Target="../media/image101.png"/><Relationship Id="rId85" Type="http://schemas.openxmlformats.org/officeDocument/2006/relationships/customXml" Target="../ink/ink152.xml"/><Relationship Id="rId3" Type="http://schemas.openxmlformats.org/officeDocument/2006/relationships/customXml" Target="../ink/ink111.xml"/><Relationship Id="rId12" Type="http://schemas.openxmlformats.org/officeDocument/2006/relationships/image" Target="../media/image67.png"/><Relationship Id="rId17" Type="http://schemas.openxmlformats.org/officeDocument/2006/relationships/customXml" Target="../ink/ink118.xml"/><Relationship Id="rId25" Type="http://schemas.openxmlformats.org/officeDocument/2006/relationships/customXml" Target="../ink/ink122.xml"/><Relationship Id="rId33" Type="http://schemas.openxmlformats.org/officeDocument/2006/relationships/customXml" Target="../ink/ink126.xml"/><Relationship Id="rId38" Type="http://schemas.openxmlformats.org/officeDocument/2006/relationships/image" Target="../media/image80.png"/><Relationship Id="rId46" Type="http://schemas.openxmlformats.org/officeDocument/2006/relationships/image" Target="../media/image84.png"/><Relationship Id="rId59" Type="http://schemas.openxmlformats.org/officeDocument/2006/relationships/customXml" Target="../ink/ink139.xml"/><Relationship Id="rId67" Type="http://schemas.openxmlformats.org/officeDocument/2006/relationships/customXml" Target="../ink/ink143.xml"/><Relationship Id="rId20" Type="http://schemas.openxmlformats.org/officeDocument/2006/relationships/image" Target="../media/image71.png"/><Relationship Id="rId41" Type="http://schemas.openxmlformats.org/officeDocument/2006/relationships/customXml" Target="../ink/ink130.xml"/><Relationship Id="rId54" Type="http://schemas.openxmlformats.org/officeDocument/2006/relationships/image" Target="../media/image88.png"/><Relationship Id="rId62" Type="http://schemas.openxmlformats.org/officeDocument/2006/relationships/image" Target="../media/image92.png"/><Relationship Id="rId70" Type="http://schemas.openxmlformats.org/officeDocument/2006/relationships/image" Target="../media/image96.png"/><Relationship Id="rId75" Type="http://schemas.openxmlformats.org/officeDocument/2006/relationships/customXml" Target="../ink/ink147.xml"/><Relationship Id="rId83" Type="http://schemas.openxmlformats.org/officeDocument/2006/relationships/customXml" Target="../ink/ink151.xml"/><Relationship Id="rId88" Type="http://schemas.openxmlformats.org/officeDocument/2006/relationships/image" Target="../media/image105.png"/><Relationship Id="rId91" Type="http://schemas.openxmlformats.org/officeDocument/2006/relationships/customXml" Target="../ink/ink155.xml"/><Relationship Id="rId1" Type="http://schemas.openxmlformats.org/officeDocument/2006/relationships/slideLayout" Target="../slideLayouts/slideLayout2.xml"/><Relationship Id="rId6" Type="http://schemas.openxmlformats.org/officeDocument/2006/relationships/image" Target="../media/image640.png"/><Relationship Id="rId15" Type="http://schemas.openxmlformats.org/officeDocument/2006/relationships/customXml" Target="../ink/ink117.xml"/><Relationship Id="rId23" Type="http://schemas.openxmlformats.org/officeDocument/2006/relationships/customXml" Target="../ink/ink121.xml"/><Relationship Id="rId28" Type="http://schemas.openxmlformats.org/officeDocument/2006/relationships/image" Target="../media/image75.png"/><Relationship Id="rId36" Type="http://schemas.openxmlformats.org/officeDocument/2006/relationships/image" Target="../media/image79.png"/><Relationship Id="rId49" Type="http://schemas.openxmlformats.org/officeDocument/2006/relationships/customXml" Target="../ink/ink134.xml"/><Relationship Id="rId57" Type="http://schemas.openxmlformats.org/officeDocument/2006/relationships/customXml" Target="../ink/ink138.xml"/><Relationship Id="rId10" Type="http://schemas.openxmlformats.org/officeDocument/2006/relationships/image" Target="../media/image66.png"/><Relationship Id="rId31" Type="http://schemas.openxmlformats.org/officeDocument/2006/relationships/customXml" Target="../ink/ink125.xml"/><Relationship Id="rId44" Type="http://schemas.openxmlformats.org/officeDocument/2006/relationships/image" Target="../media/image83.png"/><Relationship Id="rId52" Type="http://schemas.openxmlformats.org/officeDocument/2006/relationships/image" Target="../media/image87.png"/><Relationship Id="rId60" Type="http://schemas.openxmlformats.org/officeDocument/2006/relationships/image" Target="../media/image91.png"/><Relationship Id="rId65" Type="http://schemas.openxmlformats.org/officeDocument/2006/relationships/customXml" Target="../ink/ink142.xml"/><Relationship Id="rId73" Type="http://schemas.openxmlformats.org/officeDocument/2006/relationships/customXml" Target="../ink/ink146.xml"/><Relationship Id="rId78" Type="http://schemas.openxmlformats.org/officeDocument/2006/relationships/image" Target="../media/image100.png"/><Relationship Id="rId81" Type="http://schemas.openxmlformats.org/officeDocument/2006/relationships/customXml" Target="../ink/ink150.xml"/><Relationship Id="rId86" Type="http://schemas.openxmlformats.org/officeDocument/2006/relationships/image" Target="../media/image104.png"/><Relationship Id="rId4" Type="http://schemas.openxmlformats.org/officeDocument/2006/relationships/image" Target="../media/image630.png"/><Relationship Id="rId9" Type="http://schemas.openxmlformats.org/officeDocument/2006/relationships/customXml" Target="../ink/ink114.xml"/><Relationship Id="rId13" Type="http://schemas.openxmlformats.org/officeDocument/2006/relationships/customXml" Target="../ink/ink116.xml"/><Relationship Id="rId18" Type="http://schemas.openxmlformats.org/officeDocument/2006/relationships/image" Target="../media/image70.png"/><Relationship Id="rId39" Type="http://schemas.openxmlformats.org/officeDocument/2006/relationships/customXml" Target="../ink/ink129.xml"/><Relationship Id="rId34" Type="http://schemas.openxmlformats.org/officeDocument/2006/relationships/image" Target="../media/image78.png"/><Relationship Id="rId50" Type="http://schemas.openxmlformats.org/officeDocument/2006/relationships/image" Target="../media/image86.png"/><Relationship Id="rId55" Type="http://schemas.openxmlformats.org/officeDocument/2006/relationships/customXml" Target="../ink/ink137.xml"/><Relationship Id="rId76" Type="http://schemas.openxmlformats.org/officeDocument/2006/relationships/image" Target="../media/image99.png"/><Relationship Id="rId7" Type="http://schemas.openxmlformats.org/officeDocument/2006/relationships/customXml" Target="../ink/ink113.xml"/><Relationship Id="rId71" Type="http://schemas.openxmlformats.org/officeDocument/2006/relationships/customXml" Target="../ink/ink145.xml"/><Relationship Id="rId92" Type="http://schemas.openxmlformats.org/officeDocument/2006/relationships/image" Target="../media/image107.png"/><Relationship Id="rId2" Type="http://schemas.openxmlformats.org/officeDocument/2006/relationships/notesSlide" Target="../notesSlides/notesSlide10.xml"/><Relationship Id="rId29" Type="http://schemas.openxmlformats.org/officeDocument/2006/relationships/customXml" Target="../ink/ink124.xml"/><Relationship Id="rId24" Type="http://schemas.openxmlformats.org/officeDocument/2006/relationships/image" Target="../media/image73.png"/><Relationship Id="rId40" Type="http://schemas.openxmlformats.org/officeDocument/2006/relationships/image" Target="../media/image81.png"/><Relationship Id="rId45" Type="http://schemas.openxmlformats.org/officeDocument/2006/relationships/customXml" Target="../ink/ink132.xml"/><Relationship Id="rId66" Type="http://schemas.openxmlformats.org/officeDocument/2006/relationships/image" Target="../media/image94.png"/><Relationship Id="rId87" Type="http://schemas.openxmlformats.org/officeDocument/2006/relationships/customXml" Target="../ink/ink153.xml"/><Relationship Id="rId61" Type="http://schemas.openxmlformats.org/officeDocument/2006/relationships/customXml" Target="../ink/ink140.xml"/><Relationship Id="rId82" Type="http://schemas.openxmlformats.org/officeDocument/2006/relationships/image" Target="../media/image102.png"/><Relationship Id="rId19" Type="http://schemas.openxmlformats.org/officeDocument/2006/relationships/customXml" Target="../ink/ink119.xml"/></Relationships>
</file>

<file path=ppt/slides/_rels/slide11.xml.rels><?xml version="1.0" encoding="UTF-8" standalone="yes"?>
<Relationships xmlns="http://schemas.openxmlformats.org/package/2006/relationships"><Relationship Id="rId13" Type="http://schemas.openxmlformats.org/officeDocument/2006/relationships/customXml" Target="../ink/ink161.xml"/><Relationship Id="rId18" Type="http://schemas.openxmlformats.org/officeDocument/2006/relationships/image" Target="../media/image960.png"/><Relationship Id="rId26" Type="http://schemas.openxmlformats.org/officeDocument/2006/relationships/image" Target="../media/image1000.png"/><Relationship Id="rId3" Type="http://schemas.openxmlformats.org/officeDocument/2006/relationships/customXml" Target="../ink/ink156.xml"/><Relationship Id="rId21" Type="http://schemas.openxmlformats.org/officeDocument/2006/relationships/customXml" Target="../ink/ink165.xml"/><Relationship Id="rId34" Type="http://schemas.openxmlformats.org/officeDocument/2006/relationships/image" Target="../media/image1040.png"/><Relationship Id="rId7" Type="http://schemas.openxmlformats.org/officeDocument/2006/relationships/customXml" Target="../ink/ink158.xml"/><Relationship Id="rId12" Type="http://schemas.openxmlformats.org/officeDocument/2006/relationships/image" Target="../media/image930.png"/><Relationship Id="rId17" Type="http://schemas.openxmlformats.org/officeDocument/2006/relationships/customXml" Target="../ink/ink163.xml"/><Relationship Id="rId25" Type="http://schemas.openxmlformats.org/officeDocument/2006/relationships/customXml" Target="../ink/ink167.xml"/><Relationship Id="rId33" Type="http://schemas.openxmlformats.org/officeDocument/2006/relationships/customXml" Target="../ink/ink171.xml"/><Relationship Id="rId2" Type="http://schemas.openxmlformats.org/officeDocument/2006/relationships/notesSlide" Target="../notesSlides/notesSlide11.xml"/><Relationship Id="rId16" Type="http://schemas.openxmlformats.org/officeDocument/2006/relationships/image" Target="../media/image950.png"/><Relationship Id="rId20" Type="http://schemas.openxmlformats.org/officeDocument/2006/relationships/image" Target="../media/image970.png"/><Relationship Id="rId29" Type="http://schemas.openxmlformats.org/officeDocument/2006/relationships/customXml" Target="../ink/ink169.xml"/><Relationship Id="rId1" Type="http://schemas.openxmlformats.org/officeDocument/2006/relationships/slideLayout" Target="../slideLayouts/slideLayout2.xml"/><Relationship Id="rId6" Type="http://schemas.openxmlformats.org/officeDocument/2006/relationships/image" Target="../media/image900.png"/><Relationship Id="rId11" Type="http://schemas.openxmlformats.org/officeDocument/2006/relationships/customXml" Target="../ink/ink160.xml"/><Relationship Id="rId24" Type="http://schemas.openxmlformats.org/officeDocument/2006/relationships/image" Target="../media/image990.png"/><Relationship Id="rId32" Type="http://schemas.openxmlformats.org/officeDocument/2006/relationships/image" Target="../media/image1030.png"/><Relationship Id="rId5" Type="http://schemas.openxmlformats.org/officeDocument/2006/relationships/customXml" Target="../ink/ink157.xml"/><Relationship Id="rId15" Type="http://schemas.openxmlformats.org/officeDocument/2006/relationships/customXml" Target="../ink/ink162.xml"/><Relationship Id="rId23" Type="http://schemas.openxmlformats.org/officeDocument/2006/relationships/customXml" Target="../ink/ink166.xml"/><Relationship Id="rId28" Type="http://schemas.openxmlformats.org/officeDocument/2006/relationships/image" Target="../media/image1010.png"/><Relationship Id="rId10" Type="http://schemas.openxmlformats.org/officeDocument/2006/relationships/image" Target="../media/image920.png"/><Relationship Id="rId19" Type="http://schemas.openxmlformats.org/officeDocument/2006/relationships/customXml" Target="../ink/ink164.xml"/><Relationship Id="rId31" Type="http://schemas.openxmlformats.org/officeDocument/2006/relationships/customXml" Target="../ink/ink170.xml"/><Relationship Id="rId4" Type="http://schemas.openxmlformats.org/officeDocument/2006/relationships/image" Target="../media/image890.png"/><Relationship Id="rId9" Type="http://schemas.openxmlformats.org/officeDocument/2006/relationships/customXml" Target="../ink/ink159.xml"/><Relationship Id="rId14" Type="http://schemas.openxmlformats.org/officeDocument/2006/relationships/image" Target="../media/image940.png"/><Relationship Id="rId22" Type="http://schemas.openxmlformats.org/officeDocument/2006/relationships/image" Target="../media/image980.png"/><Relationship Id="rId27" Type="http://schemas.openxmlformats.org/officeDocument/2006/relationships/customXml" Target="../ink/ink168.xml"/><Relationship Id="rId30" Type="http://schemas.openxmlformats.org/officeDocument/2006/relationships/image" Target="../media/image1020.png"/><Relationship Id="rId8" Type="http://schemas.openxmlformats.org/officeDocument/2006/relationships/image" Target="../media/image910.png"/></Relationships>
</file>

<file path=ppt/slides/_rels/slide12.xml.rels><?xml version="1.0" encoding="UTF-8" standalone="yes"?>
<Relationships xmlns="http://schemas.openxmlformats.org/package/2006/relationships"><Relationship Id="rId13" Type="http://schemas.openxmlformats.org/officeDocument/2006/relationships/customXml" Target="../ink/ink177.xml"/><Relationship Id="rId18" Type="http://schemas.openxmlformats.org/officeDocument/2006/relationships/image" Target="../media/image112.png"/><Relationship Id="rId26" Type="http://schemas.openxmlformats.org/officeDocument/2006/relationships/image" Target="../media/image116.png"/><Relationship Id="rId3" Type="http://schemas.openxmlformats.org/officeDocument/2006/relationships/customXml" Target="../ink/ink172.xml"/><Relationship Id="rId21" Type="http://schemas.openxmlformats.org/officeDocument/2006/relationships/customXml" Target="../ink/ink181.xml"/><Relationship Id="rId34" Type="http://schemas.openxmlformats.org/officeDocument/2006/relationships/image" Target="../media/image120.png"/><Relationship Id="rId7" Type="http://schemas.openxmlformats.org/officeDocument/2006/relationships/customXml" Target="../ink/ink174.xml"/><Relationship Id="rId12" Type="http://schemas.openxmlformats.org/officeDocument/2006/relationships/image" Target="../media/image109.png"/><Relationship Id="rId17" Type="http://schemas.openxmlformats.org/officeDocument/2006/relationships/customXml" Target="../ink/ink179.xml"/><Relationship Id="rId25" Type="http://schemas.openxmlformats.org/officeDocument/2006/relationships/customXml" Target="../ink/ink183.xml"/><Relationship Id="rId33" Type="http://schemas.openxmlformats.org/officeDocument/2006/relationships/customXml" Target="../ink/ink187.xml"/><Relationship Id="rId2" Type="http://schemas.openxmlformats.org/officeDocument/2006/relationships/notesSlide" Target="../notesSlides/notesSlide12.xml"/><Relationship Id="rId16" Type="http://schemas.openxmlformats.org/officeDocument/2006/relationships/image" Target="../media/image111.png"/><Relationship Id="rId20" Type="http://schemas.openxmlformats.org/officeDocument/2006/relationships/image" Target="../media/image113.png"/><Relationship Id="rId29" Type="http://schemas.openxmlformats.org/officeDocument/2006/relationships/customXml" Target="../ink/ink185.xml"/><Relationship Id="rId1" Type="http://schemas.openxmlformats.org/officeDocument/2006/relationships/slideLayout" Target="../slideLayouts/slideLayout2.xml"/><Relationship Id="rId6" Type="http://schemas.openxmlformats.org/officeDocument/2006/relationships/image" Target="../media/image1060.png"/><Relationship Id="rId11" Type="http://schemas.openxmlformats.org/officeDocument/2006/relationships/customXml" Target="../ink/ink176.xml"/><Relationship Id="rId24" Type="http://schemas.openxmlformats.org/officeDocument/2006/relationships/image" Target="../media/image115.png"/><Relationship Id="rId32" Type="http://schemas.openxmlformats.org/officeDocument/2006/relationships/image" Target="../media/image119.png"/><Relationship Id="rId5" Type="http://schemas.openxmlformats.org/officeDocument/2006/relationships/customXml" Target="../ink/ink173.xml"/><Relationship Id="rId15" Type="http://schemas.openxmlformats.org/officeDocument/2006/relationships/customXml" Target="../ink/ink178.xml"/><Relationship Id="rId23" Type="http://schemas.openxmlformats.org/officeDocument/2006/relationships/customXml" Target="../ink/ink182.xml"/><Relationship Id="rId28" Type="http://schemas.openxmlformats.org/officeDocument/2006/relationships/image" Target="../media/image117.png"/><Relationship Id="rId10" Type="http://schemas.openxmlformats.org/officeDocument/2006/relationships/image" Target="../media/image108.png"/><Relationship Id="rId19" Type="http://schemas.openxmlformats.org/officeDocument/2006/relationships/customXml" Target="../ink/ink180.xml"/><Relationship Id="rId31" Type="http://schemas.openxmlformats.org/officeDocument/2006/relationships/customXml" Target="../ink/ink186.xml"/><Relationship Id="rId4" Type="http://schemas.openxmlformats.org/officeDocument/2006/relationships/image" Target="../media/image1050.png"/><Relationship Id="rId9" Type="http://schemas.openxmlformats.org/officeDocument/2006/relationships/customXml" Target="../ink/ink175.xml"/><Relationship Id="rId14" Type="http://schemas.openxmlformats.org/officeDocument/2006/relationships/image" Target="../media/image110.png"/><Relationship Id="rId22" Type="http://schemas.openxmlformats.org/officeDocument/2006/relationships/image" Target="../media/image114.png"/><Relationship Id="rId27" Type="http://schemas.openxmlformats.org/officeDocument/2006/relationships/customXml" Target="../ink/ink184.xml"/><Relationship Id="rId30" Type="http://schemas.openxmlformats.org/officeDocument/2006/relationships/image" Target="../media/image118.png"/><Relationship Id="rId8" Type="http://schemas.openxmlformats.org/officeDocument/2006/relationships/image" Target="../media/image1070.png"/></Relationships>
</file>

<file path=ppt/slides/_rels/slide13.xml.rels><?xml version="1.0" encoding="UTF-8" standalone="yes"?>
<Relationships xmlns="http://schemas.openxmlformats.org/package/2006/relationships"><Relationship Id="rId26" Type="http://schemas.openxmlformats.org/officeDocument/2006/relationships/image" Target="../media/image129.png"/><Relationship Id="rId21" Type="http://schemas.openxmlformats.org/officeDocument/2006/relationships/customXml" Target="../ink/ink197.xml"/><Relationship Id="rId42" Type="http://schemas.openxmlformats.org/officeDocument/2006/relationships/image" Target="../media/image137.png"/><Relationship Id="rId47" Type="http://schemas.openxmlformats.org/officeDocument/2006/relationships/customXml" Target="../ink/ink210.xml"/><Relationship Id="rId63" Type="http://schemas.openxmlformats.org/officeDocument/2006/relationships/customXml" Target="../ink/ink218.xml"/><Relationship Id="rId68" Type="http://schemas.openxmlformats.org/officeDocument/2006/relationships/image" Target="../media/image150.png"/><Relationship Id="rId84" Type="http://schemas.openxmlformats.org/officeDocument/2006/relationships/image" Target="../media/image158.png"/><Relationship Id="rId89" Type="http://schemas.openxmlformats.org/officeDocument/2006/relationships/customXml" Target="../ink/ink231.xml"/><Relationship Id="rId16" Type="http://schemas.openxmlformats.org/officeDocument/2006/relationships/image" Target="../media/image124.png"/><Relationship Id="rId11" Type="http://schemas.openxmlformats.org/officeDocument/2006/relationships/customXml" Target="../ink/ink192.xml"/><Relationship Id="rId32" Type="http://schemas.openxmlformats.org/officeDocument/2006/relationships/image" Target="../media/image132.png"/><Relationship Id="rId37" Type="http://schemas.openxmlformats.org/officeDocument/2006/relationships/customXml" Target="../ink/ink205.xml"/><Relationship Id="rId53" Type="http://schemas.openxmlformats.org/officeDocument/2006/relationships/customXml" Target="../ink/ink213.xml"/><Relationship Id="rId58" Type="http://schemas.openxmlformats.org/officeDocument/2006/relationships/image" Target="../media/image145.png"/><Relationship Id="rId74" Type="http://schemas.openxmlformats.org/officeDocument/2006/relationships/image" Target="../media/image153.png"/><Relationship Id="rId79" Type="http://schemas.openxmlformats.org/officeDocument/2006/relationships/customXml" Target="../ink/ink226.xml"/><Relationship Id="rId5" Type="http://schemas.openxmlformats.org/officeDocument/2006/relationships/customXml" Target="../ink/ink189.xml"/><Relationship Id="rId90" Type="http://schemas.openxmlformats.org/officeDocument/2006/relationships/image" Target="../media/image161.png"/><Relationship Id="rId22" Type="http://schemas.openxmlformats.org/officeDocument/2006/relationships/image" Target="../media/image127.png"/><Relationship Id="rId27" Type="http://schemas.openxmlformats.org/officeDocument/2006/relationships/customXml" Target="../ink/ink200.xml"/><Relationship Id="rId43" Type="http://schemas.openxmlformats.org/officeDocument/2006/relationships/customXml" Target="../ink/ink208.xml"/><Relationship Id="rId48" Type="http://schemas.openxmlformats.org/officeDocument/2006/relationships/image" Target="../media/image140.png"/><Relationship Id="rId64" Type="http://schemas.openxmlformats.org/officeDocument/2006/relationships/image" Target="../media/image148.png"/><Relationship Id="rId69" Type="http://schemas.openxmlformats.org/officeDocument/2006/relationships/customXml" Target="../ink/ink221.xml"/><Relationship Id="rId8" Type="http://schemas.openxmlformats.org/officeDocument/2006/relationships/image" Target="../media/image1200.png"/><Relationship Id="rId51" Type="http://schemas.openxmlformats.org/officeDocument/2006/relationships/customXml" Target="../ink/ink212.xml"/><Relationship Id="rId72" Type="http://schemas.openxmlformats.org/officeDocument/2006/relationships/image" Target="../media/image152.png"/><Relationship Id="rId80" Type="http://schemas.openxmlformats.org/officeDocument/2006/relationships/image" Target="../media/image156.png"/><Relationship Id="rId85" Type="http://schemas.openxmlformats.org/officeDocument/2006/relationships/customXml" Target="../ink/ink229.xml"/><Relationship Id="rId93" Type="http://schemas.openxmlformats.org/officeDocument/2006/relationships/customXml" Target="../ink/ink233.xml"/><Relationship Id="rId3" Type="http://schemas.openxmlformats.org/officeDocument/2006/relationships/customXml" Target="../ink/ink188.xml"/><Relationship Id="rId12" Type="http://schemas.openxmlformats.org/officeDocument/2006/relationships/image" Target="../media/image122.png"/><Relationship Id="rId17" Type="http://schemas.openxmlformats.org/officeDocument/2006/relationships/customXml" Target="../ink/ink195.xml"/><Relationship Id="rId25" Type="http://schemas.openxmlformats.org/officeDocument/2006/relationships/customXml" Target="../ink/ink199.xml"/><Relationship Id="rId33" Type="http://schemas.openxmlformats.org/officeDocument/2006/relationships/customXml" Target="../ink/ink203.xml"/><Relationship Id="rId38" Type="http://schemas.openxmlformats.org/officeDocument/2006/relationships/image" Target="../media/image135.png"/><Relationship Id="rId46" Type="http://schemas.openxmlformats.org/officeDocument/2006/relationships/image" Target="../media/image139.png"/><Relationship Id="rId59" Type="http://schemas.openxmlformats.org/officeDocument/2006/relationships/customXml" Target="../ink/ink216.xml"/><Relationship Id="rId67" Type="http://schemas.openxmlformats.org/officeDocument/2006/relationships/customXml" Target="../ink/ink220.xml"/><Relationship Id="rId20" Type="http://schemas.openxmlformats.org/officeDocument/2006/relationships/image" Target="../media/image126.png"/><Relationship Id="rId41" Type="http://schemas.openxmlformats.org/officeDocument/2006/relationships/customXml" Target="../ink/ink207.xml"/><Relationship Id="rId54" Type="http://schemas.openxmlformats.org/officeDocument/2006/relationships/image" Target="../media/image143.png"/><Relationship Id="rId62" Type="http://schemas.openxmlformats.org/officeDocument/2006/relationships/image" Target="../media/image147.png"/><Relationship Id="rId70" Type="http://schemas.openxmlformats.org/officeDocument/2006/relationships/image" Target="../media/image151.png"/><Relationship Id="rId75" Type="http://schemas.openxmlformats.org/officeDocument/2006/relationships/customXml" Target="../ink/ink224.xml"/><Relationship Id="rId83" Type="http://schemas.openxmlformats.org/officeDocument/2006/relationships/customXml" Target="../ink/ink228.xml"/><Relationship Id="rId88" Type="http://schemas.openxmlformats.org/officeDocument/2006/relationships/image" Target="../media/image160.png"/><Relationship Id="rId91" Type="http://schemas.openxmlformats.org/officeDocument/2006/relationships/customXml" Target="../ink/ink232.xml"/><Relationship Id="rId1" Type="http://schemas.openxmlformats.org/officeDocument/2006/relationships/slideLayout" Target="../slideLayouts/slideLayout2.xml"/><Relationship Id="rId6" Type="http://schemas.openxmlformats.org/officeDocument/2006/relationships/image" Target="../media/image1190.png"/><Relationship Id="rId15" Type="http://schemas.openxmlformats.org/officeDocument/2006/relationships/customXml" Target="../ink/ink194.xml"/><Relationship Id="rId23" Type="http://schemas.openxmlformats.org/officeDocument/2006/relationships/customXml" Target="../ink/ink198.xml"/><Relationship Id="rId28" Type="http://schemas.openxmlformats.org/officeDocument/2006/relationships/image" Target="../media/image130.png"/><Relationship Id="rId36" Type="http://schemas.openxmlformats.org/officeDocument/2006/relationships/image" Target="../media/image134.png"/><Relationship Id="rId49" Type="http://schemas.openxmlformats.org/officeDocument/2006/relationships/customXml" Target="../ink/ink211.xml"/><Relationship Id="rId57" Type="http://schemas.openxmlformats.org/officeDocument/2006/relationships/customXml" Target="../ink/ink215.xml"/><Relationship Id="rId10" Type="http://schemas.openxmlformats.org/officeDocument/2006/relationships/image" Target="../media/image121.png"/><Relationship Id="rId31" Type="http://schemas.openxmlformats.org/officeDocument/2006/relationships/customXml" Target="../ink/ink202.xml"/><Relationship Id="rId44" Type="http://schemas.openxmlformats.org/officeDocument/2006/relationships/image" Target="../media/image138.png"/><Relationship Id="rId52" Type="http://schemas.openxmlformats.org/officeDocument/2006/relationships/image" Target="../media/image142.png"/><Relationship Id="rId60" Type="http://schemas.openxmlformats.org/officeDocument/2006/relationships/image" Target="../media/image146.png"/><Relationship Id="rId65" Type="http://schemas.openxmlformats.org/officeDocument/2006/relationships/customXml" Target="../ink/ink219.xml"/><Relationship Id="rId73" Type="http://schemas.openxmlformats.org/officeDocument/2006/relationships/customXml" Target="../ink/ink223.xml"/><Relationship Id="rId78" Type="http://schemas.openxmlformats.org/officeDocument/2006/relationships/image" Target="../media/image155.png"/><Relationship Id="rId81" Type="http://schemas.openxmlformats.org/officeDocument/2006/relationships/customXml" Target="../ink/ink227.xml"/><Relationship Id="rId86" Type="http://schemas.openxmlformats.org/officeDocument/2006/relationships/image" Target="../media/image159.png"/><Relationship Id="rId94" Type="http://schemas.openxmlformats.org/officeDocument/2006/relationships/image" Target="../media/image163.png"/><Relationship Id="rId4" Type="http://schemas.openxmlformats.org/officeDocument/2006/relationships/image" Target="../media/image1180.png"/><Relationship Id="rId9" Type="http://schemas.openxmlformats.org/officeDocument/2006/relationships/customXml" Target="../ink/ink191.xml"/><Relationship Id="rId13" Type="http://schemas.openxmlformats.org/officeDocument/2006/relationships/customXml" Target="../ink/ink193.xml"/><Relationship Id="rId18" Type="http://schemas.openxmlformats.org/officeDocument/2006/relationships/image" Target="../media/image125.png"/><Relationship Id="rId39" Type="http://schemas.openxmlformats.org/officeDocument/2006/relationships/customXml" Target="../ink/ink206.xml"/><Relationship Id="rId34" Type="http://schemas.openxmlformats.org/officeDocument/2006/relationships/image" Target="../media/image133.png"/><Relationship Id="rId50" Type="http://schemas.openxmlformats.org/officeDocument/2006/relationships/image" Target="../media/image141.png"/><Relationship Id="rId55" Type="http://schemas.openxmlformats.org/officeDocument/2006/relationships/customXml" Target="../ink/ink214.xml"/><Relationship Id="rId76" Type="http://schemas.openxmlformats.org/officeDocument/2006/relationships/image" Target="../media/image154.png"/><Relationship Id="rId7" Type="http://schemas.openxmlformats.org/officeDocument/2006/relationships/customXml" Target="../ink/ink190.xml"/><Relationship Id="rId71" Type="http://schemas.openxmlformats.org/officeDocument/2006/relationships/customXml" Target="../ink/ink222.xml"/><Relationship Id="rId92" Type="http://schemas.openxmlformats.org/officeDocument/2006/relationships/image" Target="../media/image162.png"/><Relationship Id="rId2" Type="http://schemas.openxmlformats.org/officeDocument/2006/relationships/notesSlide" Target="../notesSlides/notesSlide13.xml"/><Relationship Id="rId29" Type="http://schemas.openxmlformats.org/officeDocument/2006/relationships/customXml" Target="../ink/ink201.xml"/><Relationship Id="rId24" Type="http://schemas.openxmlformats.org/officeDocument/2006/relationships/image" Target="../media/image128.png"/><Relationship Id="rId40" Type="http://schemas.openxmlformats.org/officeDocument/2006/relationships/image" Target="../media/image136.png"/><Relationship Id="rId45" Type="http://schemas.openxmlformats.org/officeDocument/2006/relationships/customXml" Target="../ink/ink209.xml"/><Relationship Id="rId66" Type="http://schemas.openxmlformats.org/officeDocument/2006/relationships/image" Target="../media/image149.png"/><Relationship Id="rId87" Type="http://schemas.openxmlformats.org/officeDocument/2006/relationships/customXml" Target="../ink/ink230.xml"/><Relationship Id="rId61" Type="http://schemas.openxmlformats.org/officeDocument/2006/relationships/customXml" Target="../ink/ink217.xml"/><Relationship Id="rId82" Type="http://schemas.openxmlformats.org/officeDocument/2006/relationships/image" Target="../media/image157.png"/><Relationship Id="rId19" Type="http://schemas.openxmlformats.org/officeDocument/2006/relationships/customXml" Target="../ink/ink196.xml"/><Relationship Id="rId14" Type="http://schemas.openxmlformats.org/officeDocument/2006/relationships/image" Target="../media/image123.png"/><Relationship Id="rId30" Type="http://schemas.openxmlformats.org/officeDocument/2006/relationships/image" Target="../media/image131.png"/><Relationship Id="rId35" Type="http://schemas.openxmlformats.org/officeDocument/2006/relationships/customXml" Target="../ink/ink204.xml"/><Relationship Id="rId56" Type="http://schemas.openxmlformats.org/officeDocument/2006/relationships/image" Target="../media/image144.png"/><Relationship Id="rId77" Type="http://schemas.openxmlformats.org/officeDocument/2006/relationships/customXml" Target="../ink/ink225.xml"/></Relationships>
</file>

<file path=ppt/slides/_rels/slide14.xml.rels><?xml version="1.0" encoding="UTF-8" standalone="yes"?>
<Relationships xmlns="http://schemas.openxmlformats.org/package/2006/relationships"><Relationship Id="rId26" Type="http://schemas.openxmlformats.org/officeDocument/2006/relationships/image" Target="../media/image175.png"/><Relationship Id="rId21" Type="http://schemas.openxmlformats.org/officeDocument/2006/relationships/customXml" Target="../ink/ink243.xml"/><Relationship Id="rId42" Type="http://schemas.openxmlformats.org/officeDocument/2006/relationships/image" Target="../media/image183.png"/><Relationship Id="rId47" Type="http://schemas.openxmlformats.org/officeDocument/2006/relationships/customXml" Target="../ink/ink256.xml"/><Relationship Id="rId63" Type="http://schemas.openxmlformats.org/officeDocument/2006/relationships/customXml" Target="../ink/ink264.xml"/><Relationship Id="rId68" Type="http://schemas.openxmlformats.org/officeDocument/2006/relationships/image" Target="../media/image196.png"/><Relationship Id="rId84" Type="http://schemas.openxmlformats.org/officeDocument/2006/relationships/image" Target="../media/image204.png"/><Relationship Id="rId16" Type="http://schemas.openxmlformats.org/officeDocument/2006/relationships/image" Target="../media/image170.png"/><Relationship Id="rId11" Type="http://schemas.openxmlformats.org/officeDocument/2006/relationships/customXml" Target="../ink/ink238.xml"/><Relationship Id="rId32" Type="http://schemas.openxmlformats.org/officeDocument/2006/relationships/image" Target="../media/image178.png"/><Relationship Id="rId37" Type="http://schemas.openxmlformats.org/officeDocument/2006/relationships/customXml" Target="../ink/ink251.xml"/><Relationship Id="rId53" Type="http://schemas.openxmlformats.org/officeDocument/2006/relationships/customXml" Target="../ink/ink259.xml"/><Relationship Id="rId58" Type="http://schemas.openxmlformats.org/officeDocument/2006/relationships/image" Target="../media/image191.png"/><Relationship Id="rId74" Type="http://schemas.openxmlformats.org/officeDocument/2006/relationships/image" Target="../media/image199.png"/><Relationship Id="rId79" Type="http://schemas.openxmlformats.org/officeDocument/2006/relationships/customXml" Target="../ink/ink272.xml"/><Relationship Id="rId5" Type="http://schemas.openxmlformats.org/officeDocument/2006/relationships/customXml" Target="../ink/ink235.xml"/><Relationship Id="rId61" Type="http://schemas.openxmlformats.org/officeDocument/2006/relationships/customXml" Target="../ink/ink263.xml"/><Relationship Id="rId82" Type="http://schemas.openxmlformats.org/officeDocument/2006/relationships/image" Target="../media/image203.png"/><Relationship Id="rId19" Type="http://schemas.openxmlformats.org/officeDocument/2006/relationships/customXml" Target="../ink/ink242.xml"/><Relationship Id="rId14" Type="http://schemas.openxmlformats.org/officeDocument/2006/relationships/image" Target="../media/image169.png"/><Relationship Id="rId22" Type="http://schemas.openxmlformats.org/officeDocument/2006/relationships/image" Target="../media/image173.png"/><Relationship Id="rId27" Type="http://schemas.openxmlformats.org/officeDocument/2006/relationships/customXml" Target="../ink/ink246.xml"/><Relationship Id="rId30" Type="http://schemas.openxmlformats.org/officeDocument/2006/relationships/image" Target="../media/image177.png"/><Relationship Id="rId35" Type="http://schemas.openxmlformats.org/officeDocument/2006/relationships/customXml" Target="../ink/ink250.xml"/><Relationship Id="rId43" Type="http://schemas.openxmlformats.org/officeDocument/2006/relationships/customXml" Target="../ink/ink254.xml"/><Relationship Id="rId48" Type="http://schemas.openxmlformats.org/officeDocument/2006/relationships/image" Target="../media/image186.png"/><Relationship Id="rId56" Type="http://schemas.openxmlformats.org/officeDocument/2006/relationships/image" Target="../media/image190.png"/><Relationship Id="rId64" Type="http://schemas.openxmlformats.org/officeDocument/2006/relationships/image" Target="../media/image194.png"/><Relationship Id="rId69" Type="http://schemas.openxmlformats.org/officeDocument/2006/relationships/customXml" Target="../ink/ink267.xml"/><Relationship Id="rId77" Type="http://schemas.openxmlformats.org/officeDocument/2006/relationships/customXml" Target="../ink/ink271.xml"/><Relationship Id="rId8" Type="http://schemas.openxmlformats.org/officeDocument/2006/relationships/image" Target="../media/image166.png"/><Relationship Id="rId51" Type="http://schemas.openxmlformats.org/officeDocument/2006/relationships/customXml" Target="../ink/ink258.xml"/><Relationship Id="rId72" Type="http://schemas.openxmlformats.org/officeDocument/2006/relationships/image" Target="../media/image198.png"/><Relationship Id="rId80" Type="http://schemas.openxmlformats.org/officeDocument/2006/relationships/image" Target="../media/image202.png"/><Relationship Id="rId3" Type="http://schemas.openxmlformats.org/officeDocument/2006/relationships/customXml" Target="../ink/ink234.xml"/><Relationship Id="rId12" Type="http://schemas.openxmlformats.org/officeDocument/2006/relationships/image" Target="../media/image168.png"/><Relationship Id="rId17" Type="http://schemas.openxmlformats.org/officeDocument/2006/relationships/customXml" Target="../ink/ink241.xml"/><Relationship Id="rId25" Type="http://schemas.openxmlformats.org/officeDocument/2006/relationships/customXml" Target="../ink/ink245.xml"/><Relationship Id="rId33" Type="http://schemas.openxmlformats.org/officeDocument/2006/relationships/customXml" Target="../ink/ink249.xml"/><Relationship Id="rId38" Type="http://schemas.openxmlformats.org/officeDocument/2006/relationships/image" Target="../media/image181.png"/><Relationship Id="rId46" Type="http://schemas.openxmlformats.org/officeDocument/2006/relationships/image" Target="../media/image185.png"/><Relationship Id="rId59" Type="http://schemas.openxmlformats.org/officeDocument/2006/relationships/customXml" Target="../ink/ink262.xml"/><Relationship Id="rId67" Type="http://schemas.openxmlformats.org/officeDocument/2006/relationships/customXml" Target="../ink/ink266.xml"/><Relationship Id="rId20" Type="http://schemas.openxmlformats.org/officeDocument/2006/relationships/image" Target="../media/image172.png"/><Relationship Id="rId41" Type="http://schemas.openxmlformats.org/officeDocument/2006/relationships/customXml" Target="../ink/ink253.xml"/><Relationship Id="rId54" Type="http://schemas.openxmlformats.org/officeDocument/2006/relationships/image" Target="../media/image189.png"/><Relationship Id="rId62" Type="http://schemas.openxmlformats.org/officeDocument/2006/relationships/image" Target="../media/image193.png"/><Relationship Id="rId70" Type="http://schemas.openxmlformats.org/officeDocument/2006/relationships/image" Target="../media/image197.png"/><Relationship Id="rId75" Type="http://schemas.openxmlformats.org/officeDocument/2006/relationships/customXml" Target="../ink/ink270.xml"/><Relationship Id="rId83" Type="http://schemas.openxmlformats.org/officeDocument/2006/relationships/customXml" Target="../ink/ink274.xml"/><Relationship Id="rId1" Type="http://schemas.openxmlformats.org/officeDocument/2006/relationships/slideLayout" Target="../slideLayouts/slideLayout2.xml"/><Relationship Id="rId6" Type="http://schemas.openxmlformats.org/officeDocument/2006/relationships/image" Target="../media/image165.png"/><Relationship Id="rId15" Type="http://schemas.openxmlformats.org/officeDocument/2006/relationships/customXml" Target="../ink/ink240.xml"/><Relationship Id="rId23" Type="http://schemas.openxmlformats.org/officeDocument/2006/relationships/customXml" Target="../ink/ink244.xml"/><Relationship Id="rId28" Type="http://schemas.openxmlformats.org/officeDocument/2006/relationships/image" Target="../media/image176.png"/><Relationship Id="rId36" Type="http://schemas.openxmlformats.org/officeDocument/2006/relationships/image" Target="../media/image180.png"/><Relationship Id="rId49" Type="http://schemas.openxmlformats.org/officeDocument/2006/relationships/customXml" Target="../ink/ink257.xml"/><Relationship Id="rId57" Type="http://schemas.openxmlformats.org/officeDocument/2006/relationships/customXml" Target="../ink/ink261.xml"/><Relationship Id="rId10" Type="http://schemas.openxmlformats.org/officeDocument/2006/relationships/image" Target="../media/image167.png"/><Relationship Id="rId31" Type="http://schemas.openxmlformats.org/officeDocument/2006/relationships/customXml" Target="../ink/ink248.xml"/><Relationship Id="rId44" Type="http://schemas.openxmlformats.org/officeDocument/2006/relationships/image" Target="../media/image184.png"/><Relationship Id="rId52" Type="http://schemas.openxmlformats.org/officeDocument/2006/relationships/image" Target="../media/image188.png"/><Relationship Id="rId60" Type="http://schemas.openxmlformats.org/officeDocument/2006/relationships/image" Target="../media/image192.png"/><Relationship Id="rId65" Type="http://schemas.openxmlformats.org/officeDocument/2006/relationships/customXml" Target="../ink/ink265.xml"/><Relationship Id="rId73" Type="http://schemas.openxmlformats.org/officeDocument/2006/relationships/customXml" Target="../ink/ink269.xml"/><Relationship Id="rId78" Type="http://schemas.openxmlformats.org/officeDocument/2006/relationships/image" Target="../media/image201.png"/><Relationship Id="rId81" Type="http://schemas.openxmlformats.org/officeDocument/2006/relationships/customXml" Target="../ink/ink273.xml"/><Relationship Id="rId4" Type="http://schemas.openxmlformats.org/officeDocument/2006/relationships/image" Target="../media/image164.png"/><Relationship Id="rId9" Type="http://schemas.openxmlformats.org/officeDocument/2006/relationships/customXml" Target="../ink/ink237.xml"/><Relationship Id="rId13" Type="http://schemas.openxmlformats.org/officeDocument/2006/relationships/customXml" Target="../ink/ink239.xml"/><Relationship Id="rId18" Type="http://schemas.openxmlformats.org/officeDocument/2006/relationships/image" Target="../media/image171.png"/><Relationship Id="rId39" Type="http://schemas.openxmlformats.org/officeDocument/2006/relationships/customXml" Target="../ink/ink252.xml"/><Relationship Id="rId34" Type="http://schemas.openxmlformats.org/officeDocument/2006/relationships/image" Target="../media/image179.png"/><Relationship Id="rId50" Type="http://schemas.openxmlformats.org/officeDocument/2006/relationships/image" Target="../media/image187.png"/><Relationship Id="rId55" Type="http://schemas.openxmlformats.org/officeDocument/2006/relationships/customXml" Target="../ink/ink260.xml"/><Relationship Id="rId76" Type="http://schemas.openxmlformats.org/officeDocument/2006/relationships/image" Target="../media/image200.png"/><Relationship Id="rId7" Type="http://schemas.openxmlformats.org/officeDocument/2006/relationships/customXml" Target="../ink/ink236.xml"/><Relationship Id="rId71" Type="http://schemas.openxmlformats.org/officeDocument/2006/relationships/customXml" Target="../ink/ink268.xml"/><Relationship Id="rId2" Type="http://schemas.openxmlformats.org/officeDocument/2006/relationships/notesSlide" Target="../notesSlides/notesSlide14.xml"/><Relationship Id="rId29" Type="http://schemas.openxmlformats.org/officeDocument/2006/relationships/customXml" Target="../ink/ink247.xml"/><Relationship Id="rId24" Type="http://schemas.openxmlformats.org/officeDocument/2006/relationships/image" Target="../media/image174.png"/><Relationship Id="rId40" Type="http://schemas.openxmlformats.org/officeDocument/2006/relationships/image" Target="../media/image182.png"/><Relationship Id="rId45" Type="http://schemas.openxmlformats.org/officeDocument/2006/relationships/customXml" Target="../ink/ink255.xml"/><Relationship Id="rId66" Type="http://schemas.openxmlformats.org/officeDocument/2006/relationships/image" Target="../media/image195.png"/></Relationships>
</file>

<file path=ppt/slides/_rels/slide15.xml.rels><?xml version="1.0" encoding="UTF-8" standalone="yes"?>
<Relationships xmlns="http://schemas.openxmlformats.org/package/2006/relationships"><Relationship Id="rId13" Type="http://schemas.openxmlformats.org/officeDocument/2006/relationships/customXml" Target="../ink/ink280.xml"/><Relationship Id="rId18" Type="http://schemas.openxmlformats.org/officeDocument/2006/relationships/image" Target="../media/image212.png"/><Relationship Id="rId26" Type="http://schemas.openxmlformats.org/officeDocument/2006/relationships/image" Target="../media/image216.png"/><Relationship Id="rId39" Type="http://schemas.openxmlformats.org/officeDocument/2006/relationships/customXml" Target="../ink/ink293.xml"/><Relationship Id="rId21" Type="http://schemas.openxmlformats.org/officeDocument/2006/relationships/customXml" Target="../ink/ink284.xml"/><Relationship Id="rId34" Type="http://schemas.openxmlformats.org/officeDocument/2006/relationships/image" Target="../media/image220.png"/><Relationship Id="rId42" Type="http://schemas.openxmlformats.org/officeDocument/2006/relationships/image" Target="../media/image224.png"/><Relationship Id="rId47" Type="http://schemas.openxmlformats.org/officeDocument/2006/relationships/customXml" Target="../ink/ink297.xml"/><Relationship Id="rId50" Type="http://schemas.openxmlformats.org/officeDocument/2006/relationships/image" Target="../media/image228.png"/><Relationship Id="rId55" Type="http://schemas.openxmlformats.org/officeDocument/2006/relationships/customXml" Target="../ink/ink301.xml"/><Relationship Id="rId7" Type="http://schemas.openxmlformats.org/officeDocument/2006/relationships/customXml" Target="../ink/ink277.xml"/><Relationship Id="rId2" Type="http://schemas.openxmlformats.org/officeDocument/2006/relationships/notesSlide" Target="../notesSlides/notesSlide15.xml"/><Relationship Id="rId16" Type="http://schemas.openxmlformats.org/officeDocument/2006/relationships/image" Target="../media/image211.png"/><Relationship Id="rId29" Type="http://schemas.openxmlformats.org/officeDocument/2006/relationships/customXml" Target="../ink/ink288.xml"/><Relationship Id="rId11" Type="http://schemas.openxmlformats.org/officeDocument/2006/relationships/customXml" Target="../ink/ink279.xml"/><Relationship Id="rId24" Type="http://schemas.openxmlformats.org/officeDocument/2006/relationships/image" Target="../media/image215.png"/><Relationship Id="rId32" Type="http://schemas.openxmlformats.org/officeDocument/2006/relationships/image" Target="../media/image219.png"/><Relationship Id="rId37" Type="http://schemas.openxmlformats.org/officeDocument/2006/relationships/customXml" Target="../ink/ink292.xml"/><Relationship Id="rId40" Type="http://schemas.openxmlformats.org/officeDocument/2006/relationships/image" Target="../media/image223.png"/><Relationship Id="rId45" Type="http://schemas.openxmlformats.org/officeDocument/2006/relationships/customXml" Target="../ink/ink296.xml"/><Relationship Id="rId53" Type="http://schemas.openxmlformats.org/officeDocument/2006/relationships/customXml" Target="../ink/ink300.xml"/><Relationship Id="rId5" Type="http://schemas.openxmlformats.org/officeDocument/2006/relationships/customXml" Target="../ink/ink276.xml"/><Relationship Id="rId10" Type="http://schemas.openxmlformats.org/officeDocument/2006/relationships/image" Target="../media/image208.png"/><Relationship Id="rId19" Type="http://schemas.openxmlformats.org/officeDocument/2006/relationships/customXml" Target="../ink/ink283.xml"/><Relationship Id="rId31" Type="http://schemas.openxmlformats.org/officeDocument/2006/relationships/customXml" Target="../ink/ink289.xml"/><Relationship Id="rId44" Type="http://schemas.openxmlformats.org/officeDocument/2006/relationships/image" Target="../media/image225.png"/><Relationship Id="rId52" Type="http://schemas.openxmlformats.org/officeDocument/2006/relationships/image" Target="../media/image229.png"/><Relationship Id="rId4" Type="http://schemas.openxmlformats.org/officeDocument/2006/relationships/image" Target="../media/image205.png"/><Relationship Id="rId9" Type="http://schemas.openxmlformats.org/officeDocument/2006/relationships/customXml" Target="../ink/ink278.xml"/><Relationship Id="rId14" Type="http://schemas.openxmlformats.org/officeDocument/2006/relationships/image" Target="../media/image210.png"/><Relationship Id="rId22" Type="http://schemas.openxmlformats.org/officeDocument/2006/relationships/image" Target="../media/image214.png"/><Relationship Id="rId27" Type="http://schemas.openxmlformats.org/officeDocument/2006/relationships/customXml" Target="../ink/ink287.xml"/><Relationship Id="rId30" Type="http://schemas.openxmlformats.org/officeDocument/2006/relationships/image" Target="../media/image218.png"/><Relationship Id="rId35" Type="http://schemas.openxmlformats.org/officeDocument/2006/relationships/customXml" Target="../ink/ink291.xml"/><Relationship Id="rId43" Type="http://schemas.openxmlformats.org/officeDocument/2006/relationships/customXml" Target="../ink/ink295.xml"/><Relationship Id="rId48" Type="http://schemas.openxmlformats.org/officeDocument/2006/relationships/image" Target="../media/image227.png"/><Relationship Id="rId56" Type="http://schemas.openxmlformats.org/officeDocument/2006/relationships/image" Target="../media/image231.png"/><Relationship Id="rId8" Type="http://schemas.openxmlformats.org/officeDocument/2006/relationships/image" Target="../media/image207.png"/><Relationship Id="rId51" Type="http://schemas.openxmlformats.org/officeDocument/2006/relationships/customXml" Target="../ink/ink299.xml"/><Relationship Id="rId3" Type="http://schemas.openxmlformats.org/officeDocument/2006/relationships/customXml" Target="../ink/ink275.xml"/><Relationship Id="rId12" Type="http://schemas.openxmlformats.org/officeDocument/2006/relationships/image" Target="../media/image209.png"/><Relationship Id="rId17" Type="http://schemas.openxmlformats.org/officeDocument/2006/relationships/customXml" Target="../ink/ink282.xml"/><Relationship Id="rId25" Type="http://schemas.openxmlformats.org/officeDocument/2006/relationships/customXml" Target="../ink/ink286.xml"/><Relationship Id="rId33" Type="http://schemas.openxmlformats.org/officeDocument/2006/relationships/customXml" Target="../ink/ink290.xml"/><Relationship Id="rId38" Type="http://schemas.openxmlformats.org/officeDocument/2006/relationships/image" Target="../media/image222.png"/><Relationship Id="rId46" Type="http://schemas.openxmlformats.org/officeDocument/2006/relationships/image" Target="../media/image226.png"/><Relationship Id="rId20" Type="http://schemas.openxmlformats.org/officeDocument/2006/relationships/image" Target="../media/image213.png"/><Relationship Id="rId41" Type="http://schemas.openxmlformats.org/officeDocument/2006/relationships/customXml" Target="../ink/ink294.xml"/><Relationship Id="rId54" Type="http://schemas.openxmlformats.org/officeDocument/2006/relationships/image" Target="../media/image230.png"/><Relationship Id="rId1" Type="http://schemas.openxmlformats.org/officeDocument/2006/relationships/slideLayout" Target="../slideLayouts/slideLayout2.xml"/><Relationship Id="rId6" Type="http://schemas.openxmlformats.org/officeDocument/2006/relationships/image" Target="../media/image206.png"/><Relationship Id="rId15" Type="http://schemas.openxmlformats.org/officeDocument/2006/relationships/customXml" Target="../ink/ink281.xml"/><Relationship Id="rId23" Type="http://schemas.openxmlformats.org/officeDocument/2006/relationships/customXml" Target="../ink/ink285.xml"/><Relationship Id="rId28" Type="http://schemas.openxmlformats.org/officeDocument/2006/relationships/image" Target="../media/image217.png"/><Relationship Id="rId36" Type="http://schemas.openxmlformats.org/officeDocument/2006/relationships/image" Target="../media/image221.png"/><Relationship Id="rId49" Type="http://schemas.openxmlformats.org/officeDocument/2006/relationships/customXml" Target="../ink/ink298.xml"/></Relationships>
</file>

<file path=ppt/slides/_rels/slide16.xml.rels><?xml version="1.0" encoding="UTF-8" standalone="yes"?>
<Relationships xmlns="http://schemas.openxmlformats.org/package/2006/relationships"><Relationship Id="rId13" Type="http://schemas.openxmlformats.org/officeDocument/2006/relationships/customXml" Target="../ink/ink307.xml"/><Relationship Id="rId18" Type="http://schemas.openxmlformats.org/officeDocument/2006/relationships/image" Target="../media/image235.png"/><Relationship Id="rId26" Type="http://schemas.openxmlformats.org/officeDocument/2006/relationships/image" Target="../media/image239.png"/><Relationship Id="rId39" Type="http://schemas.openxmlformats.org/officeDocument/2006/relationships/customXml" Target="../ink/ink320.xml"/><Relationship Id="rId21" Type="http://schemas.openxmlformats.org/officeDocument/2006/relationships/customXml" Target="../ink/ink311.xml"/><Relationship Id="rId34" Type="http://schemas.openxmlformats.org/officeDocument/2006/relationships/image" Target="../media/image243.png"/><Relationship Id="rId7" Type="http://schemas.openxmlformats.org/officeDocument/2006/relationships/customXml" Target="../ink/ink304.xml"/><Relationship Id="rId12" Type="http://schemas.openxmlformats.org/officeDocument/2006/relationships/image" Target="../media/image232.png"/><Relationship Id="rId17" Type="http://schemas.openxmlformats.org/officeDocument/2006/relationships/customXml" Target="../ink/ink309.xml"/><Relationship Id="rId25" Type="http://schemas.openxmlformats.org/officeDocument/2006/relationships/customXml" Target="../ink/ink313.xml"/><Relationship Id="rId33" Type="http://schemas.openxmlformats.org/officeDocument/2006/relationships/customXml" Target="../ink/ink317.xml"/><Relationship Id="rId38" Type="http://schemas.openxmlformats.org/officeDocument/2006/relationships/image" Target="../media/image245.png"/><Relationship Id="rId2" Type="http://schemas.openxmlformats.org/officeDocument/2006/relationships/notesSlide" Target="../notesSlides/notesSlide16.xml"/><Relationship Id="rId16" Type="http://schemas.openxmlformats.org/officeDocument/2006/relationships/image" Target="../media/image234.png"/><Relationship Id="rId20" Type="http://schemas.openxmlformats.org/officeDocument/2006/relationships/image" Target="../media/image236.png"/><Relationship Id="rId29" Type="http://schemas.openxmlformats.org/officeDocument/2006/relationships/customXml" Target="../ink/ink315.xml"/><Relationship Id="rId1" Type="http://schemas.openxmlformats.org/officeDocument/2006/relationships/slideLayout" Target="../slideLayouts/slideLayout2.xml"/><Relationship Id="rId6" Type="http://schemas.openxmlformats.org/officeDocument/2006/relationships/image" Target="../media/image2290.png"/><Relationship Id="rId11" Type="http://schemas.openxmlformats.org/officeDocument/2006/relationships/customXml" Target="../ink/ink306.xml"/><Relationship Id="rId24" Type="http://schemas.openxmlformats.org/officeDocument/2006/relationships/image" Target="../media/image238.png"/><Relationship Id="rId32" Type="http://schemas.openxmlformats.org/officeDocument/2006/relationships/image" Target="../media/image242.png"/><Relationship Id="rId37" Type="http://schemas.openxmlformats.org/officeDocument/2006/relationships/customXml" Target="../ink/ink319.xml"/><Relationship Id="rId40" Type="http://schemas.openxmlformats.org/officeDocument/2006/relationships/image" Target="../media/image246.png"/><Relationship Id="rId5" Type="http://schemas.openxmlformats.org/officeDocument/2006/relationships/customXml" Target="../ink/ink303.xml"/><Relationship Id="rId15" Type="http://schemas.openxmlformats.org/officeDocument/2006/relationships/customXml" Target="../ink/ink308.xml"/><Relationship Id="rId23" Type="http://schemas.openxmlformats.org/officeDocument/2006/relationships/customXml" Target="../ink/ink312.xml"/><Relationship Id="rId28" Type="http://schemas.openxmlformats.org/officeDocument/2006/relationships/image" Target="../media/image240.png"/><Relationship Id="rId36" Type="http://schemas.openxmlformats.org/officeDocument/2006/relationships/image" Target="../media/image244.png"/><Relationship Id="rId10" Type="http://schemas.openxmlformats.org/officeDocument/2006/relationships/image" Target="../media/image2311.png"/><Relationship Id="rId19" Type="http://schemas.openxmlformats.org/officeDocument/2006/relationships/customXml" Target="../ink/ink310.xml"/><Relationship Id="rId31" Type="http://schemas.openxmlformats.org/officeDocument/2006/relationships/customXml" Target="../ink/ink316.xml"/><Relationship Id="rId4" Type="http://schemas.openxmlformats.org/officeDocument/2006/relationships/image" Target="../media/image2280.png"/><Relationship Id="rId9" Type="http://schemas.openxmlformats.org/officeDocument/2006/relationships/customXml" Target="../ink/ink305.xml"/><Relationship Id="rId14" Type="http://schemas.openxmlformats.org/officeDocument/2006/relationships/image" Target="../media/image233.png"/><Relationship Id="rId22" Type="http://schemas.openxmlformats.org/officeDocument/2006/relationships/image" Target="../media/image237.png"/><Relationship Id="rId27" Type="http://schemas.openxmlformats.org/officeDocument/2006/relationships/customXml" Target="../ink/ink314.xml"/><Relationship Id="rId30" Type="http://schemas.openxmlformats.org/officeDocument/2006/relationships/image" Target="../media/image241.png"/><Relationship Id="rId35" Type="http://schemas.openxmlformats.org/officeDocument/2006/relationships/customXml" Target="../ink/ink318.xml"/><Relationship Id="rId8" Type="http://schemas.openxmlformats.org/officeDocument/2006/relationships/image" Target="../media/image2300.png"/><Relationship Id="rId3" Type="http://schemas.openxmlformats.org/officeDocument/2006/relationships/customXml" Target="../ink/ink302.xml"/></Relationships>
</file>

<file path=ppt/slides/_rels/slide17.xml.rels><?xml version="1.0" encoding="UTF-8" standalone="yes"?>
<Relationships xmlns="http://schemas.openxmlformats.org/package/2006/relationships"><Relationship Id="rId8" Type="http://schemas.openxmlformats.org/officeDocument/2006/relationships/customXml" Target="../ink/ink323.xml"/><Relationship Id="rId13" Type="http://schemas.openxmlformats.org/officeDocument/2006/relationships/image" Target="../media/image251.png"/><Relationship Id="rId3" Type="http://schemas.openxmlformats.org/officeDocument/2006/relationships/image" Target="../media/image247.png"/><Relationship Id="rId7" Type="http://schemas.openxmlformats.org/officeDocument/2006/relationships/image" Target="../media/image248.png"/><Relationship Id="rId12" Type="http://schemas.openxmlformats.org/officeDocument/2006/relationships/customXml" Target="../ink/ink325.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customXml" Target="../ink/ink322.xml"/><Relationship Id="rId11" Type="http://schemas.openxmlformats.org/officeDocument/2006/relationships/image" Target="../media/image250.png"/><Relationship Id="rId5" Type="http://schemas.openxmlformats.org/officeDocument/2006/relationships/image" Target="../media/image2430.png"/><Relationship Id="rId10" Type="http://schemas.openxmlformats.org/officeDocument/2006/relationships/customXml" Target="../ink/ink324.xml"/><Relationship Id="rId4" Type="http://schemas.openxmlformats.org/officeDocument/2006/relationships/customXml" Target="../ink/ink321.xml"/><Relationship Id="rId9" Type="http://schemas.openxmlformats.org/officeDocument/2006/relationships/image" Target="../media/image249.png"/></Relationships>
</file>

<file path=ppt/slides/_rels/slide18.xml.rels><?xml version="1.0" encoding="UTF-8" standalone="yes"?>
<Relationships xmlns="http://schemas.openxmlformats.org/package/2006/relationships"><Relationship Id="rId26" Type="http://schemas.openxmlformats.org/officeDocument/2006/relationships/image" Target="../media/image255.png"/><Relationship Id="rId21" Type="http://schemas.openxmlformats.org/officeDocument/2006/relationships/customXml" Target="../ink/ink335.xml"/><Relationship Id="rId42" Type="http://schemas.openxmlformats.org/officeDocument/2006/relationships/image" Target="../media/image263.png"/><Relationship Id="rId47" Type="http://schemas.openxmlformats.org/officeDocument/2006/relationships/customXml" Target="../ink/ink348.xml"/><Relationship Id="rId63" Type="http://schemas.openxmlformats.org/officeDocument/2006/relationships/customXml" Target="../ink/ink356.xml"/><Relationship Id="rId68" Type="http://schemas.openxmlformats.org/officeDocument/2006/relationships/image" Target="../media/image276.png"/><Relationship Id="rId84" Type="http://schemas.openxmlformats.org/officeDocument/2006/relationships/image" Target="../media/image284.png"/><Relationship Id="rId89" Type="http://schemas.openxmlformats.org/officeDocument/2006/relationships/customXml" Target="../ink/ink369.xml"/><Relationship Id="rId16" Type="http://schemas.openxmlformats.org/officeDocument/2006/relationships/image" Target="../media/image2500.png"/><Relationship Id="rId11" Type="http://schemas.openxmlformats.org/officeDocument/2006/relationships/customXml" Target="../ink/ink330.xml"/><Relationship Id="rId32" Type="http://schemas.openxmlformats.org/officeDocument/2006/relationships/image" Target="../media/image258.png"/><Relationship Id="rId37" Type="http://schemas.openxmlformats.org/officeDocument/2006/relationships/customXml" Target="../ink/ink343.xml"/><Relationship Id="rId53" Type="http://schemas.openxmlformats.org/officeDocument/2006/relationships/customXml" Target="../ink/ink351.xml"/><Relationship Id="rId58" Type="http://schemas.openxmlformats.org/officeDocument/2006/relationships/image" Target="../media/image271.png"/><Relationship Id="rId74" Type="http://schemas.openxmlformats.org/officeDocument/2006/relationships/image" Target="../media/image279.png"/><Relationship Id="rId79" Type="http://schemas.openxmlformats.org/officeDocument/2006/relationships/customXml" Target="../ink/ink364.xml"/><Relationship Id="rId5" Type="http://schemas.openxmlformats.org/officeDocument/2006/relationships/customXml" Target="../ink/ink327.xml"/><Relationship Id="rId90" Type="http://schemas.openxmlformats.org/officeDocument/2006/relationships/image" Target="../media/image287.png"/><Relationship Id="rId95" Type="http://schemas.openxmlformats.org/officeDocument/2006/relationships/customXml" Target="../ink/ink372.xml"/><Relationship Id="rId22" Type="http://schemas.openxmlformats.org/officeDocument/2006/relationships/image" Target="../media/image253.png"/><Relationship Id="rId27" Type="http://schemas.openxmlformats.org/officeDocument/2006/relationships/customXml" Target="../ink/ink338.xml"/><Relationship Id="rId43" Type="http://schemas.openxmlformats.org/officeDocument/2006/relationships/customXml" Target="../ink/ink346.xml"/><Relationship Id="rId48" Type="http://schemas.openxmlformats.org/officeDocument/2006/relationships/image" Target="../media/image266.png"/><Relationship Id="rId64" Type="http://schemas.openxmlformats.org/officeDocument/2006/relationships/image" Target="../media/image274.png"/><Relationship Id="rId69" Type="http://schemas.openxmlformats.org/officeDocument/2006/relationships/customXml" Target="../ink/ink359.xml"/><Relationship Id="rId8" Type="http://schemas.openxmlformats.org/officeDocument/2006/relationships/image" Target="../media/image2460.png"/><Relationship Id="rId51" Type="http://schemas.openxmlformats.org/officeDocument/2006/relationships/customXml" Target="../ink/ink350.xml"/><Relationship Id="rId72" Type="http://schemas.openxmlformats.org/officeDocument/2006/relationships/image" Target="../media/image278.png"/><Relationship Id="rId80" Type="http://schemas.openxmlformats.org/officeDocument/2006/relationships/image" Target="../media/image282.png"/><Relationship Id="rId85" Type="http://schemas.openxmlformats.org/officeDocument/2006/relationships/customXml" Target="../ink/ink367.xml"/><Relationship Id="rId93" Type="http://schemas.openxmlformats.org/officeDocument/2006/relationships/customXml" Target="../ink/ink371.xml"/><Relationship Id="rId3" Type="http://schemas.openxmlformats.org/officeDocument/2006/relationships/customXml" Target="../ink/ink326.xml"/><Relationship Id="rId12" Type="http://schemas.openxmlformats.org/officeDocument/2006/relationships/image" Target="../media/image2480.png"/><Relationship Id="rId17" Type="http://schemas.openxmlformats.org/officeDocument/2006/relationships/customXml" Target="../ink/ink333.xml"/><Relationship Id="rId25" Type="http://schemas.openxmlformats.org/officeDocument/2006/relationships/customXml" Target="../ink/ink337.xml"/><Relationship Id="rId33" Type="http://schemas.openxmlformats.org/officeDocument/2006/relationships/customXml" Target="../ink/ink341.xml"/><Relationship Id="rId38" Type="http://schemas.openxmlformats.org/officeDocument/2006/relationships/image" Target="../media/image261.png"/><Relationship Id="rId46" Type="http://schemas.openxmlformats.org/officeDocument/2006/relationships/image" Target="../media/image265.png"/><Relationship Id="rId59" Type="http://schemas.openxmlformats.org/officeDocument/2006/relationships/customXml" Target="../ink/ink354.xml"/><Relationship Id="rId67" Type="http://schemas.openxmlformats.org/officeDocument/2006/relationships/customXml" Target="../ink/ink358.xml"/><Relationship Id="rId20" Type="http://schemas.openxmlformats.org/officeDocument/2006/relationships/image" Target="../media/image252.png"/><Relationship Id="rId41" Type="http://schemas.openxmlformats.org/officeDocument/2006/relationships/customXml" Target="../ink/ink345.xml"/><Relationship Id="rId54" Type="http://schemas.openxmlformats.org/officeDocument/2006/relationships/image" Target="../media/image269.png"/><Relationship Id="rId62" Type="http://schemas.openxmlformats.org/officeDocument/2006/relationships/image" Target="../media/image273.png"/><Relationship Id="rId70" Type="http://schemas.openxmlformats.org/officeDocument/2006/relationships/image" Target="../media/image277.png"/><Relationship Id="rId75" Type="http://schemas.openxmlformats.org/officeDocument/2006/relationships/customXml" Target="../ink/ink362.xml"/><Relationship Id="rId83" Type="http://schemas.openxmlformats.org/officeDocument/2006/relationships/customXml" Target="../ink/ink366.xml"/><Relationship Id="rId88" Type="http://schemas.openxmlformats.org/officeDocument/2006/relationships/image" Target="../media/image286.png"/><Relationship Id="rId91" Type="http://schemas.openxmlformats.org/officeDocument/2006/relationships/customXml" Target="../ink/ink370.xml"/><Relationship Id="rId96" Type="http://schemas.openxmlformats.org/officeDocument/2006/relationships/image" Target="../media/image290.png"/><Relationship Id="rId1" Type="http://schemas.openxmlformats.org/officeDocument/2006/relationships/slideLayout" Target="../slideLayouts/slideLayout2.xml"/><Relationship Id="rId6" Type="http://schemas.openxmlformats.org/officeDocument/2006/relationships/image" Target="../media/image2450.png"/><Relationship Id="rId15" Type="http://schemas.openxmlformats.org/officeDocument/2006/relationships/customXml" Target="../ink/ink332.xml"/><Relationship Id="rId23" Type="http://schemas.openxmlformats.org/officeDocument/2006/relationships/customXml" Target="../ink/ink336.xml"/><Relationship Id="rId28" Type="http://schemas.openxmlformats.org/officeDocument/2006/relationships/image" Target="../media/image256.png"/><Relationship Id="rId36" Type="http://schemas.openxmlformats.org/officeDocument/2006/relationships/image" Target="../media/image260.png"/><Relationship Id="rId49" Type="http://schemas.openxmlformats.org/officeDocument/2006/relationships/customXml" Target="../ink/ink349.xml"/><Relationship Id="rId57" Type="http://schemas.openxmlformats.org/officeDocument/2006/relationships/customXml" Target="../ink/ink353.xml"/><Relationship Id="rId10" Type="http://schemas.openxmlformats.org/officeDocument/2006/relationships/image" Target="../media/image2470.png"/><Relationship Id="rId31" Type="http://schemas.openxmlformats.org/officeDocument/2006/relationships/customXml" Target="../ink/ink340.xml"/><Relationship Id="rId44" Type="http://schemas.openxmlformats.org/officeDocument/2006/relationships/image" Target="../media/image264.png"/><Relationship Id="rId52" Type="http://schemas.openxmlformats.org/officeDocument/2006/relationships/image" Target="../media/image268.png"/><Relationship Id="rId60" Type="http://schemas.openxmlformats.org/officeDocument/2006/relationships/image" Target="../media/image272.png"/><Relationship Id="rId65" Type="http://schemas.openxmlformats.org/officeDocument/2006/relationships/customXml" Target="../ink/ink357.xml"/><Relationship Id="rId73" Type="http://schemas.openxmlformats.org/officeDocument/2006/relationships/customXml" Target="../ink/ink361.xml"/><Relationship Id="rId78" Type="http://schemas.openxmlformats.org/officeDocument/2006/relationships/image" Target="../media/image281.png"/><Relationship Id="rId81" Type="http://schemas.openxmlformats.org/officeDocument/2006/relationships/customXml" Target="../ink/ink365.xml"/><Relationship Id="rId86" Type="http://schemas.openxmlformats.org/officeDocument/2006/relationships/image" Target="../media/image285.png"/><Relationship Id="rId94" Type="http://schemas.openxmlformats.org/officeDocument/2006/relationships/image" Target="../media/image289.png"/><Relationship Id="rId4" Type="http://schemas.openxmlformats.org/officeDocument/2006/relationships/image" Target="../media/image2440.png"/><Relationship Id="rId9" Type="http://schemas.openxmlformats.org/officeDocument/2006/relationships/customXml" Target="../ink/ink329.xml"/><Relationship Id="rId13" Type="http://schemas.openxmlformats.org/officeDocument/2006/relationships/customXml" Target="../ink/ink331.xml"/><Relationship Id="rId18" Type="http://schemas.openxmlformats.org/officeDocument/2006/relationships/image" Target="../media/image2511.png"/><Relationship Id="rId39" Type="http://schemas.openxmlformats.org/officeDocument/2006/relationships/customXml" Target="../ink/ink344.xml"/><Relationship Id="rId34" Type="http://schemas.openxmlformats.org/officeDocument/2006/relationships/image" Target="../media/image259.png"/><Relationship Id="rId50" Type="http://schemas.openxmlformats.org/officeDocument/2006/relationships/image" Target="../media/image267.png"/><Relationship Id="rId55" Type="http://schemas.openxmlformats.org/officeDocument/2006/relationships/customXml" Target="../ink/ink352.xml"/><Relationship Id="rId76" Type="http://schemas.openxmlformats.org/officeDocument/2006/relationships/image" Target="../media/image280.png"/><Relationship Id="rId7" Type="http://schemas.openxmlformats.org/officeDocument/2006/relationships/customXml" Target="../ink/ink328.xml"/><Relationship Id="rId71" Type="http://schemas.openxmlformats.org/officeDocument/2006/relationships/customXml" Target="../ink/ink360.xml"/><Relationship Id="rId92" Type="http://schemas.openxmlformats.org/officeDocument/2006/relationships/image" Target="../media/image288.png"/><Relationship Id="rId2" Type="http://schemas.openxmlformats.org/officeDocument/2006/relationships/notesSlide" Target="../notesSlides/notesSlide18.xml"/><Relationship Id="rId29" Type="http://schemas.openxmlformats.org/officeDocument/2006/relationships/customXml" Target="../ink/ink339.xml"/><Relationship Id="rId24" Type="http://schemas.openxmlformats.org/officeDocument/2006/relationships/image" Target="../media/image254.png"/><Relationship Id="rId40" Type="http://schemas.openxmlformats.org/officeDocument/2006/relationships/image" Target="../media/image262.png"/><Relationship Id="rId45" Type="http://schemas.openxmlformats.org/officeDocument/2006/relationships/customXml" Target="../ink/ink347.xml"/><Relationship Id="rId66" Type="http://schemas.openxmlformats.org/officeDocument/2006/relationships/image" Target="../media/image275.png"/><Relationship Id="rId87" Type="http://schemas.openxmlformats.org/officeDocument/2006/relationships/customXml" Target="../ink/ink368.xml"/><Relationship Id="rId61" Type="http://schemas.openxmlformats.org/officeDocument/2006/relationships/customXml" Target="../ink/ink355.xml"/><Relationship Id="rId82" Type="http://schemas.openxmlformats.org/officeDocument/2006/relationships/image" Target="../media/image283.png"/><Relationship Id="rId19" Type="http://schemas.openxmlformats.org/officeDocument/2006/relationships/customXml" Target="../ink/ink334.xml"/><Relationship Id="rId14" Type="http://schemas.openxmlformats.org/officeDocument/2006/relationships/image" Target="../media/image2490.png"/><Relationship Id="rId30" Type="http://schemas.openxmlformats.org/officeDocument/2006/relationships/image" Target="../media/image257.png"/><Relationship Id="rId35" Type="http://schemas.openxmlformats.org/officeDocument/2006/relationships/customXml" Target="../ink/ink342.xml"/><Relationship Id="rId56" Type="http://schemas.openxmlformats.org/officeDocument/2006/relationships/image" Target="../media/image270.png"/><Relationship Id="rId77" Type="http://schemas.openxmlformats.org/officeDocument/2006/relationships/customXml" Target="../ink/ink363.xml"/></Relationships>
</file>

<file path=ppt/slides/_rels/slide19.xml.rels><?xml version="1.0" encoding="UTF-8" standalone="yes"?>
<Relationships xmlns="http://schemas.openxmlformats.org/package/2006/relationships"><Relationship Id="rId13" Type="http://schemas.openxmlformats.org/officeDocument/2006/relationships/customXml" Target="../ink/ink378.xml"/><Relationship Id="rId18" Type="http://schemas.openxmlformats.org/officeDocument/2006/relationships/image" Target="../media/image2860.png"/><Relationship Id="rId26" Type="http://schemas.openxmlformats.org/officeDocument/2006/relationships/image" Target="../media/image2900.png"/><Relationship Id="rId39" Type="http://schemas.openxmlformats.org/officeDocument/2006/relationships/customXml" Target="../ink/ink391.xml"/><Relationship Id="rId21" Type="http://schemas.openxmlformats.org/officeDocument/2006/relationships/customXml" Target="../ink/ink382.xml"/><Relationship Id="rId34" Type="http://schemas.openxmlformats.org/officeDocument/2006/relationships/image" Target="../media/image294.png"/><Relationship Id="rId42" Type="http://schemas.openxmlformats.org/officeDocument/2006/relationships/image" Target="../media/image298.png"/><Relationship Id="rId47" Type="http://schemas.openxmlformats.org/officeDocument/2006/relationships/customXml" Target="../ink/ink395.xml"/><Relationship Id="rId50" Type="http://schemas.openxmlformats.org/officeDocument/2006/relationships/image" Target="../media/image302.png"/><Relationship Id="rId55" Type="http://schemas.openxmlformats.org/officeDocument/2006/relationships/customXml" Target="../ink/ink399.xml"/><Relationship Id="rId63" Type="http://schemas.openxmlformats.org/officeDocument/2006/relationships/customXml" Target="../ink/ink403.xml"/><Relationship Id="rId7" Type="http://schemas.openxmlformats.org/officeDocument/2006/relationships/customXml" Target="../ink/ink375.xml"/><Relationship Id="rId2" Type="http://schemas.openxmlformats.org/officeDocument/2006/relationships/notesSlide" Target="../notesSlides/notesSlide19.xml"/><Relationship Id="rId16" Type="http://schemas.openxmlformats.org/officeDocument/2006/relationships/image" Target="../media/image2850.png"/><Relationship Id="rId29" Type="http://schemas.openxmlformats.org/officeDocument/2006/relationships/customXml" Target="../ink/ink386.xml"/><Relationship Id="rId11" Type="http://schemas.openxmlformats.org/officeDocument/2006/relationships/customXml" Target="../ink/ink377.xml"/><Relationship Id="rId24" Type="http://schemas.openxmlformats.org/officeDocument/2006/relationships/image" Target="../media/image2890.png"/><Relationship Id="rId32" Type="http://schemas.openxmlformats.org/officeDocument/2006/relationships/image" Target="../media/image293.png"/><Relationship Id="rId37" Type="http://schemas.openxmlformats.org/officeDocument/2006/relationships/customXml" Target="../ink/ink390.xml"/><Relationship Id="rId40" Type="http://schemas.openxmlformats.org/officeDocument/2006/relationships/image" Target="../media/image297.png"/><Relationship Id="rId45" Type="http://schemas.openxmlformats.org/officeDocument/2006/relationships/customXml" Target="../ink/ink394.xml"/><Relationship Id="rId53" Type="http://schemas.openxmlformats.org/officeDocument/2006/relationships/customXml" Target="../ink/ink398.xml"/><Relationship Id="rId58" Type="http://schemas.openxmlformats.org/officeDocument/2006/relationships/image" Target="../media/image306.png"/><Relationship Id="rId5" Type="http://schemas.openxmlformats.org/officeDocument/2006/relationships/customXml" Target="../ink/ink374.xml"/><Relationship Id="rId61" Type="http://schemas.openxmlformats.org/officeDocument/2006/relationships/customXml" Target="../ink/ink402.xml"/><Relationship Id="rId19" Type="http://schemas.openxmlformats.org/officeDocument/2006/relationships/customXml" Target="../ink/ink381.xml"/><Relationship Id="rId14" Type="http://schemas.openxmlformats.org/officeDocument/2006/relationships/image" Target="../media/image2840.png"/><Relationship Id="rId22" Type="http://schemas.openxmlformats.org/officeDocument/2006/relationships/image" Target="../media/image2880.png"/><Relationship Id="rId27" Type="http://schemas.openxmlformats.org/officeDocument/2006/relationships/customXml" Target="../ink/ink385.xml"/><Relationship Id="rId30" Type="http://schemas.openxmlformats.org/officeDocument/2006/relationships/image" Target="../media/image292.png"/><Relationship Id="rId35" Type="http://schemas.openxmlformats.org/officeDocument/2006/relationships/customXml" Target="../ink/ink389.xml"/><Relationship Id="rId43" Type="http://schemas.openxmlformats.org/officeDocument/2006/relationships/customXml" Target="../ink/ink393.xml"/><Relationship Id="rId48" Type="http://schemas.openxmlformats.org/officeDocument/2006/relationships/image" Target="../media/image301.png"/><Relationship Id="rId56" Type="http://schemas.openxmlformats.org/officeDocument/2006/relationships/image" Target="../media/image305.png"/><Relationship Id="rId64" Type="http://schemas.openxmlformats.org/officeDocument/2006/relationships/image" Target="../media/image309.png"/><Relationship Id="rId8" Type="http://schemas.openxmlformats.org/officeDocument/2006/relationships/image" Target="../media/image2811.png"/><Relationship Id="rId51" Type="http://schemas.openxmlformats.org/officeDocument/2006/relationships/customXml" Target="../ink/ink397.xml"/><Relationship Id="rId3" Type="http://schemas.openxmlformats.org/officeDocument/2006/relationships/customXml" Target="../ink/ink373.xml"/><Relationship Id="rId12" Type="http://schemas.openxmlformats.org/officeDocument/2006/relationships/image" Target="../media/image2830.png"/><Relationship Id="rId17" Type="http://schemas.openxmlformats.org/officeDocument/2006/relationships/customXml" Target="../ink/ink380.xml"/><Relationship Id="rId25" Type="http://schemas.openxmlformats.org/officeDocument/2006/relationships/customXml" Target="../ink/ink384.xml"/><Relationship Id="rId33" Type="http://schemas.openxmlformats.org/officeDocument/2006/relationships/customXml" Target="../ink/ink388.xml"/><Relationship Id="rId38" Type="http://schemas.openxmlformats.org/officeDocument/2006/relationships/image" Target="../media/image296.png"/><Relationship Id="rId46" Type="http://schemas.openxmlformats.org/officeDocument/2006/relationships/image" Target="../media/image300.png"/><Relationship Id="rId59" Type="http://schemas.openxmlformats.org/officeDocument/2006/relationships/customXml" Target="../ink/ink401.xml"/><Relationship Id="rId20" Type="http://schemas.openxmlformats.org/officeDocument/2006/relationships/image" Target="../media/image2870.png"/><Relationship Id="rId41" Type="http://schemas.openxmlformats.org/officeDocument/2006/relationships/customXml" Target="../ink/ink392.xml"/><Relationship Id="rId54" Type="http://schemas.openxmlformats.org/officeDocument/2006/relationships/image" Target="../media/image304.png"/><Relationship Id="rId62" Type="http://schemas.openxmlformats.org/officeDocument/2006/relationships/image" Target="../media/image308.png"/><Relationship Id="rId1" Type="http://schemas.openxmlformats.org/officeDocument/2006/relationships/slideLayout" Target="../slideLayouts/slideLayout2.xml"/><Relationship Id="rId6" Type="http://schemas.openxmlformats.org/officeDocument/2006/relationships/image" Target="../media/image2800.png"/><Relationship Id="rId15" Type="http://schemas.openxmlformats.org/officeDocument/2006/relationships/customXml" Target="../ink/ink379.xml"/><Relationship Id="rId23" Type="http://schemas.openxmlformats.org/officeDocument/2006/relationships/customXml" Target="../ink/ink383.xml"/><Relationship Id="rId28" Type="http://schemas.openxmlformats.org/officeDocument/2006/relationships/image" Target="../media/image291.png"/><Relationship Id="rId36" Type="http://schemas.openxmlformats.org/officeDocument/2006/relationships/image" Target="../media/image295.png"/><Relationship Id="rId49" Type="http://schemas.openxmlformats.org/officeDocument/2006/relationships/customXml" Target="../ink/ink396.xml"/><Relationship Id="rId57" Type="http://schemas.openxmlformats.org/officeDocument/2006/relationships/customXml" Target="../ink/ink400.xml"/><Relationship Id="rId10" Type="http://schemas.openxmlformats.org/officeDocument/2006/relationships/image" Target="../media/image2820.png"/><Relationship Id="rId31" Type="http://schemas.openxmlformats.org/officeDocument/2006/relationships/customXml" Target="../ink/ink387.xml"/><Relationship Id="rId44" Type="http://schemas.openxmlformats.org/officeDocument/2006/relationships/image" Target="../media/image299.png"/><Relationship Id="rId52" Type="http://schemas.openxmlformats.org/officeDocument/2006/relationships/image" Target="../media/image303.png"/><Relationship Id="rId60" Type="http://schemas.openxmlformats.org/officeDocument/2006/relationships/image" Target="../media/image307.png"/><Relationship Id="rId4" Type="http://schemas.openxmlformats.org/officeDocument/2006/relationships/image" Target="../media/image2790.png"/><Relationship Id="rId9" Type="http://schemas.openxmlformats.org/officeDocument/2006/relationships/customXml" Target="../ink/ink37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image" Target="../media/image3060.png"/><Relationship Id="rId13" Type="http://schemas.openxmlformats.org/officeDocument/2006/relationships/customXml" Target="../ink/ink409.xml"/><Relationship Id="rId18" Type="http://schemas.openxmlformats.org/officeDocument/2006/relationships/image" Target="../media/image311.png"/><Relationship Id="rId3" Type="http://schemas.openxmlformats.org/officeDocument/2006/relationships/customXml" Target="../ink/ink404.xml"/><Relationship Id="rId21" Type="http://schemas.openxmlformats.org/officeDocument/2006/relationships/customXml" Target="../ink/ink413.xml"/><Relationship Id="rId7" Type="http://schemas.openxmlformats.org/officeDocument/2006/relationships/customXml" Target="../ink/ink406.xml"/><Relationship Id="rId12" Type="http://schemas.openxmlformats.org/officeDocument/2006/relationships/image" Target="../media/image3080.png"/><Relationship Id="rId17" Type="http://schemas.openxmlformats.org/officeDocument/2006/relationships/customXml" Target="../ink/ink411.xml"/><Relationship Id="rId2" Type="http://schemas.openxmlformats.org/officeDocument/2006/relationships/notesSlide" Target="../notesSlides/notesSlide20.xml"/><Relationship Id="rId16" Type="http://schemas.openxmlformats.org/officeDocument/2006/relationships/image" Target="../media/image310.png"/><Relationship Id="rId20" Type="http://schemas.openxmlformats.org/officeDocument/2006/relationships/image" Target="../media/image312.png"/><Relationship Id="rId1" Type="http://schemas.openxmlformats.org/officeDocument/2006/relationships/slideLayout" Target="../slideLayouts/slideLayout2.xml"/><Relationship Id="rId6" Type="http://schemas.openxmlformats.org/officeDocument/2006/relationships/image" Target="../media/image3050.png"/><Relationship Id="rId11" Type="http://schemas.openxmlformats.org/officeDocument/2006/relationships/customXml" Target="../ink/ink408.xml"/><Relationship Id="rId5" Type="http://schemas.openxmlformats.org/officeDocument/2006/relationships/customXml" Target="../ink/ink405.xml"/><Relationship Id="rId15" Type="http://schemas.openxmlformats.org/officeDocument/2006/relationships/customXml" Target="../ink/ink410.xml"/><Relationship Id="rId10" Type="http://schemas.openxmlformats.org/officeDocument/2006/relationships/image" Target="../media/image3070.png"/><Relationship Id="rId19" Type="http://schemas.openxmlformats.org/officeDocument/2006/relationships/customXml" Target="../ink/ink412.xml"/><Relationship Id="rId4" Type="http://schemas.openxmlformats.org/officeDocument/2006/relationships/image" Target="../media/image3040.png"/><Relationship Id="rId9" Type="http://schemas.openxmlformats.org/officeDocument/2006/relationships/customXml" Target="../ink/ink407.xml"/><Relationship Id="rId14" Type="http://schemas.openxmlformats.org/officeDocument/2006/relationships/image" Target="../media/image3090.png"/><Relationship Id="rId22" Type="http://schemas.openxmlformats.org/officeDocument/2006/relationships/image" Target="../media/image313.png"/></Relationships>
</file>

<file path=ppt/slides/_rels/slide21.xml.rels><?xml version="1.0" encoding="UTF-8" standalone="yes"?>
<Relationships xmlns="http://schemas.openxmlformats.org/package/2006/relationships"><Relationship Id="rId26" Type="http://schemas.openxmlformats.org/officeDocument/2006/relationships/image" Target="../media/image321.png"/><Relationship Id="rId21" Type="http://schemas.openxmlformats.org/officeDocument/2006/relationships/customXml" Target="../ink/ink423.xml"/><Relationship Id="rId42" Type="http://schemas.openxmlformats.org/officeDocument/2006/relationships/image" Target="../media/image329.png"/><Relationship Id="rId47" Type="http://schemas.openxmlformats.org/officeDocument/2006/relationships/customXml" Target="../ink/ink436.xml"/><Relationship Id="rId63" Type="http://schemas.openxmlformats.org/officeDocument/2006/relationships/customXml" Target="../ink/ink444.xml"/><Relationship Id="rId68" Type="http://schemas.openxmlformats.org/officeDocument/2006/relationships/image" Target="../media/image342.png"/><Relationship Id="rId16" Type="http://schemas.openxmlformats.org/officeDocument/2006/relationships/image" Target="../media/image316.png"/><Relationship Id="rId11" Type="http://schemas.openxmlformats.org/officeDocument/2006/relationships/customXml" Target="../ink/ink418.xml"/><Relationship Id="rId24" Type="http://schemas.openxmlformats.org/officeDocument/2006/relationships/image" Target="../media/image320.png"/><Relationship Id="rId32" Type="http://schemas.openxmlformats.org/officeDocument/2006/relationships/image" Target="../media/image324.png"/><Relationship Id="rId37" Type="http://schemas.openxmlformats.org/officeDocument/2006/relationships/customXml" Target="../ink/ink431.xml"/><Relationship Id="rId40" Type="http://schemas.openxmlformats.org/officeDocument/2006/relationships/image" Target="../media/image328.png"/><Relationship Id="rId45" Type="http://schemas.openxmlformats.org/officeDocument/2006/relationships/customXml" Target="../ink/ink435.xml"/><Relationship Id="rId53" Type="http://schemas.openxmlformats.org/officeDocument/2006/relationships/customXml" Target="../ink/ink439.xml"/><Relationship Id="rId58" Type="http://schemas.openxmlformats.org/officeDocument/2006/relationships/image" Target="../media/image337.png"/><Relationship Id="rId66" Type="http://schemas.openxmlformats.org/officeDocument/2006/relationships/image" Target="../media/image341.png"/><Relationship Id="rId74" Type="http://schemas.openxmlformats.org/officeDocument/2006/relationships/image" Target="../media/image345.png"/><Relationship Id="rId79" Type="http://schemas.openxmlformats.org/officeDocument/2006/relationships/customXml" Target="../ink/ink452.xml"/><Relationship Id="rId5" Type="http://schemas.openxmlformats.org/officeDocument/2006/relationships/customXml" Target="../ink/ink415.xml"/><Relationship Id="rId61" Type="http://schemas.openxmlformats.org/officeDocument/2006/relationships/customXml" Target="../ink/ink443.xml"/><Relationship Id="rId19" Type="http://schemas.openxmlformats.org/officeDocument/2006/relationships/customXml" Target="../ink/ink422.xml"/><Relationship Id="rId14" Type="http://schemas.openxmlformats.org/officeDocument/2006/relationships/image" Target="../media/image315.png"/><Relationship Id="rId22" Type="http://schemas.openxmlformats.org/officeDocument/2006/relationships/image" Target="../media/image319.png"/><Relationship Id="rId27" Type="http://schemas.openxmlformats.org/officeDocument/2006/relationships/customXml" Target="../ink/ink426.xml"/><Relationship Id="rId30" Type="http://schemas.openxmlformats.org/officeDocument/2006/relationships/image" Target="../media/image323.png"/><Relationship Id="rId35" Type="http://schemas.openxmlformats.org/officeDocument/2006/relationships/customXml" Target="../ink/ink430.xml"/><Relationship Id="rId43" Type="http://schemas.openxmlformats.org/officeDocument/2006/relationships/customXml" Target="../ink/ink434.xml"/><Relationship Id="rId48" Type="http://schemas.openxmlformats.org/officeDocument/2006/relationships/image" Target="../media/image332.png"/><Relationship Id="rId56" Type="http://schemas.openxmlformats.org/officeDocument/2006/relationships/image" Target="../media/image336.png"/><Relationship Id="rId64" Type="http://schemas.openxmlformats.org/officeDocument/2006/relationships/image" Target="../media/image340.png"/><Relationship Id="rId69" Type="http://schemas.openxmlformats.org/officeDocument/2006/relationships/customXml" Target="../ink/ink447.xml"/><Relationship Id="rId77" Type="http://schemas.openxmlformats.org/officeDocument/2006/relationships/customXml" Target="../ink/ink451.xml"/><Relationship Id="rId8" Type="http://schemas.openxmlformats.org/officeDocument/2006/relationships/image" Target="../media/image3120.png"/><Relationship Id="rId51" Type="http://schemas.openxmlformats.org/officeDocument/2006/relationships/customXml" Target="../ink/ink438.xml"/><Relationship Id="rId72" Type="http://schemas.openxmlformats.org/officeDocument/2006/relationships/image" Target="../media/image344.png"/><Relationship Id="rId80" Type="http://schemas.openxmlformats.org/officeDocument/2006/relationships/image" Target="../media/image348.png"/><Relationship Id="rId3" Type="http://schemas.openxmlformats.org/officeDocument/2006/relationships/customXml" Target="../ink/ink414.xml"/><Relationship Id="rId12" Type="http://schemas.openxmlformats.org/officeDocument/2006/relationships/image" Target="../media/image314.png"/><Relationship Id="rId17" Type="http://schemas.openxmlformats.org/officeDocument/2006/relationships/customXml" Target="../ink/ink421.xml"/><Relationship Id="rId25" Type="http://schemas.openxmlformats.org/officeDocument/2006/relationships/customXml" Target="../ink/ink425.xml"/><Relationship Id="rId33" Type="http://schemas.openxmlformats.org/officeDocument/2006/relationships/customXml" Target="../ink/ink429.xml"/><Relationship Id="rId38" Type="http://schemas.openxmlformats.org/officeDocument/2006/relationships/image" Target="../media/image327.png"/><Relationship Id="rId46" Type="http://schemas.openxmlformats.org/officeDocument/2006/relationships/image" Target="../media/image331.png"/><Relationship Id="rId59" Type="http://schemas.openxmlformats.org/officeDocument/2006/relationships/customXml" Target="../ink/ink442.xml"/><Relationship Id="rId67" Type="http://schemas.openxmlformats.org/officeDocument/2006/relationships/customXml" Target="../ink/ink446.xml"/><Relationship Id="rId20" Type="http://schemas.openxmlformats.org/officeDocument/2006/relationships/image" Target="../media/image318.png"/><Relationship Id="rId41" Type="http://schemas.openxmlformats.org/officeDocument/2006/relationships/customXml" Target="../ink/ink433.xml"/><Relationship Id="rId54" Type="http://schemas.openxmlformats.org/officeDocument/2006/relationships/image" Target="../media/image335.png"/><Relationship Id="rId62" Type="http://schemas.openxmlformats.org/officeDocument/2006/relationships/image" Target="../media/image339.png"/><Relationship Id="rId70" Type="http://schemas.openxmlformats.org/officeDocument/2006/relationships/image" Target="../media/image343.png"/><Relationship Id="rId75" Type="http://schemas.openxmlformats.org/officeDocument/2006/relationships/customXml" Target="../ink/ink450.xml"/><Relationship Id="rId1" Type="http://schemas.openxmlformats.org/officeDocument/2006/relationships/slideLayout" Target="../slideLayouts/slideLayout2.xml"/><Relationship Id="rId6" Type="http://schemas.openxmlformats.org/officeDocument/2006/relationships/image" Target="../media/image3111.png"/><Relationship Id="rId15" Type="http://schemas.openxmlformats.org/officeDocument/2006/relationships/customXml" Target="../ink/ink420.xml"/><Relationship Id="rId23" Type="http://schemas.openxmlformats.org/officeDocument/2006/relationships/customXml" Target="../ink/ink424.xml"/><Relationship Id="rId28" Type="http://schemas.openxmlformats.org/officeDocument/2006/relationships/image" Target="../media/image322.png"/><Relationship Id="rId36" Type="http://schemas.openxmlformats.org/officeDocument/2006/relationships/image" Target="../media/image326.png"/><Relationship Id="rId49" Type="http://schemas.openxmlformats.org/officeDocument/2006/relationships/customXml" Target="../ink/ink437.xml"/><Relationship Id="rId57" Type="http://schemas.openxmlformats.org/officeDocument/2006/relationships/customXml" Target="../ink/ink441.xml"/><Relationship Id="rId10" Type="http://schemas.openxmlformats.org/officeDocument/2006/relationships/image" Target="../media/image3130.png"/><Relationship Id="rId31" Type="http://schemas.openxmlformats.org/officeDocument/2006/relationships/customXml" Target="../ink/ink428.xml"/><Relationship Id="rId44" Type="http://schemas.openxmlformats.org/officeDocument/2006/relationships/image" Target="../media/image330.png"/><Relationship Id="rId52" Type="http://schemas.openxmlformats.org/officeDocument/2006/relationships/image" Target="../media/image334.png"/><Relationship Id="rId60" Type="http://schemas.openxmlformats.org/officeDocument/2006/relationships/image" Target="../media/image338.png"/><Relationship Id="rId65" Type="http://schemas.openxmlformats.org/officeDocument/2006/relationships/customXml" Target="../ink/ink445.xml"/><Relationship Id="rId73" Type="http://schemas.openxmlformats.org/officeDocument/2006/relationships/customXml" Target="../ink/ink449.xml"/><Relationship Id="rId78" Type="http://schemas.openxmlformats.org/officeDocument/2006/relationships/image" Target="../media/image347.png"/><Relationship Id="rId4" Type="http://schemas.openxmlformats.org/officeDocument/2006/relationships/image" Target="../media/image3100.png"/><Relationship Id="rId9" Type="http://schemas.openxmlformats.org/officeDocument/2006/relationships/customXml" Target="../ink/ink417.xml"/><Relationship Id="rId13" Type="http://schemas.openxmlformats.org/officeDocument/2006/relationships/customXml" Target="../ink/ink419.xml"/><Relationship Id="rId18" Type="http://schemas.openxmlformats.org/officeDocument/2006/relationships/image" Target="../media/image317.png"/><Relationship Id="rId39" Type="http://schemas.openxmlformats.org/officeDocument/2006/relationships/customXml" Target="../ink/ink432.xml"/><Relationship Id="rId34" Type="http://schemas.openxmlformats.org/officeDocument/2006/relationships/image" Target="../media/image325.png"/><Relationship Id="rId50" Type="http://schemas.openxmlformats.org/officeDocument/2006/relationships/image" Target="../media/image333.png"/><Relationship Id="rId55" Type="http://schemas.openxmlformats.org/officeDocument/2006/relationships/customXml" Target="../ink/ink440.xml"/><Relationship Id="rId76" Type="http://schemas.openxmlformats.org/officeDocument/2006/relationships/image" Target="../media/image346.png"/><Relationship Id="rId7" Type="http://schemas.openxmlformats.org/officeDocument/2006/relationships/customXml" Target="../ink/ink416.xml"/><Relationship Id="rId71" Type="http://schemas.openxmlformats.org/officeDocument/2006/relationships/customXml" Target="../ink/ink448.xml"/><Relationship Id="rId2" Type="http://schemas.openxmlformats.org/officeDocument/2006/relationships/notesSlide" Target="../notesSlides/notesSlide21.xml"/><Relationship Id="rId29" Type="http://schemas.openxmlformats.org/officeDocument/2006/relationships/customXml" Target="../ink/ink427.xml"/></Relationships>
</file>

<file path=ppt/slides/_rels/slide22.xml.rels><?xml version="1.0" encoding="UTF-8" standalone="yes"?>
<Relationships xmlns="http://schemas.openxmlformats.org/package/2006/relationships"><Relationship Id="rId3" Type="http://schemas.openxmlformats.org/officeDocument/2006/relationships/image" Target="../media/image34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50.png"/></Relationships>
</file>

<file path=ppt/slides/_rels/slide23.xml.rels><?xml version="1.0" encoding="UTF-8" standalone="yes"?>
<Relationships xmlns="http://schemas.openxmlformats.org/package/2006/relationships"><Relationship Id="rId26" Type="http://schemas.openxmlformats.org/officeDocument/2006/relationships/image" Target="../media/image356.png"/><Relationship Id="rId21" Type="http://schemas.openxmlformats.org/officeDocument/2006/relationships/customXml" Target="../ink/ink462.xml"/><Relationship Id="rId42" Type="http://schemas.openxmlformats.org/officeDocument/2006/relationships/image" Target="../media/image364.png"/><Relationship Id="rId47" Type="http://schemas.openxmlformats.org/officeDocument/2006/relationships/customXml" Target="../ink/ink475.xml"/><Relationship Id="rId63" Type="http://schemas.openxmlformats.org/officeDocument/2006/relationships/customXml" Target="../ink/ink483.xml"/><Relationship Id="rId68" Type="http://schemas.openxmlformats.org/officeDocument/2006/relationships/image" Target="../media/image377.png"/><Relationship Id="rId84" Type="http://schemas.openxmlformats.org/officeDocument/2006/relationships/image" Target="../media/image385.png"/><Relationship Id="rId89" Type="http://schemas.openxmlformats.org/officeDocument/2006/relationships/customXml" Target="../ink/ink496.xml"/><Relationship Id="rId16" Type="http://schemas.openxmlformats.org/officeDocument/2006/relationships/image" Target="../media/image351.png"/><Relationship Id="rId11" Type="http://schemas.openxmlformats.org/officeDocument/2006/relationships/customXml" Target="../ink/ink457.xml"/><Relationship Id="rId32" Type="http://schemas.openxmlformats.org/officeDocument/2006/relationships/image" Target="../media/image359.png"/><Relationship Id="rId37" Type="http://schemas.openxmlformats.org/officeDocument/2006/relationships/customXml" Target="../ink/ink470.xml"/><Relationship Id="rId53" Type="http://schemas.openxmlformats.org/officeDocument/2006/relationships/customXml" Target="../ink/ink478.xml"/><Relationship Id="rId58" Type="http://schemas.openxmlformats.org/officeDocument/2006/relationships/image" Target="../media/image372.png"/><Relationship Id="rId74" Type="http://schemas.openxmlformats.org/officeDocument/2006/relationships/image" Target="../media/image380.png"/><Relationship Id="rId79" Type="http://schemas.openxmlformats.org/officeDocument/2006/relationships/customXml" Target="../ink/ink491.xml"/><Relationship Id="rId102" Type="http://schemas.openxmlformats.org/officeDocument/2006/relationships/image" Target="../media/image394.png"/><Relationship Id="rId5" Type="http://schemas.openxmlformats.org/officeDocument/2006/relationships/customXml" Target="../ink/ink454.xml"/><Relationship Id="rId90" Type="http://schemas.openxmlformats.org/officeDocument/2006/relationships/image" Target="../media/image388.png"/><Relationship Id="rId95" Type="http://schemas.openxmlformats.org/officeDocument/2006/relationships/customXml" Target="../ink/ink499.xml"/><Relationship Id="rId22" Type="http://schemas.openxmlformats.org/officeDocument/2006/relationships/image" Target="../media/image354.png"/><Relationship Id="rId27" Type="http://schemas.openxmlformats.org/officeDocument/2006/relationships/customXml" Target="../ink/ink465.xml"/><Relationship Id="rId43" Type="http://schemas.openxmlformats.org/officeDocument/2006/relationships/customXml" Target="../ink/ink473.xml"/><Relationship Id="rId48" Type="http://schemas.openxmlformats.org/officeDocument/2006/relationships/image" Target="../media/image367.png"/><Relationship Id="rId64" Type="http://schemas.openxmlformats.org/officeDocument/2006/relationships/image" Target="../media/image375.png"/><Relationship Id="rId69" Type="http://schemas.openxmlformats.org/officeDocument/2006/relationships/customXml" Target="../ink/ink486.xml"/><Relationship Id="rId80" Type="http://schemas.openxmlformats.org/officeDocument/2006/relationships/image" Target="../media/image383.png"/><Relationship Id="rId85" Type="http://schemas.openxmlformats.org/officeDocument/2006/relationships/customXml" Target="../ink/ink494.xml"/><Relationship Id="rId12" Type="http://schemas.openxmlformats.org/officeDocument/2006/relationships/image" Target="../media/image3490.png"/><Relationship Id="rId17" Type="http://schemas.openxmlformats.org/officeDocument/2006/relationships/customXml" Target="../ink/ink460.xml"/><Relationship Id="rId25" Type="http://schemas.openxmlformats.org/officeDocument/2006/relationships/customXml" Target="../ink/ink464.xml"/><Relationship Id="rId33" Type="http://schemas.openxmlformats.org/officeDocument/2006/relationships/customXml" Target="../ink/ink468.xml"/><Relationship Id="rId38" Type="http://schemas.openxmlformats.org/officeDocument/2006/relationships/image" Target="../media/image362.png"/><Relationship Id="rId46" Type="http://schemas.openxmlformats.org/officeDocument/2006/relationships/image" Target="../media/image366.png"/><Relationship Id="rId59" Type="http://schemas.openxmlformats.org/officeDocument/2006/relationships/customXml" Target="../ink/ink481.xml"/><Relationship Id="rId67" Type="http://schemas.openxmlformats.org/officeDocument/2006/relationships/customXml" Target="../ink/ink485.xml"/><Relationship Id="rId103" Type="http://schemas.openxmlformats.org/officeDocument/2006/relationships/customXml" Target="../ink/ink503.xml"/><Relationship Id="rId20" Type="http://schemas.openxmlformats.org/officeDocument/2006/relationships/image" Target="../media/image353.png"/><Relationship Id="rId41" Type="http://schemas.openxmlformats.org/officeDocument/2006/relationships/customXml" Target="../ink/ink472.xml"/><Relationship Id="rId54" Type="http://schemas.openxmlformats.org/officeDocument/2006/relationships/image" Target="../media/image370.png"/><Relationship Id="rId62" Type="http://schemas.openxmlformats.org/officeDocument/2006/relationships/image" Target="../media/image374.png"/><Relationship Id="rId70" Type="http://schemas.openxmlformats.org/officeDocument/2006/relationships/image" Target="../media/image378.png"/><Relationship Id="rId75" Type="http://schemas.openxmlformats.org/officeDocument/2006/relationships/customXml" Target="../ink/ink489.xml"/><Relationship Id="rId83" Type="http://schemas.openxmlformats.org/officeDocument/2006/relationships/customXml" Target="../ink/ink493.xml"/><Relationship Id="rId88" Type="http://schemas.openxmlformats.org/officeDocument/2006/relationships/image" Target="../media/image387.png"/><Relationship Id="rId91" Type="http://schemas.openxmlformats.org/officeDocument/2006/relationships/customXml" Target="../ink/ink497.xml"/><Relationship Id="rId96" Type="http://schemas.openxmlformats.org/officeDocument/2006/relationships/image" Target="../media/image391.png"/><Relationship Id="rId1" Type="http://schemas.openxmlformats.org/officeDocument/2006/relationships/slideLayout" Target="../slideLayouts/slideLayout2.xml"/><Relationship Id="rId6" Type="http://schemas.openxmlformats.org/officeDocument/2006/relationships/image" Target="../media/image3460.png"/><Relationship Id="rId15" Type="http://schemas.openxmlformats.org/officeDocument/2006/relationships/customXml" Target="../ink/ink459.xml"/><Relationship Id="rId23" Type="http://schemas.openxmlformats.org/officeDocument/2006/relationships/customXml" Target="../ink/ink463.xml"/><Relationship Id="rId28" Type="http://schemas.openxmlformats.org/officeDocument/2006/relationships/image" Target="../media/image357.png"/><Relationship Id="rId36" Type="http://schemas.openxmlformats.org/officeDocument/2006/relationships/image" Target="../media/image361.png"/><Relationship Id="rId49" Type="http://schemas.openxmlformats.org/officeDocument/2006/relationships/customXml" Target="../ink/ink476.xml"/><Relationship Id="rId57" Type="http://schemas.openxmlformats.org/officeDocument/2006/relationships/customXml" Target="../ink/ink480.xml"/><Relationship Id="rId10" Type="http://schemas.openxmlformats.org/officeDocument/2006/relationships/image" Target="../media/image3480.png"/><Relationship Id="rId31" Type="http://schemas.openxmlformats.org/officeDocument/2006/relationships/customXml" Target="../ink/ink467.xml"/><Relationship Id="rId44" Type="http://schemas.openxmlformats.org/officeDocument/2006/relationships/image" Target="../media/image365.png"/><Relationship Id="rId52" Type="http://schemas.openxmlformats.org/officeDocument/2006/relationships/image" Target="../media/image369.png"/><Relationship Id="rId60" Type="http://schemas.openxmlformats.org/officeDocument/2006/relationships/image" Target="../media/image373.png"/><Relationship Id="rId65" Type="http://schemas.openxmlformats.org/officeDocument/2006/relationships/customXml" Target="../ink/ink484.xml"/><Relationship Id="rId73" Type="http://schemas.openxmlformats.org/officeDocument/2006/relationships/customXml" Target="../ink/ink488.xml"/><Relationship Id="rId78" Type="http://schemas.openxmlformats.org/officeDocument/2006/relationships/image" Target="../media/image382.png"/><Relationship Id="rId81" Type="http://schemas.openxmlformats.org/officeDocument/2006/relationships/customXml" Target="../ink/ink492.xml"/><Relationship Id="rId86" Type="http://schemas.openxmlformats.org/officeDocument/2006/relationships/image" Target="../media/image386.png"/><Relationship Id="rId94" Type="http://schemas.openxmlformats.org/officeDocument/2006/relationships/image" Target="../media/image390.png"/><Relationship Id="rId99" Type="http://schemas.openxmlformats.org/officeDocument/2006/relationships/customXml" Target="../ink/ink501.xml"/><Relationship Id="rId101" Type="http://schemas.openxmlformats.org/officeDocument/2006/relationships/customXml" Target="../ink/ink502.xml"/><Relationship Id="rId4" Type="http://schemas.openxmlformats.org/officeDocument/2006/relationships/image" Target="../media/image3450.png"/><Relationship Id="rId9" Type="http://schemas.openxmlformats.org/officeDocument/2006/relationships/customXml" Target="../ink/ink456.xml"/><Relationship Id="rId13" Type="http://schemas.openxmlformats.org/officeDocument/2006/relationships/customXml" Target="../ink/ink458.xml"/><Relationship Id="rId18" Type="http://schemas.openxmlformats.org/officeDocument/2006/relationships/image" Target="../media/image352.png"/><Relationship Id="rId39" Type="http://schemas.openxmlformats.org/officeDocument/2006/relationships/customXml" Target="../ink/ink471.xml"/><Relationship Id="rId34" Type="http://schemas.openxmlformats.org/officeDocument/2006/relationships/image" Target="../media/image360.png"/><Relationship Id="rId50" Type="http://schemas.openxmlformats.org/officeDocument/2006/relationships/image" Target="../media/image368.png"/><Relationship Id="rId55" Type="http://schemas.openxmlformats.org/officeDocument/2006/relationships/customXml" Target="../ink/ink479.xml"/><Relationship Id="rId76" Type="http://schemas.openxmlformats.org/officeDocument/2006/relationships/image" Target="../media/image381.png"/><Relationship Id="rId97" Type="http://schemas.openxmlformats.org/officeDocument/2006/relationships/customXml" Target="../ink/ink500.xml"/><Relationship Id="rId104" Type="http://schemas.openxmlformats.org/officeDocument/2006/relationships/image" Target="../media/image395.png"/><Relationship Id="rId7" Type="http://schemas.openxmlformats.org/officeDocument/2006/relationships/customXml" Target="../ink/ink455.xml"/><Relationship Id="rId71" Type="http://schemas.openxmlformats.org/officeDocument/2006/relationships/customXml" Target="../ink/ink487.xml"/><Relationship Id="rId92" Type="http://schemas.openxmlformats.org/officeDocument/2006/relationships/image" Target="../media/image389.png"/><Relationship Id="rId2" Type="http://schemas.openxmlformats.org/officeDocument/2006/relationships/notesSlide" Target="../notesSlides/notesSlide23.xml"/><Relationship Id="rId29" Type="http://schemas.openxmlformats.org/officeDocument/2006/relationships/customXml" Target="../ink/ink466.xml"/><Relationship Id="rId24" Type="http://schemas.openxmlformats.org/officeDocument/2006/relationships/image" Target="../media/image355.png"/><Relationship Id="rId40" Type="http://schemas.openxmlformats.org/officeDocument/2006/relationships/image" Target="../media/image363.png"/><Relationship Id="rId45" Type="http://schemas.openxmlformats.org/officeDocument/2006/relationships/customXml" Target="../ink/ink474.xml"/><Relationship Id="rId66" Type="http://schemas.openxmlformats.org/officeDocument/2006/relationships/image" Target="../media/image376.png"/><Relationship Id="rId87" Type="http://schemas.openxmlformats.org/officeDocument/2006/relationships/customXml" Target="../ink/ink495.xml"/><Relationship Id="rId61" Type="http://schemas.openxmlformats.org/officeDocument/2006/relationships/customXml" Target="../ink/ink482.xml"/><Relationship Id="rId82" Type="http://schemas.openxmlformats.org/officeDocument/2006/relationships/image" Target="../media/image384.png"/><Relationship Id="rId19" Type="http://schemas.openxmlformats.org/officeDocument/2006/relationships/customXml" Target="../ink/ink461.xml"/><Relationship Id="rId14" Type="http://schemas.openxmlformats.org/officeDocument/2006/relationships/image" Target="../media/image3500.png"/><Relationship Id="rId30" Type="http://schemas.openxmlformats.org/officeDocument/2006/relationships/image" Target="../media/image358.png"/><Relationship Id="rId35" Type="http://schemas.openxmlformats.org/officeDocument/2006/relationships/customXml" Target="../ink/ink469.xml"/><Relationship Id="rId56" Type="http://schemas.openxmlformats.org/officeDocument/2006/relationships/image" Target="../media/image371.png"/><Relationship Id="rId77" Type="http://schemas.openxmlformats.org/officeDocument/2006/relationships/customXml" Target="../ink/ink490.xml"/><Relationship Id="rId100" Type="http://schemas.openxmlformats.org/officeDocument/2006/relationships/image" Target="../media/image393.png"/><Relationship Id="rId8" Type="http://schemas.openxmlformats.org/officeDocument/2006/relationships/image" Target="../media/image3470.png"/><Relationship Id="rId51" Type="http://schemas.openxmlformats.org/officeDocument/2006/relationships/customXml" Target="../ink/ink477.xml"/><Relationship Id="rId72" Type="http://schemas.openxmlformats.org/officeDocument/2006/relationships/image" Target="../media/image379.png"/><Relationship Id="rId93" Type="http://schemas.openxmlformats.org/officeDocument/2006/relationships/customXml" Target="../ink/ink498.xml"/><Relationship Id="rId98" Type="http://schemas.openxmlformats.org/officeDocument/2006/relationships/image" Target="../media/image392.png"/><Relationship Id="rId3" Type="http://schemas.openxmlformats.org/officeDocument/2006/relationships/customXml" Target="../ink/ink453.xml"/></Relationships>
</file>

<file path=ppt/slides/_rels/slide24.xml.rels><?xml version="1.0" encoding="UTF-8" standalone="yes"?>
<Relationships xmlns="http://schemas.openxmlformats.org/package/2006/relationships"><Relationship Id="rId13" Type="http://schemas.openxmlformats.org/officeDocument/2006/relationships/customXml" Target="../ink/ink509.xml"/><Relationship Id="rId18" Type="http://schemas.openxmlformats.org/officeDocument/2006/relationships/image" Target="../media/image3820.png"/><Relationship Id="rId26" Type="http://schemas.openxmlformats.org/officeDocument/2006/relationships/image" Target="../media/image3860.png"/><Relationship Id="rId39" Type="http://schemas.openxmlformats.org/officeDocument/2006/relationships/customXml" Target="../ink/ink522.xml"/><Relationship Id="rId21" Type="http://schemas.openxmlformats.org/officeDocument/2006/relationships/customXml" Target="../ink/ink513.xml"/><Relationship Id="rId34" Type="http://schemas.openxmlformats.org/officeDocument/2006/relationships/image" Target="../media/image3900.png"/><Relationship Id="rId42" Type="http://schemas.openxmlformats.org/officeDocument/2006/relationships/image" Target="../media/image3940.png"/><Relationship Id="rId47" Type="http://schemas.openxmlformats.org/officeDocument/2006/relationships/customXml" Target="../ink/ink526.xml"/><Relationship Id="rId50" Type="http://schemas.openxmlformats.org/officeDocument/2006/relationships/image" Target="../media/image398.png"/><Relationship Id="rId55" Type="http://schemas.openxmlformats.org/officeDocument/2006/relationships/customXml" Target="../ink/ink530.xml"/><Relationship Id="rId7" Type="http://schemas.openxmlformats.org/officeDocument/2006/relationships/customXml" Target="../ink/ink506.xml"/><Relationship Id="rId2" Type="http://schemas.openxmlformats.org/officeDocument/2006/relationships/notesSlide" Target="../notesSlides/notesSlide24.xml"/><Relationship Id="rId16" Type="http://schemas.openxmlformats.org/officeDocument/2006/relationships/image" Target="../media/image3811.png"/><Relationship Id="rId29" Type="http://schemas.openxmlformats.org/officeDocument/2006/relationships/customXml" Target="../ink/ink517.xml"/><Relationship Id="rId11" Type="http://schemas.openxmlformats.org/officeDocument/2006/relationships/customXml" Target="../ink/ink508.xml"/><Relationship Id="rId24" Type="http://schemas.openxmlformats.org/officeDocument/2006/relationships/image" Target="../media/image3850.png"/><Relationship Id="rId32" Type="http://schemas.openxmlformats.org/officeDocument/2006/relationships/image" Target="../media/image3890.png"/><Relationship Id="rId37" Type="http://schemas.openxmlformats.org/officeDocument/2006/relationships/customXml" Target="../ink/ink521.xml"/><Relationship Id="rId40" Type="http://schemas.openxmlformats.org/officeDocument/2006/relationships/image" Target="../media/image3930.png"/><Relationship Id="rId45" Type="http://schemas.openxmlformats.org/officeDocument/2006/relationships/customXml" Target="../ink/ink525.xml"/><Relationship Id="rId53" Type="http://schemas.openxmlformats.org/officeDocument/2006/relationships/customXml" Target="../ink/ink529.xml"/><Relationship Id="rId58" Type="http://schemas.openxmlformats.org/officeDocument/2006/relationships/image" Target="../media/image402.png"/><Relationship Id="rId5" Type="http://schemas.openxmlformats.org/officeDocument/2006/relationships/customXml" Target="../ink/ink505.xml"/><Relationship Id="rId19" Type="http://schemas.openxmlformats.org/officeDocument/2006/relationships/customXml" Target="../ink/ink512.xml"/><Relationship Id="rId4" Type="http://schemas.openxmlformats.org/officeDocument/2006/relationships/image" Target="../media/image3750.png"/><Relationship Id="rId9" Type="http://schemas.openxmlformats.org/officeDocument/2006/relationships/customXml" Target="../ink/ink507.xml"/><Relationship Id="rId14" Type="http://schemas.openxmlformats.org/officeDocument/2006/relationships/image" Target="../media/image3800.png"/><Relationship Id="rId22" Type="http://schemas.openxmlformats.org/officeDocument/2006/relationships/image" Target="../media/image3840.png"/><Relationship Id="rId27" Type="http://schemas.openxmlformats.org/officeDocument/2006/relationships/customXml" Target="../ink/ink516.xml"/><Relationship Id="rId30" Type="http://schemas.openxmlformats.org/officeDocument/2006/relationships/image" Target="../media/image3880.png"/><Relationship Id="rId35" Type="http://schemas.openxmlformats.org/officeDocument/2006/relationships/customXml" Target="../ink/ink520.xml"/><Relationship Id="rId43" Type="http://schemas.openxmlformats.org/officeDocument/2006/relationships/customXml" Target="../ink/ink524.xml"/><Relationship Id="rId48" Type="http://schemas.openxmlformats.org/officeDocument/2006/relationships/image" Target="../media/image397.png"/><Relationship Id="rId56" Type="http://schemas.openxmlformats.org/officeDocument/2006/relationships/image" Target="../media/image401.png"/><Relationship Id="rId8" Type="http://schemas.openxmlformats.org/officeDocument/2006/relationships/image" Target="../media/image3770.png"/><Relationship Id="rId51" Type="http://schemas.openxmlformats.org/officeDocument/2006/relationships/customXml" Target="../ink/ink528.xml"/><Relationship Id="rId3" Type="http://schemas.openxmlformats.org/officeDocument/2006/relationships/customXml" Target="../ink/ink504.xml"/><Relationship Id="rId12" Type="http://schemas.openxmlformats.org/officeDocument/2006/relationships/image" Target="../media/image3790.png"/><Relationship Id="rId17" Type="http://schemas.openxmlformats.org/officeDocument/2006/relationships/customXml" Target="../ink/ink511.xml"/><Relationship Id="rId25" Type="http://schemas.openxmlformats.org/officeDocument/2006/relationships/customXml" Target="../ink/ink515.xml"/><Relationship Id="rId33" Type="http://schemas.openxmlformats.org/officeDocument/2006/relationships/customXml" Target="../ink/ink519.xml"/><Relationship Id="rId38" Type="http://schemas.openxmlformats.org/officeDocument/2006/relationships/image" Target="../media/image3920.png"/><Relationship Id="rId46" Type="http://schemas.openxmlformats.org/officeDocument/2006/relationships/image" Target="../media/image396.png"/><Relationship Id="rId59" Type="http://schemas.openxmlformats.org/officeDocument/2006/relationships/customXml" Target="../ink/ink532.xml"/><Relationship Id="rId20" Type="http://schemas.openxmlformats.org/officeDocument/2006/relationships/image" Target="../media/image3830.png"/><Relationship Id="rId41" Type="http://schemas.openxmlformats.org/officeDocument/2006/relationships/customXml" Target="../ink/ink523.xml"/><Relationship Id="rId54" Type="http://schemas.openxmlformats.org/officeDocument/2006/relationships/image" Target="../media/image400.png"/><Relationship Id="rId1" Type="http://schemas.openxmlformats.org/officeDocument/2006/relationships/slideLayout" Target="../slideLayouts/slideLayout2.xml"/><Relationship Id="rId6" Type="http://schemas.openxmlformats.org/officeDocument/2006/relationships/image" Target="../media/image3760.png"/><Relationship Id="rId15" Type="http://schemas.openxmlformats.org/officeDocument/2006/relationships/customXml" Target="../ink/ink510.xml"/><Relationship Id="rId23" Type="http://schemas.openxmlformats.org/officeDocument/2006/relationships/customXml" Target="../ink/ink514.xml"/><Relationship Id="rId28" Type="http://schemas.openxmlformats.org/officeDocument/2006/relationships/image" Target="../media/image3870.png"/><Relationship Id="rId36" Type="http://schemas.openxmlformats.org/officeDocument/2006/relationships/image" Target="../media/image3911.png"/><Relationship Id="rId49" Type="http://schemas.openxmlformats.org/officeDocument/2006/relationships/customXml" Target="../ink/ink527.xml"/><Relationship Id="rId57" Type="http://schemas.openxmlformats.org/officeDocument/2006/relationships/customXml" Target="../ink/ink531.xml"/><Relationship Id="rId10" Type="http://schemas.openxmlformats.org/officeDocument/2006/relationships/image" Target="../media/image3780.png"/><Relationship Id="rId31" Type="http://schemas.openxmlformats.org/officeDocument/2006/relationships/customXml" Target="../ink/ink518.xml"/><Relationship Id="rId44" Type="http://schemas.openxmlformats.org/officeDocument/2006/relationships/image" Target="../media/image3950.png"/><Relationship Id="rId52" Type="http://schemas.openxmlformats.org/officeDocument/2006/relationships/image" Target="../media/image399.png"/><Relationship Id="rId60" Type="http://schemas.openxmlformats.org/officeDocument/2006/relationships/image" Target="../media/image403.png"/></Relationships>
</file>

<file path=ppt/slides/_rels/slide25.xml.rels><?xml version="1.0" encoding="UTF-8" standalone="yes"?>
<Relationships xmlns="http://schemas.openxmlformats.org/package/2006/relationships"><Relationship Id="rId26" Type="http://schemas.openxmlformats.org/officeDocument/2006/relationships/image" Target="../media/image409.png"/><Relationship Id="rId21" Type="http://schemas.openxmlformats.org/officeDocument/2006/relationships/customXml" Target="../ink/ink542.xml"/><Relationship Id="rId42" Type="http://schemas.openxmlformats.org/officeDocument/2006/relationships/image" Target="../media/image417.png"/><Relationship Id="rId47" Type="http://schemas.openxmlformats.org/officeDocument/2006/relationships/customXml" Target="../ink/ink555.xml"/><Relationship Id="rId63" Type="http://schemas.openxmlformats.org/officeDocument/2006/relationships/customXml" Target="../ink/ink563.xml"/><Relationship Id="rId68" Type="http://schemas.openxmlformats.org/officeDocument/2006/relationships/image" Target="../media/image430.png"/><Relationship Id="rId2" Type="http://schemas.openxmlformats.org/officeDocument/2006/relationships/notesSlide" Target="../notesSlides/notesSlide25.xml"/><Relationship Id="rId16" Type="http://schemas.openxmlformats.org/officeDocument/2006/relationships/image" Target="../media/image404.png"/><Relationship Id="rId29" Type="http://schemas.openxmlformats.org/officeDocument/2006/relationships/customXml" Target="../ink/ink546.xml"/><Relationship Id="rId11" Type="http://schemas.openxmlformats.org/officeDocument/2006/relationships/customXml" Target="../ink/ink537.xml"/><Relationship Id="rId24" Type="http://schemas.openxmlformats.org/officeDocument/2006/relationships/image" Target="../media/image408.png"/><Relationship Id="rId32" Type="http://schemas.openxmlformats.org/officeDocument/2006/relationships/image" Target="../media/image412.png"/><Relationship Id="rId37" Type="http://schemas.openxmlformats.org/officeDocument/2006/relationships/customXml" Target="../ink/ink550.xml"/><Relationship Id="rId40" Type="http://schemas.openxmlformats.org/officeDocument/2006/relationships/image" Target="../media/image416.png"/><Relationship Id="rId45" Type="http://schemas.openxmlformats.org/officeDocument/2006/relationships/customXml" Target="../ink/ink554.xml"/><Relationship Id="rId53" Type="http://schemas.openxmlformats.org/officeDocument/2006/relationships/customXml" Target="../ink/ink558.xml"/><Relationship Id="rId58" Type="http://schemas.openxmlformats.org/officeDocument/2006/relationships/image" Target="../media/image425.png"/><Relationship Id="rId66" Type="http://schemas.openxmlformats.org/officeDocument/2006/relationships/image" Target="../media/image429.png"/><Relationship Id="rId74" Type="http://schemas.openxmlformats.org/officeDocument/2006/relationships/image" Target="../media/image433.png"/><Relationship Id="rId5" Type="http://schemas.openxmlformats.org/officeDocument/2006/relationships/customXml" Target="../ink/ink534.xml"/><Relationship Id="rId61" Type="http://schemas.openxmlformats.org/officeDocument/2006/relationships/customXml" Target="../ink/ink562.xml"/><Relationship Id="rId19" Type="http://schemas.openxmlformats.org/officeDocument/2006/relationships/customXml" Target="../ink/ink541.xml"/><Relationship Id="rId14" Type="http://schemas.openxmlformats.org/officeDocument/2006/relationships/image" Target="../media/image4030.png"/><Relationship Id="rId22" Type="http://schemas.openxmlformats.org/officeDocument/2006/relationships/image" Target="../media/image407.png"/><Relationship Id="rId27" Type="http://schemas.openxmlformats.org/officeDocument/2006/relationships/customXml" Target="../ink/ink545.xml"/><Relationship Id="rId30" Type="http://schemas.openxmlformats.org/officeDocument/2006/relationships/image" Target="../media/image411.png"/><Relationship Id="rId35" Type="http://schemas.openxmlformats.org/officeDocument/2006/relationships/customXml" Target="../ink/ink549.xml"/><Relationship Id="rId43" Type="http://schemas.openxmlformats.org/officeDocument/2006/relationships/customXml" Target="../ink/ink553.xml"/><Relationship Id="rId48" Type="http://schemas.openxmlformats.org/officeDocument/2006/relationships/image" Target="../media/image420.png"/><Relationship Id="rId56" Type="http://schemas.openxmlformats.org/officeDocument/2006/relationships/image" Target="../media/image424.png"/><Relationship Id="rId64" Type="http://schemas.openxmlformats.org/officeDocument/2006/relationships/image" Target="../media/image428.png"/><Relationship Id="rId69" Type="http://schemas.openxmlformats.org/officeDocument/2006/relationships/customXml" Target="../ink/ink566.xml"/><Relationship Id="rId8" Type="http://schemas.openxmlformats.org/officeDocument/2006/relationships/image" Target="../media/image4000.png"/><Relationship Id="rId51" Type="http://schemas.openxmlformats.org/officeDocument/2006/relationships/customXml" Target="../ink/ink557.xml"/><Relationship Id="rId72" Type="http://schemas.openxmlformats.org/officeDocument/2006/relationships/image" Target="../media/image432.png"/><Relationship Id="rId3" Type="http://schemas.openxmlformats.org/officeDocument/2006/relationships/customXml" Target="../ink/ink533.xml"/><Relationship Id="rId12" Type="http://schemas.openxmlformats.org/officeDocument/2006/relationships/image" Target="../media/image4020.png"/><Relationship Id="rId17" Type="http://schemas.openxmlformats.org/officeDocument/2006/relationships/customXml" Target="../ink/ink540.xml"/><Relationship Id="rId25" Type="http://schemas.openxmlformats.org/officeDocument/2006/relationships/customXml" Target="../ink/ink544.xml"/><Relationship Id="rId33" Type="http://schemas.openxmlformats.org/officeDocument/2006/relationships/customXml" Target="../ink/ink548.xml"/><Relationship Id="rId38" Type="http://schemas.openxmlformats.org/officeDocument/2006/relationships/image" Target="../media/image415.png"/><Relationship Id="rId46" Type="http://schemas.openxmlformats.org/officeDocument/2006/relationships/image" Target="../media/image419.png"/><Relationship Id="rId59" Type="http://schemas.openxmlformats.org/officeDocument/2006/relationships/customXml" Target="../ink/ink561.xml"/><Relationship Id="rId67" Type="http://schemas.openxmlformats.org/officeDocument/2006/relationships/customXml" Target="../ink/ink565.xml"/><Relationship Id="rId20" Type="http://schemas.openxmlformats.org/officeDocument/2006/relationships/image" Target="../media/image406.png"/><Relationship Id="rId41" Type="http://schemas.openxmlformats.org/officeDocument/2006/relationships/customXml" Target="../ink/ink552.xml"/><Relationship Id="rId54" Type="http://schemas.openxmlformats.org/officeDocument/2006/relationships/image" Target="../media/image423.png"/><Relationship Id="rId62" Type="http://schemas.openxmlformats.org/officeDocument/2006/relationships/image" Target="../media/image427.png"/><Relationship Id="rId70" Type="http://schemas.openxmlformats.org/officeDocument/2006/relationships/image" Target="../media/image431.png"/><Relationship Id="rId1" Type="http://schemas.openxmlformats.org/officeDocument/2006/relationships/slideLayout" Target="../slideLayouts/slideLayout2.xml"/><Relationship Id="rId6" Type="http://schemas.openxmlformats.org/officeDocument/2006/relationships/image" Target="../media/image3990.png"/><Relationship Id="rId15" Type="http://schemas.openxmlformats.org/officeDocument/2006/relationships/customXml" Target="../ink/ink539.xml"/><Relationship Id="rId23" Type="http://schemas.openxmlformats.org/officeDocument/2006/relationships/customXml" Target="../ink/ink543.xml"/><Relationship Id="rId28" Type="http://schemas.openxmlformats.org/officeDocument/2006/relationships/image" Target="../media/image410.png"/><Relationship Id="rId36" Type="http://schemas.openxmlformats.org/officeDocument/2006/relationships/image" Target="../media/image414.png"/><Relationship Id="rId49" Type="http://schemas.openxmlformats.org/officeDocument/2006/relationships/customXml" Target="../ink/ink556.xml"/><Relationship Id="rId57" Type="http://schemas.openxmlformats.org/officeDocument/2006/relationships/customXml" Target="../ink/ink560.xml"/><Relationship Id="rId10" Type="http://schemas.openxmlformats.org/officeDocument/2006/relationships/image" Target="../media/image4011.png"/><Relationship Id="rId31" Type="http://schemas.openxmlformats.org/officeDocument/2006/relationships/customXml" Target="../ink/ink547.xml"/><Relationship Id="rId44" Type="http://schemas.openxmlformats.org/officeDocument/2006/relationships/image" Target="../media/image418.png"/><Relationship Id="rId52" Type="http://schemas.openxmlformats.org/officeDocument/2006/relationships/image" Target="../media/image422.png"/><Relationship Id="rId60" Type="http://schemas.openxmlformats.org/officeDocument/2006/relationships/image" Target="../media/image426.png"/><Relationship Id="rId65" Type="http://schemas.openxmlformats.org/officeDocument/2006/relationships/customXml" Target="../ink/ink564.xml"/><Relationship Id="rId73" Type="http://schemas.openxmlformats.org/officeDocument/2006/relationships/customXml" Target="../ink/ink568.xml"/><Relationship Id="rId4" Type="http://schemas.openxmlformats.org/officeDocument/2006/relationships/image" Target="../media/image3980.png"/><Relationship Id="rId9" Type="http://schemas.openxmlformats.org/officeDocument/2006/relationships/customXml" Target="../ink/ink536.xml"/><Relationship Id="rId13" Type="http://schemas.openxmlformats.org/officeDocument/2006/relationships/customXml" Target="../ink/ink538.xml"/><Relationship Id="rId18" Type="http://schemas.openxmlformats.org/officeDocument/2006/relationships/image" Target="../media/image405.png"/><Relationship Id="rId39" Type="http://schemas.openxmlformats.org/officeDocument/2006/relationships/customXml" Target="../ink/ink551.xml"/><Relationship Id="rId34" Type="http://schemas.openxmlformats.org/officeDocument/2006/relationships/image" Target="../media/image413.png"/><Relationship Id="rId50" Type="http://schemas.openxmlformats.org/officeDocument/2006/relationships/image" Target="../media/image421.png"/><Relationship Id="rId55" Type="http://schemas.openxmlformats.org/officeDocument/2006/relationships/customXml" Target="../ink/ink559.xml"/><Relationship Id="rId7" Type="http://schemas.openxmlformats.org/officeDocument/2006/relationships/customXml" Target="../ink/ink535.xml"/><Relationship Id="rId71" Type="http://schemas.openxmlformats.org/officeDocument/2006/relationships/customXml" Target="../ink/ink567.xml"/></Relationships>
</file>

<file path=ppt/slides/_rels/slide26.xml.rels><?xml version="1.0" encoding="UTF-8" standalone="yes"?>
<Relationships xmlns="http://schemas.openxmlformats.org/package/2006/relationships"><Relationship Id="rId13" Type="http://schemas.openxmlformats.org/officeDocument/2006/relationships/customXml" Target="../ink/ink574.xml"/><Relationship Id="rId18" Type="http://schemas.openxmlformats.org/officeDocument/2006/relationships/image" Target="../media/image439.png"/><Relationship Id="rId26" Type="http://schemas.openxmlformats.org/officeDocument/2006/relationships/image" Target="../media/image443.png"/><Relationship Id="rId39" Type="http://schemas.openxmlformats.org/officeDocument/2006/relationships/customXml" Target="../ink/ink586.xml"/><Relationship Id="rId21" Type="http://schemas.openxmlformats.org/officeDocument/2006/relationships/customXml" Target="../ink/ink577.xml"/><Relationship Id="rId34" Type="http://schemas.openxmlformats.org/officeDocument/2006/relationships/image" Target="../media/image447.png"/><Relationship Id="rId42" Type="http://schemas.openxmlformats.org/officeDocument/2006/relationships/image" Target="../media/image451.png"/><Relationship Id="rId47" Type="http://schemas.openxmlformats.org/officeDocument/2006/relationships/customXml" Target="../ink/ink590.xml"/><Relationship Id="rId50" Type="http://schemas.openxmlformats.org/officeDocument/2006/relationships/image" Target="../media/image454.png"/><Relationship Id="rId55" Type="http://schemas.openxmlformats.org/officeDocument/2006/relationships/customXml" Target="../ink/ink594.xml"/><Relationship Id="rId7" Type="http://schemas.openxmlformats.org/officeDocument/2006/relationships/customXml" Target="../ink/ink571.xml"/><Relationship Id="rId2" Type="http://schemas.openxmlformats.org/officeDocument/2006/relationships/notesSlide" Target="../notesSlides/notesSlide26.xml"/><Relationship Id="rId16" Type="http://schemas.openxmlformats.org/officeDocument/2006/relationships/image" Target="../media/image438.png"/><Relationship Id="rId29" Type="http://schemas.openxmlformats.org/officeDocument/2006/relationships/customXml" Target="../ink/ink581.xml"/><Relationship Id="rId11" Type="http://schemas.openxmlformats.org/officeDocument/2006/relationships/customXml" Target="../ink/ink573.xml"/><Relationship Id="rId24" Type="http://schemas.openxmlformats.org/officeDocument/2006/relationships/image" Target="../media/image442.png"/><Relationship Id="rId32" Type="http://schemas.openxmlformats.org/officeDocument/2006/relationships/image" Target="../media/image446.png"/><Relationship Id="rId37" Type="http://schemas.openxmlformats.org/officeDocument/2006/relationships/customXml" Target="../ink/ink585.xml"/><Relationship Id="rId40" Type="http://schemas.openxmlformats.org/officeDocument/2006/relationships/image" Target="../media/image450.png"/><Relationship Id="rId45" Type="http://schemas.openxmlformats.org/officeDocument/2006/relationships/customXml" Target="../ink/ink589.xml"/><Relationship Id="rId53" Type="http://schemas.openxmlformats.org/officeDocument/2006/relationships/customXml" Target="../ink/ink593.xml"/><Relationship Id="rId58" Type="http://schemas.openxmlformats.org/officeDocument/2006/relationships/image" Target="../media/image458.png"/><Relationship Id="rId5" Type="http://schemas.openxmlformats.org/officeDocument/2006/relationships/customXml" Target="../ink/ink570.xml"/><Relationship Id="rId10" Type="http://schemas.openxmlformats.org/officeDocument/2006/relationships/image" Target="../media/image4350.png"/><Relationship Id="rId19" Type="http://schemas.openxmlformats.org/officeDocument/2006/relationships/customXml" Target="../ink/ink576.xml"/><Relationship Id="rId31" Type="http://schemas.openxmlformats.org/officeDocument/2006/relationships/customXml" Target="../ink/ink582.xml"/><Relationship Id="rId44" Type="http://schemas.openxmlformats.org/officeDocument/2006/relationships/image" Target="../media/image452.png"/><Relationship Id="rId52" Type="http://schemas.openxmlformats.org/officeDocument/2006/relationships/image" Target="../media/image455.png"/><Relationship Id="rId4" Type="http://schemas.openxmlformats.org/officeDocument/2006/relationships/image" Target="../media/image434.png"/><Relationship Id="rId9" Type="http://schemas.openxmlformats.org/officeDocument/2006/relationships/customXml" Target="../ink/ink572.xml"/><Relationship Id="rId22" Type="http://schemas.openxmlformats.org/officeDocument/2006/relationships/image" Target="../media/image441.png"/><Relationship Id="rId27" Type="http://schemas.openxmlformats.org/officeDocument/2006/relationships/customXml" Target="../ink/ink580.xml"/><Relationship Id="rId30" Type="http://schemas.openxmlformats.org/officeDocument/2006/relationships/image" Target="../media/image445.png"/><Relationship Id="rId35" Type="http://schemas.openxmlformats.org/officeDocument/2006/relationships/customXml" Target="../ink/ink584.xml"/><Relationship Id="rId43" Type="http://schemas.openxmlformats.org/officeDocument/2006/relationships/customXml" Target="../ink/ink588.xml"/><Relationship Id="rId48" Type="http://schemas.openxmlformats.org/officeDocument/2006/relationships/image" Target="../media/image453.png"/><Relationship Id="rId56" Type="http://schemas.openxmlformats.org/officeDocument/2006/relationships/image" Target="../media/image457.png"/><Relationship Id="rId8" Type="http://schemas.openxmlformats.org/officeDocument/2006/relationships/image" Target="../media/image435.png"/><Relationship Id="rId51" Type="http://schemas.openxmlformats.org/officeDocument/2006/relationships/customXml" Target="../ink/ink592.xml"/><Relationship Id="rId3" Type="http://schemas.openxmlformats.org/officeDocument/2006/relationships/customXml" Target="../ink/ink569.xml"/><Relationship Id="rId12" Type="http://schemas.openxmlformats.org/officeDocument/2006/relationships/image" Target="../media/image436.png"/><Relationship Id="rId17" Type="http://schemas.openxmlformats.org/officeDocument/2006/relationships/customXml" Target="../ink/ink575.xml"/><Relationship Id="rId25" Type="http://schemas.openxmlformats.org/officeDocument/2006/relationships/customXml" Target="../ink/ink579.xml"/><Relationship Id="rId33" Type="http://schemas.openxmlformats.org/officeDocument/2006/relationships/customXml" Target="../ink/ink583.xml"/><Relationship Id="rId38" Type="http://schemas.openxmlformats.org/officeDocument/2006/relationships/image" Target="../media/image449.png"/><Relationship Id="rId46" Type="http://schemas.openxmlformats.org/officeDocument/2006/relationships/image" Target="../media/image437.png"/><Relationship Id="rId20" Type="http://schemas.openxmlformats.org/officeDocument/2006/relationships/image" Target="../media/image440.png"/><Relationship Id="rId41" Type="http://schemas.openxmlformats.org/officeDocument/2006/relationships/customXml" Target="../ink/ink587.xml"/><Relationship Id="rId54" Type="http://schemas.openxmlformats.org/officeDocument/2006/relationships/image" Target="../media/image456.png"/><Relationship Id="rId1" Type="http://schemas.openxmlformats.org/officeDocument/2006/relationships/slideLayout" Target="../slideLayouts/slideLayout2.xml"/><Relationship Id="rId6" Type="http://schemas.openxmlformats.org/officeDocument/2006/relationships/image" Target="../media/image4330.png"/><Relationship Id="rId23" Type="http://schemas.openxmlformats.org/officeDocument/2006/relationships/customXml" Target="../ink/ink578.xml"/><Relationship Id="rId28" Type="http://schemas.openxmlformats.org/officeDocument/2006/relationships/image" Target="../media/image444.png"/><Relationship Id="rId36" Type="http://schemas.openxmlformats.org/officeDocument/2006/relationships/image" Target="../media/image448.png"/><Relationship Id="rId49" Type="http://schemas.openxmlformats.org/officeDocument/2006/relationships/customXml" Target="../ink/ink591.xml"/><Relationship Id="rId57" Type="http://schemas.openxmlformats.org/officeDocument/2006/relationships/customXml" Target="../ink/ink595.xml"/></Relationships>
</file>

<file path=ppt/slides/_rels/slide27.xml.rels><?xml version="1.0" encoding="UTF-8" standalone="yes"?>
<Relationships xmlns="http://schemas.openxmlformats.org/package/2006/relationships"><Relationship Id="rId26" Type="http://schemas.openxmlformats.org/officeDocument/2006/relationships/image" Target="../media/image464.png"/><Relationship Id="rId21" Type="http://schemas.openxmlformats.org/officeDocument/2006/relationships/customXml" Target="../ink/ink605.xml"/><Relationship Id="rId42" Type="http://schemas.openxmlformats.org/officeDocument/2006/relationships/image" Target="../media/image472.png"/><Relationship Id="rId47" Type="http://schemas.openxmlformats.org/officeDocument/2006/relationships/customXml" Target="../ink/ink618.xml"/><Relationship Id="rId63" Type="http://schemas.openxmlformats.org/officeDocument/2006/relationships/customXml" Target="../ink/ink626.xml"/><Relationship Id="rId68" Type="http://schemas.openxmlformats.org/officeDocument/2006/relationships/image" Target="../media/image485.png"/><Relationship Id="rId7" Type="http://schemas.openxmlformats.org/officeDocument/2006/relationships/customXml" Target="../ink/ink598.xml"/><Relationship Id="rId2" Type="http://schemas.openxmlformats.org/officeDocument/2006/relationships/notesSlide" Target="../notesSlides/notesSlide27.xml"/><Relationship Id="rId16" Type="http://schemas.openxmlformats.org/officeDocument/2006/relationships/image" Target="../media/image459.png"/><Relationship Id="rId29" Type="http://schemas.openxmlformats.org/officeDocument/2006/relationships/customXml" Target="../ink/ink609.xml"/><Relationship Id="rId11" Type="http://schemas.openxmlformats.org/officeDocument/2006/relationships/customXml" Target="../ink/ink600.xml"/><Relationship Id="rId24" Type="http://schemas.openxmlformats.org/officeDocument/2006/relationships/image" Target="../media/image463.png"/><Relationship Id="rId32" Type="http://schemas.openxmlformats.org/officeDocument/2006/relationships/image" Target="../media/image467.png"/><Relationship Id="rId37" Type="http://schemas.openxmlformats.org/officeDocument/2006/relationships/customXml" Target="../ink/ink613.xml"/><Relationship Id="rId40" Type="http://schemas.openxmlformats.org/officeDocument/2006/relationships/image" Target="../media/image471.png"/><Relationship Id="rId45" Type="http://schemas.openxmlformats.org/officeDocument/2006/relationships/customXml" Target="../ink/ink617.xml"/><Relationship Id="rId53" Type="http://schemas.openxmlformats.org/officeDocument/2006/relationships/customXml" Target="../ink/ink621.xml"/><Relationship Id="rId58" Type="http://schemas.openxmlformats.org/officeDocument/2006/relationships/image" Target="../media/image480.png"/><Relationship Id="rId66" Type="http://schemas.openxmlformats.org/officeDocument/2006/relationships/image" Target="../media/image484.png"/><Relationship Id="rId5" Type="http://schemas.openxmlformats.org/officeDocument/2006/relationships/customXml" Target="../ink/ink597.xml"/><Relationship Id="rId61" Type="http://schemas.openxmlformats.org/officeDocument/2006/relationships/customXml" Target="../ink/ink625.xml"/><Relationship Id="rId19" Type="http://schemas.openxmlformats.org/officeDocument/2006/relationships/customXml" Target="../ink/ink604.xml"/><Relationship Id="rId14" Type="http://schemas.openxmlformats.org/officeDocument/2006/relationships/image" Target="../media/image4580.png"/><Relationship Id="rId22" Type="http://schemas.openxmlformats.org/officeDocument/2006/relationships/image" Target="../media/image462.png"/><Relationship Id="rId27" Type="http://schemas.openxmlformats.org/officeDocument/2006/relationships/customXml" Target="../ink/ink608.xml"/><Relationship Id="rId30" Type="http://schemas.openxmlformats.org/officeDocument/2006/relationships/image" Target="../media/image466.png"/><Relationship Id="rId35" Type="http://schemas.openxmlformats.org/officeDocument/2006/relationships/customXml" Target="../ink/ink612.xml"/><Relationship Id="rId43" Type="http://schemas.openxmlformats.org/officeDocument/2006/relationships/customXml" Target="../ink/ink616.xml"/><Relationship Id="rId48" Type="http://schemas.openxmlformats.org/officeDocument/2006/relationships/image" Target="../media/image475.png"/><Relationship Id="rId56" Type="http://schemas.openxmlformats.org/officeDocument/2006/relationships/image" Target="../media/image479.png"/><Relationship Id="rId64" Type="http://schemas.openxmlformats.org/officeDocument/2006/relationships/image" Target="../media/image483.png"/><Relationship Id="rId69" Type="http://schemas.openxmlformats.org/officeDocument/2006/relationships/customXml" Target="../ink/ink629.xml"/><Relationship Id="rId8" Type="http://schemas.openxmlformats.org/officeDocument/2006/relationships/image" Target="../media/image4550.png"/><Relationship Id="rId51" Type="http://schemas.openxmlformats.org/officeDocument/2006/relationships/customXml" Target="../ink/ink620.xml"/><Relationship Id="rId3" Type="http://schemas.openxmlformats.org/officeDocument/2006/relationships/customXml" Target="../ink/ink596.xml"/><Relationship Id="rId12" Type="http://schemas.openxmlformats.org/officeDocument/2006/relationships/image" Target="../media/image4570.png"/><Relationship Id="rId17" Type="http://schemas.openxmlformats.org/officeDocument/2006/relationships/customXml" Target="../ink/ink603.xml"/><Relationship Id="rId25" Type="http://schemas.openxmlformats.org/officeDocument/2006/relationships/customXml" Target="../ink/ink607.xml"/><Relationship Id="rId33" Type="http://schemas.openxmlformats.org/officeDocument/2006/relationships/customXml" Target="../ink/ink611.xml"/><Relationship Id="rId38" Type="http://schemas.openxmlformats.org/officeDocument/2006/relationships/image" Target="../media/image470.png"/><Relationship Id="rId46" Type="http://schemas.openxmlformats.org/officeDocument/2006/relationships/image" Target="../media/image474.png"/><Relationship Id="rId59" Type="http://schemas.openxmlformats.org/officeDocument/2006/relationships/customXml" Target="../ink/ink624.xml"/><Relationship Id="rId67" Type="http://schemas.openxmlformats.org/officeDocument/2006/relationships/customXml" Target="../ink/ink628.xml"/><Relationship Id="rId20" Type="http://schemas.openxmlformats.org/officeDocument/2006/relationships/image" Target="../media/image461.png"/><Relationship Id="rId41" Type="http://schemas.openxmlformats.org/officeDocument/2006/relationships/customXml" Target="../ink/ink615.xml"/><Relationship Id="rId54" Type="http://schemas.openxmlformats.org/officeDocument/2006/relationships/image" Target="../media/image478.png"/><Relationship Id="rId62" Type="http://schemas.openxmlformats.org/officeDocument/2006/relationships/image" Target="../media/image482.png"/><Relationship Id="rId70" Type="http://schemas.openxmlformats.org/officeDocument/2006/relationships/image" Target="../media/image486.png"/><Relationship Id="rId1" Type="http://schemas.openxmlformats.org/officeDocument/2006/relationships/slideLayout" Target="../slideLayouts/slideLayout2.xml"/><Relationship Id="rId6" Type="http://schemas.openxmlformats.org/officeDocument/2006/relationships/image" Target="../media/image4540.png"/><Relationship Id="rId15" Type="http://schemas.openxmlformats.org/officeDocument/2006/relationships/customXml" Target="../ink/ink602.xml"/><Relationship Id="rId23" Type="http://schemas.openxmlformats.org/officeDocument/2006/relationships/customXml" Target="../ink/ink606.xml"/><Relationship Id="rId28" Type="http://schemas.openxmlformats.org/officeDocument/2006/relationships/image" Target="../media/image465.png"/><Relationship Id="rId36" Type="http://schemas.openxmlformats.org/officeDocument/2006/relationships/image" Target="../media/image469.png"/><Relationship Id="rId49" Type="http://schemas.openxmlformats.org/officeDocument/2006/relationships/customXml" Target="../ink/ink619.xml"/><Relationship Id="rId57" Type="http://schemas.openxmlformats.org/officeDocument/2006/relationships/customXml" Target="../ink/ink623.xml"/><Relationship Id="rId10" Type="http://schemas.openxmlformats.org/officeDocument/2006/relationships/image" Target="../media/image4560.png"/><Relationship Id="rId31" Type="http://schemas.openxmlformats.org/officeDocument/2006/relationships/customXml" Target="../ink/ink610.xml"/><Relationship Id="rId44" Type="http://schemas.openxmlformats.org/officeDocument/2006/relationships/image" Target="../media/image473.png"/><Relationship Id="rId52" Type="http://schemas.openxmlformats.org/officeDocument/2006/relationships/image" Target="../media/image477.png"/><Relationship Id="rId60" Type="http://schemas.openxmlformats.org/officeDocument/2006/relationships/image" Target="../media/image481.png"/><Relationship Id="rId65" Type="http://schemas.openxmlformats.org/officeDocument/2006/relationships/customXml" Target="../ink/ink627.xml"/><Relationship Id="rId4" Type="http://schemas.openxmlformats.org/officeDocument/2006/relationships/image" Target="../media/image4530.png"/><Relationship Id="rId9" Type="http://schemas.openxmlformats.org/officeDocument/2006/relationships/customXml" Target="../ink/ink599.xml"/><Relationship Id="rId13" Type="http://schemas.openxmlformats.org/officeDocument/2006/relationships/customXml" Target="../ink/ink601.xml"/><Relationship Id="rId18" Type="http://schemas.openxmlformats.org/officeDocument/2006/relationships/image" Target="../media/image460.png"/><Relationship Id="rId39" Type="http://schemas.openxmlformats.org/officeDocument/2006/relationships/customXml" Target="../ink/ink614.xml"/><Relationship Id="rId34" Type="http://schemas.openxmlformats.org/officeDocument/2006/relationships/image" Target="../media/image468.png"/><Relationship Id="rId50" Type="http://schemas.openxmlformats.org/officeDocument/2006/relationships/image" Target="../media/image476.png"/><Relationship Id="rId55" Type="http://schemas.openxmlformats.org/officeDocument/2006/relationships/customXml" Target="../ink/ink622.xml"/></Relationships>
</file>

<file path=ppt/slides/_rels/slide28.xml.rels><?xml version="1.0" encoding="UTF-8" standalone="yes"?>
<Relationships xmlns="http://schemas.openxmlformats.org/package/2006/relationships"><Relationship Id="rId13" Type="http://schemas.openxmlformats.org/officeDocument/2006/relationships/customXml" Target="../ink/ink635.xml"/><Relationship Id="rId18" Type="http://schemas.openxmlformats.org/officeDocument/2006/relationships/image" Target="../media/image493.png"/><Relationship Id="rId26" Type="http://schemas.openxmlformats.org/officeDocument/2006/relationships/image" Target="../media/image497.png"/><Relationship Id="rId39" Type="http://schemas.openxmlformats.org/officeDocument/2006/relationships/customXml" Target="../ink/ink648.xml"/><Relationship Id="rId21" Type="http://schemas.openxmlformats.org/officeDocument/2006/relationships/customXml" Target="../ink/ink639.xml"/><Relationship Id="rId34" Type="http://schemas.openxmlformats.org/officeDocument/2006/relationships/image" Target="../media/image501.png"/><Relationship Id="rId42" Type="http://schemas.openxmlformats.org/officeDocument/2006/relationships/image" Target="../media/image505.png"/><Relationship Id="rId47" Type="http://schemas.openxmlformats.org/officeDocument/2006/relationships/customXml" Target="../ink/ink652.xml"/><Relationship Id="rId7" Type="http://schemas.openxmlformats.org/officeDocument/2006/relationships/customXml" Target="../ink/ink632.xml"/><Relationship Id="rId2" Type="http://schemas.openxmlformats.org/officeDocument/2006/relationships/notesSlide" Target="../notesSlides/notesSlide28.xml"/><Relationship Id="rId16" Type="http://schemas.openxmlformats.org/officeDocument/2006/relationships/image" Target="../media/image492.png"/><Relationship Id="rId29" Type="http://schemas.openxmlformats.org/officeDocument/2006/relationships/customXml" Target="../ink/ink643.xml"/><Relationship Id="rId1" Type="http://schemas.openxmlformats.org/officeDocument/2006/relationships/slideLayout" Target="../slideLayouts/slideLayout2.xml"/><Relationship Id="rId6" Type="http://schemas.openxmlformats.org/officeDocument/2006/relationships/image" Target="../media/image487.png"/><Relationship Id="rId11" Type="http://schemas.openxmlformats.org/officeDocument/2006/relationships/customXml" Target="../ink/ink634.xml"/><Relationship Id="rId24" Type="http://schemas.openxmlformats.org/officeDocument/2006/relationships/image" Target="../media/image496.png"/><Relationship Id="rId32" Type="http://schemas.openxmlformats.org/officeDocument/2006/relationships/image" Target="../media/image500.png"/><Relationship Id="rId37" Type="http://schemas.openxmlformats.org/officeDocument/2006/relationships/customXml" Target="../ink/ink647.xml"/><Relationship Id="rId40" Type="http://schemas.openxmlformats.org/officeDocument/2006/relationships/image" Target="../media/image504.png"/><Relationship Id="rId45" Type="http://schemas.openxmlformats.org/officeDocument/2006/relationships/customXml" Target="../ink/ink651.xml"/><Relationship Id="rId5" Type="http://schemas.openxmlformats.org/officeDocument/2006/relationships/customXml" Target="../ink/ink631.xml"/><Relationship Id="rId15" Type="http://schemas.openxmlformats.org/officeDocument/2006/relationships/customXml" Target="../ink/ink636.xml"/><Relationship Id="rId23" Type="http://schemas.openxmlformats.org/officeDocument/2006/relationships/customXml" Target="../ink/ink640.xml"/><Relationship Id="rId28" Type="http://schemas.openxmlformats.org/officeDocument/2006/relationships/image" Target="../media/image498.png"/><Relationship Id="rId36" Type="http://schemas.openxmlformats.org/officeDocument/2006/relationships/image" Target="../media/image502.png"/><Relationship Id="rId10" Type="http://schemas.openxmlformats.org/officeDocument/2006/relationships/image" Target="../media/image489.png"/><Relationship Id="rId19" Type="http://schemas.openxmlformats.org/officeDocument/2006/relationships/customXml" Target="../ink/ink638.xml"/><Relationship Id="rId31" Type="http://schemas.openxmlformats.org/officeDocument/2006/relationships/customXml" Target="../ink/ink644.xml"/><Relationship Id="rId44" Type="http://schemas.openxmlformats.org/officeDocument/2006/relationships/image" Target="../media/image506.png"/><Relationship Id="rId4" Type="http://schemas.openxmlformats.org/officeDocument/2006/relationships/image" Target="../media/image4690.png"/><Relationship Id="rId9" Type="http://schemas.openxmlformats.org/officeDocument/2006/relationships/customXml" Target="../ink/ink633.xml"/><Relationship Id="rId14" Type="http://schemas.openxmlformats.org/officeDocument/2006/relationships/image" Target="../media/image491.png"/><Relationship Id="rId22" Type="http://schemas.openxmlformats.org/officeDocument/2006/relationships/image" Target="../media/image495.png"/><Relationship Id="rId27" Type="http://schemas.openxmlformats.org/officeDocument/2006/relationships/customXml" Target="../ink/ink642.xml"/><Relationship Id="rId30" Type="http://schemas.openxmlformats.org/officeDocument/2006/relationships/image" Target="../media/image499.png"/><Relationship Id="rId35" Type="http://schemas.openxmlformats.org/officeDocument/2006/relationships/customXml" Target="../ink/ink646.xml"/><Relationship Id="rId43" Type="http://schemas.openxmlformats.org/officeDocument/2006/relationships/customXml" Target="../ink/ink650.xml"/><Relationship Id="rId48" Type="http://schemas.openxmlformats.org/officeDocument/2006/relationships/image" Target="../media/image508.png"/><Relationship Id="rId8" Type="http://schemas.openxmlformats.org/officeDocument/2006/relationships/image" Target="../media/image488.png"/><Relationship Id="rId3" Type="http://schemas.openxmlformats.org/officeDocument/2006/relationships/customXml" Target="../ink/ink630.xml"/><Relationship Id="rId12" Type="http://schemas.openxmlformats.org/officeDocument/2006/relationships/image" Target="../media/image490.png"/><Relationship Id="rId17" Type="http://schemas.openxmlformats.org/officeDocument/2006/relationships/customXml" Target="../ink/ink637.xml"/><Relationship Id="rId25" Type="http://schemas.openxmlformats.org/officeDocument/2006/relationships/customXml" Target="../ink/ink641.xml"/><Relationship Id="rId33" Type="http://schemas.openxmlformats.org/officeDocument/2006/relationships/customXml" Target="../ink/ink645.xml"/><Relationship Id="rId38" Type="http://schemas.openxmlformats.org/officeDocument/2006/relationships/image" Target="../media/image503.png"/><Relationship Id="rId46" Type="http://schemas.openxmlformats.org/officeDocument/2006/relationships/image" Target="../media/image507.png"/><Relationship Id="rId20" Type="http://schemas.openxmlformats.org/officeDocument/2006/relationships/image" Target="../media/image494.png"/><Relationship Id="rId41" Type="http://schemas.openxmlformats.org/officeDocument/2006/relationships/customXml" Target="../ink/ink649.xml"/></Relationships>
</file>

<file path=ppt/slides/_rels/slide29.xml.rels><?xml version="1.0" encoding="UTF-8" standalone="yes"?>
<Relationships xmlns="http://schemas.openxmlformats.org/package/2006/relationships"><Relationship Id="rId26" Type="http://schemas.openxmlformats.org/officeDocument/2006/relationships/image" Target="../media/image4811.png"/><Relationship Id="rId21" Type="http://schemas.openxmlformats.org/officeDocument/2006/relationships/customXml" Target="../ink/ink662.xml"/><Relationship Id="rId42" Type="http://schemas.openxmlformats.org/officeDocument/2006/relationships/image" Target="../media/image4890.png"/><Relationship Id="rId47" Type="http://schemas.openxmlformats.org/officeDocument/2006/relationships/customXml" Target="../ink/ink675.xml"/><Relationship Id="rId63" Type="http://schemas.openxmlformats.org/officeDocument/2006/relationships/customXml" Target="../ink/ink683.xml"/><Relationship Id="rId68" Type="http://schemas.openxmlformats.org/officeDocument/2006/relationships/image" Target="../media/image518.png"/><Relationship Id="rId7" Type="http://schemas.openxmlformats.org/officeDocument/2006/relationships/customXml" Target="../ink/ink655.xml"/><Relationship Id="rId2" Type="http://schemas.openxmlformats.org/officeDocument/2006/relationships/notesSlide" Target="../notesSlides/notesSlide29.xml"/><Relationship Id="rId16" Type="http://schemas.openxmlformats.org/officeDocument/2006/relationships/image" Target="../media/image4760.png"/><Relationship Id="rId29" Type="http://schemas.openxmlformats.org/officeDocument/2006/relationships/customXml" Target="../ink/ink666.xml"/><Relationship Id="rId11" Type="http://schemas.openxmlformats.org/officeDocument/2006/relationships/customXml" Target="../ink/ink657.xml"/><Relationship Id="rId24" Type="http://schemas.openxmlformats.org/officeDocument/2006/relationships/image" Target="../media/image4800.png"/><Relationship Id="rId32" Type="http://schemas.openxmlformats.org/officeDocument/2006/relationships/image" Target="../media/image4840.png"/><Relationship Id="rId37" Type="http://schemas.openxmlformats.org/officeDocument/2006/relationships/customXml" Target="../ink/ink670.xml"/><Relationship Id="rId40" Type="http://schemas.openxmlformats.org/officeDocument/2006/relationships/image" Target="../media/image4880.png"/><Relationship Id="rId45" Type="http://schemas.openxmlformats.org/officeDocument/2006/relationships/customXml" Target="../ink/ink674.xml"/><Relationship Id="rId53" Type="http://schemas.openxmlformats.org/officeDocument/2006/relationships/customXml" Target="../ink/ink678.xml"/><Relationship Id="rId58" Type="http://schemas.openxmlformats.org/officeDocument/2006/relationships/image" Target="../media/image513.png"/><Relationship Id="rId66" Type="http://schemas.openxmlformats.org/officeDocument/2006/relationships/image" Target="../media/image517.png"/><Relationship Id="rId5" Type="http://schemas.openxmlformats.org/officeDocument/2006/relationships/customXml" Target="../ink/ink654.xml"/><Relationship Id="rId61" Type="http://schemas.openxmlformats.org/officeDocument/2006/relationships/customXml" Target="../ink/ink682.xml"/><Relationship Id="rId19" Type="http://schemas.openxmlformats.org/officeDocument/2006/relationships/customXml" Target="../ink/ink661.xml"/><Relationship Id="rId14" Type="http://schemas.openxmlformats.org/officeDocument/2006/relationships/image" Target="../media/image4750.png"/><Relationship Id="rId22" Type="http://schemas.openxmlformats.org/officeDocument/2006/relationships/image" Target="../media/image4790.png"/><Relationship Id="rId27" Type="http://schemas.openxmlformats.org/officeDocument/2006/relationships/customXml" Target="../ink/ink665.xml"/><Relationship Id="rId30" Type="http://schemas.openxmlformats.org/officeDocument/2006/relationships/image" Target="../media/image4830.png"/><Relationship Id="rId35" Type="http://schemas.openxmlformats.org/officeDocument/2006/relationships/customXml" Target="../ink/ink669.xml"/><Relationship Id="rId43" Type="http://schemas.openxmlformats.org/officeDocument/2006/relationships/customXml" Target="../ink/ink673.xml"/><Relationship Id="rId48" Type="http://schemas.openxmlformats.org/officeDocument/2006/relationships/image" Target="../media/image4920.png"/><Relationship Id="rId56" Type="http://schemas.openxmlformats.org/officeDocument/2006/relationships/image" Target="../media/image512.png"/><Relationship Id="rId64" Type="http://schemas.openxmlformats.org/officeDocument/2006/relationships/image" Target="../media/image516.png"/><Relationship Id="rId69" Type="http://schemas.openxmlformats.org/officeDocument/2006/relationships/customXml" Target="../ink/ink686.xml"/><Relationship Id="rId8" Type="http://schemas.openxmlformats.org/officeDocument/2006/relationships/image" Target="../media/image4720.png"/><Relationship Id="rId51" Type="http://schemas.openxmlformats.org/officeDocument/2006/relationships/customXml" Target="../ink/ink677.xml"/><Relationship Id="rId3" Type="http://schemas.openxmlformats.org/officeDocument/2006/relationships/customXml" Target="../ink/ink653.xml"/><Relationship Id="rId12" Type="http://schemas.openxmlformats.org/officeDocument/2006/relationships/image" Target="../media/image4740.png"/><Relationship Id="rId17" Type="http://schemas.openxmlformats.org/officeDocument/2006/relationships/customXml" Target="../ink/ink660.xml"/><Relationship Id="rId25" Type="http://schemas.openxmlformats.org/officeDocument/2006/relationships/customXml" Target="../ink/ink664.xml"/><Relationship Id="rId33" Type="http://schemas.openxmlformats.org/officeDocument/2006/relationships/customXml" Target="../ink/ink668.xml"/><Relationship Id="rId38" Type="http://schemas.openxmlformats.org/officeDocument/2006/relationships/image" Target="../media/image4870.png"/><Relationship Id="rId46" Type="http://schemas.openxmlformats.org/officeDocument/2006/relationships/image" Target="../media/image4911.png"/><Relationship Id="rId59" Type="http://schemas.openxmlformats.org/officeDocument/2006/relationships/customXml" Target="../ink/ink681.xml"/><Relationship Id="rId67" Type="http://schemas.openxmlformats.org/officeDocument/2006/relationships/customXml" Target="../ink/ink685.xml"/><Relationship Id="rId20" Type="http://schemas.openxmlformats.org/officeDocument/2006/relationships/image" Target="../media/image4780.png"/><Relationship Id="rId41" Type="http://schemas.openxmlformats.org/officeDocument/2006/relationships/customXml" Target="../ink/ink672.xml"/><Relationship Id="rId54" Type="http://schemas.openxmlformats.org/officeDocument/2006/relationships/image" Target="../media/image511.png"/><Relationship Id="rId62" Type="http://schemas.openxmlformats.org/officeDocument/2006/relationships/image" Target="../media/image515.png"/><Relationship Id="rId70" Type="http://schemas.openxmlformats.org/officeDocument/2006/relationships/image" Target="../media/image519.png"/><Relationship Id="rId1" Type="http://schemas.openxmlformats.org/officeDocument/2006/relationships/slideLayout" Target="../slideLayouts/slideLayout2.xml"/><Relationship Id="rId6" Type="http://schemas.openxmlformats.org/officeDocument/2006/relationships/image" Target="../media/image4711.png"/><Relationship Id="rId15" Type="http://schemas.openxmlformats.org/officeDocument/2006/relationships/customXml" Target="../ink/ink659.xml"/><Relationship Id="rId23" Type="http://schemas.openxmlformats.org/officeDocument/2006/relationships/customXml" Target="../ink/ink663.xml"/><Relationship Id="rId28" Type="http://schemas.openxmlformats.org/officeDocument/2006/relationships/image" Target="../media/image4820.png"/><Relationship Id="rId36" Type="http://schemas.openxmlformats.org/officeDocument/2006/relationships/image" Target="../media/image4860.png"/><Relationship Id="rId49" Type="http://schemas.openxmlformats.org/officeDocument/2006/relationships/customXml" Target="../ink/ink676.xml"/><Relationship Id="rId57" Type="http://schemas.openxmlformats.org/officeDocument/2006/relationships/customXml" Target="../ink/ink680.xml"/><Relationship Id="rId10" Type="http://schemas.openxmlformats.org/officeDocument/2006/relationships/image" Target="../media/image4730.png"/><Relationship Id="rId31" Type="http://schemas.openxmlformats.org/officeDocument/2006/relationships/customXml" Target="../ink/ink667.xml"/><Relationship Id="rId44" Type="http://schemas.openxmlformats.org/officeDocument/2006/relationships/image" Target="../media/image4900.png"/><Relationship Id="rId52" Type="http://schemas.openxmlformats.org/officeDocument/2006/relationships/image" Target="../media/image510.png"/><Relationship Id="rId60" Type="http://schemas.openxmlformats.org/officeDocument/2006/relationships/image" Target="../media/image514.png"/><Relationship Id="rId65" Type="http://schemas.openxmlformats.org/officeDocument/2006/relationships/customXml" Target="../ink/ink684.xml"/><Relationship Id="rId4" Type="http://schemas.openxmlformats.org/officeDocument/2006/relationships/image" Target="../media/image4700.png"/><Relationship Id="rId9" Type="http://schemas.openxmlformats.org/officeDocument/2006/relationships/customXml" Target="../ink/ink656.xml"/><Relationship Id="rId13" Type="http://schemas.openxmlformats.org/officeDocument/2006/relationships/customXml" Target="../ink/ink658.xml"/><Relationship Id="rId18" Type="http://schemas.openxmlformats.org/officeDocument/2006/relationships/image" Target="../media/image4770.png"/><Relationship Id="rId39" Type="http://schemas.openxmlformats.org/officeDocument/2006/relationships/customXml" Target="../ink/ink671.xml"/><Relationship Id="rId34" Type="http://schemas.openxmlformats.org/officeDocument/2006/relationships/image" Target="../media/image4850.png"/><Relationship Id="rId50" Type="http://schemas.openxmlformats.org/officeDocument/2006/relationships/image" Target="../media/image509.png"/><Relationship Id="rId55" Type="http://schemas.openxmlformats.org/officeDocument/2006/relationships/customXml" Target="../ink/ink679.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ustomXml" Target="../ink/ink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image" Target="../media/image4950.png"/><Relationship Id="rId13" Type="http://schemas.openxmlformats.org/officeDocument/2006/relationships/customXml" Target="../ink/ink692.xml"/><Relationship Id="rId18" Type="http://schemas.openxmlformats.org/officeDocument/2006/relationships/image" Target="../media/image5000.png"/><Relationship Id="rId3" Type="http://schemas.openxmlformats.org/officeDocument/2006/relationships/customXml" Target="../ink/ink687.xml"/><Relationship Id="rId21" Type="http://schemas.openxmlformats.org/officeDocument/2006/relationships/customXml" Target="../ink/ink696.xml"/><Relationship Id="rId7" Type="http://schemas.openxmlformats.org/officeDocument/2006/relationships/customXml" Target="../ink/ink689.xml"/><Relationship Id="rId12" Type="http://schemas.openxmlformats.org/officeDocument/2006/relationships/image" Target="../media/image4970.png"/><Relationship Id="rId17" Type="http://schemas.openxmlformats.org/officeDocument/2006/relationships/customXml" Target="../ink/ink694.xml"/><Relationship Id="rId2" Type="http://schemas.openxmlformats.org/officeDocument/2006/relationships/notesSlide" Target="../notesSlides/notesSlide30.xml"/><Relationship Id="rId16" Type="http://schemas.openxmlformats.org/officeDocument/2006/relationships/image" Target="../media/image4990.png"/><Relationship Id="rId20" Type="http://schemas.openxmlformats.org/officeDocument/2006/relationships/image" Target="../media/image5010.png"/><Relationship Id="rId1" Type="http://schemas.openxmlformats.org/officeDocument/2006/relationships/slideLayout" Target="../slideLayouts/slideLayout2.xml"/><Relationship Id="rId6" Type="http://schemas.openxmlformats.org/officeDocument/2006/relationships/image" Target="../media/image4940.png"/><Relationship Id="rId11" Type="http://schemas.openxmlformats.org/officeDocument/2006/relationships/customXml" Target="../ink/ink691.xml"/><Relationship Id="rId24" Type="http://schemas.openxmlformats.org/officeDocument/2006/relationships/image" Target="../media/image5030.png"/><Relationship Id="rId5" Type="http://schemas.openxmlformats.org/officeDocument/2006/relationships/customXml" Target="../ink/ink688.xml"/><Relationship Id="rId15" Type="http://schemas.openxmlformats.org/officeDocument/2006/relationships/customXml" Target="../ink/ink693.xml"/><Relationship Id="rId23" Type="http://schemas.openxmlformats.org/officeDocument/2006/relationships/customXml" Target="../ink/ink697.xml"/><Relationship Id="rId10" Type="http://schemas.openxmlformats.org/officeDocument/2006/relationships/image" Target="../media/image4960.png"/><Relationship Id="rId19" Type="http://schemas.openxmlformats.org/officeDocument/2006/relationships/customXml" Target="../ink/ink695.xml"/><Relationship Id="rId4" Type="http://schemas.openxmlformats.org/officeDocument/2006/relationships/image" Target="../media/image4930.png"/><Relationship Id="rId9" Type="http://schemas.openxmlformats.org/officeDocument/2006/relationships/customXml" Target="../ink/ink690.xml"/><Relationship Id="rId14" Type="http://schemas.openxmlformats.org/officeDocument/2006/relationships/image" Target="../media/image4980.png"/><Relationship Id="rId22" Type="http://schemas.openxmlformats.org/officeDocument/2006/relationships/image" Target="../media/image5020.png"/></Relationships>
</file>

<file path=ppt/slides/_rels/slide31.xml.rels><?xml version="1.0" encoding="UTF-8" standalone="yes"?>
<Relationships xmlns="http://schemas.openxmlformats.org/package/2006/relationships"><Relationship Id="rId8" Type="http://schemas.openxmlformats.org/officeDocument/2006/relationships/image" Target="../media/image5060.png"/><Relationship Id="rId3" Type="http://schemas.openxmlformats.org/officeDocument/2006/relationships/customXml" Target="../ink/ink698.xml"/><Relationship Id="rId7" Type="http://schemas.openxmlformats.org/officeDocument/2006/relationships/customXml" Target="../ink/ink700.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5050.png"/><Relationship Id="rId5" Type="http://schemas.openxmlformats.org/officeDocument/2006/relationships/customXml" Target="../ink/ink699.xml"/><Relationship Id="rId4" Type="http://schemas.openxmlformats.org/officeDocument/2006/relationships/image" Target="../media/image5040.png"/></Relationships>
</file>

<file path=ppt/slides/_rels/slide32.xml.rels><?xml version="1.0" encoding="UTF-8" standalone="yes"?>
<Relationships xmlns="http://schemas.openxmlformats.org/package/2006/relationships"><Relationship Id="rId3" Type="http://schemas.openxmlformats.org/officeDocument/2006/relationships/customXml" Target="../ink/ink701.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5080.png"/><Relationship Id="rId5" Type="http://schemas.openxmlformats.org/officeDocument/2006/relationships/customXml" Target="../ink/ink702.xml"/><Relationship Id="rId4" Type="http://schemas.openxmlformats.org/officeDocument/2006/relationships/image" Target="../media/image5070.png"/></Relationships>
</file>

<file path=ppt/slides/_rels/slide33.xml.rels><?xml version="1.0" encoding="UTF-8" standalone="yes"?>
<Relationships xmlns="http://schemas.openxmlformats.org/package/2006/relationships"><Relationship Id="rId3" Type="http://schemas.openxmlformats.org/officeDocument/2006/relationships/image" Target="../media/image520.png"/><Relationship Id="rId7" Type="http://schemas.openxmlformats.org/officeDocument/2006/relationships/image" Target="../media/image522.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customXml" Target="../ink/ink704.xml"/><Relationship Id="rId5" Type="http://schemas.openxmlformats.org/officeDocument/2006/relationships/image" Target="../media/image521.png"/><Relationship Id="rId4" Type="http://schemas.openxmlformats.org/officeDocument/2006/relationships/customXml" Target="../ink/ink70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customXml" Target="../ink/ink8.xml"/><Relationship Id="rId18" Type="http://schemas.openxmlformats.org/officeDocument/2006/relationships/image" Target="../media/image12.png"/><Relationship Id="rId26" Type="http://schemas.openxmlformats.org/officeDocument/2006/relationships/image" Target="../media/image16.png"/><Relationship Id="rId39" Type="http://schemas.openxmlformats.org/officeDocument/2006/relationships/customXml" Target="../ink/ink21.xml"/><Relationship Id="rId21" Type="http://schemas.openxmlformats.org/officeDocument/2006/relationships/customXml" Target="../ink/ink12.xml"/><Relationship Id="rId34" Type="http://schemas.openxmlformats.org/officeDocument/2006/relationships/image" Target="../media/image20.png"/><Relationship Id="rId42" Type="http://schemas.openxmlformats.org/officeDocument/2006/relationships/image" Target="../media/image24.png"/><Relationship Id="rId47" Type="http://schemas.openxmlformats.org/officeDocument/2006/relationships/customXml" Target="../ink/ink25.xml"/><Relationship Id="rId50" Type="http://schemas.openxmlformats.org/officeDocument/2006/relationships/image" Target="../media/image28.png"/><Relationship Id="rId7" Type="http://schemas.openxmlformats.org/officeDocument/2006/relationships/customXml" Target="../ink/ink5.xml"/><Relationship Id="rId2" Type="http://schemas.openxmlformats.org/officeDocument/2006/relationships/notesSlide" Target="../notesSlides/notesSlide4.xml"/><Relationship Id="rId16" Type="http://schemas.openxmlformats.org/officeDocument/2006/relationships/image" Target="../media/image11.png"/><Relationship Id="rId29" Type="http://schemas.openxmlformats.org/officeDocument/2006/relationships/customXml" Target="../ink/ink16.xml"/><Relationship Id="rId11" Type="http://schemas.openxmlformats.org/officeDocument/2006/relationships/customXml" Target="../ink/ink7.xml"/><Relationship Id="rId24" Type="http://schemas.openxmlformats.org/officeDocument/2006/relationships/image" Target="../media/image15.png"/><Relationship Id="rId32" Type="http://schemas.openxmlformats.org/officeDocument/2006/relationships/image" Target="../media/image19.png"/><Relationship Id="rId37" Type="http://schemas.openxmlformats.org/officeDocument/2006/relationships/customXml" Target="../ink/ink20.xml"/><Relationship Id="rId40" Type="http://schemas.openxmlformats.org/officeDocument/2006/relationships/image" Target="../media/image23.png"/><Relationship Id="rId45" Type="http://schemas.openxmlformats.org/officeDocument/2006/relationships/customXml" Target="../ink/ink24.xml"/><Relationship Id="rId5" Type="http://schemas.openxmlformats.org/officeDocument/2006/relationships/customXml" Target="../ink/ink4.xml"/><Relationship Id="rId15" Type="http://schemas.openxmlformats.org/officeDocument/2006/relationships/customXml" Target="../ink/ink9.xml"/><Relationship Id="rId23" Type="http://schemas.openxmlformats.org/officeDocument/2006/relationships/customXml" Target="../ink/ink13.xml"/><Relationship Id="rId28" Type="http://schemas.openxmlformats.org/officeDocument/2006/relationships/image" Target="../media/image17.png"/><Relationship Id="rId36" Type="http://schemas.openxmlformats.org/officeDocument/2006/relationships/image" Target="../media/image21.png"/><Relationship Id="rId49" Type="http://schemas.openxmlformats.org/officeDocument/2006/relationships/customXml" Target="../ink/ink26.xml"/><Relationship Id="rId10" Type="http://schemas.openxmlformats.org/officeDocument/2006/relationships/image" Target="../media/image8.png"/><Relationship Id="rId19" Type="http://schemas.openxmlformats.org/officeDocument/2006/relationships/customXml" Target="../ink/ink11.xml"/><Relationship Id="rId31" Type="http://schemas.openxmlformats.org/officeDocument/2006/relationships/customXml" Target="../ink/ink17.xml"/><Relationship Id="rId44" Type="http://schemas.openxmlformats.org/officeDocument/2006/relationships/image" Target="../media/image25.png"/><Relationship Id="rId4" Type="http://schemas.openxmlformats.org/officeDocument/2006/relationships/image" Target="../media/image5.png"/><Relationship Id="rId9" Type="http://schemas.openxmlformats.org/officeDocument/2006/relationships/customXml" Target="../ink/ink6.xml"/><Relationship Id="rId14" Type="http://schemas.openxmlformats.org/officeDocument/2006/relationships/image" Target="../media/image10.png"/><Relationship Id="rId22" Type="http://schemas.openxmlformats.org/officeDocument/2006/relationships/image" Target="../media/image14.png"/><Relationship Id="rId27" Type="http://schemas.openxmlformats.org/officeDocument/2006/relationships/customXml" Target="../ink/ink15.xml"/><Relationship Id="rId30" Type="http://schemas.openxmlformats.org/officeDocument/2006/relationships/image" Target="../media/image18.png"/><Relationship Id="rId35" Type="http://schemas.openxmlformats.org/officeDocument/2006/relationships/customXml" Target="../ink/ink19.xml"/><Relationship Id="rId43" Type="http://schemas.openxmlformats.org/officeDocument/2006/relationships/customXml" Target="../ink/ink23.xml"/><Relationship Id="rId48" Type="http://schemas.openxmlformats.org/officeDocument/2006/relationships/image" Target="../media/image27.png"/><Relationship Id="rId8" Type="http://schemas.openxmlformats.org/officeDocument/2006/relationships/image" Target="../media/image7.png"/><Relationship Id="rId3" Type="http://schemas.openxmlformats.org/officeDocument/2006/relationships/customXml" Target="../ink/ink3.xml"/><Relationship Id="rId12" Type="http://schemas.openxmlformats.org/officeDocument/2006/relationships/image" Target="../media/image9.png"/><Relationship Id="rId17" Type="http://schemas.openxmlformats.org/officeDocument/2006/relationships/customXml" Target="../ink/ink10.xml"/><Relationship Id="rId25" Type="http://schemas.openxmlformats.org/officeDocument/2006/relationships/customXml" Target="../ink/ink14.xml"/><Relationship Id="rId33" Type="http://schemas.openxmlformats.org/officeDocument/2006/relationships/customXml" Target="../ink/ink18.xml"/><Relationship Id="rId38" Type="http://schemas.openxmlformats.org/officeDocument/2006/relationships/image" Target="../media/image22.png"/><Relationship Id="rId46" Type="http://schemas.openxmlformats.org/officeDocument/2006/relationships/image" Target="../media/image26.png"/><Relationship Id="rId20" Type="http://schemas.openxmlformats.org/officeDocument/2006/relationships/image" Target="../media/image13.png"/><Relationship Id="rId41" Type="http://schemas.openxmlformats.org/officeDocument/2006/relationships/customXml" Target="../ink/ink22.xml"/><Relationship Id="rId1" Type="http://schemas.openxmlformats.org/officeDocument/2006/relationships/slideLayout" Target="../slideLayouts/slideLayout2.xml"/><Relationship Id="rId6" Type="http://schemas.openxmlformats.org/officeDocument/2006/relationships/image" Target="../media/image6.png"/></Relationships>
</file>

<file path=ppt/slides/_rels/slide5.xml.rels><?xml version="1.0" encoding="UTF-8" standalone="yes"?>
<Relationships xmlns="http://schemas.openxmlformats.org/package/2006/relationships"><Relationship Id="rId26" Type="http://schemas.openxmlformats.org/officeDocument/2006/relationships/customXml" Target="../ink/ink38.xml"/><Relationship Id="rId21" Type="http://schemas.openxmlformats.org/officeDocument/2006/relationships/image" Target="../media/image38.png"/><Relationship Id="rId34" Type="http://schemas.openxmlformats.org/officeDocument/2006/relationships/customXml" Target="../ink/ink42.xml"/><Relationship Id="rId42" Type="http://schemas.openxmlformats.org/officeDocument/2006/relationships/customXml" Target="../ink/ink46.xml"/><Relationship Id="rId47" Type="http://schemas.openxmlformats.org/officeDocument/2006/relationships/image" Target="../media/image51.png"/><Relationship Id="rId50" Type="http://schemas.openxmlformats.org/officeDocument/2006/relationships/customXml" Target="../ink/ink50.xml"/><Relationship Id="rId55" Type="http://schemas.openxmlformats.org/officeDocument/2006/relationships/image" Target="../media/image55.png"/><Relationship Id="rId63" Type="http://schemas.openxmlformats.org/officeDocument/2006/relationships/image" Target="../media/image59.png"/><Relationship Id="rId7" Type="http://schemas.openxmlformats.org/officeDocument/2006/relationships/image" Target="../media/image31.png"/><Relationship Id="rId2" Type="http://schemas.openxmlformats.org/officeDocument/2006/relationships/notesSlide" Target="../notesSlides/notesSlide5.xml"/><Relationship Id="rId16" Type="http://schemas.openxmlformats.org/officeDocument/2006/relationships/customXml" Target="../ink/ink33.xml"/><Relationship Id="rId29" Type="http://schemas.openxmlformats.org/officeDocument/2006/relationships/image" Target="../media/image42.png"/><Relationship Id="rId11" Type="http://schemas.openxmlformats.org/officeDocument/2006/relationships/image" Target="../media/image33.png"/><Relationship Id="rId24" Type="http://schemas.openxmlformats.org/officeDocument/2006/relationships/customXml" Target="../ink/ink37.xml"/><Relationship Id="rId32" Type="http://schemas.openxmlformats.org/officeDocument/2006/relationships/customXml" Target="../ink/ink41.xml"/><Relationship Id="rId37" Type="http://schemas.openxmlformats.org/officeDocument/2006/relationships/image" Target="../media/image46.png"/><Relationship Id="rId40" Type="http://schemas.openxmlformats.org/officeDocument/2006/relationships/customXml" Target="../ink/ink45.xml"/><Relationship Id="rId45" Type="http://schemas.openxmlformats.org/officeDocument/2006/relationships/image" Target="../media/image50.png"/><Relationship Id="rId53" Type="http://schemas.openxmlformats.org/officeDocument/2006/relationships/image" Target="../media/image54.png"/><Relationship Id="rId58" Type="http://schemas.openxmlformats.org/officeDocument/2006/relationships/customXml" Target="../ink/ink54.xml"/><Relationship Id="rId66" Type="http://schemas.openxmlformats.org/officeDocument/2006/relationships/customXml" Target="../ink/ink58.xml"/><Relationship Id="rId5" Type="http://schemas.openxmlformats.org/officeDocument/2006/relationships/image" Target="../media/image30.png"/><Relationship Id="rId61" Type="http://schemas.openxmlformats.org/officeDocument/2006/relationships/image" Target="../media/image58.png"/><Relationship Id="rId19" Type="http://schemas.openxmlformats.org/officeDocument/2006/relationships/image" Target="../media/image37.png"/><Relationship Id="rId14" Type="http://schemas.openxmlformats.org/officeDocument/2006/relationships/customXml" Target="../ink/ink32.xml"/><Relationship Id="rId22" Type="http://schemas.openxmlformats.org/officeDocument/2006/relationships/customXml" Target="../ink/ink36.xml"/><Relationship Id="rId27" Type="http://schemas.openxmlformats.org/officeDocument/2006/relationships/image" Target="../media/image41.png"/><Relationship Id="rId30" Type="http://schemas.openxmlformats.org/officeDocument/2006/relationships/customXml" Target="../ink/ink40.xml"/><Relationship Id="rId35" Type="http://schemas.openxmlformats.org/officeDocument/2006/relationships/image" Target="../media/image45.png"/><Relationship Id="rId43" Type="http://schemas.openxmlformats.org/officeDocument/2006/relationships/image" Target="../media/image49.png"/><Relationship Id="rId48" Type="http://schemas.openxmlformats.org/officeDocument/2006/relationships/customXml" Target="../ink/ink49.xml"/><Relationship Id="rId56" Type="http://schemas.openxmlformats.org/officeDocument/2006/relationships/customXml" Target="../ink/ink53.xml"/><Relationship Id="rId64" Type="http://schemas.openxmlformats.org/officeDocument/2006/relationships/customXml" Target="../ink/ink57.xml"/><Relationship Id="rId8" Type="http://schemas.openxmlformats.org/officeDocument/2006/relationships/customXml" Target="../ink/ink29.xml"/><Relationship Id="rId51" Type="http://schemas.openxmlformats.org/officeDocument/2006/relationships/image" Target="../media/image53.png"/><Relationship Id="rId3" Type="http://schemas.openxmlformats.org/officeDocument/2006/relationships/image" Target="../media/image29.png"/><Relationship Id="rId12" Type="http://schemas.openxmlformats.org/officeDocument/2006/relationships/customXml" Target="../ink/ink31.xml"/><Relationship Id="rId17" Type="http://schemas.openxmlformats.org/officeDocument/2006/relationships/image" Target="../media/image36.png"/><Relationship Id="rId25" Type="http://schemas.openxmlformats.org/officeDocument/2006/relationships/image" Target="../media/image40.png"/><Relationship Id="rId33" Type="http://schemas.openxmlformats.org/officeDocument/2006/relationships/image" Target="../media/image44.png"/><Relationship Id="rId38" Type="http://schemas.openxmlformats.org/officeDocument/2006/relationships/customXml" Target="../ink/ink44.xml"/><Relationship Id="rId46" Type="http://schemas.openxmlformats.org/officeDocument/2006/relationships/customXml" Target="../ink/ink48.xml"/><Relationship Id="rId59" Type="http://schemas.openxmlformats.org/officeDocument/2006/relationships/image" Target="../media/image57.png"/><Relationship Id="rId67" Type="http://schemas.openxmlformats.org/officeDocument/2006/relationships/image" Target="../media/image61.png"/><Relationship Id="rId20" Type="http://schemas.openxmlformats.org/officeDocument/2006/relationships/customXml" Target="../ink/ink35.xml"/><Relationship Id="rId41" Type="http://schemas.openxmlformats.org/officeDocument/2006/relationships/image" Target="../media/image48.png"/><Relationship Id="rId54" Type="http://schemas.openxmlformats.org/officeDocument/2006/relationships/customXml" Target="../ink/ink52.xml"/><Relationship Id="rId62" Type="http://schemas.openxmlformats.org/officeDocument/2006/relationships/customXml" Target="../ink/ink56.xml"/><Relationship Id="rId1" Type="http://schemas.openxmlformats.org/officeDocument/2006/relationships/slideLayout" Target="../slideLayouts/slideLayout2.xml"/><Relationship Id="rId6" Type="http://schemas.openxmlformats.org/officeDocument/2006/relationships/customXml" Target="../ink/ink28.xml"/><Relationship Id="rId15" Type="http://schemas.openxmlformats.org/officeDocument/2006/relationships/image" Target="../media/image35.png"/><Relationship Id="rId23" Type="http://schemas.openxmlformats.org/officeDocument/2006/relationships/image" Target="../media/image39.png"/><Relationship Id="rId28" Type="http://schemas.openxmlformats.org/officeDocument/2006/relationships/customXml" Target="../ink/ink39.xml"/><Relationship Id="rId36" Type="http://schemas.openxmlformats.org/officeDocument/2006/relationships/customXml" Target="../ink/ink43.xml"/><Relationship Id="rId49" Type="http://schemas.openxmlformats.org/officeDocument/2006/relationships/image" Target="../media/image52.png"/><Relationship Id="rId57" Type="http://schemas.openxmlformats.org/officeDocument/2006/relationships/image" Target="../media/image56.png"/><Relationship Id="rId10" Type="http://schemas.openxmlformats.org/officeDocument/2006/relationships/customXml" Target="../ink/ink30.xml"/><Relationship Id="rId31" Type="http://schemas.openxmlformats.org/officeDocument/2006/relationships/image" Target="../media/image43.png"/><Relationship Id="rId44" Type="http://schemas.openxmlformats.org/officeDocument/2006/relationships/customXml" Target="../ink/ink47.xml"/><Relationship Id="rId52" Type="http://schemas.openxmlformats.org/officeDocument/2006/relationships/customXml" Target="../ink/ink51.xml"/><Relationship Id="rId60" Type="http://schemas.openxmlformats.org/officeDocument/2006/relationships/customXml" Target="../ink/ink55.xml"/><Relationship Id="rId65" Type="http://schemas.openxmlformats.org/officeDocument/2006/relationships/image" Target="../media/image60.png"/><Relationship Id="rId4" Type="http://schemas.openxmlformats.org/officeDocument/2006/relationships/customXml" Target="../ink/ink27.xml"/><Relationship Id="rId9" Type="http://schemas.openxmlformats.org/officeDocument/2006/relationships/image" Target="../media/image32.png"/><Relationship Id="rId13" Type="http://schemas.openxmlformats.org/officeDocument/2006/relationships/image" Target="../media/image34.png"/><Relationship Id="rId18" Type="http://schemas.openxmlformats.org/officeDocument/2006/relationships/customXml" Target="../ink/ink34.xml"/><Relationship Id="rId39" Type="http://schemas.openxmlformats.org/officeDocument/2006/relationships/image" Target="../media/image47.png"/></Relationships>
</file>

<file path=ppt/slides/_rels/slide6.xml.rels><?xml version="1.0" encoding="UTF-8" standalone="yes"?>
<Relationships xmlns="http://schemas.openxmlformats.org/package/2006/relationships"><Relationship Id="rId13" Type="http://schemas.openxmlformats.org/officeDocument/2006/relationships/customXml" Target="../ink/ink64.xml"/><Relationship Id="rId18" Type="http://schemas.openxmlformats.org/officeDocument/2006/relationships/image" Target="../media/image1910.png"/><Relationship Id="rId26" Type="http://schemas.openxmlformats.org/officeDocument/2006/relationships/image" Target="../media/image2310.png"/><Relationship Id="rId39" Type="http://schemas.openxmlformats.org/officeDocument/2006/relationships/customXml" Target="../ink/ink77.xml"/><Relationship Id="rId21" Type="http://schemas.openxmlformats.org/officeDocument/2006/relationships/customXml" Target="../ink/ink68.xml"/><Relationship Id="rId34" Type="http://schemas.openxmlformats.org/officeDocument/2006/relationships/image" Target="../media/image2710.png"/><Relationship Id="rId42" Type="http://schemas.openxmlformats.org/officeDocument/2006/relationships/image" Target="../media/image3110.png"/><Relationship Id="rId47" Type="http://schemas.openxmlformats.org/officeDocument/2006/relationships/customXml" Target="../ink/ink81.xml"/><Relationship Id="rId50" Type="http://schemas.openxmlformats.org/officeDocument/2006/relationships/image" Target="../media/image3510.png"/><Relationship Id="rId55" Type="http://schemas.openxmlformats.org/officeDocument/2006/relationships/customXml" Target="../ink/ink85.xml"/><Relationship Id="rId7" Type="http://schemas.openxmlformats.org/officeDocument/2006/relationships/customXml" Target="../ink/ink61.xml"/><Relationship Id="rId2" Type="http://schemas.openxmlformats.org/officeDocument/2006/relationships/notesSlide" Target="../notesSlides/notesSlide6.xml"/><Relationship Id="rId16" Type="http://schemas.openxmlformats.org/officeDocument/2006/relationships/image" Target="../media/image1810.png"/><Relationship Id="rId29" Type="http://schemas.openxmlformats.org/officeDocument/2006/relationships/customXml" Target="../ink/ink72.xml"/><Relationship Id="rId11" Type="http://schemas.openxmlformats.org/officeDocument/2006/relationships/customXml" Target="../ink/ink63.xml"/><Relationship Id="rId24" Type="http://schemas.openxmlformats.org/officeDocument/2006/relationships/image" Target="../media/image2210.png"/><Relationship Id="rId32" Type="http://schemas.openxmlformats.org/officeDocument/2006/relationships/image" Target="../media/image2610.png"/><Relationship Id="rId37" Type="http://schemas.openxmlformats.org/officeDocument/2006/relationships/customXml" Target="../ink/ink76.xml"/><Relationship Id="rId40" Type="http://schemas.openxmlformats.org/officeDocument/2006/relationships/image" Target="../media/image3010.png"/><Relationship Id="rId45" Type="http://schemas.openxmlformats.org/officeDocument/2006/relationships/customXml" Target="../ink/ink80.xml"/><Relationship Id="rId53" Type="http://schemas.openxmlformats.org/officeDocument/2006/relationships/customXml" Target="../ink/ink84.xml"/><Relationship Id="rId58" Type="http://schemas.openxmlformats.org/officeDocument/2006/relationships/image" Target="../media/image3910.png"/><Relationship Id="rId5" Type="http://schemas.openxmlformats.org/officeDocument/2006/relationships/customXml" Target="../ink/ink60.xml"/><Relationship Id="rId61" Type="http://schemas.openxmlformats.org/officeDocument/2006/relationships/customXml" Target="../ink/ink88.xml"/><Relationship Id="rId19" Type="http://schemas.openxmlformats.org/officeDocument/2006/relationships/customXml" Target="../ink/ink67.xml"/><Relationship Id="rId14" Type="http://schemas.openxmlformats.org/officeDocument/2006/relationships/image" Target="../media/image1710.png"/><Relationship Id="rId22" Type="http://schemas.openxmlformats.org/officeDocument/2006/relationships/image" Target="../media/image2110.png"/><Relationship Id="rId27" Type="http://schemas.openxmlformats.org/officeDocument/2006/relationships/customXml" Target="../ink/ink71.xml"/><Relationship Id="rId30" Type="http://schemas.openxmlformats.org/officeDocument/2006/relationships/image" Target="../media/image2510.png"/><Relationship Id="rId35" Type="http://schemas.openxmlformats.org/officeDocument/2006/relationships/customXml" Target="../ink/ink75.xml"/><Relationship Id="rId43" Type="http://schemas.openxmlformats.org/officeDocument/2006/relationships/customXml" Target="../ink/ink79.xml"/><Relationship Id="rId48" Type="http://schemas.openxmlformats.org/officeDocument/2006/relationships/image" Target="../media/image3410.png"/><Relationship Id="rId56" Type="http://schemas.openxmlformats.org/officeDocument/2006/relationships/image" Target="../media/image3810.png"/><Relationship Id="rId8" Type="http://schemas.openxmlformats.org/officeDocument/2006/relationships/image" Target="../media/image1410.png"/><Relationship Id="rId51" Type="http://schemas.openxmlformats.org/officeDocument/2006/relationships/customXml" Target="../ink/ink83.xml"/><Relationship Id="rId3" Type="http://schemas.openxmlformats.org/officeDocument/2006/relationships/customXml" Target="../ink/ink59.xml"/><Relationship Id="rId12" Type="http://schemas.openxmlformats.org/officeDocument/2006/relationships/image" Target="../media/image1610.png"/><Relationship Id="rId17" Type="http://schemas.openxmlformats.org/officeDocument/2006/relationships/customXml" Target="../ink/ink66.xml"/><Relationship Id="rId25" Type="http://schemas.openxmlformats.org/officeDocument/2006/relationships/customXml" Target="../ink/ink70.xml"/><Relationship Id="rId33" Type="http://schemas.openxmlformats.org/officeDocument/2006/relationships/customXml" Target="../ink/ink74.xml"/><Relationship Id="rId38" Type="http://schemas.openxmlformats.org/officeDocument/2006/relationships/image" Target="../media/image2910.png"/><Relationship Id="rId46" Type="http://schemas.openxmlformats.org/officeDocument/2006/relationships/image" Target="../media/image3310.png"/><Relationship Id="rId59" Type="http://schemas.openxmlformats.org/officeDocument/2006/relationships/customXml" Target="../ink/ink87.xml"/><Relationship Id="rId20" Type="http://schemas.openxmlformats.org/officeDocument/2006/relationships/image" Target="../media/image2010.png"/><Relationship Id="rId41" Type="http://schemas.openxmlformats.org/officeDocument/2006/relationships/customXml" Target="../ink/ink78.xml"/><Relationship Id="rId54" Type="http://schemas.openxmlformats.org/officeDocument/2006/relationships/image" Target="../media/image3710.png"/><Relationship Id="rId6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1310.png"/><Relationship Id="rId15" Type="http://schemas.openxmlformats.org/officeDocument/2006/relationships/customXml" Target="../ink/ink65.xml"/><Relationship Id="rId23" Type="http://schemas.openxmlformats.org/officeDocument/2006/relationships/customXml" Target="../ink/ink69.xml"/><Relationship Id="rId28" Type="http://schemas.openxmlformats.org/officeDocument/2006/relationships/image" Target="../media/image2410.png"/><Relationship Id="rId36" Type="http://schemas.openxmlformats.org/officeDocument/2006/relationships/image" Target="../media/image2810.png"/><Relationship Id="rId49" Type="http://schemas.openxmlformats.org/officeDocument/2006/relationships/customXml" Target="../ink/ink82.xml"/><Relationship Id="rId57" Type="http://schemas.openxmlformats.org/officeDocument/2006/relationships/customXml" Target="../ink/ink86.xml"/><Relationship Id="rId10" Type="http://schemas.openxmlformats.org/officeDocument/2006/relationships/image" Target="../media/image1510.png"/><Relationship Id="rId31" Type="http://schemas.openxmlformats.org/officeDocument/2006/relationships/customXml" Target="../ink/ink73.xml"/><Relationship Id="rId44" Type="http://schemas.openxmlformats.org/officeDocument/2006/relationships/image" Target="../media/image3210.png"/><Relationship Id="rId52" Type="http://schemas.openxmlformats.org/officeDocument/2006/relationships/image" Target="../media/image3610.png"/><Relationship Id="rId60" Type="http://schemas.openxmlformats.org/officeDocument/2006/relationships/image" Target="../media/image4010.png"/><Relationship Id="rId4" Type="http://schemas.openxmlformats.org/officeDocument/2006/relationships/image" Target="../media/image1210.png"/><Relationship Id="rId9" Type="http://schemas.openxmlformats.org/officeDocument/2006/relationships/customXml" Target="../ink/ink62.xml"/></Relationships>
</file>

<file path=ppt/slides/_rels/slide7.xml.rels><?xml version="1.0" encoding="UTF-8" standalone="yes"?>
<Relationships xmlns="http://schemas.openxmlformats.org/package/2006/relationships"><Relationship Id="rId8" Type="http://schemas.openxmlformats.org/officeDocument/2006/relationships/image" Target="../media/image4310.png"/><Relationship Id="rId13" Type="http://schemas.openxmlformats.org/officeDocument/2006/relationships/customXml" Target="../ink/ink94.xml"/><Relationship Id="rId18" Type="http://schemas.openxmlformats.org/officeDocument/2006/relationships/image" Target="../media/image4810.png"/><Relationship Id="rId3" Type="http://schemas.openxmlformats.org/officeDocument/2006/relationships/customXml" Target="../ink/ink89.xml"/><Relationship Id="rId21" Type="http://schemas.openxmlformats.org/officeDocument/2006/relationships/customXml" Target="../ink/ink98.xml"/><Relationship Id="rId7" Type="http://schemas.openxmlformats.org/officeDocument/2006/relationships/customXml" Target="../ink/ink91.xml"/><Relationship Id="rId12" Type="http://schemas.openxmlformats.org/officeDocument/2006/relationships/image" Target="../media/image4510.png"/><Relationship Id="rId17" Type="http://schemas.openxmlformats.org/officeDocument/2006/relationships/customXml" Target="../ink/ink96.xml"/><Relationship Id="rId2" Type="http://schemas.openxmlformats.org/officeDocument/2006/relationships/notesSlide" Target="../notesSlides/notesSlide7.xml"/><Relationship Id="rId16" Type="http://schemas.openxmlformats.org/officeDocument/2006/relationships/image" Target="../media/image4710.png"/><Relationship Id="rId20" Type="http://schemas.openxmlformats.org/officeDocument/2006/relationships/image" Target="../media/image4910.png"/><Relationship Id="rId1" Type="http://schemas.openxmlformats.org/officeDocument/2006/relationships/slideLayout" Target="../slideLayouts/slideLayout2.xml"/><Relationship Id="rId6" Type="http://schemas.openxmlformats.org/officeDocument/2006/relationships/image" Target="../media/image4210.png"/><Relationship Id="rId11" Type="http://schemas.openxmlformats.org/officeDocument/2006/relationships/customXml" Target="../ink/ink93.xml"/><Relationship Id="rId5" Type="http://schemas.openxmlformats.org/officeDocument/2006/relationships/customXml" Target="../ink/ink90.xml"/><Relationship Id="rId15" Type="http://schemas.openxmlformats.org/officeDocument/2006/relationships/customXml" Target="../ink/ink95.xml"/><Relationship Id="rId10" Type="http://schemas.openxmlformats.org/officeDocument/2006/relationships/image" Target="../media/image4410.png"/><Relationship Id="rId19" Type="http://schemas.openxmlformats.org/officeDocument/2006/relationships/customXml" Target="../ink/ink97.xml"/><Relationship Id="rId4" Type="http://schemas.openxmlformats.org/officeDocument/2006/relationships/image" Target="../media/image4110.png"/><Relationship Id="rId9" Type="http://schemas.openxmlformats.org/officeDocument/2006/relationships/customXml" Target="../ink/ink92.xml"/><Relationship Id="rId14" Type="http://schemas.openxmlformats.org/officeDocument/2006/relationships/image" Target="../media/image4610.png"/><Relationship Id="rId22" Type="http://schemas.openxmlformats.org/officeDocument/2006/relationships/image" Target="../media/image63.png"/></Relationships>
</file>

<file path=ppt/slides/_rels/slide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530.png"/><Relationship Id="rId13" Type="http://schemas.openxmlformats.org/officeDocument/2006/relationships/customXml" Target="../ink/ink104.xml"/><Relationship Id="rId18" Type="http://schemas.openxmlformats.org/officeDocument/2006/relationships/image" Target="../media/image580.png"/><Relationship Id="rId26" Type="http://schemas.openxmlformats.org/officeDocument/2006/relationships/image" Target="../media/image620.png"/><Relationship Id="rId3" Type="http://schemas.openxmlformats.org/officeDocument/2006/relationships/customXml" Target="../ink/ink99.xml"/><Relationship Id="rId21" Type="http://schemas.openxmlformats.org/officeDocument/2006/relationships/customXml" Target="../ink/ink108.xml"/><Relationship Id="rId7" Type="http://schemas.openxmlformats.org/officeDocument/2006/relationships/customXml" Target="../ink/ink101.xml"/><Relationship Id="rId12" Type="http://schemas.openxmlformats.org/officeDocument/2006/relationships/image" Target="../media/image550.png"/><Relationship Id="rId17" Type="http://schemas.openxmlformats.org/officeDocument/2006/relationships/customXml" Target="../ink/ink106.xml"/><Relationship Id="rId25" Type="http://schemas.openxmlformats.org/officeDocument/2006/relationships/customXml" Target="../ink/ink110.xml"/><Relationship Id="rId2" Type="http://schemas.openxmlformats.org/officeDocument/2006/relationships/notesSlide" Target="../notesSlides/notesSlide9.xml"/><Relationship Id="rId16" Type="http://schemas.openxmlformats.org/officeDocument/2006/relationships/image" Target="../media/image570.png"/><Relationship Id="rId20" Type="http://schemas.openxmlformats.org/officeDocument/2006/relationships/image" Target="../media/image590.png"/><Relationship Id="rId1" Type="http://schemas.openxmlformats.org/officeDocument/2006/relationships/slideLayout" Target="../slideLayouts/slideLayout2.xml"/><Relationship Id="rId6" Type="http://schemas.openxmlformats.org/officeDocument/2006/relationships/image" Target="../media/image523.png"/><Relationship Id="rId11" Type="http://schemas.openxmlformats.org/officeDocument/2006/relationships/customXml" Target="../ink/ink103.xml"/><Relationship Id="rId24" Type="http://schemas.openxmlformats.org/officeDocument/2006/relationships/image" Target="../media/image610.png"/><Relationship Id="rId5" Type="http://schemas.openxmlformats.org/officeDocument/2006/relationships/customXml" Target="../ink/ink100.xml"/><Relationship Id="rId15" Type="http://schemas.openxmlformats.org/officeDocument/2006/relationships/customXml" Target="../ink/ink105.xml"/><Relationship Id="rId23" Type="http://schemas.openxmlformats.org/officeDocument/2006/relationships/customXml" Target="../ink/ink109.xml"/><Relationship Id="rId10" Type="http://schemas.openxmlformats.org/officeDocument/2006/relationships/image" Target="../media/image540.png"/><Relationship Id="rId19" Type="http://schemas.openxmlformats.org/officeDocument/2006/relationships/customXml" Target="../ink/ink107.xml"/><Relationship Id="rId4" Type="http://schemas.openxmlformats.org/officeDocument/2006/relationships/image" Target="../media/image5110.png"/><Relationship Id="rId9" Type="http://schemas.openxmlformats.org/officeDocument/2006/relationships/customXml" Target="../ink/ink102.xml"/><Relationship Id="rId14" Type="http://schemas.openxmlformats.org/officeDocument/2006/relationships/image" Target="../media/image560.png"/><Relationship Id="rId22" Type="http://schemas.openxmlformats.org/officeDocument/2006/relationships/image" Target="../media/image60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B642341E-222B-4D26-85D3-93D592176EAF}" type="slidenum">
              <a:rPr lang="en-US" smtClean="0"/>
              <a:pPr>
                <a:defRPr/>
              </a:pPr>
              <a:t>1</a:t>
            </a:fld>
            <a:r>
              <a:rPr lang="en-US" dirty="0"/>
              <a:t>-1</a:t>
            </a:r>
          </a:p>
        </p:txBody>
      </p:sp>
      <p:grpSp>
        <p:nvGrpSpPr>
          <p:cNvPr id="6" name="Group 5"/>
          <p:cNvGrpSpPr/>
          <p:nvPr/>
        </p:nvGrpSpPr>
        <p:grpSpPr>
          <a:xfrm>
            <a:off x="0" y="0"/>
            <a:ext cx="9153530" cy="6858000"/>
            <a:chOff x="0" y="0"/>
            <a:chExt cx="9153530" cy="6858000"/>
          </a:xfrm>
        </p:grpSpPr>
        <p:pic>
          <p:nvPicPr>
            <p:cNvPr id="7" name="Picture 5"/>
            <p:cNvPicPr>
              <a:picLocks noChangeAspect="1" noChangeArrowheads="1"/>
            </p:cNvPicPr>
            <p:nvPr/>
          </p:nvPicPr>
          <p:blipFill>
            <a:blip r:embed="rId3"/>
            <a:stretch>
              <a:fillRect/>
            </a:stretch>
          </p:blipFill>
          <p:spPr bwMode="auto">
            <a:xfrm>
              <a:off x="1917256" y="0"/>
              <a:ext cx="5319017" cy="6858000"/>
            </a:xfrm>
            <a:prstGeom prst="rect">
              <a:avLst/>
            </a:prstGeom>
            <a:noFill/>
            <a:ln w="9525">
              <a:solidFill>
                <a:srgbClr val="669900"/>
              </a:solidFill>
              <a:miter lim="800000"/>
              <a:headEnd/>
              <a:tailEnd/>
            </a:ln>
            <a:extLst>
              <a:ext uri="{909E8E84-426E-40DD-AFC4-6F175D3DCCD1}">
                <a14:hiddenFill xmlns:a14="http://schemas.microsoft.com/office/drawing/2010/main">
                  <a:solidFill>
                    <a:schemeClr val="accent1"/>
                  </a:solidFill>
                </a14:hiddenFill>
              </a:ext>
            </a:extLst>
          </p:spPr>
        </p:pic>
        <p:sp>
          <p:nvSpPr>
            <p:cNvPr id="8" name="Rectangle 7"/>
            <p:cNvSpPr/>
            <p:nvPr/>
          </p:nvSpPr>
          <p:spPr>
            <a:xfrm>
              <a:off x="0" y="0"/>
              <a:ext cx="1917256" cy="6858000"/>
            </a:xfrm>
            <a:prstGeom prst="rect">
              <a:avLst/>
            </a:prstGeom>
            <a:solidFill>
              <a:srgbClr val="465E9C"/>
            </a:solidFill>
            <a:ln w="3810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236274" y="0"/>
              <a:ext cx="1917256" cy="6858000"/>
            </a:xfrm>
            <a:prstGeom prst="rect">
              <a:avLst/>
            </a:prstGeom>
            <a:solidFill>
              <a:srgbClr val="465E9C"/>
            </a:solidFill>
            <a:ln w="3810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56714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bwMode="auto">
          <a:xfrm>
            <a:off x="889488" y="51054"/>
            <a:ext cx="8053418" cy="1387221"/>
          </a:xfrm>
        </p:spPr>
        <p:txBody>
          <a:bodyPr wrap="square" numCol="1" anchorCtr="0" compatLnSpc="1">
            <a:prstTxWarp prst="textNoShape">
              <a:avLst/>
            </a:prstTxWarp>
          </a:bodyPr>
          <a:lstStyle/>
          <a:p>
            <a:r>
              <a:rPr lang="en-US" sz="4800" dirty="0">
                <a:ea typeface="ＭＳ Ｐゴシック" pitchFamily="34" charset="-128"/>
              </a:rPr>
              <a:t>Explain Attribution Theory</a:t>
            </a:r>
            <a:endParaRPr lang="en-US" sz="4800" dirty="0">
              <a:effectLst/>
              <a:latin typeface="Arial Narrow" pitchFamily="34" charset="0"/>
              <a:ea typeface="ＭＳ Ｐゴシック" pitchFamily="34" charset="-128"/>
            </a:endParaRPr>
          </a:p>
        </p:txBody>
      </p:sp>
      <p:sp>
        <p:nvSpPr>
          <p:cNvPr id="32776" name="Content Placeholder 13"/>
          <p:cNvSpPr>
            <a:spLocks noGrp="1"/>
          </p:cNvSpPr>
          <p:nvPr>
            <p:ph idx="1"/>
          </p:nvPr>
        </p:nvSpPr>
        <p:spPr bwMode="auto">
          <a:xfrm>
            <a:off x="776368" y="1438275"/>
            <a:ext cx="8166538" cy="4786695"/>
          </a:xfrm>
        </p:spPr>
        <p:txBody>
          <a:bodyPr wrap="square" numCol="1" anchor="t" anchorCtr="0" compatLnSpc="1">
            <a:prstTxWarp prst="textNoShape">
              <a:avLst/>
            </a:prstTxWarp>
            <a:normAutofit/>
          </a:bodyPr>
          <a:lstStyle/>
          <a:p>
            <a:pPr eaLnBrk="1" hangingPunct="1"/>
            <a:r>
              <a:rPr lang="en-US" sz="2800" dirty="0">
                <a:effectLst/>
                <a:ea typeface="ＭＳ Ｐゴシック" pitchFamily="34" charset="-128"/>
              </a:rPr>
              <a:t>Common Shortcuts in Judging Others</a:t>
            </a:r>
          </a:p>
          <a:p>
            <a:pPr lvl="1"/>
            <a:r>
              <a:rPr lang="en-US" sz="2800" b="1" dirty="0">
                <a:solidFill>
                  <a:srgbClr val="FF9900"/>
                </a:solidFill>
                <a:effectLst/>
                <a:ea typeface="ＭＳ Ｐゴシック" pitchFamily="34" charset="-128"/>
              </a:rPr>
              <a:t>Selective perception</a:t>
            </a:r>
          </a:p>
          <a:p>
            <a:pPr lvl="2"/>
            <a:r>
              <a:rPr lang="en-US" sz="2800" dirty="0">
                <a:effectLst/>
                <a:ea typeface="ＭＳ Ｐゴシック" pitchFamily="34" charset="-128"/>
              </a:rPr>
              <a:t>Any characteristic that makes a person, object, or event stand out will increase the probability that it will be perceived. </a:t>
            </a:r>
          </a:p>
          <a:p>
            <a:pPr lvl="2"/>
            <a:r>
              <a:rPr lang="en-US" sz="2800" dirty="0">
                <a:effectLst/>
                <a:ea typeface="ＭＳ Ｐゴシック" pitchFamily="34" charset="-128"/>
              </a:rPr>
              <a:t>Since we can’t observe everything going on around us, we engage in selective perception. </a:t>
            </a:r>
          </a:p>
        </p:txBody>
      </p:sp>
      <p:sp>
        <p:nvSpPr>
          <p:cNvPr id="9" name="Slide Number Placeholder 5"/>
          <p:cNvSpPr>
            <a:spLocks noGrp="1"/>
          </p:cNvSpPr>
          <p:nvPr>
            <p:ph type="sldNum" sz="quarter" idx="12"/>
          </p:nvPr>
        </p:nvSpPr>
        <p:spPr/>
        <p:txBody>
          <a:bodyPr/>
          <a:lstStyle/>
          <a:p>
            <a:pPr>
              <a:defRPr/>
            </a:pPr>
            <a:r>
              <a:rPr lang="en-US" dirty="0"/>
              <a:t>6-</a:t>
            </a:r>
            <a:fld id="{35B523B4-38AF-48ED-90CF-BC3A39A1BBB2}" type="slidenum">
              <a:rPr lang="en-US"/>
              <a:pPr>
                <a:defRPr/>
              </a:pPr>
              <a:t>10</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2</a:t>
            </a:r>
          </a:p>
        </p:txBody>
      </p:sp>
      <mc:AlternateContent xmlns:mc="http://schemas.openxmlformats.org/markup-compatibility/2006" xmlns:p14="http://schemas.microsoft.com/office/powerpoint/2010/main">
        <mc:Choice Requires="p14">
          <p:contentPart p14:bwMode="auto" r:id="rId3">
            <p14:nvContentPartPr>
              <p14:cNvPr id="12" name="حبر 12">
                <a:extLst>
                  <a:ext uri="{FF2B5EF4-FFF2-40B4-BE49-F238E27FC236}">
                    <a16:creationId xmlns:a16="http://schemas.microsoft.com/office/drawing/2014/main" id="{7A767B0C-505A-A56D-7D41-88E555F9C429}"/>
                  </a:ext>
                </a:extLst>
              </p14:cNvPr>
              <p14:cNvContentPartPr/>
              <p14:nvPr/>
            </p14:nvContentPartPr>
            <p14:xfrm>
              <a:off x="6508441" y="2089802"/>
              <a:ext cx="784440" cy="236520"/>
            </p14:xfrm>
          </p:contentPart>
        </mc:Choice>
        <mc:Fallback xmlns="">
          <p:pic>
            <p:nvPicPr>
              <p:cNvPr id="12" name="حبر 12">
                <a:extLst>
                  <a:ext uri="{FF2B5EF4-FFF2-40B4-BE49-F238E27FC236}">
                    <a16:creationId xmlns:a16="http://schemas.microsoft.com/office/drawing/2014/main" id="{7A767B0C-505A-A56D-7D41-88E555F9C429}"/>
                  </a:ext>
                </a:extLst>
              </p:cNvPr>
              <p:cNvPicPr/>
              <p:nvPr/>
            </p:nvPicPr>
            <p:blipFill>
              <a:blip r:embed="rId4"/>
              <a:stretch>
                <a:fillRect/>
              </a:stretch>
            </p:blipFill>
            <p:spPr>
              <a:xfrm>
                <a:off x="6493321" y="2074322"/>
                <a:ext cx="81504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حبر 12">
                <a:extLst>
                  <a:ext uri="{FF2B5EF4-FFF2-40B4-BE49-F238E27FC236}">
                    <a16:creationId xmlns:a16="http://schemas.microsoft.com/office/drawing/2014/main" id="{E219D64F-EEF6-8934-67E7-2C30E5505624}"/>
                  </a:ext>
                </a:extLst>
              </p14:cNvPr>
              <p14:cNvContentPartPr/>
              <p14:nvPr/>
            </p14:nvContentPartPr>
            <p14:xfrm>
              <a:off x="6365521" y="2101322"/>
              <a:ext cx="18000" cy="137520"/>
            </p14:xfrm>
          </p:contentPart>
        </mc:Choice>
        <mc:Fallback xmlns="">
          <p:pic>
            <p:nvPicPr>
              <p:cNvPr id="13" name="حبر 12">
                <a:extLst>
                  <a:ext uri="{FF2B5EF4-FFF2-40B4-BE49-F238E27FC236}">
                    <a16:creationId xmlns:a16="http://schemas.microsoft.com/office/drawing/2014/main" id="{E219D64F-EEF6-8934-67E7-2C30E5505624}"/>
                  </a:ext>
                </a:extLst>
              </p:cNvPr>
              <p:cNvPicPr/>
              <p:nvPr/>
            </p:nvPicPr>
            <p:blipFill>
              <a:blip r:embed="rId6"/>
              <a:stretch>
                <a:fillRect/>
              </a:stretch>
            </p:blipFill>
            <p:spPr>
              <a:xfrm>
                <a:off x="6349725" y="2085801"/>
                <a:ext cx="49224" cy="168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حبر 13">
                <a:extLst>
                  <a:ext uri="{FF2B5EF4-FFF2-40B4-BE49-F238E27FC236}">
                    <a16:creationId xmlns:a16="http://schemas.microsoft.com/office/drawing/2014/main" id="{58FAB670-1FC3-3B18-4AF7-DCFDE0C614E8}"/>
                  </a:ext>
                </a:extLst>
              </p14:cNvPr>
              <p14:cNvContentPartPr/>
              <p14:nvPr/>
            </p14:nvContentPartPr>
            <p14:xfrm>
              <a:off x="6202441" y="2107082"/>
              <a:ext cx="122400" cy="163440"/>
            </p14:xfrm>
          </p:contentPart>
        </mc:Choice>
        <mc:Fallback xmlns="">
          <p:pic>
            <p:nvPicPr>
              <p:cNvPr id="14" name="حبر 13">
                <a:extLst>
                  <a:ext uri="{FF2B5EF4-FFF2-40B4-BE49-F238E27FC236}">
                    <a16:creationId xmlns:a16="http://schemas.microsoft.com/office/drawing/2014/main" id="{58FAB670-1FC3-3B18-4AF7-DCFDE0C614E8}"/>
                  </a:ext>
                </a:extLst>
              </p:cNvPr>
              <p:cNvPicPr/>
              <p:nvPr/>
            </p:nvPicPr>
            <p:blipFill>
              <a:blip r:embed="rId8"/>
              <a:stretch>
                <a:fillRect/>
              </a:stretch>
            </p:blipFill>
            <p:spPr>
              <a:xfrm>
                <a:off x="6187006" y="2091602"/>
                <a:ext cx="15291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حبر 14">
                <a:extLst>
                  <a:ext uri="{FF2B5EF4-FFF2-40B4-BE49-F238E27FC236}">
                    <a16:creationId xmlns:a16="http://schemas.microsoft.com/office/drawing/2014/main" id="{C23F64DE-3E5F-8664-2D44-F3CD34D98BA1}"/>
                  </a:ext>
                </a:extLst>
              </p14:cNvPr>
              <p14:cNvContentPartPr/>
              <p14:nvPr/>
            </p14:nvContentPartPr>
            <p14:xfrm>
              <a:off x="6053761" y="2183042"/>
              <a:ext cx="140400" cy="52920"/>
            </p14:xfrm>
          </p:contentPart>
        </mc:Choice>
        <mc:Fallback xmlns="">
          <p:pic>
            <p:nvPicPr>
              <p:cNvPr id="15" name="حبر 14">
                <a:extLst>
                  <a:ext uri="{FF2B5EF4-FFF2-40B4-BE49-F238E27FC236}">
                    <a16:creationId xmlns:a16="http://schemas.microsoft.com/office/drawing/2014/main" id="{C23F64DE-3E5F-8664-2D44-F3CD34D98BA1}"/>
                  </a:ext>
                </a:extLst>
              </p:cNvPr>
              <p:cNvPicPr/>
              <p:nvPr/>
            </p:nvPicPr>
            <p:blipFill>
              <a:blip r:embed="rId10"/>
              <a:stretch>
                <a:fillRect/>
              </a:stretch>
            </p:blipFill>
            <p:spPr>
              <a:xfrm>
                <a:off x="6038241" y="2167562"/>
                <a:ext cx="171079"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حبر 15">
                <a:extLst>
                  <a:ext uri="{FF2B5EF4-FFF2-40B4-BE49-F238E27FC236}">
                    <a16:creationId xmlns:a16="http://schemas.microsoft.com/office/drawing/2014/main" id="{3F3ACFFC-EA9B-7AC1-4113-C5F5D9BF3CCF}"/>
                  </a:ext>
                </a:extLst>
              </p14:cNvPr>
              <p14:cNvContentPartPr/>
              <p14:nvPr/>
            </p14:nvContentPartPr>
            <p14:xfrm>
              <a:off x="6138361" y="2118962"/>
              <a:ext cx="6120" cy="6120"/>
            </p14:xfrm>
          </p:contentPart>
        </mc:Choice>
        <mc:Fallback xmlns="">
          <p:pic>
            <p:nvPicPr>
              <p:cNvPr id="16" name="حبر 15">
                <a:extLst>
                  <a:ext uri="{FF2B5EF4-FFF2-40B4-BE49-F238E27FC236}">
                    <a16:creationId xmlns:a16="http://schemas.microsoft.com/office/drawing/2014/main" id="{3F3ACFFC-EA9B-7AC1-4113-C5F5D9BF3CCF}"/>
                  </a:ext>
                </a:extLst>
              </p:cNvPr>
              <p:cNvPicPr/>
              <p:nvPr/>
            </p:nvPicPr>
            <p:blipFill>
              <a:blip r:embed="rId12"/>
              <a:stretch>
                <a:fillRect/>
              </a:stretch>
            </p:blipFill>
            <p:spPr>
              <a:xfrm>
                <a:off x="6122881" y="2103482"/>
                <a:ext cx="3672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حبر 16">
                <a:extLst>
                  <a:ext uri="{FF2B5EF4-FFF2-40B4-BE49-F238E27FC236}">
                    <a16:creationId xmlns:a16="http://schemas.microsoft.com/office/drawing/2014/main" id="{AB8B2908-A432-86A7-7D52-49CC5608BAFA}"/>
                  </a:ext>
                </a:extLst>
              </p14:cNvPr>
              <p14:cNvContentPartPr/>
              <p14:nvPr/>
            </p14:nvContentPartPr>
            <p14:xfrm>
              <a:off x="6065281" y="2156762"/>
              <a:ext cx="32400" cy="14760"/>
            </p14:xfrm>
          </p:contentPart>
        </mc:Choice>
        <mc:Fallback xmlns="">
          <p:pic>
            <p:nvPicPr>
              <p:cNvPr id="17" name="حبر 16">
                <a:extLst>
                  <a:ext uri="{FF2B5EF4-FFF2-40B4-BE49-F238E27FC236}">
                    <a16:creationId xmlns:a16="http://schemas.microsoft.com/office/drawing/2014/main" id="{AB8B2908-A432-86A7-7D52-49CC5608BAFA}"/>
                  </a:ext>
                </a:extLst>
              </p:cNvPr>
              <p:cNvPicPr/>
              <p:nvPr/>
            </p:nvPicPr>
            <p:blipFill>
              <a:blip r:embed="rId14"/>
              <a:stretch>
                <a:fillRect/>
              </a:stretch>
            </p:blipFill>
            <p:spPr>
              <a:xfrm>
                <a:off x="6049801" y="2141651"/>
                <a:ext cx="63000" cy="44631"/>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4" name="حبر 34">
                <a:extLst>
                  <a:ext uri="{FF2B5EF4-FFF2-40B4-BE49-F238E27FC236}">
                    <a16:creationId xmlns:a16="http://schemas.microsoft.com/office/drawing/2014/main" id="{8F0E2F15-C978-879D-28C2-6CE46521A773}"/>
                  </a:ext>
                </a:extLst>
              </p14:cNvPr>
              <p14:cNvContentPartPr/>
              <p14:nvPr/>
            </p14:nvContentPartPr>
            <p14:xfrm>
              <a:off x="5636881" y="2057762"/>
              <a:ext cx="417240" cy="291960"/>
            </p14:xfrm>
          </p:contentPart>
        </mc:Choice>
        <mc:Fallback xmlns="">
          <p:pic>
            <p:nvPicPr>
              <p:cNvPr id="34" name="حبر 34">
                <a:extLst>
                  <a:ext uri="{FF2B5EF4-FFF2-40B4-BE49-F238E27FC236}">
                    <a16:creationId xmlns:a16="http://schemas.microsoft.com/office/drawing/2014/main" id="{8F0E2F15-C978-879D-28C2-6CE46521A773}"/>
                  </a:ext>
                </a:extLst>
              </p:cNvPr>
              <p:cNvPicPr/>
              <p:nvPr/>
            </p:nvPicPr>
            <p:blipFill>
              <a:blip r:embed="rId16"/>
              <a:stretch>
                <a:fillRect/>
              </a:stretch>
            </p:blipFill>
            <p:spPr>
              <a:xfrm>
                <a:off x="5621761" y="2042282"/>
                <a:ext cx="447840" cy="3222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3" name="حبر 43">
                <a:extLst>
                  <a:ext uri="{FF2B5EF4-FFF2-40B4-BE49-F238E27FC236}">
                    <a16:creationId xmlns:a16="http://schemas.microsoft.com/office/drawing/2014/main" id="{319AF835-DBD3-411A-F06C-79550104E087}"/>
                  </a:ext>
                </a:extLst>
              </p14:cNvPr>
              <p14:cNvContentPartPr/>
              <p14:nvPr/>
            </p14:nvContentPartPr>
            <p14:xfrm>
              <a:off x="3048712" y="1330149"/>
              <a:ext cx="829440" cy="214560"/>
            </p14:xfrm>
          </p:contentPart>
        </mc:Choice>
        <mc:Fallback xmlns="">
          <p:pic>
            <p:nvPicPr>
              <p:cNvPr id="43" name="حبر 43">
                <a:extLst>
                  <a:ext uri="{FF2B5EF4-FFF2-40B4-BE49-F238E27FC236}">
                    <a16:creationId xmlns:a16="http://schemas.microsoft.com/office/drawing/2014/main" id="{319AF835-DBD3-411A-F06C-79550104E087}"/>
                  </a:ext>
                </a:extLst>
              </p:cNvPr>
              <p:cNvPicPr/>
              <p:nvPr/>
            </p:nvPicPr>
            <p:blipFill>
              <a:blip r:embed="rId18"/>
              <a:stretch>
                <a:fillRect/>
              </a:stretch>
            </p:blipFill>
            <p:spPr>
              <a:xfrm>
                <a:off x="3033592" y="1315029"/>
                <a:ext cx="86004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0" name="حبر 50">
                <a:extLst>
                  <a:ext uri="{FF2B5EF4-FFF2-40B4-BE49-F238E27FC236}">
                    <a16:creationId xmlns:a16="http://schemas.microsoft.com/office/drawing/2014/main" id="{BEA070CD-F133-D31D-84D5-D52C24F8FA38}"/>
                  </a:ext>
                </a:extLst>
              </p14:cNvPr>
              <p14:cNvContentPartPr/>
              <p14:nvPr/>
            </p14:nvContentPartPr>
            <p14:xfrm>
              <a:off x="2093632" y="1317909"/>
              <a:ext cx="542160" cy="186480"/>
            </p14:xfrm>
          </p:contentPart>
        </mc:Choice>
        <mc:Fallback xmlns="">
          <p:pic>
            <p:nvPicPr>
              <p:cNvPr id="50" name="حبر 50">
                <a:extLst>
                  <a:ext uri="{FF2B5EF4-FFF2-40B4-BE49-F238E27FC236}">
                    <a16:creationId xmlns:a16="http://schemas.microsoft.com/office/drawing/2014/main" id="{BEA070CD-F133-D31D-84D5-D52C24F8FA38}"/>
                  </a:ext>
                </a:extLst>
              </p:cNvPr>
              <p:cNvPicPr/>
              <p:nvPr/>
            </p:nvPicPr>
            <p:blipFill>
              <a:blip r:embed="rId20"/>
              <a:stretch>
                <a:fillRect/>
              </a:stretch>
            </p:blipFill>
            <p:spPr>
              <a:xfrm>
                <a:off x="2078512" y="1302789"/>
                <a:ext cx="57276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1" name="حبر 50">
                <a:extLst>
                  <a:ext uri="{FF2B5EF4-FFF2-40B4-BE49-F238E27FC236}">
                    <a16:creationId xmlns:a16="http://schemas.microsoft.com/office/drawing/2014/main" id="{FC43FD79-DB4E-0C2A-EC58-FF80E0198261}"/>
                  </a:ext>
                </a:extLst>
              </p14:cNvPr>
              <p14:cNvContentPartPr/>
              <p14:nvPr/>
            </p14:nvContentPartPr>
            <p14:xfrm>
              <a:off x="5297050" y="4597568"/>
              <a:ext cx="408600" cy="338040"/>
            </p14:xfrm>
          </p:contentPart>
        </mc:Choice>
        <mc:Fallback xmlns="">
          <p:pic>
            <p:nvPicPr>
              <p:cNvPr id="51" name="حبر 50">
                <a:extLst>
                  <a:ext uri="{FF2B5EF4-FFF2-40B4-BE49-F238E27FC236}">
                    <a16:creationId xmlns:a16="http://schemas.microsoft.com/office/drawing/2014/main" id="{FC43FD79-DB4E-0C2A-EC58-FF80E0198261}"/>
                  </a:ext>
                </a:extLst>
              </p:cNvPr>
              <p:cNvPicPr/>
              <p:nvPr/>
            </p:nvPicPr>
            <p:blipFill>
              <a:blip r:embed="rId22"/>
              <a:stretch>
                <a:fillRect/>
              </a:stretch>
            </p:blipFill>
            <p:spPr>
              <a:xfrm>
                <a:off x="5281570" y="4582448"/>
                <a:ext cx="43884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3" name="حبر 52">
                <a:extLst>
                  <a:ext uri="{FF2B5EF4-FFF2-40B4-BE49-F238E27FC236}">
                    <a16:creationId xmlns:a16="http://schemas.microsoft.com/office/drawing/2014/main" id="{BC0FFC51-B9FC-C75F-22C2-0FCA1D7ECAC6}"/>
                  </a:ext>
                </a:extLst>
              </p14:cNvPr>
              <p14:cNvContentPartPr/>
              <p14:nvPr/>
            </p14:nvContentPartPr>
            <p14:xfrm>
              <a:off x="4404806" y="3147021"/>
              <a:ext cx="1470960" cy="52920"/>
            </p14:xfrm>
          </p:contentPart>
        </mc:Choice>
        <mc:Fallback xmlns="">
          <p:pic>
            <p:nvPicPr>
              <p:cNvPr id="53" name="حبر 52">
                <a:extLst>
                  <a:ext uri="{FF2B5EF4-FFF2-40B4-BE49-F238E27FC236}">
                    <a16:creationId xmlns:a16="http://schemas.microsoft.com/office/drawing/2014/main" id="{BC0FFC51-B9FC-C75F-22C2-0FCA1D7ECAC6}"/>
                  </a:ext>
                </a:extLst>
              </p:cNvPr>
              <p:cNvPicPr/>
              <p:nvPr/>
            </p:nvPicPr>
            <p:blipFill>
              <a:blip r:embed="rId24"/>
              <a:stretch>
                <a:fillRect/>
              </a:stretch>
            </p:blipFill>
            <p:spPr>
              <a:xfrm>
                <a:off x="4350806" y="3039381"/>
                <a:ext cx="157860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0" name="حبر 60">
                <a:extLst>
                  <a:ext uri="{FF2B5EF4-FFF2-40B4-BE49-F238E27FC236}">
                    <a16:creationId xmlns:a16="http://schemas.microsoft.com/office/drawing/2014/main" id="{FDD71427-DE41-D942-3E72-E66156C00786}"/>
                  </a:ext>
                </a:extLst>
              </p14:cNvPr>
              <p14:cNvContentPartPr/>
              <p14:nvPr/>
            </p14:nvContentPartPr>
            <p14:xfrm>
              <a:off x="5044438" y="2847099"/>
              <a:ext cx="426240" cy="158400"/>
            </p14:xfrm>
          </p:contentPart>
        </mc:Choice>
        <mc:Fallback xmlns="">
          <p:pic>
            <p:nvPicPr>
              <p:cNvPr id="60" name="حبر 60">
                <a:extLst>
                  <a:ext uri="{FF2B5EF4-FFF2-40B4-BE49-F238E27FC236}">
                    <a16:creationId xmlns:a16="http://schemas.microsoft.com/office/drawing/2014/main" id="{FDD71427-DE41-D942-3E72-E66156C00786}"/>
                  </a:ext>
                </a:extLst>
              </p:cNvPr>
              <p:cNvPicPr/>
              <p:nvPr/>
            </p:nvPicPr>
            <p:blipFill>
              <a:blip r:embed="rId26"/>
              <a:stretch>
                <a:fillRect/>
              </a:stretch>
            </p:blipFill>
            <p:spPr>
              <a:xfrm>
                <a:off x="5029318" y="2831979"/>
                <a:ext cx="45684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1" name="حبر 60">
                <a:extLst>
                  <a:ext uri="{FF2B5EF4-FFF2-40B4-BE49-F238E27FC236}">
                    <a16:creationId xmlns:a16="http://schemas.microsoft.com/office/drawing/2014/main" id="{CE012C9D-6F08-9A73-B2C0-40B6A035A4AD}"/>
                  </a:ext>
                </a:extLst>
              </p14:cNvPr>
              <p14:cNvContentPartPr/>
              <p14:nvPr/>
            </p14:nvContentPartPr>
            <p14:xfrm>
              <a:off x="5593835" y="3664091"/>
              <a:ext cx="1583280" cy="101520"/>
            </p14:xfrm>
          </p:contentPart>
        </mc:Choice>
        <mc:Fallback xmlns="">
          <p:pic>
            <p:nvPicPr>
              <p:cNvPr id="61" name="حبر 60">
                <a:extLst>
                  <a:ext uri="{FF2B5EF4-FFF2-40B4-BE49-F238E27FC236}">
                    <a16:creationId xmlns:a16="http://schemas.microsoft.com/office/drawing/2014/main" id="{CE012C9D-6F08-9A73-B2C0-40B6A035A4AD}"/>
                  </a:ext>
                </a:extLst>
              </p:cNvPr>
              <p:cNvPicPr/>
              <p:nvPr/>
            </p:nvPicPr>
            <p:blipFill>
              <a:blip r:embed="rId28"/>
              <a:stretch>
                <a:fillRect/>
              </a:stretch>
            </p:blipFill>
            <p:spPr>
              <a:xfrm>
                <a:off x="5578715" y="3648971"/>
                <a:ext cx="161352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2774" name="حبر 32774">
                <a:extLst>
                  <a:ext uri="{FF2B5EF4-FFF2-40B4-BE49-F238E27FC236}">
                    <a16:creationId xmlns:a16="http://schemas.microsoft.com/office/drawing/2014/main" id="{89414DC3-496F-EAEE-2D4B-517D28C09CBE}"/>
                  </a:ext>
                </a:extLst>
              </p14:cNvPr>
              <p14:cNvContentPartPr/>
              <p14:nvPr/>
            </p14:nvContentPartPr>
            <p14:xfrm>
              <a:off x="8521890" y="3388870"/>
              <a:ext cx="514440" cy="217080"/>
            </p14:xfrm>
          </p:contentPart>
        </mc:Choice>
        <mc:Fallback xmlns="">
          <p:pic>
            <p:nvPicPr>
              <p:cNvPr id="32774" name="حبر 32774">
                <a:extLst>
                  <a:ext uri="{FF2B5EF4-FFF2-40B4-BE49-F238E27FC236}">
                    <a16:creationId xmlns:a16="http://schemas.microsoft.com/office/drawing/2014/main" id="{89414DC3-496F-EAEE-2D4B-517D28C09CBE}"/>
                  </a:ext>
                </a:extLst>
              </p:cNvPr>
              <p:cNvPicPr/>
              <p:nvPr/>
            </p:nvPicPr>
            <p:blipFill>
              <a:blip r:embed="rId30"/>
              <a:stretch>
                <a:fillRect/>
              </a:stretch>
            </p:blipFill>
            <p:spPr>
              <a:xfrm>
                <a:off x="8506770" y="3373750"/>
                <a:ext cx="54504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2782" name="حبر 32782">
                <a:extLst>
                  <a:ext uri="{FF2B5EF4-FFF2-40B4-BE49-F238E27FC236}">
                    <a16:creationId xmlns:a16="http://schemas.microsoft.com/office/drawing/2014/main" id="{F8F277D0-401C-38EE-BF24-54652601CB68}"/>
                  </a:ext>
                </a:extLst>
              </p14:cNvPr>
              <p14:cNvContentPartPr/>
              <p14:nvPr/>
            </p14:nvContentPartPr>
            <p14:xfrm>
              <a:off x="7824210" y="3444670"/>
              <a:ext cx="635040" cy="168840"/>
            </p14:xfrm>
          </p:contentPart>
        </mc:Choice>
        <mc:Fallback xmlns="">
          <p:pic>
            <p:nvPicPr>
              <p:cNvPr id="32782" name="حبر 32782">
                <a:extLst>
                  <a:ext uri="{FF2B5EF4-FFF2-40B4-BE49-F238E27FC236}">
                    <a16:creationId xmlns:a16="http://schemas.microsoft.com/office/drawing/2014/main" id="{F8F277D0-401C-38EE-BF24-54652601CB68}"/>
                  </a:ext>
                </a:extLst>
              </p:cNvPr>
              <p:cNvPicPr/>
              <p:nvPr/>
            </p:nvPicPr>
            <p:blipFill>
              <a:blip r:embed="rId32"/>
              <a:stretch>
                <a:fillRect/>
              </a:stretch>
            </p:blipFill>
            <p:spPr>
              <a:xfrm>
                <a:off x="7809090" y="3429550"/>
                <a:ext cx="66564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2790" name="حبر 32790">
                <a:extLst>
                  <a:ext uri="{FF2B5EF4-FFF2-40B4-BE49-F238E27FC236}">
                    <a16:creationId xmlns:a16="http://schemas.microsoft.com/office/drawing/2014/main" id="{44A725AA-5D08-CA5A-6E4D-A554EAC82C34}"/>
                  </a:ext>
                </a:extLst>
              </p14:cNvPr>
              <p14:cNvContentPartPr/>
              <p14:nvPr/>
            </p14:nvContentPartPr>
            <p14:xfrm>
              <a:off x="7360170" y="3472030"/>
              <a:ext cx="350640" cy="169200"/>
            </p14:xfrm>
          </p:contentPart>
        </mc:Choice>
        <mc:Fallback xmlns="">
          <p:pic>
            <p:nvPicPr>
              <p:cNvPr id="32790" name="حبر 32790">
                <a:extLst>
                  <a:ext uri="{FF2B5EF4-FFF2-40B4-BE49-F238E27FC236}">
                    <a16:creationId xmlns:a16="http://schemas.microsoft.com/office/drawing/2014/main" id="{44A725AA-5D08-CA5A-6E4D-A554EAC82C34}"/>
                  </a:ext>
                </a:extLst>
              </p:cNvPr>
              <p:cNvPicPr/>
              <p:nvPr/>
            </p:nvPicPr>
            <p:blipFill>
              <a:blip r:embed="rId34"/>
              <a:stretch>
                <a:fillRect/>
              </a:stretch>
            </p:blipFill>
            <p:spPr>
              <a:xfrm>
                <a:off x="7345050" y="3456910"/>
                <a:ext cx="38124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2795" name="حبر 32795">
                <a:extLst>
                  <a:ext uri="{FF2B5EF4-FFF2-40B4-BE49-F238E27FC236}">
                    <a16:creationId xmlns:a16="http://schemas.microsoft.com/office/drawing/2014/main" id="{F9D0AF8C-AA5E-0C49-557A-1AE5B1B28DD1}"/>
                  </a:ext>
                </a:extLst>
              </p14:cNvPr>
              <p14:cNvContentPartPr/>
              <p14:nvPr/>
            </p14:nvContentPartPr>
            <p14:xfrm>
              <a:off x="8821770" y="3658510"/>
              <a:ext cx="219600" cy="174240"/>
            </p14:xfrm>
          </p:contentPart>
        </mc:Choice>
        <mc:Fallback xmlns="">
          <p:pic>
            <p:nvPicPr>
              <p:cNvPr id="32795" name="حبر 32795">
                <a:extLst>
                  <a:ext uri="{FF2B5EF4-FFF2-40B4-BE49-F238E27FC236}">
                    <a16:creationId xmlns:a16="http://schemas.microsoft.com/office/drawing/2014/main" id="{F9D0AF8C-AA5E-0C49-557A-1AE5B1B28DD1}"/>
                  </a:ext>
                </a:extLst>
              </p:cNvPr>
              <p:cNvPicPr/>
              <p:nvPr/>
            </p:nvPicPr>
            <p:blipFill>
              <a:blip r:embed="rId36"/>
              <a:stretch>
                <a:fillRect/>
              </a:stretch>
            </p:blipFill>
            <p:spPr>
              <a:xfrm>
                <a:off x="8806650" y="3643390"/>
                <a:ext cx="25020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2798" name="حبر 32798">
                <a:extLst>
                  <a:ext uri="{FF2B5EF4-FFF2-40B4-BE49-F238E27FC236}">
                    <a16:creationId xmlns:a16="http://schemas.microsoft.com/office/drawing/2014/main" id="{5EC48137-4938-3D5F-7AC5-B244F407A761}"/>
                  </a:ext>
                </a:extLst>
              </p14:cNvPr>
              <p14:cNvContentPartPr/>
              <p14:nvPr/>
            </p14:nvContentPartPr>
            <p14:xfrm>
              <a:off x="8491650" y="3708910"/>
              <a:ext cx="322920" cy="103680"/>
            </p14:xfrm>
          </p:contentPart>
        </mc:Choice>
        <mc:Fallback xmlns="">
          <p:pic>
            <p:nvPicPr>
              <p:cNvPr id="32798" name="حبر 32798">
                <a:extLst>
                  <a:ext uri="{FF2B5EF4-FFF2-40B4-BE49-F238E27FC236}">
                    <a16:creationId xmlns:a16="http://schemas.microsoft.com/office/drawing/2014/main" id="{5EC48137-4938-3D5F-7AC5-B244F407A761}"/>
                  </a:ext>
                </a:extLst>
              </p:cNvPr>
              <p:cNvPicPr/>
              <p:nvPr/>
            </p:nvPicPr>
            <p:blipFill>
              <a:blip r:embed="rId38"/>
              <a:stretch>
                <a:fillRect/>
              </a:stretch>
            </p:blipFill>
            <p:spPr>
              <a:xfrm>
                <a:off x="8476530" y="3693790"/>
                <a:ext cx="35352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2799" name="حبر 32798">
                <a:extLst>
                  <a:ext uri="{FF2B5EF4-FFF2-40B4-BE49-F238E27FC236}">
                    <a16:creationId xmlns:a16="http://schemas.microsoft.com/office/drawing/2014/main" id="{68FAC705-DF8A-5F5D-B1A1-58A06701C9FE}"/>
                  </a:ext>
                </a:extLst>
              </p14:cNvPr>
              <p14:cNvContentPartPr/>
              <p14:nvPr/>
            </p14:nvContentPartPr>
            <p14:xfrm>
              <a:off x="8350530" y="3741670"/>
              <a:ext cx="33120" cy="72360"/>
            </p14:xfrm>
          </p:contentPart>
        </mc:Choice>
        <mc:Fallback xmlns="">
          <p:pic>
            <p:nvPicPr>
              <p:cNvPr id="32799" name="حبر 32798">
                <a:extLst>
                  <a:ext uri="{FF2B5EF4-FFF2-40B4-BE49-F238E27FC236}">
                    <a16:creationId xmlns:a16="http://schemas.microsoft.com/office/drawing/2014/main" id="{68FAC705-DF8A-5F5D-B1A1-58A06701C9FE}"/>
                  </a:ext>
                </a:extLst>
              </p:cNvPr>
              <p:cNvPicPr/>
              <p:nvPr/>
            </p:nvPicPr>
            <p:blipFill>
              <a:blip r:embed="rId40"/>
              <a:stretch>
                <a:fillRect/>
              </a:stretch>
            </p:blipFill>
            <p:spPr>
              <a:xfrm>
                <a:off x="8335050" y="3726190"/>
                <a:ext cx="6372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2800" name="حبر 32799">
                <a:extLst>
                  <a:ext uri="{FF2B5EF4-FFF2-40B4-BE49-F238E27FC236}">
                    <a16:creationId xmlns:a16="http://schemas.microsoft.com/office/drawing/2014/main" id="{13535FDB-7BC1-5B05-3B7F-EBC5CD512611}"/>
                  </a:ext>
                </a:extLst>
              </p14:cNvPr>
              <p14:cNvContentPartPr/>
              <p14:nvPr/>
            </p14:nvContentPartPr>
            <p14:xfrm>
              <a:off x="8262330" y="3792070"/>
              <a:ext cx="55800" cy="63360"/>
            </p14:xfrm>
          </p:contentPart>
        </mc:Choice>
        <mc:Fallback xmlns="">
          <p:pic>
            <p:nvPicPr>
              <p:cNvPr id="32800" name="حبر 32799">
                <a:extLst>
                  <a:ext uri="{FF2B5EF4-FFF2-40B4-BE49-F238E27FC236}">
                    <a16:creationId xmlns:a16="http://schemas.microsoft.com/office/drawing/2014/main" id="{13535FDB-7BC1-5B05-3B7F-EBC5CD512611}"/>
                  </a:ext>
                </a:extLst>
              </p:cNvPr>
              <p:cNvPicPr/>
              <p:nvPr/>
            </p:nvPicPr>
            <p:blipFill>
              <a:blip r:embed="rId42"/>
              <a:stretch>
                <a:fillRect/>
              </a:stretch>
            </p:blipFill>
            <p:spPr>
              <a:xfrm>
                <a:off x="8246850" y="3776590"/>
                <a:ext cx="8640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2801" name="حبر 32800">
                <a:extLst>
                  <a:ext uri="{FF2B5EF4-FFF2-40B4-BE49-F238E27FC236}">
                    <a16:creationId xmlns:a16="http://schemas.microsoft.com/office/drawing/2014/main" id="{74A1F258-AD76-4827-F44E-35B99F692273}"/>
                  </a:ext>
                </a:extLst>
              </p14:cNvPr>
              <p14:cNvContentPartPr/>
              <p14:nvPr/>
            </p14:nvContentPartPr>
            <p14:xfrm>
              <a:off x="8169090" y="3724030"/>
              <a:ext cx="19080" cy="75600"/>
            </p14:xfrm>
          </p:contentPart>
        </mc:Choice>
        <mc:Fallback xmlns="">
          <p:pic>
            <p:nvPicPr>
              <p:cNvPr id="32801" name="حبر 32800">
                <a:extLst>
                  <a:ext uri="{FF2B5EF4-FFF2-40B4-BE49-F238E27FC236}">
                    <a16:creationId xmlns:a16="http://schemas.microsoft.com/office/drawing/2014/main" id="{74A1F258-AD76-4827-F44E-35B99F692273}"/>
                  </a:ext>
                </a:extLst>
              </p:cNvPr>
              <p:cNvPicPr/>
              <p:nvPr/>
            </p:nvPicPr>
            <p:blipFill>
              <a:blip r:embed="rId44"/>
              <a:stretch>
                <a:fillRect/>
              </a:stretch>
            </p:blipFill>
            <p:spPr>
              <a:xfrm>
                <a:off x="8153610" y="3708550"/>
                <a:ext cx="4968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2802" name="حبر 32801">
                <a:extLst>
                  <a:ext uri="{FF2B5EF4-FFF2-40B4-BE49-F238E27FC236}">
                    <a16:creationId xmlns:a16="http://schemas.microsoft.com/office/drawing/2014/main" id="{0C7C3ACC-E836-8143-1E37-2D7B6AB0C19A}"/>
                  </a:ext>
                </a:extLst>
              </p14:cNvPr>
              <p14:cNvContentPartPr/>
              <p14:nvPr/>
            </p14:nvContentPartPr>
            <p14:xfrm>
              <a:off x="8101050" y="3774430"/>
              <a:ext cx="15480" cy="35640"/>
            </p14:xfrm>
          </p:contentPart>
        </mc:Choice>
        <mc:Fallback xmlns="">
          <p:pic>
            <p:nvPicPr>
              <p:cNvPr id="32802" name="حبر 32801">
                <a:extLst>
                  <a:ext uri="{FF2B5EF4-FFF2-40B4-BE49-F238E27FC236}">
                    <a16:creationId xmlns:a16="http://schemas.microsoft.com/office/drawing/2014/main" id="{0C7C3ACC-E836-8143-1E37-2D7B6AB0C19A}"/>
                  </a:ext>
                </a:extLst>
              </p:cNvPr>
              <p:cNvPicPr/>
              <p:nvPr/>
            </p:nvPicPr>
            <p:blipFill>
              <a:blip r:embed="rId46"/>
              <a:stretch>
                <a:fillRect/>
              </a:stretch>
            </p:blipFill>
            <p:spPr>
              <a:xfrm>
                <a:off x="8085570" y="3758950"/>
                <a:ext cx="4608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2803" name="حبر 32802">
                <a:extLst>
                  <a:ext uri="{FF2B5EF4-FFF2-40B4-BE49-F238E27FC236}">
                    <a16:creationId xmlns:a16="http://schemas.microsoft.com/office/drawing/2014/main" id="{84C24B1D-24EA-CCC2-3AE8-88F84412A209}"/>
                  </a:ext>
                </a:extLst>
              </p14:cNvPr>
              <p14:cNvContentPartPr/>
              <p14:nvPr/>
            </p14:nvContentPartPr>
            <p14:xfrm>
              <a:off x="8007810" y="3787030"/>
              <a:ext cx="65880" cy="75960"/>
            </p14:xfrm>
          </p:contentPart>
        </mc:Choice>
        <mc:Fallback xmlns="">
          <p:pic>
            <p:nvPicPr>
              <p:cNvPr id="32803" name="حبر 32802">
                <a:extLst>
                  <a:ext uri="{FF2B5EF4-FFF2-40B4-BE49-F238E27FC236}">
                    <a16:creationId xmlns:a16="http://schemas.microsoft.com/office/drawing/2014/main" id="{84C24B1D-24EA-CCC2-3AE8-88F84412A209}"/>
                  </a:ext>
                </a:extLst>
              </p:cNvPr>
              <p:cNvPicPr/>
              <p:nvPr/>
            </p:nvPicPr>
            <p:blipFill>
              <a:blip r:embed="rId48"/>
              <a:stretch>
                <a:fillRect/>
              </a:stretch>
            </p:blipFill>
            <p:spPr>
              <a:xfrm>
                <a:off x="7992330" y="3771550"/>
                <a:ext cx="9648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2809" name="حبر 32809">
                <a:extLst>
                  <a:ext uri="{FF2B5EF4-FFF2-40B4-BE49-F238E27FC236}">
                    <a16:creationId xmlns:a16="http://schemas.microsoft.com/office/drawing/2014/main" id="{33CACA64-3C26-B07E-BE74-24B05875CE20}"/>
                  </a:ext>
                </a:extLst>
              </p14:cNvPr>
              <p14:cNvContentPartPr/>
              <p14:nvPr/>
            </p14:nvContentPartPr>
            <p14:xfrm>
              <a:off x="7677690" y="3681190"/>
              <a:ext cx="320400" cy="131400"/>
            </p14:xfrm>
          </p:contentPart>
        </mc:Choice>
        <mc:Fallback xmlns="">
          <p:pic>
            <p:nvPicPr>
              <p:cNvPr id="32809" name="حبر 32809">
                <a:extLst>
                  <a:ext uri="{FF2B5EF4-FFF2-40B4-BE49-F238E27FC236}">
                    <a16:creationId xmlns:a16="http://schemas.microsoft.com/office/drawing/2014/main" id="{33CACA64-3C26-B07E-BE74-24B05875CE20}"/>
                  </a:ext>
                </a:extLst>
              </p:cNvPr>
              <p:cNvPicPr/>
              <p:nvPr/>
            </p:nvPicPr>
            <p:blipFill>
              <a:blip r:embed="rId50"/>
              <a:stretch>
                <a:fillRect/>
              </a:stretch>
            </p:blipFill>
            <p:spPr>
              <a:xfrm>
                <a:off x="7662570" y="3666070"/>
                <a:ext cx="35100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2810" name="حبر 32809">
                <a:extLst>
                  <a:ext uri="{FF2B5EF4-FFF2-40B4-BE49-F238E27FC236}">
                    <a16:creationId xmlns:a16="http://schemas.microsoft.com/office/drawing/2014/main" id="{A203FB12-EFCA-6E6F-246C-A7BD412D83D8}"/>
                  </a:ext>
                </a:extLst>
              </p14:cNvPr>
              <p14:cNvContentPartPr/>
              <p14:nvPr/>
            </p14:nvContentPartPr>
            <p14:xfrm>
              <a:off x="3649763" y="4613770"/>
              <a:ext cx="3417120" cy="151560"/>
            </p14:xfrm>
          </p:contentPart>
        </mc:Choice>
        <mc:Fallback xmlns="">
          <p:pic>
            <p:nvPicPr>
              <p:cNvPr id="32810" name="حبر 32809">
                <a:extLst>
                  <a:ext uri="{FF2B5EF4-FFF2-40B4-BE49-F238E27FC236}">
                    <a16:creationId xmlns:a16="http://schemas.microsoft.com/office/drawing/2014/main" id="{A203FB12-EFCA-6E6F-246C-A7BD412D83D8}"/>
                  </a:ext>
                </a:extLst>
              </p:cNvPr>
              <p:cNvPicPr/>
              <p:nvPr/>
            </p:nvPicPr>
            <p:blipFill>
              <a:blip r:embed="rId52"/>
              <a:stretch>
                <a:fillRect/>
              </a:stretch>
            </p:blipFill>
            <p:spPr>
              <a:xfrm>
                <a:off x="3634643" y="4598650"/>
                <a:ext cx="344772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2811" name="حبر 32810">
                <a:extLst>
                  <a:ext uri="{FF2B5EF4-FFF2-40B4-BE49-F238E27FC236}">
                    <a16:creationId xmlns:a16="http://schemas.microsoft.com/office/drawing/2014/main" id="{91DCD0EC-9C23-6E53-AC64-48C2D328C442}"/>
                  </a:ext>
                </a:extLst>
              </p14:cNvPr>
              <p14:cNvContentPartPr/>
              <p14:nvPr/>
            </p14:nvContentPartPr>
            <p14:xfrm>
              <a:off x="1966403" y="5178250"/>
              <a:ext cx="1351080" cy="41040"/>
            </p14:xfrm>
          </p:contentPart>
        </mc:Choice>
        <mc:Fallback xmlns="">
          <p:pic>
            <p:nvPicPr>
              <p:cNvPr id="32811" name="حبر 32810">
                <a:extLst>
                  <a:ext uri="{FF2B5EF4-FFF2-40B4-BE49-F238E27FC236}">
                    <a16:creationId xmlns:a16="http://schemas.microsoft.com/office/drawing/2014/main" id="{91DCD0EC-9C23-6E53-AC64-48C2D328C442}"/>
                  </a:ext>
                </a:extLst>
              </p:cNvPr>
              <p:cNvPicPr/>
              <p:nvPr/>
            </p:nvPicPr>
            <p:blipFill>
              <a:blip r:embed="rId54"/>
              <a:stretch>
                <a:fillRect/>
              </a:stretch>
            </p:blipFill>
            <p:spPr>
              <a:xfrm>
                <a:off x="1951283" y="5162770"/>
                <a:ext cx="1381320" cy="7128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8" name="حبر 10">
                <a:extLst>
                  <a:ext uri="{FF2B5EF4-FFF2-40B4-BE49-F238E27FC236}">
                    <a16:creationId xmlns:a16="http://schemas.microsoft.com/office/drawing/2014/main" id="{D5EAE697-3CF8-CAFD-D168-5F56AE0C1E88}"/>
                  </a:ext>
                </a:extLst>
              </p14:cNvPr>
              <p14:cNvContentPartPr/>
              <p14:nvPr/>
            </p14:nvContentPartPr>
            <p14:xfrm>
              <a:off x="6582578" y="4954165"/>
              <a:ext cx="852840" cy="908280"/>
            </p14:xfrm>
          </p:contentPart>
        </mc:Choice>
        <mc:Fallback>
          <p:pic>
            <p:nvPicPr>
              <p:cNvPr id="8" name="حبر 10">
                <a:extLst>
                  <a:ext uri="{FF2B5EF4-FFF2-40B4-BE49-F238E27FC236}">
                    <a16:creationId xmlns:a16="http://schemas.microsoft.com/office/drawing/2014/main" id="{D5EAE697-3CF8-CAFD-D168-5F56AE0C1E88}"/>
                  </a:ext>
                </a:extLst>
              </p:cNvPr>
              <p:cNvPicPr/>
              <p:nvPr/>
            </p:nvPicPr>
            <p:blipFill>
              <a:blip r:embed="rId56"/>
              <a:stretch>
                <a:fillRect/>
              </a:stretch>
            </p:blipFill>
            <p:spPr>
              <a:xfrm>
                <a:off x="6567098" y="4939045"/>
                <a:ext cx="883440" cy="93888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11" name="حبر 10">
                <a:extLst>
                  <a:ext uri="{FF2B5EF4-FFF2-40B4-BE49-F238E27FC236}">
                    <a16:creationId xmlns:a16="http://schemas.microsoft.com/office/drawing/2014/main" id="{F573EFF2-49A2-0986-DC94-ADC705AAF108}"/>
                  </a:ext>
                </a:extLst>
              </p14:cNvPr>
              <p14:cNvContentPartPr/>
              <p14:nvPr/>
            </p14:nvContentPartPr>
            <p14:xfrm>
              <a:off x="7298258" y="4849405"/>
              <a:ext cx="209520" cy="201600"/>
            </p14:xfrm>
          </p:contentPart>
        </mc:Choice>
        <mc:Fallback>
          <p:pic>
            <p:nvPicPr>
              <p:cNvPr id="11" name="حبر 10">
                <a:extLst>
                  <a:ext uri="{FF2B5EF4-FFF2-40B4-BE49-F238E27FC236}">
                    <a16:creationId xmlns:a16="http://schemas.microsoft.com/office/drawing/2014/main" id="{F573EFF2-49A2-0986-DC94-ADC705AAF108}"/>
                  </a:ext>
                </a:extLst>
              </p:cNvPr>
              <p:cNvPicPr/>
              <p:nvPr/>
            </p:nvPicPr>
            <p:blipFill>
              <a:blip r:embed="rId58"/>
              <a:stretch>
                <a:fillRect/>
              </a:stretch>
            </p:blipFill>
            <p:spPr>
              <a:xfrm>
                <a:off x="7282751" y="4833897"/>
                <a:ext cx="240173" cy="232255"/>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18" name="حبر 17">
                <a:extLst>
                  <a:ext uri="{FF2B5EF4-FFF2-40B4-BE49-F238E27FC236}">
                    <a16:creationId xmlns:a16="http://schemas.microsoft.com/office/drawing/2014/main" id="{71A60445-08AE-03D2-C0B1-3F093417F417}"/>
                  </a:ext>
                </a:extLst>
              </p14:cNvPr>
              <p14:cNvContentPartPr/>
              <p14:nvPr/>
            </p14:nvContentPartPr>
            <p14:xfrm>
              <a:off x="7330298" y="4833565"/>
              <a:ext cx="113040" cy="177120"/>
            </p14:xfrm>
          </p:contentPart>
        </mc:Choice>
        <mc:Fallback>
          <p:pic>
            <p:nvPicPr>
              <p:cNvPr id="18" name="حبر 17">
                <a:extLst>
                  <a:ext uri="{FF2B5EF4-FFF2-40B4-BE49-F238E27FC236}">
                    <a16:creationId xmlns:a16="http://schemas.microsoft.com/office/drawing/2014/main" id="{71A60445-08AE-03D2-C0B1-3F093417F417}"/>
                  </a:ext>
                </a:extLst>
              </p:cNvPr>
              <p:cNvPicPr/>
              <p:nvPr/>
            </p:nvPicPr>
            <p:blipFill>
              <a:blip r:embed="rId60"/>
              <a:stretch>
                <a:fillRect/>
              </a:stretch>
            </p:blipFill>
            <p:spPr>
              <a:xfrm>
                <a:off x="7314818" y="4818116"/>
                <a:ext cx="143640" cy="207658"/>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19" name="حبر 18">
                <a:extLst>
                  <a:ext uri="{FF2B5EF4-FFF2-40B4-BE49-F238E27FC236}">
                    <a16:creationId xmlns:a16="http://schemas.microsoft.com/office/drawing/2014/main" id="{04AAB82F-7C6D-956D-98D5-0D37F76CC419}"/>
                  </a:ext>
                </a:extLst>
              </p14:cNvPr>
              <p14:cNvContentPartPr/>
              <p14:nvPr/>
            </p14:nvContentPartPr>
            <p14:xfrm>
              <a:off x="7515338" y="4849405"/>
              <a:ext cx="137160" cy="137160"/>
            </p14:xfrm>
          </p:contentPart>
        </mc:Choice>
        <mc:Fallback>
          <p:pic>
            <p:nvPicPr>
              <p:cNvPr id="19" name="حبر 18">
                <a:extLst>
                  <a:ext uri="{FF2B5EF4-FFF2-40B4-BE49-F238E27FC236}">
                    <a16:creationId xmlns:a16="http://schemas.microsoft.com/office/drawing/2014/main" id="{04AAB82F-7C6D-956D-98D5-0D37F76CC419}"/>
                  </a:ext>
                </a:extLst>
              </p:cNvPr>
              <p:cNvPicPr/>
              <p:nvPr/>
            </p:nvPicPr>
            <p:blipFill>
              <a:blip r:embed="rId62"/>
              <a:stretch>
                <a:fillRect/>
              </a:stretch>
            </p:blipFill>
            <p:spPr>
              <a:xfrm>
                <a:off x="7499858" y="4833925"/>
                <a:ext cx="16776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20" name="حبر 19">
                <a:extLst>
                  <a:ext uri="{FF2B5EF4-FFF2-40B4-BE49-F238E27FC236}">
                    <a16:creationId xmlns:a16="http://schemas.microsoft.com/office/drawing/2014/main" id="{4FC5B4EA-E4CC-58AB-6D0A-9E10F0031BBA}"/>
                  </a:ext>
                </a:extLst>
              </p14:cNvPr>
              <p14:cNvContentPartPr/>
              <p14:nvPr/>
            </p14:nvContentPartPr>
            <p14:xfrm>
              <a:off x="7442978" y="4754005"/>
              <a:ext cx="32400" cy="15480"/>
            </p14:xfrm>
          </p:contentPart>
        </mc:Choice>
        <mc:Fallback>
          <p:pic>
            <p:nvPicPr>
              <p:cNvPr id="20" name="حبر 19">
                <a:extLst>
                  <a:ext uri="{FF2B5EF4-FFF2-40B4-BE49-F238E27FC236}">
                    <a16:creationId xmlns:a16="http://schemas.microsoft.com/office/drawing/2014/main" id="{4FC5B4EA-E4CC-58AB-6D0A-9E10F0031BBA}"/>
                  </a:ext>
                </a:extLst>
              </p:cNvPr>
              <p:cNvPicPr/>
              <p:nvPr/>
            </p:nvPicPr>
            <p:blipFill>
              <a:blip r:embed="rId64"/>
              <a:stretch>
                <a:fillRect/>
              </a:stretch>
            </p:blipFill>
            <p:spPr>
              <a:xfrm>
                <a:off x="7427498" y="4738877"/>
                <a:ext cx="63000" cy="45385"/>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21" name="حبر 20">
                <a:extLst>
                  <a:ext uri="{FF2B5EF4-FFF2-40B4-BE49-F238E27FC236}">
                    <a16:creationId xmlns:a16="http://schemas.microsoft.com/office/drawing/2014/main" id="{5B2704C0-1B29-014D-9AD0-5299619BCD35}"/>
                  </a:ext>
                </a:extLst>
              </p14:cNvPr>
              <p14:cNvContentPartPr/>
              <p14:nvPr/>
            </p14:nvContentPartPr>
            <p14:xfrm>
              <a:off x="7555658" y="4720885"/>
              <a:ext cx="161280" cy="145080"/>
            </p14:xfrm>
          </p:contentPart>
        </mc:Choice>
        <mc:Fallback>
          <p:pic>
            <p:nvPicPr>
              <p:cNvPr id="21" name="حبر 20">
                <a:extLst>
                  <a:ext uri="{FF2B5EF4-FFF2-40B4-BE49-F238E27FC236}">
                    <a16:creationId xmlns:a16="http://schemas.microsoft.com/office/drawing/2014/main" id="{5B2704C0-1B29-014D-9AD0-5299619BCD35}"/>
                  </a:ext>
                </a:extLst>
              </p:cNvPr>
              <p:cNvPicPr/>
              <p:nvPr/>
            </p:nvPicPr>
            <p:blipFill>
              <a:blip r:embed="rId66"/>
              <a:stretch>
                <a:fillRect/>
              </a:stretch>
            </p:blipFill>
            <p:spPr>
              <a:xfrm>
                <a:off x="7540178" y="4705443"/>
                <a:ext cx="191880" cy="175604"/>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22" name="حبر 21">
                <a:extLst>
                  <a:ext uri="{FF2B5EF4-FFF2-40B4-BE49-F238E27FC236}">
                    <a16:creationId xmlns:a16="http://schemas.microsoft.com/office/drawing/2014/main" id="{D8C329CD-EF9A-EEA8-18AB-3FB0104267B3}"/>
                  </a:ext>
                </a:extLst>
              </p14:cNvPr>
              <p14:cNvContentPartPr/>
              <p14:nvPr/>
            </p14:nvContentPartPr>
            <p14:xfrm>
              <a:off x="7708298" y="4689565"/>
              <a:ext cx="113040" cy="200520"/>
            </p14:xfrm>
          </p:contentPart>
        </mc:Choice>
        <mc:Fallback>
          <p:pic>
            <p:nvPicPr>
              <p:cNvPr id="22" name="حبر 21">
                <a:extLst>
                  <a:ext uri="{FF2B5EF4-FFF2-40B4-BE49-F238E27FC236}">
                    <a16:creationId xmlns:a16="http://schemas.microsoft.com/office/drawing/2014/main" id="{D8C329CD-EF9A-EEA8-18AB-3FB0104267B3}"/>
                  </a:ext>
                </a:extLst>
              </p:cNvPr>
              <p:cNvPicPr/>
              <p:nvPr/>
            </p:nvPicPr>
            <p:blipFill>
              <a:blip r:embed="rId68"/>
              <a:stretch>
                <a:fillRect/>
              </a:stretch>
            </p:blipFill>
            <p:spPr>
              <a:xfrm>
                <a:off x="7692818" y="4674085"/>
                <a:ext cx="14364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23" name="حبر 22">
                <a:extLst>
                  <a:ext uri="{FF2B5EF4-FFF2-40B4-BE49-F238E27FC236}">
                    <a16:creationId xmlns:a16="http://schemas.microsoft.com/office/drawing/2014/main" id="{E89A0C94-6647-1D2C-6B5F-D9B7C8F1F511}"/>
                  </a:ext>
                </a:extLst>
              </p14:cNvPr>
              <p14:cNvContentPartPr/>
              <p14:nvPr/>
            </p14:nvContentPartPr>
            <p14:xfrm>
              <a:off x="7114298" y="5573365"/>
              <a:ext cx="269280" cy="289800"/>
            </p14:xfrm>
          </p:contentPart>
        </mc:Choice>
        <mc:Fallback>
          <p:pic>
            <p:nvPicPr>
              <p:cNvPr id="23" name="حبر 22">
                <a:extLst>
                  <a:ext uri="{FF2B5EF4-FFF2-40B4-BE49-F238E27FC236}">
                    <a16:creationId xmlns:a16="http://schemas.microsoft.com/office/drawing/2014/main" id="{E89A0C94-6647-1D2C-6B5F-D9B7C8F1F511}"/>
                  </a:ext>
                </a:extLst>
              </p:cNvPr>
              <p:cNvPicPr/>
              <p:nvPr/>
            </p:nvPicPr>
            <p:blipFill>
              <a:blip r:embed="rId70"/>
              <a:stretch>
                <a:fillRect/>
              </a:stretch>
            </p:blipFill>
            <p:spPr>
              <a:xfrm>
                <a:off x="7098818" y="5557885"/>
                <a:ext cx="299880" cy="32040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24" name="حبر 23">
                <a:extLst>
                  <a:ext uri="{FF2B5EF4-FFF2-40B4-BE49-F238E27FC236}">
                    <a16:creationId xmlns:a16="http://schemas.microsoft.com/office/drawing/2014/main" id="{9F3EDD40-89A0-E73F-F314-CE6A83DC057F}"/>
                  </a:ext>
                </a:extLst>
              </p14:cNvPr>
              <p14:cNvContentPartPr/>
              <p14:nvPr/>
            </p14:nvContentPartPr>
            <p14:xfrm>
              <a:off x="7378538" y="5565445"/>
              <a:ext cx="217440" cy="184320"/>
            </p14:xfrm>
          </p:contentPart>
        </mc:Choice>
        <mc:Fallback>
          <p:pic>
            <p:nvPicPr>
              <p:cNvPr id="24" name="حبر 23">
                <a:extLst>
                  <a:ext uri="{FF2B5EF4-FFF2-40B4-BE49-F238E27FC236}">
                    <a16:creationId xmlns:a16="http://schemas.microsoft.com/office/drawing/2014/main" id="{9F3EDD40-89A0-E73F-F314-CE6A83DC057F}"/>
                  </a:ext>
                </a:extLst>
              </p:cNvPr>
              <p:cNvPicPr/>
              <p:nvPr/>
            </p:nvPicPr>
            <p:blipFill>
              <a:blip r:embed="rId72"/>
              <a:stretch>
                <a:fillRect/>
              </a:stretch>
            </p:blipFill>
            <p:spPr>
              <a:xfrm>
                <a:off x="7363058" y="5549995"/>
                <a:ext cx="248040" cy="21486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25" name="حبر 24">
                <a:extLst>
                  <a:ext uri="{FF2B5EF4-FFF2-40B4-BE49-F238E27FC236}">
                    <a16:creationId xmlns:a16="http://schemas.microsoft.com/office/drawing/2014/main" id="{5AB758E2-5874-6A3A-3E79-18BA5A0A1808}"/>
                  </a:ext>
                </a:extLst>
              </p14:cNvPr>
              <p14:cNvContentPartPr/>
              <p14:nvPr/>
            </p14:nvContentPartPr>
            <p14:xfrm>
              <a:off x="7426778" y="5356285"/>
              <a:ext cx="145080" cy="193320"/>
            </p14:xfrm>
          </p:contentPart>
        </mc:Choice>
        <mc:Fallback>
          <p:pic>
            <p:nvPicPr>
              <p:cNvPr id="25" name="حبر 24">
                <a:extLst>
                  <a:ext uri="{FF2B5EF4-FFF2-40B4-BE49-F238E27FC236}">
                    <a16:creationId xmlns:a16="http://schemas.microsoft.com/office/drawing/2014/main" id="{5AB758E2-5874-6A3A-3E79-18BA5A0A1808}"/>
                  </a:ext>
                </a:extLst>
              </p:cNvPr>
              <p:cNvPicPr/>
              <p:nvPr/>
            </p:nvPicPr>
            <p:blipFill>
              <a:blip r:embed="rId74"/>
              <a:stretch>
                <a:fillRect/>
              </a:stretch>
            </p:blipFill>
            <p:spPr>
              <a:xfrm>
                <a:off x="7411298" y="5340834"/>
                <a:ext cx="175680" cy="223863"/>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26" name="حبر 25">
                <a:extLst>
                  <a:ext uri="{FF2B5EF4-FFF2-40B4-BE49-F238E27FC236}">
                    <a16:creationId xmlns:a16="http://schemas.microsoft.com/office/drawing/2014/main" id="{EB5148BC-5A55-5397-CBC9-358D0E75EFBD}"/>
                  </a:ext>
                </a:extLst>
              </p14:cNvPr>
              <p14:cNvContentPartPr/>
              <p14:nvPr/>
            </p14:nvContentPartPr>
            <p14:xfrm>
              <a:off x="7692458" y="5259805"/>
              <a:ext cx="169200" cy="216720"/>
            </p14:xfrm>
          </p:contentPart>
        </mc:Choice>
        <mc:Fallback>
          <p:pic>
            <p:nvPicPr>
              <p:cNvPr id="26" name="حبر 25">
                <a:extLst>
                  <a:ext uri="{FF2B5EF4-FFF2-40B4-BE49-F238E27FC236}">
                    <a16:creationId xmlns:a16="http://schemas.microsoft.com/office/drawing/2014/main" id="{EB5148BC-5A55-5397-CBC9-358D0E75EFBD}"/>
                  </a:ext>
                </a:extLst>
              </p:cNvPr>
              <p:cNvPicPr/>
              <p:nvPr/>
            </p:nvPicPr>
            <p:blipFill>
              <a:blip r:embed="rId76"/>
              <a:stretch>
                <a:fillRect/>
              </a:stretch>
            </p:blipFill>
            <p:spPr>
              <a:xfrm>
                <a:off x="7676978" y="5244325"/>
                <a:ext cx="19980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27" name="حبر 26">
                <a:extLst>
                  <a:ext uri="{FF2B5EF4-FFF2-40B4-BE49-F238E27FC236}">
                    <a16:creationId xmlns:a16="http://schemas.microsoft.com/office/drawing/2014/main" id="{00ED30BC-F11F-56A5-D8CE-61FEFD96CAE1}"/>
                  </a:ext>
                </a:extLst>
              </p14:cNvPr>
              <p14:cNvContentPartPr/>
              <p14:nvPr/>
            </p14:nvContentPartPr>
            <p14:xfrm>
              <a:off x="7788938" y="5187445"/>
              <a:ext cx="177120" cy="209520"/>
            </p14:xfrm>
          </p:contentPart>
        </mc:Choice>
        <mc:Fallback>
          <p:pic>
            <p:nvPicPr>
              <p:cNvPr id="27" name="حبر 26">
                <a:extLst>
                  <a:ext uri="{FF2B5EF4-FFF2-40B4-BE49-F238E27FC236}">
                    <a16:creationId xmlns:a16="http://schemas.microsoft.com/office/drawing/2014/main" id="{00ED30BC-F11F-56A5-D8CE-61FEFD96CAE1}"/>
                  </a:ext>
                </a:extLst>
              </p:cNvPr>
              <p:cNvPicPr/>
              <p:nvPr/>
            </p:nvPicPr>
            <p:blipFill>
              <a:blip r:embed="rId78"/>
              <a:stretch>
                <a:fillRect/>
              </a:stretch>
            </p:blipFill>
            <p:spPr>
              <a:xfrm>
                <a:off x="7773489" y="5171965"/>
                <a:ext cx="207658"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28" name="حبر 27">
                <a:extLst>
                  <a:ext uri="{FF2B5EF4-FFF2-40B4-BE49-F238E27FC236}">
                    <a16:creationId xmlns:a16="http://schemas.microsoft.com/office/drawing/2014/main" id="{A9F41F14-9AED-CE11-9DED-81FE60BF75D9}"/>
                  </a:ext>
                </a:extLst>
              </p14:cNvPr>
              <p14:cNvContentPartPr/>
              <p14:nvPr/>
            </p14:nvContentPartPr>
            <p14:xfrm>
              <a:off x="7837178" y="5042725"/>
              <a:ext cx="128880" cy="241560"/>
            </p14:xfrm>
          </p:contentPart>
        </mc:Choice>
        <mc:Fallback>
          <p:pic>
            <p:nvPicPr>
              <p:cNvPr id="28" name="حبر 27">
                <a:extLst>
                  <a:ext uri="{FF2B5EF4-FFF2-40B4-BE49-F238E27FC236}">
                    <a16:creationId xmlns:a16="http://schemas.microsoft.com/office/drawing/2014/main" id="{A9F41F14-9AED-CE11-9DED-81FE60BF75D9}"/>
                  </a:ext>
                </a:extLst>
              </p:cNvPr>
              <p:cNvPicPr/>
              <p:nvPr/>
            </p:nvPicPr>
            <p:blipFill>
              <a:blip r:embed="rId80"/>
              <a:stretch>
                <a:fillRect/>
              </a:stretch>
            </p:blipFill>
            <p:spPr>
              <a:xfrm>
                <a:off x="7821741" y="5027245"/>
                <a:ext cx="159395"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29" name="حبر 28">
                <a:extLst>
                  <a:ext uri="{FF2B5EF4-FFF2-40B4-BE49-F238E27FC236}">
                    <a16:creationId xmlns:a16="http://schemas.microsoft.com/office/drawing/2014/main" id="{145D8740-12E3-B989-F5C7-5CE28C30BB63}"/>
                  </a:ext>
                </a:extLst>
              </p14:cNvPr>
              <p14:cNvContentPartPr/>
              <p14:nvPr/>
            </p14:nvContentPartPr>
            <p14:xfrm>
              <a:off x="7981898" y="5042725"/>
              <a:ext cx="72720" cy="113040"/>
            </p14:xfrm>
          </p:contentPart>
        </mc:Choice>
        <mc:Fallback>
          <p:pic>
            <p:nvPicPr>
              <p:cNvPr id="29" name="حبر 28">
                <a:extLst>
                  <a:ext uri="{FF2B5EF4-FFF2-40B4-BE49-F238E27FC236}">
                    <a16:creationId xmlns:a16="http://schemas.microsoft.com/office/drawing/2014/main" id="{145D8740-12E3-B989-F5C7-5CE28C30BB63}"/>
                  </a:ext>
                </a:extLst>
              </p:cNvPr>
              <p:cNvPicPr/>
              <p:nvPr/>
            </p:nvPicPr>
            <p:blipFill>
              <a:blip r:embed="rId82"/>
              <a:stretch>
                <a:fillRect/>
              </a:stretch>
            </p:blipFill>
            <p:spPr>
              <a:xfrm>
                <a:off x="7966494" y="5027245"/>
                <a:ext cx="103169"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30" name="حبر 29">
                <a:extLst>
                  <a:ext uri="{FF2B5EF4-FFF2-40B4-BE49-F238E27FC236}">
                    <a16:creationId xmlns:a16="http://schemas.microsoft.com/office/drawing/2014/main" id="{ACF3735E-F2BB-5528-01F4-8386CF37FCB5}"/>
                  </a:ext>
                </a:extLst>
              </p14:cNvPr>
              <p14:cNvContentPartPr/>
              <p14:nvPr/>
            </p14:nvContentPartPr>
            <p14:xfrm>
              <a:off x="7981898" y="5066845"/>
              <a:ext cx="96840" cy="96840"/>
            </p14:xfrm>
          </p:contentPart>
        </mc:Choice>
        <mc:Fallback>
          <p:pic>
            <p:nvPicPr>
              <p:cNvPr id="30" name="حبر 29">
                <a:extLst>
                  <a:ext uri="{FF2B5EF4-FFF2-40B4-BE49-F238E27FC236}">
                    <a16:creationId xmlns:a16="http://schemas.microsoft.com/office/drawing/2014/main" id="{ACF3735E-F2BB-5528-01F4-8386CF37FCB5}"/>
                  </a:ext>
                </a:extLst>
              </p:cNvPr>
              <p:cNvPicPr/>
              <p:nvPr/>
            </p:nvPicPr>
            <p:blipFill>
              <a:blip r:embed="rId84"/>
              <a:stretch>
                <a:fillRect/>
              </a:stretch>
            </p:blipFill>
            <p:spPr>
              <a:xfrm>
                <a:off x="7966475" y="5051365"/>
                <a:ext cx="127327"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31" name="حبر 30">
                <a:extLst>
                  <a:ext uri="{FF2B5EF4-FFF2-40B4-BE49-F238E27FC236}">
                    <a16:creationId xmlns:a16="http://schemas.microsoft.com/office/drawing/2014/main" id="{C81B31FC-D786-6FE6-51B5-498868E492C9}"/>
                  </a:ext>
                </a:extLst>
              </p14:cNvPr>
              <p14:cNvContentPartPr/>
              <p14:nvPr/>
            </p14:nvContentPartPr>
            <p14:xfrm>
              <a:off x="8102498" y="5066845"/>
              <a:ext cx="16560" cy="40680"/>
            </p14:xfrm>
          </p:contentPart>
        </mc:Choice>
        <mc:Fallback>
          <p:pic>
            <p:nvPicPr>
              <p:cNvPr id="31" name="حبر 30">
                <a:extLst>
                  <a:ext uri="{FF2B5EF4-FFF2-40B4-BE49-F238E27FC236}">
                    <a16:creationId xmlns:a16="http://schemas.microsoft.com/office/drawing/2014/main" id="{C81B31FC-D786-6FE6-51B5-498868E492C9}"/>
                  </a:ext>
                </a:extLst>
              </p:cNvPr>
              <p:cNvPicPr/>
              <p:nvPr/>
            </p:nvPicPr>
            <p:blipFill>
              <a:blip r:embed="rId86"/>
              <a:stretch>
                <a:fillRect/>
              </a:stretch>
            </p:blipFill>
            <p:spPr>
              <a:xfrm>
                <a:off x="8086674" y="5051365"/>
                <a:ext cx="47840" cy="7128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32" name="حبر 31">
                <a:extLst>
                  <a:ext uri="{FF2B5EF4-FFF2-40B4-BE49-F238E27FC236}">
                    <a16:creationId xmlns:a16="http://schemas.microsoft.com/office/drawing/2014/main" id="{7045B009-3E12-64E6-5192-59C03429EDE7}"/>
                  </a:ext>
                </a:extLst>
              </p14:cNvPr>
              <p14:cNvContentPartPr/>
              <p14:nvPr/>
            </p14:nvContentPartPr>
            <p14:xfrm>
              <a:off x="8030138" y="4946245"/>
              <a:ext cx="16560" cy="24480"/>
            </p14:xfrm>
          </p:contentPart>
        </mc:Choice>
        <mc:Fallback>
          <p:pic>
            <p:nvPicPr>
              <p:cNvPr id="32" name="حبر 31">
                <a:extLst>
                  <a:ext uri="{FF2B5EF4-FFF2-40B4-BE49-F238E27FC236}">
                    <a16:creationId xmlns:a16="http://schemas.microsoft.com/office/drawing/2014/main" id="{7045B009-3E12-64E6-5192-59C03429EDE7}"/>
                  </a:ext>
                </a:extLst>
              </p:cNvPr>
              <p:cNvPicPr/>
              <p:nvPr/>
            </p:nvPicPr>
            <p:blipFill>
              <a:blip r:embed="rId88"/>
              <a:stretch>
                <a:fillRect/>
              </a:stretch>
            </p:blipFill>
            <p:spPr>
              <a:xfrm>
                <a:off x="8014314" y="4930765"/>
                <a:ext cx="4784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33" name="حبر 32">
                <a:extLst>
                  <a:ext uri="{FF2B5EF4-FFF2-40B4-BE49-F238E27FC236}">
                    <a16:creationId xmlns:a16="http://schemas.microsoft.com/office/drawing/2014/main" id="{08244EFF-2FB7-07E1-A40D-94F5450081DA}"/>
                  </a:ext>
                </a:extLst>
              </p14:cNvPr>
              <p14:cNvContentPartPr/>
              <p14:nvPr/>
            </p14:nvContentPartPr>
            <p14:xfrm>
              <a:off x="8126618" y="4937965"/>
              <a:ext cx="72720" cy="120240"/>
            </p14:xfrm>
          </p:contentPart>
        </mc:Choice>
        <mc:Fallback>
          <p:pic>
            <p:nvPicPr>
              <p:cNvPr id="33" name="حبر 32">
                <a:extLst>
                  <a:ext uri="{FF2B5EF4-FFF2-40B4-BE49-F238E27FC236}">
                    <a16:creationId xmlns:a16="http://schemas.microsoft.com/office/drawing/2014/main" id="{08244EFF-2FB7-07E1-A40D-94F5450081DA}"/>
                  </a:ext>
                </a:extLst>
              </p:cNvPr>
              <p:cNvPicPr/>
              <p:nvPr/>
            </p:nvPicPr>
            <p:blipFill>
              <a:blip r:embed="rId90"/>
              <a:stretch>
                <a:fillRect/>
              </a:stretch>
            </p:blipFill>
            <p:spPr>
              <a:xfrm>
                <a:off x="8111138" y="4922439"/>
                <a:ext cx="103320" cy="150932"/>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35" name="حبر 34">
                <a:extLst>
                  <a:ext uri="{FF2B5EF4-FFF2-40B4-BE49-F238E27FC236}">
                    <a16:creationId xmlns:a16="http://schemas.microsoft.com/office/drawing/2014/main" id="{AFA688F3-842A-DE37-3E45-DC401C532057}"/>
                  </a:ext>
                </a:extLst>
              </p14:cNvPr>
              <p14:cNvContentPartPr/>
              <p14:nvPr/>
            </p14:nvContentPartPr>
            <p14:xfrm>
              <a:off x="8207258" y="4905925"/>
              <a:ext cx="48600" cy="24480"/>
            </p14:xfrm>
          </p:contentPart>
        </mc:Choice>
        <mc:Fallback>
          <p:pic>
            <p:nvPicPr>
              <p:cNvPr id="35" name="حبر 34">
                <a:extLst>
                  <a:ext uri="{FF2B5EF4-FFF2-40B4-BE49-F238E27FC236}">
                    <a16:creationId xmlns:a16="http://schemas.microsoft.com/office/drawing/2014/main" id="{AFA688F3-842A-DE37-3E45-DC401C532057}"/>
                  </a:ext>
                </a:extLst>
              </p:cNvPr>
              <p:cNvPicPr/>
              <p:nvPr/>
            </p:nvPicPr>
            <p:blipFill>
              <a:blip r:embed="rId92"/>
              <a:stretch>
                <a:fillRect/>
              </a:stretch>
            </p:blipFill>
            <p:spPr>
              <a:xfrm>
                <a:off x="8191778" y="4890445"/>
                <a:ext cx="79200" cy="5508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bwMode="auto">
          <a:xfrm>
            <a:off x="889488" y="51054"/>
            <a:ext cx="8053418" cy="1387221"/>
          </a:xfrm>
        </p:spPr>
        <p:txBody>
          <a:bodyPr wrap="square" numCol="1" anchorCtr="0" compatLnSpc="1">
            <a:prstTxWarp prst="textNoShape">
              <a:avLst/>
            </a:prstTxWarp>
          </a:bodyPr>
          <a:lstStyle/>
          <a:p>
            <a:r>
              <a:rPr lang="en-US" sz="4800" dirty="0">
                <a:ea typeface="ＭＳ Ｐゴシック" pitchFamily="34" charset="-128"/>
              </a:rPr>
              <a:t>Explain Attribution Theory</a:t>
            </a:r>
            <a:endParaRPr lang="en-US" sz="4800" dirty="0">
              <a:effectLst/>
              <a:latin typeface="Arial Narrow" pitchFamily="34" charset="0"/>
              <a:ea typeface="ＭＳ Ｐゴシック" pitchFamily="34" charset="-128"/>
            </a:endParaRPr>
          </a:p>
        </p:txBody>
      </p:sp>
      <p:sp>
        <p:nvSpPr>
          <p:cNvPr id="32776" name="Content Placeholder 13"/>
          <p:cNvSpPr>
            <a:spLocks noGrp="1"/>
          </p:cNvSpPr>
          <p:nvPr>
            <p:ph idx="1"/>
          </p:nvPr>
        </p:nvSpPr>
        <p:spPr bwMode="auto">
          <a:xfrm>
            <a:off x="776368" y="1438275"/>
            <a:ext cx="8166538" cy="4786695"/>
          </a:xfrm>
        </p:spPr>
        <p:txBody>
          <a:bodyPr wrap="square" numCol="1" anchor="t" anchorCtr="0" compatLnSpc="1">
            <a:prstTxWarp prst="textNoShape">
              <a:avLst/>
            </a:prstTxWarp>
            <a:normAutofit/>
          </a:bodyPr>
          <a:lstStyle/>
          <a:p>
            <a:pPr marL="393700" lvl="1" indent="-282575"/>
            <a:r>
              <a:rPr lang="en-US" sz="2800" b="1" dirty="0">
                <a:solidFill>
                  <a:srgbClr val="FF9900"/>
                </a:solidFill>
                <a:ea typeface="ＭＳ Ｐゴシック" pitchFamily="34" charset="-128"/>
              </a:rPr>
              <a:t>Halo effect</a:t>
            </a:r>
          </a:p>
          <a:p>
            <a:pPr marL="850900" lvl="2" indent="-393700"/>
            <a:r>
              <a:rPr lang="en-US" sz="2800" dirty="0">
                <a:ea typeface="ＭＳ Ｐゴシック" pitchFamily="34" charset="-128"/>
              </a:rPr>
              <a:t>The halo effect occurs when we draw a general impression on the basis of a single characteristic. </a:t>
            </a:r>
          </a:p>
          <a:p>
            <a:r>
              <a:rPr lang="en-US" sz="2800" b="1" dirty="0">
                <a:solidFill>
                  <a:srgbClr val="FF9900"/>
                </a:solidFill>
                <a:ea typeface="ＭＳ Ｐゴシック" pitchFamily="34" charset="-128"/>
              </a:rPr>
              <a:t>Contrast effects</a:t>
            </a:r>
          </a:p>
          <a:p>
            <a:pPr lvl="1"/>
            <a:r>
              <a:rPr lang="en-US" sz="2800" dirty="0">
                <a:ea typeface="ＭＳ Ｐゴシック" pitchFamily="34" charset="-128"/>
              </a:rPr>
              <a:t> We do not evaluate a person in isolation.</a:t>
            </a:r>
          </a:p>
          <a:p>
            <a:pPr marL="914400" lvl="1" indent="-503238"/>
            <a:r>
              <a:rPr lang="en-US" sz="2800" dirty="0">
                <a:ea typeface="ＭＳ Ｐゴシック" pitchFamily="34" charset="-128"/>
              </a:rPr>
              <a:t>Our reaction to one person is influenced by other persons we have recently encountered. </a:t>
            </a:r>
          </a:p>
          <a:p>
            <a:pPr marL="693738" lvl="2" indent="-236538"/>
            <a:endParaRPr lang="en-US" sz="2800" dirty="0">
              <a:ea typeface="ＭＳ Ｐゴシック" pitchFamily="34" charset="-128"/>
            </a:endParaRPr>
          </a:p>
          <a:p>
            <a:pPr marL="693738" lvl="1" indent="-236538" eaLnBrk="1" hangingPunct="1"/>
            <a:endParaRPr lang="en-US" sz="2800" dirty="0">
              <a:effectLst/>
              <a:ea typeface="ＭＳ Ｐゴシック" pitchFamily="34" charset="-128"/>
            </a:endParaRPr>
          </a:p>
        </p:txBody>
      </p:sp>
      <p:sp>
        <p:nvSpPr>
          <p:cNvPr id="9" name="Slide Number Placeholder 5"/>
          <p:cNvSpPr>
            <a:spLocks noGrp="1"/>
          </p:cNvSpPr>
          <p:nvPr>
            <p:ph type="sldNum" sz="quarter" idx="12"/>
          </p:nvPr>
        </p:nvSpPr>
        <p:spPr/>
        <p:txBody>
          <a:bodyPr/>
          <a:lstStyle/>
          <a:p>
            <a:pPr>
              <a:defRPr/>
            </a:pPr>
            <a:r>
              <a:rPr lang="en-US" dirty="0"/>
              <a:t>6-</a:t>
            </a:r>
            <a:fld id="{35B523B4-38AF-48ED-90CF-BC3A39A1BBB2}" type="slidenum">
              <a:rPr lang="en-US"/>
              <a:pPr>
                <a:defRPr/>
              </a:pPr>
              <a:t>11</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2</a:t>
            </a:r>
          </a:p>
        </p:txBody>
      </p:sp>
      <mc:AlternateContent xmlns:mc="http://schemas.openxmlformats.org/markup-compatibility/2006" xmlns:p14="http://schemas.microsoft.com/office/powerpoint/2010/main">
        <mc:Choice Requires="p14">
          <p:contentPart p14:bwMode="auto" r:id="rId3">
            <p14:nvContentPartPr>
              <p14:cNvPr id="14" name="حبر 14">
                <a:extLst>
                  <a:ext uri="{FF2B5EF4-FFF2-40B4-BE49-F238E27FC236}">
                    <a16:creationId xmlns:a16="http://schemas.microsoft.com/office/drawing/2014/main" id="{1133F163-9FFF-B438-CAE0-9349D6889A63}"/>
                  </a:ext>
                </a:extLst>
              </p14:cNvPr>
              <p14:cNvContentPartPr/>
              <p14:nvPr/>
            </p14:nvContentPartPr>
            <p14:xfrm>
              <a:off x="3372113" y="1185483"/>
              <a:ext cx="1054080" cy="366120"/>
            </p14:xfrm>
          </p:contentPart>
        </mc:Choice>
        <mc:Fallback xmlns="">
          <p:pic>
            <p:nvPicPr>
              <p:cNvPr id="14" name="حبر 14">
                <a:extLst>
                  <a:ext uri="{FF2B5EF4-FFF2-40B4-BE49-F238E27FC236}">
                    <a16:creationId xmlns:a16="http://schemas.microsoft.com/office/drawing/2014/main" id="{1133F163-9FFF-B438-CAE0-9349D6889A63}"/>
                  </a:ext>
                </a:extLst>
              </p:cNvPr>
              <p:cNvPicPr/>
              <p:nvPr/>
            </p:nvPicPr>
            <p:blipFill>
              <a:blip r:embed="rId4"/>
              <a:stretch>
                <a:fillRect/>
              </a:stretch>
            </p:blipFill>
            <p:spPr>
              <a:xfrm>
                <a:off x="3356993" y="1170363"/>
                <a:ext cx="1084320" cy="396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حبر 14">
                <a:extLst>
                  <a:ext uri="{FF2B5EF4-FFF2-40B4-BE49-F238E27FC236}">
                    <a16:creationId xmlns:a16="http://schemas.microsoft.com/office/drawing/2014/main" id="{92A2BCCF-E573-A54E-C7A1-FDFA1F8DACB6}"/>
                  </a:ext>
                </a:extLst>
              </p14:cNvPr>
              <p14:cNvContentPartPr/>
              <p14:nvPr/>
            </p14:nvContentPartPr>
            <p14:xfrm>
              <a:off x="1282673" y="1657443"/>
              <a:ext cx="1787760" cy="137160"/>
            </p14:xfrm>
          </p:contentPart>
        </mc:Choice>
        <mc:Fallback xmlns="">
          <p:pic>
            <p:nvPicPr>
              <p:cNvPr id="15" name="حبر 14">
                <a:extLst>
                  <a:ext uri="{FF2B5EF4-FFF2-40B4-BE49-F238E27FC236}">
                    <a16:creationId xmlns:a16="http://schemas.microsoft.com/office/drawing/2014/main" id="{92A2BCCF-E573-A54E-C7A1-FDFA1F8DACB6}"/>
                  </a:ext>
                </a:extLst>
              </p:cNvPr>
              <p:cNvPicPr/>
              <p:nvPr/>
            </p:nvPicPr>
            <p:blipFill>
              <a:blip r:embed="rId6"/>
              <a:stretch>
                <a:fillRect/>
              </a:stretch>
            </p:blipFill>
            <p:spPr>
              <a:xfrm>
                <a:off x="1228673" y="1549443"/>
                <a:ext cx="1895400" cy="352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حبر 16">
                <a:extLst>
                  <a:ext uri="{FF2B5EF4-FFF2-40B4-BE49-F238E27FC236}">
                    <a16:creationId xmlns:a16="http://schemas.microsoft.com/office/drawing/2014/main" id="{5ADD1BF8-8F15-C971-3DE5-6338F078CE11}"/>
                  </a:ext>
                </a:extLst>
              </p14:cNvPr>
              <p14:cNvContentPartPr/>
              <p14:nvPr/>
            </p14:nvContentPartPr>
            <p14:xfrm>
              <a:off x="6801270" y="2340222"/>
              <a:ext cx="1109880" cy="95760"/>
            </p14:xfrm>
          </p:contentPart>
        </mc:Choice>
        <mc:Fallback xmlns="">
          <p:pic>
            <p:nvPicPr>
              <p:cNvPr id="17" name="حبر 16">
                <a:extLst>
                  <a:ext uri="{FF2B5EF4-FFF2-40B4-BE49-F238E27FC236}">
                    <a16:creationId xmlns:a16="http://schemas.microsoft.com/office/drawing/2014/main" id="{5ADD1BF8-8F15-C971-3DE5-6338F078CE11}"/>
                  </a:ext>
                </a:extLst>
              </p:cNvPr>
              <p:cNvPicPr/>
              <p:nvPr/>
            </p:nvPicPr>
            <p:blipFill>
              <a:blip r:embed="rId8"/>
              <a:stretch>
                <a:fillRect/>
              </a:stretch>
            </p:blipFill>
            <p:spPr>
              <a:xfrm>
                <a:off x="6785790" y="2324742"/>
                <a:ext cx="11404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9" name="حبر 29">
                <a:extLst>
                  <a:ext uri="{FF2B5EF4-FFF2-40B4-BE49-F238E27FC236}">
                    <a16:creationId xmlns:a16="http://schemas.microsoft.com/office/drawing/2014/main" id="{5082940F-AA0A-F76A-F00B-3244AF62F7B1}"/>
                  </a:ext>
                </a:extLst>
              </p14:cNvPr>
              <p14:cNvContentPartPr/>
              <p14:nvPr/>
            </p14:nvContentPartPr>
            <p14:xfrm>
              <a:off x="3548004" y="2358341"/>
              <a:ext cx="609840" cy="175320"/>
            </p14:xfrm>
          </p:contentPart>
        </mc:Choice>
        <mc:Fallback xmlns="">
          <p:pic>
            <p:nvPicPr>
              <p:cNvPr id="29" name="حبر 29">
                <a:extLst>
                  <a:ext uri="{FF2B5EF4-FFF2-40B4-BE49-F238E27FC236}">
                    <a16:creationId xmlns:a16="http://schemas.microsoft.com/office/drawing/2014/main" id="{5082940F-AA0A-F76A-F00B-3244AF62F7B1}"/>
                  </a:ext>
                </a:extLst>
              </p:cNvPr>
              <p:cNvPicPr/>
              <p:nvPr/>
            </p:nvPicPr>
            <p:blipFill>
              <a:blip r:embed="rId10"/>
              <a:stretch>
                <a:fillRect/>
              </a:stretch>
            </p:blipFill>
            <p:spPr>
              <a:xfrm>
                <a:off x="3532884" y="2342861"/>
                <a:ext cx="64044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2" name="حبر 32">
                <a:extLst>
                  <a:ext uri="{FF2B5EF4-FFF2-40B4-BE49-F238E27FC236}">
                    <a16:creationId xmlns:a16="http://schemas.microsoft.com/office/drawing/2014/main" id="{11F1E5B4-7EC3-BA67-CE9A-B35D6DC70FEE}"/>
                  </a:ext>
                </a:extLst>
              </p14:cNvPr>
              <p14:cNvContentPartPr/>
              <p14:nvPr/>
            </p14:nvContentPartPr>
            <p14:xfrm>
              <a:off x="2472000" y="2397918"/>
              <a:ext cx="272880" cy="122400"/>
            </p14:xfrm>
          </p:contentPart>
        </mc:Choice>
        <mc:Fallback xmlns="">
          <p:pic>
            <p:nvPicPr>
              <p:cNvPr id="32" name="حبر 32">
                <a:extLst>
                  <a:ext uri="{FF2B5EF4-FFF2-40B4-BE49-F238E27FC236}">
                    <a16:creationId xmlns:a16="http://schemas.microsoft.com/office/drawing/2014/main" id="{11F1E5B4-7EC3-BA67-CE9A-B35D6DC70FEE}"/>
                  </a:ext>
                </a:extLst>
              </p:cNvPr>
              <p:cNvPicPr/>
              <p:nvPr/>
            </p:nvPicPr>
            <p:blipFill>
              <a:blip r:embed="rId12"/>
              <a:stretch>
                <a:fillRect/>
              </a:stretch>
            </p:blipFill>
            <p:spPr>
              <a:xfrm>
                <a:off x="2456880" y="2382798"/>
                <a:ext cx="30312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3" name="حبر 32">
                <a:extLst>
                  <a:ext uri="{FF2B5EF4-FFF2-40B4-BE49-F238E27FC236}">
                    <a16:creationId xmlns:a16="http://schemas.microsoft.com/office/drawing/2014/main" id="{12FF2220-DD94-E472-B184-3327C31D69A3}"/>
                  </a:ext>
                </a:extLst>
              </p14:cNvPr>
              <p14:cNvContentPartPr/>
              <p14:nvPr/>
            </p14:nvContentPartPr>
            <p14:xfrm>
              <a:off x="8449843" y="2928308"/>
              <a:ext cx="90720" cy="11160"/>
            </p14:xfrm>
          </p:contentPart>
        </mc:Choice>
        <mc:Fallback xmlns="">
          <p:pic>
            <p:nvPicPr>
              <p:cNvPr id="33" name="حبر 32">
                <a:extLst>
                  <a:ext uri="{FF2B5EF4-FFF2-40B4-BE49-F238E27FC236}">
                    <a16:creationId xmlns:a16="http://schemas.microsoft.com/office/drawing/2014/main" id="{12FF2220-DD94-E472-B184-3327C31D69A3}"/>
                  </a:ext>
                </a:extLst>
              </p:cNvPr>
              <p:cNvPicPr/>
              <p:nvPr/>
            </p:nvPicPr>
            <p:blipFill>
              <a:blip r:embed="rId14"/>
              <a:stretch>
                <a:fillRect/>
              </a:stretch>
            </p:blipFill>
            <p:spPr>
              <a:xfrm>
                <a:off x="8434723" y="2913188"/>
                <a:ext cx="12132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5" name="حبر 34">
                <a:extLst>
                  <a:ext uri="{FF2B5EF4-FFF2-40B4-BE49-F238E27FC236}">
                    <a16:creationId xmlns:a16="http://schemas.microsoft.com/office/drawing/2014/main" id="{1F819783-E621-C4A4-3F39-A19A08198C7F}"/>
                  </a:ext>
                </a:extLst>
              </p14:cNvPr>
              <p14:cNvContentPartPr/>
              <p14:nvPr/>
            </p14:nvContentPartPr>
            <p14:xfrm>
              <a:off x="8720582" y="1574160"/>
              <a:ext cx="81000" cy="43200"/>
            </p14:xfrm>
          </p:contentPart>
        </mc:Choice>
        <mc:Fallback xmlns="">
          <p:pic>
            <p:nvPicPr>
              <p:cNvPr id="35" name="حبر 34">
                <a:extLst>
                  <a:ext uri="{FF2B5EF4-FFF2-40B4-BE49-F238E27FC236}">
                    <a16:creationId xmlns:a16="http://schemas.microsoft.com/office/drawing/2014/main" id="{1F819783-E621-C4A4-3F39-A19A08198C7F}"/>
                  </a:ext>
                </a:extLst>
              </p:cNvPr>
              <p:cNvPicPr/>
              <p:nvPr/>
            </p:nvPicPr>
            <p:blipFill>
              <a:blip r:embed="rId16"/>
              <a:stretch>
                <a:fillRect/>
              </a:stretch>
            </p:blipFill>
            <p:spPr>
              <a:xfrm>
                <a:off x="8705462" y="1559040"/>
                <a:ext cx="11160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1" name="حبر 41">
                <a:extLst>
                  <a:ext uri="{FF2B5EF4-FFF2-40B4-BE49-F238E27FC236}">
                    <a16:creationId xmlns:a16="http://schemas.microsoft.com/office/drawing/2014/main" id="{F71AFF8A-8508-98AA-E6DA-664A1C1BEDF4}"/>
                  </a:ext>
                </a:extLst>
              </p14:cNvPr>
              <p14:cNvContentPartPr/>
              <p14:nvPr/>
            </p14:nvContentPartPr>
            <p14:xfrm>
              <a:off x="8086622" y="1713840"/>
              <a:ext cx="687960" cy="306720"/>
            </p14:xfrm>
          </p:contentPart>
        </mc:Choice>
        <mc:Fallback xmlns="">
          <p:pic>
            <p:nvPicPr>
              <p:cNvPr id="41" name="حبر 41">
                <a:extLst>
                  <a:ext uri="{FF2B5EF4-FFF2-40B4-BE49-F238E27FC236}">
                    <a16:creationId xmlns:a16="http://schemas.microsoft.com/office/drawing/2014/main" id="{F71AFF8A-8508-98AA-E6DA-664A1C1BEDF4}"/>
                  </a:ext>
                </a:extLst>
              </p:cNvPr>
              <p:cNvPicPr/>
              <p:nvPr/>
            </p:nvPicPr>
            <p:blipFill>
              <a:blip r:embed="rId18"/>
              <a:stretch>
                <a:fillRect/>
              </a:stretch>
            </p:blipFill>
            <p:spPr>
              <a:xfrm>
                <a:off x="8071502" y="1698720"/>
                <a:ext cx="718560" cy="3369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2" name="حبر 41">
                <a:extLst>
                  <a:ext uri="{FF2B5EF4-FFF2-40B4-BE49-F238E27FC236}">
                    <a16:creationId xmlns:a16="http://schemas.microsoft.com/office/drawing/2014/main" id="{A9E29BC4-0FFC-DC83-046C-814860D3F160}"/>
                  </a:ext>
                </a:extLst>
              </p14:cNvPr>
              <p14:cNvContentPartPr/>
              <p14:nvPr/>
            </p14:nvContentPartPr>
            <p14:xfrm>
              <a:off x="7930742" y="1727520"/>
              <a:ext cx="59400" cy="153360"/>
            </p14:xfrm>
          </p:contentPart>
        </mc:Choice>
        <mc:Fallback xmlns="">
          <p:pic>
            <p:nvPicPr>
              <p:cNvPr id="42" name="حبر 41">
                <a:extLst>
                  <a:ext uri="{FF2B5EF4-FFF2-40B4-BE49-F238E27FC236}">
                    <a16:creationId xmlns:a16="http://schemas.microsoft.com/office/drawing/2014/main" id="{A9E29BC4-0FFC-DC83-046C-814860D3F160}"/>
                  </a:ext>
                </a:extLst>
              </p:cNvPr>
              <p:cNvPicPr/>
              <p:nvPr/>
            </p:nvPicPr>
            <p:blipFill>
              <a:blip r:embed="rId20"/>
              <a:stretch>
                <a:fillRect/>
              </a:stretch>
            </p:blipFill>
            <p:spPr>
              <a:xfrm>
                <a:off x="7915262" y="1712004"/>
                <a:ext cx="90000" cy="184032"/>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3" name="حبر 42">
                <a:extLst>
                  <a:ext uri="{FF2B5EF4-FFF2-40B4-BE49-F238E27FC236}">
                    <a16:creationId xmlns:a16="http://schemas.microsoft.com/office/drawing/2014/main" id="{741B9E87-901B-6EE4-7303-656E4606FEFD}"/>
                  </a:ext>
                </a:extLst>
              </p14:cNvPr>
              <p14:cNvContentPartPr/>
              <p14:nvPr/>
            </p14:nvContentPartPr>
            <p14:xfrm>
              <a:off x="7699622" y="1837320"/>
              <a:ext cx="108000" cy="113040"/>
            </p14:xfrm>
          </p:contentPart>
        </mc:Choice>
        <mc:Fallback xmlns="">
          <p:pic>
            <p:nvPicPr>
              <p:cNvPr id="43" name="حبر 42">
                <a:extLst>
                  <a:ext uri="{FF2B5EF4-FFF2-40B4-BE49-F238E27FC236}">
                    <a16:creationId xmlns:a16="http://schemas.microsoft.com/office/drawing/2014/main" id="{741B9E87-901B-6EE4-7303-656E4606FEFD}"/>
                  </a:ext>
                </a:extLst>
              </p:cNvPr>
              <p:cNvPicPr/>
              <p:nvPr/>
            </p:nvPicPr>
            <p:blipFill>
              <a:blip r:embed="rId22"/>
              <a:stretch>
                <a:fillRect/>
              </a:stretch>
            </p:blipFill>
            <p:spPr>
              <a:xfrm>
                <a:off x="7684090" y="1821840"/>
                <a:ext cx="138702"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2773" name="حبر 32773">
                <a:extLst>
                  <a:ext uri="{FF2B5EF4-FFF2-40B4-BE49-F238E27FC236}">
                    <a16:creationId xmlns:a16="http://schemas.microsoft.com/office/drawing/2014/main" id="{2F19EF8C-4985-B09D-97A8-76AABE715D0F}"/>
                  </a:ext>
                </a:extLst>
              </p14:cNvPr>
              <p14:cNvContentPartPr/>
              <p14:nvPr/>
            </p14:nvContentPartPr>
            <p14:xfrm>
              <a:off x="4631702" y="1660200"/>
              <a:ext cx="3052080" cy="419400"/>
            </p14:xfrm>
          </p:contentPart>
        </mc:Choice>
        <mc:Fallback xmlns="">
          <p:pic>
            <p:nvPicPr>
              <p:cNvPr id="32773" name="حبر 32773">
                <a:extLst>
                  <a:ext uri="{FF2B5EF4-FFF2-40B4-BE49-F238E27FC236}">
                    <a16:creationId xmlns:a16="http://schemas.microsoft.com/office/drawing/2014/main" id="{2F19EF8C-4985-B09D-97A8-76AABE715D0F}"/>
                  </a:ext>
                </a:extLst>
              </p:cNvPr>
              <p:cNvPicPr/>
              <p:nvPr/>
            </p:nvPicPr>
            <p:blipFill>
              <a:blip r:embed="rId24"/>
              <a:stretch>
                <a:fillRect/>
              </a:stretch>
            </p:blipFill>
            <p:spPr>
              <a:xfrm>
                <a:off x="4616224" y="1645080"/>
                <a:ext cx="3082676" cy="45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2774" name="حبر 32773">
                <a:extLst>
                  <a:ext uri="{FF2B5EF4-FFF2-40B4-BE49-F238E27FC236}">
                    <a16:creationId xmlns:a16="http://schemas.microsoft.com/office/drawing/2014/main" id="{1AEE1966-0581-3932-8499-47526093A6EF}"/>
                  </a:ext>
                </a:extLst>
              </p14:cNvPr>
              <p14:cNvContentPartPr/>
              <p14:nvPr/>
            </p14:nvContentPartPr>
            <p14:xfrm>
              <a:off x="3148501" y="359518"/>
              <a:ext cx="47880" cy="41760"/>
            </p14:xfrm>
          </p:contentPart>
        </mc:Choice>
        <mc:Fallback xmlns="">
          <p:pic>
            <p:nvPicPr>
              <p:cNvPr id="32774" name="حبر 32773">
                <a:extLst>
                  <a:ext uri="{FF2B5EF4-FFF2-40B4-BE49-F238E27FC236}">
                    <a16:creationId xmlns:a16="http://schemas.microsoft.com/office/drawing/2014/main" id="{1AEE1966-0581-3932-8499-47526093A6EF}"/>
                  </a:ext>
                </a:extLst>
              </p:cNvPr>
              <p:cNvPicPr/>
              <p:nvPr/>
            </p:nvPicPr>
            <p:blipFill>
              <a:blip r:embed="rId26"/>
              <a:stretch>
                <a:fillRect/>
              </a:stretch>
            </p:blipFill>
            <p:spPr>
              <a:xfrm>
                <a:off x="3133381" y="344038"/>
                <a:ext cx="7848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2775" name="حبر 32774">
                <a:extLst>
                  <a:ext uri="{FF2B5EF4-FFF2-40B4-BE49-F238E27FC236}">
                    <a16:creationId xmlns:a16="http://schemas.microsoft.com/office/drawing/2014/main" id="{1CE5B45E-349C-B9B2-409A-84CD529C990D}"/>
                  </a:ext>
                </a:extLst>
              </p14:cNvPr>
              <p14:cNvContentPartPr/>
              <p14:nvPr/>
            </p14:nvContentPartPr>
            <p14:xfrm>
              <a:off x="1263901" y="3509158"/>
              <a:ext cx="2634480" cy="219240"/>
            </p14:xfrm>
          </p:contentPart>
        </mc:Choice>
        <mc:Fallback xmlns="">
          <p:pic>
            <p:nvPicPr>
              <p:cNvPr id="32775" name="حبر 32774">
                <a:extLst>
                  <a:ext uri="{FF2B5EF4-FFF2-40B4-BE49-F238E27FC236}">
                    <a16:creationId xmlns:a16="http://schemas.microsoft.com/office/drawing/2014/main" id="{1CE5B45E-349C-B9B2-409A-84CD529C990D}"/>
                  </a:ext>
                </a:extLst>
              </p:cNvPr>
              <p:cNvPicPr/>
              <p:nvPr/>
            </p:nvPicPr>
            <p:blipFill>
              <a:blip r:embed="rId28"/>
              <a:stretch>
                <a:fillRect/>
              </a:stretch>
            </p:blipFill>
            <p:spPr>
              <a:xfrm>
                <a:off x="1209901" y="3401518"/>
                <a:ext cx="2742120" cy="434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2792" name="حبر 32791">
                <a:extLst>
                  <a:ext uri="{FF2B5EF4-FFF2-40B4-BE49-F238E27FC236}">
                    <a16:creationId xmlns:a16="http://schemas.microsoft.com/office/drawing/2014/main" id="{685D8EBA-6DEA-BE64-49A0-95520881DFB8}"/>
                  </a:ext>
                </a:extLst>
              </p14:cNvPr>
              <p14:cNvContentPartPr/>
              <p14:nvPr/>
            </p14:nvContentPartPr>
            <p14:xfrm>
              <a:off x="5704877" y="2052341"/>
              <a:ext cx="39600" cy="21960"/>
            </p14:xfrm>
          </p:contentPart>
        </mc:Choice>
        <mc:Fallback xmlns="">
          <p:pic>
            <p:nvPicPr>
              <p:cNvPr id="32792" name="حبر 32791">
                <a:extLst>
                  <a:ext uri="{FF2B5EF4-FFF2-40B4-BE49-F238E27FC236}">
                    <a16:creationId xmlns:a16="http://schemas.microsoft.com/office/drawing/2014/main" id="{685D8EBA-6DEA-BE64-49A0-95520881DFB8}"/>
                  </a:ext>
                </a:extLst>
              </p:cNvPr>
              <p:cNvPicPr/>
              <p:nvPr/>
            </p:nvPicPr>
            <p:blipFill>
              <a:blip r:embed="rId30"/>
              <a:stretch>
                <a:fillRect/>
              </a:stretch>
            </p:blipFill>
            <p:spPr>
              <a:xfrm>
                <a:off x="5689397" y="2036861"/>
                <a:ext cx="6984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2793" name="حبر 32793">
                <a:extLst>
                  <a:ext uri="{FF2B5EF4-FFF2-40B4-BE49-F238E27FC236}">
                    <a16:creationId xmlns:a16="http://schemas.microsoft.com/office/drawing/2014/main" id="{A04901C8-D53E-4A98-886F-C1741C097EAF}"/>
                  </a:ext>
                </a:extLst>
              </p14:cNvPr>
              <p14:cNvContentPartPr/>
              <p14:nvPr/>
            </p14:nvContentPartPr>
            <p14:xfrm>
              <a:off x="4435157" y="3224141"/>
              <a:ext cx="1182960" cy="380880"/>
            </p14:xfrm>
          </p:contentPart>
        </mc:Choice>
        <mc:Fallback xmlns="">
          <p:pic>
            <p:nvPicPr>
              <p:cNvPr id="32793" name="حبر 32793">
                <a:extLst>
                  <a:ext uri="{FF2B5EF4-FFF2-40B4-BE49-F238E27FC236}">
                    <a16:creationId xmlns:a16="http://schemas.microsoft.com/office/drawing/2014/main" id="{A04901C8-D53E-4A98-886F-C1741C097EAF}"/>
                  </a:ext>
                </a:extLst>
              </p:cNvPr>
              <p:cNvPicPr/>
              <p:nvPr/>
            </p:nvPicPr>
            <p:blipFill>
              <a:blip r:embed="rId32"/>
              <a:stretch>
                <a:fillRect/>
              </a:stretch>
            </p:blipFill>
            <p:spPr>
              <a:xfrm>
                <a:off x="4419677" y="3209007"/>
                <a:ext cx="1213560" cy="411509"/>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2802" name="حبر 32802">
                <a:extLst>
                  <a:ext uri="{FF2B5EF4-FFF2-40B4-BE49-F238E27FC236}">
                    <a16:creationId xmlns:a16="http://schemas.microsoft.com/office/drawing/2014/main" id="{B194C00B-96B8-B1A5-04BD-1DF4DEE24F9A}"/>
                  </a:ext>
                </a:extLst>
              </p14:cNvPr>
              <p14:cNvContentPartPr/>
              <p14:nvPr/>
            </p14:nvContentPartPr>
            <p14:xfrm>
              <a:off x="7567517" y="3609521"/>
              <a:ext cx="684720" cy="247680"/>
            </p14:xfrm>
          </p:contentPart>
        </mc:Choice>
        <mc:Fallback xmlns="">
          <p:pic>
            <p:nvPicPr>
              <p:cNvPr id="32802" name="حبر 32802">
                <a:extLst>
                  <a:ext uri="{FF2B5EF4-FFF2-40B4-BE49-F238E27FC236}">
                    <a16:creationId xmlns:a16="http://schemas.microsoft.com/office/drawing/2014/main" id="{B194C00B-96B8-B1A5-04BD-1DF4DEE24F9A}"/>
                  </a:ext>
                </a:extLst>
              </p:cNvPr>
              <p:cNvPicPr/>
              <p:nvPr/>
            </p:nvPicPr>
            <p:blipFill>
              <a:blip r:embed="rId34"/>
              <a:stretch>
                <a:fillRect/>
              </a:stretch>
            </p:blipFill>
            <p:spPr>
              <a:xfrm>
                <a:off x="7552397" y="3594401"/>
                <a:ext cx="714960" cy="278280"/>
              </a:xfrm>
              <a:prstGeom prst="rect">
                <a:avLst/>
              </a:prstGeom>
            </p:spPr>
          </p:pic>
        </mc:Fallback>
      </mc:AlternateContent>
      <p:sp>
        <p:nvSpPr>
          <p:cNvPr id="32803" name="مربع نص 32802">
            <a:extLst>
              <a:ext uri="{FF2B5EF4-FFF2-40B4-BE49-F238E27FC236}">
                <a16:creationId xmlns:a16="http://schemas.microsoft.com/office/drawing/2014/main" id="{29082853-5849-D2D3-A373-40A3C9891E80}"/>
              </a:ext>
            </a:extLst>
          </p:cNvPr>
          <p:cNvSpPr txBox="1"/>
          <p:nvPr/>
        </p:nvSpPr>
        <p:spPr>
          <a:xfrm>
            <a:off x="4157844" y="5244422"/>
            <a:ext cx="3507499" cy="646331"/>
          </a:xfrm>
          <a:prstGeom prst="rect">
            <a:avLst/>
          </a:prstGeom>
          <a:noFill/>
        </p:spPr>
        <p:txBody>
          <a:bodyPr wrap="square" rtlCol="1">
            <a:spAutoFit/>
          </a:bodyPr>
          <a:lstStyle/>
          <a:p>
            <a:pPr algn="r"/>
            <a:r>
              <a:rPr lang="ar-SA" dirty="0"/>
              <a:t>يتأثر رد فعلنا تجاه شخص واحد بأشخاص آخرين قابلناهم مؤخرًا</a:t>
            </a:r>
          </a:p>
        </p:txBody>
      </p:sp>
    </p:spTree>
    <p:extLst>
      <p:ext uri="{BB962C8B-B14F-4D97-AF65-F5344CB8AC3E}">
        <p14:creationId xmlns:p14="http://schemas.microsoft.com/office/powerpoint/2010/main" val="254855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bwMode="auto">
          <a:xfrm>
            <a:off x="889489" y="51054"/>
            <a:ext cx="8116110" cy="1387221"/>
          </a:xfrm>
        </p:spPr>
        <p:txBody>
          <a:bodyPr wrap="square" numCol="1" anchorCtr="0" compatLnSpc="1">
            <a:prstTxWarp prst="textNoShape">
              <a:avLst/>
            </a:prstTxWarp>
          </a:bodyPr>
          <a:lstStyle/>
          <a:p>
            <a:r>
              <a:rPr lang="en-US" sz="4800" dirty="0">
                <a:ea typeface="ＭＳ Ｐゴシック" pitchFamily="34" charset="-128"/>
              </a:rPr>
              <a:t>Explain Attribution Theory</a:t>
            </a:r>
            <a:endParaRPr lang="en-US" sz="4800" dirty="0">
              <a:effectLst/>
              <a:latin typeface="Arial Narrow" pitchFamily="34" charset="0"/>
              <a:ea typeface="ＭＳ Ｐゴシック" pitchFamily="34" charset="-128"/>
            </a:endParaRPr>
          </a:p>
        </p:txBody>
      </p:sp>
      <p:sp>
        <p:nvSpPr>
          <p:cNvPr id="38920" name="Content Placeholder 13"/>
          <p:cNvSpPr>
            <a:spLocks noGrp="1"/>
          </p:cNvSpPr>
          <p:nvPr>
            <p:ph idx="1"/>
          </p:nvPr>
        </p:nvSpPr>
        <p:spPr bwMode="auto">
          <a:xfrm>
            <a:off x="889489" y="1297370"/>
            <a:ext cx="8053048" cy="5103430"/>
          </a:xfrm>
        </p:spPr>
        <p:txBody>
          <a:bodyPr wrap="square" numCol="1" anchor="t" anchorCtr="0" compatLnSpc="1">
            <a:prstTxWarp prst="textNoShape">
              <a:avLst/>
            </a:prstTxWarp>
            <a:noAutofit/>
          </a:bodyPr>
          <a:lstStyle/>
          <a:p>
            <a:pPr eaLnBrk="1" hangingPunct="1"/>
            <a:r>
              <a:rPr lang="en-US" sz="2800" b="1" dirty="0">
                <a:solidFill>
                  <a:srgbClr val="FF9900"/>
                </a:solidFill>
                <a:effectLst/>
                <a:ea typeface="ＭＳ Ｐゴシック" pitchFamily="34" charset="-128"/>
              </a:rPr>
              <a:t>Stereotyping</a:t>
            </a:r>
          </a:p>
          <a:p>
            <a:pPr lvl="1" eaLnBrk="1" hangingPunct="1"/>
            <a:r>
              <a:rPr lang="en-US" sz="2800" dirty="0">
                <a:effectLst/>
                <a:ea typeface="ＭＳ Ｐゴシック" pitchFamily="34" charset="-128"/>
              </a:rPr>
              <a:t>Judging someone on the basis of our perception of the group to which he or she belongs. </a:t>
            </a:r>
          </a:p>
          <a:p>
            <a:pPr marL="1087438" lvl="2" indent="-311150"/>
            <a:r>
              <a:rPr lang="en-US" sz="2800" dirty="0">
                <a:ea typeface="ＭＳ Ｐゴシック" pitchFamily="34" charset="-128"/>
              </a:rPr>
              <a:t>We have to monitor ourselves to make sure we’re not unfairly applying a stereotype in our evaluations and decisions. </a:t>
            </a:r>
            <a:endParaRPr lang="en-US" sz="2800" dirty="0">
              <a:effectLst/>
              <a:ea typeface="ＭＳ Ｐゴシック" pitchFamily="34" charset="-128"/>
            </a:endParaRPr>
          </a:p>
        </p:txBody>
      </p:sp>
      <p:sp>
        <p:nvSpPr>
          <p:cNvPr id="7" name="Slide Number Placeholder 5"/>
          <p:cNvSpPr>
            <a:spLocks noGrp="1"/>
          </p:cNvSpPr>
          <p:nvPr>
            <p:ph type="sldNum" sz="quarter" idx="12"/>
          </p:nvPr>
        </p:nvSpPr>
        <p:spPr/>
        <p:txBody>
          <a:bodyPr/>
          <a:lstStyle/>
          <a:p>
            <a:pPr>
              <a:defRPr/>
            </a:pPr>
            <a:r>
              <a:rPr lang="en-US" dirty="0"/>
              <a:t>6-</a:t>
            </a:r>
            <a:fld id="{35B523B4-38AF-48ED-90CF-BC3A39A1BBB2}" type="slidenum">
              <a:rPr lang="en-US"/>
              <a:pPr>
                <a:defRPr/>
              </a:pPr>
              <a:t>12</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2</a:t>
            </a:r>
          </a:p>
        </p:txBody>
      </p:sp>
      <mc:AlternateContent xmlns:mc="http://schemas.openxmlformats.org/markup-compatibility/2006" xmlns:p14="http://schemas.microsoft.com/office/powerpoint/2010/main">
        <mc:Choice Requires="p14">
          <p:contentPart p14:bwMode="auto" r:id="rId3">
            <p14:nvContentPartPr>
              <p14:cNvPr id="3" name="حبر 2">
                <a:extLst>
                  <a:ext uri="{FF2B5EF4-FFF2-40B4-BE49-F238E27FC236}">
                    <a16:creationId xmlns:a16="http://schemas.microsoft.com/office/drawing/2014/main" id="{2AD71944-5E55-EB68-8CCE-2F23688755C9}"/>
                  </a:ext>
                </a:extLst>
              </p14:cNvPr>
              <p14:cNvContentPartPr/>
              <p14:nvPr/>
            </p14:nvContentPartPr>
            <p14:xfrm>
              <a:off x="1371683" y="1579690"/>
              <a:ext cx="2147400" cy="81000"/>
            </p14:xfrm>
          </p:contentPart>
        </mc:Choice>
        <mc:Fallback xmlns="">
          <p:pic>
            <p:nvPicPr>
              <p:cNvPr id="3" name="حبر 2">
                <a:extLst>
                  <a:ext uri="{FF2B5EF4-FFF2-40B4-BE49-F238E27FC236}">
                    <a16:creationId xmlns:a16="http://schemas.microsoft.com/office/drawing/2014/main" id="{2AD71944-5E55-EB68-8CCE-2F23688755C9}"/>
                  </a:ext>
                </a:extLst>
              </p:cNvPr>
              <p:cNvPicPr/>
              <p:nvPr/>
            </p:nvPicPr>
            <p:blipFill>
              <a:blip r:embed="rId4"/>
              <a:stretch>
                <a:fillRect/>
              </a:stretch>
            </p:blipFill>
            <p:spPr>
              <a:xfrm>
                <a:off x="1318043" y="1472050"/>
                <a:ext cx="225504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 name="حبر 14">
                <a:extLst>
                  <a:ext uri="{FF2B5EF4-FFF2-40B4-BE49-F238E27FC236}">
                    <a16:creationId xmlns:a16="http://schemas.microsoft.com/office/drawing/2014/main" id="{61717DC3-7345-F4D7-EB3C-98C08C5E3CFC}"/>
                  </a:ext>
                </a:extLst>
              </p14:cNvPr>
              <p14:cNvContentPartPr/>
              <p14:nvPr/>
            </p14:nvContentPartPr>
            <p14:xfrm>
              <a:off x="4405447" y="1349420"/>
              <a:ext cx="885600" cy="264600"/>
            </p14:xfrm>
          </p:contentPart>
        </mc:Choice>
        <mc:Fallback xmlns="">
          <p:pic>
            <p:nvPicPr>
              <p:cNvPr id="14" name="حبر 14">
                <a:extLst>
                  <a:ext uri="{FF2B5EF4-FFF2-40B4-BE49-F238E27FC236}">
                    <a16:creationId xmlns:a16="http://schemas.microsoft.com/office/drawing/2014/main" id="{61717DC3-7345-F4D7-EB3C-98C08C5E3CFC}"/>
                  </a:ext>
                </a:extLst>
              </p:cNvPr>
              <p:cNvPicPr/>
              <p:nvPr/>
            </p:nvPicPr>
            <p:blipFill>
              <a:blip r:embed="rId6"/>
              <a:stretch>
                <a:fillRect/>
              </a:stretch>
            </p:blipFill>
            <p:spPr>
              <a:xfrm>
                <a:off x="4389967" y="1333940"/>
                <a:ext cx="91620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4" name="حبر 24">
                <a:extLst>
                  <a:ext uri="{FF2B5EF4-FFF2-40B4-BE49-F238E27FC236}">
                    <a16:creationId xmlns:a16="http://schemas.microsoft.com/office/drawing/2014/main" id="{D91A1058-1A51-7F0A-B1C7-A9AB067DB32A}"/>
                  </a:ext>
                </a:extLst>
              </p14:cNvPr>
              <p14:cNvContentPartPr/>
              <p14:nvPr/>
            </p14:nvContentPartPr>
            <p14:xfrm>
              <a:off x="3759247" y="1353020"/>
              <a:ext cx="596520" cy="210960"/>
            </p14:xfrm>
          </p:contentPart>
        </mc:Choice>
        <mc:Fallback xmlns="">
          <p:pic>
            <p:nvPicPr>
              <p:cNvPr id="24" name="حبر 24">
                <a:extLst>
                  <a:ext uri="{FF2B5EF4-FFF2-40B4-BE49-F238E27FC236}">
                    <a16:creationId xmlns:a16="http://schemas.microsoft.com/office/drawing/2014/main" id="{D91A1058-1A51-7F0A-B1C7-A9AB067DB32A}"/>
                  </a:ext>
                </a:extLst>
              </p:cNvPr>
              <p:cNvPicPr/>
              <p:nvPr/>
            </p:nvPicPr>
            <p:blipFill>
              <a:blip r:embed="rId8"/>
              <a:stretch>
                <a:fillRect/>
              </a:stretch>
            </p:blipFill>
            <p:spPr>
              <a:xfrm>
                <a:off x="3744127" y="1337540"/>
                <a:ext cx="62712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9" name="حبر 29">
                <a:extLst>
                  <a:ext uri="{FF2B5EF4-FFF2-40B4-BE49-F238E27FC236}">
                    <a16:creationId xmlns:a16="http://schemas.microsoft.com/office/drawing/2014/main" id="{580CDD4E-8FD8-AD9A-2719-F12DA7DD914C}"/>
                  </a:ext>
                </a:extLst>
              </p14:cNvPr>
              <p14:cNvContentPartPr/>
              <p14:nvPr/>
            </p14:nvContentPartPr>
            <p14:xfrm>
              <a:off x="5248431" y="1695706"/>
              <a:ext cx="1136160" cy="174240"/>
            </p14:xfrm>
          </p:contentPart>
        </mc:Choice>
        <mc:Fallback xmlns="">
          <p:pic>
            <p:nvPicPr>
              <p:cNvPr id="29" name="حبر 29">
                <a:extLst>
                  <a:ext uri="{FF2B5EF4-FFF2-40B4-BE49-F238E27FC236}">
                    <a16:creationId xmlns:a16="http://schemas.microsoft.com/office/drawing/2014/main" id="{580CDD4E-8FD8-AD9A-2719-F12DA7DD914C}"/>
                  </a:ext>
                </a:extLst>
              </p:cNvPr>
              <p:cNvPicPr/>
              <p:nvPr/>
            </p:nvPicPr>
            <p:blipFill>
              <a:blip r:embed="rId10"/>
              <a:stretch>
                <a:fillRect/>
              </a:stretch>
            </p:blipFill>
            <p:spPr>
              <a:xfrm>
                <a:off x="5233311" y="1680226"/>
                <a:ext cx="116676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1" name="حبر 41">
                <a:extLst>
                  <a:ext uri="{FF2B5EF4-FFF2-40B4-BE49-F238E27FC236}">
                    <a16:creationId xmlns:a16="http://schemas.microsoft.com/office/drawing/2014/main" id="{7DEB7F29-CE4E-B475-5CD4-FE46CFF245A5}"/>
                  </a:ext>
                </a:extLst>
              </p14:cNvPr>
              <p14:cNvContentPartPr/>
              <p14:nvPr/>
            </p14:nvContentPartPr>
            <p14:xfrm>
              <a:off x="3220125" y="2857198"/>
              <a:ext cx="831960" cy="239760"/>
            </p14:xfrm>
          </p:contentPart>
        </mc:Choice>
        <mc:Fallback xmlns="">
          <p:pic>
            <p:nvPicPr>
              <p:cNvPr id="41" name="حبر 41">
                <a:extLst>
                  <a:ext uri="{FF2B5EF4-FFF2-40B4-BE49-F238E27FC236}">
                    <a16:creationId xmlns:a16="http://schemas.microsoft.com/office/drawing/2014/main" id="{7DEB7F29-CE4E-B475-5CD4-FE46CFF245A5}"/>
                  </a:ext>
                </a:extLst>
              </p:cNvPr>
              <p:cNvPicPr/>
              <p:nvPr/>
            </p:nvPicPr>
            <p:blipFill>
              <a:blip r:embed="rId12"/>
              <a:stretch>
                <a:fillRect/>
              </a:stretch>
            </p:blipFill>
            <p:spPr>
              <a:xfrm>
                <a:off x="3205005" y="2842078"/>
                <a:ext cx="86256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7" name="حبر 47">
                <a:extLst>
                  <a:ext uri="{FF2B5EF4-FFF2-40B4-BE49-F238E27FC236}">
                    <a16:creationId xmlns:a16="http://schemas.microsoft.com/office/drawing/2014/main" id="{4A2B808B-ED84-21AA-9EC0-0014880E1109}"/>
                  </a:ext>
                </a:extLst>
              </p14:cNvPr>
              <p14:cNvContentPartPr/>
              <p14:nvPr/>
            </p14:nvContentPartPr>
            <p14:xfrm>
              <a:off x="2035752" y="2239824"/>
              <a:ext cx="554760" cy="164160"/>
            </p14:xfrm>
          </p:contentPart>
        </mc:Choice>
        <mc:Fallback xmlns="">
          <p:pic>
            <p:nvPicPr>
              <p:cNvPr id="47" name="حبر 47">
                <a:extLst>
                  <a:ext uri="{FF2B5EF4-FFF2-40B4-BE49-F238E27FC236}">
                    <a16:creationId xmlns:a16="http://schemas.microsoft.com/office/drawing/2014/main" id="{4A2B808B-ED84-21AA-9EC0-0014880E1109}"/>
                  </a:ext>
                </a:extLst>
              </p:cNvPr>
              <p:cNvPicPr/>
              <p:nvPr/>
            </p:nvPicPr>
            <p:blipFill>
              <a:blip r:embed="rId14"/>
              <a:stretch>
                <a:fillRect/>
              </a:stretch>
            </p:blipFill>
            <p:spPr>
              <a:xfrm>
                <a:off x="2020632" y="2224704"/>
                <a:ext cx="58536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9" name="حبر 48">
                <a:extLst>
                  <a:ext uri="{FF2B5EF4-FFF2-40B4-BE49-F238E27FC236}">
                    <a16:creationId xmlns:a16="http://schemas.microsoft.com/office/drawing/2014/main" id="{2558D52E-5135-05D7-763D-7B00E17008FC}"/>
                  </a:ext>
                </a:extLst>
              </p14:cNvPr>
              <p14:cNvContentPartPr/>
              <p14:nvPr/>
            </p14:nvContentPartPr>
            <p14:xfrm>
              <a:off x="1637591" y="2236230"/>
              <a:ext cx="277560" cy="109800"/>
            </p14:xfrm>
          </p:contentPart>
        </mc:Choice>
        <mc:Fallback xmlns="">
          <p:pic>
            <p:nvPicPr>
              <p:cNvPr id="49" name="حبر 48">
                <a:extLst>
                  <a:ext uri="{FF2B5EF4-FFF2-40B4-BE49-F238E27FC236}">
                    <a16:creationId xmlns:a16="http://schemas.microsoft.com/office/drawing/2014/main" id="{2558D52E-5135-05D7-763D-7B00E17008FC}"/>
                  </a:ext>
                </a:extLst>
              </p:cNvPr>
              <p:cNvPicPr/>
              <p:nvPr/>
            </p:nvPicPr>
            <p:blipFill>
              <a:blip r:embed="rId16"/>
              <a:stretch>
                <a:fillRect/>
              </a:stretch>
            </p:blipFill>
            <p:spPr>
              <a:xfrm>
                <a:off x="1622471" y="2221110"/>
                <a:ext cx="30816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2" name="حبر 52">
                <a:extLst>
                  <a:ext uri="{FF2B5EF4-FFF2-40B4-BE49-F238E27FC236}">
                    <a16:creationId xmlns:a16="http://schemas.microsoft.com/office/drawing/2014/main" id="{1CCBB061-70EF-ABBF-53F0-BCF9AE4040EF}"/>
                  </a:ext>
                </a:extLst>
              </p14:cNvPr>
              <p14:cNvContentPartPr/>
              <p14:nvPr/>
            </p14:nvContentPartPr>
            <p14:xfrm>
              <a:off x="1317551" y="2262510"/>
              <a:ext cx="345600" cy="133920"/>
            </p14:xfrm>
          </p:contentPart>
        </mc:Choice>
        <mc:Fallback xmlns="">
          <p:pic>
            <p:nvPicPr>
              <p:cNvPr id="52" name="حبر 52">
                <a:extLst>
                  <a:ext uri="{FF2B5EF4-FFF2-40B4-BE49-F238E27FC236}">
                    <a16:creationId xmlns:a16="http://schemas.microsoft.com/office/drawing/2014/main" id="{1CCBB061-70EF-ABBF-53F0-BCF9AE4040EF}"/>
                  </a:ext>
                </a:extLst>
              </p:cNvPr>
              <p:cNvPicPr/>
              <p:nvPr/>
            </p:nvPicPr>
            <p:blipFill>
              <a:blip r:embed="rId18"/>
              <a:stretch>
                <a:fillRect/>
              </a:stretch>
            </p:blipFill>
            <p:spPr>
              <a:xfrm>
                <a:off x="1302431" y="2247390"/>
                <a:ext cx="37620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3" name="حبر 52">
                <a:extLst>
                  <a:ext uri="{FF2B5EF4-FFF2-40B4-BE49-F238E27FC236}">
                    <a16:creationId xmlns:a16="http://schemas.microsoft.com/office/drawing/2014/main" id="{A0604B0A-CB04-45D4-1F1E-82FE084BD60A}"/>
                  </a:ext>
                </a:extLst>
              </p14:cNvPr>
              <p14:cNvContentPartPr/>
              <p14:nvPr/>
            </p14:nvContentPartPr>
            <p14:xfrm>
              <a:off x="1065551" y="2262510"/>
              <a:ext cx="212040" cy="98640"/>
            </p14:xfrm>
          </p:contentPart>
        </mc:Choice>
        <mc:Fallback xmlns="">
          <p:pic>
            <p:nvPicPr>
              <p:cNvPr id="53" name="حبر 52">
                <a:extLst>
                  <a:ext uri="{FF2B5EF4-FFF2-40B4-BE49-F238E27FC236}">
                    <a16:creationId xmlns:a16="http://schemas.microsoft.com/office/drawing/2014/main" id="{A0604B0A-CB04-45D4-1F1E-82FE084BD60A}"/>
                  </a:ext>
                </a:extLst>
              </p:cNvPr>
              <p:cNvPicPr/>
              <p:nvPr/>
            </p:nvPicPr>
            <p:blipFill>
              <a:blip r:embed="rId20"/>
              <a:stretch>
                <a:fillRect/>
              </a:stretch>
            </p:blipFill>
            <p:spPr>
              <a:xfrm>
                <a:off x="1050431" y="2247390"/>
                <a:ext cx="24264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6" name="حبر 56">
                <a:extLst>
                  <a:ext uri="{FF2B5EF4-FFF2-40B4-BE49-F238E27FC236}">
                    <a16:creationId xmlns:a16="http://schemas.microsoft.com/office/drawing/2014/main" id="{92987782-34A5-1B22-D1E0-6F5F3E337F92}"/>
                  </a:ext>
                </a:extLst>
              </p14:cNvPr>
              <p14:cNvContentPartPr/>
              <p14:nvPr/>
            </p14:nvContentPartPr>
            <p14:xfrm>
              <a:off x="1075631" y="2202030"/>
              <a:ext cx="30600" cy="5400"/>
            </p14:xfrm>
          </p:contentPart>
        </mc:Choice>
        <mc:Fallback xmlns="">
          <p:pic>
            <p:nvPicPr>
              <p:cNvPr id="56" name="حبر 56">
                <a:extLst>
                  <a:ext uri="{FF2B5EF4-FFF2-40B4-BE49-F238E27FC236}">
                    <a16:creationId xmlns:a16="http://schemas.microsoft.com/office/drawing/2014/main" id="{92987782-34A5-1B22-D1E0-6F5F3E337F92}"/>
                  </a:ext>
                </a:extLst>
              </p:cNvPr>
              <p:cNvPicPr/>
              <p:nvPr/>
            </p:nvPicPr>
            <p:blipFill>
              <a:blip r:embed="rId22"/>
              <a:stretch>
                <a:fillRect/>
              </a:stretch>
            </p:blipFill>
            <p:spPr>
              <a:xfrm>
                <a:off x="1060511" y="2186910"/>
                <a:ext cx="612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8913" name="حبر 38913">
                <a:extLst>
                  <a:ext uri="{FF2B5EF4-FFF2-40B4-BE49-F238E27FC236}">
                    <a16:creationId xmlns:a16="http://schemas.microsoft.com/office/drawing/2014/main" id="{EB51C150-A60F-87C3-0189-2BB09C7FBEDD}"/>
                  </a:ext>
                </a:extLst>
              </p14:cNvPr>
              <p14:cNvContentPartPr/>
              <p14:nvPr/>
            </p14:nvContentPartPr>
            <p14:xfrm>
              <a:off x="4542999" y="3560231"/>
              <a:ext cx="690840" cy="156600"/>
            </p14:xfrm>
          </p:contentPart>
        </mc:Choice>
        <mc:Fallback xmlns="">
          <p:pic>
            <p:nvPicPr>
              <p:cNvPr id="38913" name="حبر 38913">
                <a:extLst>
                  <a:ext uri="{FF2B5EF4-FFF2-40B4-BE49-F238E27FC236}">
                    <a16:creationId xmlns:a16="http://schemas.microsoft.com/office/drawing/2014/main" id="{EB51C150-A60F-87C3-0189-2BB09C7FBEDD}"/>
                  </a:ext>
                </a:extLst>
              </p:cNvPr>
              <p:cNvPicPr/>
              <p:nvPr/>
            </p:nvPicPr>
            <p:blipFill>
              <a:blip r:embed="rId24"/>
              <a:stretch>
                <a:fillRect/>
              </a:stretch>
            </p:blipFill>
            <p:spPr>
              <a:xfrm>
                <a:off x="4527879" y="3545111"/>
                <a:ext cx="72144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8926" name="حبر 38926">
                <a:extLst>
                  <a:ext uri="{FF2B5EF4-FFF2-40B4-BE49-F238E27FC236}">
                    <a16:creationId xmlns:a16="http://schemas.microsoft.com/office/drawing/2014/main" id="{0B0E650F-65CC-14DF-28F2-9F47EAEB40F5}"/>
                  </a:ext>
                </a:extLst>
              </p14:cNvPr>
              <p14:cNvContentPartPr/>
              <p14:nvPr/>
            </p14:nvContentPartPr>
            <p14:xfrm>
              <a:off x="2365820" y="3976008"/>
              <a:ext cx="970560" cy="184320"/>
            </p14:xfrm>
          </p:contentPart>
        </mc:Choice>
        <mc:Fallback xmlns="">
          <p:pic>
            <p:nvPicPr>
              <p:cNvPr id="38926" name="حبر 38926">
                <a:extLst>
                  <a:ext uri="{FF2B5EF4-FFF2-40B4-BE49-F238E27FC236}">
                    <a16:creationId xmlns:a16="http://schemas.microsoft.com/office/drawing/2014/main" id="{0B0E650F-65CC-14DF-28F2-9F47EAEB40F5}"/>
                  </a:ext>
                </a:extLst>
              </p:cNvPr>
              <p:cNvPicPr/>
              <p:nvPr/>
            </p:nvPicPr>
            <p:blipFill>
              <a:blip r:embed="rId26"/>
              <a:stretch>
                <a:fillRect/>
              </a:stretch>
            </p:blipFill>
            <p:spPr>
              <a:xfrm>
                <a:off x="2350700" y="3960888"/>
                <a:ext cx="100116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8929" name="حبر 38929">
                <a:extLst>
                  <a:ext uri="{FF2B5EF4-FFF2-40B4-BE49-F238E27FC236}">
                    <a16:creationId xmlns:a16="http://schemas.microsoft.com/office/drawing/2014/main" id="{DC654608-EF3E-CD36-5851-5D10ACC89CFF}"/>
                  </a:ext>
                </a:extLst>
              </p14:cNvPr>
              <p14:cNvContentPartPr/>
              <p14:nvPr/>
            </p14:nvContentPartPr>
            <p14:xfrm>
              <a:off x="2353220" y="3996168"/>
              <a:ext cx="20520" cy="18000"/>
            </p14:xfrm>
          </p:contentPart>
        </mc:Choice>
        <mc:Fallback xmlns="">
          <p:pic>
            <p:nvPicPr>
              <p:cNvPr id="38929" name="حبر 38929">
                <a:extLst>
                  <a:ext uri="{FF2B5EF4-FFF2-40B4-BE49-F238E27FC236}">
                    <a16:creationId xmlns:a16="http://schemas.microsoft.com/office/drawing/2014/main" id="{DC654608-EF3E-CD36-5851-5D10ACC89CFF}"/>
                  </a:ext>
                </a:extLst>
              </p:cNvPr>
              <p:cNvPicPr/>
              <p:nvPr/>
            </p:nvPicPr>
            <p:blipFill>
              <a:blip r:embed="rId28"/>
              <a:stretch>
                <a:fillRect/>
              </a:stretch>
            </p:blipFill>
            <p:spPr>
              <a:xfrm>
                <a:off x="2338100" y="3981048"/>
                <a:ext cx="5112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3" name="حبر 14">
                <a:extLst>
                  <a:ext uri="{FF2B5EF4-FFF2-40B4-BE49-F238E27FC236}">
                    <a16:creationId xmlns:a16="http://schemas.microsoft.com/office/drawing/2014/main" id="{9EAC8F08-C84E-8BE8-87E4-320D0A216E0F}"/>
                  </a:ext>
                </a:extLst>
              </p14:cNvPr>
              <p14:cNvContentPartPr/>
              <p14:nvPr/>
            </p14:nvContentPartPr>
            <p14:xfrm>
              <a:off x="4177938" y="4895767"/>
              <a:ext cx="1852920" cy="355680"/>
            </p14:xfrm>
          </p:contentPart>
        </mc:Choice>
        <mc:Fallback>
          <p:pic>
            <p:nvPicPr>
              <p:cNvPr id="13" name="حبر 14">
                <a:extLst>
                  <a:ext uri="{FF2B5EF4-FFF2-40B4-BE49-F238E27FC236}">
                    <a16:creationId xmlns:a16="http://schemas.microsoft.com/office/drawing/2014/main" id="{9EAC8F08-C84E-8BE8-87E4-320D0A216E0F}"/>
                  </a:ext>
                </a:extLst>
              </p:cNvPr>
              <p:cNvPicPr/>
              <p:nvPr/>
            </p:nvPicPr>
            <p:blipFill>
              <a:blip r:embed="rId30"/>
              <a:stretch>
                <a:fillRect/>
              </a:stretch>
            </p:blipFill>
            <p:spPr>
              <a:xfrm>
                <a:off x="4162818" y="4880647"/>
                <a:ext cx="1883520" cy="38592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1" name="حبر 21">
                <a:extLst>
                  <a:ext uri="{FF2B5EF4-FFF2-40B4-BE49-F238E27FC236}">
                    <a16:creationId xmlns:a16="http://schemas.microsoft.com/office/drawing/2014/main" id="{B4698C80-3104-7172-EECF-649BD8859F7E}"/>
                  </a:ext>
                </a:extLst>
              </p14:cNvPr>
              <p14:cNvContentPartPr/>
              <p14:nvPr/>
            </p14:nvContentPartPr>
            <p14:xfrm>
              <a:off x="3892098" y="4694887"/>
              <a:ext cx="3907800" cy="788040"/>
            </p14:xfrm>
          </p:contentPart>
        </mc:Choice>
        <mc:Fallback>
          <p:pic>
            <p:nvPicPr>
              <p:cNvPr id="21" name="حبر 21">
                <a:extLst>
                  <a:ext uri="{FF2B5EF4-FFF2-40B4-BE49-F238E27FC236}">
                    <a16:creationId xmlns:a16="http://schemas.microsoft.com/office/drawing/2014/main" id="{B4698C80-3104-7172-EECF-649BD8859F7E}"/>
                  </a:ext>
                </a:extLst>
              </p:cNvPr>
              <p:cNvPicPr/>
              <p:nvPr/>
            </p:nvPicPr>
            <p:blipFill>
              <a:blip r:embed="rId32"/>
              <a:stretch>
                <a:fillRect/>
              </a:stretch>
            </p:blipFill>
            <p:spPr>
              <a:xfrm>
                <a:off x="3876978" y="4679407"/>
                <a:ext cx="3938400" cy="8186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2" name="حبر 21">
                <a:extLst>
                  <a:ext uri="{FF2B5EF4-FFF2-40B4-BE49-F238E27FC236}">
                    <a16:creationId xmlns:a16="http://schemas.microsoft.com/office/drawing/2014/main" id="{F246E683-303C-76A7-E673-74D25A2C0825}"/>
                  </a:ext>
                </a:extLst>
              </p14:cNvPr>
              <p14:cNvContentPartPr/>
              <p14:nvPr/>
            </p14:nvContentPartPr>
            <p14:xfrm>
              <a:off x="7961898" y="3987847"/>
              <a:ext cx="174600" cy="174600"/>
            </p14:xfrm>
          </p:contentPart>
        </mc:Choice>
        <mc:Fallback>
          <p:pic>
            <p:nvPicPr>
              <p:cNvPr id="22" name="حبر 21">
                <a:extLst>
                  <a:ext uri="{FF2B5EF4-FFF2-40B4-BE49-F238E27FC236}">
                    <a16:creationId xmlns:a16="http://schemas.microsoft.com/office/drawing/2014/main" id="{F246E683-303C-76A7-E673-74D25A2C0825}"/>
                  </a:ext>
                </a:extLst>
              </p:cNvPr>
              <p:cNvPicPr/>
              <p:nvPr/>
            </p:nvPicPr>
            <p:blipFill>
              <a:blip r:embed="rId34"/>
              <a:stretch>
                <a:fillRect/>
              </a:stretch>
            </p:blipFill>
            <p:spPr>
              <a:xfrm>
                <a:off x="7946386" y="3972367"/>
                <a:ext cx="205263" cy="20520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bwMode="auto">
          <a:xfrm>
            <a:off x="889489" y="0"/>
            <a:ext cx="8116110" cy="1387221"/>
          </a:xfrm>
        </p:spPr>
        <p:txBody>
          <a:bodyPr wrap="square" numCol="1" anchorCtr="0" compatLnSpc="1">
            <a:prstTxWarp prst="textNoShape">
              <a:avLst/>
            </a:prstTxWarp>
          </a:bodyPr>
          <a:lstStyle/>
          <a:p>
            <a:r>
              <a:rPr lang="en-US" sz="4800" dirty="0">
                <a:ea typeface="ＭＳ Ｐゴシック" pitchFamily="34" charset="-128"/>
              </a:rPr>
              <a:t>Explain Attribution Theory</a:t>
            </a:r>
            <a:endParaRPr lang="en-US" sz="4800" dirty="0">
              <a:effectLst/>
              <a:latin typeface="Arial Narrow" pitchFamily="34" charset="0"/>
              <a:ea typeface="ＭＳ Ｐゴシック" pitchFamily="34" charset="-128"/>
            </a:endParaRPr>
          </a:p>
        </p:txBody>
      </p:sp>
      <p:sp>
        <p:nvSpPr>
          <p:cNvPr id="40968" name="Content Placeholder 13"/>
          <p:cNvSpPr>
            <a:spLocks noGrp="1"/>
          </p:cNvSpPr>
          <p:nvPr>
            <p:ph idx="1"/>
          </p:nvPr>
        </p:nvSpPr>
        <p:spPr bwMode="auto">
          <a:xfrm>
            <a:off x="748325" y="1387221"/>
            <a:ext cx="8257274" cy="4590064"/>
          </a:xfrm>
        </p:spPr>
        <p:txBody>
          <a:bodyPr wrap="square" numCol="1" anchor="t" anchorCtr="0" compatLnSpc="1">
            <a:prstTxWarp prst="textNoShape">
              <a:avLst/>
            </a:prstTxWarp>
            <a:noAutofit/>
          </a:bodyPr>
          <a:lstStyle/>
          <a:p>
            <a:pPr eaLnBrk="1" hangingPunct="1"/>
            <a:r>
              <a:rPr lang="en-US" sz="2800" dirty="0">
                <a:effectLst/>
                <a:ea typeface="ＭＳ Ｐゴシック" pitchFamily="34" charset="-128"/>
              </a:rPr>
              <a:t>Applications of Shortcuts in Organizations</a:t>
            </a:r>
          </a:p>
          <a:p>
            <a:pPr lvl="1" eaLnBrk="1" hangingPunct="1"/>
            <a:r>
              <a:rPr lang="en-US" sz="2800" dirty="0">
                <a:solidFill>
                  <a:srgbClr val="FF9900"/>
                </a:solidFill>
                <a:effectLst/>
                <a:ea typeface="ＭＳ Ｐゴシック" pitchFamily="34" charset="-128"/>
              </a:rPr>
              <a:t>Employment Interview</a:t>
            </a:r>
          </a:p>
          <a:p>
            <a:pPr lvl="2" eaLnBrk="1" hangingPunct="1"/>
            <a:r>
              <a:rPr lang="en-US" sz="2800" dirty="0">
                <a:effectLst/>
                <a:ea typeface="ＭＳ Ｐゴシック" pitchFamily="34" charset="-128"/>
              </a:rPr>
              <a:t>Evidence indicates that interviewers make perceptual judgments that are often inaccurate. </a:t>
            </a:r>
          </a:p>
          <a:p>
            <a:pPr lvl="3">
              <a:buClr>
                <a:srgbClr val="C00000"/>
              </a:buClr>
              <a:buFont typeface="Wingdings" panose="05000000000000000000" pitchFamily="2" charset="2"/>
              <a:buChar char="Ø"/>
            </a:pPr>
            <a:r>
              <a:rPr lang="en-US" sz="2600" dirty="0">
                <a:latin typeface="Arial" panose="020B0604020202020204" pitchFamily="34" charset="0"/>
                <a:cs typeface="Arial" panose="020B0604020202020204" pitchFamily="34" charset="0"/>
              </a:rPr>
              <a:t>Interviewers generally draw early impressions that become very quickly entrenched. </a:t>
            </a:r>
          </a:p>
          <a:p>
            <a:pPr lvl="3">
              <a:buClr>
                <a:srgbClr val="C00000"/>
              </a:buClr>
              <a:buFont typeface="Wingdings" panose="05000000000000000000" pitchFamily="2" charset="2"/>
              <a:buChar char="Ø"/>
            </a:pPr>
            <a:r>
              <a:rPr lang="en-US" sz="2600" dirty="0">
                <a:latin typeface="Arial" panose="020B0604020202020204" pitchFamily="34" charset="0"/>
                <a:cs typeface="Arial" panose="020B0604020202020204" pitchFamily="34" charset="0"/>
              </a:rPr>
              <a:t>Studies indicate that most interviewers’ decisions change very little after the first four or five minutes of the interview. </a:t>
            </a:r>
          </a:p>
        </p:txBody>
      </p:sp>
      <p:sp>
        <p:nvSpPr>
          <p:cNvPr id="7" name="Slide Number Placeholder 5"/>
          <p:cNvSpPr>
            <a:spLocks noGrp="1"/>
          </p:cNvSpPr>
          <p:nvPr>
            <p:ph type="sldNum" sz="quarter" idx="12"/>
          </p:nvPr>
        </p:nvSpPr>
        <p:spPr/>
        <p:txBody>
          <a:bodyPr/>
          <a:lstStyle/>
          <a:p>
            <a:pPr>
              <a:defRPr/>
            </a:pPr>
            <a:r>
              <a:rPr lang="en-US" dirty="0"/>
              <a:t>6-</a:t>
            </a:r>
            <a:fld id="{35B523B4-38AF-48ED-90CF-BC3A39A1BBB2}" type="slidenum">
              <a:rPr lang="en-US"/>
              <a:pPr>
                <a:defRPr/>
              </a:pPr>
              <a:t>13</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2</a:t>
            </a:r>
          </a:p>
        </p:txBody>
      </p:sp>
      <mc:AlternateContent xmlns:mc="http://schemas.openxmlformats.org/markup-compatibility/2006" xmlns:p14="http://schemas.microsoft.com/office/powerpoint/2010/main">
        <mc:Choice Requires="p14">
          <p:contentPart p14:bwMode="auto" r:id="rId3">
            <p14:nvContentPartPr>
              <p14:cNvPr id="18" name="حبر 18">
                <a:extLst>
                  <a:ext uri="{FF2B5EF4-FFF2-40B4-BE49-F238E27FC236}">
                    <a16:creationId xmlns:a16="http://schemas.microsoft.com/office/drawing/2014/main" id="{46BD27F3-C496-22C2-E3AC-B8C20BF8DEBC}"/>
                  </a:ext>
                </a:extLst>
              </p14:cNvPr>
              <p14:cNvContentPartPr/>
              <p14:nvPr/>
            </p14:nvContentPartPr>
            <p14:xfrm>
              <a:off x="1754257" y="1130598"/>
              <a:ext cx="1225080" cy="334800"/>
            </p14:xfrm>
          </p:contentPart>
        </mc:Choice>
        <mc:Fallback xmlns="">
          <p:pic>
            <p:nvPicPr>
              <p:cNvPr id="18" name="حبر 18">
                <a:extLst>
                  <a:ext uri="{FF2B5EF4-FFF2-40B4-BE49-F238E27FC236}">
                    <a16:creationId xmlns:a16="http://schemas.microsoft.com/office/drawing/2014/main" id="{46BD27F3-C496-22C2-E3AC-B8C20BF8DEBC}"/>
                  </a:ext>
                </a:extLst>
              </p:cNvPr>
              <p:cNvPicPr/>
              <p:nvPr/>
            </p:nvPicPr>
            <p:blipFill>
              <a:blip r:embed="rId4"/>
              <a:stretch>
                <a:fillRect/>
              </a:stretch>
            </p:blipFill>
            <p:spPr>
              <a:xfrm>
                <a:off x="1739137" y="1115478"/>
                <a:ext cx="125568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 name="حبر 18">
                <a:extLst>
                  <a:ext uri="{FF2B5EF4-FFF2-40B4-BE49-F238E27FC236}">
                    <a16:creationId xmlns:a16="http://schemas.microsoft.com/office/drawing/2014/main" id="{A9D7C16B-2F4B-B8FE-60BE-6A004879A54A}"/>
                  </a:ext>
                </a:extLst>
              </p14:cNvPr>
              <p14:cNvContentPartPr/>
              <p14:nvPr/>
            </p14:nvContentPartPr>
            <p14:xfrm>
              <a:off x="1690537" y="1205838"/>
              <a:ext cx="7920" cy="165600"/>
            </p14:xfrm>
          </p:contentPart>
        </mc:Choice>
        <mc:Fallback xmlns="">
          <p:pic>
            <p:nvPicPr>
              <p:cNvPr id="19" name="حبر 18">
                <a:extLst>
                  <a:ext uri="{FF2B5EF4-FFF2-40B4-BE49-F238E27FC236}">
                    <a16:creationId xmlns:a16="http://schemas.microsoft.com/office/drawing/2014/main" id="{A9D7C16B-2F4B-B8FE-60BE-6A004879A54A}"/>
                  </a:ext>
                </a:extLst>
              </p:cNvPr>
              <p:cNvPicPr/>
              <p:nvPr/>
            </p:nvPicPr>
            <p:blipFill>
              <a:blip r:embed="rId6"/>
              <a:stretch>
                <a:fillRect/>
              </a:stretch>
            </p:blipFill>
            <p:spPr>
              <a:xfrm>
                <a:off x="1674320" y="1190358"/>
                <a:ext cx="39977"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حبر 19">
                <a:extLst>
                  <a:ext uri="{FF2B5EF4-FFF2-40B4-BE49-F238E27FC236}">
                    <a16:creationId xmlns:a16="http://schemas.microsoft.com/office/drawing/2014/main" id="{BB011F37-995F-FC58-19B3-E872B6A1470F}"/>
                  </a:ext>
                </a:extLst>
              </p14:cNvPr>
              <p14:cNvContentPartPr/>
              <p14:nvPr/>
            </p14:nvContentPartPr>
            <p14:xfrm>
              <a:off x="1224697" y="1223118"/>
              <a:ext cx="417240" cy="137160"/>
            </p14:xfrm>
          </p:contentPart>
        </mc:Choice>
        <mc:Fallback xmlns="">
          <p:pic>
            <p:nvPicPr>
              <p:cNvPr id="20" name="حبر 19">
                <a:extLst>
                  <a:ext uri="{FF2B5EF4-FFF2-40B4-BE49-F238E27FC236}">
                    <a16:creationId xmlns:a16="http://schemas.microsoft.com/office/drawing/2014/main" id="{BB011F37-995F-FC58-19B3-E872B6A1470F}"/>
                  </a:ext>
                </a:extLst>
              </p:cNvPr>
              <p:cNvPicPr/>
              <p:nvPr/>
            </p:nvPicPr>
            <p:blipFill>
              <a:blip r:embed="rId8"/>
              <a:stretch>
                <a:fillRect/>
              </a:stretch>
            </p:blipFill>
            <p:spPr>
              <a:xfrm>
                <a:off x="1209230" y="1207679"/>
                <a:ext cx="447814" cy="167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1" name="حبر 20">
                <a:extLst>
                  <a:ext uri="{FF2B5EF4-FFF2-40B4-BE49-F238E27FC236}">
                    <a16:creationId xmlns:a16="http://schemas.microsoft.com/office/drawing/2014/main" id="{61EDE66B-7F37-E750-1373-9DA7E38A0B07}"/>
                  </a:ext>
                </a:extLst>
              </p14:cNvPr>
              <p14:cNvContentPartPr/>
              <p14:nvPr/>
            </p14:nvContentPartPr>
            <p14:xfrm>
              <a:off x="1468777" y="1096758"/>
              <a:ext cx="64080" cy="56880"/>
            </p14:xfrm>
          </p:contentPart>
        </mc:Choice>
        <mc:Fallback xmlns="">
          <p:pic>
            <p:nvPicPr>
              <p:cNvPr id="21" name="حبر 20">
                <a:extLst>
                  <a:ext uri="{FF2B5EF4-FFF2-40B4-BE49-F238E27FC236}">
                    <a16:creationId xmlns:a16="http://schemas.microsoft.com/office/drawing/2014/main" id="{61EDE66B-7F37-E750-1373-9DA7E38A0B07}"/>
                  </a:ext>
                </a:extLst>
              </p:cNvPr>
              <p:cNvPicPr/>
              <p:nvPr/>
            </p:nvPicPr>
            <p:blipFill>
              <a:blip r:embed="rId10"/>
              <a:stretch>
                <a:fillRect/>
              </a:stretch>
            </p:blipFill>
            <p:spPr>
              <a:xfrm>
                <a:off x="1453297" y="1081179"/>
                <a:ext cx="94680" cy="87675"/>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1" name="حبر 31">
                <a:extLst>
                  <a:ext uri="{FF2B5EF4-FFF2-40B4-BE49-F238E27FC236}">
                    <a16:creationId xmlns:a16="http://schemas.microsoft.com/office/drawing/2014/main" id="{F8B735EE-F6CB-BA30-0A51-61C258F3D5FB}"/>
                  </a:ext>
                </a:extLst>
              </p14:cNvPr>
              <p14:cNvContentPartPr/>
              <p14:nvPr/>
            </p14:nvContentPartPr>
            <p14:xfrm>
              <a:off x="3242364" y="1846625"/>
              <a:ext cx="1495080" cy="154080"/>
            </p14:xfrm>
          </p:contentPart>
        </mc:Choice>
        <mc:Fallback xmlns="">
          <p:pic>
            <p:nvPicPr>
              <p:cNvPr id="31" name="حبر 31">
                <a:extLst>
                  <a:ext uri="{FF2B5EF4-FFF2-40B4-BE49-F238E27FC236}">
                    <a16:creationId xmlns:a16="http://schemas.microsoft.com/office/drawing/2014/main" id="{F8B735EE-F6CB-BA30-0A51-61C258F3D5FB}"/>
                  </a:ext>
                </a:extLst>
              </p:cNvPr>
              <p:cNvPicPr/>
              <p:nvPr/>
            </p:nvPicPr>
            <p:blipFill>
              <a:blip r:embed="rId12"/>
              <a:stretch>
                <a:fillRect/>
              </a:stretch>
            </p:blipFill>
            <p:spPr>
              <a:xfrm>
                <a:off x="3226884" y="1831505"/>
                <a:ext cx="152568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3" name="حبر 44">
                <a:extLst>
                  <a:ext uri="{FF2B5EF4-FFF2-40B4-BE49-F238E27FC236}">
                    <a16:creationId xmlns:a16="http://schemas.microsoft.com/office/drawing/2014/main" id="{8425D767-FB01-2DA9-835C-1AF7115C7964}"/>
                  </a:ext>
                </a:extLst>
              </p14:cNvPr>
              <p14:cNvContentPartPr/>
              <p14:nvPr/>
            </p14:nvContentPartPr>
            <p14:xfrm>
              <a:off x="2680167" y="2384207"/>
              <a:ext cx="501120" cy="134640"/>
            </p14:xfrm>
          </p:contentPart>
        </mc:Choice>
        <mc:Fallback xmlns="">
          <p:pic>
            <p:nvPicPr>
              <p:cNvPr id="43" name="حبر 44">
                <a:extLst>
                  <a:ext uri="{FF2B5EF4-FFF2-40B4-BE49-F238E27FC236}">
                    <a16:creationId xmlns:a16="http://schemas.microsoft.com/office/drawing/2014/main" id="{8425D767-FB01-2DA9-835C-1AF7115C7964}"/>
                  </a:ext>
                </a:extLst>
              </p:cNvPr>
              <p:cNvPicPr/>
              <p:nvPr/>
            </p:nvPicPr>
            <p:blipFill>
              <a:blip r:embed="rId14"/>
              <a:stretch>
                <a:fillRect/>
              </a:stretch>
            </p:blipFill>
            <p:spPr>
              <a:xfrm>
                <a:off x="2664698" y="2368768"/>
                <a:ext cx="531698" cy="164799"/>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4" name="حبر 44">
                <a:extLst>
                  <a:ext uri="{FF2B5EF4-FFF2-40B4-BE49-F238E27FC236}">
                    <a16:creationId xmlns:a16="http://schemas.microsoft.com/office/drawing/2014/main" id="{627962C9-2CBC-2C9C-8321-C2E221AD987C}"/>
                  </a:ext>
                </a:extLst>
              </p14:cNvPr>
              <p14:cNvContentPartPr/>
              <p14:nvPr/>
            </p14:nvContentPartPr>
            <p14:xfrm>
              <a:off x="3836847" y="2377367"/>
              <a:ext cx="558720" cy="164880"/>
            </p14:xfrm>
          </p:contentPart>
        </mc:Choice>
        <mc:Fallback xmlns="">
          <p:pic>
            <p:nvPicPr>
              <p:cNvPr id="44" name="حبر 44">
                <a:extLst>
                  <a:ext uri="{FF2B5EF4-FFF2-40B4-BE49-F238E27FC236}">
                    <a16:creationId xmlns:a16="http://schemas.microsoft.com/office/drawing/2014/main" id="{627962C9-2CBC-2C9C-8321-C2E221AD987C}"/>
                  </a:ext>
                </a:extLst>
              </p:cNvPr>
              <p:cNvPicPr/>
              <p:nvPr/>
            </p:nvPicPr>
            <p:blipFill>
              <a:blip r:embed="rId16"/>
              <a:stretch>
                <a:fillRect/>
              </a:stretch>
            </p:blipFill>
            <p:spPr>
              <a:xfrm>
                <a:off x="3821727" y="2362280"/>
                <a:ext cx="588960" cy="195054"/>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5" name="حبر 44">
                <a:extLst>
                  <a:ext uri="{FF2B5EF4-FFF2-40B4-BE49-F238E27FC236}">
                    <a16:creationId xmlns:a16="http://schemas.microsoft.com/office/drawing/2014/main" id="{B1DD1E34-68D5-36C1-36F2-71628F65F304}"/>
                  </a:ext>
                </a:extLst>
              </p14:cNvPr>
              <p14:cNvContentPartPr/>
              <p14:nvPr/>
            </p14:nvContentPartPr>
            <p14:xfrm>
              <a:off x="1781982" y="3676289"/>
              <a:ext cx="1910160" cy="53640"/>
            </p14:xfrm>
          </p:contentPart>
        </mc:Choice>
        <mc:Fallback xmlns="">
          <p:pic>
            <p:nvPicPr>
              <p:cNvPr id="45" name="حبر 44">
                <a:extLst>
                  <a:ext uri="{FF2B5EF4-FFF2-40B4-BE49-F238E27FC236}">
                    <a16:creationId xmlns:a16="http://schemas.microsoft.com/office/drawing/2014/main" id="{B1DD1E34-68D5-36C1-36F2-71628F65F304}"/>
                  </a:ext>
                </a:extLst>
              </p:cNvPr>
              <p:cNvPicPr/>
              <p:nvPr/>
            </p:nvPicPr>
            <p:blipFill>
              <a:blip r:embed="rId18"/>
              <a:stretch>
                <a:fillRect/>
              </a:stretch>
            </p:blipFill>
            <p:spPr>
              <a:xfrm>
                <a:off x="1766502" y="3661169"/>
                <a:ext cx="194040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9" name="حبر 49">
                <a:extLst>
                  <a:ext uri="{FF2B5EF4-FFF2-40B4-BE49-F238E27FC236}">
                    <a16:creationId xmlns:a16="http://schemas.microsoft.com/office/drawing/2014/main" id="{A5220609-3A6E-9773-B0DC-7411260ECC09}"/>
                  </a:ext>
                </a:extLst>
              </p14:cNvPr>
              <p14:cNvContentPartPr/>
              <p14:nvPr/>
            </p14:nvContentPartPr>
            <p14:xfrm>
              <a:off x="4789422" y="3457409"/>
              <a:ext cx="366840" cy="231120"/>
            </p14:xfrm>
          </p:contentPart>
        </mc:Choice>
        <mc:Fallback xmlns="">
          <p:pic>
            <p:nvPicPr>
              <p:cNvPr id="49" name="حبر 49">
                <a:extLst>
                  <a:ext uri="{FF2B5EF4-FFF2-40B4-BE49-F238E27FC236}">
                    <a16:creationId xmlns:a16="http://schemas.microsoft.com/office/drawing/2014/main" id="{A5220609-3A6E-9773-B0DC-7411260ECC09}"/>
                  </a:ext>
                </a:extLst>
              </p:cNvPr>
              <p:cNvPicPr/>
              <p:nvPr/>
            </p:nvPicPr>
            <p:blipFill>
              <a:blip r:embed="rId20"/>
              <a:stretch>
                <a:fillRect/>
              </a:stretch>
            </p:blipFill>
            <p:spPr>
              <a:xfrm>
                <a:off x="4773942" y="3441929"/>
                <a:ext cx="39708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4" name="حبر 54">
                <a:extLst>
                  <a:ext uri="{FF2B5EF4-FFF2-40B4-BE49-F238E27FC236}">
                    <a16:creationId xmlns:a16="http://schemas.microsoft.com/office/drawing/2014/main" id="{C58E5765-8EC6-4623-E5C2-EE2067046E13}"/>
                  </a:ext>
                </a:extLst>
              </p14:cNvPr>
              <p14:cNvContentPartPr/>
              <p14:nvPr/>
            </p14:nvContentPartPr>
            <p14:xfrm>
              <a:off x="4167702" y="3445529"/>
              <a:ext cx="497520" cy="142200"/>
            </p14:xfrm>
          </p:contentPart>
        </mc:Choice>
        <mc:Fallback xmlns="">
          <p:pic>
            <p:nvPicPr>
              <p:cNvPr id="54" name="حبر 54">
                <a:extLst>
                  <a:ext uri="{FF2B5EF4-FFF2-40B4-BE49-F238E27FC236}">
                    <a16:creationId xmlns:a16="http://schemas.microsoft.com/office/drawing/2014/main" id="{C58E5765-8EC6-4623-E5C2-EE2067046E13}"/>
                  </a:ext>
                </a:extLst>
              </p:cNvPr>
              <p:cNvPicPr/>
              <p:nvPr/>
            </p:nvPicPr>
            <p:blipFill>
              <a:blip r:embed="rId22"/>
              <a:stretch>
                <a:fillRect/>
              </a:stretch>
            </p:blipFill>
            <p:spPr>
              <a:xfrm>
                <a:off x="4152582" y="3430088"/>
                <a:ext cx="528120" cy="172364"/>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7" name="حبر 57">
                <a:extLst>
                  <a:ext uri="{FF2B5EF4-FFF2-40B4-BE49-F238E27FC236}">
                    <a16:creationId xmlns:a16="http://schemas.microsoft.com/office/drawing/2014/main" id="{A3BC4035-B063-940C-8F86-9C3B09EA00BC}"/>
                  </a:ext>
                </a:extLst>
              </p14:cNvPr>
              <p14:cNvContentPartPr/>
              <p14:nvPr/>
            </p14:nvContentPartPr>
            <p14:xfrm>
              <a:off x="4055382" y="3528329"/>
              <a:ext cx="325800" cy="165960"/>
            </p14:xfrm>
          </p:contentPart>
        </mc:Choice>
        <mc:Fallback xmlns="">
          <p:pic>
            <p:nvPicPr>
              <p:cNvPr id="57" name="حبر 57">
                <a:extLst>
                  <a:ext uri="{FF2B5EF4-FFF2-40B4-BE49-F238E27FC236}">
                    <a16:creationId xmlns:a16="http://schemas.microsoft.com/office/drawing/2014/main" id="{A3BC4035-B063-940C-8F86-9C3B09EA00BC}"/>
                  </a:ext>
                </a:extLst>
              </p:cNvPr>
              <p:cNvPicPr/>
              <p:nvPr/>
            </p:nvPicPr>
            <p:blipFill>
              <a:blip r:embed="rId24"/>
              <a:stretch>
                <a:fillRect/>
              </a:stretch>
            </p:blipFill>
            <p:spPr>
              <a:xfrm>
                <a:off x="4039902" y="3513209"/>
                <a:ext cx="35640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0" name="حبر 60">
                <a:extLst>
                  <a:ext uri="{FF2B5EF4-FFF2-40B4-BE49-F238E27FC236}">
                    <a16:creationId xmlns:a16="http://schemas.microsoft.com/office/drawing/2014/main" id="{E0966A2F-464C-36DF-7EF2-BBBABB8E3718}"/>
                  </a:ext>
                </a:extLst>
              </p14:cNvPr>
              <p14:cNvContentPartPr/>
              <p14:nvPr/>
            </p14:nvContentPartPr>
            <p14:xfrm>
              <a:off x="3972222" y="3416009"/>
              <a:ext cx="331920" cy="71280"/>
            </p14:xfrm>
          </p:contentPart>
        </mc:Choice>
        <mc:Fallback xmlns="">
          <p:pic>
            <p:nvPicPr>
              <p:cNvPr id="60" name="حبر 60">
                <a:extLst>
                  <a:ext uri="{FF2B5EF4-FFF2-40B4-BE49-F238E27FC236}">
                    <a16:creationId xmlns:a16="http://schemas.microsoft.com/office/drawing/2014/main" id="{E0966A2F-464C-36DF-7EF2-BBBABB8E3718}"/>
                  </a:ext>
                </a:extLst>
              </p:cNvPr>
              <p:cNvPicPr/>
              <p:nvPr/>
            </p:nvPicPr>
            <p:blipFill>
              <a:blip r:embed="rId26"/>
              <a:stretch>
                <a:fillRect/>
              </a:stretch>
            </p:blipFill>
            <p:spPr>
              <a:xfrm>
                <a:off x="3957102" y="3400529"/>
                <a:ext cx="36252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0965" name="حبر 40965">
                <a:extLst>
                  <a:ext uri="{FF2B5EF4-FFF2-40B4-BE49-F238E27FC236}">
                    <a16:creationId xmlns:a16="http://schemas.microsoft.com/office/drawing/2014/main" id="{D592D42B-7C05-B412-D4DA-B3150AB93CA4}"/>
                  </a:ext>
                </a:extLst>
              </p14:cNvPr>
              <p14:cNvContentPartPr/>
              <p14:nvPr/>
            </p14:nvContentPartPr>
            <p14:xfrm>
              <a:off x="7637072" y="2888801"/>
              <a:ext cx="947160" cy="231120"/>
            </p14:xfrm>
          </p:contentPart>
        </mc:Choice>
        <mc:Fallback xmlns="">
          <p:pic>
            <p:nvPicPr>
              <p:cNvPr id="40965" name="حبر 40965">
                <a:extLst>
                  <a:ext uri="{FF2B5EF4-FFF2-40B4-BE49-F238E27FC236}">
                    <a16:creationId xmlns:a16="http://schemas.microsoft.com/office/drawing/2014/main" id="{D592D42B-7C05-B412-D4DA-B3150AB93CA4}"/>
                  </a:ext>
                </a:extLst>
              </p:cNvPr>
              <p:cNvPicPr/>
              <p:nvPr/>
            </p:nvPicPr>
            <p:blipFill>
              <a:blip r:embed="rId28"/>
              <a:stretch>
                <a:fillRect/>
              </a:stretch>
            </p:blipFill>
            <p:spPr>
              <a:xfrm>
                <a:off x="7621946" y="2873681"/>
                <a:ext cx="977772"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0966" name="حبر 40965">
                <a:extLst>
                  <a:ext uri="{FF2B5EF4-FFF2-40B4-BE49-F238E27FC236}">
                    <a16:creationId xmlns:a16="http://schemas.microsoft.com/office/drawing/2014/main" id="{8C891CBD-E02C-4D79-9782-3350150A9414}"/>
                  </a:ext>
                </a:extLst>
              </p14:cNvPr>
              <p14:cNvContentPartPr/>
              <p14:nvPr/>
            </p14:nvContentPartPr>
            <p14:xfrm>
              <a:off x="4801227" y="4570242"/>
              <a:ext cx="2753280" cy="89280"/>
            </p14:xfrm>
          </p:contentPart>
        </mc:Choice>
        <mc:Fallback xmlns="">
          <p:pic>
            <p:nvPicPr>
              <p:cNvPr id="40966" name="حبر 40965">
                <a:extLst>
                  <a:ext uri="{FF2B5EF4-FFF2-40B4-BE49-F238E27FC236}">
                    <a16:creationId xmlns:a16="http://schemas.microsoft.com/office/drawing/2014/main" id="{8C891CBD-E02C-4D79-9782-3350150A9414}"/>
                  </a:ext>
                </a:extLst>
              </p:cNvPr>
              <p:cNvPicPr/>
              <p:nvPr/>
            </p:nvPicPr>
            <p:blipFill>
              <a:blip r:embed="rId30"/>
              <a:stretch>
                <a:fillRect/>
              </a:stretch>
            </p:blipFill>
            <p:spPr>
              <a:xfrm>
                <a:off x="4786107" y="4555122"/>
                <a:ext cx="278388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0969" name="حبر 40968">
                <a:extLst>
                  <a:ext uri="{FF2B5EF4-FFF2-40B4-BE49-F238E27FC236}">
                    <a16:creationId xmlns:a16="http://schemas.microsoft.com/office/drawing/2014/main" id="{EC0DB938-7732-6E17-3A79-6EA6F40813B3}"/>
                  </a:ext>
                </a:extLst>
              </p14:cNvPr>
              <p14:cNvContentPartPr/>
              <p14:nvPr/>
            </p14:nvContentPartPr>
            <p14:xfrm>
              <a:off x="8910578" y="4346924"/>
              <a:ext cx="163080" cy="65520"/>
            </p14:xfrm>
          </p:contentPart>
        </mc:Choice>
        <mc:Fallback xmlns="">
          <p:pic>
            <p:nvPicPr>
              <p:cNvPr id="40969" name="حبر 40968">
                <a:extLst>
                  <a:ext uri="{FF2B5EF4-FFF2-40B4-BE49-F238E27FC236}">
                    <a16:creationId xmlns:a16="http://schemas.microsoft.com/office/drawing/2014/main" id="{EC0DB938-7732-6E17-3A79-6EA6F40813B3}"/>
                  </a:ext>
                </a:extLst>
              </p:cNvPr>
              <p:cNvPicPr/>
              <p:nvPr/>
            </p:nvPicPr>
            <p:blipFill>
              <a:blip r:embed="rId32"/>
              <a:stretch>
                <a:fillRect/>
              </a:stretch>
            </p:blipFill>
            <p:spPr>
              <a:xfrm>
                <a:off x="8895098" y="4331529"/>
                <a:ext cx="193680" cy="95953"/>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0970" name="حبر 40969">
                <a:extLst>
                  <a:ext uri="{FF2B5EF4-FFF2-40B4-BE49-F238E27FC236}">
                    <a16:creationId xmlns:a16="http://schemas.microsoft.com/office/drawing/2014/main" id="{D54D1666-7BB7-A384-E94D-12D57D90080E}"/>
                  </a:ext>
                </a:extLst>
              </p14:cNvPr>
              <p14:cNvContentPartPr/>
              <p14:nvPr/>
            </p14:nvContentPartPr>
            <p14:xfrm>
              <a:off x="9056018" y="4459604"/>
              <a:ext cx="41400" cy="6120"/>
            </p14:xfrm>
          </p:contentPart>
        </mc:Choice>
        <mc:Fallback xmlns="">
          <p:pic>
            <p:nvPicPr>
              <p:cNvPr id="40970" name="حبر 40969">
                <a:extLst>
                  <a:ext uri="{FF2B5EF4-FFF2-40B4-BE49-F238E27FC236}">
                    <a16:creationId xmlns:a16="http://schemas.microsoft.com/office/drawing/2014/main" id="{D54D1666-7BB7-A384-E94D-12D57D90080E}"/>
                  </a:ext>
                </a:extLst>
              </p:cNvPr>
              <p:cNvPicPr/>
              <p:nvPr/>
            </p:nvPicPr>
            <p:blipFill>
              <a:blip r:embed="rId34"/>
              <a:stretch>
                <a:fillRect/>
              </a:stretch>
            </p:blipFill>
            <p:spPr>
              <a:xfrm>
                <a:off x="9040671" y="4444124"/>
                <a:ext cx="71736"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0971" name="حبر 40970">
                <a:extLst>
                  <a:ext uri="{FF2B5EF4-FFF2-40B4-BE49-F238E27FC236}">
                    <a16:creationId xmlns:a16="http://schemas.microsoft.com/office/drawing/2014/main" id="{73CA77BD-8711-CA83-608A-BC67112C7268}"/>
                  </a:ext>
                </a:extLst>
              </p14:cNvPr>
              <p14:cNvContentPartPr/>
              <p14:nvPr/>
            </p14:nvContentPartPr>
            <p14:xfrm>
              <a:off x="9011378" y="4447724"/>
              <a:ext cx="20880" cy="9360"/>
            </p14:xfrm>
          </p:contentPart>
        </mc:Choice>
        <mc:Fallback xmlns="">
          <p:pic>
            <p:nvPicPr>
              <p:cNvPr id="40971" name="حبر 40970">
                <a:extLst>
                  <a:ext uri="{FF2B5EF4-FFF2-40B4-BE49-F238E27FC236}">
                    <a16:creationId xmlns:a16="http://schemas.microsoft.com/office/drawing/2014/main" id="{73CA77BD-8711-CA83-608A-BC67112C7268}"/>
                  </a:ext>
                </a:extLst>
              </p:cNvPr>
              <p:cNvPicPr/>
              <p:nvPr/>
            </p:nvPicPr>
            <p:blipFill>
              <a:blip r:embed="rId36"/>
              <a:stretch>
                <a:fillRect/>
              </a:stretch>
            </p:blipFill>
            <p:spPr>
              <a:xfrm>
                <a:off x="8995898" y="4431625"/>
                <a:ext cx="51480" cy="41184"/>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0972" name="حبر 40971">
                <a:extLst>
                  <a:ext uri="{FF2B5EF4-FFF2-40B4-BE49-F238E27FC236}">
                    <a16:creationId xmlns:a16="http://schemas.microsoft.com/office/drawing/2014/main" id="{17F0E8D6-3C12-9588-1BA1-88E26C935E54}"/>
                  </a:ext>
                </a:extLst>
              </p14:cNvPr>
              <p14:cNvContentPartPr/>
              <p14:nvPr/>
            </p14:nvContentPartPr>
            <p14:xfrm>
              <a:off x="8946218" y="4320284"/>
              <a:ext cx="24120" cy="15120"/>
            </p14:xfrm>
          </p:contentPart>
        </mc:Choice>
        <mc:Fallback xmlns="">
          <p:pic>
            <p:nvPicPr>
              <p:cNvPr id="40972" name="حبر 40971">
                <a:extLst>
                  <a:ext uri="{FF2B5EF4-FFF2-40B4-BE49-F238E27FC236}">
                    <a16:creationId xmlns:a16="http://schemas.microsoft.com/office/drawing/2014/main" id="{17F0E8D6-3C12-9588-1BA1-88E26C935E54}"/>
                  </a:ext>
                </a:extLst>
              </p:cNvPr>
              <p:cNvPicPr/>
              <p:nvPr/>
            </p:nvPicPr>
            <p:blipFill>
              <a:blip r:embed="rId38"/>
              <a:stretch>
                <a:fillRect/>
              </a:stretch>
            </p:blipFill>
            <p:spPr>
              <a:xfrm>
                <a:off x="8930738" y="4304804"/>
                <a:ext cx="5472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0973" name="حبر 40972">
                <a:extLst>
                  <a:ext uri="{FF2B5EF4-FFF2-40B4-BE49-F238E27FC236}">
                    <a16:creationId xmlns:a16="http://schemas.microsoft.com/office/drawing/2014/main" id="{8A4F98EB-8936-7298-E7FE-5099CBD73A5D}"/>
                  </a:ext>
                </a:extLst>
              </p14:cNvPr>
              <p14:cNvContentPartPr/>
              <p14:nvPr/>
            </p14:nvContentPartPr>
            <p14:xfrm>
              <a:off x="8732378" y="4349804"/>
              <a:ext cx="175320" cy="80640"/>
            </p14:xfrm>
          </p:contentPart>
        </mc:Choice>
        <mc:Fallback xmlns="">
          <p:pic>
            <p:nvPicPr>
              <p:cNvPr id="40973" name="حبر 40972">
                <a:extLst>
                  <a:ext uri="{FF2B5EF4-FFF2-40B4-BE49-F238E27FC236}">
                    <a16:creationId xmlns:a16="http://schemas.microsoft.com/office/drawing/2014/main" id="{8A4F98EB-8936-7298-E7FE-5099CBD73A5D}"/>
                  </a:ext>
                </a:extLst>
              </p:cNvPr>
              <p:cNvPicPr/>
              <p:nvPr/>
            </p:nvPicPr>
            <p:blipFill>
              <a:blip r:embed="rId40"/>
              <a:stretch>
                <a:fillRect/>
              </a:stretch>
            </p:blipFill>
            <p:spPr>
              <a:xfrm>
                <a:off x="8716898" y="4334255"/>
                <a:ext cx="205920" cy="111377"/>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0974" name="حبر 40973">
                <a:extLst>
                  <a:ext uri="{FF2B5EF4-FFF2-40B4-BE49-F238E27FC236}">
                    <a16:creationId xmlns:a16="http://schemas.microsoft.com/office/drawing/2014/main" id="{F9074184-3310-3742-04C2-2AB03CD3421A}"/>
                  </a:ext>
                </a:extLst>
              </p14:cNvPr>
              <p14:cNvContentPartPr/>
              <p14:nvPr/>
            </p14:nvContentPartPr>
            <p14:xfrm>
              <a:off x="8634458" y="4412084"/>
              <a:ext cx="68760" cy="27000"/>
            </p14:xfrm>
          </p:contentPart>
        </mc:Choice>
        <mc:Fallback xmlns="">
          <p:pic>
            <p:nvPicPr>
              <p:cNvPr id="40974" name="حبر 40973">
                <a:extLst>
                  <a:ext uri="{FF2B5EF4-FFF2-40B4-BE49-F238E27FC236}">
                    <a16:creationId xmlns:a16="http://schemas.microsoft.com/office/drawing/2014/main" id="{F9074184-3310-3742-04C2-2AB03CD3421A}"/>
                  </a:ext>
                </a:extLst>
              </p:cNvPr>
              <p:cNvPicPr/>
              <p:nvPr/>
            </p:nvPicPr>
            <p:blipFill>
              <a:blip r:embed="rId42"/>
              <a:stretch>
                <a:fillRect/>
              </a:stretch>
            </p:blipFill>
            <p:spPr>
              <a:xfrm>
                <a:off x="8618978" y="4396604"/>
                <a:ext cx="9936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0975" name="حبر 40974">
                <a:extLst>
                  <a:ext uri="{FF2B5EF4-FFF2-40B4-BE49-F238E27FC236}">
                    <a16:creationId xmlns:a16="http://schemas.microsoft.com/office/drawing/2014/main" id="{8BFF489C-9C01-F250-B334-53E9840B82F3}"/>
                  </a:ext>
                </a:extLst>
              </p14:cNvPr>
              <p14:cNvContentPartPr/>
              <p14:nvPr/>
            </p14:nvContentPartPr>
            <p14:xfrm>
              <a:off x="8560298" y="4370684"/>
              <a:ext cx="56880" cy="56880"/>
            </p14:xfrm>
          </p:contentPart>
        </mc:Choice>
        <mc:Fallback xmlns="">
          <p:pic>
            <p:nvPicPr>
              <p:cNvPr id="40975" name="حبر 40974">
                <a:extLst>
                  <a:ext uri="{FF2B5EF4-FFF2-40B4-BE49-F238E27FC236}">
                    <a16:creationId xmlns:a16="http://schemas.microsoft.com/office/drawing/2014/main" id="{8BFF489C-9C01-F250-B334-53E9840B82F3}"/>
                  </a:ext>
                </a:extLst>
              </p:cNvPr>
              <p:cNvPicPr/>
              <p:nvPr/>
            </p:nvPicPr>
            <p:blipFill>
              <a:blip r:embed="rId44"/>
              <a:stretch>
                <a:fillRect/>
              </a:stretch>
            </p:blipFill>
            <p:spPr>
              <a:xfrm>
                <a:off x="8544818" y="4355204"/>
                <a:ext cx="8748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0976" name="حبر 40975">
                <a:extLst>
                  <a:ext uri="{FF2B5EF4-FFF2-40B4-BE49-F238E27FC236}">
                    <a16:creationId xmlns:a16="http://schemas.microsoft.com/office/drawing/2014/main" id="{2B277ACF-0A49-BEAD-64DF-3B52B524665E}"/>
                  </a:ext>
                </a:extLst>
              </p14:cNvPr>
              <p14:cNvContentPartPr/>
              <p14:nvPr/>
            </p14:nvContentPartPr>
            <p14:xfrm>
              <a:off x="8450498" y="4339364"/>
              <a:ext cx="86400" cy="91080"/>
            </p14:xfrm>
          </p:contentPart>
        </mc:Choice>
        <mc:Fallback xmlns="">
          <p:pic>
            <p:nvPicPr>
              <p:cNvPr id="40976" name="حبر 40975">
                <a:extLst>
                  <a:ext uri="{FF2B5EF4-FFF2-40B4-BE49-F238E27FC236}">
                    <a16:creationId xmlns:a16="http://schemas.microsoft.com/office/drawing/2014/main" id="{2B277ACF-0A49-BEAD-64DF-3B52B524665E}"/>
                  </a:ext>
                </a:extLst>
              </p:cNvPr>
              <p:cNvPicPr/>
              <p:nvPr/>
            </p:nvPicPr>
            <p:blipFill>
              <a:blip r:embed="rId46"/>
              <a:stretch>
                <a:fillRect/>
              </a:stretch>
            </p:blipFill>
            <p:spPr>
              <a:xfrm>
                <a:off x="8435018" y="4323884"/>
                <a:ext cx="11700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0977" name="حبر 40976">
                <a:extLst>
                  <a:ext uri="{FF2B5EF4-FFF2-40B4-BE49-F238E27FC236}">
                    <a16:creationId xmlns:a16="http://schemas.microsoft.com/office/drawing/2014/main" id="{EFB8BC27-8C1E-1431-53A3-EC060010289A}"/>
                  </a:ext>
                </a:extLst>
              </p14:cNvPr>
              <p14:cNvContentPartPr/>
              <p14:nvPr/>
            </p14:nvContentPartPr>
            <p14:xfrm>
              <a:off x="8385338" y="4340804"/>
              <a:ext cx="29880" cy="56880"/>
            </p14:xfrm>
          </p:contentPart>
        </mc:Choice>
        <mc:Fallback xmlns="">
          <p:pic>
            <p:nvPicPr>
              <p:cNvPr id="40977" name="حبر 40976">
                <a:extLst>
                  <a:ext uri="{FF2B5EF4-FFF2-40B4-BE49-F238E27FC236}">
                    <a16:creationId xmlns:a16="http://schemas.microsoft.com/office/drawing/2014/main" id="{EFB8BC27-8C1E-1431-53A3-EC060010289A}"/>
                  </a:ext>
                </a:extLst>
              </p:cNvPr>
              <p:cNvPicPr/>
              <p:nvPr/>
            </p:nvPicPr>
            <p:blipFill>
              <a:blip r:embed="rId48"/>
              <a:stretch>
                <a:fillRect/>
              </a:stretch>
            </p:blipFill>
            <p:spPr>
              <a:xfrm>
                <a:off x="8369858" y="4325324"/>
                <a:ext cx="6048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0978" name="حبر 40977">
                <a:extLst>
                  <a:ext uri="{FF2B5EF4-FFF2-40B4-BE49-F238E27FC236}">
                    <a16:creationId xmlns:a16="http://schemas.microsoft.com/office/drawing/2014/main" id="{908C0744-0809-6487-1458-BC70F5427E93}"/>
                  </a:ext>
                </a:extLst>
              </p14:cNvPr>
              <p14:cNvContentPartPr/>
              <p14:nvPr/>
            </p14:nvContentPartPr>
            <p14:xfrm>
              <a:off x="8249258" y="4324964"/>
              <a:ext cx="112680" cy="117000"/>
            </p14:xfrm>
          </p:contentPart>
        </mc:Choice>
        <mc:Fallback xmlns="">
          <p:pic>
            <p:nvPicPr>
              <p:cNvPr id="40978" name="حبر 40977">
                <a:extLst>
                  <a:ext uri="{FF2B5EF4-FFF2-40B4-BE49-F238E27FC236}">
                    <a16:creationId xmlns:a16="http://schemas.microsoft.com/office/drawing/2014/main" id="{908C0744-0809-6487-1458-BC70F5427E93}"/>
                  </a:ext>
                </a:extLst>
              </p:cNvPr>
              <p:cNvPicPr/>
              <p:nvPr/>
            </p:nvPicPr>
            <p:blipFill>
              <a:blip r:embed="rId50"/>
              <a:stretch>
                <a:fillRect/>
              </a:stretch>
            </p:blipFill>
            <p:spPr>
              <a:xfrm>
                <a:off x="8233827" y="4309484"/>
                <a:ext cx="143183"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0992" name="حبر 40992">
                <a:extLst>
                  <a:ext uri="{FF2B5EF4-FFF2-40B4-BE49-F238E27FC236}">
                    <a16:creationId xmlns:a16="http://schemas.microsoft.com/office/drawing/2014/main" id="{41BD5C15-6309-91BC-3070-1ED72ACC5CCA}"/>
                  </a:ext>
                </a:extLst>
              </p14:cNvPr>
              <p14:cNvContentPartPr/>
              <p14:nvPr/>
            </p14:nvContentPartPr>
            <p14:xfrm>
              <a:off x="7640498" y="4330724"/>
              <a:ext cx="561240" cy="185760"/>
            </p14:xfrm>
          </p:contentPart>
        </mc:Choice>
        <mc:Fallback xmlns="">
          <p:pic>
            <p:nvPicPr>
              <p:cNvPr id="40992" name="حبر 40992">
                <a:extLst>
                  <a:ext uri="{FF2B5EF4-FFF2-40B4-BE49-F238E27FC236}">
                    <a16:creationId xmlns:a16="http://schemas.microsoft.com/office/drawing/2014/main" id="{41BD5C15-6309-91BC-3070-1ED72ACC5CCA}"/>
                  </a:ext>
                </a:extLst>
              </p:cNvPr>
              <p:cNvPicPr/>
              <p:nvPr/>
            </p:nvPicPr>
            <p:blipFill>
              <a:blip r:embed="rId52"/>
              <a:stretch>
                <a:fillRect/>
              </a:stretch>
            </p:blipFill>
            <p:spPr>
              <a:xfrm>
                <a:off x="7625378" y="4315604"/>
                <a:ext cx="5918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1004" name="حبر 41004">
                <a:extLst>
                  <a:ext uri="{FF2B5EF4-FFF2-40B4-BE49-F238E27FC236}">
                    <a16:creationId xmlns:a16="http://schemas.microsoft.com/office/drawing/2014/main" id="{FACB5309-899B-01B5-2A20-A447AB5F82D9}"/>
                  </a:ext>
                </a:extLst>
              </p14:cNvPr>
              <p14:cNvContentPartPr/>
              <p14:nvPr/>
            </p14:nvContentPartPr>
            <p14:xfrm>
              <a:off x="8132978" y="4492364"/>
              <a:ext cx="985680" cy="225720"/>
            </p14:xfrm>
          </p:contentPart>
        </mc:Choice>
        <mc:Fallback xmlns="">
          <p:pic>
            <p:nvPicPr>
              <p:cNvPr id="41004" name="حبر 41004">
                <a:extLst>
                  <a:ext uri="{FF2B5EF4-FFF2-40B4-BE49-F238E27FC236}">
                    <a16:creationId xmlns:a16="http://schemas.microsoft.com/office/drawing/2014/main" id="{FACB5309-899B-01B5-2A20-A447AB5F82D9}"/>
                  </a:ext>
                </a:extLst>
              </p:cNvPr>
              <p:cNvPicPr/>
              <p:nvPr/>
            </p:nvPicPr>
            <p:blipFill>
              <a:blip r:embed="rId54"/>
              <a:stretch>
                <a:fillRect/>
              </a:stretch>
            </p:blipFill>
            <p:spPr>
              <a:xfrm>
                <a:off x="8117852" y="4476884"/>
                <a:ext cx="1016291"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1009" name="حبر 41009">
                <a:extLst>
                  <a:ext uri="{FF2B5EF4-FFF2-40B4-BE49-F238E27FC236}">
                    <a16:creationId xmlns:a16="http://schemas.microsoft.com/office/drawing/2014/main" id="{52D4944A-42D4-D530-2BA6-2DD193B600D3}"/>
                  </a:ext>
                </a:extLst>
              </p14:cNvPr>
              <p14:cNvContentPartPr/>
              <p14:nvPr/>
            </p14:nvContentPartPr>
            <p14:xfrm>
              <a:off x="3784565" y="4608470"/>
              <a:ext cx="418680" cy="136440"/>
            </p14:xfrm>
          </p:contentPart>
        </mc:Choice>
        <mc:Fallback xmlns="">
          <p:pic>
            <p:nvPicPr>
              <p:cNvPr id="41009" name="حبر 41009">
                <a:extLst>
                  <a:ext uri="{FF2B5EF4-FFF2-40B4-BE49-F238E27FC236}">
                    <a16:creationId xmlns:a16="http://schemas.microsoft.com/office/drawing/2014/main" id="{52D4944A-42D4-D530-2BA6-2DD193B600D3}"/>
                  </a:ext>
                </a:extLst>
              </p:cNvPr>
              <p:cNvPicPr/>
              <p:nvPr/>
            </p:nvPicPr>
            <p:blipFill>
              <a:blip r:embed="rId56"/>
              <a:stretch>
                <a:fillRect/>
              </a:stretch>
            </p:blipFill>
            <p:spPr>
              <a:xfrm>
                <a:off x="3769445" y="4593350"/>
                <a:ext cx="44928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1018" name="حبر 41018">
                <a:extLst>
                  <a:ext uri="{FF2B5EF4-FFF2-40B4-BE49-F238E27FC236}">
                    <a16:creationId xmlns:a16="http://schemas.microsoft.com/office/drawing/2014/main" id="{4D89A5BE-ECFB-8F8C-B38D-DBDA131C8282}"/>
                  </a:ext>
                </a:extLst>
              </p14:cNvPr>
              <p14:cNvContentPartPr/>
              <p14:nvPr/>
            </p14:nvContentPartPr>
            <p14:xfrm>
              <a:off x="2454005" y="4580750"/>
              <a:ext cx="821880" cy="146520"/>
            </p14:xfrm>
          </p:contentPart>
        </mc:Choice>
        <mc:Fallback xmlns="">
          <p:pic>
            <p:nvPicPr>
              <p:cNvPr id="41018" name="حبر 41018">
                <a:extLst>
                  <a:ext uri="{FF2B5EF4-FFF2-40B4-BE49-F238E27FC236}">
                    <a16:creationId xmlns:a16="http://schemas.microsoft.com/office/drawing/2014/main" id="{4D89A5BE-ECFB-8F8C-B38D-DBDA131C8282}"/>
                  </a:ext>
                </a:extLst>
              </p:cNvPr>
              <p:cNvPicPr/>
              <p:nvPr/>
            </p:nvPicPr>
            <p:blipFill>
              <a:blip r:embed="rId58"/>
              <a:stretch>
                <a:fillRect/>
              </a:stretch>
            </p:blipFill>
            <p:spPr>
              <a:xfrm>
                <a:off x="2438885" y="4565630"/>
                <a:ext cx="85248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1021" name="حبر 41021">
                <a:extLst>
                  <a:ext uri="{FF2B5EF4-FFF2-40B4-BE49-F238E27FC236}">
                    <a16:creationId xmlns:a16="http://schemas.microsoft.com/office/drawing/2014/main" id="{673D974D-63BC-A0CF-3E6B-1456258E469E}"/>
                  </a:ext>
                </a:extLst>
              </p14:cNvPr>
              <p14:cNvContentPartPr/>
              <p14:nvPr/>
            </p14:nvContentPartPr>
            <p14:xfrm>
              <a:off x="2223420" y="5441444"/>
              <a:ext cx="3652855" cy="80321"/>
            </p14:xfrm>
          </p:contentPart>
        </mc:Choice>
        <mc:Fallback xmlns="">
          <p:pic>
            <p:nvPicPr>
              <p:cNvPr id="41021" name="حبر 41021">
                <a:extLst>
                  <a:ext uri="{FF2B5EF4-FFF2-40B4-BE49-F238E27FC236}">
                    <a16:creationId xmlns:a16="http://schemas.microsoft.com/office/drawing/2014/main" id="{673D974D-63BC-A0CF-3E6B-1456258E469E}"/>
                  </a:ext>
                </a:extLst>
              </p:cNvPr>
              <p:cNvPicPr/>
              <p:nvPr/>
            </p:nvPicPr>
            <p:blipFill>
              <a:blip r:embed="rId60"/>
              <a:stretch>
                <a:fillRect/>
              </a:stretch>
            </p:blipFill>
            <p:spPr>
              <a:xfrm>
                <a:off x="2207940" y="5426248"/>
                <a:ext cx="3683454" cy="111075"/>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1025" name="حبر 41025">
                <a:extLst>
                  <a:ext uri="{FF2B5EF4-FFF2-40B4-BE49-F238E27FC236}">
                    <a16:creationId xmlns:a16="http://schemas.microsoft.com/office/drawing/2014/main" id="{D1E64143-1694-7DB6-9B1D-8C6B0A2DF219}"/>
                  </a:ext>
                </a:extLst>
              </p14:cNvPr>
              <p14:cNvContentPartPr/>
              <p14:nvPr/>
            </p14:nvContentPartPr>
            <p14:xfrm>
              <a:off x="5367006" y="5040825"/>
              <a:ext cx="416160" cy="73440"/>
            </p14:xfrm>
          </p:contentPart>
        </mc:Choice>
        <mc:Fallback xmlns="">
          <p:pic>
            <p:nvPicPr>
              <p:cNvPr id="41025" name="حبر 41025">
                <a:extLst>
                  <a:ext uri="{FF2B5EF4-FFF2-40B4-BE49-F238E27FC236}">
                    <a16:creationId xmlns:a16="http://schemas.microsoft.com/office/drawing/2014/main" id="{D1E64143-1694-7DB6-9B1D-8C6B0A2DF219}"/>
                  </a:ext>
                </a:extLst>
              </p:cNvPr>
              <p:cNvPicPr/>
              <p:nvPr/>
            </p:nvPicPr>
            <p:blipFill>
              <a:blip r:embed="rId62"/>
              <a:stretch>
                <a:fillRect/>
              </a:stretch>
            </p:blipFill>
            <p:spPr>
              <a:xfrm>
                <a:off x="5351886" y="5025705"/>
                <a:ext cx="44676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1034" name="حبر 41034">
                <a:extLst>
                  <a:ext uri="{FF2B5EF4-FFF2-40B4-BE49-F238E27FC236}">
                    <a16:creationId xmlns:a16="http://schemas.microsoft.com/office/drawing/2014/main" id="{95C14019-1CD3-9D6A-E382-A2BE89B7966C}"/>
                  </a:ext>
                </a:extLst>
              </p14:cNvPr>
              <p14:cNvContentPartPr/>
              <p14:nvPr/>
            </p14:nvContentPartPr>
            <p14:xfrm>
              <a:off x="5077206" y="5004105"/>
              <a:ext cx="489240" cy="138960"/>
            </p14:xfrm>
          </p:contentPart>
        </mc:Choice>
        <mc:Fallback xmlns="">
          <p:pic>
            <p:nvPicPr>
              <p:cNvPr id="41034" name="حبر 41034">
                <a:extLst>
                  <a:ext uri="{FF2B5EF4-FFF2-40B4-BE49-F238E27FC236}">
                    <a16:creationId xmlns:a16="http://schemas.microsoft.com/office/drawing/2014/main" id="{95C14019-1CD3-9D6A-E382-A2BE89B7966C}"/>
                  </a:ext>
                </a:extLst>
              </p:cNvPr>
              <p:cNvPicPr/>
              <p:nvPr/>
            </p:nvPicPr>
            <p:blipFill>
              <a:blip r:embed="rId64"/>
              <a:stretch>
                <a:fillRect/>
              </a:stretch>
            </p:blipFill>
            <p:spPr>
              <a:xfrm>
                <a:off x="5062086" y="4988985"/>
                <a:ext cx="51984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1045" name="حبر 41045">
                <a:extLst>
                  <a:ext uri="{FF2B5EF4-FFF2-40B4-BE49-F238E27FC236}">
                    <a16:creationId xmlns:a16="http://schemas.microsoft.com/office/drawing/2014/main" id="{B3827FFD-413D-F429-DBB2-78716E339BCE}"/>
                  </a:ext>
                </a:extLst>
              </p14:cNvPr>
              <p14:cNvContentPartPr/>
              <p14:nvPr/>
            </p14:nvContentPartPr>
            <p14:xfrm>
              <a:off x="4308606" y="4992945"/>
              <a:ext cx="648000" cy="175320"/>
            </p14:xfrm>
          </p:contentPart>
        </mc:Choice>
        <mc:Fallback xmlns="">
          <p:pic>
            <p:nvPicPr>
              <p:cNvPr id="41045" name="حبر 41045">
                <a:extLst>
                  <a:ext uri="{FF2B5EF4-FFF2-40B4-BE49-F238E27FC236}">
                    <a16:creationId xmlns:a16="http://schemas.microsoft.com/office/drawing/2014/main" id="{B3827FFD-413D-F429-DBB2-78716E339BCE}"/>
                  </a:ext>
                </a:extLst>
              </p:cNvPr>
              <p:cNvPicPr/>
              <p:nvPr/>
            </p:nvPicPr>
            <p:blipFill>
              <a:blip r:embed="rId66"/>
              <a:stretch>
                <a:fillRect/>
              </a:stretch>
            </p:blipFill>
            <p:spPr>
              <a:xfrm>
                <a:off x="4293486" y="4977825"/>
                <a:ext cx="67860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1046" name="حبر 41045">
                <a:extLst>
                  <a:ext uri="{FF2B5EF4-FFF2-40B4-BE49-F238E27FC236}">
                    <a16:creationId xmlns:a16="http://schemas.microsoft.com/office/drawing/2014/main" id="{7CB7A423-32E8-C8BB-E305-B70789B26A8A}"/>
                  </a:ext>
                </a:extLst>
              </p14:cNvPr>
              <p14:cNvContentPartPr/>
              <p14:nvPr/>
            </p14:nvContentPartPr>
            <p14:xfrm>
              <a:off x="7553072" y="5440405"/>
              <a:ext cx="1091520" cy="69840"/>
            </p14:xfrm>
          </p:contentPart>
        </mc:Choice>
        <mc:Fallback xmlns="">
          <p:pic>
            <p:nvPicPr>
              <p:cNvPr id="41046" name="حبر 41045">
                <a:extLst>
                  <a:ext uri="{FF2B5EF4-FFF2-40B4-BE49-F238E27FC236}">
                    <a16:creationId xmlns:a16="http://schemas.microsoft.com/office/drawing/2014/main" id="{7CB7A423-32E8-C8BB-E305-B70789B26A8A}"/>
                  </a:ext>
                </a:extLst>
              </p:cNvPr>
              <p:cNvPicPr/>
              <p:nvPr/>
            </p:nvPicPr>
            <p:blipFill>
              <a:blip r:embed="rId68"/>
              <a:stretch>
                <a:fillRect/>
              </a:stretch>
            </p:blipFill>
            <p:spPr>
              <a:xfrm>
                <a:off x="7537592" y="5424925"/>
                <a:ext cx="112212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1047" name="حبر 41046">
                <a:extLst>
                  <a:ext uri="{FF2B5EF4-FFF2-40B4-BE49-F238E27FC236}">
                    <a16:creationId xmlns:a16="http://schemas.microsoft.com/office/drawing/2014/main" id="{9596A6A2-6328-4CDD-4B2B-FFCE3C340ED0}"/>
                  </a:ext>
                </a:extLst>
              </p14:cNvPr>
              <p14:cNvContentPartPr/>
              <p14:nvPr/>
            </p14:nvContentPartPr>
            <p14:xfrm>
              <a:off x="2135792" y="5796445"/>
              <a:ext cx="4612680" cy="170640"/>
            </p14:xfrm>
          </p:contentPart>
        </mc:Choice>
        <mc:Fallback xmlns="">
          <p:pic>
            <p:nvPicPr>
              <p:cNvPr id="41047" name="حبر 41046">
                <a:extLst>
                  <a:ext uri="{FF2B5EF4-FFF2-40B4-BE49-F238E27FC236}">
                    <a16:creationId xmlns:a16="http://schemas.microsoft.com/office/drawing/2014/main" id="{9596A6A2-6328-4CDD-4B2B-FFCE3C340ED0}"/>
                  </a:ext>
                </a:extLst>
              </p:cNvPr>
              <p:cNvPicPr/>
              <p:nvPr/>
            </p:nvPicPr>
            <p:blipFill>
              <a:blip r:embed="rId70"/>
              <a:stretch>
                <a:fillRect/>
              </a:stretch>
            </p:blipFill>
            <p:spPr>
              <a:xfrm>
                <a:off x="2120672" y="5780965"/>
                <a:ext cx="464328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1060" name="حبر 41060">
                <a:extLst>
                  <a:ext uri="{FF2B5EF4-FFF2-40B4-BE49-F238E27FC236}">
                    <a16:creationId xmlns:a16="http://schemas.microsoft.com/office/drawing/2014/main" id="{103728BE-99C0-0E70-97E7-CD290CDD1285}"/>
                  </a:ext>
                </a:extLst>
              </p14:cNvPr>
              <p14:cNvContentPartPr/>
              <p14:nvPr/>
            </p14:nvContentPartPr>
            <p14:xfrm>
              <a:off x="7849175" y="5953836"/>
              <a:ext cx="1119240" cy="282600"/>
            </p14:xfrm>
          </p:contentPart>
        </mc:Choice>
        <mc:Fallback xmlns="">
          <p:pic>
            <p:nvPicPr>
              <p:cNvPr id="41060" name="حبر 41060">
                <a:extLst>
                  <a:ext uri="{FF2B5EF4-FFF2-40B4-BE49-F238E27FC236}">
                    <a16:creationId xmlns:a16="http://schemas.microsoft.com/office/drawing/2014/main" id="{103728BE-99C0-0E70-97E7-CD290CDD1285}"/>
                  </a:ext>
                </a:extLst>
              </p:cNvPr>
              <p:cNvPicPr/>
              <p:nvPr/>
            </p:nvPicPr>
            <p:blipFill>
              <a:blip r:embed="rId72"/>
              <a:stretch>
                <a:fillRect/>
              </a:stretch>
            </p:blipFill>
            <p:spPr>
              <a:xfrm>
                <a:off x="7834055" y="5938716"/>
                <a:ext cx="114984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1067" name="حبر 41067">
                <a:extLst>
                  <a:ext uri="{FF2B5EF4-FFF2-40B4-BE49-F238E27FC236}">
                    <a16:creationId xmlns:a16="http://schemas.microsoft.com/office/drawing/2014/main" id="{83899E3F-8DC2-2031-3E53-4122AB8B55B0}"/>
                  </a:ext>
                </a:extLst>
              </p14:cNvPr>
              <p14:cNvContentPartPr/>
              <p14:nvPr/>
            </p14:nvContentPartPr>
            <p14:xfrm>
              <a:off x="7615895" y="5977596"/>
              <a:ext cx="155880" cy="123480"/>
            </p14:xfrm>
          </p:contentPart>
        </mc:Choice>
        <mc:Fallback xmlns="">
          <p:pic>
            <p:nvPicPr>
              <p:cNvPr id="41067" name="حبر 41067">
                <a:extLst>
                  <a:ext uri="{FF2B5EF4-FFF2-40B4-BE49-F238E27FC236}">
                    <a16:creationId xmlns:a16="http://schemas.microsoft.com/office/drawing/2014/main" id="{83899E3F-8DC2-2031-3E53-4122AB8B55B0}"/>
                  </a:ext>
                </a:extLst>
              </p:cNvPr>
              <p:cNvPicPr/>
              <p:nvPr/>
            </p:nvPicPr>
            <p:blipFill>
              <a:blip r:embed="rId74"/>
              <a:stretch>
                <a:fillRect/>
              </a:stretch>
            </p:blipFill>
            <p:spPr>
              <a:xfrm>
                <a:off x="7600775" y="5962476"/>
                <a:ext cx="18648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1080" name="حبر 41080">
                <a:extLst>
                  <a:ext uri="{FF2B5EF4-FFF2-40B4-BE49-F238E27FC236}">
                    <a16:creationId xmlns:a16="http://schemas.microsoft.com/office/drawing/2014/main" id="{3B84FFC1-A9A9-D36C-92E7-9F66F66E53E0}"/>
                  </a:ext>
                </a:extLst>
              </p14:cNvPr>
              <p14:cNvContentPartPr/>
              <p14:nvPr/>
            </p14:nvContentPartPr>
            <p14:xfrm>
              <a:off x="6608255" y="5979036"/>
              <a:ext cx="984600" cy="247320"/>
            </p14:xfrm>
          </p:contentPart>
        </mc:Choice>
        <mc:Fallback xmlns="">
          <p:pic>
            <p:nvPicPr>
              <p:cNvPr id="41080" name="حبر 41080">
                <a:extLst>
                  <a:ext uri="{FF2B5EF4-FFF2-40B4-BE49-F238E27FC236}">
                    <a16:creationId xmlns:a16="http://schemas.microsoft.com/office/drawing/2014/main" id="{3B84FFC1-A9A9-D36C-92E7-9F66F66E53E0}"/>
                  </a:ext>
                </a:extLst>
              </p:cNvPr>
              <p:cNvPicPr/>
              <p:nvPr/>
            </p:nvPicPr>
            <p:blipFill>
              <a:blip r:embed="rId76"/>
              <a:stretch>
                <a:fillRect/>
              </a:stretch>
            </p:blipFill>
            <p:spPr>
              <a:xfrm>
                <a:off x="6592775" y="5963916"/>
                <a:ext cx="101484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41094" name="حبر 41094">
                <a:extLst>
                  <a:ext uri="{FF2B5EF4-FFF2-40B4-BE49-F238E27FC236}">
                    <a16:creationId xmlns:a16="http://schemas.microsoft.com/office/drawing/2014/main" id="{7F0DF946-FD5B-C5EC-7238-797D98B3D304}"/>
                  </a:ext>
                </a:extLst>
              </p14:cNvPr>
              <p14:cNvContentPartPr/>
              <p14:nvPr/>
            </p14:nvContentPartPr>
            <p14:xfrm>
              <a:off x="5343338" y="5991226"/>
              <a:ext cx="1187280" cy="208080"/>
            </p14:xfrm>
          </p:contentPart>
        </mc:Choice>
        <mc:Fallback xmlns="">
          <p:pic>
            <p:nvPicPr>
              <p:cNvPr id="41094" name="حبر 41094">
                <a:extLst>
                  <a:ext uri="{FF2B5EF4-FFF2-40B4-BE49-F238E27FC236}">
                    <a16:creationId xmlns:a16="http://schemas.microsoft.com/office/drawing/2014/main" id="{7F0DF946-FD5B-C5EC-7238-797D98B3D304}"/>
                  </a:ext>
                </a:extLst>
              </p:cNvPr>
              <p:cNvPicPr/>
              <p:nvPr/>
            </p:nvPicPr>
            <p:blipFill>
              <a:blip r:embed="rId78"/>
              <a:stretch>
                <a:fillRect/>
              </a:stretch>
            </p:blipFill>
            <p:spPr>
              <a:xfrm>
                <a:off x="5327858" y="5975746"/>
                <a:ext cx="121788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41107" name="حبر 41107">
                <a:extLst>
                  <a:ext uri="{FF2B5EF4-FFF2-40B4-BE49-F238E27FC236}">
                    <a16:creationId xmlns:a16="http://schemas.microsoft.com/office/drawing/2014/main" id="{18730D31-8A95-0F5B-F0F4-BC255D7D1AF0}"/>
                  </a:ext>
                </a:extLst>
              </p14:cNvPr>
              <p14:cNvContentPartPr/>
              <p14:nvPr/>
            </p14:nvContentPartPr>
            <p14:xfrm>
              <a:off x="4298391" y="5958594"/>
              <a:ext cx="913320" cy="210240"/>
            </p14:xfrm>
          </p:contentPart>
        </mc:Choice>
        <mc:Fallback xmlns="">
          <p:pic>
            <p:nvPicPr>
              <p:cNvPr id="41107" name="حبر 41107">
                <a:extLst>
                  <a:ext uri="{FF2B5EF4-FFF2-40B4-BE49-F238E27FC236}">
                    <a16:creationId xmlns:a16="http://schemas.microsoft.com/office/drawing/2014/main" id="{18730D31-8A95-0F5B-F0F4-BC255D7D1AF0}"/>
                  </a:ext>
                </a:extLst>
              </p:cNvPr>
              <p:cNvPicPr/>
              <p:nvPr/>
            </p:nvPicPr>
            <p:blipFill>
              <a:blip r:embed="rId80"/>
              <a:stretch>
                <a:fillRect/>
              </a:stretch>
            </p:blipFill>
            <p:spPr>
              <a:xfrm>
                <a:off x="4282911" y="5943448"/>
                <a:ext cx="943920" cy="240892"/>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41114" name="حبر 41114">
                <a:extLst>
                  <a:ext uri="{FF2B5EF4-FFF2-40B4-BE49-F238E27FC236}">
                    <a16:creationId xmlns:a16="http://schemas.microsoft.com/office/drawing/2014/main" id="{B58ABDF6-3B29-D551-878F-4F576EF0EE47}"/>
                  </a:ext>
                </a:extLst>
              </p14:cNvPr>
              <p14:cNvContentPartPr/>
              <p14:nvPr/>
            </p14:nvContentPartPr>
            <p14:xfrm>
              <a:off x="3743631" y="5931594"/>
              <a:ext cx="514440" cy="281160"/>
            </p14:xfrm>
          </p:contentPart>
        </mc:Choice>
        <mc:Fallback xmlns="">
          <p:pic>
            <p:nvPicPr>
              <p:cNvPr id="41114" name="حبر 41114">
                <a:extLst>
                  <a:ext uri="{FF2B5EF4-FFF2-40B4-BE49-F238E27FC236}">
                    <a16:creationId xmlns:a16="http://schemas.microsoft.com/office/drawing/2014/main" id="{B58ABDF6-3B29-D551-878F-4F576EF0EE47}"/>
                  </a:ext>
                </a:extLst>
              </p:cNvPr>
              <p:cNvPicPr/>
              <p:nvPr/>
            </p:nvPicPr>
            <p:blipFill>
              <a:blip r:embed="rId82"/>
              <a:stretch>
                <a:fillRect/>
              </a:stretch>
            </p:blipFill>
            <p:spPr>
              <a:xfrm>
                <a:off x="3728511" y="5916474"/>
                <a:ext cx="54504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41117" name="حبر 41117">
                <a:extLst>
                  <a:ext uri="{FF2B5EF4-FFF2-40B4-BE49-F238E27FC236}">
                    <a16:creationId xmlns:a16="http://schemas.microsoft.com/office/drawing/2014/main" id="{6CBD4034-8473-1143-3B1D-84E8F52D97E5}"/>
                  </a:ext>
                </a:extLst>
              </p14:cNvPr>
              <p14:cNvContentPartPr/>
              <p14:nvPr/>
            </p14:nvContentPartPr>
            <p14:xfrm>
              <a:off x="3517191" y="6100794"/>
              <a:ext cx="203040" cy="95040"/>
            </p14:xfrm>
          </p:contentPart>
        </mc:Choice>
        <mc:Fallback xmlns="">
          <p:pic>
            <p:nvPicPr>
              <p:cNvPr id="41117" name="حبر 41117">
                <a:extLst>
                  <a:ext uri="{FF2B5EF4-FFF2-40B4-BE49-F238E27FC236}">
                    <a16:creationId xmlns:a16="http://schemas.microsoft.com/office/drawing/2014/main" id="{6CBD4034-8473-1143-3B1D-84E8F52D97E5}"/>
                  </a:ext>
                </a:extLst>
              </p:cNvPr>
              <p:cNvPicPr/>
              <p:nvPr/>
            </p:nvPicPr>
            <p:blipFill>
              <a:blip r:embed="rId84"/>
              <a:stretch>
                <a:fillRect/>
              </a:stretch>
            </p:blipFill>
            <p:spPr>
              <a:xfrm>
                <a:off x="3501711" y="6085674"/>
                <a:ext cx="23328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41125" name="حبر 41125">
                <a:extLst>
                  <a:ext uri="{FF2B5EF4-FFF2-40B4-BE49-F238E27FC236}">
                    <a16:creationId xmlns:a16="http://schemas.microsoft.com/office/drawing/2014/main" id="{364F54B1-5D8B-B782-0476-D4AB34FD6E43}"/>
                  </a:ext>
                </a:extLst>
              </p14:cNvPr>
              <p14:cNvContentPartPr/>
              <p14:nvPr/>
            </p14:nvContentPartPr>
            <p14:xfrm>
              <a:off x="2691937" y="6050111"/>
              <a:ext cx="680040" cy="172800"/>
            </p14:xfrm>
          </p:contentPart>
        </mc:Choice>
        <mc:Fallback xmlns="">
          <p:pic>
            <p:nvPicPr>
              <p:cNvPr id="41125" name="حبر 41125">
                <a:extLst>
                  <a:ext uri="{FF2B5EF4-FFF2-40B4-BE49-F238E27FC236}">
                    <a16:creationId xmlns:a16="http://schemas.microsoft.com/office/drawing/2014/main" id="{364F54B1-5D8B-B782-0476-D4AB34FD6E43}"/>
                  </a:ext>
                </a:extLst>
              </p:cNvPr>
              <p:cNvPicPr/>
              <p:nvPr/>
            </p:nvPicPr>
            <p:blipFill>
              <a:blip r:embed="rId86"/>
              <a:stretch>
                <a:fillRect/>
              </a:stretch>
            </p:blipFill>
            <p:spPr>
              <a:xfrm>
                <a:off x="2676457" y="6034991"/>
                <a:ext cx="71064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41129" name="حبر 41129">
                <a:extLst>
                  <a:ext uri="{FF2B5EF4-FFF2-40B4-BE49-F238E27FC236}">
                    <a16:creationId xmlns:a16="http://schemas.microsoft.com/office/drawing/2014/main" id="{2CAB54E4-202C-583E-124B-86B9AEA908DC}"/>
                  </a:ext>
                </a:extLst>
              </p14:cNvPr>
              <p14:cNvContentPartPr/>
              <p14:nvPr/>
            </p14:nvContentPartPr>
            <p14:xfrm>
              <a:off x="2170962" y="6016144"/>
              <a:ext cx="419760" cy="173160"/>
            </p14:xfrm>
          </p:contentPart>
        </mc:Choice>
        <mc:Fallback xmlns="">
          <p:pic>
            <p:nvPicPr>
              <p:cNvPr id="41129" name="حبر 41129">
                <a:extLst>
                  <a:ext uri="{FF2B5EF4-FFF2-40B4-BE49-F238E27FC236}">
                    <a16:creationId xmlns:a16="http://schemas.microsoft.com/office/drawing/2014/main" id="{2CAB54E4-202C-583E-124B-86B9AEA908DC}"/>
                  </a:ext>
                </a:extLst>
              </p:cNvPr>
              <p:cNvPicPr/>
              <p:nvPr/>
            </p:nvPicPr>
            <p:blipFill>
              <a:blip r:embed="rId88"/>
              <a:stretch>
                <a:fillRect/>
              </a:stretch>
            </p:blipFill>
            <p:spPr>
              <a:xfrm>
                <a:off x="2155842" y="6000992"/>
                <a:ext cx="450360" cy="203824"/>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41135" name="حبر 41135">
                <a:extLst>
                  <a:ext uri="{FF2B5EF4-FFF2-40B4-BE49-F238E27FC236}">
                    <a16:creationId xmlns:a16="http://schemas.microsoft.com/office/drawing/2014/main" id="{E80BDA27-EA6C-EA8D-FFD3-DDB82BBFD05D}"/>
                  </a:ext>
                </a:extLst>
              </p14:cNvPr>
              <p14:cNvContentPartPr/>
              <p14:nvPr/>
            </p14:nvContentPartPr>
            <p14:xfrm>
              <a:off x="1457442" y="5925064"/>
              <a:ext cx="605520" cy="236880"/>
            </p14:xfrm>
          </p:contentPart>
        </mc:Choice>
        <mc:Fallback xmlns="">
          <p:pic>
            <p:nvPicPr>
              <p:cNvPr id="41135" name="حبر 41135">
                <a:extLst>
                  <a:ext uri="{FF2B5EF4-FFF2-40B4-BE49-F238E27FC236}">
                    <a16:creationId xmlns:a16="http://schemas.microsoft.com/office/drawing/2014/main" id="{E80BDA27-EA6C-EA8D-FFD3-DDB82BBFD05D}"/>
                  </a:ext>
                </a:extLst>
              </p:cNvPr>
              <p:cNvPicPr/>
              <p:nvPr/>
            </p:nvPicPr>
            <p:blipFill>
              <a:blip r:embed="rId90"/>
              <a:stretch>
                <a:fillRect/>
              </a:stretch>
            </p:blipFill>
            <p:spPr>
              <a:xfrm>
                <a:off x="1442331" y="5909607"/>
                <a:ext cx="635742" cy="267074"/>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41140" name="حبر 41140">
                <a:extLst>
                  <a:ext uri="{FF2B5EF4-FFF2-40B4-BE49-F238E27FC236}">
                    <a16:creationId xmlns:a16="http://schemas.microsoft.com/office/drawing/2014/main" id="{67FEDD67-3E06-D746-5F7B-4AD56A7D175B}"/>
                  </a:ext>
                </a:extLst>
              </p14:cNvPr>
              <p14:cNvContentPartPr/>
              <p14:nvPr/>
            </p14:nvContentPartPr>
            <p14:xfrm>
              <a:off x="1467522" y="5914984"/>
              <a:ext cx="196200" cy="51120"/>
            </p14:xfrm>
          </p:contentPart>
        </mc:Choice>
        <mc:Fallback xmlns="">
          <p:pic>
            <p:nvPicPr>
              <p:cNvPr id="41140" name="حبر 41140">
                <a:extLst>
                  <a:ext uri="{FF2B5EF4-FFF2-40B4-BE49-F238E27FC236}">
                    <a16:creationId xmlns:a16="http://schemas.microsoft.com/office/drawing/2014/main" id="{67FEDD67-3E06-D746-5F7B-4AD56A7D175B}"/>
                  </a:ext>
                </a:extLst>
              </p:cNvPr>
              <p:cNvPicPr/>
              <p:nvPr/>
            </p:nvPicPr>
            <p:blipFill>
              <a:blip r:embed="rId92"/>
              <a:stretch>
                <a:fillRect/>
              </a:stretch>
            </p:blipFill>
            <p:spPr>
              <a:xfrm>
                <a:off x="1452402" y="5899504"/>
                <a:ext cx="22680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41146" name="حبر 41146">
                <a:extLst>
                  <a:ext uri="{FF2B5EF4-FFF2-40B4-BE49-F238E27FC236}">
                    <a16:creationId xmlns:a16="http://schemas.microsoft.com/office/drawing/2014/main" id="{0425A617-8E30-C7E9-3405-2015ABE4AEE6}"/>
                  </a:ext>
                </a:extLst>
              </p14:cNvPr>
              <p14:cNvContentPartPr/>
              <p14:nvPr/>
            </p14:nvContentPartPr>
            <p14:xfrm>
              <a:off x="973962" y="6006064"/>
              <a:ext cx="396000" cy="249840"/>
            </p14:xfrm>
          </p:contentPart>
        </mc:Choice>
        <mc:Fallback xmlns="">
          <p:pic>
            <p:nvPicPr>
              <p:cNvPr id="41146" name="حبر 41146">
                <a:extLst>
                  <a:ext uri="{FF2B5EF4-FFF2-40B4-BE49-F238E27FC236}">
                    <a16:creationId xmlns:a16="http://schemas.microsoft.com/office/drawing/2014/main" id="{0425A617-8E30-C7E9-3405-2015ABE4AEE6}"/>
                  </a:ext>
                </a:extLst>
              </p:cNvPr>
              <p:cNvPicPr/>
              <p:nvPr/>
            </p:nvPicPr>
            <p:blipFill>
              <a:blip r:embed="rId94"/>
              <a:stretch>
                <a:fillRect/>
              </a:stretch>
            </p:blipFill>
            <p:spPr>
              <a:xfrm>
                <a:off x="958482" y="5990944"/>
                <a:ext cx="426600" cy="28044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bwMode="auto">
          <a:xfrm>
            <a:off x="889489" y="146376"/>
            <a:ext cx="7943058" cy="1387221"/>
          </a:xfrm>
        </p:spPr>
        <p:txBody>
          <a:bodyPr wrap="square" numCol="1" anchorCtr="0" compatLnSpc="1">
            <a:prstTxWarp prst="textNoShape">
              <a:avLst/>
            </a:prstTxWarp>
          </a:bodyPr>
          <a:lstStyle/>
          <a:p>
            <a:r>
              <a:rPr lang="en-US" sz="4800" dirty="0">
                <a:ea typeface="ＭＳ Ｐゴシック" pitchFamily="34" charset="-128"/>
              </a:rPr>
              <a:t>Explain Attribution Theory</a:t>
            </a:r>
            <a:endParaRPr lang="en-US" sz="4800" dirty="0">
              <a:effectLst/>
              <a:latin typeface="Arial Narrow" pitchFamily="34" charset="0"/>
              <a:ea typeface="ＭＳ Ｐゴシック" pitchFamily="34" charset="-128"/>
            </a:endParaRPr>
          </a:p>
        </p:txBody>
      </p:sp>
      <p:sp>
        <p:nvSpPr>
          <p:cNvPr id="43016" name="Content Placeholder 13"/>
          <p:cNvSpPr>
            <a:spLocks noGrp="1"/>
          </p:cNvSpPr>
          <p:nvPr>
            <p:ph idx="1"/>
          </p:nvPr>
        </p:nvSpPr>
        <p:spPr bwMode="auto">
          <a:xfrm>
            <a:off x="1012850" y="1708148"/>
            <a:ext cx="7819697" cy="4578351"/>
          </a:xfrm>
        </p:spPr>
        <p:txBody>
          <a:bodyPr wrap="square" numCol="1" anchor="t" anchorCtr="0" compatLnSpc="1">
            <a:prstTxWarp prst="textNoShape">
              <a:avLst/>
            </a:prstTxWarp>
            <a:normAutofit lnSpcReduction="10000"/>
          </a:bodyPr>
          <a:lstStyle/>
          <a:p>
            <a:r>
              <a:rPr lang="en-US" sz="3000" dirty="0">
                <a:solidFill>
                  <a:srgbClr val="FF9900"/>
                </a:solidFill>
                <a:effectLst/>
                <a:ea typeface="ＭＳ Ｐゴシック" pitchFamily="34" charset="-128"/>
              </a:rPr>
              <a:t>Performance Expectations</a:t>
            </a:r>
          </a:p>
          <a:p>
            <a:pPr lvl="1"/>
            <a:r>
              <a:rPr lang="en-US" sz="3000" dirty="0">
                <a:effectLst/>
                <a:ea typeface="ＭＳ Ｐゴシック" pitchFamily="34" charset="-128"/>
              </a:rPr>
              <a:t>Evidence demonstrates that people will attempt to validate their perceptions of reality, even when those perceptions are faulty. </a:t>
            </a:r>
          </a:p>
          <a:p>
            <a:pPr lvl="2"/>
            <a:r>
              <a:rPr lang="en-US" sz="2800" b="1" dirty="0">
                <a:solidFill>
                  <a:srgbClr val="FF9900"/>
                </a:solidFill>
                <a:effectLst/>
                <a:ea typeface="ＭＳ Ｐゴシック" pitchFamily="34" charset="-128"/>
              </a:rPr>
              <a:t>Self-fulfilling prophecy</a:t>
            </a:r>
            <a:r>
              <a:rPr lang="en-US" sz="2800" dirty="0">
                <a:effectLst/>
                <a:ea typeface="ＭＳ Ｐゴシック" pitchFamily="34" charset="-128"/>
              </a:rPr>
              <a:t>,</a:t>
            </a:r>
            <a:r>
              <a:rPr lang="en-US" sz="2800" b="1" dirty="0">
                <a:effectLst/>
                <a:ea typeface="ＭＳ Ｐゴシック" pitchFamily="34" charset="-128"/>
              </a:rPr>
              <a:t> </a:t>
            </a:r>
            <a:r>
              <a:rPr lang="en-US" sz="2800" dirty="0">
                <a:effectLst/>
                <a:ea typeface="ＭＳ Ｐゴシック" pitchFamily="34" charset="-128"/>
              </a:rPr>
              <a:t>or the </a:t>
            </a:r>
            <a:r>
              <a:rPr lang="en-US" sz="2800" i="1" dirty="0">
                <a:effectLst/>
                <a:ea typeface="ＭＳ Ｐゴシック" pitchFamily="34" charset="-128"/>
              </a:rPr>
              <a:t>Pygmalion effect</a:t>
            </a:r>
            <a:r>
              <a:rPr lang="en-US" sz="2800" dirty="0">
                <a:effectLst/>
                <a:ea typeface="ＭＳ Ｐゴシック" pitchFamily="34" charset="-128"/>
              </a:rPr>
              <a:t>, characterizes the fact that people’s expectations determine their behavior. </a:t>
            </a:r>
          </a:p>
          <a:p>
            <a:pPr lvl="3">
              <a:buClr>
                <a:srgbClr val="C00000"/>
              </a:buClr>
              <a:buFont typeface="Wingdings" panose="05000000000000000000" pitchFamily="2" charset="2"/>
              <a:buChar char="Ø"/>
            </a:pPr>
            <a:r>
              <a:rPr lang="en-US" sz="2800" dirty="0">
                <a:effectLst/>
                <a:latin typeface="Arial" panose="020B0604020202020204" pitchFamily="34" charset="0"/>
                <a:ea typeface="ＭＳ Ｐゴシック" pitchFamily="34" charset="-128"/>
                <a:cs typeface="Arial" panose="020B0604020202020204" pitchFamily="34" charset="0"/>
              </a:rPr>
              <a:t>Expectations become reality. </a:t>
            </a:r>
          </a:p>
        </p:txBody>
      </p:sp>
      <p:sp>
        <p:nvSpPr>
          <p:cNvPr id="7" name="Slide Number Placeholder 5"/>
          <p:cNvSpPr>
            <a:spLocks noGrp="1"/>
          </p:cNvSpPr>
          <p:nvPr>
            <p:ph type="sldNum" sz="quarter" idx="12"/>
          </p:nvPr>
        </p:nvSpPr>
        <p:spPr/>
        <p:txBody>
          <a:bodyPr/>
          <a:lstStyle/>
          <a:p>
            <a:pPr>
              <a:defRPr/>
            </a:pPr>
            <a:r>
              <a:rPr lang="en-US" dirty="0"/>
              <a:t>6-</a:t>
            </a:r>
            <a:fld id="{35B523B4-38AF-48ED-90CF-BC3A39A1BBB2}" type="slidenum">
              <a:rPr lang="en-US"/>
              <a:pPr>
                <a:defRPr/>
              </a:pPr>
              <a:t>14</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2</a:t>
            </a:r>
          </a:p>
        </p:txBody>
      </p:sp>
      <mc:AlternateContent xmlns:mc="http://schemas.openxmlformats.org/markup-compatibility/2006" xmlns:p14="http://schemas.microsoft.com/office/powerpoint/2010/main">
        <mc:Choice Requires="p14">
          <p:contentPart p14:bwMode="auto" r:id="rId3">
            <p14:nvContentPartPr>
              <p14:cNvPr id="2" name="حبر 1">
                <a:extLst>
                  <a:ext uri="{FF2B5EF4-FFF2-40B4-BE49-F238E27FC236}">
                    <a16:creationId xmlns:a16="http://schemas.microsoft.com/office/drawing/2014/main" id="{CDFF3B6B-0459-DE7B-0855-6F799B564E3E}"/>
                  </a:ext>
                </a:extLst>
              </p14:cNvPr>
              <p14:cNvContentPartPr/>
              <p14:nvPr/>
            </p14:nvContentPartPr>
            <p14:xfrm>
              <a:off x="1544833" y="1890876"/>
              <a:ext cx="4309200" cy="111240"/>
            </p14:xfrm>
          </p:contentPart>
        </mc:Choice>
        <mc:Fallback xmlns="">
          <p:pic>
            <p:nvPicPr>
              <p:cNvPr id="2" name="حبر 1">
                <a:extLst>
                  <a:ext uri="{FF2B5EF4-FFF2-40B4-BE49-F238E27FC236}">
                    <a16:creationId xmlns:a16="http://schemas.microsoft.com/office/drawing/2014/main" id="{CDFF3B6B-0459-DE7B-0855-6F799B564E3E}"/>
                  </a:ext>
                </a:extLst>
              </p:cNvPr>
              <p:cNvPicPr/>
              <p:nvPr/>
            </p:nvPicPr>
            <p:blipFill>
              <a:blip r:embed="rId4"/>
              <a:stretch>
                <a:fillRect/>
              </a:stretch>
            </p:blipFill>
            <p:spPr>
              <a:xfrm>
                <a:off x="1490833" y="1783236"/>
                <a:ext cx="4416840" cy="326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حبر 17">
                <a:extLst>
                  <a:ext uri="{FF2B5EF4-FFF2-40B4-BE49-F238E27FC236}">
                    <a16:creationId xmlns:a16="http://schemas.microsoft.com/office/drawing/2014/main" id="{11277F17-3EE9-C041-F6CA-C06EA225BD17}"/>
                  </a:ext>
                </a:extLst>
              </p14:cNvPr>
              <p14:cNvContentPartPr/>
              <p14:nvPr/>
            </p14:nvContentPartPr>
            <p14:xfrm>
              <a:off x="3749397" y="1246248"/>
              <a:ext cx="1579320" cy="353520"/>
            </p14:xfrm>
          </p:contentPart>
        </mc:Choice>
        <mc:Fallback xmlns="">
          <p:pic>
            <p:nvPicPr>
              <p:cNvPr id="17" name="حبر 17">
                <a:extLst>
                  <a:ext uri="{FF2B5EF4-FFF2-40B4-BE49-F238E27FC236}">
                    <a16:creationId xmlns:a16="http://schemas.microsoft.com/office/drawing/2014/main" id="{11277F17-3EE9-C041-F6CA-C06EA225BD17}"/>
                  </a:ext>
                </a:extLst>
              </p:cNvPr>
              <p:cNvPicPr/>
              <p:nvPr/>
            </p:nvPicPr>
            <p:blipFill>
              <a:blip r:embed="rId6"/>
              <a:stretch>
                <a:fillRect/>
              </a:stretch>
            </p:blipFill>
            <p:spPr>
              <a:xfrm>
                <a:off x="3734277" y="1231128"/>
                <a:ext cx="1609560" cy="384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 name="حبر 23">
                <a:extLst>
                  <a:ext uri="{FF2B5EF4-FFF2-40B4-BE49-F238E27FC236}">
                    <a16:creationId xmlns:a16="http://schemas.microsoft.com/office/drawing/2014/main" id="{22EBD7D7-1A21-3512-256E-93503C17B04D}"/>
                  </a:ext>
                </a:extLst>
              </p14:cNvPr>
              <p14:cNvContentPartPr/>
              <p14:nvPr/>
            </p14:nvContentPartPr>
            <p14:xfrm>
              <a:off x="2596677" y="1272168"/>
              <a:ext cx="945360" cy="285840"/>
            </p14:xfrm>
          </p:contentPart>
        </mc:Choice>
        <mc:Fallback xmlns="">
          <p:pic>
            <p:nvPicPr>
              <p:cNvPr id="23" name="حبر 23">
                <a:extLst>
                  <a:ext uri="{FF2B5EF4-FFF2-40B4-BE49-F238E27FC236}">
                    <a16:creationId xmlns:a16="http://schemas.microsoft.com/office/drawing/2014/main" id="{22EBD7D7-1A21-3512-256E-93503C17B04D}"/>
                  </a:ext>
                </a:extLst>
              </p:cNvPr>
              <p:cNvPicPr/>
              <p:nvPr/>
            </p:nvPicPr>
            <p:blipFill>
              <a:blip r:embed="rId8"/>
              <a:stretch>
                <a:fillRect/>
              </a:stretch>
            </p:blipFill>
            <p:spPr>
              <a:xfrm>
                <a:off x="2581203" y="1257048"/>
                <a:ext cx="975588" cy="316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4" name="حبر 23">
                <a:extLst>
                  <a:ext uri="{FF2B5EF4-FFF2-40B4-BE49-F238E27FC236}">
                    <a16:creationId xmlns:a16="http://schemas.microsoft.com/office/drawing/2014/main" id="{4999EFF1-64F3-8709-D090-AF2C91E93694}"/>
                  </a:ext>
                </a:extLst>
              </p14:cNvPr>
              <p14:cNvContentPartPr/>
              <p14:nvPr/>
            </p14:nvContentPartPr>
            <p14:xfrm>
              <a:off x="6867887" y="5883832"/>
              <a:ext cx="48960" cy="48960"/>
            </p14:xfrm>
          </p:contentPart>
        </mc:Choice>
        <mc:Fallback xmlns="">
          <p:pic>
            <p:nvPicPr>
              <p:cNvPr id="24" name="حبر 23">
                <a:extLst>
                  <a:ext uri="{FF2B5EF4-FFF2-40B4-BE49-F238E27FC236}">
                    <a16:creationId xmlns:a16="http://schemas.microsoft.com/office/drawing/2014/main" id="{4999EFF1-64F3-8709-D090-AF2C91E93694}"/>
                  </a:ext>
                </a:extLst>
              </p:cNvPr>
              <p:cNvPicPr/>
              <p:nvPr/>
            </p:nvPicPr>
            <p:blipFill>
              <a:blip r:embed="rId10"/>
              <a:stretch>
                <a:fillRect/>
              </a:stretch>
            </p:blipFill>
            <p:spPr>
              <a:xfrm>
                <a:off x="6852767" y="5868712"/>
                <a:ext cx="7920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1" name="حبر 31">
                <a:extLst>
                  <a:ext uri="{FF2B5EF4-FFF2-40B4-BE49-F238E27FC236}">
                    <a16:creationId xmlns:a16="http://schemas.microsoft.com/office/drawing/2014/main" id="{991CF8B4-4560-07D9-7FFC-90170884065C}"/>
                  </a:ext>
                </a:extLst>
              </p14:cNvPr>
              <p14:cNvContentPartPr/>
              <p14:nvPr/>
            </p14:nvContentPartPr>
            <p14:xfrm>
              <a:off x="4440318" y="2138488"/>
              <a:ext cx="604800" cy="156240"/>
            </p14:xfrm>
          </p:contentPart>
        </mc:Choice>
        <mc:Fallback xmlns="">
          <p:pic>
            <p:nvPicPr>
              <p:cNvPr id="31" name="حبر 31">
                <a:extLst>
                  <a:ext uri="{FF2B5EF4-FFF2-40B4-BE49-F238E27FC236}">
                    <a16:creationId xmlns:a16="http://schemas.microsoft.com/office/drawing/2014/main" id="{991CF8B4-4560-07D9-7FFC-90170884065C}"/>
                  </a:ext>
                </a:extLst>
              </p:cNvPr>
              <p:cNvPicPr/>
              <p:nvPr/>
            </p:nvPicPr>
            <p:blipFill>
              <a:blip r:embed="rId12"/>
              <a:stretch>
                <a:fillRect/>
              </a:stretch>
            </p:blipFill>
            <p:spPr>
              <a:xfrm>
                <a:off x="4425189" y="2123368"/>
                <a:ext cx="635058"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4" name="حبر 34">
                <a:extLst>
                  <a:ext uri="{FF2B5EF4-FFF2-40B4-BE49-F238E27FC236}">
                    <a16:creationId xmlns:a16="http://schemas.microsoft.com/office/drawing/2014/main" id="{89313EE7-094A-A763-D805-2E6A86BC08B4}"/>
                  </a:ext>
                </a:extLst>
              </p14:cNvPr>
              <p14:cNvContentPartPr/>
              <p14:nvPr/>
            </p14:nvContentPartPr>
            <p14:xfrm>
              <a:off x="4527798" y="2168728"/>
              <a:ext cx="53640" cy="15840"/>
            </p14:xfrm>
          </p:contentPart>
        </mc:Choice>
        <mc:Fallback xmlns="">
          <p:pic>
            <p:nvPicPr>
              <p:cNvPr id="34" name="حبر 34">
                <a:extLst>
                  <a:ext uri="{FF2B5EF4-FFF2-40B4-BE49-F238E27FC236}">
                    <a16:creationId xmlns:a16="http://schemas.microsoft.com/office/drawing/2014/main" id="{89313EE7-094A-A763-D805-2E6A86BC08B4}"/>
                  </a:ext>
                </a:extLst>
              </p:cNvPr>
              <p:cNvPicPr/>
              <p:nvPr/>
            </p:nvPicPr>
            <p:blipFill>
              <a:blip r:embed="rId14"/>
              <a:stretch>
                <a:fillRect/>
              </a:stretch>
            </p:blipFill>
            <p:spPr>
              <a:xfrm>
                <a:off x="4512678" y="2153256"/>
                <a:ext cx="83880" cy="47152"/>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1" name="حبر 41">
                <a:extLst>
                  <a:ext uri="{FF2B5EF4-FFF2-40B4-BE49-F238E27FC236}">
                    <a16:creationId xmlns:a16="http://schemas.microsoft.com/office/drawing/2014/main" id="{C3536825-EB59-AB25-1ED7-0C783BC09CCE}"/>
                  </a:ext>
                </a:extLst>
              </p14:cNvPr>
              <p14:cNvContentPartPr/>
              <p14:nvPr/>
            </p14:nvContentPartPr>
            <p14:xfrm>
              <a:off x="2822838" y="2159008"/>
              <a:ext cx="759600" cy="162360"/>
            </p14:xfrm>
          </p:contentPart>
        </mc:Choice>
        <mc:Fallback xmlns="">
          <p:pic>
            <p:nvPicPr>
              <p:cNvPr id="41" name="حبر 41">
                <a:extLst>
                  <a:ext uri="{FF2B5EF4-FFF2-40B4-BE49-F238E27FC236}">
                    <a16:creationId xmlns:a16="http://schemas.microsoft.com/office/drawing/2014/main" id="{C3536825-EB59-AB25-1ED7-0C783BC09CCE}"/>
                  </a:ext>
                </a:extLst>
              </p:cNvPr>
              <p:cNvPicPr/>
              <p:nvPr/>
            </p:nvPicPr>
            <p:blipFill>
              <a:blip r:embed="rId16"/>
              <a:stretch>
                <a:fillRect/>
              </a:stretch>
            </p:blipFill>
            <p:spPr>
              <a:xfrm>
                <a:off x="2807358" y="2143854"/>
                <a:ext cx="790200" cy="193028"/>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9" name="حبر 49">
                <a:extLst>
                  <a:ext uri="{FF2B5EF4-FFF2-40B4-BE49-F238E27FC236}">
                    <a16:creationId xmlns:a16="http://schemas.microsoft.com/office/drawing/2014/main" id="{EE891F99-B53F-8C92-051B-58B6A960456F}"/>
                  </a:ext>
                </a:extLst>
              </p14:cNvPr>
              <p14:cNvContentPartPr/>
              <p14:nvPr/>
            </p14:nvContentPartPr>
            <p14:xfrm>
              <a:off x="8305190" y="1362897"/>
              <a:ext cx="348120" cy="270000"/>
            </p14:xfrm>
          </p:contentPart>
        </mc:Choice>
        <mc:Fallback xmlns="">
          <p:pic>
            <p:nvPicPr>
              <p:cNvPr id="49" name="حبر 49">
                <a:extLst>
                  <a:ext uri="{FF2B5EF4-FFF2-40B4-BE49-F238E27FC236}">
                    <a16:creationId xmlns:a16="http://schemas.microsoft.com/office/drawing/2014/main" id="{EE891F99-B53F-8C92-051B-58B6A960456F}"/>
                  </a:ext>
                </a:extLst>
              </p:cNvPr>
              <p:cNvPicPr/>
              <p:nvPr/>
            </p:nvPicPr>
            <p:blipFill>
              <a:blip r:embed="rId18"/>
              <a:stretch>
                <a:fillRect/>
              </a:stretch>
            </p:blipFill>
            <p:spPr>
              <a:xfrm>
                <a:off x="8290070" y="1347777"/>
                <a:ext cx="37872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0" name="حبر 49">
                <a:extLst>
                  <a:ext uri="{FF2B5EF4-FFF2-40B4-BE49-F238E27FC236}">
                    <a16:creationId xmlns:a16="http://schemas.microsoft.com/office/drawing/2014/main" id="{4DB1E299-45D4-7F90-A7B7-E7902674CBD2}"/>
                  </a:ext>
                </a:extLst>
              </p14:cNvPr>
              <p14:cNvContentPartPr/>
              <p14:nvPr/>
            </p14:nvContentPartPr>
            <p14:xfrm>
              <a:off x="8228150" y="1411137"/>
              <a:ext cx="54720" cy="103320"/>
            </p14:xfrm>
          </p:contentPart>
        </mc:Choice>
        <mc:Fallback xmlns="">
          <p:pic>
            <p:nvPicPr>
              <p:cNvPr id="50" name="حبر 49">
                <a:extLst>
                  <a:ext uri="{FF2B5EF4-FFF2-40B4-BE49-F238E27FC236}">
                    <a16:creationId xmlns:a16="http://schemas.microsoft.com/office/drawing/2014/main" id="{4DB1E299-45D4-7F90-A7B7-E7902674CBD2}"/>
                  </a:ext>
                </a:extLst>
              </p:cNvPr>
              <p:cNvPicPr/>
              <p:nvPr/>
            </p:nvPicPr>
            <p:blipFill>
              <a:blip r:embed="rId20"/>
              <a:stretch>
                <a:fillRect/>
              </a:stretch>
            </p:blipFill>
            <p:spPr>
              <a:xfrm>
                <a:off x="8213030" y="1396017"/>
                <a:ext cx="8532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5" name="حبر 55">
                <a:extLst>
                  <a:ext uri="{FF2B5EF4-FFF2-40B4-BE49-F238E27FC236}">
                    <a16:creationId xmlns:a16="http://schemas.microsoft.com/office/drawing/2014/main" id="{C1E5B82A-E1D0-A13E-1394-CF2CD33CFC70}"/>
                  </a:ext>
                </a:extLst>
              </p14:cNvPr>
              <p14:cNvContentPartPr/>
              <p14:nvPr/>
            </p14:nvContentPartPr>
            <p14:xfrm>
              <a:off x="7891910" y="1425897"/>
              <a:ext cx="299880" cy="103680"/>
            </p14:xfrm>
          </p:contentPart>
        </mc:Choice>
        <mc:Fallback xmlns="">
          <p:pic>
            <p:nvPicPr>
              <p:cNvPr id="55" name="حبر 55">
                <a:extLst>
                  <a:ext uri="{FF2B5EF4-FFF2-40B4-BE49-F238E27FC236}">
                    <a16:creationId xmlns:a16="http://schemas.microsoft.com/office/drawing/2014/main" id="{C1E5B82A-E1D0-A13E-1394-CF2CD33CFC70}"/>
                  </a:ext>
                </a:extLst>
              </p:cNvPr>
              <p:cNvPicPr/>
              <p:nvPr/>
            </p:nvPicPr>
            <p:blipFill>
              <a:blip r:embed="rId22"/>
              <a:stretch>
                <a:fillRect/>
              </a:stretch>
            </p:blipFill>
            <p:spPr>
              <a:xfrm>
                <a:off x="7876790" y="1410777"/>
                <a:ext cx="33048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8" name="حبر 58">
                <a:extLst>
                  <a:ext uri="{FF2B5EF4-FFF2-40B4-BE49-F238E27FC236}">
                    <a16:creationId xmlns:a16="http://schemas.microsoft.com/office/drawing/2014/main" id="{EE1DC21A-B84B-E87C-65E4-E187D7FE685F}"/>
                  </a:ext>
                </a:extLst>
              </p14:cNvPr>
              <p14:cNvContentPartPr/>
              <p14:nvPr/>
            </p14:nvContentPartPr>
            <p14:xfrm>
              <a:off x="7856630" y="1425897"/>
              <a:ext cx="30600" cy="12960"/>
            </p14:xfrm>
          </p:contentPart>
        </mc:Choice>
        <mc:Fallback xmlns="">
          <p:pic>
            <p:nvPicPr>
              <p:cNvPr id="58" name="حبر 58">
                <a:extLst>
                  <a:ext uri="{FF2B5EF4-FFF2-40B4-BE49-F238E27FC236}">
                    <a16:creationId xmlns:a16="http://schemas.microsoft.com/office/drawing/2014/main" id="{EE1DC21A-B84B-E87C-65E4-E187D7FE685F}"/>
                  </a:ext>
                </a:extLst>
              </p:cNvPr>
              <p:cNvPicPr/>
              <p:nvPr/>
            </p:nvPicPr>
            <p:blipFill>
              <a:blip r:embed="rId24"/>
              <a:stretch>
                <a:fillRect/>
              </a:stretch>
            </p:blipFill>
            <p:spPr>
              <a:xfrm>
                <a:off x="7841510" y="1410777"/>
                <a:ext cx="6120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3009" name="حبر 43009">
                <a:extLst>
                  <a:ext uri="{FF2B5EF4-FFF2-40B4-BE49-F238E27FC236}">
                    <a16:creationId xmlns:a16="http://schemas.microsoft.com/office/drawing/2014/main" id="{50BDE22A-1B28-5034-11B6-9CEF390ACB69}"/>
                  </a:ext>
                </a:extLst>
              </p14:cNvPr>
              <p14:cNvContentPartPr/>
              <p14:nvPr/>
            </p14:nvContentPartPr>
            <p14:xfrm>
              <a:off x="7244270" y="1418337"/>
              <a:ext cx="511920" cy="174240"/>
            </p14:xfrm>
          </p:contentPart>
        </mc:Choice>
        <mc:Fallback xmlns="">
          <p:pic>
            <p:nvPicPr>
              <p:cNvPr id="43009" name="حبر 43009">
                <a:extLst>
                  <a:ext uri="{FF2B5EF4-FFF2-40B4-BE49-F238E27FC236}">
                    <a16:creationId xmlns:a16="http://schemas.microsoft.com/office/drawing/2014/main" id="{50BDE22A-1B28-5034-11B6-9CEF390ACB69}"/>
                  </a:ext>
                </a:extLst>
              </p:cNvPr>
              <p:cNvPicPr/>
              <p:nvPr/>
            </p:nvPicPr>
            <p:blipFill>
              <a:blip r:embed="rId26"/>
              <a:stretch>
                <a:fillRect/>
              </a:stretch>
            </p:blipFill>
            <p:spPr>
              <a:xfrm>
                <a:off x="7229150" y="1403217"/>
                <a:ext cx="54252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3019" name="حبر 43019">
                <a:extLst>
                  <a:ext uri="{FF2B5EF4-FFF2-40B4-BE49-F238E27FC236}">
                    <a16:creationId xmlns:a16="http://schemas.microsoft.com/office/drawing/2014/main" id="{F31A25DB-B96C-B486-5C33-B19A2C9C4FE4}"/>
                  </a:ext>
                </a:extLst>
              </p14:cNvPr>
              <p14:cNvContentPartPr/>
              <p14:nvPr/>
            </p14:nvContentPartPr>
            <p14:xfrm>
              <a:off x="6692390" y="1435977"/>
              <a:ext cx="461520" cy="196920"/>
            </p14:xfrm>
          </p:contentPart>
        </mc:Choice>
        <mc:Fallback xmlns="">
          <p:pic>
            <p:nvPicPr>
              <p:cNvPr id="43019" name="حبر 43019">
                <a:extLst>
                  <a:ext uri="{FF2B5EF4-FFF2-40B4-BE49-F238E27FC236}">
                    <a16:creationId xmlns:a16="http://schemas.microsoft.com/office/drawing/2014/main" id="{F31A25DB-B96C-B486-5C33-B19A2C9C4FE4}"/>
                  </a:ext>
                </a:extLst>
              </p:cNvPr>
              <p:cNvPicPr/>
              <p:nvPr/>
            </p:nvPicPr>
            <p:blipFill>
              <a:blip r:embed="rId28"/>
              <a:stretch>
                <a:fillRect/>
              </a:stretch>
            </p:blipFill>
            <p:spPr>
              <a:xfrm>
                <a:off x="6677270" y="1420857"/>
                <a:ext cx="49212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3024" name="حبر 43024">
                <a:extLst>
                  <a:ext uri="{FF2B5EF4-FFF2-40B4-BE49-F238E27FC236}">
                    <a16:creationId xmlns:a16="http://schemas.microsoft.com/office/drawing/2014/main" id="{59059876-DE69-488E-8F8B-DD6B70D14ED4}"/>
                  </a:ext>
                </a:extLst>
              </p14:cNvPr>
              <p14:cNvContentPartPr/>
              <p14:nvPr/>
            </p14:nvContentPartPr>
            <p14:xfrm>
              <a:off x="6147710" y="1482777"/>
              <a:ext cx="482040" cy="140040"/>
            </p14:xfrm>
          </p:contentPart>
        </mc:Choice>
        <mc:Fallback xmlns="">
          <p:pic>
            <p:nvPicPr>
              <p:cNvPr id="43024" name="حبر 43024">
                <a:extLst>
                  <a:ext uri="{FF2B5EF4-FFF2-40B4-BE49-F238E27FC236}">
                    <a16:creationId xmlns:a16="http://schemas.microsoft.com/office/drawing/2014/main" id="{59059876-DE69-488E-8F8B-DD6B70D14ED4}"/>
                  </a:ext>
                </a:extLst>
              </p:cNvPr>
              <p:cNvPicPr/>
              <p:nvPr/>
            </p:nvPicPr>
            <p:blipFill>
              <a:blip r:embed="rId30"/>
              <a:stretch>
                <a:fillRect/>
              </a:stretch>
            </p:blipFill>
            <p:spPr>
              <a:xfrm>
                <a:off x="6132590" y="1467657"/>
                <a:ext cx="51264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3032" name="حبر 43032">
                <a:extLst>
                  <a:ext uri="{FF2B5EF4-FFF2-40B4-BE49-F238E27FC236}">
                    <a16:creationId xmlns:a16="http://schemas.microsoft.com/office/drawing/2014/main" id="{8D782998-3D0A-D8D6-69C2-E91507204893}"/>
                  </a:ext>
                </a:extLst>
              </p14:cNvPr>
              <p14:cNvContentPartPr/>
              <p14:nvPr/>
            </p14:nvContentPartPr>
            <p14:xfrm>
              <a:off x="8123750" y="1677897"/>
              <a:ext cx="542160" cy="191160"/>
            </p14:xfrm>
          </p:contentPart>
        </mc:Choice>
        <mc:Fallback xmlns="">
          <p:pic>
            <p:nvPicPr>
              <p:cNvPr id="43032" name="حبر 43032">
                <a:extLst>
                  <a:ext uri="{FF2B5EF4-FFF2-40B4-BE49-F238E27FC236}">
                    <a16:creationId xmlns:a16="http://schemas.microsoft.com/office/drawing/2014/main" id="{8D782998-3D0A-D8D6-69C2-E91507204893}"/>
                  </a:ext>
                </a:extLst>
              </p:cNvPr>
              <p:cNvPicPr/>
              <p:nvPr/>
            </p:nvPicPr>
            <p:blipFill>
              <a:blip r:embed="rId32"/>
              <a:stretch>
                <a:fillRect/>
              </a:stretch>
            </p:blipFill>
            <p:spPr>
              <a:xfrm>
                <a:off x="8108630" y="1662777"/>
                <a:ext cx="57276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3035" name="حبر 43035">
                <a:extLst>
                  <a:ext uri="{FF2B5EF4-FFF2-40B4-BE49-F238E27FC236}">
                    <a16:creationId xmlns:a16="http://schemas.microsoft.com/office/drawing/2014/main" id="{D12F62F8-909F-5579-0CEB-FA26D7CCC281}"/>
                  </a:ext>
                </a:extLst>
              </p14:cNvPr>
              <p14:cNvContentPartPr/>
              <p14:nvPr/>
            </p14:nvContentPartPr>
            <p14:xfrm>
              <a:off x="7768430" y="1700577"/>
              <a:ext cx="272520" cy="147960"/>
            </p14:xfrm>
          </p:contentPart>
        </mc:Choice>
        <mc:Fallback xmlns="">
          <p:pic>
            <p:nvPicPr>
              <p:cNvPr id="43035" name="حبر 43035">
                <a:extLst>
                  <a:ext uri="{FF2B5EF4-FFF2-40B4-BE49-F238E27FC236}">
                    <a16:creationId xmlns:a16="http://schemas.microsoft.com/office/drawing/2014/main" id="{D12F62F8-909F-5579-0CEB-FA26D7CCC281}"/>
                  </a:ext>
                </a:extLst>
              </p:cNvPr>
              <p:cNvPicPr/>
              <p:nvPr/>
            </p:nvPicPr>
            <p:blipFill>
              <a:blip r:embed="rId34"/>
              <a:stretch>
                <a:fillRect/>
              </a:stretch>
            </p:blipFill>
            <p:spPr>
              <a:xfrm>
                <a:off x="7753310" y="1685457"/>
                <a:ext cx="30312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3041" name="حبر 43041">
                <a:extLst>
                  <a:ext uri="{FF2B5EF4-FFF2-40B4-BE49-F238E27FC236}">
                    <a16:creationId xmlns:a16="http://schemas.microsoft.com/office/drawing/2014/main" id="{4A6A5AE8-7126-B20E-8EEC-9F0F1627974C}"/>
                  </a:ext>
                </a:extLst>
              </p14:cNvPr>
              <p14:cNvContentPartPr/>
              <p14:nvPr/>
            </p14:nvContentPartPr>
            <p14:xfrm>
              <a:off x="7534430" y="1682937"/>
              <a:ext cx="166320" cy="214200"/>
            </p14:xfrm>
          </p:contentPart>
        </mc:Choice>
        <mc:Fallback xmlns="">
          <p:pic>
            <p:nvPicPr>
              <p:cNvPr id="43041" name="حبر 43041">
                <a:extLst>
                  <a:ext uri="{FF2B5EF4-FFF2-40B4-BE49-F238E27FC236}">
                    <a16:creationId xmlns:a16="http://schemas.microsoft.com/office/drawing/2014/main" id="{4A6A5AE8-7126-B20E-8EEC-9F0F1627974C}"/>
                  </a:ext>
                </a:extLst>
              </p:cNvPr>
              <p:cNvPicPr/>
              <p:nvPr/>
            </p:nvPicPr>
            <p:blipFill>
              <a:blip r:embed="rId36"/>
              <a:stretch>
                <a:fillRect/>
              </a:stretch>
            </p:blipFill>
            <p:spPr>
              <a:xfrm>
                <a:off x="7519310" y="1667817"/>
                <a:ext cx="19692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3046" name="حبر 43046">
                <a:extLst>
                  <a:ext uri="{FF2B5EF4-FFF2-40B4-BE49-F238E27FC236}">
                    <a16:creationId xmlns:a16="http://schemas.microsoft.com/office/drawing/2014/main" id="{9ED0C1CF-E0EA-7BA9-FB45-166E1D0519F7}"/>
                  </a:ext>
                </a:extLst>
              </p14:cNvPr>
              <p14:cNvContentPartPr/>
              <p14:nvPr/>
            </p14:nvContentPartPr>
            <p14:xfrm>
              <a:off x="7103150" y="1723257"/>
              <a:ext cx="390960" cy="159120"/>
            </p14:xfrm>
          </p:contentPart>
        </mc:Choice>
        <mc:Fallback xmlns="">
          <p:pic>
            <p:nvPicPr>
              <p:cNvPr id="43046" name="حبر 43046">
                <a:extLst>
                  <a:ext uri="{FF2B5EF4-FFF2-40B4-BE49-F238E27FC236}">
                    <a16:creationId xmlns:a16="http://schemas.microsoft.com/office/drawing/2014/main" id="{9ED0C1CF-E0EA-7BA9-FB45-166E1D0519F7}"/>
                  </a:ext>
                </a:extLst>
              </p:cNvPr>
              <p:cNvPicPr/>
              <p:nvPr/>
            </p:nvPicPr>
            <p:blipFill>
              <a:blip r:embed="rId38"/>
              <a:stretch>
                <a:fillRect/>
              </a:stretch>
            </p:blipFill>
            <p:spPr>
              <a:xfrm>
                <a:off x="7088030" y="1708137"/>
                <a:ext cx="42156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3050" name="حبر 43050">
                <a:extLst>
                  <a:ext uri="{FF2B5EF4-FFF2-40B4-BE49-F238E27FC236}">
                    <a16:creationId xmlns:a16="http://schemas.microsoft.com/office/drawing/2014/main" id="{7DD2A212-7AF6-61C4-7513-1C94BF1B143E}"/>
                  </a:ext>
                </a:extLst>
              </p14:cNvPr>
              <p14:cNvContentPartPr/>
              <p14:nvPr/>
            </p14:nvContentPartPr>
            <p14:xfrm>
              <a:off x="6750350" y="1766097"/>
              <a:ext cx="300240" cy="118440"/>
            </p14:xfrm>
          </p:contentPart>
        </mc:Choice>
        <mc:Fallback xmlns="">
          <p:pic>
            <p:nvPicPr>
              <p:cNvPr id="43050" name="حبر 43050">
                <a:extLst>
                  <a:ext uri="{FF2B5EF4-FFF2-40B4-BE49-F238E27FC236}">
                    <a16:creationId xmlns:a16="http://schemas.microsoft.com/office/drawing/2014/main" id="{7DD2A212-7AF6-61C4-7513-1C94BF1B143E}"/>
                  </a:ext>
                </a:extLst>
              </p:cNvPr>
              <p:cNvPicPr/>
              <p:nvPr/>
            </p:nvPicPr>
            <p:blipFill>
              <a:blip r:embed="rId40"/>
              <a:stretch>
                <a:fillRect/>
              </a:stretch>
            </p:blipFill>
            <p:spPr>
              <a:xfrm>
                <a:off x="6735230" y="1750977"/>
                <a:ext cx="33084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3051" name="حبر 43050">
                <a:extLst>
                  <a:ext uri="{FF2B5EF4-FFF2-40B4-BE49-F238E27FC236}">
                    <a16:creationId xmlns:a16="http://schemas.microsoft.com/office/drawing/2014/main" id="{EEDBF288-A2D6-E1A3-F657-F2D7E8DA335C}"/>
                  </a:ext>
                </a:extLst>
              </p14:cNvPr>
              <p14:cNvContentPartPr/>
              <p14:nvPr/>
            </p14:nvContentPartPr>
            <p14:xfrm>
              <a:off x="6480710" y="1776897"/>
              <a:ext cx="181800" cy="128160"/>
            </p14:xfrm>
          </p:contentPart>
        </mc:Choice>
        <mc:Fallback xmlns="">
          <p:pic>
            <p:nvPicPr>
              <p:cNvPr id="43051" name="حبر 43050">
                <a:extLst>
                  <a:ext uri="{FF2B5EF4-FFF2-40B4-BE49-F238E27FC236}">
                    <a16:creationId xmlns:a16="http://schemas.microsoft.com/office/drawing/2014/main" id="{EEDBF288-A2D6-E1A3-F657-F2D7E8DA335C}"/>
                  </a:ext>
                </a:extLst>
              </p:cNvPr>
              <p:cNvPicPr/>
              <p:nvPr/>
            </p:nvPicPr>
            <p:blipFill>
              <a:blip r:embed="rId42"/>
              <a:stretch>
                <a:fillRect/>
              </a:stretch>
            </p:blipFill>
            <p:spPr>
              <a:xfrm>
                <a:off x="6465230" y="1761460"/>
                <a:ext cx="212400" cy="158674"/>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3052" name="حبر 43051">
                <a:extLst>
                  <a:ext uri="{FF2B5EF4-FFF2-40B4-BE49-F238E27FC236}">
                    <a16:creationId xmlns:a16="http://schemas.microsoft.com/office/drawing/2014/main" id="{07425A4E-F9A6-5982-DAF8-9FEB3D51EF09}"/>
                  </a:ext>
                </a:extLst>
              </p14:cNvPr>
              <p14:cNvContentPartPr/>
              <p14:nvPr/>
            </p14:nvContentPartPr>
            <p14:xfrm>
              <a:off x="6489710" y="1824057"/>
              <a:ext cx="11520" cy="5400"/>
            </p14:xfrm>
          </p:contentPart>
        </mc:Choice>
        <mc:Fallback xmlns="">
          <p:pic>
            <p:nvPicPr>
              <p:cNvPr id="43052" name="حبر 43051">
                <a:extLst>
                  <a:ext uri="{FF2B5EF4-FFF2-40B4-BE49-F238E27FC236}">
                    <a16:creationId xmlns:a16="http://schemas.microsoft.com/office/drawing/2014/main" id="{07425A4E-F9A6-5982-DAF8-9FEB3D51EF09}"/>
                  </a:ext>
                </a:extLst>
              </p:cNvPr>
              <p:cNvPicPr/>
              <p:nvPr/>
            </p:nvPicPr>
            <p:blipFill>
              <a:blip r:embed="rId44"/>
              <a:stretch>
                <a:fillRect/>
              </a:stretch>
            </p:blipFill>
            <p:spPr>
              <a:xfrm>
                <a:off x="6474230" y="1808577"/>
                <a:ext cx="421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3053" name="حبر 43052">
                <a:extLst>
                  <a:ext uri="{FF2B5EF4-FFF2-40B4-BE49-F238E27FC236}">
                    <a16:creationId xmlns:a16="http://schemas.microsoft.com/office/drawing/2014/main" id="{2B3EE1A5-83B8-8991-FFF1-168B7C4C8FBC}"/>
                  </a:ext>
                </a:extLst>
              </p14:cNvPr>
              <p14:cNvContentPartPr/>
              <p14:nvPr/>
            </p14:nvContentPartPr>
            <p14:xfrm>
              <a:off x="6379910" y="1843137"/>
              <a:ext cx="32760" cy="64440"/>
            </p14:xfrm>
          </p:contentPart>
        </mc:Choice>
        <mc:Fallback xmlns="">
          <p:pic>
            <p:nvPicPr>
              <p:cNvPr id="43053" name="حبر 43052">
                <a:extLst>
                  <a:ext uri="{FF2B5EF4-FFF2-40B4-BE49-F238E27FC236}">
                    <a16:creationId xmlns:a16="http://schemas.microsoft.com/office/drawing/2014/main" id="{2B3EE1A5-83B8-8991-FFF1-168B7C4C8FBC}"/>
                  </a:ext>
                </a:extLst>
              </p:cNvPr>
              <p:cNvPicPr/>
              <p:nvPr/>
            </p:nvPicPr>
            <p:blipFill>
              <a:blip r:embed="rId46"/>
              <a:stretch>
                <a:fillRect/>
              </a:stretch>
            </p:blipFill>
            <p:spPr>
              <a:xfrm>
                <a:off x="6364430" y="1827657"/>
                <a:ext cx="6336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3065" name="حبر 43065">
                <a:extLst>
                  <a:ext uri="{FF2B5EF4-FFF2-40B4-BE49-F238E27FC236}">
                    <a16:creationId xmlns:a16="http://schemas.microsoft.com/office/drawing/2014/main" id="{83E46DF1-01AD-8BB4-3305-01A87CE44BA1}"/>
                  </a:ext>
                </a:extLst>
              </p14:cNvPr>
              <p14:cNvContentPartPr/>
              <p14:nvPr/>
            </p14:nvContentPartPr>
            <p14:xfrm>
              <a:off x="7929710" y="1939977"/>
              <a:ext cx="716040" cy="184320"/>
            </p14:xfrm>
          </p:contentPart>
        </mc:Choice>
        <mc:Fallback xmlns="">
          <p:pic>
            <p:nvPicPr>
              <p:cNvPr id="43065" name="حبر 43065">
                <a:extLst>
                  <a:ext uri="{FF2B5EF4-FFF2-40B4-BE49-F238E27FC236}">
                    <a16:creationId xmlns:a16="http://schemas.microsoft.com/office/drawing/2014/main" id="{83E46DF1-01AD-8BB4-3305-01A87CE44BA1}"/>
                  </a:ext>
                </a:extLst>
              </p:cNvPr>
              <p:cNvPicPr/>
              <p:nvPr/>
            </p:nvPicPr>
            <p:blipFill>
              <a:blip r:embed="rId48"/>
              <a:stretch>
                <a:fillRect/>
              </a:stretch>
            </p:blipFill>
            <p:spPr>
              <a:xfrm>
                <a:off x="7914590" y="1924857"/>
                <a:ext cx="74664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3074" name="حبر 43074">
                <a:extLst>
                  <a:ext uri="{FF2B5EF4-FFF2-40B4-BE49-F238E27FC236}">
                    <a16:creationId xmlns:a16="http://schemas.microsoft.com/office/drawing/2014/main" id="{22923961-2721-D950-BFC5-EA05C7945D7C}"/>
                  </a:ext>
                </a:extLst>
              </p14:cNvPr>
              <p14:cNvContentPartPr/>
              <p14:nvPr/>
            </p14:nvContentPartPr>
            <p14:xfrm>
              <a:off x="7277030" y="1987857"/>
              <a:ext cx="524520" cy="154080"/>
            </p14:xfrm>
          </p:contentPart>
        </mc:Choice>
        <mc:Fallback xmlns="">
          <p:pic>
            <p:nvPicPr>
              <p:cNvPr id="43074" name="حبر 43074">
                <a:extLst>
                  <a:ext uri="{FF2B5EF4-FFF2-40B4-BE49-F238E27FC236}">
                    <a16:creationId xmlns:a16="http://schemas.microsoft.com/office/drawing/2014/main" id="{22923961-2721-D950-BFC5-EA05C7945D7C}"/>
                  </a:ext>
                </a:extLst>
              </p:cNvPr>
              <p:cNvPicPr/>
              <p:nvPr/>
            </p:nvPicPr>
            <p:blipFill>
              <a:blip r:embed="rId50"/>
              <a:stretch>
                <a:fillRect/>
              </a:stretch>
            </p:blipFill>
            <p:spPr>
              <a:xfrm>
                <a:off x="7261910" y="1972737"/>
                <a:ext cx="55512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3075" name="حبر 43074">
                <a:extLst>
                  <a:ext uri="{FF2B5EF4-FFF2-40B4-BE49-F238E27FC236}">
                    <a16:creationId xmlns:a16="http://schemas.microsoft.com/office/drawing/2014/main" id="{779B0658-FA11-7BCB-14D4-12A534431479}"/>
                  </a:ext>
                </a:extLst>
              </p14:cNvPr>
              <p14:cNvContentPartPr/>
              <p14:nvPr/>
            </p14:nvContentPartPr>
            <p14:xfrm>
              <a:off x="1871997" y="3796002"/>
              <a:ext cx="949320" cy="129600"/>
            </p14:xfrm>
          </p:contentPart>
        </mc:Choice>
        <mc:Fallback xmlns="">
          <p:pic>
            <p:nvPicPr>
              <p:cNvPr id="43075" name="حبر 43074">
                <a:extLst>
                  <a:ext uri="{FF2B5EF4-FFF2-40B4-BE49-F238E27FC236}">
                    <a16:creationId xmlns:a16="http://schemas.microsoft.com/office/drawing/2014/main" id="{779B0658-FA11-7BCB-14D4-12A534431479}"/>
                  </a:ext>
                </a:extLst>
              </p:cNvPr>
              <p:cNvPicPr/>
              <p:nvPr/>
            </p:nvPicPr>
            <p:blipFill>
              <a:blip r:embed="rId52"/>
              <a:stretch>
                <a:fillRect/>
              </a:stretch>
            </p:blipFill>
            <p:spPr>
              <a:xfrm>
                <a:off x="1856877" y="3780882"/>
                <a:ext cx="97992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3078" name="حبر 43078">
                <a:extLst>
                  <a:ext uri="{FF2B5EF4-FFF2-40B4-BE49-F238E27FC236}">
                    <a16:creationId xmlns:a16="http://schemas.microsoft.com/office/drawing/2014/main" id="{3A9B1379-C106-C77F-74A9-D36CE4EB148A}"/>
                  </a:ext>
                </a:extLst>
              </p14:cNvPr>
              <p14:cNvContentPartPr/>
              <p14:nvPr/>
            </p14:nvContentPartPr>
            <p14:xfrm>
              <a:off x="5099956" y="3738004"/>
              <a:ext cx="652680" cy="219960"/>
            </p14:xfrm>
          </p:contentPart>
        </mc:Choice>
        <mc:Fallback xmlns="">
          <p:pic>
            <p:nvPicPr>
              <p:cNvPr id="43078" name="حبر 43078">
                <a:extLst>
                  <a:ext uri="{FF2B5EF4-FFF2-40B4-BE49-F238E27FC236}">
                    <a16:creationId xmlns:a16="http://schemas.microsoft.com/office/drawing/2014/main" id="{3A9B1379-C106-C77F-74A9-D36CE4EB148A}"/>
                  </a:ext>
                </a:extLst>
              </p:cNvPr>
              <p:cNvPicPr/>
              <p:nvPr/>
            </p:nvPicPr>
            <p:blipFill>
              <a:blip r:embed="rId54"/>
              <a:stretch>
                <a:fillRect/>
              </a:stretch>
            </p:blipFill>
            <p:spPr>
              <a:xfrm>
                <a:off x="5084828" y="3722524"/>
                <a:ext cx="683297"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3082" name="حبر 43082">
                <a:extLst>
                  <a:ext uri="{FF2B5EF4-FFF2-40B4-BE49-F238E27FC236}">
                    <a16:creationId xmlns:a16="http://schemas.microsoft.com/office/drawing/2014/main" id="{B8C2A75D-E3B4-3662-2617-B2FA4D85EC98}"/>
                  </a:ext>
                </a:extLst>
              </p14:cNvPr>
              <p14:cNvContentPartPr/>
              <p14:nvPr/>
            </p14:nvContentPartPr>
            <p14:xfrm>
              <a:off x="5361316" y="3647644"/>
              <a:ext cx="320040" cy="103680"/>
            </p14:xfrm>
          </p:contentPart>
        </mc:Choice>
        <mc:Fallback xmlns="">
          <p:pic>
            <p:nvPicPr>
              <p:cNvPr id="43082" name="حبر 43082">
                <a:extLst>
                  <a:ext uri="{FF2B5EF4-FFF2-40B4-BE49-F238E27FC236}">
                    <a16:creationId xmlns:a16="http://schemas.microsoft.com/office/drawing/2014/main" id="{B8C2A75D-E3B4-3662-2617-B2FA4D85EC98}"/>
                  </a:ext>
                </a:extLst>
              </p:cNvPr>
              <p:cNvPicPr/>
              <p:nvPr/>
            </p:nvPicPr>
            <p:blipFill>
              <a:blip r:embed="rId56"/>
              <a:stretch>
                <a:fillRect/>
              </a:stretch>
            </p:blipFill>
            <p:spPr>
              <a:xfrm>
                <a:off x="5345853" y="3632164"/>
                <a:ext cx="350246"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3083" name="حبر 43082">
                <a:extLst>
                  <a:ext uri="{FF2B5EF4-FFF2-40B4-BE49-F238E27FC236}">
                    <a16:creationId xmlns:a16="http://schemas.microsoft.com/office/drawing/2014/main" id="{51EC06FC-BE9F-B9FA-4F88-9B10590AD392}"/>
                  </a:ext>
                </a:extLst>
              </p14:cNvPr>
              <p14:cNvContentPartPr/>
              <p14:nvPr/>
            </p14:nvContentPartPr>
            <p14:xfrm>
              <a:off x="5358436" y="3983164"/>
              <a:ext cx="39240" cy="13320"/>
            </p14:xfrm>
          </p:contentPart>
        </mc:Choice>
        <mc:Fallback xmlns="">
          <p:pic>
            <p:nvPicPr>
              <p:cNvPr id="43083" name="حبر 43082">
                <a:extLst>
                  <a:ext uri="{FF2B5EF4-FFF2-40B4-BE49-F238E27FC236}">
                    <a16:creationId xmlns:a16="http://schemas.microsoft.com/office/drawing/2014/main" id="{51EC06FC-BE9F-B9FA-4F88-9B10590AD392}"/>
                  </a:ext>
                </a:extLst>
              </p:cNvPr>
              <p:cNvPicPr/>
              <p:nvPr/>
            </p:nvPicPr>
            <p:blipFill>
              <a:blip r:embed="rId58"/>
              <a:stretch>
                <a:fillRect/>
              </a:stretch>
            </p:blipFill>
            <p:spPr>
              <a:xfrm>
                <a:off x="5342956" y="3968044"/>
                <a:ext cx="6948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3087" name="حبر 43087">
                <a:extLst>
                  <a:ext uri="{FF2B5EF4-FFF2-40B4-BE49-F238E27FC236}">
                    <a16:creationId xmlns:a16="http://schemas.microsoft.com/office/drawing/2014/main" id="{29DB73AE-4927-E0B2-4E64-019F4FBED929}"/>
                  </a:ext>
                </a:extLst>
              </p14:cNvPr>
              <p14:cNvContentPartPr/>
              <p14:nvPr/>
            </p14:nvContentPartPr>
            <p14:xfrm>
              <a:off x="4538356" y="3595804"/>
              <a:ext cx="694800" cy="316080"/>
            </p14:xfrm>
          </p:contentPart>
        </mc:Choice>
        <mc:Fallback xmlns="">
          <p:pic>
            <p:nvPicPr>
              <p:cNvPr id="43087" name="حبر 43087">
                <a:extLst>
                  <a:ext uri="{FF2B5EF4-FFF2-40B4-BE49-F238E27FC236}">
                    <a16:creationId xmlns:a16="http://schemas.microsoft.com/office/drawing/2014/main" id="{29DB73AE-4927-E0B2-4E64-019F4FBED929}"/>
                  </a:ext>
                </a:extLst>
              </p:cNvPr>
              <p:cNvPicPr/>
              <p:nvPr/>
            </p:nvPicPr>
            <p:blipFill>
              <a:blip r:embed="rId60"/>
              <a:stretch>
                <a:fillRect/>
              </a:stretch>
            </p:blipFill>
            <p:spPr>
              <a:xfrm>
                <a:off x="4523236" y="3580684"/>
                <a:ext cx="725400" cy="3463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3088" name="حبر 43087">
                <a:extLst>
                  <a:ext uri="{FF2B5EF4-FFF2-40B4-BE49-F238E27FC236}">
                    <a16:creationId xmlns:a16="http://schemas.microsoft.com/office/drawing/2014/main" id="{6F5DD40B-CEF2-401B-1772-EC6CD255295C}"/>
                  </a:ext>
                </a:extLst>
              </p14:cNvPr>
              <p14:cNvContentPartPr/>
              <p14:nvPr/>
            </p14:nvContentPartPr>
            <p14:xfrm>
              <a:off x="4732036" y="3615244"/>
              <a:ext cx="6840" cy="19800"/>
            </p14:xfrm>
          </p:contentPart>
        </mc:Choice>
        <mc:Fallback xmlns="">
          <p:pic>
            <p:nvPicPr>
              <p:cNvPr id="43088" name="حبر 43087">
                <a:extLst>
                  <a:ext uri="{FF2B5EF4-FFF2-40B4-BE49-F238E27FC236}">
                    <a16:creationId xmlns:a16="http://schemas.microsoft.com/office/drawing/2014/main" id="{6F5DD40B-CEF2-401B-1772-EC6CD255295C}"/>
                  </a:ext>
                </a:extLst>
              </p:cNvPr>
              <p:cNvPicPr/>
              <p:nvPr/>
            </p:nvPicPr>
            <p:blipFill>
              <a:blip r:embed="rId62"/>
              <a:stretch>
                <a:fillRect/>
              </a:stretch>
            </p:blipFill>
            <p:spPr>
              <a:xfrm>
                <a:off x="4716916" y="3600124"/>
                <a:ext cx="3744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3089" name="حبر 43088">
                <a:extLst>
                  <a:ext uri="{FF2B5EF4-FFF2-40B4-BE49-F238E27FC236}">
                    <a16:creationId xmlns:a16="http://schemas.microsoft.com/office/drawing/2014/main" id="{C556EDA0-68C7-6A0F-088F-52D353874391}"/>
                  </a:ext>
                </a:extLst>
              </p14:cNvPr>
              <p14:cNvContentPartPr/>
              <p14:nvPr/>
            </p14:nvContentPartPr>
            <p14:xfrm>
              <a:off x="3853996" y="3776524"/>
              <a:ext cx="374760" cy="213480"/>
            </p14:xfrm>
          </p:contentPart>
        </mc:Choice>
        <mc:Fallback xmlns="">
          <p:pic>
            <p:nvPicPr>
              <p:cNvPr id="43089" name="حبر 43088">
                <a:extLst>
                  <a:ext uri="{FF2B5EF4-FFF2-40B4-BE49-F238E27FC236}">
                    <a16:creationId xmlns:a16="http://schemas.microsoft.com/office/drawing/2014/main" id="{C556EDA0-68C7-6A0F-088F-52D353874391}"/>
                  </a:ext>
                </a:extLst>
              </p:cNvPr>
              <p:cNvPicPr/>
              <p:nvPr/>
            </p:nvPicPr>
            <p:blipFill>
              <a:blip r:embed="rId64"/>
              <a:stretch>
                <a:fillRect/>
              </a:stretch>
            </p:blipFill>
            <p:spPr>
              <a:xfrm>
                <a:off x="3838876" y="3761404"/>
                <a:ext cx="40536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3094" name="حبر 43095">
                <a:extLst>
                  <a:ext uri="{FF2B5EF4-FFF2-40B4-BE49-F238E27FC236}">
                    <a16:creationId xmlns:a16="http://schemas.microsoft.com/office/drawing/2014/main" id="{33C03B56-300C-3268-8CB3-E18709D2B6C6}"/>
                  </a:ext>
                </a:extLst>
              </p14:cNvPr>
              <p14:cNvContentPartPr/>
              <p14:nvPr/>
            </p14:nvContentPartPr>
            <p14:xfrm>
              <a:off x="4048396" y="3996124"/>
              <a:ext cx="102960" cy="58680"/>
            </p14:xfrm>
          </p:contentPart>
        </mc:Choice>
        <mc:Fallback xmlns="">
          <p:pic>
            <p:nvPicPr>
              <p:cNvPr id="43094" name="حبر 43095">
                <a:extLst>
                  <a:ext uri="{FF2B5EF4-FFF2-40B4-BE49-F238E27FC236}">
                    <a16:creationId xmlns:a16="http://schemas.microsoft.com/office/drawing/2014/main" id="{33C03B56-300C-3268-8CB3-E18709D2B6C6}"/>
                  </a:ext>
                </a:extLst>
              </p:cNvPr>
              <p:cNvPicPr/>
              <p:nvPr/>
            </p:nvPicPr>
            <p:blipFill>
              <a:blip r:embed="rId66"/>
              <a:stretch>
                <a:fillRect/>
              </a:stretch>
            </p:blipFill>
            <p:spPr>
              <a:xfrm>
                <a:off x="4033276" y="3980911"/>
                <a:ext cx="133560" cy="89469"/>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3095" name="حبر 43095">
                <a:extLst>
                  <a:ext uri="{FF2B5EF4-FFF2-40B4-BE49-F238E27FC236}">
                    <a16:creationId xmlns:a16="http://schemas.microsoft.com/office/drawing/2014/main" id="{D3ECFC02-22CD-C170-74B4-F90512821B37}"/>
                  </a:ext>
                </a:extLst>
              </p14:cNvPr>
              <p14:cNvContentPartPr/>
              <p14:nvPr/>
            </p14:nvContentPartPr>
            <p14:xfrm>
              <a:off x="4131556" y="3621724"/>
              <a:ext cx="65160" cy="44280"/>
            </p14:xfrm>
          </p:contentPart>
        </mc:Choice>
        <mc:Fallback xmlns="">
          <p:pic>
            <p:nvPicPr>
              <p:cNvPr id="43095" name="حبر 43095">
                <a:extLst>
                  <a:ext uri="{FF2B5EF4-FFF2-40B4-BE49-F238E27FC236}">
                    <a16:creationId xmlns:a16="http://schemas.microsoft.com/office/drawing/2014/main" id="{D3ECFC02-22CD-C170-74B4-F90512821B37}"/>
                  </a:ext>
                </a:extLst>
              </p:cNvPr>
              <p:cNvPicPr/>
              <p:nvPr/>
            </p:nvPicPr>
            <p:blipFill>
              <a:blip r:embed="rId68"/>
              <a:stretch>
                <a:fillRect/>
              </a:stretch>
            </p:blipFill>
            <p:spPr>
              <a:xfrm>
                <a:off x="4116352" y="3606604"/>
                <a:ext cx="9593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3096" name="حبر 43095">
                <a:extLst>
                  <a:ext uri="{FF2B5EF4-FFF2-40B4-BE49-F238E27FC236}">
                    <a16:creationId xmlns:a16="http://schemas.microsoft.com/office/drawing/2014/main" id="{6C2B5978-9B44-3573-57C9-AA35BC460B1C}"/>
                  </a:ext>
                </a:extLst>
              </p14:cNvPr>
              <p14:cNvContentPartPr/>
              <p14:nvPr/>
            </p14:nvContentPartPr>
            <p14:xfrm>
              <a:off x="6217036" y="4306084"/>
              <a:ext cx="865440" cy="26280"/>
            </p14:xfrm>
          </p:contentPart>
        </mc:Choice>
        <mc:Fallback xmlns="">
          <p:pic>
            <p:nvPicPr>
              <p:cNvPr id="43096" name="حبر 43095">
                <a:extLst>
                  <a:ext uri="{FF2B5EF4-FFF2-40B4-BE49-F238E27FC236}">
                    <a16:creationId xmlns:a16="http://schemas.microsoft.com/office/drawing/2014/main" id="{6C2B5978-9B44-3573-57C9-AA35BC460B1C}"/>
                  </a:ext>
                </a:extLst>
              </p:cNvPr>
              <p:cNvPicPr/>
              <p:nvPr/>
            </p:nvPicPr>
            <p:blipFill>
              <a:blip r:embed="rId70"/>
              <a:stretch>
                <a:fillRect/>
              </a:stretch>
            </p:blipFill>
            <p:spPr>
              <a:xfrm>
                <a:off x="6201916" y="4290604"/>
                <a:ext cx="89604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3104" name="حبر 43104">
                <a:extLst>
                  <a:ext uri="{FF2B5EF4-FFF2-40B4-BE49-F238E27FC236}">
                    <a16:creationId xmlns:a16="http://schemas.microsoft.com/office/drawing/2014/main" id="{334F2FD4-E973-D283-87D6-2729F06DFB21}"/>
                  </a:ext>
                </a:extLst>
              </p14:cNvPr>
              <p14:cNvContentPartPr/>
              <p14:nvPr/>
            </p14:nvContentPartPr>
            <p14:xfrm>
              <a:off x="1495745" y="4371514"/>
              <a:ext cx="510840" cy="330840"/>
            </p14:xfrm>
          </p:contentPart>
        </mc:Choice>
        <mc:Fallback xmlns="">
          <p:pic>
            <p:nvPicPr>
              <p:cNvPr id="43104" name="حبر 43104">
                <a:extLst>
                  <a:ext uri="{FF2B5EF4-FFF2-40B4-BE49-F238E27FC236}">
                    <a16:creationId xmlns:a16="http://schemas.microsoft.com/office/drawing/2014/main" id="{334F2FD4-E973-D283-87D6-2729F06DFB21}"/>
                  </a:ext>
                </a:extLst>
              </p:cNvPr>
              <p:cNvPicPr/>
              <p:nvPr/>
            </p:nvPicPr>
            <p:blipFill>
              <a:blip r:embed="rId72"/>
              <a:stretch>
                <a:fillRect/>
              </a:stretch>
            </p:blipFill>
            <p:spPr>
              <a:xfrm>
                <a:off x="1480625" y="4356034"/>
                <a:ext cx="54108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3107" name="حبر 43106">
                <a:extLst>
                  <a:ext uri="{FF2B5EF4-FFF2-40B4-BE49-F238E27FC236}">
                    <a16:creationId xmlns:a16="http://schemas.microsoft.com/office/drawing/2014/main" id="{B3AE0697-58AD-8A7C-CD10-8B8FBBF6448E}"/>
                  </a:ext>
                </a:extLst>
              </p14:cNvPr>
              <p14:cNvContentPartPr/>
              <p14:nvPr/>
            </p14:nvContentPartPr>
            <p14:xfrm>
              <a:off x="1488545" y="4283314"/>
              <a:ext cx="46080" cy="53280"/>
            </p14:xfrm>
          </p:contentPart>
        </mc:Choice>
        <mc:Fallback xmlns="">
          <p:pic>
            <p:nvPicPr>
              <p:cNvPr id="43107" name="حبر 43106">
                <a:extLst>
                  <a:ext uri="{FF2B5EF4-FFF2-40B4-BE49-F238E27FC236}">
                    <a16:creationId xmlns:a16="http://schemas.microsoft.com/office/drawing/2014/main" id="{B3AE0697-58AD-8A7C-CD10-8B8FBBF6448E}"/>
                  </a:ext>
                </a:extLst>
              </p:cNvPr>
              <p:cNvPicPr/>
              <p:nvPr/>
            </p:nvPicPr>
            <p:blipFill>
              <a:blip r:embed="rId74"/>
              <a:stretch>
                <a:fillRect/>
              </a:stretch>
            </p:blipFill>
            <p:spPr>
              <a:xfrm>
                <a:off x="1473425" y="4268194"/>
                <a:ext cx="7668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3111" name="حبر 43111">
                <a:extLst>
                  <a:ext uri="{FF2B5EF4-FFF2-40B4-BE49-F238E27FC236}">
                    <a16:creationId xmlns:a16="http://schemas.microsoft.com/office/drawing/2014/main" id="{F5841BB5-5050-B0DE-E0E0-A6009C79137C}"/>
                  </a:ext>
                </a:extLst>
              </p14:cNvPr>
              <p14:cNvContentPartPr/>
              <p14:nvPr/>
            </p14:nvContentPartPr>
            <p14:xfrm>
              <a:off x="1270385" y="4424074"/>
              <a:ext cx="278640" cy="225720"/>
            </p14:xfrm>
          </p:contentPart>
        </mc:Choice>
        <mc:Fallback xmlns="">
          <p:pic>
            <p:nvPicPr>
              <p:cNvPr id="43111" name="حبر 43111">
                <a:extLst>
                  <a:ext uri="{FF2B5EF4-FFF2-40B4-BE49-F238E27FC236}">
                    <a16:creationId xmlns:a16="http://schemas.microsoft.com/office/drawing/2014/main" id="{F5841BB5-5050-B0DE-E0E0-A6009C79137C}"/>
                  </a:ext>
                </a:extLst>
              </p:cNvPr>
              <p:cNvPicPr/>
              <p:nvPr/>
            </p:nvPicPr>
            <p:blipFill>
              <a:blip r:embed="rId76"/>
              <a:stretch>
                <a:fillRect/>
              </a:stretch>
            </p:blipFill>
            <p:spPr>
              <a:xfrm>
                <a:off x="1255245" y="4408954"/>
                <a:ext cx="30928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43112" name="حبر 43111">
                <a:extLst>
                  <a:ext uri="{FF2B5EF4-FFF2-40B4-BE49-F238E27FC236}">
                    <a16:creationId xmlns:a16="http://schemas.microsoft.com/office/drawing/2014/main" id="{4C161800-B940-F642-870E-B37030402A9D}"/>
                  </a:ext>
                </a:extLst>
              </p14:cNvPr>
              <p14:cNvContentPartPr/>
              <p14:nvPr/>
            </p14:nvContentPartPr>
            <p14:xfrm>
              <a:off x="4911634" y="4689256"/>
              <a:ext cx="3378960" cy="58680"/>
            </p14:xfrm>
          </p:contentPart>
        </mc:Choice>
        <mc:Fallback xmlns="">
          <p:pic>
            <p:nvPicPr>
              <p:cNvPr id="43112" name="حبر 43111">
                <a:extLst>
                  <a:ext uri="{FF2B5EF4-FFF2-40B4-BE49-F238E27FC236}">
                    <a16:creationId xmlns:a16="http://schemas.microsoft.com/office/drawing/2014/main" id="{4C161800-B940-F642-870E-B37030402A9D}"/>
                  </a:ext>
                </a:extLst>
              </p:cNvPr>
              <p:cNvPicPr/>
              <p:nvPr/>
            </p:nvPicPr>
            <p:blipFill>
              <a:blip r:embed="rId78"/>
              <a:stretch>
                <a:fillRect/>
              </a:stretch>
            </p:blipFill>
            <p:spPr>
              <a:xfrm>
                <a:off x="4896154" y="4673776"/>
                <a:ext cx="340956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43124" name="حبر 43124">
                <a:extLst>
                  <a:ext uri="{FF2B5EF4-FFF2-40B4-BE49-F238E27FC236}">
                    <a16:creationId xmlns:a16="http://schemas.microsoft.com/office/drawing/2014/main" id="{AC367DD8-FBBA-1DA4-922A-17157817375D}"/>
                  </a:ext>
                </a:extLst>
              </p14:cNvPr>
              <p14:cNvContentPartPr/>
              <p14:nvPr/>
            </p14:nvContentPartPr>
            <p14:xfrm>
              <a:off x="6237514" y="5193256"/>
              <a:ext cx="2469240" cy="394560"/>
            </p14:xfrm>
          </p:contentPart>
        </mc:Choice>
        <mc:Fallback xmlns="">
          <p:pic>
            <p:nvPicPr>
              <p:cNvPr id="43124" name="حبر 43124">
                <a:extLst>
                  <a:ext uri="{FF2B5EF4-FFF2-40B4-BE49-F238E27FC236}">
                    <a16:creationId xmlns:a16="http://schemas.microsoft.com/office/drawing/2014/main" id="{AC367DD8-FBBA-1DA4-922A-17157817375D}"/>
                  </a:ext>
                </a:extLst>
              </p:cNvPr>
              <p:cNvPicPr/>
              <p:nvPr/>
            </p:nvPicPr>
            <p:blipFill>
              <a:blip r:embed="rId80"/>
              <a:stretch>
                <a:fillRect/>
              </a:stretch>
            </p:blipFill>
            <p:spPr>
              <a:xfrm>
                <a:off x="6222394" y="5177790"/>
                <a:ext cx="2499840" cy="424772"/>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43131" name="حبر 43131">
                <a:extLst>
                  <a:ext uri="{FF2B5EF4-FFF2-40B4-BE49-F238E27FC236}">
                    <a16:creationId xmlns:a16="http://schemas.microsoft.com/office/drawing/2014/main" id="{402C630F-AB9B-0731-0081-4B2BA2BB950B}"/>
                  </a:ext>
                </a:extLst>
              </p14:cNvPr>
              <p14:cNvContentPartPr/>
              <p14:nvPr/>
            </p14:nvContentPartPr>
            <p14:xfrm>
              <a:off x="4455514" y="5112616"/>
              <a:ext cx="1512000" cy="460800"/>
            </p14:xfrm>
          </p:contentPart>
        </mc:Choice>
        <mc:Fallback xmlns="">
          <p:pic>
            <p:nvPicPr>
              <p:cNvPr id="43131" name="حبر 43131">
                <a:extLst>
                  <a:ext uri="{FF2B5EF4-FFF2-40B4-BE49-F238E27FC236}">
                    <a16:creationId xmlns:a16="http://schemas.microsoft.com/office/drawing/2014/main" id="{402C630F-AB9B-0731-0081-4B2BA2BB950B}"/>
                  </a:ext>
                </a:extLst>
              </p:cNvPr>
              <p:cNvPicPr/>
              <p:nvPr/>
            </p:nvPicPr>
            <p:blipFill>
              <a:blip r:embed="rId82"/>
              <a:stretch>
                <a:fillRect/>
              </a:stretch>
            </p:blipFill>
            <p:spPr>
              <a:xfrm>
                <a:off x="4440038" y="5097484"/>
                <a:ext cx="1542593" cy="491424"/>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43132" name="حبر 43131">
                <a:extLst>
                  <a:ext uri="{FF2B5EF4-FFF2-40B4-BE49-F238E27FC236}">
                    <a16:creationId xmlns:a16="http://schemas.microsoft.com/office/drawing/2014/main" id="{A71664CF-46E7-7ADE-78E0-9C0F8CA5086D}"/>
                  </a:ext>
                </a:extLst>
              </p14:cNvPr>
              <p14:cNvContentPartPr/>
              <p14:nvPr/>
            </p14:nvContentPartPr>
            <p14:xfrm>
              <a:off x="2434925" y="5941033"/>
              <a:ext cx="4731480" cy="215280"/>
            </p14:xfrm>
          </p:contentPart>
        </mc:Choice>
        <mc:Fallback xmlns="">
          <p:pic>
            <p:nvPicPr>
              <p:cNvPr id="43132" name="حبر 43131">
                <a:extLst>
                  <a:ext uri="{FF2B5EF4-FFF2-40B4-BE49-F238E27FC236}">
                    <a16:creationId xmlns:a16="http://schemas.microsoft.com/office/drawing/2014/main" id="{A71664CF-46E7-7ADE-78E0-9C0F8CA5086D}"/>
                  </a:ext>
                </a:extLst>
              </p:cNvPr>
              <p:cNvPicPr/>
              <p:nvPr/>
            </p:nvPicPr>
            <p:blipFill>
              <a:blip r:embed="rId84"/>
              <a:stretch>
                <a:fillRect/>
              </a:stretch>
            </p:blipFill>
            <p:spPr>
              <a:xfrm>
                <a:off x="2419445" y="5925553"/>
                <a:ext cx="4761720" cy="24552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bwMode="auto">
          <a:xfrm>
            <a:off x="889489" y="63364"/>
            <a:ext cx="8116110" cy="1387221"/>
          </a:xfrm>
        </p:spPr>
        <p:txBody>
          <a:bodyPr wrap="square" numCol="1" anchorCtr="0" compatLnSpc="1">
            <a:prstTxWarp prst="textNoShape">
              <a:avLst/>
            </a:prstTxWarp>
          </a:bodyPr>
          <a:lstStyle/>
          <a:p>
            <a:r>
              <a:rPr lang="en-US" sz="4800" dirty="0">
                <a:ea typeface="ＭＳ Ｐゴシック" pitchFamily="34" charset="-128"/>
              </a:rPr>
              <a:t>Explain Attribution Theory</a:t>
            </a:r>
            <a:endParaRPr lang="en-US" sz="4800" dirty="0">
              <a:effectLst/>
              <a:latin typeface="Arial Narrow" pitchFamily="34" charset="0"/>
              <a:ea typeface="ＭＳ Ｐゴシック" pitchFamily="34" charset="-128"/>
            </a:endParaRPr>
          </a:p>
        </p:txBody>
      </p:sp>
      <p:sp>
        <p:nvSpPr>
          <p:cNvPr id="45064" name="Content Placeholder 13"/>
          <p:cNvSpPr>
            <a:spLocks noGrp="1"/>
          </p:cNvSpPr>
          <p:nvPr>
            <p:ph idx="1"/>
          </p:nvPr>
        </p:nvSpPr>
        <p:spPr bwMode="auto">
          <a:xfrm>
            <a:off x="889489" y="1805370"/>
            <a:ext cx="7970732" cy="4310336"/>
          </a:xfrm>
        </p:spPr>
        <p:txBody>
          <a:bodyPr wrap="square" numCol="1" anchor="t" anchorCtr="0" compatLnSpc="1">
            <a:prstTxWarp prst="textNoShape">
              <a:avLst/>
            </a:prstTxWarp>
            <a:normAutofit/>
          </a:bodyPr>
          <a:lstStyle/>
          <a:p>
            <a:r>
              <a:rPr lang="en-US" sz="2800" dirty="0">
                <a:solidFill>
                  <a:srgbClr val="FF9900"/>
                </a:solidFill>
                <a:effectLst/>
                <a:ea typeface="ＭＳ Ｐゴシック" pitchFamily="34" charset="-128"/>
              </a:rPr>
              <a:t>Performance Evaluation</a:t>
            </a:r>
          </a:p>
          <a:p>
            <a:pPr lvl="1"/>
            <a:r>
              <a:rPr lang="en-US" sz="2800" dirty="0">
                <a:effectLst/>
                <a:ea typeface="ＭＳ Ｐゴシック" pitchFamily="34" charset="-128"/>
              </a:rPr>
              <a:t>An employee’s performance appraisal is very much dependent upon the perceptual process. </a:t>
            </a:r>
          </a:p>
          <a:p>
            <a:pPr lvl="2"/>
            <a:r>
              <a:rPr lang="en-US" sz="2800" dirty="0">
                <a:effectLst/>
                <a:ea typeface="ＭＳ Ｐゴシック" pitchFamily="34" charset="-128"/>
              </a:rPr>
              <a:t>Many jobs are evaluated in subjective terms. </a:t>
            </a:r>
          </a:p>
          <a:p>
            <a:pPr lvl="2"/>
            <a:r>
              <a:rPr lang="en-US" sz="2800" dirty="0">
                <a:effectLst/>
                <a:ea typeface="ＭＳ Ｐゴシック" pitchFamily="34" charset="-128"/>
              </a:rPr>
              <a:t>Subjective measures are problematic because of selective perception, contrast effects, halo effects, and so on. </a:t>
            </a:r>
          </a:p>
        </p:txBody>
      </p:sp>
      <p:sp>
        <p:nvSpPr>
          <p:cNvPr id="7" name="Slide Number Placeholder 5"/>
          <p:cNvSpPr>
            <a:spLocks noGrp="1"/>
          </p:cNvSpPr>
          <p:nvPr>
            <p:ph type="sldNum" sz="quarter" idx="12"/>
          </p:nvPr>
        </p:nvSpPr>
        <p:spPr/>
        <p:txBody>
          <a:bodyPr/>
          <a:lstStyle/>
          <a:p>
            <a:pPr>
              <a:defRPr/>
            </a:pPr>
            <a:r>
              <a:rPr lang="en-US" dirty="0"/>
              <a:t>6-</a:t>
            </a:r>
            <a:fld id="{35B523B4-38AF-48ED-90CF-BC3A39A1BBB2}" type="slidenum">
              <a:rPr lang="en-US"/>
              <a:pPr>
                <a:defRPr/>
              </a:pPr>
              <a:t>15</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2</a:t>
            </a:r>
          </a:p>
        </p:txBody>
      </p:sp>
      <mc:AlternateContent xmlns:mc="http://schemas.openxmlformats.org/markup-compatibility/2006" xmlns:p14="http://schemas.microsoft.com/office/powerpoint/2010/main">
        <mc:Choice Requires="p14">
          <p:contentPart p14:bwMode="auto" r:id="rId3">
            <p14:nvContentPartPr>
              <p14:cNvPr id="4" name="حبر 4">
                <a:extLst>
                  <a:ext uri="{FF2B5EF4-FFF2-40B4-BE49-F238E27FC236}">
                    <a16:creationId xmlns:a16="http://schemas.microsoft.com/office/drawing/2014/main" id="{8FC52C1E-7453-85F2-4AA2-DC989742FE95}"/>
                  </a:ext>
                </a:extLst>
              </p14:cNvPr>
              <p14:cNvContentPartPr/>
              <p14:nvPr/>
            </p14:nvContentPartPr>
            <p14:xfrm>
              <a:off x="4100762" y="1539452"/>
              <a:ext cx="487080" cy="172080"/>
            </p14:xfrm>
          </p:contentPart>
        </mc:Choice>
        <mc:Fallback xmlns="">
          <p:pic>
            <p:nvPicPr>
              <p:cNvPr id="4" name="حبر 4">
                <a:extLst>
                  <a:ext uri="{FF2B5EF4-FFF2-40B4-BE49-F238E27FC236}">
                    <a16:creationId xmlns:a16="http://schemas.microsoft.com/office/drawing/2014/main" id="{8FC52C1E-7453-85F2-4AA2-DC989742FE95}"/>
                  </a:ext>
                </a:extLst>
              </p:cNvPr>
              <p:cNvPicPr/>
              <p:nvPr/>
            </p:nvPicPr>
            <p:blipFill>
              <a:blip r:embed="rId4"/>
              <a:stretch>
                <a:fillRect/>
              </a:stretch>
            </p:blipFill>
            <p:spPr>
              <a:xfrm>
                <a:off x="4085642" y="1524300"/>
                <a:ext cx="517680" cy="202744"/>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حبر 13">
                <a:extLst>
                  <a:ext uri="{FF2B5EF4-FFF2-40B4-BE49-F238E27FC236}">
                    <a16:creationId xmlns:a16="http://schemas.microsoft.com/office/drawing/2014/main" id="{256ADF2D-6BB9-D85B-74F4-EDE8EB3DA631}"/>
                  </a:ext>
                </a:extLst>
              </p14:cNvPr>
              <p14:cNvContentPartPr/>
              <p14:nvPr/>
            </p14:nvContentPartPr>
            <p14:xfrm>
              <a:off x="4283642" y="1477172"/>
              <a:ext cx="55080" cy="11880"/>
            </p14:xfrm>
          </p:contentPart>
        </mc:Choice>
        <mc:Fallback xmlns="">
          <p:pic>
            <p:nvPicPr>
              <p:cNvPr id="12" name="حبر 13">
                <a:extLst>
                  <a:ext uri="{FF2B5EF4-FFF2-40B4-BE49-F238E27FC236}">
                    <a16:creationId xmlns:a16="http://schemas.microsoft.com/office/drawing/2014/main" id="{256ADF2D-6BB9-D85B-74F4-EDE8EB3DA631}"/>
                  </a:ext>
                </a:extLst>
              </p:cNvPr>
              <p:cNvPicPr/>
              <p:nvPr/>
            </p:nvPicPr>
            <p:blipFill>
              <a:blip r:embed="rId6"/>
              <a:stretch>
                <a:fillRect/>
              </a:stretch>
            </p:blipFill>
            <p:spPr>
              <a:xfrm>
                <a:off x="4268522" y="1461692"/>
                <a:ext cx="8532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حبر 13">
                <a:extLst>
                  <a:ext uri="{FF2B5EF4-FFF2-40B4-BE49-F238E27FC236}">
                    <a16:creationId xmlns:a16="http://schemas.microsoft.com/office/drawing/2014/main" id="{511B9055-82C3-CBB4-40D9-8DC5A6D91847}"/>
                  </a:ext>
                </a:extLst>
              </p14:cNvPr>
              <p14:cNvContentPartPr/>
              <p14:nvPr/>
            </p14:nvContentPartPr>
            <p14:xfrm>
              <a:off x="4494242" y="1418492"/>
              <a:ext cx="93600" cy="15840"/>
            </p14:xfrm>
          </p:contentPart>
        </mc:Choice>
        <mc:Fallback xmlns="">
          <p:pic>
            <p:nvPicPr>
              <p:cNvPr id="13" name="حبر 13">
                <a:extLst>
                  <a:ext uri="{FF2B5EF4-FFF2-40B4-BE49-F238E27FC236}">
                    <a16:creationId xmlns:a16="http://schemas.microsoft.com/office/drawing/2014/main" id="{511B9055-82C3-CBB4-40D9-8DC5A6D91847}"/>
                  </a:ext>
                </a:extLst>
              </p:cNvPr>
              <p:cNvPicPr/>
              <p:nvPr/>
            </p:nvPicPr>
            <p:blipFill>
              <a:blip r:embed="rId8"/>
              <a:stretch>
                <a:fillRect/>
              </a:stretch>
            </p:blipFill>
            <p:spPr>
              <a:xfrm>
                <a:off x="4478821" y="1403372"/>
                <a:ext cx="124083"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4" name="حبر 25">
                <a:extLst>
                  <a:ext uri="{FF2B5EF4-FFF2-40B4-BE49-F238E27FC236}">
                    <a16:creationId xmlns:a16="http://schemas.microsoft.com/office/drawing/2014/main" id="{48F6A7BF-B47D-4690-B6DF-9DC8E5E4DDD9}"/>
                  </a:ext>
                </a:extLst>
              </p14:cNvPr>
              <p14:cNvContentPartPr/>
              <p14:nvPr/>
            </p14:nvContentPartPr>
            <p14:xfrm>
              <a:off x="2751842" y="1477172"/>
              <a:ext cx="799200" cy="273240"/>
            </p14:xfrm>
          </p:contentPart>
        </mc:Choice>
        <mc:Fallback xmlns="">
          <p:pic>
            <p:nvPicPr>
              <p:cNvPr id="24" name="حبر 25">
                <a:extLst>
                  <a:ext uri="{FF2B5EF4-FFF2-40B4-BE49-F238E27FC236}">
                    <a16:creationId xmlns:a16="http://schemas.microsoft.com/office/drawing/2014/main" id="{48F6A7BF-B47D-4690-B6DF-9DC8E5E4DDD9}"/>
                  </a:ext>
                </a:extLst>
              </p:cNvPr>
              <p:cNvPicPr/>
              <p:nvPr/>
            </p:nvPicPr>
            <p:blipFill>
              <a:blip r:embed="rId10"/>
              <a:stretch>
                <a:fillRect/>
              </a:stretch>
            </p:blipFill>
            <p:spPr>
              <a:xfrm>
                <a:off x="2736369" y="1461692"/>
                <a:ext cx="829426"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5" name="حبر 25">
                <a:extLst>
                  <a:ext uri="{FF2B5EF4-FFF2-40B4-BE49-F238E27FC236}">
                    <a16:creationId xmlns:a16="http://schemas.microsoft.com/office/drawing/2014/main" id="{8A0D3B11-496C-39B6-901B-FDF306FBCA3B}"/>
                  </a:ext>
                </a:extLst>
              </p14:cNvPr>
              <p14:cNvContentPartPr/>
              <p14:nvPr/>
            </p14:nvContentPartPr>
            <p14:xfrm>
              <a:off x="3726362" y="1613612"/>
              <a:ext cx="428760" cy="281160"/>
            </p14:xfrm>
          </p:contentPart>
        </mc:Choice>
        <mc:Fallback xmlns="">
          <p:pic>
            <p:nvPicPr>
              <p:cNvPr id="25" name="حبر 25">
                <a:extLst>
                  <a:ext uri="{FF2B5EF4-FFF2-40B4-BE49-F238E27FC236}">
                    <a16:creationId xmlns:a16="http://schemas.microsoft.com/office/drawing/2014/main" id="{8A0D3B11-496C-39B6-901B-FDF306FBCA3B}"/>
                  </a:ext>
                </a:extLst>
              </p:cNvPr>
              <p:cNvPicPr/>
              <p:nvPr/>
            </p:nvPicPr>
            <p:blipFill>
              <a:blip r:embed="rId12"/>
              <a:stretch>
                <a:fillRect/>
              </a:stretch>
            </p:blipFill>
            <p:spPr>
              <a:xfrm>
                <a:off x="3710895" y="1598132"/>
                <a:ext cx="459334"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6" name="حبر 25">
                <a:extLst>
                  <a:ext uri="{FF2B5EF4-FFF2-40B4-BE49-F238E27FC236}">
                    <a16:creationId xmlns:a16="http://schemas.microsoft.com/office/drawing/2014/main" id="{416C091A-FFFC-3D6B-9C3E-930C186928A2}"/>
                  </a:ext>
                </a:extLst>
              </p14:cNvPr>
              <p14:cNvContentPartPr/>
              <p14:nvPr/>
            </p14:nvContentPartPr>
            <p14:xfrm>
              <a:off x="1399623" y="2330353"/>
              <a:ext cx="69480" cy="78120"/>
            </p14:xfrm>
          </p:contentPart>
        </mc:Choice>
        <mc:Fallback xmlns="">
          <p:pic>
            <p:nvPicPr>
              <p:cNvPr id="26" name="حبر 25">
                <a:extLst>
                  <a:ext uri="{FF2B5EF4-FFF2-40B4-BE49-F238E27FC236}">
                    <a16:creationId xmlns:a16="http://schemas.microsoft.com/office/drawing/2014/main" id="{416C091A-FFFC-3D6B-9C3E-930C186928A2}"/>
                  </a:ext>
                </a:extLst>
              </p:cNvPr>
              <p:cNvPicPr/>
              <p:nvPr/>
            </p:nvPicPr>
            <p:blipFill>
              <a:blip r:embed="rId14"/>
              <a:stretch>
                <a:fillRect/>
              </a:stretch>
            </p:blipFill>
            <p:spPr>
              <a:xfrm>
                <a:off x="1384503" y="2314873"/>
                <a:ext cx="10008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6" name="حبر 35">
                <a:extLst>
                  <a:ext uri="{FF2B5EF4-FFF2-40B4-BE49-F238E27FC236}">
                    <a16:creationId xmlns:a16="http://schemas.microsoft.com/office/drawing/2014/main" id="{1F6F9E0E-09E8-E929-6F62-B59FFBD691FC}"/>
                  </a:ext>
                </a:extLst>
              </p14:cNvPr>
              <p14:cNvContentPartPr/>
              <p14:nvPr/>
            </p14:nvContentPartPr>
            <p14:xfrm>
              <a:off x="1900023" y="4522753"/>
              <a:ext cx="863640" cy="78120"/>
            </p14:xfrm>
          </p:contentPart>
        </mc:Choice>
        <mc:Fallback xmlns="">
          <p:pic>
            <p:nvPicPr>
              <p:cNvPr id="36" name="حبر 35">
                <a:extLst>
                  <a:ext uri="{FF2B5EF4-FFF2-40B4-BE49-F238E27FC236}">
                    <a16:creationId xmlns:a16="http://schemas.microsoft.com/office/drawing/2014/main" id="{1F6F9E0E-09E8-E929-6F62-B59FFBD691FC}"/>
                  </a:ext>
                </a:extLst>
              </p:cNvPr>
              <p:cNvPicPr/>
              <p:nvPr/>
            </p:nvPicPr>
            <p:blipFill>
              <a:blip r:embed="rId16"/>
              <a:stretch>
                <a:fillRect/>
              </a:stretch>
            </p:blipFill>
            <p:spPr>
              <a:xfrm>
                <a:off x="1884903" y="4507273"/>
                <a:ext cx="89388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9" name="حبر 49">
                <a:extLst>
                  <a:ext uri="{FF2B5EF4-FFF2-40B4-BE49-F238E27FC236}">
                    <a16:creationId xmlns:a16="http://schemas.microsoft.com/office/drawing/2014/main" id="{ECD4BD3B-0E95-E08E-5E29-0F241D72511F}"/>
                  </a:ext>
                </a:extLst>
              </p14:cNvPr>
              <p14:cNvContentPartPr/>
              <p14:nvPr/>
            </p14:nvContentPartPr>
            <p14:xfrm>
              <a:off x="7279554" y="1821504"/>
              <a:ext cx="1172160" cy="242280"/>
            </p14:xfrm>
          </p:contentPart>
        </mc:Choice>
        <mc:Fallback xmlns="">
          <p:pic>
            <p:nvPicPr>
              <p:cNvPr id="49" name="حبر 49">
                <a:extLst>
                  <a:ext uri="{FF2B5EF4-FFF2-40B4-BE49-F238E27FC236}">
                    <a16:creationId xmlns:a16="http://schemas.microsoft.com/office/drawing/2014/main" id="{ECD4BD3B-0E95-E08E-5E29-0F241D72511F}"/>
                  </a:ext>
                </a:extLst>
              </p:cNvPr>
              <p:cNvPicPr/>
              <p:nvPr/>
            </p:nvPicPr>
            <p:blipFill>
              <a:blip r:embed="rId18"/>
              <a:stretch>
                <a:fillRect/>
              </a:stretch>
            </p:blipFill>
            <p:spPr>
              <a:xfrm>
                <a:off x="7264434" y="1806384"/>
                <a:ext cx="120276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7" name="حبر 57">
                <a:extLst>
                  <a:ext uri="{FF2B5EF4-FFF2-40B4-BE49-F238E27FC236}">
                    <a16:creationId xmlns:a16="http://schemas.microsoft.com/office/drawing/2014/main" id="{EF47566E-56E8-5F70-B7B8-4C473EB66F2F}"/>
                  </a:ext>
                </a:extLst>
              </p14:cNvPr>
              <p14:cNvContentPartPr/>
              <p14:nvPr/>
            </p14:nvContentPartPr>
            <p14:xfrm>
              <a:off x="6747834" y="1865784"/>
              <a:ext cx="464040" cy="160200"/>
            </p14:xfrm>
          </p:contentPart>
        </mc:Choice>
        <mc:Fallback xmlns="">
          <p:pic>
            <p:nvPicPr>
              <p:cNvPr id="57" name="حبر 57">
                <a:extLst>
                  <a:ext uri="{FF2B5EF4-FFF2-40B4-BE49-F238E27FC236}">
                    <a16:creationId xmlns:a16="http://schemas.microsoft.com/office/drawing/2014/main" id="{EF47566E-56E8-5F70-B7B8-4C473EB66F2F}"/>
                  </a:ext>
                </a:extLst>
              </p:cNvPr>
              <p:cNvPicPr/>
              <p:nvPr/>
            </p:nvPicPr>
            <p:blipFill>
              <a:blip r:embed="rId20"/>
              <a:stretch>
                <a:fillRect/>
              </a:stretch>
            </p:blipFill>
            <p:spPr>
              <a:xfrm>
                <a:off x="6732714" y="1850664"/>
                <a:ext cx="49464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5071" name="حبر 45071">
                <a:extLst>
                  <a:ext uri="{FF2B5EF4-FFF2-40B4-BE49-F238E27FC236}">
                    <a16:creationId xmlns:a16="http://schemas.microsoft.com/office/drawing/2014/main" id="{79948930-013C-89E5-0F9B-C121C0BEB265}"/>
                  </a:ext>
                </a:extLst>
              </p14:cNvPr>
              <p14:cNvContentPartPr/>
              <p14:nvPr/>
            </p14:nvContentPartPr>
            <p14:xfrm>
              <a:off x="6475674" y="1912224"/>
              <a:ext cx="1940760" cy="534600"/>
            </p14:xfrm>
          </p:contentPart>
        </mc:Choice>
        <mc:Fallback xmlns="">
          <p:pic>
            <p:nvPicPr>
              <p:cNvPr id="45071" name="حبر 45071">
                <a:extLst>
                  <a:ext uri="{FF2B5EF4-FFF2-40B4-BE49-F238E27FC236}">
                    <a16:creationId xmlns:a16="http://schemas.microsoft.com/office/drawing/2014/main" id="{79948930-013C-89E5-0F9B-C121C0BEB265}"/>
                  </a:ext>
                </a:extLst>
              </p:cNvPr>
              <p:cNvPicPr/>
              <p:nvPr/>
            </p:nvPicPr>
            <p:blipFill>
              <a:blip r:embed="rId22"/>
              <a:stretch>
                <a:fillRect/>
              </a:stretch>
            </p:blipFill>
            <p:spPr>
              <a:xfrm>
                <a:off x="6460554" y="1897104"/>
                <a:ext cx="1971000" cy="5652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5072" name="حبر 45071">
                <a:extLst>
                  <a:ext uri="{FF2B5EF4-FFF2-40B4-BE49-F238E27FC236}">
                    <a16:creationId xmlns:a16="http://schemas.microsoft.com/office/drawing/2014/main" id="{219229A1-A6B5-20C2-BFF2-E145CF11F8DC}"/>
                  </a:ext>
                </a:extLst>
              </p14:cNvPr>
              <p14:cNvContentPartPr/>
              <p14:nvPr/>
            </p14:nvContentPartPr>
            <p14:xfrm>
              <a:off x="6592697" y="3224093"/>
              <a:ext cx="1167840" cy="81720"/>
            </p14:xfrm>
          </p:contentPart>
        </mc:Choice>
        <mc:Fallback xmlns="">
          <p:pic>
            <p:nvPicPr>
              <p:cNvPr id="45072" name="حبر 45071">
                <a:extLst>
                  <a:ext uri="{FF2B5EF4-FFF2-40B4-BE49-F238E27FC236}">
                    <a16:creationId xmlns:a16="http://schemas.microsoft.com/office/drawing/2014/main" id="{219229A1-A6B5-20C2-BFF2-E145CF11F8DC}"/>
                  </a:ext>
                </a:extLst>
              </p:cNvPr>
              <p:cNvPicPr/>
              <p:nvPr/>
            </p:nvPicPr>
            <p:blipFill>
              <a:blip r:embed="rId24"/>
              <a:stretch>
                <a:fillRect/>
              </a:stretch>
            </p:blipFill>
            <p:spPr>
              <a:xfrm>
                <a:off x="6577217" y="3208973"/>
                <a:ext cx="119808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5081" name="حبر 45081">
                <a:extLst>
                  <a:ext uri="{FF2B5EF4-FFF2-40B4-BE49-F238E27FC236}">
                    <a16:creationId xmlns:a16="http://schemas.microsoft.com/office/drawing/2014/main" id="{D68F47EA-23FB-E01F-BBA0-8D7A5132A94F}"/>
                  </a:ext>
                </a:extLst>
              </p14:cNvPr>
              <p14:cNvContentPartPr/>
              <p14:nvPr/>
            </p14:nvContentPartPr>
            <p14:xfrm>
              <a:off x="7656857" y="4157213"/>
              <a:ext cx="876960" cy="381960"/>
            </p14:xfrm>
          </p:contentPart>
        </mc:Choice>
        <mc:Fallback xmlns="">
          <p:pic>
            <p:nvPicPr>
              <p:cNvPr id="45081" name="حبر 45081">
                <a:extLst>
                  <a:ext uri="{FF2B5EF4-FFF2-40B4-BE49-F238E27FC236}">
                    <a16:creationId xmlns:a16="http://schemas.microsoft.com/office/drawing/2014/main" id="{D68F47EA-23FB-E01F-BBA0-8D7A5132A94F}"/>
                  </a:ext>
                </a:extLst>
              </p:cNvPr>
              <p:cNvPicPr/>
              <p:nvPr/>
            </p:nvPicPr>
            <p:blipFill>
              <a:blip r:embed="rId26"/>
              <a:stretch>
                <a:fillRect/>
              </a:stretch>
            </p:blipFill>
            <p:spPr>
              <a:xfrm>
                <a:off x="7641737" y="4141748"/>
                <a:ext cx="907560" cy="412531"/>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5090" name="حبر 45090">
                <a:extLst>
                  <a:ext uri="{FF2B5EF4-FFF2-40B4-BE49-F238E27FC236}">
                    <a16:creationId xmlns:a16="http://schemas.microsoft.com/office/drawing/2014/main" id="{35ACE8CB-D28F-7841-5C2C-BF5DD3394F3C}"/>
                  </a:ext>
                </a:extLst>
              </p14:cNvPr>
              <p14:cNvContentPartPr/>
              <p14:nvPr/>
            </p14:nvContentPartPr>
            <p14:xfrm>
              <a:off x="7049537" y="4313453"/>
              <a:ext cx="394560" cy="225720"/>
            </p14:xfrm>
          </p:contentPart>
        </mc:Choice>
        <mc:Fallback xmlns="">
          <p:pic>
            <p:nvPicPr>
              <p:cNvPr id="45090" name="حبر 45090">
                <a:extLst>
                  <a:ext uri="{FF2B5EF4-FFF2-40B4-BE49-F238E27FC236}">
                    <a16:creationId xmlns:a16="http://schemas.microsoft.com/office/drawing/2014/main" id="{35ACE8CB-D28F-7841-5C2C-BF5DD3394F3C}"/>
                  </a:ext>
                </a:extLst>
              </p:cNvPr>
              <p:cNvPicPr/>
              <p:nvPr/>
            </p:nvPicPr>
            <p:blipFill>
              <a:blip r:embed="rId28"/>
              <a:stretch>
                <a:fillRect/>
              </a:stretch>
            </p:blipFill>
            <p:spPr>
              <a:xfrm>
                <a:off x="7034431" y="4298333"/>
                <a:ext cx="424772"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5102" name="حبر 45102">
                <a:extLst>
                  <a:ext uri="{FF2B5EF4-FFF2-40B4-BE49-F238E27FC236}">
                    <a16:creationId xmlns:a16="http://schemas.microsoft.com/office/drawing/2014/main" id="{38241554-290C-E655-A923-5CD3D5FC7BE9}"/>
                  </a:ext>
                </a:extLst>
              </p14:cNvPr>
              <p14:cNvContentPartPr/>
              <p14:nvPr/>
            </p14:nvContentPartPr>
            <p14:xfrm>
              <a:off x="6129377" y="4288613"/>
              <a:ext cx="838800" cy="206640"/>
            </p14:xfrm>
          </p:contentPart>
        </mc:Choice>
        <mc:Fallback xmlns="">
          <p:pic>
            <p:nvPicPr>
              <p:cNvPr id="45102" name="حبر 45102">
                <a:extLst>
                  <a:ext uri="{FF2B5EF4-FFF2-40B4-BE49-F238E27FC236}">
                    <a16:creationId xmlns:a16="http://schemas.microsoft.com/office/drawing/2014/main" id="{38241554-290C-E655-A923-5CD3D5FC7BE9}"/>
                  </a:ext>
                </a:extLst>
              </p:cNvPr>
              <p:cNvPicPr/>
              <p:nvPr/>
            </p:nvPicPr>
            <p:blipFill>
              <a:blip r:embed="rId30"/>
              <a:stretch>
                <a:fillRect/>
              </a:stretch>
            </p:blipFill>
            <p:spPr>
              <a:xfrm>
                <a:off x="6113897" y="4273160"/>
                <a:ext cx="869040" cy="237187"/>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5110" name="حبر 45110">
                <a:extLst>
                  <a:ext uri="{FF2B5EF4-FFF2-40B4-BE49-F238E27FC236}">
                    <a16:creationId xmlns:a16="http://schemas.microsoft.com/office/drawing/2014/main" id="{C40D67B6-F12B-10D3-AC99-9035024855B8}"/>
                  </a:ext>
                </a:extLst>
              </p14:cNvPr>
              <p14:cNvContentPartPr/>
              <p14:nvPr/>
            </p14:nvContentPartPr>
            <p14:xfrm>
              <a:off x="5046137" y="4313453"/>
              <a:ext cx="989640" cy="270000"/>
            </p14:xfrm>
          </p:contentPart>
        </mc:Choice>
        <mc:Fallback xmlns="">
          <p:pic>
            <p:nvPicPr>
              <p:cNvPr id="45110" name="حبر 45110">
                <a:extLst>
                  <a:ext uri="{FF2B5EF4-FFF2-40B4-BE49-F238E27FC236}">
                    <a16:creationId xmlns:a16="http://schemas.microsoft.com/office/drawing/2014/main" id="{C40D67B6-F12B-10D3-AC99-9035024855B8}"/>
                  </a:ext>
                </a:extLst>
              </p:cNvPr>
              <p:cNvPicPr/>
              <p:nvPr/>
            </p:nvPicPr>
            <p:blipFill>
              <a:blip r:embed="rId32"/>
              <a:stretch>
                <a:fillRect/>
              </a:stretch>
            </p:blipFill>
            <p:spPr>
              <a:xfrm>
                <a:off x="5031017" y="4298313"/>
                <a:ext cx="1020240" cy="300641"/>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5115" name="حبر 45115">
                <a:extLst>
                  <a:ext uri="{FF2B5EF4-FFF2-40B4-BE49-F238E27FC236}">
                    <a16:creationId xmlns:a16="http://schemas.microsoft.com/office/drawing/2014/main" id="{CA60AF28-9DA7-0713-A83C-27B9C497F9C1}"/>
                  </a:ext>
                </a:extLst>
              </p14:cNvPr>
              <p14:cNvContentPartPr/>
              <p14:nvPr/>
            </p14:nvContentPartPr>
            <p14:xfrm>
              <a:off x="4363577" y="4238573"/>
              <a:ext cx="626400" cy="450720"/>
            </p14:xfrm>
          </p:contentPart>
        </mc:Choice>
        <mc:Fallback xmlns="">
          <p:pic>
            <p:nvPicPr>
              <p:cNvPr id="45115" name="حبر 45115">
                <a:extLst>
                  <a:ext uri="{FF2B5EF4-FFF2-40B4-BE49-F238E27FC236}">
                    <a16:creationId xmlns:a16="http://schemas.microsoft.com/office/drawing/2014/main" id="{CA60AF28-9DA7-0713-A83C-27B9C497F9C1}"/>
                  </a:ext>
                </a:extLst>
              </p:cNvPr>
              <p:cNvPicPr/>
              <p:nvPr/>
            </p:nvPicPr>
            <p:blipFill>
              <a:blip r:embed="rId34"/>
              <a:stretch>
                <a:fillRect/>
              </a:stretch>
            </p:blipFill>
            <p:spPr>
              <a:xfrm>
                <a:off x="4348457" y="4223105"/>
                <a:ext cx="657000" cy="481296"/>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5121" name="حبر 45121">
                <a:extLst>
                  <a:ext uri="{FF2B5EF4-FFF2-40B4-BE49-F238E27FC236}">
                    <a16:creationId xmlns:a16="http://schemas.microsoft.com/office/drawing/2014/main" id="{754C3319-8A02-EE89-E723-E44511C48298}"/>
                  </a:ext>
                </a:extLst>
              </p14:cNvPr>
              <p14:cNvContentPartPr/>
              <p14:nvPr/>
            </p14:nvContentPartPr>
            <p14:xfrm>
              <a:off x="2814300" y="4590846"/>
              <a:ext cx="651600" cy="204120"/>
            </p14:xfrm>
          </p:contentPart>
        </mc:Choice>
        <mc:Fallback xmlns="">
          <p:pic>
            <p:nvPicPr>
              <p:cNvPr id="45121" name="حبر 45121">
                <a:extLst>
                  <a:ext uri="{FF2B5EF4-FFF2-40B4-BE49-F238E27FC236}">
                    <a16:creationId xmlns:a16="http://schemas.microsoft.com/office/drawing/2014/main" id="{754C3319-8A02-EE89-E723-E44511C48298}"/>
                  </a:ext>
                </a:extLst>
              </p:cNvPr>
              <p:cNvPicPr/>
              <p:nvPr/>
            </p:nvPicPr>
            <p:blipFill>
              <a:blip r:embed="rId36"/>
              <a:stretch>
                <a:fillRect/>
              </a:stretch>
            </p:blipFill>
            <p:spPr>
              <a:xfrm>
                <a:off x="2799180" y="4575726"/>
                <a:ext cx="68220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5122" name="حبر 45121">
                <a:extLst>
                  <a:ext uri="{FF2B5EF4-FFF2-40B4-BE49-F238E27FC236}">
                    <a16:creationId xmlns:a16="http://schemas.microsoft.com/office/drawing/2014/main" id="{D6BC9DB9-93BC-274E-3AD9-4A0EF51AEB66}"/>
                  </a:ext>
                </a:extLst>
              </p14:cNvPr>
              <p14:cNvContentPartPr/>
              <p14:nvPr/>
            </p14:nvContentPartPr>
            <p14:xfrm>
              <a:off x="6105729" y="5058349"/>
              <a:ext cx="1884600" cy="45000"/>
            </p14:xfrm>
          </p:contentPart>
        </mc:Choice>
        <mc:Fallback xmlns="">
          <p:pic>
            <p:nvPicPr>
              <p:cNvPr id="45122" name="حبر 45121">
                <a:extLst>
                  <a:ext uri="{FF2B5EF4-FFF2-40B4-BE49-F238E27FC236}">
                    <a16:creationId xmlns:a16="http://schemas.microsoft.com/office/drawing/2014/main" id="{D6BC9DB9-93BC-274E-3AD9-4A0EF51AEB66}"/>
                  </a:ext>
                </a:extLst>
              </p:cNvPr>
              <p:cNvPicPr/>
              <p:nvPr/>
            </p:nvPicPr>
            <p:blipFill>
              <a:blip r:embed="rId38"/>
              <a:stretch>
                <a:fillRect/>
              </a:stretch>
            </p:blipFill>
            <p:spPr>
              <a:xfrm>
                <a:off x="6090609" y="5042869"/>
                <a:ext cx="191484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5131" name="حبر 45131">
                <a:extLst>
                  <a:ext uri="{FF2B5EF4-FFF2-40B4-BE49-F238E27FC236}">
                    <a16:creationId xmlns:a16="http://schemas.microsoft.com/office/drawing/2014/main" id="{6F6C79F5-2928-6EFA-B6D8-1C42CB4BDC1D}"/>
                  </a:ext>
                </a:extLst>
              </p14:cNvPr>
              <p14:cNvContentPartPr/>
              <p14:nvPr/>
            </p14:nvContentPartPr>
            <p14:xfrm>
              <a:off x="5490464" y="5026792"/>
              <a:ext cx="469080" cy="136440"/>
            </p14:xfrm>
          </p:contentPart>
        </mc:Choice>
        <mc:Fallback xmlns="">
          <p:pic>
            <p:nvPicPr>
              <p:cNvPr id="45131" name="حبر 45131">
                <a:extLst>
                  <a:ext uri="{FF2B5EF4-FFF2-40B4-BE49-F238E27FC236}">
                    <a16:creationId xmlns:a16="http://schemas.microsoft.com/office/drawing/2014/main" id="{6F6C79F5-2928-6EFA-B6D8-1C42CB4BDC1D}"/>
                  </a:ext>
                </a:extLst>
              </p:cNvPr>
              <p:cNvPicPr/>
              <p:nvPr/>
            </p:nvPicPr>
            <p:blipFill>
              <a:blip r:embed="rId40"/>
              <a:stretch>
                <a:fillRect/>
              </a:stretch>
            </p:blipFill>
            <p:spPr>
              <a:xfrm>
                <a:off x="5475344" y="5011672"/>
                <a:ext cx="49968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5145" name="حبر 45145">
                <a:extLst>
                  <a:ext uri="{FF2B5EF4-FFF2-40B4-BE49-F238E27FC236}">
                    <a16:creationId xmlns:a16="http://schemas.microsoft.com/office/drawing/2014/main" id="{BEBE3427-7AFC-E03D-FADA-1855C0DD7988}"/>
                  </a:ext>
                </a:extLst>
              </p14:cNvPr>
              <p14:cNvContentPartPr/>
              <p14:nvPr/>
            </p14:nvContentPartPr>
            <p14:xfrm>
              <a:off x="4593385" y="4999425"/>
              <a:ext cx="610200" cy="199080"/>
            </p14:xfrm>
          </p:contentPart>
        </mc:Choice>
        <mc:Fallback xmlns="">
          <p:pic>
            <p:nvPicPr>
              <p:cNvPr id="45145" name="حبر 45145">
                <a:extLst>
                  <a:ext uri="{FF2B5EF4-FFF2-40B4-BE49-F238E27FC236}">
                    <a16:creationId xmlns:a16="http://schemas.microsoft.com/office/drawing/2014/main" id="{BEBE3427-7AFC-E03D-FADA-1855C0DD7988}"/>
                  </a:ext>
                </a:extLst>
              </p:cNvPr>
              <p:cNvPicPr/>
              <p:nvPr/>
            </p:nvPicPr>
            <p:blipFill>
              <a:blip r:embed="rId42"/>
              <a:stretch>
                <a:fillRect/>
              </a:stretch>
            </p:blipFill>
            <p:spPr>
              <a:xfrm>
                <a:off x="4578265" y="4984305"/>
                <a:ext cx="64080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5146" name="حبر 45145">
                <a:extLst>
                  <a:ext uri="{FF2B5EF4-FFF2-40B4-BE49-F238E27FC236}">
                    <a16:creationId xmlns:a16="http://schemas.microsoft.com/office/drawing/2014/main" id="{D2B42056-0BFA-E6F6-296A-B69E8DFACC4E}"/>
                  </a:ext>
                </a:extLst>
              </p14:cNvPr>
              <p14:cNvContentPartPr/>
              <p14:nvPr/>
            </p14:nvContentPartPr>
            <p14:xfrm>
              <a:off x="7241158" y="5423614"/>
              <a:ext cx="1315800" cy="96480"/>
            </p14:xfrm>
          </p:contentPart>
        </mc:Choice>
        <mc:Fallback xmlns="">
          <p:pic>
            <p:nvPicPr>
              <p:cNvPr id="45146" name="حبر 45145">
                <a:extLst>
                  <a:ext uri="{FF2B5EF4-FFF2-40B4-BE49-F238E27FC236}">
                    <a16:creationId xmlns:a16="http://schemas.microsoft.com/office/drawing/2014/main" id="{D2B42056-0BFA-E6F6-296A-B69E8DFACC4E}"/>
                  </a:ext>
                </a:extLst>
              </p:cNvPr>
              <p:cNvPicPr/>
              <p:nvPr/>
            </p:nvPicPr>
            <p:blipFill>
              <a:blip r:embed="rId44"/>
              <a:stretch>
                <a:fillRect/>
              </a:stretch>
            </p:blipFill>
            <p:spPr>
              <a:xfrm>
                <a:off x="7226038" y="5408134"/>
                <a:ext cx="134604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5150" name="حبر 45150">
                <a:extLst>
                  <a:ext uri="{FF2B5EF4-FFF2-40B4-BE49-F238E27FC236}">
                    <a16:creationId xmlns:a16="http://schemas.microsoft.com/office/drawing/2014/main" id="{D4441453-FF98-258F-20A5-24B5E1A9F35B}"/>
                  </a:ext>
                </a:extLst>
              </p14:cNvPr>
              <p14:cNvContentPartPr/>
              <p14:nvPr/>
            </p14:nvContentPartPr>
            <p14:xfrm>
              <a:off x="2090998" y="5933374"/>
              <a:ext cx="2711880" cy="236880"/>
            </p14:xfrm>
          </p:contentPart>
        </mc:Choice>
        <mc:Fallback xmlns="">
          <p:pic>
            <p:nvPicPr>
              <p:cNvPr id="45150" name="حبر 45150">
                <a:extLst>
                  <a:ext uri="{FF2B5EF4-FFF2-40B4-BE49-F238E27FC236}">
                    <a16:creationId xmlns:a16="http://schemas.microsoft.com/office/drawing/2014/main" id="{D4441453-FF98-258F-20A5-24B5E1A9F35B}"/>
                  </a:ext>
                </a:extLst>
              </p:cNvPr>
              <p:cNvPicPr/>
              <p:nvPr/>
            </p:nvPicPr>
            <p:blipFill>
              <a:blip r:embed="rId46"/>
              <a:stretch>
                <a:fillRect/>
              </a:stretch>
            </p:blipFill>
            <p:spPr>
              <a:xfrm>
                <a:off x="2075880" y="5918254"/>
                <a:ext cx="2742476"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5151" name="حبر 45150">
                <a:extLst>
                  <a:ext uri="{FF2B5EF4-FFF2-40B4-BE49-F238E27FC236}">
                    <a16:creationId xmlns:a16="http://schemas.microsoft.com/office/drawing/2014/main" id="{AD47BA35-BE97-F327-677E-384DB20761AA}"/>
                  </a:ext>
                </a:extLst>
              </p14:cNvPr>
              <p14:cNvContentPartPr/>
              <p14:nvPr/>
            </p14:nvContentPartPr>
            <p14:xfrm>
              <a:off x="6362038" y="5844814"/>
              <a:ext cx="244080" cy="96480"/>
            </p14:xfrm>
          </p:contentPart>
        </mc:Choice>
        <mc:Fallback xmlns="">
          <p:pic>
            <p:nvPicPr>
              <p:cNvPr id="45151" name="حبر 45150">
                <a:extLst>
                  <a:ext uri="{FF2B5EF4-FFF2-40B4-BE49-F238E27FC236}">
                    <a16:creationId xmlns:a16="http://schemas.microsoft.com/office/drawing/2014/main" id="{AD47BA35-BE97-F327-677E-384DB20761AA}"/>
                  </a:ext>
                </a:extLst>
              </p:cNvPr>
              <p:cNvPicPr/>
              <p:nvPr/>
            </p:nvPicPr>
            <p:blipFill>
              <a:blip r:embed="rId48"/>
              <a:stretch>
                <a:fillRect/>
              </a:stretch>
            </p:blipFill>
            <p:spPr>
              <a:xfrm>
                <a:off x="6346558" y="5829334"/>
                <a:ext cx="27468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15" name="حبر 14">
                <a:extLst>
                  <a:ext uri="{FF2B5EF4-FFF2-40B4-BE49-F238E27FC236}">
                    <a16:creationId xmlns:a16="http://schemas.microsoft.com/office/drawing/2014/main" id="{295A690E-7B6B-1491-363A-76B8DC7EA058}"/>
                  </a:ext>
                </a:extLst>
              </p14:cNvPr>
              <p14:cNvContentPartPr/>
              <p14:nvPr/>
            </p14:nvContentPartPr>
            <p14:xfrm>
              <a:off x="10977554" y="2015338"/>
              <a:ext cx="24840" cy="73800"/>
            </p14:xfrm>
          </p:contentPart>
        </mc:Choice>
        <mc:Fallback>
          <p:pic>
            <p:nvPicPr>
              <p:cNvPr id="15" name="حبر 14">
                <a:extLst>
                  <a:ext uri="{FF2B5EF4-FFF2-40B4-BE49-F238E27FC236}">
                    <a16:creationId xmlns:a16="http://schemas.microsoft.com/office/drawing/2014/main" id="{295A690E-7B6B-1491-363A-76B8DC7EA058}"/>
                  </a:ext>
                </a:extLst>
              </p:cNvPr>
              <p:cNvPicPr/>
              <p:nvPr/>
            </p:nvPicPr>
            <p:blipFill>
              <a:blip r:embed="rId50"/>
              <a:stretch>
                <a:fillRect/>
              </a:stretch>
            </p:blipFill>
            <p:spPr>
              <a:xfrm>
                <a:off x="10957034" y="1994818"/>
                <a:ext cx="6552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16" name="حبر 15">
                <a:extLst>
                  <a:ext uri="{FF2B5EF4-FFF2-40B4-BE49-F238E27FC236}">
                    <a16:creationId xmlns:a16="http://schemas.microsoft.com/office/drawing/2014/main" id="{D55A415D-9D23-4911-7B7C-8685648CDF78}"/>
                  </a:ext>
                </a:extLst>
              </p14:cNvPr>
              <p14:cNvContentPartPr/>
              <p14:nvPr/>
            </p14:nvContentPartPr>
            <p14:xfrm>
              <a:off x="6358915" y="2768673"/>
              <a:ext cx="1317600" cy="70560"/>
            </p14:xfrm>
          </p:contentPart>
        </mc:Choice>
        <mc:Fallback>
          <p:pic>
            <p:nvPicPr>
              <p:cNvPr id="16" name="حبر 15">
                <a:extLst>
                  <a:ext uri="{FF2B5EF4-FFF2-40B4-BE49-F238E27FC236}">
                    <a16:creationId xmlns:a16="http://schemas.microsoft.com/office/drawing/2014/main" id="{D55A415D-9D23-4911-7B7C-8685648CDF78}"/>
                  </a:ext>
                </a:extLst>
              </p:cNvPr>
              <p:cNvPicPr/>
              <p:nvPr/>
            </p:nvPicPr>
            <p:blipFill>
              <a:blip r:embed="rId52"/>
              <a:stretch>
                <a:fillRect/>
              </a:stretch>
            </p:blipFill>
            <p:spPr>
              <a:xfrm>
                <a:off x="6338755" y="2748513"/>
                <a:ext cx="135828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17" name="حبر 16">
                <a:extLst>
                  <a:ext uri="{FF2B5EF4-FFF2-40B4-BE49-F238E27FC236}">
                    <a16:creationId xmlns:a16="http://schemas.microsoft.com/office/drawing/2014/main" id="{0F1CA3F7-B51C-E1BC-008E-A69A41537713}"/>
                  </a:ext>
                </a:extLst>
              </p14:cNvPr>
              <p14:cNvContentPartPr/>
              <p14:nvPr/>
            </p14:nvContentPartPr>
            <p14:xfrm>
              <a:off x="6426595" y="2307873"/>
              <a:ext cx="158760" cy="186480"/>
            </p14:xfrm>
          </p:contentPart>
        </mc:Choice>
        <mc:Fallback>
          <p:pic>
            <p:nvPicPr>
              <p:cNvPr id="17" name="حبر 16">
                <a:extLst>
                  <a:ext uri="{FF2B5EF4-FFF2-40B4-BE49-F238E27FC236}">
                    <a16:creationId xmlns:a16="http://schemas.microsoft.com/office/drawing/2014/main" id="{0F1CA3F7-B51C-E1BC-008E-A69A41537713}"/>
                  </a:ext>
                </a:extLst>
              </p:cNvPr>
              <p:cNvPicPr/>
              <p:nvPr/>
            </p:nvPicPr>
            <p:blipFill>
              <a:blip r:embed="rId54"/>
              <a:stretch>
                <a:fillRect/>
              </a:stretch>
            </p:blipFill>
            <p:spPr>
              <a:xfrm>
                <a:off x="6406075" y="2287353"/>
                <a:ext cx="19944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23" name="حبر 26">
                <a:extLst>
                  <a:ext uri="{FF2B5EF4-FFF2-40B4-BE49-F238E27FC236}">
                    <a16:creationId xmlns:a16="http://schemas.microsoft.com/office/drawing/2014/main" id="{EC614ABE-6CCF-2060-6D65-86147157C090}"/>
                  </a:ext>
                </a:extLst>
              </p14:cNvPr>
              <p14:cNvContentPartPr/>
              <p14:nvPr/>
            </p14:nvContentPartPr>
            <p14:xfrm>
              <a:off x="6044507" y="2103252"/>
              <a:ext cx="385200" cy="247680"/>
            </p14:xfrm>
          </p:contentPart>
        </mc:Choice>
        <mc:Fallback>
          <p:pic>
            <p:nvPicPr>
              <p:cNvPr id="23" name="حبر 26">
                <a:extLst>
                  <a:ext uri="{FF2B5EF4-FFF2-40B4-BE49-F238E27FC236}">
                    <a16:creationId xmlns:a16="http://schemas.microsoft.com/office/drawing/2014/main" id="{EC614ABE-6CCF-2060-6D65-86147157C090}"/>
                  </a:ext>
                </a:extLst>
              </p:cNvPr>
              <p:cNvPicPr/>
              <p:nvPr/>
            </p:nvPicPr>
            <p:blipFill>
              <a:blip r:embed="rId56"/>
              <a:stretch>
                <a:fillRect/>
              </a:stretch>
            </p:blipFill>
            <p:spPr>
              <a:xfrm>
                <a:off x="6029387" y="2088132"/>
                <a:ext cx="415440" cy="27828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bwMode="auto">
          <a:xfrm>
            <a:off x="889489" y="162115"/>
            <a:ext cx="8040414" cy="1387221"/>
          </a:xfrm>
        </p:spPr>
        <p:txBody>
          <a:bodyPr wrap="square" numCol="1" anchorCtr="0" compatLnSpc="1">
            <a:prstTxWarp prst="textNoShape">
              <a:avLst/>
            </a:prstTxWarp>
          </a:bodyPr>
          <a:lstStyle/>
          <a:p>
            <a:pPr eaLnBrk="1" hangingPunct="1"/>
            <a:r>
              <a:rPr lang="en-US" sz="4400" dirty="0">
                <a:effectLst/>
                <a:ea typeface="ＭＳ Ｐゴシック" pitchFamily="34" charset="-128"/>
              </a:rPr>
              <a:t>Explain the Link Between </a:t>
            </a:r>
            <a:br>
              <a:rPr lang="en-US" sz="4400" dirty="0">
                <a:effectLst/>
                <a:ea typeface="ＭＳ Ｐゴシック" pitchFamily="34" charset="-128"/>
              </a:rPr>
            </a:br>
            <a:r>
              <a:rPr lang="en-US" sz="4400" dirty="0">
                <a:effectLst/>
                <a:ea typeface="ＭＳ Ｐゴシック" pitchFamily="34" charset="-128"/>
              </a:rPr>
              <a:t>Perception and Decision Making</a:t>
            </a:r>
          </a:p>
        </p:txBody>
      </p:sp>
      <p:sp>
        <p:nvSpPr>
          <p:cNvPr id="47112" name="Content Placeholder 13"/>
          <p:cNvSpPr>
            <a:spLocks noGrp="1"/>
          </p:cNvSpPr>
          <p:nvPr>
            <p:ph idx="1"/>
          </p:nvPr>
        </p:nvSpPr>
        <p:spPr bwMode="auto">
          <a:xfrm>
            <a:off x="874217" y="1786210"/>
            <a:ext cx="8055686" cy="4454525"/>
          </a:xfrm>
        </p:spPr>
        <p:txBody>
          <a:bodyPr wrap="square" numCol="1" anchor="t" anchorCtr="0" compatLnSpc="1">
            <a:prstTxWarp prst="textNoShape">
              <a:avLst/>
            </a:prstTxWarp>
            <a:normAutofit/>
          </a:bodyPr>
          <a:lstStyle/>
          <a:p>
            <a:pPr eaLnBrk="1" hangingPunct="1"/>
            <a:r>
              <a:rPr lang="en-US" sz="2800" dirty="0">
                <a:effectLst/>
                <a:ea typeface="ＭＳ Ｐゴシック" pitchFamily="34" charset="-128"/>
              </a:rPr>
              <a:t>Individuals make </a:t>
            </a:r>
            <a:r>
              <a:rPr lang="en-US" sz="2800" b="1" dirty="0">
                <a:solidFill>
                  <a:srgbClr val="FF9900"/>
                </a:solidFill>
                <a:effectLst/>
                <a:ea typeface="ＭＳ Ｐゴシック" pitchFamily="34" charset="-128"/>
              </a:rPr>
              <a:t>decisions</a:t>
            </a:r>
            <a:r>
              <a:rPr lang="en-US" sz="2800" dirty="0">
                <a:effectLst/>
                <a:ea typeface="ＭＳ Ｐゴシック" pitchFamily="34" charset="-128"/>
              </a:rPr>
              <a:t> – choosing from two or more alternatives.</a:t>
            </a:r>
          </a:p>
          <a:p>
            <a:pPr>
              <a:spcBef>
                <a:spcPct val="0"/>
              </a:spcBef>
            </a:pPr>
            <a:r>
              <a:rPr lang="en-US" sz="2800" dirty="0">
                <a:ea typeface="ＭＳ Ｐゴシック" pitchFamily="34" charset="-128"/>
              </a:rPr>
              <a:t>Decision making occurs as a reaction to a </a:t>
            </a:r>
            <a:r>
              <a:rPr lang="en-US" sz="2800" b="1" dirty="0">
                <a:solidFill>
                  <a:srgbClr val="FF9900"/>
                </a:solidFill>
                <a:ea typeface="ＭＳ Ｐゴシック" pitchFamily="34" charset="-128"/>
              </a:rPr>
              <a:t>problem</a:t>
            </a:r>
            <a:r>
              <a:rPr lang="en-US" sz="2800" dirty="0">
                <a:solidFill>
                  <a:srgbClr val="FF9900"/>
                </a:solidFill>
                <a:ea typeface="ＭＳ Ｐゴシック" pitchFamily="34" charset="-128"/>
              </a:rPr>
              <a:t>. </a:t>
            </a:r>
          </a:p>
          <a:p>
            <a:pPr lvl="1">
              <a:spcBef>
                <a:spcPct val="0"/>
              </a:spcBef>
            </a:pPr>
            <a:r>
              <a:rPr lang="en-US" sz="2800" dirty="0">
                <a:ea typeface="ＭＳ Ｐゴシック" pitchFamily="34" charset="-128"/>
              </a:rPr>
              <a:t>There is a discrepancy between some current state of affairs and some desired state, requiring consideration of alternative courses of action. </a:t>
            </a:r>
          </a:p>
          <a:p>
            <a:pPr lvl="2">
              <a:spcBef>
                <a:spcPct val="0"/>
              </a:spcBef>
            </a:pPr>
            <a:r>
              <a:rPr lang="en-US" sz="2800" dirty="0">
                <a:ea typeface="ＭＳ Ｐゴシック" pitchFamily="34" charset="-128"/>
              </a:rPr>
              <a:t>One person’s problem is another’s satisfactory state of affairs. </a:t>
            </a:r>
          </a:p>
          <a:p>
            <a:pPr eaLnBrk="1" hangingPunct="1"/>
            <a:endParaRPr lang="en-US" sz="2800" dirty="0">
              <a:effectLst/>
              <a:ea typeface="ＭＳ Ｐゴシック" pitchFamily="34" charset="-128"/>
            </a:endParaRPr>
          </a:p>
        </p:txBody>
      </p:sp>
      <p:sp>
        <p:nvSpPr>
          <p:cNvPr id="7" name="Slide Number Placeholder 5"/>
          <p:cNvSpPr>
            <a:spLocks noGrp="1"/>
          </p:cNvSpPr>
          <p:nvPr>
            <p:ph type="sldNum" sz="quarter" idx="12"/>
          </p:nvPr>
        </p:nvSpPr>
        <p:spPr/>
        <p:txBody>
          <a:bodyPr/>
          <a:lstStyle/>
          <a:p>
            <a:pPr>
              <a:defRPr/>
            </a:pPr>
            <a:r>
              <a:rPr lang="en-US" dirty="0"/>
              <a:t>6-</a:t>
            </a:r>
            <a:fld id="{35B523B4-38AF-48ED-90CF-BC3A39A1BBB2}" type="slidenum">
              <a:rPr lang="en-US"/>
              <a:pPr>
                <a:defRPr/>
              </a:pPr>
              <a:t>16</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3</a:t>
            </a:r>
          </a:p>
        </p:txBody>
      </p:sp>
      <mc:AlternateContent xmlns:mc="http://schemas.openxmlformats.org/markup-compatibility/2006" xmlns:p14="http://schemas.microsoft.com/office/powerpoint/2010/main">
        <mc:Choice Requires="p14">
          <p:contentPart p14:bwMode="auto" r:id="rId3">
            <p14:nvContentPartPr>
              <p14:cNvPr id="2" name="حبر 1">
                <a:extLst>
                  <a:ext uri="{FF2B5EF4-FFF2-40B4-BE49-F238E27FC236}">
                    <a16:creationId xmlns:a16="http://schemas.microsoft.com/office/drawing/2014/main" id="{0B955E9C-EF72-9F0C-67E5-DAB4B341CF4A}"/>
                  </a:ext>
                </a:extLst>
              </p14:cNvPr>
              <p14:cNvContentPartPr/>
              <p14:nvPr/>
            </p14:nvContentPartPr>
            <p14:xfrm>
              <a:off x="3232487" y="2611463"/>
              <a:ext cx="1943280" cy="97920"/>
            </p14:xfrm>
          </p:contentPart>
        </mc:Choice>
        <mc:Fallback xmlns="">
          <p:pic>
            <p:nvPicPr>
              <p:cNvPr id="2" name="حبر 1">
                <a:extLst>
                  <a:ext uri="{FF2B5EF4-FFF2-40B4-BE49-F238E27FC236}">
                    <a16:creationId xmlns:a16="http://schemas.microsoft.com/office/drawing/2014/main" id="{0B955E9C-EF72-9F0C-67E5-DAB4B341CF4A}"/>
                  </a:ext>
                </a:extLst>
              </p:cNvPr>
              <p:cNvPicPr/>
              <p:nvPr/>
            </p:nvPicPr>
            <p:blipFill>
              <a:blip r:embed="rId4"/>
              <a:stretch>
                <a:fillRect/>
              </a:stretch>
            </p:blipFill>
            <p:spPr>
              <a:xfrm>
                <a:off x="3217007" y="2595983"/>
                <a:ext cx="197352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حبر 10">
                <a:extLst>
                  <a:ext uri="{FF2B5EF4-FFF2-40B4-BE49-F238E27FC236}">
                    <a16:creationId xmlns:a16="http://schemas.microsoft.com/office/drawing/2014/main" id="{EFC1F393-AFE9-A12D-3127-2DFA6EB8A7B0}"/>
                  </a:ext>
                </a:extLst>
              </p14:cNvPr>
              <p14:cNvContentPartPr/>
              <p14:nvPr/>
            </p14:nvContentPartPr>
            <p14:xfrm>
              <a:off x="5758561" y="2337725"/>
              <a:ext cx="621000" cy="285480"/>
            </p14:xfrm>
          </p:contentPart>
        </mc:Choice>
        <mc:Fallback xmlns="">
          <p:pic>
            <p:nvPicPr>
              <p:cNvPr id="10" name="حبر 10">
                <a:extLst>
                  <a:ext uri="{FF2B5EF4-FFF2-40B4-BE49-F238E27FC236}">
                    <a16:creationId xmlns:a16="http://schemas.microsoft.com/office/drawing/2014/main" id="{EFC1F393-AFE9-A12D-3127-2DFA6EB8A7B0}"/>
                  </a:ext>
                </a:extLst>
              </p:cNvPr>
              <p:cNvPicPr/>
              <p:nvPr/>
            </p:nvPicPr>
            <p:blipFill>
              <a:blip r:embed="rId6"/>
              <a:stretch>
                <a:fillRect/>
              </a:stretch>
            </p:blipFill>
            <p:spPr>
              <a:xfrm>
                <a:off x="5743081" y="2322245"/>
                <a:ext cx="651600" cy="316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 name="حبر 16">
                <a:extLst>
                  <a:ext uri="{FF2B5EF4-FFF2-40B4-BE49-F238E27FC236}">
                    <a16:creationId xmlns:a16="http://schemas.microsoft.com/office/drawing/2014/main" id="{6CF71CA9-ABD7-15EC-F4C8-EF932FFC5A6E}"/>
                  </a:ext>
                </a:extLst>
              </p14:cNvPr>
              <p14:cNvContentPartPr/>
              <p14:nvPr/>
            </p14:nvContentPartPr>
            <p14:xfrm>
              <a:off x="4222983" y="3340976"/>
              <a:ext cx="635400" cy="224640"/>
            </p14:xfrm>
          </p:contentPart>
        </mc:Choice>
        <mc:Fallback xmlns="">
          <p:pic>
            <p:nvPicPr>
              <p:cNvPr id="16" name="حبر 16">
                <a:extLst>
                  <a:ext uri="{FF2B5EF4-FFF2-40B4-BE49-F238E27FC236}">
                    <a16:creationId xmlns:a16="http://schemas.microsoft.com/office/drawing/2014/main" id="{6CF71CA9-ABD7-15EC-F4C8-EF932FFC5A6E}"/>
                  </a:ext>
                </a:extLst>
              </p:cNvPr>
              <p:cNvPicPr/>
              <p:nvPr/>
            </p:nvPicPr>
            <p:blipFill>
              <a:blip r:embed="rId8"/>
              <a:stretch>
                <a:fillRect/>
              </a:stretch>
            </p:blipFill>
            <p:spPr>
              <a:xfrm>
                <a:off x="4207863" y="3325856"/>
                <a:ext cx="66600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 name="حبر 20">
                <a:extLst>
                  <a:ext uri="{FF2B5EF4-FFF2-40B4-BE49-F238E27FC236}">
                    <a16:creationId xmlns:a16="http://schemas.microsoft.com/office/drawing/2014/main" id="{73C289F5-4642-A074-1424-5361FF4172AE}"/>
                  </a:ext>
                </a:extLst>
              </p14:cNvPr>
              <p14:cNvContentPartPr/>
              <p14:nvPr/>
            </p14:nvContentPartPr>
            <p14:xfrm>
              <a:off x="4309023" y="3358616"/>
              <a:ext cx="224280" cy="78480"/>
            </p14:xfrm>
          </p:contentPart>
        </mc:Choice>
        <mc:Fallback xmlns="">
          <p:pic>
            <p:nvPicPr>
              <p:cNvPr id="20" name="حبر 20">
                <a:extLst>
                  <a:ext uri="{FF2B5EF4-FFF2-40B4-BE49-F238E27FC236}">
                    <a16:creationId xmlns:a16="http://schemas.microsoft.com/office/drawing/2014/main" id="{73C289F5-4642-A074-1424-5361FF4172AE}"/>
                  </a:ext>
                </a:extLst>
              </p:cNvPr>
              <p:cNvPicPr/>
              <p:nvPr/>
            </p:nvPicPr>
            <p:blipFill>
              <a:blip r:embed="rId10"/>
              <a:stretch>
                <a:fillRect/>
              </a:stretch>
            </p:blipFill>
            <p:spPr>
              <a:xfrm>
                <a:off x="4293903" y="3343496"/>
                <a:ext cx="25488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حبر 20">
                <a:extLst>
                  <a:ext uri="{FF2B5EF4-FFF2-40B4-BE49-F238E27FC236}">
                    <a16:creationId xmlns:a16="http://schemas.microsoft.com/office/drawing/2014/main" id="{F82C6D90-585B-3C8D-9C5E-BF2FAA25C23B}"/>
                  </a:ext>
                </a:extLst>
              </p14:cNvPr>
              <p14:cNvContentPartPr/>
              <p14:nvPr/>
            </p14:nvContentPartPr>
            <p14:xfrm>
              <a:off x="1763275" y="4342086"/>
              <a:ext cx="3905280" cy="96840"/>
            </p14:xfrm>
          </p:contentPart>
        </mc:Choice>
        <mc:Fallback xmlns="">
          <p:pic>
            <p:nvPicPr>
              <p:cNvPr id="21" name="حبر 20">
                <a:extLst>
                  <a:ext uri="{FF2B5EF4-FFF2-40B4-BE49-F238E27FC236}">
                    <a16:creationId xmlns:a16="http://schemas.microsoft.com/office/drawing/2014/main" id="{F82C6D90-585B-3C8D-9C5E-BF2FAA25C23B}"/>
                  </a:ext>
                </a:extLst>
              </p:cNvPr>
              <p:cNvPicPr/>
              <p:nvPr/>
            </p:nvPicPr>
            <p:blipFill>
              <a:blip r:embed="rId12"/>
              <a:stretch>
                <a:fillRect/>
              </a:stretch>
            </p:blipFill>
            <p:spPr>
              <a:xfrm>
                <a:off x="1748155" y="4326606"/>
                <a:ext cx="39358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2" name="حبر 21">
                <a:extLst>
                  <a:ext uri="{FF2B5EF4-FFF2-40B4-BE49-F238E27FC236}">
                    <a16:creationId xmlns:a16="http://schemas.microsoft.com/office/drawing/2014/main" id="{3B2DDB8C-9F51-92AB-7E42-967BF03E7B6A}"/>
                  </a:ext>
                </a:extLst>
              </p14:cNvPr>
              <p14:cNvContentPartPr/>
              <p14:nvPr/>
            </p14:nvContentPartPr>
            <p14:xfrm>
              <a:off x="7017115" y="4319766"/>
              <a:ext cx="1022040" cy="126360"/>
            </p14:xfrm>
          </p:contentPart>
        </mc:Choice>
        <mc:Fallback xmlns="">
          <p:pic>
            <p:nvPicPr>
              <p:cNvPr id="22" name="حبر 21">
                <a:extLst>
                  <a:ext uri="{FF2B5EF4-FFF2-40B4-BE49-F238E27FC236}">
                    <a16:creationId xmlns:a16="http://schemas.microsoft.com/office/drawing/2014/main" id="{3B2DDB8C-9F51-92AB-7E42-967BF03E7B6A}"/>
                  </a:ext>
                </a:extLst>
              </p:cNvPr>
              <p:cNvPicPr/>
              <p:nvPr/>
            </p:nvPicPr>
            <p:blipFill>
              <a:blip r:embed="rId14"/>
              <a:stretch>
                <a:fillRect/>
              </a:stretch>
            </p:blipFill>
            <p:spPr>
              <a:xfrm>
                <a:off x="7001635" y="4304646"/>
                <a:ext cx="105264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3" name="حبر 22">
                <a:extLst>
                  <a:ext uri="{FF2B5EF4-FFF2-40B4-BE49-F238E27FC236}">
                    <a16:creationId xmlns:a16="http://schemas.microsoft.com/office/drawing/2014/main" id="{90AC824C-19B9-B477-E73B-530F5990B6F7}"/>
                  </a:ext>
                </a:extLst>
              </p14:cNvPr>
              <p14:cNvContentPartPr/>
              <p14:nvPr/>
            </p14:nvContentPartPr>
            <p14:xfrm>
              <a:off x="1718995" y="4838526"/>
              <a:ext cx="726480" cy="66960"/>
            </p14:xfrm>
          </p:contentPart>
        </mc:Choice>
        <mc:Fallback xmlns="">
          <p:pic>
            <p:nvPicPr>
              <p:cNvPr id="23" name="حبر 22">
                <a:extLst>
                  <a:ext uri="{FF2B5EF4-FFF2-40B4-BE49-F238E27FC236}">
                    <a16:creationId xmlns:a16="http://schemas.microsoft.com/office/drawing/2014/main" id="{90AC824C-19B9-B477-E73B-530F5990B6F7}"/>
                  </a:ext>
                </a:extLst>
              </p:cNvPr>
              <p:cNvPicPr/>
              <p:nvPr/>
            </p:nvPicPr>
            <p:blipFill>
              <a:blip r:embed="rId16"/>
              <a:stretch>
                <a:fillRect/>
              </a:stretch>
            </p:blipFill>
            <p:spPr>
              <a:xfrm>
                <a:off x="1703515" y="4823046"/>
                <a:ext cx="75708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1" name="حبر 31">
                <a:extLst>
                  <a:ext uri="{FF2B5EF4-FFF2-40B4-BE49-F238E27FC236}">
                    <a16:creationId xmlns:a16="http://schemas.microsoft.com/office/drawing/2014/main" id="{53DAB95A-90AE-B489-0ACA-639F964F6114}"/>
                  </a:ext>
                </a:extLst>
              </p14:cNvPr>
              <p14:cNvContentPartPr/>
              <p14:nvPr/>
            </p14:nvContentPartPr>
            <p14:xfrm>
              <a:off x="2816906" y="3895369"/>
              <a:ext cx="549720" cy="189360"/>
            </p14:xfrm>
          </p:contentPart>
        </mc:Choice>
        <mc:Fallback xmlns="">
          <p:pic>
            <p:nvPicPr>
              <p:cNvPr id="31" name="حبر 31">
                <a:extLst>
                  <a:ext uri="{FF2B5EF4-FFF2-40B4-BE49-F238E27FC236}">
                    <a16:creationId xmlns:a16="http://schemas.microsoft.com/office/drawing/2014/main" id="{53DAB95A-90AE-B489-0ACA-639F964F6114}"/>
                  </a:ext>
                </a:extLst>
              </p:cNvPr>
              <p:cNvPicPr/>
              <p:nvPr/>
            </p:nvPicPr>
            <p:blipFill>
              <a:blip r:embed="rId18"/>
              <a:stretch>
                <a:fillRect/>
              </a:stretch>
            </p:blipFill>
            <p:spPr>
              <a:xfrm>
                <a:off x="2801786" y="3880249"/>
                <a:ext cx="58032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2" name="حبر 31">
                <a:extLst>
                  <a:ext uri="{FF2B5EF4-FFF2-40B4-BE49-F238E27FC236}">
                    <a16:creationId xmlns:a16="http://schemas.microsoft.com/office/drawing/2014/main" id="{0F90A118-90C9-CB73-ACCC-598A77773008}"/>
                  </a:ext>
                </a:extLst>
              </p14:cNvPr>
              <p14:cNvContentPartPr/>
              <p14:nvPr/>
            </p14:nvContentPartPr>
            <p14:xfrm>
              <a:off x="2693426" y="3929569"/>
              <a:ext cx="28080" cy="72000"/>
            </p14:xfrm>
          </p:contentPart>
        </mc:Choice>
        <mc:Fallback xmlns="">
          <p:pic>
            <p:nvPicPr>
              <p:cNvPr id="32" name="حبر 31">
                <a:extLst>
                  <a:ext uri="{FF2B5EF4-FFF2-40B4-BE49-F238E27FC236}">
                    <a16:creationId xmlns:a16="http://schemas.microsoft.com/office/drawing/2014/main" id="{0F90A118-90C9-CB73-ACCC-598A77773008}"/>
                  </a:ext>
                </a:extLst>
              </p:cNvPr>
              <p:cNvPicPr/>
              <p:nvPr/>
            </p:nvPicPr>
            <p:blipFill>
              <a:blip r:embed="rId20"/>
              <a:stretch>
                <a:fillRect/>
              </a:stretch>
            </p:blipFill>
            <p:spPr>
              <a:xfrm>
                <a:off x="2677946" y="3914089"/>
                <a:ext cx="5868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1" name="حبر 41">
                <a:extLst>
                  <a:ext uri="{FF2B5EF4-FFF2-40B4-BE49-F238E27FC236}">
                    <a16:creationId xmlns:a16="http://schemas.microsoft.com/office/drawing/2014/main" id="{82D015CC-F3E5-6B4B-2B8F-4650A262C917}"/>
                  </a:ext>
                </a:extLst>
              </p14:cNvPr>
              <p14:cNvContentPartPr/>
              <p14:nvPr/>
            </p14:nvContentPartPr>
            <p14:xfrm>
              <a:off x="2252426" y="3923089"/>
              <a:ext cx="373320" cy="156600"/>
            </p14:xfrm>
          </p:contentPart>
        </mc:Choice>
        <mc:Fallback xmlns="">
          <p:pic>
            <p:nvPicPr>
              <p:cNvPr id="41" name="حبر 41">
                <a:extLst>
                  <a:ext uri="{FF2B5EF4-FFF2-40B4-BE49-F238E27FC236}">
                    <a16:creationId xmlns:a16="http://schemas.microsoft.com/office/drawing/2014/main" id="{82D015CC-F3E5-6B4B-2B8F-4650A262C917}"/>
                  </a:ext>
                </a:extLst>
              </p:cNvPr>
              <p:cNvPicPr/>
              <p:nvPr/>
            </p:nvPicPr>
            <p:blipFill>
              <a:blip r:embed="rId22"/>
              <a:stretch>
                <a:fillRect/>
              </a:stretch>
            </p:blipFill>
            <p:spPr>
              <a:xfrm>
                <a:off x="2237306" y="3907969"/>
                <a:ext cx="40392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8" name="حبر 48">
                <a:extLst>
                  <a:ext uri="{FF2B5EF4-FFF2-40B4-BE49-F238E27FC236}">
                    <a16:creationId xmlns:a16="http://schemas.microsoft.com/office/drawing/2014/main" id="{D3356091-46E6-E59F-30D7-1A934D4D6AB4}"/>
                  </a:ext>
                </a:extLst>
              </p14:cNvPr>
              <p14:cNvContentPartPr/>
              <p14:nvPr/>
            </p14:nvContentPartPr>
            <p14:xfrm>
              <a:off x="8182076" y="3844962"/>
              <a:ext cx="428400" cy="144000"/>
            </p14:xfrm>
          </p:contentPart>
        </mc:Choice>
        <mc:Fallback xmlns="">
          <p:pic>
            <p:nvPicPr>
              <p:cNvPr id="48" name="حبر 48">
                <a:extLst>
                  <a:ext uri="{FF2B5EF4-FFF2-40B4-BE49-F238E27FC236}">
                    <a16:creationId xmlns:a16="http://schemas.microsoft.com/office/drawing/2014/main" id="{D3356091-46E6-E59F-30D7-1A934D4D6AB4}"/>
                  </a:ext>
                </a:extLst>
              </p:cNvPr>
              <p:cNvPicPr/>
              <p:nvPr/>
            </p:nvPicPr>
            <p:blipFill>
              <a:blip r:embed="rId24"/>
              <a:stretch>
                <a:fillRect/>
              </a:stretch>
            </p:blipFill>
            <p:spPr>
              <a:xfrm>
                <a:off x="8166956" y="3829842"/>
                <a:ext cx="45900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7" name="حبر 57">
                <a:extLst>
                  <a:ext uri="{FF2B5EF4-FFF2-40B4-BE49-F238E27FC236}">
                    <a16:creationId xmlns:a16="http://schemas.microsoft.com/office/drawing/2014/main" id="{5CE114A3-F12E-22BD-A7CE-90910FD352F4}"/>
                  </a:ext>
                </a:extLst>
              </p14:cNvPr>
              <p14:cNvContentPartPr/>
              <p14:nvPr/>
            </p14:nvContentPartPr>
            <p14:xfrm>
              <a:off x="7607156" y="3873042"/>
              <a:ext cx="522000" cy="143640"/>
            </p14:xfrm>
          </p:contentPart>
        </mc:Choice>
        <mc:Fallback xmlns="">
          <p:pic>
            <p:nvPicPr>
              <p:cNvPr id="57" name="حبر 57">
                <a:extLst>
                  <a:ext uri="{FF2B5EF4-FFF2-40B4-BE49-F238E27FC236}">
                    <a16:creationId xmlns:a16="http://schemas.microsoft.com/office/drawing/2014/main" id="{5CE114A3-F12E-22BD-A7CE-90910FD352F4}"/>
                  </a:ext>
                </a:extLst>
              </p:cNvPr>
              <p:cNvPicPr/>
              <p:nvPr/>
            </p:nvPicPr>
            <p:blipFill>
              <a:blip r:embed="rId26"/>
              <a:stretch>
                <a:fillRect/>
              </a:stretch>
            </p:blipFill>
            <p:spPr>
              <a:xfrm>
                <a:off x="7592036" y="3857922"/>
                <a:ext cx="55260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7107" name="حبر 47107">
                <a:extLst>
                  <a:ext uri="{FF2B5EF4-FFF2-40B4-BE49-F238E27FC236}">
                    <a16:creationId xmlns:a16="http://schemas.microsoft.com/office/drawing/2014/main" id="{1A6E7620-10A7-AB89-14EA-4CDE97D158D8}"/>
                  </a:ext>
                </a:extLst>
              </p14:cNvPr>
              <p14:cNvContentPartPr/>
              <p14:nvPr/>
            </p14:nvContentPartPr>
            <p14:xfrm>
              <a:off x="7741100" y="4850993"/>
              <a:ext cx="929160" cy="376200"/>
            </p14:xfrm>
          </p:contentPart>
        </mc:Choice>
        <mc:Fallback xmlns="">
          <p:pic>
            <p:nvPicPr>
              <p:cNvPr id="47107" name="حبر 47107">
                <a:extLst>
                  <a:ext uri="{FF2B5EF4-FFF2-40B4-BE49-F238E27FC236}">
                    <a16:creationId xmlns:a16="http://schemas.microsoft.com/office/drawing/2014/main" id="{1A6E7620-10A7-AB89-14EA-4CDE97D158D8}"/>
                  </a:ext>
                </a:extLst>
              </p:cNvPr>
              <p:cNvPicPr/>
              <p:nvPr/>
            </p:nvPicPr>
            <p:blipFill>
              <a:blip r:embed="rId28"/>
              <a:stretch>
                <a:fillRect/>
              </a:stretch>
            </p:blipFill>
            <p:spPr>
              <a:xfrm>
                <a:off x="7725620" y="4835513"/>
                <a:ext cx="959760"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7124" name="حبر 47124">
                <a:extLst>
                  <a:ext uri="{FF2B5EF4-FFF2-40B4-BE49-F238E27FC236}">
                    <a16:creationId xmlns:a16="http://schemas.microsoft.com/office/drawing/2014/main" id="{B9947A0C-044F-003F-4282-782AD09FC005}"/>
                  </a:ext>
                </a:extLst>
              </p14:cNvPr>
              <p14:cNvContentPartPr/>
              <p14:nvPr/>
            </p14:nvContentPartPr>
            <p14:xfrm>
              <a:off x="6000860" y="4872953"/>
              <a:ext cx="1607400" cy="376200"/>
            </p14:xfrm>
          </p:contentPart>
        </mc:Choice>
        <mc:Fallback xmlns="">
          <p:pic>
            <p:nvPicPr>
              <p:cNvPr id="47124" name="حبر 47124">
                <a:extLst>
                  <a:ext uri="{FF2B5EF4-FFF2-40B4-BE49-F238E27FC236}">
                    <a16:creationId xmlns:a16="http://schemas.microsoft.com/office/drawing/2014/main" id="{B9947A0C-044F-003F-4282-782AD09FC005}"/>
                  </a:ext>
                </a:extLst>
              </p:cNvPr>
              <p:cNvPicPr/>
              <p:nvPr/>
            </p:nvPicPr>
            <p:blipFill>
              <a:blip r:embed="rId30"/>
              <a:stretch>
                <a:fillRect/>
              </a:stretch>
            </p:blipFill>
            <p:spPr>
              <a:xfrm>
                <a:off x="5985740" y="4857833"/>
                <a:ext cx="1638000" cy="4068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3" name="حبر 2">
                <a:extLst>
                  <a:ext uri="{FF2B5EF4-FFF2-40B4-BE49-F238E27FC236}">
                    <a16:creationId xmlns:a16="http://schemas.microsoft.com/office/drawing/2014/main" id="{FD7E27CC-76C1-56FA-7695-67C098659A47}"/>
                  </a:ext>
                </a:extLst>
              </p14:cNvPr>
              <p14:cNvContentPartPr/>
              <p14:nvPr/>
            </p14:nvContentPartPr>
            <p14:xfrm>
              <a:off x="4974929" y="725258"/>
              <a:ext cx="651960" cy="78120"/>
            </p14:xfrm>
          </p:contentPart>
        </mc:Choice>
        <mc:Fallback>
          <p:pic>
            <p:nvPicPr>
              <p:cNvPr id="3" name="حبر 2">
                <a:extLst>
                  <a:ext uri="{FF2B5EF4-FFF2-40B4-BE49-F238E27FC236}">
                    <a16:creationId xmlns:a16="http://schemas.microsoft.com/office/drawing/2014/main" id="{FD7E27CC-76C1-56FA-7695-67C098659A47}"/>
                  </a:ext>
                </a:extLst>
              </p:cNvPr>
              <p:cNvPicPr/>
              <p:nvPr/>
            </p:nvPicPr>
            <p:blipFill>
              <a:blip r:embed="rId32"/>
              <a:stretch>
                <a:fillRect/>
              </a:stretch>
            </p:blipFill>
            <p:spPr>
              <a:xfrm>
                <a:off x="4959449" y="709778"/>
                <a:ext cx="68220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8" name="حبر 8">
                <a:extLst>
                  <a:ext uri="{FF2B5EF4-FFF2-40B4-BE49-F238E27FC236}">
                    <a16:creationId xmlns:a16="http://schemas.microsoft.com/office/drawing/2014/main" id="{AE21F725-560E-DA7C-AB5D-82D45E57D5D3}"/>
                  </a:ext>
                </a:extLst>
              </p14:cNvPr>
              <p14:cNvContentPartPr/>
              <p14:nvPr/>
            </p14:nvContentPartPr>
            <p14:xfrm>
              <a:off x="1079369" y="1367138"/>
              <a:ext cx="7697880" cy="191160"/>
            </p14:xfrm>
          </p:contentPart>
        </mc:Choice>
        <mc:Fallback>
          <p:pic>
            <p:nvPicPr>
              <p:cNvPr id="8" name="حبر 8">
                <a:extLst>
                  <a:ext uri="{FF2B5EF4-FFF2-40B4-BE49-F238E27FC236}">
                    <a16:creationId xmlns:a16="http://schemas.microsoft.com/office/drawing/2014/main" id="{AE21F725-560E-DA7C-AB5D-82D45E57D5D3}"/>
                  </a:ext>
                </a:extLst>
              </p:cNvPr>
              <p:cNvPicPr/>
              <p:nvPr/>
            </p:nvPicPr>
            <p:blipFill>
              <a:blip r:embed="rId34"/>
              <a:stretch>
                <a:fillRect/>
              </a:stretch>
            </p:blipFill>
            <p:spPr>
              <a:xfrm>
                <a:off x="1058849" y="1351989"/>
                <a:ext cx="7733520" cy="226867"/>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2" name="حبر 12">
                <a:extLst>
                  <a:ext uri="{FF2B5EF4-FFF2-40B4-BE49-F238E27FC236}">
                    <a16:creationId xmlns:a16="http://schemas.microsoft.com/office/drawing/2014/main" id="{1B821D44-E33A-109C-25E2-454BD92EAFB1}"/>
                  </a:ext>
                </a:extLst>
              </p14:cNvPr>
              <p14:cNvContentPartPr/>
              <p14:nvPr/>
            </p14:nvContentPartPr>
            <p14:xfrm>
              <a:off x="3188969" y="2305658"/>
              <a:ext cx="2018160" cy="402480"/>
            </p14:xfrm>
          </p:contentPart>
        </mc:Choice>
        <mc:Fallback>
          <p:pic>
            <p:nvPicPr>
              <p:cNvPr id="12" name="حبر 12">
                <a:extLst>
                  <a:ext uri="{FF2B5EF4-FFF2-40B4-BE49-F238E27FC236}">
                    <a16:creationId xmlns:a16="http://schemas.microsoft.com/office/drawing/2014/main" id="{1B821D44-E33A-109C-25E2-454BD92EAFB1}"/>
                  </a:ext>
                </a:extLst>
              </p:cNvPr>
              <p:cNvPicPr/>
              <p:nvPr/>
            </p:nvPicPr>
            <p:blipFill>
              <a:blip r:embed="rId36"/>
              <a:stretch>
                <a:fillRect/>
              </a:stretch>
            </p:blipFill>
            <p:spPr>
              <a:xfrm>
                <a:off x="3168449" y="2285138"/>
                <a:ext cx="2059200" cy="44316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13" name="حبر 12">
                <a:extLst>
                  <a:ext uri="{FF2B5EF4-FFF2-40B4-BE49-F238E27FC236}">
                    <a16:creationId xmlns:a16="http://schemas.microsoft.com/office/drawing/2014/main" id="{C2713D7E-EC92-91AF-A73E-9212E108826F}"/>
                  </a:ext>
                </a:extLst>
              </p14:cNvPr>
              <p14:cNvContentPartPr/>
              <p14:nvPr/>
            </p14:nvContentPartPr>
            <p14:xfrm>
              <a:off x="1333169" y="3074618"/>
              <a:ext cx="2512080" cy="99000"/>
            </p14:xfrm>
          </p:contentPart>
        </mc:Choice>
        <mc:Fallback>
          <p:pic>
            <p:nvPicPr>
              <p:cNvPr id="13" name="حبر 12">
                <a:extLst>
                  <a:ext uri="{FF2B5EF4-FFF2-40B4-BE49-F238E27FC236}">
                    <a16:creationId xmlns:a16="http://schemas.microsoft.com/office/drawing/2014/main" id="{C2713D7E-EC92-91AF-A73E-9212E108826F}"/>
                  </a:ext>
                </a:extLst>
              </p:cNvPr>
              <p:cNvPicPr/>
              <p:nvPr/>
            </p:nvPicPr>
            <p:blipFill>
              <a:blip r:embed="rId38"/>
              <a:stretch>
                <a:fillRect/>
              </a:stretch>
            </p:blipFill>
            <p:spPr>
              <a:xfrm>
                <a:off x="1313009" y="3054098"/>
                <a:ext cx="255276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14" name="حبر 13">
                <a:extLst>
                  <a:ext uri="{FF2B5EF4-FFF2-40B4-BE49-F238E27FC236}">
                    <a16:creationId xmlns:a16="http://schemas.microsoft.com/office/drawing/2014/main" id="{BD4D58B1-BB47-21DB-7416-FD6CED3630BE}"/>
                  </a:ext>
                </a:extLst>
              </p14:cNvPr>
              <p14:cNvContentPartPr/>
              <p14:nvPr/>
            </p14:nvContentPartPr>
            <p14:xfrm>
              <a:off x="1312289" y="3455498"/>
              <a:ext cx="1538640" cy="127440"/>
            </p14:xfrm>
          </p:contentPart>
        </mc:Choice>
        <mc:Fallback>
          <p:pic>
            <p:nvPicPr>
              <p:cNvPr id="14" name="حبر 13">
                <a:extLst>
                  <a:ext uri="{FF2B5EF4-FFF2-40B4-BE49-F238E27FC236}">
                    <a16:creationId xmlns:a16="http://schemas.microsoft.com/office/drawing/2014/main" id="{BD4D58B1-BB47-21DB-7416-FD6CED3630BE}"/>
                  </a:ext>
                </a:extLst>
              </p:cNvPr>
              <p:cNvPicPr/>
              <p:nvPr/>
            </p:nvPicPr>
            <p:blipFill>
              <a:blip r:embed="rId40"/>
              <a:stretch>
                <a:fillRect/>
              </a:stretch>
            </p:blipFill>
            <p:spPr>
              <a:xfrm>
                <a:off x="1291769" y="3435338"/>
                <a:ext cx="1579320" cy="16812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bwMode="auto">
          <a:xfrm>
            <a:off x="889489" y="217406"/>
            <a:ext cx="8043085" cy="1280620"/>
          </a:xfrm>
        </p:spPr>
        <p:txBody>
          <a:bodyPr wrap="square" numCol="1" anchorCtr="0" compatLnSpc="1">
            <a:prstTxWarp prst="textNoShape">
              <a:avLst/>
            </a:prstTxWarp>
          </a:bodyPr>
          <a:lstStyle/>
          <a:p>
            <a:r>
              <a:rPr lang="en-US" sz="3800" dirty="0"/>
              <a:t>Rational Model of Decision Making vs.  Bounded Rationality and Intuition</a:t>
            </a:r>
            <a:endParaRPr lang="en-US" sz="3800" dirty="0">
              <a:effectLst/>
              <a:latin typeface="Arial Narrow" pitchFamily="34" charset="0"/>
              <a:ea typeface="ＭＳ Ｐゴシック" pitchFamily="34" charset="-128"/>
            </a:endParaRPr>
          </a:p>
        </p:txBody>
      </p:sp>
      <p:sp>
        <p:nvSpPr>
          <p:cNvPr id="7" name="Slide Number Placeholder 5"/>
          <p:cNvSpPr>
            <a:spLocks noGrp="1"/>
          </p:cNvSpPr>
          <p:nvPr>
            <p:ph type="sldNum" sz="quarter" idx="12"/>
          </p:nvPr>
        </p:nvSpPr>
        <p:spPr/>
        <p:txBody>
          <a:bodyPr/>
          <a:lstStyle/>
          <a:p>
            <a:pPr>
              <a:defRPr/>
            </a:pPr>
            <a:r>
              <a:rPr lang="en-US" dirty="0"/>
              <a:t>6-</a:t>
            </a:r>
            <a:fld id="{35B523B4-38AF-48ED-90CF-BC3A39A1BBB2}" type="slidenum">
              <a:rPr lang="en-US"/>
              <a:pPr>
                <a:defRPr/>
              </a:pPr>
              <a:t>17</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719" y="2497534"/>
            <a:ext cx="8077855" cy="2452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3" name="حبر 2">
                <a:extLst>
                  <a:ext uri="{FF2B5EF4-FFF2-40B4-BE49-F238E27FC236}">
                    <a16:creationId xmlns:a16="http://schemas.microsoft.com/office/drawing/2014/main" id="{AA6EC9D9-A82C-A319-EB44-8C7F91C28CC1}"/>
                  </a:ext>
                </a:extLst>
              </p14:cNvPr>
              <p14:cNvContentPartPr/>
              <p14:nvPr/>
            </p14:nvContentPartPr>
            <p14:xfrm>
              <a:off x="4540680" y="2998440"/>
              <a:ext cx="4568040" cy="2200320"/>
            </p14:xfrm>
          </p:contentPart>
        </mc:Choice>
        <mc:Fallback xmlns="">
          <p:pic>
            <p:nvPicPr>
              <p:cNvPr id="3" name="حبر 2">
                <a:extLst>
                  <a:ext uri="{FF2B5EF4-FFF2-40B4-BE49-F238E27FC236}">
                    <a16:creationId xmlns:a16="http://schemas.microsoft.com/office/drawing/2014/main" id="{AA6EC9D9-A82C-A319-EB44-8C7F91C28CC1}"/>
                  </a:ext>
                </a:extLst>
              </p:cNvPr>
              <p:cNvPicPr/>
              <p:nvPr/>
            </p:nvPicPr>
            <p:blipFill>
              <a:blip r:embed="rId5"/>
              <a:stretch>
                <a:fillRect/>
              </a:stretch>
            </p:blipFill>
            <p:spPr>
              <a:xfrm>
                <a:off x="4524480" y="2982240"/>
                <a:ext cx="4600440" cy="22327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6" name="حبر 16">
                <a:extLst>
                  <a:ext uri="{FF2B5EF4-FFF2-40B4-BE49-F238E27FC236}">
                    <a16:creationId xmlns:a16="http://schemas.microsoft.com/office/drawing/2014/main" id="{4099619E-2D24-1BCC-4E25-BAE1FFCE44B4}"/>
                  </a:ext>
                </a:extLst>
              </p14:cNvPr>
              <p14:cNvContentPartPr/>
              <p14:nvPr/>
            </p14:nvContentPartPr>
            <p14:xfrm>
              <a:off x="3116512" y="3116511"/>
              <a:ext cx="1047600" cy="546840"/>
            </p14:xfrm>
          </p:contentPart>
        </mc:Choice>
        <mc:Fallback>
          <p:pic>
            <p:nvPicPr>
              <p:cNvPr id="16" name="حبر 16">
                <a:extLst>
                  <a:ext uri="{FF2B5EF4-FFF2-40B4-BE49-F238E27FC236}">
                    <a16:creationId xmlns:a16="http://schemas.microsoft.com/office/drawing/2014/main" id="{4099619E-2D24-1BCC-4E25-BAE1FFCE44B4}"/>
                  </a:ext>
                </a:extLst>
              </p:cNvPr>
              <p:cNvPicPr/>
              <p:nvPr/>
            </p:nvPicPr>
            <p:blipFill>
              <a:blip r:embed="rId7"/>
              <a:stretch>
                <a:fillRect/>
              </a:stretch>
            </p:blipFill>
            <p:spPr>
              <a:xfrm>
                <a:off x="3096352" y="3096351"/>
                <a:ext cx="1088640" cy="587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7" name="حبر 16">
                <a:extLst>
                  <a:ext uri="{FF2B5EF4-FFF2-40B4-BE49-F238E27FC236}">
                    <a16:creationId xmlns:a16="http://schemas.microsoft.com/office/drawing/2014/main" id="{4C3139FA-6AF3-783B-9FE2-5FF748D6EDB2}"/>
                  </a:ext>
                </a:extLst>
              </p14:cNvPr>
              <p14:cNvContentPartPr/>
              <p14:nvPr/>
            </p14:nvContentPartPr>
            <p14:xfrm>
              <a:off x="3076192" y="3113631"/>
              <a:ext cx="30600" cy="109440"/>
            </p14:xfrm>
          </p:contentPart>
        </mc:Choice>
        <mc:Fallback>
          <p:pic>
            <p:nvPicPr>
              <p:cNvPr id="17" name="حبر 16">
                <a:extLst>
                  <a:ext uri="{FF2B5EF4-FFF2-40B4-BE49-F238E27FC236}">
                    <a16:creationId xmlns:a16="http://schemas.microsoft.com/office/drawing/2014/main" id="{4C3139FA-6AF3-783B-9FE2-5FF748D6EDB2}"/>
                  </a:ext>
                </a:extLst>
              </p:cNvPr>
              <p:cNvPicPr/>
              <p:nvPr/>
            </p:nvPicPr>
            <p:blipFill>
              <a:blip r:embed="rId9"/>
              <a:stretch>
                <a:fillRect/>
              </a:stretch>
            </p:blipFill>
            <p:spPr>
              <a:xfrm>
                <a:off x="3060892" y="3098151"/>
                <a:ext cx="60844"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5" name="حبر 25">
                <a:extLst>
                  <a:ext uri="{FF2B5EF4-FFF2-40B4-BE49-F238E27FC236}">
                    <a16:creationId xmlns:a16="http://schemas.microsoft.com/office/drawing/2014/main" id="{AAA1550D-48ED-CC22-96B1-59DC75972E7B}"/>
                  </a:ext>
                </a:extLst>
              </p14:cNvPr>
              <p14:cNvContentPartPr/>
              <p14:nvPr/>
            </p14:nvContentPartPr>
            <p14:xfrm>
              <a:off x="2143169" y="3060578"/>
              <a:ext cx="868320" cy="176760"/>
            </p14:xfrm>
          </p:contentPart>
        </mc:Choice>
        <mc:Fallback>
          <p:pic>
            <p:nvPicPr>
              <p:cNvPr id="25" name="حبر 25">
                <a:extLst>
                  <a:ext uri="{FF2B5EF4-FFF2-40B4-BE49-F238E27FC236}">
                    <a16:creationId xmlns:a16="http://schemas.microsoft.com/office/drawing/2014/main" id="{AAA1550D-48ED-CC22-96B1-59DC75972E7B}"/>
                  </a:ext>
                </a:extLst>
              </p:cNvPr>
              <p:cNvPicPr/>
              <p:nvPr/>
            </p:nvPicPr>
            <p:blipFill>
              <a:blip r:embed="rId11"/>
              <a:stretch>
                <a:fillRect/>
              </a:stretch>
            </p:blipFill>
            <p:spPr>
              <a:xfrm>
                <a:off x="2123009" y="3040058"/>
                <a:ext cx="90900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4" name="حبر 34">
                <a:extLst>
                  <a:ext uri="{FF2B5EF4-FFF2-40B4-BE49-F238E27FC236}">
                    <a16:creationId xmlns:a16="http://schemas.microsoft.com/office/drawing/2014/main" id="{5576BB0D-673B-47D3-D437-0558C2A481B5}"/>
                  </a:ext>
                </a:extLst>
              </p14:cNvPr>
              <p14:cNvContentPartPr/>
              <p14:nvPr/>
            </p14:nvContentPartPr>
            <p14:xfrm>
              <a:off x="214729" y="3623215"/>
              <a:ext cx="1297080" cy="330480"/>
            </p14:xfrm>
          </p:contentPart>
        </mc:Choice>
        <mc:Fallback>
          <p:pic>
            <p:nvPicPr>
              <p:cNvPr id="34" name="حبر 34">
                <a:extLst>
                  <a:ext uri="{FF2B5EF4-FFF2-40B4-BE49-F238E27FC236}">
                    <a16:creationId xmlns:a16="http://schemas.microsoft.com/office/drawing/2014/main" id="{5576BB0D-673B-47D3-D437-0558C2A481B5}"/>
                  </a:ext>
                </a:extLst>
              </p:cNvPr>
              <p:cNvPicPr/>
              <p:nvPr/>
            </p:nvPicPr>
            <p:blipFill>
              <a:blip r:embed="rId13"/>
              <a:stretch>
                <a:fillRect/>
              </a:stretch>
            </p:blipFill>
            <p:spPr>
              <a:xfrm>
                <a:off x="199249" y="3608095"/>
                <a:ext cx="1327320" cy="361080"/>
              </a:xfrm>
              <a:prstGeom prst="rect">
                <a:avLst/>
              </a:prstGeom>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bwMode="auto">
          <a:xfrm>
            <a:off x="444744" y="201641"/>
            <a:ext cx="8455243" cy="1264854"/>
          </a:xfrm>
        </p:spPr>
        <p:txBody>
          <a:bodyPr wrap="square" numCol="1" anchorCtr="0" compatLnSpc="1">
            <a:prstTxWarp prst="textNoShape">
              <a:avLst/>
            </a:prstTxWarp>
          </a:bodyPr>
          <a:lstStyle/>
          <a:p>
            <a:r>
              <a:rPr lang="en-US" sz="3400" dirty="0"/>
              <a:t>    </a:t>
            </a:r>
            <a:r>
              <a:rPr lang="en-US" sz="3800" dirty="0"/>
              <a:t>Rational Model of Decision Making vs.  Bounded Rationality and Intuition</a:t>
            </a:r>
            <a:endParaRPr lang="en-US" sz="3800" dirty="0">
              <a:effectLst/>
              <a:latin typeface="Arial Narrow" pitchFamily="34" charset="0"/>
              <a:ea typeface="ＭＳ Ｐゴシック" pitchFamily="34" charset="-128"/>
            </a:endParaRPr>
          </a:p>
        </p:txBody>
      </p:sp>
      <p:sp>
        <p:nvSpPr>
          <p:cNvPr id="14" name="Content Placeholder 13"/>
          <p:cNvSpPr>
            <a:spLocks noGrp="1"/>
          </p:cNvSpPr>
          <p:nvPr>
            <p:ph idx="1"/>
          </p:nvPr>
        </p:nvSpPr>
        <p:spPr>
          <a:xfrm>
            <a:off x="889489" y="1703988"/>
            <a:ext cx="8010498" cy="4483757"/>
          </a:xfrm>
        </p:spPr>
        <p:txBody>
          <a:bodyPr wrap="square" numCol="1" anchor="t" anchorCtr="0" compatLnSpc="1">
            <a:prstTxWarp prst="textNoShape">
              <a:avLst/>
            </a:prstTxWarp>
            <a:noAutofit/>
          </a:bodyPr>
          <a:lstStyle/>
          <a:p>
            <a:pPr eaLnBrk="1" hangingPunct="1"/>
            <a:r>
              <a:rPr lang="en-US" sz="2800" dirty="0">
                <a:ea typeface="ＭＳ Ｐゴシック" pitchFamily="34" charset="-128"/>
                <a:cs typeface="Arial" charset="0"/>
              </a:rPr>
              <a:t>Assumptions of the Rational Model</a:t>
            </a:r>
          </a:p>
          <a:p>
            <a:pPr lvl="1" eaLnBrk="1" hangingPunct="1"/>
            <a:r>
              <a:rPr lang="en-US" sz="2800" dirty="0">
                <a:ea typeface="ＭＳ Ｐゴシック" pitchFamily="34" charset="-128"/>
                <a:cs typeface="Arial" charset="0"/>
              </a:rPr>
              <a:t>The decision maker…</a:t>
            </a:r>
          </a:p>
          <a:p>
            <a:pPr lvl="2"/>
            <a:r>
              <a:rPr lang="en-US" sz="2800" dirty="0">
                <a:ea typeface="ＭＳ Ｐゴシック" pitchFamily="34" charset="-128"/>
                <a:cs typeface="Arial" charset="0"/>
              </a:rPr>
              <a:t>Has complete information. </a:t>
            </a:r>
          </a:p>
          <a:p>
            <a:pPr lvl="2"/>
            <a:r>
              <a:rPr lang="en-US" sz="2800" dirty="0">
                <a:ea typeface="ＭＳ Ｐゴシック" pitchFamily="34" charset="-128"/>
                <a:cs typeface="Arial" charset="0"/>
              </a:rPr>
              <a:t>Is able to identify all the relevant options in an unbiased manner.</a:t>
            </a:r>
          </a:p>
          <a:p>
            <a:pPr lvl="2"/>
            <a:r>
              <a:rPr lang="en-US" sz="2800" dirty="0">
                <a:ea typeface="ＭＳ Ｐゴシック" pitchFamily="34" charset="-128"/>
                <a:cs typeface="Arial" charset="0"/>
              </a:rPr>
              <a:t>Chooses the option with the highest utility. </a:t>
            </a:r>
          </a:p>
          <a:p>
            <a:pPr eaLnBrk="1" hangingPunct="1"/>
            <a:r>
              <a:rPr lang="en-US" sz="2800" dirty="0">
                <a:ea typeface="ＭＳ Ｐゴシック" pitchFamily="34" charset="-128"/>
                <a:cs typeface="Arial" charset="0"/>
              </a:rPr>
              <a:t>Most decisions in the real world don’t follow the rational model. </a:t>
            </a:r>
          </a:p>
        </p:txBody>
      </p:sp>
      <p:sp>
        <p:nvSpPr>
          <p:cNvPr id="7" name="Slide Number Placeholder 5"/>
          <p:cNvSpPr>
            <a:spLocks noGrp="1"/>
          </p:cNvSpPr>
          <p:nvPr>
            <p:ph type="sldNum" sz="quarter" idx="12"/>
          </p:nvPr>
        </p:nvSpPr>
        <p:spPr/>
        <p:txBody>
          <a:bodyPr/>
          <a:lstStyle/>
          <a:p>
            <a:pPr>
              <a:defRPr/>
            </a:pPr>
            <a:r>
              <a:rPr lang="en-US" dirty="0"/>
              <a:t>6-</a:t>
            </a:r>
            <a:fld id="{35B523B4-38AF-48ED-90CF-BC3A39A1BBB2}" type="slidenum">
              <a:rPr lang="en-US"/>
              <a:pPr>
                <a:defRPr/>
              </a:pPr>
              <a:t>18</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mc:AlternateContent xmlns:mc="http://schemas.openxmlformats.org/markup-compatibility/2006" xmlns:p14="http://schemas.microsoft.com/office/powerpoint/2010/main">
        <mc:Choice Requires="p14">
          <p:contentPart p14:bwMode="auto" r:id="rId3">
            <p14:nvContentPartPr>
              <p14:cNvPr id="2" name="حبر 1">
                <a:extLst>
                  <a:ext uri="{FF2B5EF4-FFF2-40B4-BE49-F238E27FC236}">
                    <a16:creationId xmlns:a16="http://schemas.microsoft.com/office/drawing/2014/main" id="{347D0627-CCF3-AF01-75F5-5A4A92CCAF2F}"/>
                  </a:ext>
                </a:extLst>
              </p14:cNvPr>
              <p14:cNvContentPartPr/>
              <p14:nvPr/>
            </p14:nvContentPartPr>
            <p14:xfrm>
              <a:off x="1049040" y="735840"/>
              <a:ext cx="7281000" cy="728640"/>
            </p14:xfrm>
          </p:contentPart>
        </mc:Choice>
        <mc:Fallback xmlns="">
          <p:pic>
            <p:nvPicPr>
              <p:cNvPr id="2" name="حبر 1">
                <a:extLst>
                  <a:ext uri="{FF2B5EF4-FFF2-40B4-BE49-F238E27FC236}">
                    <a16:creationId xmlns:a16="http://schemas.microsoft.com/office/drawing/2014/main" id="{347D0627-CCF3-AF01-75F5-5A4A92CCAF2F}"/>
                  </a:ext>
                </a:extLst>
              </p:cNvPr>
              <p:cNvPicPr/>
              <p:nvPr/>
            </p:nvPicPr>
            <p:blipFill>
              <a:blip r:embed="rId4"/>
              <a:stretch>
                <a:fillRect/>
              </a:stretch>
            </p:blipFill>
            <p:spPr>
              <a:xfrm>
                <a:off x="1032840" y="719640"/>
                <a:ext cx="7313400" cy="761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0" name="حبر 20">
                <a:extLst>
                  <a:ext uri="{FF2B5EF4-FFF2-40B4-BE49-F238E27FC236}">
                    <a16:creationId xmlns:a16="http://schemas.microsoft.com/office/drawing/2014/main" id="{DB9770A8-9B46-1222-A9C4-059A56E3968A}"/>
                  </a:ext>
                </a:extLst>
              </p14:cNvPr>
              <p14:cNvContentPartPr/>
              <p14:nvPr/>
            </p14:nvContentPartPr>
            <p14:xfrm>
              <a:off x="8160981" y="1611205"/>
              <a:ext cx="804240" cy="259200"/>
            </p14:xfrm>
          </p:contentPart>
        </mc:Choice>
        <mc:Fallback xmlns="">
          <p:pic>
            <p:nvPicPr>
              <p:cNvPr id="20" name="حبر 20">
                <a:extLst>
                  <a:ext uri="{FF2B5EF4-FFF2-40B4-BE49-F238E27FC236}">
                    <a16:creationId xmlns:a16="http://schemas.microsoft.com/office/drawing/2014/main" id="{DB9770A8-9B46-1222-A9C4-059A56E3968A}"/>
                  </a:ext>
                </a:extLst>
              </p:cNvPr>
              <p:cNvPicPr/>
              <p:nvPr/>
            </p:nvPicPr>
            <p:blipFill>
              <a:blip r:embed="rId6"/>
              <a:stretch>
                <a:fillRect/>
              </a:stretch>
            </p:blipFill>
            <p:spPr>
              <a:xfrm>
                <a:off x="8145501" y="1596085"/>
                <a:ext cx="834840" cy="289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2" name="حبر 32">
                <a:extLst>
                  <a:ext uri="{FF2B5EF4-FFF2-40B4-BE49-F238E27FC236}">
                    <a16:creationId xmlns:a16="http://schemas.microsoft.com/office/drawing/2014/main" id="{2D44DB9F-B864-7563-7E25-A2DF09BBCE49}"/>
                  </a:ext>
                </a:extLst>
              </p14:cNvPr>
              <p14:cNvContentPartPr/>
              <p14:nvPr/>
            </p14:nvContentPartPr>
            <p14:xfrm>
              <a:off x="6915021" y="1656205"/>
              <a:ext cx="1128600" cy="259200"/>
            </p14:xfrm>
          </p:contentPart>
        </mc:Choice>
        <mc:Fallback xmlns="">
          <p:pic>
            <p:nvPicPr>
              <p:cNvPr id="32" name="حبر 32">
                <a:extLst>
                  <a:ext uri="{FF2B5EF4-FFF2-40B4-BE49-F238E27FC236}">
                    <a16:creationId xmlns:a16="http://schemas.microsoft.com/office/drawing/2014/main" id="{2D44DB9F-B864-7563-7E25-A2DF09BBCE49}"/>
                  </a:ext>
                </a:extLst>
              </p:cNvPr>
              <p:cNvPicPr/>
              <p:nvPr/>
            </p:nvPicPr>
            <p:blipFill>
              <a:blip r:embed="rId8"/>
              <a:stretch>
                <a:fillRect/>
              </a:stretch>
            </p:blipFill>
            <p:spPr>
              <a:xfrm>
                <a:off x="6899901" y="1641085"/>
                <a:ext cx="1159200" cy="289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حبر 32">
                <a:extLst>
                  <a:ext uri="{FF2B5EF4-FFF2-40B4-BE49-F238E27FC236}">
                    <a16:creationId xmlns:a16="http://schemas.microsoft.com/office/drawing/2014/main" id="{EAF53AB0-2474-631A-3223-7CB6A261CF9D}"/>
                  </a:ext>
                </a:extLst>
              </p14:cNvPr>
              <p14:cNvContentPartPr/>
              <p14:nvPr/>
            </p14:nvContentPartPr>
            <p14:xfrm>
              <a:off x="2471660" y="4029465"/>
              <a:ext cx="1398600" cy="76320"/>
            </p14:xfrm>
          </p:contentPart>
        </mc:Choice>
        <mc:Fallback xmlns="">
          <p:pic>
            <p:nvPicPr>
              <p:cNvPr id="33" name="حبر 32">
                <a:extLst>
                  <a:ext uri="{FF2B5EF4-FFF2-40B4-BE49-F238E27FC236}">
                    <a16:creationId xmlns:a16="http://schemas.microsoft.com/office/drawing/2014/main" id="{EAF53AB0-2474-631A-3223-7CB6A261CF9D}"/>
                  </a:ext>
                </a:extLst>
              </p:cNvPr>
              <p:cNvPicPr/>
              <p:nvPr/>
            </p:nvPicPr>
            <p:blipFill>
              <a:blip r:embed="rId10"/>
              <a:stretch>
                <a:fillRect/>
              </a:stretch>
            </p:blipFill>
            <p:spPr>
              <a:xfrm>
                <a:off x="2456180" y="4013985"/>
                <a:ext cx="142884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1" name="حبر 41">
                <a:extLst>
                  <a:ext uri="{FF2B5EF4-FFF2-40B4-BE49-F238E27FC236}">
                    <a16:creationId xmlns:a16="http://schemas.microsoft.com/office/drawing/2014/main" id="{C38650D0-4BD8-B765-F786-3C5C083D15E3}"/>
                  </a:ext>
                </a:extLst>
              </p14:cNvPr>
              <p14:cNvContentPartPr/>
              <p14:nvPr/>
            </p14:nvContentPartPr>
            <p14:xfrm>
              <a:off x="6971660" y="3755505"/>
              <a:ext cx="1056240" cy="297000"/>
            </p14:xfrm>
          </p:contentPart>
        </mc:Choice>
        <mc:Fallback xmlns="">
          <p:pic>
            <p:nvPicPr>
              <p:cNvPr id="41" name="حبر 41">
                <a:extLst>
                  <a:ext uri="{FF2B5EF4-FFF2-40B4-BE49-F238E27FC236}">
                    <a16:creationId xmlns:a16="http://schemas.microsoft.com/office/drawing/2014/main" id="{C38650D0-4BD8-B765-F786-3C5C083D15E3}"/>
                  </a:ext>
                </a:extLst>
              </p:cNvPr>
              <p:cNvPicPr/>
              <p:nvPr/>
            </p:nvPicPr>
            <p:blipFill>
              <a:blip r:embed="rId12"/>
              <a:stretch>
                <a:fillRect/>
              </a:stretch>
            </p:blipFill>
            <p:spPr>
              <a:xfrm>
                <a:off x="6956540" y="3740385"/>
                <a:ext cx="1086840" cy="327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2" name="حبر 41">
                <a:extLst>
                  <a:ext uri="{FF2B5EF4-FFF2-40B4-BE49-F238E27FC236}">
                    <a16:creationId xmlns:a16="http://schemas.microsoft.com/office/drawing/2014/main" id="{DEA2A854-4E2F-A91D-44C0-BA40F1A332A8}"/>
                  </a:ext>
                </a:extLst>
              </p14:cNvPr>
              <p14:cNvContentPartPr/>
              <p14:nvPr/>
            </p14:nvContentPartPr>
            <p14:xfrm>
              <a:off x="2128580" y="4660545"/>
              <a:ext cx="2935080" cy="53640"/>
            </p14:xfrm>
          </p:contentPart>
        </mc:Choice>
        <mc:Fallback xmlns="">
          <p:pic>
            <p:nvPicPr>
              <p:cNvPr id="42" name="حبر 41">
                <a:extLst>
                  <a:ext uri="{FF2B5EF4-FFF2-40B4-BE49-F238E27FC236}">
                    <a16:creationId xmlns:a16="http://schemas.microsoft.com/office/drawing/2014/main" id="{DEA2A854-4E2F-A91D-44C0-BA40F1A332A8}"/>
                  </a:ext>
                </a:extLst>
              </p:cNvPr>
              <p:cNvPicPr/>
              <p:nvPr/>
            </p:nvPicPr>
            <p:blipFill>
              <a:blip r:embed="rId14"/>
              <a:stretch>
                <a:fillRect/>
              </a:stretch>
            </p:blipFill>
            <p:spPr>
              <a:xfrm>
                <a:off x="2113460" y="4645065"/>
                <a:ext cx="296568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9" name="حبر 49">
                <a:extLst>
                  <a:ext uri="{FF2B5EF4-FFF2-40B4-BE49-F238E27FC236}">
                    <a16:creationId xmlns:a16="http://schemas.microsoft.com/office/drawing/2014/main" id="{32A1C8BD-EE64-47C2-3FCC-398ADFBFD218}"/>
                  </a:ext>
                </a:extLst>
              </p14:cNvPr>
              <p14:cNvContentPartPr/>
              <p14:nvPr/>
            </p14:nvContentPartPr>
            <p14:xfrm>
              <a:off x="4196420" y="4112985"/>
              <a:ext cx="730440" cy="205560"/>
            </p14:xfrm>
          </p:contentPart>
        </mc:Choice>
        <mc:Fallback xmlns="">
          <p:pic>
            <p:nvPicPr>
              <p:cNvPr id="49" name="حبر 49">
                <a:extLst>
                  <a:ext uri="{FF2B5EF4-FFF2-40B4-BE49-F238E27FC236}">
                    <a16:creationId xmlns:a16="http://schemas.microsoft.com/office/drawing/2014/main" id="{32A1C8BD-EE64-47C2-3FCC-398ADFBFD218}"/>
                  </a:ext>
                </a:extLst>
              </p:cNvPr>
              <p:cNvPicPr/>
              <p:nvPr/>
            </p:nvPicPr>
            <p:blipFill>
              <a:blip r:embed="rId16"/>
              <a:stretch>
                <a:fillRect/>
              </a:stretch>
            </p:blipFill>
            <p:spPr>
              <a:xfrm>
                <a:off x="4181293" y="4097865"/>
                <a:ext cx="761055"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2" name="حبر 52">
                <a:extLst>
                  <a:ext uri="{FF2B5EF4-FFF2-40B4-BE49-F238E27FC236}">
                    <a16:creationId xmlns:a16="http://schemas.microsoft.com/office/drawing/2014/main" id="{B1E98C01-EF58-0E9D-AEB5-6EF9BB6E558F}"/>
                  </a:ext>
                </a:extLst>
              </p14:cNvPr>
              <p14:cNvContentPartPr/>
              <p14:nvPr/>
            </p14:nvContentPartPr>
            <p14:xfrm>
              <a:off x="4992203" y="5127850"/>
              <a:ext cx="3145320" cy="79920"/>
            </p14:xfrm>
          </p:contentPart>
        </mc:Choice>
        <mc:Fallback xmlns="">
          <p:pic>
            <p:nvPicPr>
              <p:cNvPr id="52" name="حبر 52">
                <a:extLst>
                  <a:ext uri="{FF2B5EF4-FFF2-40B4-BE49-F238E27FC236}">
                    <a16:creationId xmlns:a16="http://schemas.microsoft.com/office/drawing/2014/main" id="{B1E98C01-EF58-0E9D-AEB5-6EF9BB6E558F}"/>
                  </a:ext>
                </a:extLst>
              </p:cNvPr>
              <p:cNvPicPr/>
              <p:nvPr/>
            </p:nvPicPr>
            <p:blipFill>
              <a:blip r:embed="rId18"/>
              <a:stretch>
                <a:fillRect/>
              </a:stretch>
            </p:blipFill>
            <p:spPr>
              <a:xfrm>
                <a:off x="4977081" y="5112370"/>
                <a:ext cx="3175924"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3" name="حبر 52">
                <a:extLst>
                  <a:ext uri="{FF2B5EF4-FFF2-40B4-BE49-F238E27FC236}">
                    <a16:creationId xmlns:a16="http://schemas.microsoft.com/office/drawing/2014/main" id="{C7498987-D88C-92C4-D45F-DE70241987D4}"/>
                  </a:ext>
                </a:extLst>
              </p14:cNvPr>
              <p14:cNvContentPartPr/>
              <p14:nvPr/>
            </p14:nvContentPartPr>
            <p14:xfrm>
              <a:off x="1333523" y="5470210"/>
              <a:ext cx="2147400" cy="121680"/>
            </p14:xfrm>
          </p:contentPart>
        </mc:Choice>
        <mc:Fallback xmlns="">
          <p:pic>
            <p:nvPicPr>
              <p:cNvPr id="53" name="حبر 52">
                <a:extLst>
                  <a:ext uri="{FF2B5EF4-FFF2-40B4-BE49-F238E27FC236}">
                    <a16:creationId xmlns:a16="http://schemas.microsoft.com/office/drawing/2014/main" id="{C7498987-D88C-92C4-D45F-DE70241987D4}"/>
                  </a:ext>
                </a:extLst>
              </p:cNvPr>
              <p:cNvPicPr/>
              <p:nvPr/>
            </p:nvPicPr>
            <p:blipFill>
              <a:blip r:embed="rId20"/>
              <a:stretch>
                <a:fillRect/>
              </a:stretch>
            </p:blipFill>
            <p:spPr>
              <a:xfrm>
                <a:off x="1318043" y="5454730"/>
                <a:ext cx="217764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4" name="حبر 53">
                <a:extLst>
                  <a:ext uri="{FF2B5EF4-FFF2-40B4-BE49-F238E27FC236}">
                    <a16:creationId xmlns:a16="http://schemas.microsoft.com/office/drawing/2014/main" id="{E6CBC677-2024-DE14-61FD-3606CA45D616}"/>
                  </a:ext>
                </a:extLst>
              </p14:cNvPr>
              <p14:cNvContentPartPr/>
              <p14:nvPr/>
            </p14:nvContentPartPr>
            <p14:xfrm>
              <a:off x="5638840" y="1544095"/>
              <a:ext cx="297360" cy="160920"/>
            </p14:xfrm>
          </p:contentPart>
        </mc:Choice>
        <mc:Fallback xmlns="">
          <p:pic>
            <p:nvPicPr>
              <p:cNvPr id="54" name="حبر 53">
                <a:extLst>
                  <a:ext uri="{FF2B5EF4-FFF2-40B4-BE49-F238E27FC236}">
                    <a16:creationId xmlns:a16="http://schemas.microsoft.com/office/drawing/2014/main" id="{E6CBC677-2024-DE14-61FD-3606CA45D616}"/>
                  </a:ext>
                </a:extLst>
              </p:cNvPr>
              <p:cNvPicPr/>
              <p:nvPr/>
            </p:nvPicPr>
            <p:blipFill>
              <a:blip r:embed="rId22"/>
              <a:stretch>
                <a:fillRect/>
              </a:stretch>
            </p:blipFill>
            <p:spPr>
              <a:xfrm>
                <a:off x="5623360" y="1528615"/>
                <a:ext cx="32796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5" name="حبر 54">
                <a:extLst>
                  <a:ext uri="{FF2B5EF4-FFF2-40B4-BE49-F238E27FC236}">
                    <a16:creationId xmlns:a16="http://schemas.microsoft.com/office/drawing/2014/main" id="{F6D31CB2-8D38-C5DA-19D8-51B294C5387C}"/>
                  </a:ext>
                </a:extLst>
              </p14:cNvPr>
              <p14:cNvContentPartPr/>
              <p14:nvPr/>
            </p14:nvContentPartPr>
            <p14:xfrm>
              <a:off x="5756920" y="1504495"/>
              <a:ext cx="14400" cy="11880"/>
            </p14:xfrm>
          </p:contentPart>
        </mc:Choice>
        <mc:Fallback xmlns="">
          <p:pic>
            <p:nvPicPr>
              <p:cNvPr id="55" name="حبر 54">
                <a:extLst>
                  <a:ext uri="{FF2B5EF4-FFF2-40B4-BE49-F238E27FC236}">
                    <a16:creationId xmlns:a16="http://schemas.microsoft.com/office/drawing/2014/main" id="{F6D31CB2-8D38-C5DA-19D8-51B294C5387C}"/>
                  </a:ext>
                </a:extLst>
              </p:cNvPr>
              <p:cNvPicPr/>
              <p:nvPr/>
            </p:nvPicPr>
            <p:blipFill>
              <a:blip r:embed="rId24"/>
              <a:stretch>
                <a:fillRect/>
              </a:stretch>
            </p:blipFill>
            <p:spPr>
              <a:xfrm>
                <a:off x="5741440" y="1489015"/>
                <a:ext cx="4500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6" name="حبر 55">
                <a:extLst>
                  <a:ext uri="{FF2B5EF4-FFF2-40B4-BE49-F238E27FC236}">
                    <a16:creationId xmlns:a16="http://schemas.microsoft.com/office/drawing/2014/main" id="{46A75222-C1C6-6709-9168-7F86AFE63AA8}"/>
                  </a:ext>
                </a:extLst>
              </p14:cNvPr>
              <p14:cNvContentPartPr/>
              <p14:nvPr/>
            </p14:nvContentPartPr>
            <p14:xfrm>
              <a:off x="5402680" y="1588735"/>
              <a:ext cx="113040" cy="87840"/>
            </p14:xfrm>
          </p:contentPart>
        </mc:Choice>
        <mc:Fallback xmlns="">
          <p:pic>
            <p:nvPicPr>
              <p:cNvPr id="56" name="حبر 55">
                <a:extLst>
                  <a:ext uri="{FF2B5EF4-FFF2-40B4-BE49-F238E27FC236}">
                    <a16:creationId xmlns:a16="http://schemas.microsoft.com/office/drawing/2014/main" id="{46A75222-C1C6-6709-9168-7F86AFE63AA8}"/>
                  </a:ext>
                </a:extLst>
              </p:cNvPr>
              <p:cNvPicPr/>
              <p:nvPr/>
            </p:nvPicPr>
            <p:blipFill>
              <a:blip r:embed="rId26"/>
              <a:stretch>
                <a:fillRect/>
              </a:stretch>
            </p:blipFill>
            <p:spPr>
              <a:xfrm>
                <a:off x="5387200" y="1573255"/>
                <a:ext cx="14364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7" name="حبر 56">
                <a:extLst>
                  <a:ext uri="{FF2B5EF4-FFF2-40B4-BE49-F238E27FC236}">
                    <a16:creationId xmlns:a16="http://schemas.microsoft.com/office/drawing/2014/main" id="{0EC20032-D038-EA43-895C-40E15D74EBD5}"/>
                  </a:ext>
                </a:extLst>
              </p14:cNvPr>
              <p14:cNvContentPartPr/>
              <p14:nvPr/>
            </p14:nvContentPartPr>
            <p14:xfrm>
              <a:off x="5459560" y="1548775"/>
              <a:ext cx="360" cy="14400"/>
            </p14:xfrm>
          </p:contentPart>
        </mc:Choice>
        <mc:Fallback xmlns="">
          <p:pic>
            <p:nvPicPr>
              <p:cNvPr id="57" name="حبر 56">
                <a:extLst>
                  <a:ext uri="{FF2B5EF4-FFF2-40B4-BE49-F238E27FC236}">
                    <a16:creationId xmlns:a16="http://schemas.microsoft.com/office/drawing/2014/main" id="{0EC20032-D038-EA43-895C-40E15D74EBD5}"/>
                  </a:ext>
                </a:extLst>
              </p:cNvPr>
              <p:cNvPicPr/>
              <p:nvPr/>
            </p:nvPicPr>
            <p:blipFill>
              <a:blip r:embed="rId28"/>
              <a:stretch>
                <a:fillRect/>
              </a:stretch>
            </p:blipFill>
            <p:spPr>
              <a:xfrm>
                <a:off x="5444080" y="1533295"/>
                <a:ext cx="3096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8" name="حبر 57">
                <a:extLst>
                  <a:ext uri="{FF2B5EF4-FFF2-40B4-BE49-F238E27FC236}">
                    <a16:creationId xmlns:a16="http://schemas.microsoft.com/office/drawing/2014/main" id="{C83AA3C3-96D2-339F-5F64-BC5D97D577A1}"/>
                  </a:ext>
                </a:extLst>
              </p14:cNvPr>
              <p14:cNvContentPartPr/>
              <p14:nvPr/>
            </p14:nvContentPartPr>
            <p14:xfrm>
              <a:off x="5161840" y="1567855"/>
              <a:ext cx="151560" cy="160920"/>
            </p14:xfrm>
          </p:contentPart>
        </mc:Choice>
        <mc:Fallback xmlns="">
          <p:pic>
            <p:nvPicPr>
              <p:cNvPr id="58" name="حبر 57">
                <a:extLst>
                  <a:ext uri="{FF2B5EF4-FFF2-40B4-BE49-F238E27FC236}">
                    <a16:creationId xmlns:a16="http://schemas.microsoft.com/office/drawing/2014/main" id="{C83AA3C3-96D2-339F-5F64-BC5D97D577A1}"/>
                  </a:ext>
                </a:extLst>
              </p:cNvPr>
              <p:cNvPicPr/>
              <p:nvPr/>
            </p:nvPicPr>
            <p:blipFill>
              <a:blip r:embed="rId30"/>
              <a:stretch>
                <a:fillRect/>
              </a:stretch>
            </p:blipFill>
            <p:spPr>
              <a:xfrm>
                <a:off x="5146360" y="1552410"/>
                <a:ext cx="182160" cy="191452"/>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9" name="حبر 58">
                <a:extLst>
                  <a:ext uri="{FF2B5EF4-FFF2-40B4-BE49-F238E27FC236}">
                    <a16:creationId xmlns:a16="http://schemas.microsoft.com/office/drawing/2014/main" id="{A6D14D71-AFCA-20D1-EB61-97E650801809}"/>
                  </a:ext>
                </a:extLst>
              </p14:cNvPr>
              <p14:cNvContentPartPr/>
              <p14:nvPr/>
            </p14:nvContentPartPr>
            <p14:xfrm>
              <a:off x="5237440" y="1603495"/>
              <a:ext cx="5040" cy="11880"/>
            </p14:xfrm>
          </p:contentPart>
        </mc:Choice>
        <mc:Fallback xmlns="">
          <p:pic>
            <p:nvPicPr>
              <p:cNvPr id="59" name="حبر 58">
                <a:extLst>
                  <a:ext uri="{FF2B5EF4-FFF2-40B4-BE49-F238E27FC236}">
                    <a16:creationId xmlns:a16="http://schemas.microsoft.com/office/drawing/2014/main" id="{A6D14D71-AFCA-20D1-EB61-97E650801809}"/>
                  </a:ext>
                </a:extLst>
              </p:cNvPr>
              <p:cNvPicPr/>
              <p:nvPr/>
            </p:nvPicPr>
            <p:blipFill>
              <a:blip r:embed="rId32"/>
              <a:stretch>
                <a:fillRect/>
              </a:stretch>
            </p:blipFill>
            <p:spPr>
              <a:xfrm>
                <a:off x="5221960" y="1588015"/>
                <a:ext cx="3564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60" name="حبر 59">
                <a:extLst>
                  <a:ext uri="{FF2B5EF4-FFF2-40B4-BE49-F238E27FC236}">
                    <a16:creationId xmlns:a16="http://schemas.microsoft.com/office/drawing/2014/main" id="{C045CB06-04DB-9B5B-B8E2-5B14D37F66CD}"/>
                  </a:ext>
                </a:extLst>
              </p14:cNvPr>
              <p14:cNvContentPartPr/>
              <p14:nvPr/>
            </p14:nvContentPartPr>
            <p14:xfrm>
              <a:off x="5284600" y="1671895"/>
              <a:ext cx="5040" cy="9720"/>
            </p14:xfrm>
          </p:contentPart>
        </mc:Choice>
        <mc:Fallback xmlns="">
          <p:pic>
            <p:nvPicPr>
              <p:cNvPr id="60" name="حبر 59">
                <a:extLst>
                  <a:ext uri="{FF2B5EF4-FFF2-40B4-BE49-F238E27FC236}">
                    <a16:creationId xmlns:a16="http://schemas.microsoft.com/office/drawing/2014/main" id="{C045CB06-04DB-9B5B-B8E2-5B14D37F66CD}"/>
                  </a:ext>
                </a:extLst>
              </p:cNvPr>
              <p:cNvPicPr/>
              <p:nvPr/>
            </p:nvPicPr>
            <p:blipFill>
              <a:blip r:embed="rId34"/>
              <a:stretch>
                <a:fillRect/>
              </a:stretch>
            </p:blipFill>
            <p:spPr>
              <a:xfrm>
                <a:off x="5269120" y="1656415"/>
                <a:ext cx="3564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61" name="حبر 60">
                <a:extLst>
                  <a:ext uri="{FF2B5EF4-FFF2-40B4-BE49-F238E27FC236}">
                    <a16:creationId xmlns:a16="http://schemas.microsoft.com/office/drawing/2014/main" id="{C16C0287-C221-5CAC-4A0D-C37CFE89500B}"/>
                  </a:ext>
                </a:extLst>
              </p14:cNvPr>
              <p14:cNvContentPartPr/>
              <p14:nvPr/>
            </p14:nvContentPartPr>
            <p14:xfrm>
              <a:off x="5001280" y="1542295"/>
              <a:ext cx="42840" cy="125280"/>
            </p14:xfrm>
          </p:contentPart>
        </mc:Choice>
        <mc:Fallback xmlns="">
          <p:pic>
            <p:nvPicPr>
              <p:cNvPr id="61" name="حبر 60">
                <a:extLst>
                  <a:ext uri="{FF2B5EF4-FFF2-40B4-BE49-F238E27FC236}">
                    <a16:creationId xmlns:a16="http://schemas.microsoft.com/office/drawing/2014/main" id="{C16C0287-C221-5CAC-4A0D-C37CFE89500B}"/>
                  </a:ext>
                </a:extLst>
              </p:cNvPr>
              <p:cNvPicPr/>
              <p:nvPr/>
            </p:nvPicPr>
            <p:blipFill>
              <a:blip r:embed="rId36"/>
              <a:stretch>
                <a:fillRect/>
              </a:stretch>
            </p:blipFill>
            <p:spPr>
              <a:xfrm>
                <a:off x="4985800" y="1526815"/>
                <a:ext cx="7344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62" name="حبر 61">
                <a:extLst>
                  <a:ext uri="{FF2B5EF4-FFF2-40B4-BE49-F238E27FC236}">
                    <a16:creationId xmlns:a16="http://schemas.microsoft.com/office/drawing/2014/main" id="{00EBA81E-66C1-835F-3BF8-A5EACCE08D5C}"/>
                  </a:ext>
                </a:extLst>
              </p14:cNvPr>
              <p14:cNvContentPartPr/>
              <p14:nvPr/>
            </p14:nvContentPartPr>
            <p14:xfrm>
              <a:off x="4737040" y="1577215"/>
              <a:ext cx="198720" cy="146880"/>
            </p14:xfrm>
          </p:contentPart>
        </mc:Choice>
        <mc:Fallback xmlns="">
          <p:pic>
            <p:nvPicPr>
              <p:cNvPr id="62" name="حبر 61">
                <a:extLst>
                  <a:ext uri="{FF2B5EF4-FFF2-40B4-BE49-F238E27FC236}">
                    <a16:creationId xmlns:a16="http://schemas.microsoft.com/office/drawing/2014/main" id="{00EBA81E-66C1-835F-3BF8-A5EACCE08D5C}"/>
                  </a:ext>
                </a:extLst>
              </p:cNvPr>
              <p:cNvPicPr/>
              <p:nvPr/>
            </p:nvPicPr>
            <p:blipFill>
              <a:blip r:embed="rId38"/>
              <a:stretch>
                <a:fillRect/>
              </a:stretch>
            </p:blipFill>
            <p:spPr>
              <a:xfrm>
                <a:off x="4721560" y="1561697"/>
                <a:ext cx="229320" cy="177555"/>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63" name="حبر 62">
                <a:extLst>
                  <a:ext uri="{FF2B5EF4-FFF2-40B4-BE49-F238E27FC236}">
                    <a16:creationId xmlns:a16="http://schemas.microsoft.com/office/drawing/2014/main" id="{4FC3C9F3-1311-35D9-C37B-A56C15AB6DD8}"/>
                  </a:ext>
                </a:extLst>
              </p14:cNvPr>
              <p14:cNvContentPartPr/>
              <p14:nvPr/>
            </p14:nvContentPartPr>
            <p14:xfrm>
              <a:off x="4869160" y="1516015"/>
              <a:ext cx="56880" cy="14400"/>
            </p14:xfrm>
          </p:contentPart>
        </mc:Choice>
        <mc:Fallback xmlns="">
          <p:pic>
            <p:nvPicPr>
              <p:cNvPr id="63" name="حبر 62">
                <a:extLst>
                  <a:ext uri="{FF2B5EF4-FFF2-40B4-BE49-F238E27FC236}">
                    <a16:creationId xmlns:a16="http://schemas.microsoft.com/office/drawing/2014/main" id="{4FC3C9F3-1311-35D9-C37B-A56C15AB6DD8}"/>
                  </a:ext>
                </a:extLst>
              </p:cNvPr>
              <p:cNvPicPr/>
              <p:nvPr/>
            </p:nvPicPr>
            <p:blipFill>
              <a:blip r:embed="rId40"/>
              <a:stretch>
                <a:fillRect/>
              </a:stretch>
            </p:blipFill>
            <p:spPr>
              <a:xfrm>
                <a:off x="4853777" y="1500913"/>
                <a:ext cx="87288" cy="44254"/>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64" name="حبر 63">
                <a:extLst>
                  <a:ext uri="{FF2B5EF4-FFF2-40B4-BE49-F238E27FC236}">
                    <a16:creationId xmlns:a16="http://schemas.microsoft.com/office/drawing/2014/main" id="{39ECB5BD-59ED-5D12-64E4-6D135C5131C1}"/>
                  </a:ext>
                </a:extLst>
              </p14:cNvPr>
              <p14:cNvContentPartPr/>
              <p14:nvPr/>
            </p14:nvContentPartPr>
            <p14:xfrm>
              <a:off x="4802920" y="1591615"/>
              <a:ext cx="9720" cy="9720"/>
            </p14:xfrm>
          </p:contentPart>
        </mc:Choice>
        <mc:Fallback xmlns="">
          <p:pic>
            <p:nvPicPr>
              <p:cNvPr id="64" name="حبر 63">
                <a:extLst>
                  <a:ext uri="{FF2B5EF4-FFF2-40B4-BE49-F238E27FC236}">
                    <a16:creationId xmlns:a16="http://schemas.microsoft.com/office/drawing/2014/main" id="{39ECB5BD-59ED-5D12-64E4-6D135C5131C1}"/>
                  </a:ext>
                </a:extLst>
              </p:cNvPr>
              <p:cNvPicPr/>
              <p:nvPr/>
            </p:nvPicPr>
            <p:blipFill>
              <a:blip r:embed="rId42"/>
              <a:stretch>
                <a:fillRect/>
              </a:stretch>
            </p:blipFill>
            <p:spPr>
              <a:xfrm>
                <a:off x="4787440" y="1576135"/>
                <a:ext cx="4032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65" name="حبر 64">
                <a:extLst>
                  <a:ext uri="{FF2B5EF4-FFF2-40B4-BE49-F238E27FC236}">
                    <a16:creationId xmlns:a16="http://schemas.microsoft.com/office/drawing/2014/main" id="{21AE62B8-B9E5-A5CF-75F3-422DDC0539A2}"/>
                  </a:ext>
                </a:extLst>
              </p14:cNvPr>
              <p14:cNvContentPartPr/>
              <p14:nvPr/>
            </p14:nvContentPartPr>
            <p14:xfrm>
              <a:off x="4623640" y="1681255"/>
              <a:ext cx="88920" cy="33480"/>
            </p14:xfrm>
          </p:contentPart>
        </mc:Choice>
        <mc:Fallback xmlns="">
          <p:pic>
            <p:nvPicPr>
              <p:cNvPr id="65" name="حبر 64">
                <a:extLst>
                  <a:ext uri="{FF2B5EF4-FFF2-40B4-BE49-F238E27FC236}">
                    <a16:creationId xmlns:a16="http://schemas.microsoft.com/office/drawing/2014/main" id="{21AE62B8-B9E5-A5CF-75F3-422DDC0539A2}"/>
                  </a:ext>
                </a:extLst>
              </p:cNvPr>
              <p:cNvPicPr/>
              <p:nvPr/>
            </p:nvPicPr>
            <p:blipFill>
              <a:blip r:embed="rId44"/>
              <a:stretch>
                <a:fillRect/>
              </a:stretch>
            </p:blipFill>
            <p:spPr>
              <a:xfrm>
                <a:off x="4608222" y="1665775"/>
                <a:ext cx="119397"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6" name="حبر 65">
                <a:extLst>
                  <a:ext uri="{FF2B5EF4-FFF2-40B4-BE49-F238E27FC236}">
                    <a16:creationId xmlns:a16="http://schemas.microsoft.com/office/drawing/2014/main" id="{8B77F7BD-31BC-E0C9-C58D-B2E264150663}"/>
                  </a:ext>
                </a:extLst>
              </p14:cNvPr>
              <p14:cNvContentPartPr/>
              <p14:nvPr/>
            </p14:nvContentPartPr>
            <p14:xfrm>
              <a:off x="4642360" y="1624375"/>
              <a:ext cx="5040" cy="9720"/>
            </p14:xfrm>
          </p:contentPart>
        </mc:Choice>
        <mc:Fallback xmlns="">
          <p:pic>
            <p:nvPicPr>
              <p:cNvPr id="66" name="حبر 65">
                <a:extLst>
                  <a:ext uri="{FF2B5EF4-FFF2-40B4-BE49-F238E27FC236}">
                    <a16:creationId xmlns:a16="http://schemas.microsoft.com/office/drawing/2014/main" id="{8B77F7BD-31BC-E0C9-C58D-B2E264150663}"/>
                  </a:ext>
                </a:extLst>
              </p:cNvPr>
              <p:cNvPicPr/>
              <p:nvPr/>
            </p:nvPicPr>
            <p:blipFill>
              <a:blip r:embed="rId46"/>
              <a:stretch>
                <a:fillRect/>
              </a:stretch>
            </p:blipFill>
            <p:spPr>
              <a:xfrm>
                <a:off x="4626880" y="1608895"/>
                <a:ext cx="3564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7" name="حبر 66">
                <a:extLst>
                  <a:ext uri="{FF2B5EF4-FFF2-40B4-BE49-F238E27FC236}">
                    <a16:creationId xmlns:a16="http://schemas.microsoft.com/office/drawing/2014/main" id="{AF4F8C71-31D7-AB58-1261-DEA8B445282A}"/>
                  </a:ext>
                </a:extLst>
              </p14:cNvPr>
              <p14:cNvContentPartPr/>
              <p14:nvPr/>
            </p14:nvContentPartPr>
            <p14:xfrm>
              <a:off x="4486480" y="1572535"/>
              <a:ext cx="47520" cy="94680"/>
            </p14:xfrm>
          </p:contentPart>
        </mc:Choice>
        <mc:Fallback xmlns="">
          <p:pic>
            <p:nvPicPr>
              <p:cNvPr id="67" name="حبر 66">
                <a:extLst>
                  <a:ext uri="{FF2B5EF4-FFF2-40B4-BE49-F238E27FC236}">
                    <a16:creationId xmlns:a16="http://schemas.microsoft.com/office/drawing/2014/main" id="{AF4F8C71-31D7-AB58-1261-DEA8B445282A}"/>
                  </a:ext>
                </a:extLst>
              </p:cNvPr>
              <p:cNvPicPr/>
              <p:nvPr/>
            </p:nvPicPr>
            <p:blipFill>
              <a:blip r:embed="rId48"/>
              <a:stretch>
                <a:fillRect/>
              </a:stretch>
            </p:blipFill>
            <p:spPr>
              <a:xfrm>
                <a:off x="4471000" y="1557055"/>
                <a:ext cx="7812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8" name="حبر 67">
                <a:extLst>
                  <a:ext uri="{FF2B5EF4-FFF2-40B4-BE49-F238E27FC236}">
                    <a16:creationId xmlns:a16="http://schemas.microsoft.com/office/drawing/2014/main" id="{6C499E92-A68A-A9B8-3538-56299BABB997}"/>
                  </a:ext>
                </a:extLst>
              </p14:cNvPr>
              <p14:cNvContentPartPr/>
              <p14:nvPr/>
            </p14:nvContentPartPr>
            <p14:xfrm>
              <a:off x="4174720" y="1568215"/>
              <a:ext cx="283680" cy="183960"/>
            </p14:xfrm>
          </p:contentPart>
        </mc:Choice>
        <mc:Fallback xmlns="">
          <p:pic>
            <p:nvPicPr>
              <p:cNvPr id="68" name="حبر 67">
                <a:extLst>
                  <a:ext uri="{FF2B5EF4-FFF2-40B4-BE49-F238E27FC236}">
                    <a16:creationId xmlns:a16="http://schemas.microsoft.com/office/drawing/2014/main" id="{6C499E92-A68A-A9B8-3538-56299BABB997}"/>
                  </a:ext>
                </a:extLst>
              </p:cNvPr>
              <p:cNvPicPr/>
              <p:nvPr/>
            </p:nvPicPr>
            <p:blipFill>
              <a:blip r:embed="rId50"/>
              <a:stretch>
                <a:fillRect/>
              </a:stretch>
            </p:blipFill>
            <p:spPr>
              <a:xfrm>
                <a:off x="4159240" y="1552735"/>
                <a:ext cx="31428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69" name="حبر 68">
                <a:extLst>
                  <a:ext uri="{FF2B5EF4-FFF2-40B4-BE49-F238E27FC236}">
                    <a16:creationId xmlns:a16="http://schemas.microsoft.com/office/drawing/2014/main" id="{27B06274-5EB6-A0EC-6B21-2D4C552894AA}"/>
                  </a:ext>
                </a:extLst>
              </p14:cNvPr>
              <p14:cNvContentPartPr/>
              <p14:nvPr/>
            </p14:nvContentPartPr>
            <p14:xfrm>
              <a:off x="4292800" y="1591615"/>
              <a:ext cx="56880" cy="24120"/>
            </p14:xfrm>
          </p:contentPart>
        </mc:Choice>
        <mc:Fallback xmlns="">
          <p:pic>
            <p:nvPicPr>
              <p:cNvPr id="69" name="حبر 68">
                <a:extLst>
                  <a:ext uri="{FF2B5EF4-FFF2-40B4-BE49-F238E27FC236}">
                    <a16:creationId xmlns:a16="http://schemas.microsoft.com/office/drawing/2014/main" id="{27B06274-5EB6-A0EC-6B21-2D4C552894AA}"/>
                  </a:ext>
                </a:extLst>
              </p:cNvPr>
              <p:cNvPicPr/>
              <p:nvPr/>
            </p:nvPicPr>
            <p:blipFill>
              <a:blip r:embed="rId52"/>
              <a:stretch>
                <a:fillRect/>
              </a:stretch>
            </p:blipFill>
            <p:spPr>
              <a:xfrm>
                <a:off x="4277320" y="1576135"/>
                <a:ext cx="8748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70" name="حبر 69">
                <a:extLst>
                  <a:ext uri="{FF2B5EF4-FFF2-40B4-BE49-F238E27FC236}">
                    <a16:creationId xmlns:a16="http://schemas.microsoft.com/office/drawing/2014/main" id="{6A05483D-87B0-1F34-585B-6B946ECCA99E}"/>
                  </a:ext>
                </a:extLst>
              </p14:cNvPr>
              <p14:cNvContentPartPr/>
              <p14:nvPr/>
            </p14:nvContentPartPr>
            <p14:xfrm>
              <a:off x="4137280" y="1563175"/>
              <a:ext cx="33480" cy="99720"/>
            </p14:xfrm>
          </p:contentPart>
        </mc:Choice>
        <mc:Fallback xmlns="">
          <p:pic>
            <p:nvPicPr>
              <p:cNvPr id="70" name="حبر 69">
                <a:extLst>
                  <a:ext uri="{FF2B5EF4-FFF2-40B4-BE49-F238E27FC236}">
                    <a16:creationId xmlns:a16="http://schemas.microsoft.com/office/drawing/2014/main" id="{6A05483D-87B0-1F34-585B-6B946ECCA99E}"/>
                  </a:ext>
                </a:extLst>
              </p:cNvPr>
              <p:cNvPicPr/>
              <p:nvPr/>
            </p:nvPicPr>
            <p:blipFill>
              <a:blip r:embed="rId54"/>
              <a:stretch>
                <a:fillRect/>
              </a:stretch>
            </p:blipFill>
            <p:spPr>
              <a:xfrm>
                <a:off x="4121800" y="1547695"/>
                <a:ext cx="6408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71" name="حبر 70">
                <a:extLst>
                  <a:ext uri="{FF2B5EF4-FFF2-40B4-BE49-F238E27FC236}">
                    <a16:creationId xmlns:a16="http://schemas.microsoft.com/office/drawing/2014/main" id="{E4E53B95-0009-DFF6-2CB5-F1BB6ABEE1B0}"/>
                  </a:ext>
                </a:extLst>
              </p14:cNvPr>
              <p14:cNvContentPartPr/>
              <p14:nvPr/>
            </p14:nvContentPartPr>
            <p14:xfrm>
              <a:off x="4009480" y="1676575"/>
              <a:ext cx="94680" cy="56880"/>
            </p14:xfrm>
          </p:contentPart>
        </mc:Choice>
        <mc:Fallback xmlns="">
          <p:pic>
            <p:nvPicPr>
              <p:cNvPr id="71" name="حبر 70">
                <a:extLst>
                  <a:ext uri="{FF2B5EF4-FFF2-40B4-BE49-F238E27FC236}">
                    <a16:creationId xmlns:a16="http://schemas.microsoft.com/office/drawing/2014/main" id="{E4E53B95-0009-DFF6-2CB5-F1BB6ABEE1B0}"/>
                  </a:ext>
                </a:extLst>
              </p:cNvPr>
              <p:cNvPicPr/>
              <p:nvPr/>
            </p:nvPicPr>
            <p:blipFill>
              <a:blip r:embed="rId56"/>
              <a:stretch>
                <a:fillRect/>
              </a:stretch>
            </p:blipFill>
            <p:spPr>
              <a:xfrm>
                <a:off x="3994000" y="1661192"/>
                <a:ext cx="125280" cy="87288"/>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72" name="حبر 71">
                <a:extLst>
                  <a:ext uri="{FF2B5EF4-FFF2-40B4-BE49-F238E27FC236}">
                    <a16:creationId xmlns:a16="http://schemas.microsoft.com/office/drawing/2014/main" id="{117ABF60-BAD3-0C73-F838-E7ABA3A83CD1}"/>
                  </a:ext>
                </a:extLst>
              </p14:cNvPr>
              <p14:cNvContentPartPr/>
              <p14:nvPr/>
            </p14:nvContentPartPr>
            <p14:xfrm>
              <a:off x="3901120" y="1553815"/>
              <a:ext cx="38160" cy="146880"/>
            </p14:xfrm>
          </p:contentPart>
        </mc:Choice>
        <mc:Fallback xmlns="">
          <p:pic>
            <p:nvPicPr>
              <p:cNvPr id="72" name="حبر 71">
                <a:extLst>
                  <a:ext uri="{FF2B5EF4-FFF2-40B4-BE49-F238E27FC236}">
                    <a16:creationId xmlns:a16="http://schemas.microsoft.com/office/drawing/2014/main" id="{117ABF60-BAD3-0C73-F838-E7ABA3A83CD1}"/>
                  </a:ext>
                </a:extLst>
              </p:cNvPr>
              <p:cNvPicPr/>
              <p:nvPr/>
            </p:nvPicPr>
            <p:blipFill>
              <a:blip r:embed="rId58"/>
              <a:stretch>
                <a:fillRect/>
              </a:stretch>
            </p:blipFill>
            <p:spPr>
              <a:xfrm>
                <a:off x="3885640" y="1538335"/>
                <a:ext cx="6876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73" name="حبر 72">
                <a:extLst>
                  <a:ext uri="{FF2B5EF4-FFF2-40B4-BE49-F238E27FC236}">
                    <a16:creationId xmlns:a16="http://schemas.microsoft.com/office/drawing/2014/main" id="{B5AF3121-19E0-2237-E5BC-1699941A7B2B}"/>
                  </a:ext>
                </a:extLst>
              </p14:cNvPr>
              <p14:cNvContentPartPr/>
              <p14:nvPr/>
            </p14:nvContentPartPr>
            <p14:xfrm>
              <a:off x="3560920" y="1561015"/>
              <a:ext cx="274320" cy="139320"/>
            </p14:xfrm>
          </p:contentPart>
        </mc:Choice>
        <mc:Fallback xmlns="">
          <p:pic>
            <p:nvPicPr>
              <p:cNvPr id="73" name="حبر 72">
                <a:extLst>
                  <a:ext uri="{FF2B5EF4-FFF2-40B4-BE49-F238E27FC236}">
                    <a16:creationId xmlns:a16="http://schemas.microsoft.com/office/drawing/2014/main" id="{B5AF3121-19E0-2237-E5BC-1699941A7B2B}"/>
                  </a:ext>
                </a:extLst>
              </p:cNvPr>
              <p:cNvPicPr/>
              <p:nvPr/>
            </p:nvPicPr>
            <p:blipFill>
              <a:blip r:embed="rId60"/>
              <a:stretch>
                <a:fillRect/>
              </a:stretch>
            </p:blipFill>
            <p:spPr>
              <a:xfrm>
                <a:off x="3545440" y="1545535"/>
                <a:ext cx="3049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74" name="حبر 73">
                <a:extLst>
                  <a:ext uri="{FF2B5EF4-FFF2-40B4-BE49-F238E27FC236}">
                    <a16:creationId xmlns:a16="http://schemas.microsoft.com/office/drawing/2014/main" id="{5FD5FD08-A65D-CC94-3E5A-D55B96952EEE}"/>
                  </a:ext>
                </a:extLst>
              </p14:cNvPr>
              <p14:cNvContentPartPr/>
              <p14:nvPr/>
            </p14:nvContentPartPr>
            <p14:xfrm>
              <a:off x="3320080" y="1556335"/>
              <a:ext cx="279000" cy="177120"/>
            </p14:xfrm>
          </p:contentPart>
        </mc:Choice>
        <mc:Fallback xmlns="">
          <p:pic>
            <p:nvPicPr>
              <p:cNvPr id="74" name="حبر 73">
                <a:extLst>
                  <a:ext uri="{FF2B5EF4-FFF2-40B4-BE49-F238E27FC236}">
                    <a16:creationId xmlns:a16="http://schemas.microsoft.com/office/drawing/2014/main" id="{5FD5FD08-A65D-CC94-3E5A-D55B96952EEE}"/>
                  </a:ext>
                </a:extLst>
              </p:cNvPr>
              <p:cNvPicPr/>
              <p:nvPr/>
            </p:nvPicPr>
            <p:blipFill>
              <a:blip r:embed="rId62"/>
              <a:stretch>
                <a:fillRect/>
              </a:stretch>
            </p:blipFill>
            <p:spPr>
              <a:xfrm>
                <a:off x="3304600" y="1540886"/>
                <a:ext cx="309600" cy="207658"/>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75" name="حبر 74">
                <a:extLst>
                  <a:ext uri="{FF2B5EF4-FFF2-40B4-BE49-F238E27FC236}">
                    <a16:creationId xmlns:a16="http://schemas.microsoft.com/office/drawing/2014/main" id="{DA84FCDD-BDC9-6F3D-B8BB-81F542FB8CC6}"/>
                  </a:ext>
                </a:extLst>
              </p14:cNvPr>
              <p14:cNvContentPartPr/>
              <p14:nvPr/>
            </p14:nvContentPartPr>
            <p14:xfrm>
              <a:off x="3338800" y="1616095"/>
              <a:ext cx="85320" cy="74880"/>
            </p14:xfrm>
          </p:contentPart>
        </mc:Choice>
        <mc:Fallback xmlns="">
          <p:pic>
            <p:nvPicPr>
              <p:cNvPr id="75" name="حبر 74">
                <a:extLst>
                  <a:ext uri="{FF2B5EF4-FFF2-40B4-BE49-F238E27FC236}">
                    <a16:creationId xmlns:a16="http://schemas.microsoft.com/office/drawing/2014/main" id="{DA84FCDD-BDC9-6F3D-B8BB-81F542FB8CC6}"/>
                  </a:ext>
                </a:extLst>
              </p:cNvPr>
              <p:cNvPicPr/>
              <p:nvPr/>
            </p:nvPicPr>
            <p:blipFill>
              <a:blip r:embed="rId64"/>
              <a:stretch>
                <a:fillRect/>
              </a:stretch>
            </p:blipFill>
            <p:spPr>
              <a:xfrm>
                <a:off x="3323320" y="1600615"/>
                <a:ext cx="11592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76" name="حبر 75">
                <a:extLst>
                  <a:ext uri="{FF2B5EF4-FFF2-40B4-BE49-F238E27FC236}">
                    <a16:creationId xmlns:a16="http://schemas.microsoft.com/office/drawing/2014/main" id="{D2BB9475-51AB-FED3-302A-349B65A306B8}"/>
                  </a:ext>
                </a:extLst>
              </p14:cNvPr>
              <p14:cNvContentPartPr/>
              <p14:nvPr/>
            </p14:nvContentPartPr>
            <p14:xfrm>
              <a:off x="3589360" y="1534735"/>
              <a:ext cx="9720" cy="9720"/>
            </p14:xfrm>
          </p:contentPart>
        </mc:Choice>
        <mc:Fallback xmlns="">
          <p:pic>
            <p:nvPicPr>
              <p:cNvPr id="76" name="حبر 75">
                <a:extLst>
                  <a:ext uri="{FF2B5EF4-FFF2-40B4-BE49-F238E27FC236}">
                    <a16:creationId xmlns:a16="http://schemas.microsoft.com/office/drawing/2014/main" id="{D2BB9475-51AB-FED3-302A-349B65A306B8}"/>
                  </a:ext>
                </a:extLst>
              </p:cNvPr>
              <p:cNvPicPr/>
              <p:nvPr/>
            </p:nvPicPr>
            <p:blipFill>
              <a:blip r:embed="rId66"/>
              <a:stretch>
                <a:fillRect/>
              </a:stretch>
            </p:blipFill>
            <p:spPr>
              <a:xfrm>
                <a:off x="3573880" y="1519255"/>
                <a:ext cx="4032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77" name="حبر 76">
                <a:extLst>
                  <a:ext uri="{FF2B5EF4-FFF2-40B4-BE49-F238E27FC236}">
                    <a16:creationId xmlns:a16="http://schemas.microsoft.com/office/drawing/2014/main" id="{D307E5F5-5817-4746-D654-F8535A33BEFB}"/>
                  </a:ext>
                </a:extLst>
              </p14:cNvPr>
              <p14:cNvContentPartPr/>
              <p14:nvPr/>
            </p14:nvContentPartPr>
            <p14:xfrm>
              <a:off x="3537160" y="1534735"/>
              <a:ext cx="14400" cy="9720"/>
            </p14:xfrm>
          </p:contentPart>
        </mc:Choice>
        <mc:Fallback xmlns="">
          <p:pic>
            <p:nvPicPr>
              <p:cNvPr id="77" name="حبر 76">
                <a:extLst>
                  <a:ext uri="{FF2B5EF4-FFF2-40B4-BE49-F238E27FC236}">
                    <a16:creationId xmlns:a16="http://schemas.microsoft.com/office/drawing/2014/main" id="{D307E5F5-5817-4746-D654-F8535A33BEFB}"/>
                  </a:ext>
                </a:extLst>
              </p:cNvPr>
              <p:cNvPicPr/>
              <p:nvPr/>
            </p:nvPicPr>
            <p:blipFill>
              <a:blip r:embed="rId68"/>
              <a:stretch>
                <a:fillRect/>
              </a:stretch>
            </p:blipFill>
            <p:spPr>
              <a:xfrm>
                <a:off x="3521680" y="1519255"/>
                <a:ext cx="4500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82" name="حبر 81">
                <a:extLst>
                  <a:ext uri="{FF2B5EF4-FFF2-40B4-BE49-F238E27FC236}">
                    <a16:creationId xmlns:a16="http://schemas.microsoft.com/office/drawing/2014/main" id="{A995DB68-EFFE-387A-90E3-9C3057787A6D}"/>
                  </a:ext>
                </a:extLst>
              </p14:cNvPr>
              <p14:cNvContentPartPr/>
              <p14:nvPr/>
            </p14:nvContentPartPr>
            <p14:xfrm>
              <a:off x="2994280" y="1799335"/>
              <a:ext cx="104400" cy="14400"/>
            </p14:xfrm>
          </p:contentPart>
        </mc:Choice>
        <mc:Fallback xmlns="">
          <p:pic>
            <p:nvPicPr>
              <p:cNvPr id="82" name="حبر 81">
                <a:extLst>
                  <a:ext uri="{FF2B5EF4-FFF2-40B4-BE49-F238E27FC236}">
                    <a16:creationId xmlns:a16="http://schemas.microsoft.com/office/drawing/2014/main" id="{A995DB68-EFFE-387A-90E3-9C3057787A6D}"/>
                  </a:ext>
                </a:extLst>
              </p:cNvPr>
              <p:cNvPicPr/>
              <p:nvPr/>
            </p:nvPicPr>
            <p:blipFill>
              <a:blip r:embed="rId70"/>
              <a:stretch>
                <a:fillRect/>
              </a:stretch>
            </p:blipFill>
            <p:spPr>
              <a:xfrm>
                <a:off x="2978800" y="1783855"/>
                <a:ext cx="13464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83" name="حبر 83">
                <a:extLst>
                  <a:ext uri="{FF2B5EF4-FFF2-40B4-BE49-F238E27FC236}">
                    <a16:creationId xmlns:a16="http://schemas.microsoft.com/office/drawing/2014/main" id="{886DA542-B83D-07B1-D0DB-DF91C676BB76}"/>
                  </a:ext>
                </a:extLst>
              </p14:cNvPr>
              <p14:cNvContentPartPr/>
              <p14:nvPr/>
            </p14:nvContentPartPr>
            <p14:xfrm>
              <a:off x="2946760" y="1530055"/>
              <a:ext cx="217440" cy="208440"/>
            </p14:xfrm>
          </p:contentPart>
        </mc:Choice>
        <mc:Fallback xmlns="">
          <p:pic>
            <p:nvPicPr>
              <p:cNvPr id="83" name="حبر 83">
                <a:extLst>
                  <a:ext uri="{FF2B5EF4-FFF2-40B4-BE49-F238E27FC236}">
                    <a16:creationId xmlns:a16="http://schemas.microsoft.com/office/drawing/2014/main" id="{886DA542-B83D-07B1-D0DB-DF91C676BB76}"/>
                  </a:ext>
                </a:extLst>
              </p:cNvPr>
              <p:cNvPicPr/>
              <p:nvPr/>
            </p:nvPicPr>
            <p:blipFill>
              <a:blip r:embed="rId72"/>
              <a:stretch>
                <a:fillRect/>
              </a:stretch>
            </p:blipFill>
            <p:spPr>
              <a:xfrm>
                <a:off x="2931640" y="1514909"/>
                <a:ext cx="248040" cy="239093"/>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8" name="حبر 9">
                <a:extLst>
                  <a:ext uri="{FF2B5EF4-FFF2-40B4-BE49-F238E27FC236}">
                    <a16:creationId xmlns:a16="http://schemas.microsoft.com/office/drawing/2014/main" id="{161957A5-0E1C-1A8E-61C6-8F7D1C54D61A}"/>
                  </a:ext>
                </a:extLst>
              </p14:cNvPr>
              <p14:cNvContentPartPr/>
              <p14:nvPr/>
            </p14:nvContentPartPr>
            <p14:xfrm>
              <a:off x="974672" y="904855"/>
              <a:ext cx="338760" cy="336960"/>
            </p14:xfrm>
          </p:contentPart>
        </mc:Choice>
        <mc:Fallback>
          <p:pic>
            <p:nvPicPr>
              <p:cNvPr id="8" name="حبر 9">
                <a:extLst>
                  <a:ext uri="{FF2B5EF4-FFF2-40B4-BE49-F238E27FC236}">
                    <a16:creationId xmlns:a16="http://schemas.microsoft.com/office/drawing/2014/main" id="{161957A5-0E1C-1A8E-61C6-8F7D1C54D61A}"/>
                  </a:ext>
                </a:extLst>
              </p:cNvPr>
              <p:cNvPicPr/>
              <p:nvPr/>
            </p:nvPicPr>
            <p:blipFill>
              <a:blip r:embed="rId74"/>
              <a:stretch>
                <a:fillRect/>
              </a:stretch>
            </p:blipFill>
            <p:spPr>
              <a:xfrm>
                <a:off x="959208" y="889735"/>
                <a:ext cx="369328" cy="36720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12" name="حبر 12">
                <a:extLst>
                  <a:ext uri="{FF2B5EF4-FFF2-40B4-BE49-F238E27FC236}">
                    <a16:creationId xmlns:a16="http://schemas.microsoft.com/office/drawing/2014/main" id="{99EE4BBA-50FF-0AE2-DABE-36B6D36DE8B7}"/>
                  </a:ext>
                </a:extLst>
              </p14:cNvPr>
              <p14:cNvContentPartPr/>
              <p14:nvPr/>
            </p14:nvContentPartPr>
            <p14:xfrm>
              <a:off x="8043465" y="1059405"/>
              <a:ext cx="654120" cy="216000"/>
            </p14:xfrm>
          </p:contentPart>
        </mc:Choice>
        <mc:Fallback>
          <p:pic>
            <p:nvPicPr>
              <p:cNvPr id="12" name="حبر 12">
                <a:extLst>
                  <a:ext uri="{FF2B5EF4-FFF2-40B4-BE49-F238E27FC236}">
                    <a16:creationId xmlns:a16="http://schemas.microsoft.com/office/drawing/2014/main" id="{99EE4BBA-50FF-0AE2-DABE-36B6D36DE8B7}"/>
                  </a:ext>
                </a:extLst>
              </p:cNvPr>
              <p:cNvPicPr/>
              <p:nvPr/>
            </p:nvPicPr>
            <p:blipFill>
              <a:blip r:embed="rId76"/>
              <a:stretch>
                <a:fillRect/>
              </a:stretch>
            </p:blipFill>
            <p:spPr>
              <a:xfrm>
                <a:off x="8022956" y="1038885"/>
                <a:ext cx="694778"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13" name="حبر 12">
                <a:extLst>
                  <a:ext uri="{FF2B5EF4-FFF2-40B4-BE49-F238E27FC236}">
                    <a16:creationId xmlns:a16="http://schemas.microsoft.com/office/drawing/2014/main" id="{0CBBBA5F-61BD-6CB6-473A-8EBB42DC7BF2}"/>
                  </a:ext>
                </a:extLst>
              </p14:cNvPr>
              <p14:cNvContentPartPr/>
              <p14:nvPr/>
            </p14:nvContentPartPr>
            <p14:xfrm>
              <a:off x="1753185" y="2661405"/>
              <a:ext cx="3216240" cy="105120"/>
            </p14:xfrm>
          </p:contentPart>
        </mc:Choice>
        <mc:Fallback>
          <p:pic>
            <p:nvPicPr>
              <p:cNvPr id="13" name="حبر 12">
                <a:extLst>
                  <a:ext uri="{FF2B5EF4-FFF2-40B4-BE49-F238E27FC236}">
                    <a16:creationId xmlns:a16="http://schemas.microsoft.com/office/drawing/2014/main" id="{0CBBBA5F-61BD-6CB6-473A-8EBB42DC7BF2}"/>
                  </a:ext>
                </a:extLst>
              </p:cNvPr>
              <p:cNvPicPr/>
              <p:nvPr/>
            </p:nvPicPr>
            <p:blipFill>
              <a:blip r:embed="rId78"/>
              <a:stretch>
                <a:fillRect/>
              </a:stretch>
            </p:blipFill>
            <p:spPr>
              <a:xfrm>
                <a:off x="1732665" y="2640885"/>
                <a:ext cx="325728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15" name="حبر 14">
                <a:extLst>
                  <a:ext uri="{FF2B5EF4-FFF2-40B4-BE49-F238E27FC236}">
                    <a16:creationId xmlns:a16="http://schemas.microsoft.com/office/drawing/2014/main" id="{859A12A7-0D70-86E5-EAF8-3D68B653BA52}"/>
                  </a:ext>
                </a:extLst>
              </p14:cNvPr>
              <p14:cNvContentPartPr/>
              <p14:nvPr/>
            </p14:nvContentPartPr>
            <p14:xfrm>
              <a:off x="6218985" y="2890365"/>
              <a:ext cx="504000" cy="222840"/>
            </p14:xfrm>
          </p:contentPart>
        </mc:Choice>
        <mc:Fallback>
          <p:pic>
            <p:nvPicPr>
              <p:cNvPr id="15" name="حبر 14">
                <a:extLst>
                  <a:ext uri="{FF2B5EF4-FFF2-40B4-BE49-F238E27FC236}">
                    <a16:creationId xmlns:a16="http://schemas.microsoft.com/office/drawing/2014/main" id="{859A12A7-0D70-86E5-EAF8-3D68B653BA52}"/>
                  </a:ext>
                </a:extLst>
              </p:cNvPr>
              <p:cNvPicPr/>
              <p:nvPr/>
            </p:nvPicPr>
            <p:blipFill>
              <a:blip r:embed="rId80"/>
              <a:stretch>
                <a:fillRect/>
              </a:stretch>
            </p:blipFill>
            <p:spPr>
              <a:xfrm>
                <a:off x="6203505" y="2874885"/>
                <a:ext cx="53424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22" name="حبر 22">
                <a:extLst>
                  <a:ext uri="{FF2B5EF4-FFF2-40B4-BE49-F238E27FC236}">
                    <a16:creationId xmlns:a16="http://schemas.microsoft.com/office/drawing/2014/main" id="{9F9EB9D6-914C-4893-E309-4FDE3831355E}"/>
                  </a:ext>
                </a:extLst>
              </p14:cNvPr>
              <p14:cNvContentPartPr/>
              <p14:nvPr/>
            </p14:nvContentPartPr>
            <p14:xfrm>
              <a:off x="6264705" y="3165045"/>
              <a:ext cx="816840" cy="209520"/>
            </p14:xfrm>
          </p:contentPart>
        </mc:Choice>
        <mc:Fallback>
          <p:pic>
            <p:nvPicPr>
              <p:cNvPr id="22" name="حبر 22">
                <a:extLst>
                  <a:ext uri="{FF2B5EF4-FFF2-40B4-BE49-F238E27FC236}">
                    <a16:creationId xmlns:a16="http://schemas.microsoft.com/office/drawing/2014/main" id="{9F9EB9D6-914C-4893-E309-4FDE3831355E}"/>
                  </a:ext>
                </a:extLst>
              </p:cNvPr>
              <p:cNvPicPr/>
              <p:nvPr/>
            </p:nvPicPr>
            <p:blipFill>
              <a:blip r:embed="rId82"/>
              <a:stretch>
                <a:fillRect/>
              </a:stretch>
            </p:blipFill>
            <p:spPr>
              <a:xfrm>
                <a:off x="6249232" y="3149565"/>
                <a:ext cx="847067"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23" name="حبر 22">
                <a:extLst>
                  <a:ext uri="{FF2B5EF4-FFF2-40B4-BE49-F238E27FC236}">
                    <a16:creationId xmlns:a16="http://schemas.microsoft.com/office/drawing/2014/main" id="{31E40979-0413-3AE1-8032-4CD6866F2A18}"/>
                  </a:ext>
                </a:extLst>
              </p14:cNvPr>
              <p14:cNvContentPartPr/>
              <p14:nvPr/>
            </p14:nvContentPartPr>
            <p14:xfrm>
              <a:off x="5329425" y="3864525"/>
              <a:ext cx="379800" cy="144360"/>
            </p14:xfrm>
          </p:contentPart>
        </mc:Choice>
        <mc:Fallback>
          <p:pic>
            <p:nvPicPr>
              <p:cNvPr id="23" name="حبر 22">
                <a:extLst>
                  <a:ext uri="{FF2B5EF4-FFF2-40B4-BE49-F238E27FC236}">
                    <a16:creationId xmlns:a16="http://schemas.microsoft.com/office/drawing/2014/main" id="{31E40979-0413-3AE1-8032-4CD6866F2A18}"/>
                  </a:ext>
                </a:extLst>
              </p:cNvPr>
              <p:cNvPicPr/>
              <p:nvPr/>
            </p:nvPicPr>
            <p:blipFill>
              <a:blip r:embed="rId84"/>
              <a:stretch>
                <a:fillRect/>
              </a:stretch>
            </p:blipFill>
            <p:spPr>
              <a:xfrm>
                <a:off x="5314305" y="3849405"/>
                <a:ext cx="41004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24" name="حبر 23">
                <a:extLst>
                  <a:ext uri="{FF2B5EF4-FFF2-40B4-BE49-F238E27FC236}">
                    <a16:creationId xmlns:a16="http://schemas.microsoft.com/office/drawing/2014/main" id="{E7DBF833-A0CA-AD9F-8AEF-F1EFA8493DAB}"/>
                  </a:ext>
                </a:extLst>
              </p14:cNvPr>
              <p14:cNvContentPartPr/>
              <p14:nvPr/>
            </p14:nvContentPartPr>
            <p14:xfrm>
              <a:off x="8645745" y="4374645"/>
              <a:ext cx="235080" cy="268560"/>
            </p14:xfrm>
          </p:contentPart>
        </mc:Choice>
        <mc:Fallback>
          <p:pic>
            <p:nvPicPr>
              <p:cNvPr id="24" name="حبر 23">
                <a:extLst>
                  <a:ext uri="{FF2B5EF4-FFF2-40B4-BE49-F238E27FC236}">
                    <a16:creationId xmlns:a16="http://schemas.microsoft.com/office/drawing/2014/main" id="{E7DBF833-A0CA-AD9F-8AEF-F1EFA8493DAB}"/>
                  </a:ext>
                </a:extLst>
              </p:cNvPr>
              <p:cNvPicPr/>
              <p:nvPr/>
            </p:nvPicPr>
            <p:blipFill>
              <a:blip r:embed="rId86"/>
              <a:stretch>
                <a:fillRect/>
              </a:stretch>
            </p:blipFill>
            <p:spPr>
              <a:xfrm>
                <a:off x="8630625" y="4359525"/>
                <a:ext cx="265680" cy="29880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35" name="حبر 36">
                <a:extLst>
                  <a:ext uri="{FF2B5EF4-FFF2-40B4-BE49-F238E27FC236}">
                    <a16:creationId xmlns:a16="http://schemas.microsoft.com/office/drawing/2014/main" id="{169866C0-844E-0CB2-8EE4-D5ABAF64447C}"/>
                  </a:ext>
                </a:extLst>
              </p14:cNvPr>
              <p14:cNvContentPartPr/>
              <p14:nvPr/>
            </p14:nvContentPartPr>
            <p14:xfrm>
              <a:off x="7364740" y="4121351"/>
              <a:ext cx="574200" cy="141480"/>
            </p14:xfrm>
          </p:contentPart>
        </mc:Choice>
        <mc:Fallback>
          <p:pic>
            <p:nvPicPr>
              <p:cNvPr id="35" name="حبر 36">
                <a:extLst>
                  <a:ext uri="{FF2B5EF4-FFF2-40B4-BE49-F238E27FC236}">
                    <a16:creationId xmlns:a16="http://schemas.microsoft.com/office/drawing/2014/main" id="{169866C0-844E-0CB2-8EE4-D5ABAF64447C}"/>
                  </a:ext>
                </a:extLst>
              </p:cNvPr>
              <p:cNvPicPr/>
              <p:nvPr/>
            </p:nvPicPr>
            <p:blipFill>
              <a:blip r:embed="rId88"/>
              <a:stretch>
                <a:fillRect/>
              </a:stretch>
            </p:blipFill>
            <p:spPr>
              <a:xfrm>
                <a:off x="7349620" y="4106192"/>
                <a:ext cx="604440" cy="172158"/>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36" name="حبر 36">
                <a:extLst>
                  <a:ext uri="{FF2B5EF4-FFF2-40B4-BE49-F238E27FC236}">
                    <a16:creationId xmlns:a16="http://schemas.microsoft.com/office/drawing/2014/main" id="{BDD5DBD3-276C-2754-D7C9-1BA3668F5B90}"/>
                  </a:ext>
                </a:extLst>
              </p14:cNvPr>
              <p14:cNvContentPartPr/>
              <p14:nvPr/>
            </p14:nvContentPartPr>
            <p14:xfrm>
              <a:off x="8220460" y="4079591"/>
              <a:ext cx="209160" cy="195480"/>
            </p14:xfrm>
          </p:contentPart>
        </mc:Choice>
        <mc:Fallback>
          <p:pic>
            <p:nvPicPr>
              <p:cNvPr id="36" name="حبر 36">
                <a:extLst>
                  <a:ext uri="{FF2B5EF4-FFF2-40B4-BE49-F238E27FC236}">
                    <a16:creationId xmlns:a16="http://schemas.microsoft.com/office/drawing/2014/main" id="{BDD5DBD3-276C-2754-D7C9-1BA3668F5B90}"/>
                  </a:ext>
                </a:extLst>
              </p:cNvPr>
              <p:cNvPicPr/>
              <p:nvPr/>
            </p:nvPicPr>
            <p:blipFill>
              <a:blip r:embed="rId90"/>
              <a:stretch>
                <a:fillRect/>
              </a:stretch>
            </p:blipFill>
            <p:spPr>
              <a:xfrm>
                <a:off x="8204980" y="4064471"/>
                <a:ext cx="23976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86" name="حبر 86">
                <a:extLst>
                  <a:ext uri="{FF2B5EF4-FFF2-40B4-BE49-F238E27FC236}">
                    <a16:creationId xmlns:a16="http://schemas.microsoft.com/office/drawing/2014/main" id="{35CFB049-93EA-A0BF-DA9A-D702A816096A}"/>
                  </a:ext>
                </a:extLst>
              </p14:cNvPr>
              <p14:cNvContentPartPr/>
              <p14:nvPr/>
            </p14:nvContentPartPr>
            <p14:xfrm>
              <a:off x="5325737" y="5374421"/>
              <a:ext cx="2971800" cy="392760"/>
            </p14:xfrm>
          </p:contentPart>
        </mc:Choice>
        <mc:Fallback>
          <p:pic>
            <p:nvPicPr>
              <p:cNvPr id="86" name="حبر 86">
                <a:extLst>
                  <a:ext uri="{FF2B5EF4-FFF2-40B4-BE49-F238E27FC236}">
                    <a16:creationId xmlns:a16="http://schemas.microsoft.com/office/drawing/2014/main" id="{35CFB049-93EA-A0BF-DA9A-D702A816096A}"/>
                  </a:ext>
                </a:extLst>
              </p:cNvPr>
              <p:cNvPicPr/>
              <p:nvPr/>
            </p:nvPicPr>
            <p:blipFill>
              <a:blip r:embed="rId92"/>
              <a:stretch>
                <a:fillRect/>
              </a:stretch>
            </p:blipFill>
            <p:spPr>
              <a:xfrm>
                <a:off x="5310617" y="5359301"/>
                <a:ext cx="3002400" cy="42336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87" name="حبر 86">
                <a:extLst>
                  <a:ext uri="{FF2B5EF4-FFF2-40B4-BE49-F238E27FC236}">
                    <a16:creationId xmlns:a16="http://schemas.microsoft.com/office/drawing/2014/main" id="{8B0BE0C7-6872-0891-62E8-2C41A1D75F11}"/>
                  </a:ext>
                </a:extLst>
              </p14:cNvPr>
              <p14:cNvContentPartPr/>
              <p14:nvPr/>
            </p14:nvContentPartPr>
            <p14:xfrm>
              <a:off x="4993817" y="5512661"/>
              <a:ext cx="261720" cy="190800"/>
            </p14:xfrm>
          </p:contentPart>
        </mc:Choice>
        <mc:Fallback>
          <p:pic>
            <p:nvPicPr>
              <p:cNvPr id="87" name="حبر 86">
                <a:extLst>
                  <a:ext uri="{FF2B5EF4-FFF2-40B4-BE49-F238E27FC236}">
                    <a16:creationId xmlns:a16="http://schemas.microsoft.com/office/drawing/2014/main" id="{8B0BE0C7-6872-0891-62E8-2C41A1D75F11}"/>
                  </a:ext>
                </a:extLst>
              </p:cNvPr>
              <p:cNvPicPr/>
              <p:nvPr/>
            </p:nvPicPr>
            <p:blipFill>
              <a:blip r:embed="rId94"/>
              <a:stretch>
                <a:fillRect/>
              </a:stretch>
            </p:blipFill>
            <p:spPr>
              <a:xfrm>
                <a:off x="4978337" y="5497541"/>
                <a:ext cx="29196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103" name="حبر 103">
                <a:extLst>
                  <a:ext uri="{FF2B5EF4-FFF2-40B4-BE49-F238E27FC236}">
                    <a16:creationId xmlns:a16="http://schemas.microsoft.com/office/drawing/2014/main" id="{3E3E7AA7-C483-468C-E877-7DD8F317701F}"/>
                  </a:ext>
                </a:extLst>
              </p14:cNvPr>
              <p14:cNvContentPartPr/>
              <p14:nvPr/>
            </p14:nvContentPartPr>
            <p14:xfrm>
              <a:off x="5747231" y="5783980"/>
              <a:ext cx="2658960" cy="398520"/>
            </p14:xfrm>
          </p:contentPart>
        </mc:Choice>
        <mc:Fallback>
          <p:pic>
            <p:nvPicPr>
              <p:cNvPr id="103" name="حبر 103">
                <a:extLst>
                  <a:ext uri="{FF2B5EF4-FFF2-40B4-BE49-F238E27FC236}">
                    <a16:creationId xmlns:a16="http://schemas.microsoft.com/office/drawing/2014/main" id="{3E3E7AA7-C483-468C-E877-7DD8F317701F}"/>
                  </a:ext>
                </a:extLst>
              </p:cNvPr>
              <p:cNvPicPr/>
              <p:nvPr/>
            </p:nvPicPr>
            <p:blipFill>
              <a:blip r:embed="rId96"/>
              <a:stretch>
                <a:fillRect/>
              </a:stretch>
            </p:blipFill>
            <p:spPr>
              <a:xfrm>
                <a:off x="5732109" y="5768500"/>
                <a:ext cx="2694605" cy="434160"/>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bwMode="auto">
          <a:xfrm>
            <a:off x="889489" y="173421"/>
            <a:ext cx="8010498" cy="1264854"/>
          </a:xfrm>
        </p:spPr>
        <p:txBody>
          <a:bodyPr wrap="square" numCol="1" anchorCtr="0" compatLnSpc="1">
            <a:prstTxWarp prst="textNoShape">
              <a:avLst/>
            </a:prstTxWarp>
          </a:bodyPr>
          <a:lstStyle/>
          <a:p>
            <a:r>
              <a:rPr lang="en-US" sz="3400" dirty="0"/>
              <a:t> </a:t>
            </a:r>
            <a:r>
              <a:rPr lang="en-US" sz="3800" dirty="0"/>
              <a:t>Rational Model of Decision Making vs.  Bounded Rationality and Intuition</a:t>
            </a:r>
            <a:endParaRPr lang="en-US" sz="3800" dirty="0">
              <a:effectLst/>
              <a:latin typeface="Arial Narrow" pitchFamily="34" charset="0"/>
              <a:ea typeface="ＭＳ Ｐゴシック" pitchFamily="34" charset="-128"/>
            </a:endParaRPr>
          </a:p>
        </p:txBody>
      </p:sp>
      <p:sp>
        <p:nvSpPr>
          <p:cNvPr id="55304" name="Content Placeholder 13"/>
          <p:cNvSpPr>
            <a:spLocks noGrp="1"/>
          </p:cNvSpPr>
          <p:nvPr>
            <p:ph idx="1"/>
          </p:nvPr>
        </p:nvSpPr>
        <p:spPr bwMode="auto">
          <a:xfrm>
            <a:off x="889489" y="1695449"/>
            <a:ext cx="8010498" cy="4562585"/>
          </a:xfrm>
        </p:spPr>
        <p:txBody>
          <a:bodyPr wrap="square" numCol="1" anchor="t" anchorCtr="0" compatLnSpc="1">
            <a:prstTxWarp prst="textNoShape">
              <a:avLst/>
            </a:prstTxWarp>
            <a:normAutofit lnSpcReduction="10000"/>
          </a:bodyPr>
          <a:lstStyle/>
          <a:p>
            <a:pPr eaLnBrk="1" hangingPunct="1"/>
            <a:r>
              <a:rPr lang="en-US" sz="2800" dirty="0">
                <a:effectLst/>
                <a:ea typeface="ＭＳ Ｐゴシック" pitchFamily="34" charset="-128"/>
              </a:rPr>
              <a:t>Bounded Rationality</a:t>
            </a:r>
          </a:p>
          <a:p>
            <a:pPr lvl="1" eaLnBrk="1" hangingPunct="1"/>
            <a:r>
              <a:rPr lang="en-US" sz="2800" dirty="0">
                <a:effectLst/>
                <a:ea typeface="ＭＳ Ｐゴシック" pitchFamily="34" charset="-128"/>
              </a:rPr>
              <a:t>Most people respond to a complex problem by reducing it to a level at which it can be readily understood. </a:t>
            </a:r>
          </a:p>
          <a:p>
            <a:pPr lvl="2"/>
            <a:r>
              <a:rPr lang="en-US" sz="2800" dirty="0"/>
              <a:t>People </a:t>
            </a:r>
            <a:r>
              <a:rPr lang="en-US" sz="2800" i="1" dirty="0">
                <a:solidFill>
                  <a:srgbClr val="FF9900"/>
                </a:solidFill>
              </a:rPr>
              <a:t>satisfice</a:t>
            </a:r>
            <a:r>
              <a:rPr lang="en-US" sz="2800" dirty="0"/>
              <a:t> – they seek solutions that are satisfactory and sufficient. </a:t>
            </a:r>
            <a:endParaRPr lang="en-US" sz="2800" dirty="0">
              <a:effectLst/>
              <a:ea typeface="ＭＳ Ｐゴシック" pitchFamily="34" charset="-128"/>
            </a:endParaRPr>
          </a:p>
          <a:p>
            <a:pPr lvl="1" eaLnBrk="1" hangingPunct="1"/>
            <a:r>
              <a:rPr lang="en-US" sz="2800" dirty="0">
                <a:effectLst/>
                <a:ea typeface="ＭＳ Ｐゴシック" pitchFamily="34" charset="-128"/>
              </a:rPr>
              <a:t>Individuals operate within the confines of </a:t>
            </a:r>
            <a:r>
              <a:rPr lang="en-US" sz="2800" b="1" dirty="0">
                <a:solidFill>
                  <a:srgbClr val="FF9900"/>
                </a:solidFill>
                <a:effectLst/>
                <a:ea typeface="ＭＳ Ｐゴシック" pitchFamily="34" charset="-128"/>
              </a:rPr>
              <a:t>bounded rationality</a:t>
            </a:r>
            <a:r>
              <a:rPr lang="en-US" sz="2800" dirty="0">
                <a:solidFill>
                  <a:srgbClr val="FF9900"/>
                </a:solidFill>
                <a:effectLst/>
                <a:ea typeface="ＭＳ Ｐゴシック" pitchFamily="34" charset="-128"/>
              </a:rPr>
              <a:t>. </a:t>
            </a:r>
          </a:p>
          <a:p>
            <a:pPr lvl="2"/>
            <a:r>
              <a:rPr lang="en-US" sz="2800" dirty="0">
                <a:effectLst/>
                <a:ea typeface="ＭＳ Ｐゴシック" pitchFamily="34" charset="-128"/>
              </a:rPr>
              <a:t>They construct simplified models that extract the essential features.</a:t>
            </a:r>
            <a:r>
              <a:rPr lang="en-US" dirty="0">
                <a:effectLst/>
                <a:ea typeface="ＭＳ Ｐゴシック" pitchFamily="34" charset="-128"/>
              </a:rPr>
              <a:t> </a:t>
            </a:r>
          </a:p>
          <a:p>
            <a:pPr lvl="2" eaLnBrk="1" hangingPunct="1"/>
            <a:endParaRPr lang="en-US" dirty="0">
              <a:effectLst/>
              <a:latin typeface="Arial" charset="0"/>
              <a:ea typeface="ＭＳ Ｐゴシック" pitchFamily="34" charset="-128"/>
            </a:endParaRPr>
          </a:p>
        </p:txBody>
      </p:sp>
      <p:sp>
        <p:nvSpPr>
          <p:cNvPr id="7" name="Slide Number Placeholder 5"/>
          <p:cNvSpPr>
            <a:spLocks noGrp="1"/>
          </p:cNvSpPr>
          <p:nvPr>
            <p:ph type="sldNum" sz="quarter" idx="12"/>
          </p:nvPr>
        </p:nvSpPr>
        <p:spPr/>
        <p:txBody>
          <a:bodyPr/>
          <a:lstStyle/>
          <a:p>
            <a:pPr>
              <a:defRPr/>
            </a:pPr>
            <a:r>
              <a:rPr lang="en-US" dirty="0"/>
              <a:t>6-</a:t>
            </a:r>
            <a:fld id="{35B523B4-38AF-48ED-90CF-BC3A39A1BBB2}" type="slidenum">
              <a:rPr lang="en-US"/>
              <a:pPr>
                <a:defRPr/>
              </a:pPr>
              <a:t>19</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mc:AlternateContent xmlns:mc="http://schemas.openxmlformats.org/markup-compatibility/2006" xmlns:p14="http://schemas.microsoft.com/office/powerpoint/2010/main">
        <mc:Choice Requires="p14">
          <p:contentPart p14:bwMode="auto" r:id="rId3">
            <p14:nvContentPartPr>
              <p14:cNvPr id="2" name="حبر 1">
                <a:extLst>
                  <a:ext uri="{FF2B5EF4-FFF2-40B4-BE49-F238E27FC236}">
                    <a16:creationId xmlns:a16="http://schemas.microsoft.com/office/drawing/2014/main" id="{EC71F9C0-A5F1-1770-84A5-FDA4FF3A3CB8}"/>
                  </a:ext>
                </a:extLst>
              </p14:cNvPr>
              <p14:cNvContentPartPr/>
              <p14:nvPr/>
            </p14:nvContentPartPr>
            <p14:xfrm>
              <a:off x="4219407" y="1448839"/>
              <a:ext cx="39600" cy="180720"/>
            </p14:xfrm>
          </p:contentPart>
        </mc:Choice>
        <mc:Fallback xmlns="">
          <p:pic>
            <p:nvPicPr>
              <p:cNvPr id="2" name="حبر 1">
                <a:extLst>
                  <a:ext uri="{FF2B5EF4-FFF2-40B4-BE49-F238E27FC236}">
                    <a16:creationId xmlns:a16="http://schemas.microsoft.com/office/drawing/2014/main" id="{EC71F9C0-A5F1-1770-84A5-FDA4FF3A3CB8}"/>
                  </a:ext>
                </a:extLst>
              </p:cNvPr>
              <p:cNvPicPr/>
              <p:nvPr/>
            </p:nvPicPr>
            <p:blipFill>
              <a:blip r:embed="rId4"/>
              <a:stretch>
                <a:fillRect/>
              </a:stretch>
            </p:blipFill>
            <p:spPr>
              <a:xfrm>
                <a:off x="4204066" y="1433359"/>
                <a:ext cx="69924"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حبر 2">
                <a:extLst>
                  <a:ext uri="{FF2B5EF4-FFF2-40B4-BE49-F238E27FC236}">
                    <a16:creationId xmlns:a16="http://schemas.microsoft.com/office/drawing/2014/main" id="{A5A9E7C8-BDB7-A8F9-FF6B-ACB209C34113}"/>
                  </a:ext>
                </a:extLst>
              </p14:cNvPr>
              <p14:cNvContentPartPr/>
              <p14:nvPr/>
            </p14:nvContentPartPr>
            <p14:xfrm>
              <a:off x="3639447" y="1407439"/>
              <a:ext cx="519480" cy="261720"/>
            </p14:xfrm>
          </p:contentPart>
        </mc:Choice>
        <mc:Fallback xmlns="">
          <p:pic>
            <p:nvPicPr>
              <p:cNvPr id="3" name="حبر 2">
                <a:extLst>
                  <a:ext uri="{FF2B5EF4-FFF2-40B4-BE49-F238E27FC236}">
                    <a16:creationId xmlns:a16="http://schemas.microsoft.com/office/drawing/2014/main" id="{A5A9E7C8-BDB7-A8F9-FF6B-ACB209C34113}"/>
                  </a:ext>
                </a:extLst>
              </p:cNvPr>
              <p:cNvPicPr/>
              <p:nvPr/>
            </p:nvPicPr>
            <p:blipFill>
              <a:blip r:embed="rId6"/>
              <a:stretch>
                <a:fillRect/>
              </a:stretch>
            </p:blipFill>
            <p:spPr>
              <a:xfrm>
                <a:off x="3623956" y="1391959"/>
                <a:ext cx="550101"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حبر 3">
                <a:extLst>
                  <a:ext uri="{FF2B5EF4-FFF2-40B4-BE49-F238E27FC236}">
                    <a16:creationId xmlns:a16="http://schemas.microsoft.com/office/drawing/2014/main" id="{FC4416EE-0FF9-1D3A-F477-3C105E4C2AD0}"/>
                  </a:ext>
                </a:extLst>
              </p14:cNvPr>
              <p14:cNvContentPartPr/>
              <p14:nvPr/>
            </p14:nvContentPartPr>
            <p14:xfrm>
              <a:off x="3678327" y="1492039"/>
              <a:ext cx="75600" cy="109440"/>
            </p14:xfrm>
          </p:contentPart>
        </mc:Choice>
        <mc:Fallback xmlns="">
          <p:pic>
            <p:nvPicPr>
              <p:cNvPr id="4" name="حبر 3">
                <a:extLst>
                  <a:ext uri="{FF2B5EF4-FFF2-40B4-BE49-F238E27FC236}">
                    <a16:creationId xmlns:a16="http://schemas.microsoft.com/office/drawing/2014/main" id="{FC4416EE-0FF9-1D3A-F477-3C105E4C2AD0}"/>
                  </a:ext>
                </a:extLst>
              </p:cNvPr>
              <p:cNvPicPr/>
              <p:nvPr/>
            </p:nvPicPr>
            <p:blipFill>
              <a:blip r:embed="rId8"/>
              <a:stretch>
                <a:fillRect/>
              </a:stretch>
            </p:blipFill>
            <p:spPr>
              <a:xfrm>
                <a:off x="3662847" y="1476559"/>
                <a:ext cx="10620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حبر 4">
                <a:extLst>
                  <a:ext uri="{FF2B5EF4-FFF2-40B4-BE49-F238E27FC236}">
                    <a16:creationId xmlns:a16="http://schemas.microsoft.com/office/drawing/2014/main" id="{9B7AB4EA-C4CF-86D1-0F73-5145B14021F2}"/>
                  </a:ext>
                </a:extLst>
              </p14:cNvPr>
              <p14:cNvContentPartPr/>
              <p14:nvPr/>
            </p14:nvContentPartPr>
            <p14:xfrm>
              <a:off x="3266487" y="1511479"/>
              <a:ext cx="353160" cy="97200"/>
            </p14:xfrm>
          </p:contentPart>
        </mc:Choice>
        <mc:Fallback xmlns="">
          <p:pic>
            <p:nvPicPr>
              <p:cNvPr id="5" name="حبر 4">
                <a:extLst>
                  <a:ext uri="{FF2B5EF4-FFF2-40B4-BE49-F238E27FC236}">
                    <a16:creationId xmlns:a16="http://schemas.microsoft.com/office/drawing/2014/main" id="{9B7AB4EA-C4CF-86D1-0F73-5145B14021F2}"/>
                  </a:ext>
                </a:extLst>
              </p:cNvPr>
              <p:cNvPicPr/>
              <p:nvPr/>
            </p:nvPicPr>
            <p:blipFill>
              <a:blip r:embed="rId10"/>
              <a:stretch>
                <a:fillRect/>
              </a:stretch>
            </p:blipFill>
            <p:spPr>
              <a:xfrm>
                <a:off x="3250991" y="1495999"/>
                <a:ext cx="383791"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حبر 7">
                <a:extLst>
                  <a:ext uri="{FF2B5EF4-FFF2-40B4-BE49-F238E27FC236}">
                    <a16:creationId xmlns:a16="http://schemas.microsoft.com/office/drawing/2014/main" id="{4C4C7B12-5822-3576-0A21-29ED754288A8}"/>
                  </a:ext>
                </a:extLst>
              </p14:cNvPr>
              <p14:cNvContentPartPr/>
              <p14:nvPr/>
            </p14:nvContentPartPr>
            <p14:xfrm>
              <a:off x="3531807" y="1403839"/>
              <a:ext cx="75600" cy="29160"/>
            </p14:xfrm>
          </p:contentPart>
        </mc:Choice>
        <mc:Fallback xmlns="">
          <p:pic>
            <p:nvPicPr>
              <p:cNvPr id="8" name="حبر 7">
                <a:extLst>
                  <a:ext uri="{FF2B5EF4-FFF2-40B4-BE49-F238E27FC236}">
                    <a16:creationId xmlns:a16="http://schemas.microsoft.com/office/drawing/2014/main" id="{4C4C7B12-5822-3576-0A21-29ED754288A8}"/>
                  </a:ext>
                </a:extLst>
              </p:cNvPr>
              <p:cNvPicPr/>
              <p:nvPr/>
            </p:nvPicPr>
            <p:blipFill>
              <a:blip r:embed="rId12"/>
              <a:stretch>
                <a:fillRect/>
              </a:stretch>
            </p:blipFill>
            <p:spPr>
              <a:xfrm>
                <a:off x="3516327" y="1388165"/>
                <a:ext cx="106200" cy="60143"/>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حبر 9">
                <a:extLst>
                  <a:ext uri="{FF2B5EF4-FFF2-40B4-BE49-F238E27FC236}">
                    <a16:creationId xmlns:a16="http://schemas.microsoft.com/office/drawing/2014/main" id="{727E1B09-6898-D4A1-D7E3-9D369C24100B}"/>
                  </a:ext>
                </a:extLst>
              </p14:cNvPr>
              <p14:cNvContentPartPr/>
              <p14:nvPr/>
            </p14:nvContentPartPr>
            <p14:xfrm>
              <a:off x="3427767" y="1633159"/>
              <a:ext cx="72000" cy="25560"/>
            </p14:xfrm>
          </p:contentPart>
        </mc:Choice>
        <mc:Fallback xmlns="">
          <p:pic>
            <p:nvPicPr>
              <p:cNvPr id="10" name="حبر 9">
                <a:extLst>
                  <a:ext uri="{FF2B5EF4-FFF2-40B4-BE49-F238E27FC236}">
                    <a16:creationId xmlns:a16="http://schemas.microsoft.com/office/drawing/2014/main" id="{727E1B09-6898-D4A1-D7E3-9D369C24100B}"/>
                  </a:ext>
                </a:extLst>
              </p:cNvPr>
              <p:cNvPicPr/>
              <p:nvPr/>
            </p:nvPicPr>
            <p:blipFill>
              <a:blip r:embed="rId14"/>
              <a:stretch>
                <a:fillRect/>
              </a:stretch>
            </p:blipFill>
            <p:spPr>
              <a:xfrm>
                <a:off x="3412287" y="1617458"/>
                <a:ext cx="102600" cy="56597"/>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حبر 10">
                <a:extLst>
                  <a:ext uri="{FF2B5EF4-FFF2-40B4-BE49-F238E27FC236}">
                    <a16:creationId xmlns:a16="http://schemas.microsoft.com/office/drawing/2014/main" id="{DC64BFD9-5742-E665-6F14-9B7A4D274C70}"/>
                  </a:ext>
                </a:extLst>
              </p14:cNvPr>
              <p14:cNvContentPartPr/>
              <p14:nvPr/>
            </p14:nvContentPartPr>
            <p14:xfrm>
              <a:off x="3238047" y="1454599"/>
              <a:ext cx="129240" cy="25200"/>
            </p14:xfrm>
          </p:contentPart>
        </mc:Choice>
        <mc:Fallback xmlns="">
          <p:pic>
            <p:nvPicPr>
              <p:cNvPr id="11" name="حبر 10">
                <a:extLst>
                  <a:ext uri="{FF2B5EF4-FFF2-40B4-BE49-F238E27FC236}">
                    <a16:creationId xmlns:a16="http://schemas.microsoft.com/office/drawing/2014/main" id="{DC64BFD9-5742-E665-6F14-9B7A4D274C70}"/>
                  </a:ext>
                </a:extLst>
              </p:cNvPr>
              <p:cNvPicPr/>
              <p:nvPr/>
            </p:nvPicPr>
            <p:blipFill>
              <a:blip r:embed="rId16"/>
              <a:stretch>
                <a:fillRect/>
              </a:stretch>
            </p:blipFill>
            <p:spPr>
              <a:xfrm>
                <a:off x="3222567" y="1439119"/>
                <a:ext cx="15984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حبر 11">
                <a:extLst>
                  <a:ext uri="{FF2B5EF4-FFF2-40B4-BE49-F238E27FC236}">
                    <a16:creationId xmlns:a16="http://schemas.microsoft.com/office/drawing/2014/main" id="{DB5AB09C-DA86-E176-253B-47D9FE4757E2}"/>
                  </a:ext>
                </a:extLst>
              </p14:cNvPr>
              <p14:cNvContentPartPr/>
              <p14:nvPr/>
            </p14:nvContentPartPr>
            <p14:xfrm>
              <a:off x="3015927" y="1354159"/>
              <a:ext cx="57600" cy="222120"/>
            </p14:xfrm>
          </p:contentPart>
        </mc:Choice>
        <mc:Fallback xmlns="">
          <p:pic>
            <p:nvPicPr>
              <p:cNvPr id="12" name="حبر 11">
                <a:extLst>
                  <a:ext uri="{FF2B5EF4-FFF2-40B4-BE49-F238E27FC236}">
                    <a16:creationId xmlns:a16="http://schemas.microsoft.com/office/drawing/2014/main" id="{DB5AB09C-DA86-E176-253B-47D9FE4757E2}"/>
                  </a:ext>
                </a:extLst>
              </p:cNvPr>
              <p:cNvPicPr/>
              <p:nvPr/>
            </p:nvPicPr>
            <p:blipFill>
              <a:blip r:embed="rId18"/>
              <a:stretch>
                <a:fillRect/>
              </a:stretch>
            </p:blipFill>
            <p:spPr>
              <a:xfrm>
                <a:off x="3000447" y="1338654"/>
                <a:ext cx="88200" cy="25277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حبر 12">
                <a:extLst>
                  <a:ext uri="{FF2B5EF4-FFF2-40B4-BE49-F238E27FC236}">
                    <a16:creationId xmlns:a16="http://schemas.microsoft.com/office/drawing/2014/main" id="{39D17E2E-C4D6-E4EA-8379-A90D3303BD09}"/>
                  </a:ext>
                </a:extLst>
              </p14:cNvPr>
              <p14:cNvContentPartPr/>
              <p14:nvPr/>
            </p14:nvContentPartPr>
            <p14:xfrm>
              <a:off x="2729367" y="1411039"/>
              <a:ext cx="229680" cy="161640"/>
            </p14:xfrm>
          </p:contentPart>
        </mc:Choice>
        <mc:Fallback xmlns="">
          <p:pic>
            <p:nvPicPr>
              <p:cNvPr id="13" name="حبر 12">
                <a:extLst>
                  <a:ext uri="{FF2B5EF4-FFF2-40B4-BE49-F238E27FC236}">
                    <a16:creationId xmlns:a16="http://schemas.microsoft.com/office/drawing/2014/main" id="{39D17E2E-C4D6-E4EA-8379-A90D3303BD09}"/>
                  </a:ext>
                </a:extLst>
              </p:cNvPr>
              <p:cNvPicPr/>
              <p:nvPr/>
            </p:nvPicPr>
            <p:blipFill>
              <a:blip r:embed="rId20"/>
              <a:stretch>
                <a:fillRect/>
              </a:stretch>
            </p:blipFill>
            <p:spPr>
              <a:xfrm>
                <a:off x="2713887" y="1395524"/>
                <a:ext cx="260280" cy="192308"/>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حبر 13">
                <a:extLst>
                  <a:ext uri="{FF2B5EF4-FFF2-40B4-BE49-F238E27FC236}">
                    <a16:creationId xmlns:a16="http://schemas.microsoft.com/office/drawing/2014/main" id="{9C767958-BCB7-DFAD-C050-53D37BB5D5E2}"/>
                  </a:ext>
                </a:extLst>
              </p14:cNvPr>
              <p14:cNvContentPartPr/>
              <p14:nvPr/>
            </p14:nvContentPartPr>
            <p14:xfrm>
              <a:off x="2450007" y="1454599"/>
              <a:ext cx="358200" cy="139680"/>
            </p14:xfrm>
          </p:contentPart>
        </mc:Choice>
        <mc:Fallback xmlns="">
          <p:pic>
            <p:nvPicPr>
              <p:cNvPr id="14" name="حبر 13">
                <a:extLst>
                  <a:ext uri="{FF2B5EF4-FFF2-40B4-BE49-F238E27FC236}">
                    <a16:creationId xmlns:a16="http://schemas.microsoft.com/office/drawing/2014/main" id="{9C767958-BCB7-DFAD-C050-53D37BB5D5E2}"/>
                  </a:ext>
                </a:extLst>
              </p:cNvPr>
              <p:cNvPicPr/>
              <p:nvPr/>
            </p:nvPicPr>
            <p:blipFill>
              <a:blip r:embed="rId22"/>
              <a:stretch>
                <a:fillRect/>
              </a:stretch>
            </p:blipFill>
            <p:spPr>
              <a:xfrm>
                <a:off x="2434527" y="1439119"/>
                <a:ext cx="38880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حبر 14">
                <a:extLst>
                  <a:ext uri="{FF2B5EF4-FFF2-40B4-BE49-F238E27FC236}">
                    <a16:creationId xmlns:a16="http://schemas.microsoft.com/office/drawing/2014/main" id="{A20CE7AA-F54A-58C3-3734-C3E413A35827}"/>
                  </a:ext>
                </a:extLst>
              </p14:cNvPr>
              <p14:cNvContentPartPr/>
              <p14:nvPr/>
            </p14:nvContentPartPr>
            <p14:xfrm>
              <a:off x="2345967" y="1532719"/>
              <a:ext cx="50400" cy="11160"/>
            </p14:xfrm>
          </p:contentPart>
        </mc:Choice>
        <mc:Fallback xmlns="">
          <p:pic>
            <p:nvPicPr>
              <p:cNvPr id="15" name="حبر 14">
                <a:extLst>
                  <a:ext uri="{FF2B5EF4-FFF2-40B4-BE49-F238E27FC236}">
                    <a16:creationId xmlns:a16="http://schemas.microsoft.com/office/drawing/2014/main" id="{A20CE7AA-F54A-58C3-3734-C3E413A35827}"/>
                  </a:ext>
                </a:extLst>
              </p:cNvPr>
              <p:cNvPicPr/>
              <p:nvPr/>
            </p:nvPicPr>
            <p:blipFill>
              <a:blip r:embed="rId24"/>
              <a:stretch>
                <a:fillRect/>
              </a:stretch>
            </p:blipFill>
            <p:spPr>
              <a:xfrm>
                <a:off x="2330487" y="1517239"/>
                <a:ext cx="8100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6" name="حبر 15">
                <a:extLst>
                  <a:ext uri="{FF2B5EF4-FFF2-40B4-BE49-F238E27FC236}">
                    <a16:creationId xmlns:a16="http://schemas.microsoft.com/office/drawing/2014/main" id="{CF36D156-EA5B-1AD9-0E9D-F9711ED80469}"/>
                  </a:ext>
                </a:extLst>
              </p14:cNvPr>
              <p14:cNvContentPartPr/>
              <p14:nvPr/>
            </p14:nvContentPartPr>
            <p14:xfrm>
              <a:off x="2220687" y="1504279"/>
              <a:ext cx="179280" cy="143640"/>
            </p14:xfrm>
          </p:contentPart>
        </mc:Choice>
        <mc:Fallback xmlns="">
          <p:pic>
            <p:nvPicPr>
              <p:cNvPr id="16" name="حبر 15">
                <a:extLst>
                  <a:ext uri="{FF2B5EF4-FFF2-40B4-BE49-F238E27FC236}">
                    <a16:creationId xmlns:a16="http://schemas.microsoft.com/office/drawing/2014/main" id="{CF36D156-EA5B-1AD9-0E9D-F9711ED80469}"/>
                  </a:ext>
                </a:extLst>
              </p:cNvPr>
              <p:cNvPicPr/>
              <p:nvPr/>
            </p:nvPicPr>
            <p:blipFill>
              <a:blip r:embed="rId26"/>
              <a:stretch>
                <a:fillRect/>
              </a:stretch>
            </p:blipFill>
            <p:spPr>
              <a:xfrm>
                <a:off x="2205238" y="1488799"/>
                <a:ext cx="209819"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7" name="حبر 16">
                <a:extLst>
                  <a:ext uri="{FF2B5EF4-FFF2-40B4-BE49-F238E27FC236}">
                    <a16:creationId xmlns:a16="http://schemas.microsoft.com/office/drawing/2014/main" id="{E392012F-2398-21D8-96C4-D5B40B36192A}"/>
                  </a:ext>
                </a:extLst>
              </p14:cNvPr>
              <p14:cNvContentPartPr/>
              <p14:nvPr/>
            </p14:nvContentPartPr>
            <p14:xfrm>
              <a:off x="2127447" y="1506079"/>
              <a:ext cx="82800" cy="102240"/>
            </p14:xfrm>
          </p:contentPart>
        </mc:Choice>
        <mc:Fallback xmlns="">
          <p:pic>
            <p:nvPicPr>
              <p:cNvPr id="17" name="حبر 16">
                <a:extLst>
                  <a:ext uri="{FF2B5EF4-FFF2-40B4-BE49-F238E27FC236}">
                    <a16:creationId xmlns:a16="http://schemas.microsoft.com/office/drawing/2014/main" id="{E392012F-2398-21D8-96C4-D5B40B36192A}"/>
                  </a:ext>
                </a:extLst>
              </p:cNvPr>
              <p:cNvPicPr/>
              <p:nvPr/>
            </p:nvPicPr>
            <p:blipFill>
              <a:blip r:embed="rId28"/>
              <a:stretch>
                <a:fillRect/>
              </a:stretch>
            </p:blipFill>
            <p:spPr>
              <a:xfrm>
                <a:off x="2111967" y="1490599"/>
                <a:ext cx="11340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8" name="حبر 17">
                <a:extLst>
                  <a:ext uri="{FF2B5EF4-FFF2-40B4-BE49-F238E27FC236}">
                    <a16:creationId xmlns:a16="http://schemas.microsoft.com/office/drawing/2014/main" id="{60CD5E9C-E7BC-0BD9-3A6D-1FCDA9BD9808}"/>
                  </a:ext>
                </a:extLst>
              </p14:cNvPr>
              <p14:cNvContentPartPr/>
              <p14:nvPr/>
            </p14:nvContentPartPr>
            <p14:xfrm>
              <a:off x="1998567" y="1497079"/>
              <a:ext cx="158040" cy="68400"/>
            </p14:xfrm>
          </p:contentPart>
        </mc:Choice>
        <mc:Fallback xmlns="">
          <p:pic>
            <p:nvPicPr>
              <p:cNvPr id="18" name="حبر 17">
                <a:extLst>
                  <a:ext uri="{FF2B5EF4-FFF2-40B4-BE49-F238E27FC236}">
                    <a16:creationId xmlns:a16="http://schemas.microsoft.com/office/drawing/2014/main" id="{60CD5E9C-E7BC-0BD9-3A6D-1FCDA9BD9808}"/>
                  </a:ext>
                </a:extLst>
              </p:cNvPr>
              <p:cNvPicPr/>
              <p:nvPr/>
            </p:nvPicPr>
            <p:blipFill>
              <a:blip r:embed="rId30"/>
              <a:stretch>
                <a:fillRect/>
              </a:stretch>
            </p:blipFill>
            <p:spPr>
              <a:xfrm>
                <a:off x="1983087" y="1481680"/>
                <a:ext cx="188640" cy="988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9" name="حبر 18">
                <a:extLst>
                  <a:ext uri="{FF2B5EF4-FFF2-40B4-BE49-F238E27FC236}">
                    <a16:creationId xmlns:a16="http://schemas.microsoft.com/office/drawing/2014/main" id="{D6C63AB8-F286-37C2-F842-C8D1327EE0F5}"/>
                  </a:ext>
                </a:extLst>
              </p14:cNvPr>
              <p14:cNvContentPartPr/>
              <p14:nvPr/>
            </p14:nvContentPartPr>
            <p14:xfrm>
              <a:off x="2102607" y="1422199"/>
              <a:ext cx="18360" cy="14400"/>
            </p14:xfrm>
          </p:contentPart>
        </mc:Choice>
        <mc:Fallback xmlns="">
          <p:pic>
            <p:nvPicPr>
              <p:cNvPr id="19" name="حبر 18">
                <a:extLst>
                  <a:ext uri="{FF2B5EF4-FFF2-40B4-BE49-F238E27FC236}">
                    <a16:creationId xmlns:a16="http://schemas.microsoft.com/office/drawing/2014/main" id="{D6C63AB8-F286-37C2-F842-C8D1327EE0F5}"/>
                  </a:ext>
                </a:extLst>
              </p:cNvPr>
              <p:cNvPicPr/>
              <p:nvPr/>
            </p:nvPicPr>
            <p:blipFill>
              <a:blip r:embed="rId32"/>
              <a:stretch>
                <a:fillRect/>
              </a:stretch>
            </p:blipFill>
            <p:spPr>
              <a:xfrm>
                <a:off x="2087127" y="1406322"/>
                <a:ext cx="48960" cy="45785"/>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5" name="حبر 35">
                <a:extLst>
                  <a:ext uri="{FF2B5EF4-FFF2-40B4-BE49-F238E27FC236}">
                    <a16:creationId xmlns:a16="http://schemas.microsoft.com/office/drawing/2014/main" id="{A190BD24-9925-29CC-5E72-6B5B53325E8C}"/>
                  </a:ext>
                </a:extLst>
              </p14:cNvPr>
              <p14:cNvContentPartPr/>
              <p14:nvPr/>
            </p14:nvContentPartPr>
            <p14:xfrm>
              <a:off x="7457890" y="2947909"/>
              <a:ext cx="1481040" cy="270720"/>
            </p14:xfrm>
          </p:contentPart>
        </mc:Choice>
        <mc:Fallback xmlns="">
          <p:pic>
            <p:nvPicPr>
              <p:cNvPr id="35" name="حبر 35">
                <a:extLst>
                  <a:ext uri="{FF2B5EF4-FFF2-40B4-BE49-F238E27FC236}">
                    <a16:creationId xmlns:a16="http://schemas.microsoft.com/office/drawing/2014/main" id="{A190BD24-9925-29CC-5E72-6B5B53325E8C}"/>
                  </a:ext>
                </a:extLst>
              </p:cNvPr>
              <p:cNvPicPr/>
              <p:nvPr/>
            </p:nvPicPr>
            <p:blipFill>
              <a:blip r:embed="rId34"/>
              <a:stretch>
                <a:fillRect/>
              </a:stretch>
            </p:blipFill>
            <p:spPr>
              <a:xfrm>
                <a:off x="7442770" y="2932429"/>
                <a:ext cx="151164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2" name="حبر 42">
                <a:extLst>
                  <a:ext uri="{FF2B5EF4-FFF2-40B4-BE49-F238E27FC236}">
                    <a16:creationId xmlns:a16="http://schemas.microsoft.com/office/drawing/2014/main" id="{9A8C0C5C-BC06-1E75-B2DC-94ECFA49659C}"/>
                  </a:ext>
                </a:extLst>
              </p14:cNvPr>
              <p14:cNvContentPartPr/>
              <p14:nvPr/>
            </p14:nvContentPartPr>
            <p14:xfrm>
              <a:off x="6510010" y="3024949"/>
              <a:ext cx="893520" cy="189360"/>
            </p14:xfrm>
          </p:contentPart>
        </mc:Choice>
        <mc:Fallback xmlns="">
          <p:pic>
            <p:nvPicPr>
              <p:cNvPr id="42" name="حبر 42">
                <a:extLst>
                  <a:ext uri="{FF2B5EF4-FFF2-40B4-BE49-F238E27FC236}">
                    <a16:creationId xmlns:a16="http://schemas.microsoft.com/office/drawing/2014/main" id="{9A8C0C5C-BC06-1E75-B2DC-94ECFA49659C}"/>
                  </a:ext>
                </a:extLst>
              </p:cNvPr>
              <p:cNvPicPr/>
              <p:nvPr/>
            </p:nvPicPr>
            <p:blipFill>
              <a:blip r:embed="rId36"/>
              <a:stretch>
                <a:fillRect/>
              </a:stretch>
            </p:blipFill>
            <p:spPr>
              <a:xfrm>
                <a:off x="6494536" y="3009829"/>
                <a:ext cx="923748"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2" name="حبر 52">
                <a:extLst>
                  <a:ext uri="{FF2B5EF4-FFF2-40B4-BE49-F238E27FC236}">
                    <a16:creationId xmlns:a16="http://schemas.microsoft.com/office/drawing/2014/main" id="{4F4A104B-5059-D097-95D1-C469CC128EEE}"/>
                  </a:ext>
                </a:extLst>
              </p14:cNvPr>
              <p14:cNvContentPartPr/>
              <p14:nvPr/>
            </p14:nvContentPartPr>
            <p14:xfrm>
              <a:off x="4889290" y="3001909"/>
              <a:ext cx="1539360" cy="298440"/>
            </p14:xfrm>
          </p:contentPart>
        </mc:Choice>
        <mc:Fallback xmlns="">
          <p:pic>
            <p:nvPicPr>
              <p:cNvPr id="52" name="حبر 52">
                <a:extLst>
                  <a:ext uri="{FF2B5EF4-FFF2-40B4-BE49-F238E27FC236}">
                    <a16:creationId xmlns:a16="http://schemas.microsoft.com/office/drawing/2014/main" id="{4F4A104B-5059-D097-95D1-C469CC128EEE}"/>
                  </a:ext>
                </a:extLst>
              </p:cNvPr>
              <p:cNvPicPr/>
              <p:nvPr/>
            </p:nvPicPr>
            <p:blipFill>
              <a:blip r:embed="rId38"/>
              <a:stretch>
                <a:fillRect/>
              </a:stretch>
            </p:blipFill>
            <p:spPr>
              <a:xfrm>
                <a:off x="4873814" y="2986789"/>
                <a:ext cx="1569953" cy="3286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3" name="حبر 52">
                <a:extLst>
                  <a:ext uri="{FF2B5EF4-FFF2-40B4-BE49-F238E27FC236}">
                    <a16:creationId xmlns:a16="http://schemas.microsoft.com/office/drawing/2014/main" id="{35B7377C-AA9D-51B5-969F-80B97783C5B3}"/>
                  </a:ext>
                </a:extLst>
              </p14:cNvPr>
              <p14:cNvContentPartPr/>
              <p14:nvPr/>
            </p14:nvContentPartPr>
            <p14:xfrm>
              <a:off x="4865742" y="3811219"/>
              <a:ext cx="3740760" cy="50400"/>
            </p14:xfrm>
          </p:contentPart>
        </mc:Choice>
        <mc:Fallback xmlns="">
          <p:pic>
            <p:nvPicPr>
              <p:cNvPr id="53" name="حبر 52">
                <a:extLst>
                  <a:ext uri="{FF2B5EF4-FFF2-40B4-BE49-F238E27FC236}">
                    <a16:creationId xmlns:a16="http://schemas.microsoft.com/office/drawing/2014/main" id="{35B7377C-AA9D-51B5-969F-80B97783C5B3}"/>
                  </a:ext>
                </a:extLst>
              </p:cNvPr>
              <p:cNvPicPr/>
              <p:nvPr/>
            </p:nvPicPr>
            <p:blipFill>
              <a:blip r:embed="rId40"/>
              <a:stretch>
                <a:fillRect/>
              </a:stretch>
            </p:blipFill>
            <p:spPr>
              <a:xfrm>
                <a:off x="4850622" y="3796099"/>
                <a:ext cx="377136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4" name="حبر 53">
                <a:extLst>
                  <a:ext uri="{FF2B5EF4-FFF2-40B4-BE49-F238E27FC236}">
                    <a16:creationId xmlns:a16="http://schemas.microsoft.com/office/drawing/2014/main" id="{05ECC5A4-9BA1-047D-F25F-3FEF5D674A02}"/>
                  </a:ext>
                </a:extLst>
              </p14:cNvPr>
              <p14:cNvContentPartPr/>
              <p14:nvPr/>
            </p14:nvContentPartPr>
            <p14:xfrm>
              <a:off x="1837782" y="4067899"/>
              <a:ext cx="4452480" cy="185760"/>
            </p14:xfrm>
          </p:contentPart>
        </mc:Choice>
        <mc:Fallback xmlns="">
          <p:pic>
            <p:nvPicPr>
              <p:cNvPr id="54" name="حبر 53">
                <a:extLst>
                  <a:ext uri="{FF2B5EF4-FFF2-40B4-BE49-F238E27FC236}">
                    <a16:creationId xmlns:a16="http://schemas.microsoft.com/office/drawing/2014/main" id="{05ECC5A4-9BA1-047D-F25F-3FEF5D674A02}"/>
                  </a:ext>
                </a:extLst>
              </p:cNvPr>
              <p:cNvPicPr/>
              <p:nvPr/>
            </p:nvPicPr>
            <p:blipFill>
              <a:blip r:embed="rId42"/>
              <a:stretch>
                <a:fillRect/>
              </a:stretch>
            </p:blipFill>
            <p:spPr>
              <a:xfrm>
                <a:off x="1822662" y="4052779"/>
                <a:ext cx="44827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5303" name="حبر 55304">
                <a:extLst>
                  <a:ext uri="{FF2B5EF4-FFF2-40B4-BE49-F238E27FC236}">
                    <a16:creationId xmlns:a16="http://schemas.microsoft.com/office/drawing/2014/main" id="{A208E5E6-F8C6-231C-E40F-1BF5308BAB6C}"/>
                  </a:ext>
                </a:extLst>
              </p14:cNvPr>
              <p14:cNvContentPartPr/>
              <p14:nvPr/>
            </p14:nvContentPartPr>
            <p14:xfrm>
              <a:off x="7331022" y="3953779"/>
              <a:ext cx="1745640" cy="491760"/>
            </p14:xfrm>
          </p:contentPart>
        </mc:Choice>
        <mc:Fallback xmlns="">
          <p:pic>
            <p:nvPicPr>
              <p:cNvPr id="55303" name="حبر 55304">
                <a:extLst>
                  <a:ext uri="{FF2B5EF4-FFF2-40B4-BE49-F238E27FC236}">
                    <a16:creationId xmlns:a16="http://schemas.microsoft.com/office/drawing/2014/main" id="{A208E5E6-F8C6-231C-E40F-1BF5308BAB6C}"/>
                  </a:ext>
                </a:extLst>
              </p:cNvPr>
              <p:cNvPicPr/>
              <p:nvPr/>
            </p:nvPicPr>
            <p:blipFill>
              <a:blip r:embed="rId44"/>
              <a:stretch>
                <a:fillRect/>
              </a:stretch>
            </p:blipFill>
            <p:spPr>
              <a:xfrm>
                <a:off x="7315545" y="3938670"/>
                <a:ext cx="1775874" cy="521978"/>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5305" name="حبر 55304">
                <a:extLst>
                  <a:ext uri="{FF2B5EF4-FFF2-40B4-BE49-F238E27FC236}">
                    <a16:creationId xmlns:a16="http://schemas.microsoft.com/office/drawing/2014/main" id="{17F2A46A-47FF-E229-80AA-E7A803F77DE1}"/>
                  </a:ext>
                </a:extLst>
              </p14:cNvPr>
              <p14:cNvContentPartPr/>
              <p14:nvPr/>
            </p14:nvContentPartPr>
            <p14:xfrm>
              <a:off x="4424022" y="5328979"/>
              <a:ext cx="3526200" cy="192600"/>
            </p14:xfrm>
          </p:contentPart>
        </mc:Choice>
        <mc:Fallback xmlns="">
          <p:pic>
            <p:nvPicPr>
              <p:cNvPr id="55305" name="حبر 55304">
                <a:extLst>
                  <a:ext uri="{FF2B5EF4-FFF2-40B4-BE49-F238E27FC236}">
                    <a16:creationId xmlns:a16="http://schemas.microsoft.com/office/drawing/2014/main" id="{17F2A46A-47FF-E229-80AA-E7A803F77DE1}"/>
                  </a:ext>
                </a:extLst>
              </p:cNvPr>
              <p:cNvPicPr/>
              <p:nvPr/>
            </p:nvPicPr>
            <p:blipFill>
              <a:blip r:embed="rId46"/>
              <a:stretch>
                <a:fillRect/>
              </a:stretch>
            </p:blipFill>
            <p:spPr>
              <a:xfrm>
                <a:off x="4408902" y="5313499"/>
                <a:ext cx="355680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5306" name="حبر 55305">
                <a:extLst>
                  <a:ext uri="{FF2B5EF4-FFF2-40B4-BE49-F238E27FC236}">
                    <a16:creationId xmlns:a16="http://schemas.microsoft.com/office/drawing/2014/main" id="{DB70087D-E2B7-169D-F201-673A2C7D7F06}"/>
                  </a:ext>
                </a:extLst>
              </p14:cNvPr>
              <p14:cNvContentPartPr/>
              <p14:nvPr/>
            </p14:nvContentPartPr>
            <p14:xfrm>
              <a:off x="1959102" y="5742259"/>
              <a:ext cx="4980240" cy="214200"/>
            </p14:xfrm>
          </p:contentPart>
        </mc:Choice>
        <mc:Fallback xmlns="">
          <p:pic>
            <p:nvPicPr>
              <p:cNvPr id="55306" name="حبر 55305">
                <a:extLst>
                  <a:ext uri="{FF2B5EF4-FFF2-40B4-BE49-F238E27FC236}">
                    <a16:creationId xmlns:a16="http://schemas.microsoft.com/office/drawing/2014/main" id="{DB70087D-E2B7-169D-F201-673A2C7D7F06}"/>
                  </a:ext>
                </a:extLst>
              </p:cNvPr>
              <p:cNvPicPr/>
              <p:nvPr/>
            </p:nvPicPr>
            <p:blipFill>
              <a:blip r:embed="rId48"/>
              <a:stretch>
                <a:fillRect/>
              </a:stretch>
            </p:blipFill>
            <p:spPr>
              <a:xfrm>
                <a:off x="1943622" y="5726779"/>
                <a:ext cx="501084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5316" name="حبر 55316">
                <a:extLst>
                  <a:ext uri="{FF2B5EF4-FFF2-40B4-BE49-F238E27FC236}">
                    <a16:creationId xmlns:a16="http://schemas.microsoft.com/office/drawing/2014/main" id="{A1B4FE31-3748-6E23-00DD-CC42FE489D45}"/>
                  </a:ext>
                </a:extLst>
              </p14:cNvPr>
              <p14:cNvContentPartPr/>
              <p14:nvPr/>
            </p14:nvContentPartPr>
            <p14:xfrm>
              <a:off x="5699088" y="5923075"/>
              <a:ext cx="1021320" cy="319320"/>
            </p14:xfrm>
          </p:contentPart>
        </mc:Choice>
        <mc:Fallback xmlns="">
          <p:pic>
            <p:nvPicPr>
              <p:cNvPr id="55316" name="حبر 55316">
                <a:extLst>
                  <a:ext uri="{FF2B5EF4-FFF2-40B4-BE49-F238E27FC236}">
                    <a16:creationId xmlns:a16="http://schemas.microsoft.com/office/drawing/2014/main" id="{A1B4FE31-3748-6E23-00DD-CC42FE489D45}"/>
                  </a:ext>
                </a:extLst>
              </p:cNvPr>
              <p:cNvPicPr/>
              <p:nvPr/>
            </p:nvPicPr>
            <p:blipFill>
              <a:blip r:embed="rId50"/>
              <a:stretch>
                <a:fillRect/>
              </a:stretch>
            </p:blipFill>
            <p:spPr>
              <a:xfrm>
                <a:off x="5683968" y="5907595"/>
                <a:ext cx="1051920" cy="3499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55328" name="حبر 55328">
                <a:extLst>
                  <a:ext uri="{FF2B5EF4-FFF2-40B4-BE49-F238E27FC236}">
                    <a16:creationId xmlns:a16="http://schemas.microsoft.com/office/drawing/2014/main" id="{FEEE6A5A-58FC-3BF1-11A5-4434B221823F}"/>
                  </a:ext>
                </a:extLst>
              </p14:cNvPr>
              <p14:cNvContentPartPr/>
              <p14:nvPr/>
            </p14:nvContentPartPr>
            <p14:xfrm>
              <a:off x="3991968" y="5987875"/>
              <a:ext cx="1600560" cy="242280"/>
            </p14:xfrm>
          </p:contentPart>
        </mc:Choice>
        <mc:Fallback xmlns="">
          <p:pic>
            <p:nvPicPr>
              <p:cNvPr id="55328" name="حبر 55328">
                <a:extLst>
                  <a:ext uri="{FF2B5EF4-FFF2-40B4-BE49-F238E27FC236}">
                    <a16:creationId xmlns:a16="http://schemas.microsoft.com/office/drawing/2014/main" id="{FEEE6A5A-58FC-3BF1-11A5-4434B221823F}"/>
                  </a:ext>
                </a:extLst>
              </p:cNvPr>
              <p:cNvPicPr/>
              <p:nvPr/>
            </p:nvPicPr>
            <p:blipFill>
              <a:blip r:embed="rId52"/>
              <a:stretch>
                <a:fillRect/>
              </a:stretch>
            </p:blipFill>
            <p:spPr>
              <a:xfrm>
                <a:off x="3976488" y="5972777"/>
                <a:ext cx="1631160" cy="272475"/>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24" name="حبر 24">
                <a:extLst>
                  <a:ext uri="{FF2B5EF4-FFF2-40B4-BE49-F238E27FC236}">
                    <a16:creationId xmlns:a16="http://schemas.microsoft.com/office/drawing/2014/main" id="{6966A528-245C-197C-1C61-5F1DBA211EFE}"/>
                  </a:ext>
                </a:extLst>
              </p14:cNvPr>
              <p14:cNvContentPartPr/>
              <p14:nvPr/>
            </p14:nvContentPartPr>
            <p14:xfrm>
              <a:off x="5764327" y="3358223"/>
              <a:ext cx="396720" cy="136800"/>
            </p14:xfrm>
          </p:contentPart>
        </mc:Choice>
        <mc:Fallback>
          <p:pic>
            <p:nvPicPr>
              <p:cNvPr id="24" name="حبر 24">
                <a:extLst>
                  <a:ext uri="{FF2B5EF4-FFF2-40B4-BE49-F238E27FC236}">
                    <a16:creationId xmlns:a16="http://schemas.microsoft.com/office/drawing/2014/main" id="{6966A528-245C-197C-1C61-5F1DBA211EFE}"/>
                  </a:ext>
                </a:extLst>
              </p:cNvPr>
              <p:cNvPicPr/>
              <p:nvPr/>
            </p:nvPicPr>
            <p:blipFill>
              <a:blip r:embed="rId54"/>
              <a:stretch>
                <a:fillRect/>
              </a:stretch>
            </p:blipFill>
            <p:spPr>
              <a:xfrm>
                <a:off x="5748847" y="3343103"/>
                <a:ext cx="42732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29" name="حبر 29">
                <a:extLst>
                  <a:ext uri="{FF2B5EF4-FFF2-40B4-BE49-F238E27FC236}">
                    <a16:creationId xmlns:a16="http://schemas.microsoft.com/office/drawing/2014/main" id="{9720D2EE-843B-4594-D793-628B9D4A3D08}"/>
                  </a:ext>
                </a:extLst>
              </p14:cNvPr>
              <p14:cNvContentPartPr/>
              <p14:nvPr/>
            </p14:nvContentPartPr>
            <p14:xfrm>
              <a:off x="3868075" y="4235877"/>
              <a:ext cx="451080" cy="131040"/>
            </p14:xfrm>
          </p:contentPart>
        </mc:Choice>
        <mc:Fallback>
          <p:pic>
            <p:nvPicPr>
              <p:cNvPr id="29" name="حبر 29">
                <a:extLst>
                  <a:ext uri="{FF2B5EF4-FFF2-40B4-BE49-F238E27FC236}">
                    <a16:creationId xmlns:a16="http://schemas.microsoft.com/office/drawing/2014/main" id="{9720D2EE-843B-4594-D793-628B9D4A3D08}"/>
                  </a:ext>
                </a:extLst>
              </p:cNvPr>
              <p:cNvPicPr/>
              <p:nvPr/>
            </p:nvPicPr>
            <p:blipFill>
              <a:blip r:embed="rId56"/>
              <a:stretch>
                <a:fillRect/>
              </a:stretch>
            </p:blipFill>
            <p:spPr>
              <a:xfrm>
                <a:off x="3852955" y="4220757"/>
                <a:ext cx="48168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0" name="حبر 29">
                <a:extLst>
                  <a:ext uri="{FF2B5EF4-FFF2-40B4-BE49-F238E27FC236}">
                    <a16:creationId xmlns:a16="http://schemas.microsoft.com/office/drawing/2014/main" id="{CBC41061-4372-7F32-EC50-DF5B1720EDB1}"/>
                  </a:ext>
                </a:extLst>
              </p14:cNvPr>
              <p14:cNvContentPartPr/>
              <p14:nvPr/>
            </p14:nvContentPartPr>
            <p14:xfrm>
              <a:off x="3469555" y="4636197"/>
              <a:ext cx="1247760" cy="45720"/>
            </p14:xfrm>
          </p:contentPart>
        </mc:Choice>
        <mc:Fallback>
          <p:pic>
            <p:nvPicPr>
              <p:cNvPr id="30" name="حبر 29">
                <a:extLst>
                  <a:ext uri="{FF2B5EF4-FFF2-40B4-BE49-F238E27FC236}">
                    <a16:creationId xmlns:a16="http://schemas.microsoft.com/office/drawing/2014/main" id="{CBC41061-4372-7F32-EC50-DF5B1720EDB1}"/>
                  </a:ext>
                </a:extLst>
              </p:cNvPr>
              <p:cNvPicPr/>
              <p:nvPr/>
            </p:nvPicPr>
            <p:blipFill>
              <a:blip r:embed="rId58"/>
              <a:stretch>
                <a:fillRect/>
              </a:stretch>
            </p:blipFill>
            <p:spPr>
              <a:xfrm>
                <a:off x="3454435" y="4621077"/>
                <a:ext cx="1278000" cy="7632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31" name="حبر 30">
                <a:extLst>
                  <a:ext uri="{FF2B5EF4-FFF2-40B4-BE49-F238E27FC236}">
                    <a16:creationId xmlns:a16="http://schemas.microsoft.com/office/drawing/2014/main" id="{EE3E8F93-13AB-E00C-184B-85B6E813B265}"/>
                  </a:ext>
                </a:extLst>
              </p14:cNvPr>
              <p14:cNvContentPartPr/>
              <p14:nvPr/>
            </p14:nvContentPartPr>
            <p14:xfrm>
              <a:off x="1630091" y="5089744"/>
              <a:ext cx="237240" cy="237240"/>
            </p14:xfrm>
          </p:contentPart>
        </mc:Choice>
        <mc:Fallback>
          <p:pic>
            <p:nvPicPr>
              <p:cNvPr id="31" name="حبر 30">
                <a:extLst>
                  <a:ext uri="{FF2B5EF4-FFF2-40B4-BE49-F238E27FC236}">
                    <a16:creationId xmlns:a16="http://schemas.microsoft.com/office/drawing/2014/main" id="{EE3E8F93-13AB-E00C-184B-85B6E813B265}"/>
                  </a:ext>
                </a:extLst>
              </p:cNvPr>
              <p:cNvPicPr/>
              <p:nvPr/>
            </p:nvPicPr>
            <p:blipFill>
              <a:blip r:embed="rId60"/>
              <a:stretch>
                <a:fillRect/>
              </a:stretch>
            </p:blipFill>
            <p:spPr>
              <a:xfrm>
                <a:off x="1609571" y="5069224"/>
                <a:ext cx="27792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50" name="حبر 50">
                <a:extLst>
                  <a:ext uri="{FF2B5EF4-FFF2-40B4-BE49-F238E27FC236}">
                    <a16:creationId xmlns:a16="http://schemas.microsoft.com/office/drawing/2014/main" id="{942C3D04-46F5-E9D0-AF7A-0C82860A1A97}"/>
                  </a:ext>
                </a:extLst>
              </p14:cNvPr>
              <p14:cNvContentPartPr/>
              <p14:nvPr/>
            </p14:nvContentPartPr>
            <p14:xfrm>
              <a:off x="707771" y="5025664"/>
              <a:ext cx="879840" cy="245880"/>
            </p14:xfrm>
          </p:contentPart>
        </mc:Choice>
        <mc:Fallback>
          <p:pic>
            <p:nvPicPr>
              <p:cNvPr id="50" name="حبر 50">
                <a:extLst>
                  <a:ext uri="{FF2B5EF4-FFF2-40B4-BE49-F238E27FC236}">
                    <a16:creationId xmlns:a16="http://schemas.microsoft.com/office/drawing/2014/main" id="{942C3D04-46F5-E9D0-AF7A-0C82860A1A97}"/>
                  </a:ext>
                </a:extLst>
              </p:cNvPr>
              <p:cNvPicPr/>
              <p:nvPr/>
            </p:nvPicPr>
            <p:blipFill>
              <a:blip r:embed="rId62"/>
              <a:stretch>
                <a:fillRect/>
              </a:stretch>
            </p:blipFill>
            <p:spPr>
              <a:xfrm>
                <a:off x="692651" y="5010207"/>
                <a:ext cx="910440" cy="276435"/>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51" name="حبر 50">
                <a:extLst>
                  <a:ext uri="{FF2B5EF4-FFF2-40B4-BE49-F238E27FC236}">
                    <a16:creationId xmlns:a16="http://schemas.microsoft.com/office/drawing/2014/main" id="{B098AAE8-6BC5-F7D2-791B-8C99F9451DD2}"/>
                  </a:ext>
                </a:extLst>
              </p14:cNvPr>
              <p14:cNvContentPartPr/>
              <p14:nvPr/>
            </p14:nvContentPartPr>
            <p14:xfrm>
              <a:off x="226451" y="5027117"/>
              <a:ext cx="403560" cy="181440"/>
            </p14:xfrm>
          </p:contentPart>
        </mc:Choice>
        <mc:Fallback>
          <p:pic>
            <p:nvPicPr>
              <p:cNvPr id="51" name="حبر 50">
                <a:extLst>
                  <a:ext uri="{FF2B5EF4-FFF2-40B4-BE49-F238E27FC236}">
                    <a16:creationId xmlns:a16="http://schemas.microsoft.com/office/drawing/2014/main" id="{B098AAE8-6BC5-F7D2-791B-8C99F9451DD2}"/>
                  </a:ext>
                </a:extLst>
              </p:cNvPr>
              <p:cNvPicPr/>
              <p:nvPr/>
            </p:nvPicPr>
            <p:blipFill>
              <a:blip r:embed="rId64"/>
              <a:stretch>
                <a:fillRect/>
              </a:stretch>
            </p:blipFill>
            <p:spPr>
              <a:xfrm>
                <a:off x="211331" y="5011997"/>
                <a:ext cx="434160" cy="212040"/>
              </a:xfrm>
              <a:prstGeom prst="rect">
                <a:avLst/>
              </a:prstGeom>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p:cNvSpPr>
            <a:spLocks noGrp="1"/>
          </p:cNvSpPr>
          <p:nvPr>
            <p:ph type="subTitle" idx="4294967295"/>
          </p:nvPr>
        </p:nvSpPr>
        <p:spPr>
          <a:xfrm>
            <a:off x="1852862" y="2311449"/>
            <a:ext cx="6278562" cy="2819400"/>
          </a:xfrm>
          <a:ln>
            <a:noFill/>
          </a:ln>
        </p:spPr>
        <p:txBody>
          <a:bodyPr>
            <a:normAutofit fontScale="70000" lnSpcReduction="20000"/>
          </a:bodyPr>
          <a:lstStyle/>
          <a:p>
            <a:pPr fontAlgn="auto">
              <a:spcAft>
                <a:spcPts val="0"/>
              </a:spcAft>
              <a:defRPr/>
            </a:pPr>
            <a:endParaRPr lang="en-US" dirty="0"/>
          </a:p>
          <a:p>
            <a:pPr marL="114300" indent="0" algn="ctr" fontAlgn="auto">
              <a:spcAft>
                <a:spcPts val="0"/>
              </a:spcAft>
              <a:buNone/>
              <a:defRPr/>
            </a:pPr>
            <a:r>
              <a:rPr lang="en-US" sz="7700" dirty="0">
                <a:solidFill>
                  <a:schemeClr val="bg1"/>
                </a:solidFill>
                <a:latin typeface="Aharoni" panose="02010803020104030203" pitchFamily="2" charset="-79"/>
                <a:cs typeface="Aharoni" panose="02010803020104030203" pitchFamily="2" charset="-79"/>
              </a:rPr>
              <a:t>Perception and </a:t>
            </a:r>
          </a:p>
          <a:p>
            <a:pPr marL="114300" indent="0" algn="ctr" fontAlgn="auto">
              <a:spcAft>
                <a:spcPts val="0"/>
              </a:spcAft>
              <a:buNone/>
              <a:defRPr/>
            </a:pPr>
            <a:r>
              <a:rPr lang="en-US" sz="7700" dirty="0">
                <a:solidFill>
                  <a:schemeClr val="bg1"/>
                </a:solidFill>
                <a:latin typeface="Aharoni" panose="02010803020104030203" pitchFamily="2" charset="-79"/>
                <a:cs typeface="Aharoni" panose="02010803020104030203" pitchFamily="2" charset="-79"/>
              </a:rPr>
              <a:t>Individual  </a:t>
            </a:r>
          </a:p>
          <a:p>
            <a:pPr marL="114300" indent="0" algn="ctr" fontAlgn="auto">
              <a:spcAft>
                <a:spcPts val="0"/>
              </a:spcAft>
              <a:buNone/>
              <a:defRPr/>
            </a:pPr>
            <a:r>
              <a:rPr lang="en-US" sz="7700" dirty="0">
                <a:solidFill>
                  <a:schemeClr val="bg1"/>
                </a:solidFill>
                <a:latin typeface="Aharoni" panose="02010803020104030203" pitchFamily="2" charset="-79"/>
                <a:cs typeface="Aharoni" panose="02010803020104030203" pitchFamily="2" charset="-79"/>
              </a:rPr>
              <a:t>Decision Making  </a:t>
            </a:r>
          </a:p>
        </p:txBody>
      </p:sp>
      <p:sp>
        <p:nvSpPr>
          <p:cNvPr id="2" name="TextBox 1"/>
          <p:cNvSpPr txBox="1"/>
          <p:nvPr/>
        </p:nvSpPr>
        <p:spPr>
          <a:xfrm>
            <a:off x="1852862" y="1012371"/>
            <a:ext cx="938077" cy="1446550"/>
          </a:xfrm>
          <a:prstGeom prst="rect">
            <a:avLst/>
          </a:prstGeom>
          <a:noFill/>
        </p:spPr>
        <p:txBody>
          <a:bodyPr wrap="none" rtlCol="0">
            <a:spAutoFit/>
          </a:bodyPr>
          <a:lstStyle/>
          <a:p>
            <a:r>
              <a:rPr lang="en-US" sz="8800" b="1" dirty="0">
                <a:solidFill>
                  <a:schemeClr val="bg1"/>
                </a:solidFill>
                <a:latin typeface="Arial Black" panose="020B0A04020102020204" pitchFamily="34" charset="0"/>
                <a:cs typeface="Aharoni" panose="02010803020104030203" pitchFamily="2" charset="-79"/>
              </a:rPr>
              <a:t>6</a:t>
            </a:r>
          </a:p>
        </p:txBody>
      </p:sp>
    </p:spTree>
    <p:extLst>
      <p:ext uri="{BB962C8B-B14F-4D97-AF65-F5344CB8AC3E}">
        <p14:creationId xmlns:p14="http://schemas.microsoft.com/office/powerpoint/2010/main" val="1286551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bwMode="auto">
          <a:xfrm>
            <a:off x="889488" y="28220"/>
            <a:ext cx="8121405" cy="1264854"/>
          </a:xfrm>
        </p:spPr>
        <p:txBody>
          <a:bodyPr wrap="square" numCol="1" anchorCtr="0" compatLnSpc="1">
            <a:prstTxWarp prst="textNoShape">
              <a:avLst/>
            </a:prstTxWarp>
          </a:bodyPr>
          <a:lstStyle/>
          <a:p>
            <a:r>
              <a:rPr lang="en-US" sz="3400" dirty="0"/>
              <a:t> </a:t>
            </a:r>
            <a:r>
              <a:rPr lang="en-US" sz="3800" dirty="0"/>
              <a:t>Rational Model of Decision Making vs.  Bounded Rationality and Intuition</a:t>
            </a:r>
            <a:endParaRPr lang="en-US" sz="3800" dirty="0">
              <a:effectLst/>
              <a:latin typeface="Arial Narrow" pitchFamily="34" charset="0"/>
              <a:ea typeface="ＭＳ Ｐゴシック" pitchFamily="34" charset="-128"/>
            </a:endParaRPr>
          </a:p>
        </p:txBody>
      </p:sp>
      <p:sp>
        <p:nvSpPr>
          <p:cNvPr id="57352" name="Content Placeholder 13"/>
          <p:cNvSpPr>
            <a:spLocks noGrp="1"/>
          </p:cNvSpPr>
          <p:nvPr>
            <p:ph idx="1"/>
          </p:nvPr>
        </p:nvSpPr>
        <p:spPr bwMode="auto">
          <a:xfrm>
            <a:off x="889488" y="1534683"/>
            <a:ext cx="7987373" cy="4750128"/>
          </a:xfrm>
        </p:spPr>
        <p:txBody>
          <a:bodyPr wrap="square" numCol="1" anchor="t" anchorCtr="0" compatLnSpc="1">
            <a:prstTxWarp prst="textNoShape">
              <a:avLst/>
            </a:prstTxWarp>
            <a:normAutofit/>
          </a:bodyPr>
          <a:lstStyle/>
          <a:p>
            <a:pPr eaLnBrk="1" hangingPunct="1"/>
            <a:r>
              <a:rPr lang="en-US" sz="2800" dirty="0">
                <a:effectLst/>
                <a:ea typeface="ＭＳ Ｐゴシック" pitchFamily="34" charset="-128"/>
              </a:rPr>
              <a:t>How does bounded rationality work? </a:t>
            </a:r>
          </a:p>
          <a:p>
            <a:pPr lvl="1" eaLnBrk="1" hangingPunct="1"/>
            <a:r>
              <a:rPr lang="en-US" sz="2800" dirty="0">
                <a:effectLst/>
                <a:ea typeface="ＭＳ Ｐゴシック" pitchFamily="34" charset="-128"/>
              </a:rPr>
              <a:t>Once a problem is identified, the search for criteria and options begins. </a:t>
            </a:r>
          </a:p>
          <a:p>
            <a:pPr lvl="2"/>
            <a:r>
              <a:rPr lang="en-US" sz="2800" dirty="0">
                <a:effectLst/>
                <a:ea typeface="ＭＳ Ｐゴシック" pitchFamily="34" charset="-128"/>
              </a:rPr>
              <a:t>A limited list of the more conspicuous choices is identified.</a:t>
            </a:r>
          </a:p>
          <a:p>
            <a:pPr marL="1087438" lvl="2" indent="-311150"/>
            <a:r>
              <a:rPr lang="en-US" sz="2800" dirty="0">
                <a:effectLst/>
                <a:ea typeface="ＭＳ Ｐゴシック" pitchFamily="34" charset="-128"/>
              </a:rPr>
              <a:t>The decision maker then reviews the list, looking for a solution that is “good enough.”</a:t>
            </a:r>
          </a:p>
        </p:txBody>
      </p:sp>
      <p:sp>
        <p:nvSpPr>
          <p:cNvPr id="7" name="Slide Number Placeholder 5"/>
          <p:cNvSpPr>
            <a:spLocks noGrp="1"/>
          </p:cNvSpPr>
          <p:nvPr>
            <p:ph type="sldNum" sz="quarter" idx="12"/>
          </p:nvPr>
        </p:nvSpPr>
        <p:spPr/>
        <p:txBody>
          <a:bodyPr/>
          <a:lstStyle/>
          <a:p>
            <a:pPr>
              <a:defRPr/>
            </a:pPr>
            <a:r>
              <a:rPr lang="en-US" dirty="0"/>
              <a:t>6-</a:t>
            </a:r>
            <a:fld id="{35B523B4-38AF-48ED-90CF-BC3A39A1BBB2}" type="slidenum">
              <a:rPr lang="en-US"/>
              <a:pPr>
                <a:defRPr/>
              </a:pPr>
              <a:t>20</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mc:AlternateContent xmlns:mc="http://schemas.openxmlformats.org/markup-compatibility/2006" xmlns:p14="http://schemas.microsoft.com/office/powerpoint/2010/main">
        <mc:Choice Requires="p14">
          <p:contentPart p14:bwMode="auto" r:id="rId3">
            <p14:nvContentPartPr>
              <p14:cNvPr id="13" name="حبر 13">
                <a:extLst>
                  <a:ext uri="{FF2B5EF4-FFF2-40B4-BE49-F238E27FC236}">
                    <a16:creationId xmlns:a16="http://schemas.microsoft.com/office/drawing/2014/main" id="{71F67CF3-3CD3-726D-ED04-36115D2F4F95}"/>
                  </a:ext>
                </a:extLst>
              </p14:cNvPr>
              <p14:cNvContentPartPr/>
              <p14:nvPr/>
            </p14:nvContentPartPr>
            <p14:xfrm>
              <a:off x="5781419" y="1371204"/>
              <a:ext cx="1105920" cy="266040"/>
            </p14:xfrm>
          </p:contentPart>
        </mc:Choice>
        <mc:Fallback xmlns="">
          <p:pic>
            <p:nvPicPr>
              <p:cNvPr id="13" name="حبر 13">
                <a:extLst>
                  <a:ext uri="{FF2B5EF4-FFF2-40B4-BE49-F238E27FC236}">
                    <a16:creationId xmlns:a16="http://schemas.microsoft.com/office/drawing/2014/main" id="{71F67CF3-3CD3-726D-ED04-36115D2F4F95}"/>
                  </a:ext>
                </a:extLst>
              </p:cNvPr>
              <p:cNvPicPr/>
              <p:nvPr/>
            </p:nvPicPr>
            <p:blipFill>
              <a:blip r:embed="rId4"/>
              <a:stretch>
                <a:fillRect/>
              </a:stretch>
            </p:blipFill>
            <p:spPr>
              <a:xfrm>
                <a:off x="5766299" y="1356084"/>
                <a:ext cx="113652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حبر 29">
                <a:extLst>
                  <a:ext uri="{FF2B5EF4-FFF2-40B4-BE49-F238E27FC236}">
                    <a16:creationId xmlns:a16="http://schemas.microsoft.com/office/drawing/2014/main" id="{67382EEC-703F-39D1-A93E-74975127C743}"/>
                  </a:ext>
                </a:extLst>
              </p14:cNvPr>
              <p14:cNvContentPartPr/>
              <p14:nvPr/>
            </p14:nvContentPartPr>
            <p14:xfrm>
              <a:off x="3571019" y="1347084"/>
              <a:ext cx="2041920" cy="254160"/>
            </p14:xfrm>
          </p:contentPart>
        </mc:Choice>
        <mc:Fallback xmlns="">
          <p:pic>
            <p:nvPicPr>
              <p:cNvPr id="29" name="حبر 29">
                <a:extLst>
                  <a:ext uri="{FF2B5EF4-FFF2-40B4-BE49-F238E27FC236}">
                    <a16:creationId xmlns:a16="http://schemas.microsoft.com/office/drawing/2014/main" id="{67382EEC-703F-39D1-A93E-74975127C743}"/>
                  </a:ext>
                </a:extLst>
              </p:cNvPr>
              <p:cNvPicPr/>
              <p:nvPr/>
            </p:nvPicPr>
            <p:blipFill>
              <a:blip r:embed="rId6"/>
              <a:stretch>
                <a:fillRect/>
              </a:stretch>
            </p:blipFill>
            <p:spPr>
              <a:xfrm>
                <a:off x="3555536" y="1331964"/>
                <a:ext cx="2072525" cy="284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2" name="حبر 32">
                <a:extLst>
                  <a:ext uri="{FF2B5EF4-FFF2-40B4-BE49-F238E27FC236}">
                    <a16:creationId xmlns:a16="http://schemas.microsoft.com/office/drawing/2014/main" id="{164B6352-72DB-0D3D-8B46-95BADD74E22D}"/>
                  </a:ext>
                </a:extLst>
              </p14:cNvPr>
              <p14:cNvContentPartPr/>
              <p14:nvPr/>
            </p14:nvContentPartPr>
            <p14:xfrm>
              <a:off x="3685139" y="1631124"/>
              <a:ext cx="24480" cy="30600"/>
            </p14:xfrm>
          </p:contentPart>
        </mc:Choice>
        <mc:Fallback xmlns="">
          <p:pic>
            <p:nvPicPr>
              <p:cNvPr id="32" name="حبر 32">
                <a:extLst>
                  <a:ext uri="{FF2B5EF4-FFF2-40B4-BE49-F238E27FC236}">
                    <a16:creationId xmlns:a16="http://schemas.microsoft.com/office/drawing/2014/main" id="{164B6352-72DB-0D3D-8B46-95BADD74E22D}"/>
                  </a:ext>
                </a:extLst>
              </p:cNvPr>
              <p:cNvPicPr/>
              <p:nvPr/>
            </p:nvPicPr>
            <p:blipFill>
              <a:blip r:embed="rId8"/>
              <a:stretch>
                <a:fillRect/>
              </a:stretch>
            </p:blipFill>
            <p:spPr>
              <a:xfrm>
                <a:off x="3669659" y="1615644"/>
                <a:ext cx="5508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3" name="حبر 32">
                <a:extLst>
                  <a:ext uri="{FF2B5EF4-FFF2-40B4-BE49-F238E27FC236}">
                    <a16:creationId xmlns:a16="http://schemas.microsoft.com/office/drawing/2014/main" id="{448172CB-DB56-CEE3-BF4C-74666E6B8F00}"/>
                  </a:ext>
                </a:extLst>
              </p14:cNvPr>
              <p14:cNvContentPartPr/>
              <p14:nvPr/>
            </p14:nvContentPartPr>
            <p14:xfrm>
              <a:off x="1987283" y="3323530"/>
              <a:ext cx="3810240" cy="91080"/>
            </p14:xfrm>
          </p:contentPart>
        </mc:Choice>
        <mc:Fallback xmlns="">
          <p:pic>
            <p:nvPicPr>
              <p:cNvPr id="33" name="حبر 32">
                <a:extLst>
                  <a:ext uri="{FF2B5EF4-FFF2-40B4-BE49-F238E27FC236}">
                    <a16:creationId xmlns:a16="http://schemas.microsoft.com/office/drawing/2014/main" id="{448172CB-DB56-CEE3-BF4C-74666E6B8F00}"/>
                  </a:ext>
                </a:extLst>
              </p:cNvPr>
              <p:cNvPicPr/>
              <p:nvPr/>
            </p:nvPicPr>
            <p:blipFill>
              <a:blip r:embed="rId10"/>
              <a:stretch>
                <a:fillRect/>
              </a:stretch>
            </p:blipFill>
            <p:spPr>
              <a:xfrm>
                <a:off x="1971803" y="3308410"/>
                <a:ext cx="384084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4" name="حبر 33">
                <a:extLst>
                  <a:ext uri="{FF2B5EF4-FFF2-40B4-BE49-F238E27FC236}">
                    <a16:creationId xmlns:a16="http://schemas.microsoft.com/office/drawing/2014/main" id="{411A365D-6300-1696-151D-6E23562EBA90}"/>
                  </a:ext>
                </a:extLst>
              </p14:cNvPr>
              <p14:cNvContentPartPr/>
              <p14:nvPr/>
            </p14:nvContentPartPr>
            <p14:xfrm>
              <a:off x="6442283" y="4855690"/>
              <a:ext cx="1048680" cy="91080"/>
            </p14:xfrm>
          </p:contentPart>
        </mc:Choice>
        <mc:Fallback xmlns="">
          <p:pic>
            <p:nvPicPr>
              <p:cNvPr id="34" name="حبر 33">
                <a:extLst>
                  <a:ext uri="{FF2B5EF4-FFF2-40B4-BE49-F238E27FC236}">
                    <a16:creationId xmlns:a16="http://schemas.microsoft.com/office/drawing/2014/main" id="{411A365D-6300-1696-151D-6E23562EBA90}"/>
                  </a:ext>
                </a:extLst>
              </p:cNvPr>
              <p:cNvPicPr/>
              <p:nvPr/>
            </p:nvPicPr>
            <p:blipFill>
              <a:blip r:embed="rId12"/>
              <a:stretch>
                <a:fillRect/>
              </a:stretch>
            </p:blipFill>
            <p:spPr>
              <a:xfrm>
                <a:off x="6427163" y="4840210"/>
                <a:ext cx="107928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5" name="حبر 34">
                <a:extLst>
                  <a:ext uri="{FF2B5EF4-FFF2-40B4-BE49-F238E27FC236}">
                    <a16:creationId xmlns:a16="http://schemas.microsoft.com/office/drawing/2014/main" id="{4325B995-3397-2B76-B31E-3303CF3401B1}"/>
                  </a:ext>
                </a:extLst>
              </p14:cNvPr>
              <p14:cNvContentPartPr/>
              <p14:nvPr/>
            </p14:nvContentPartPr>
            <p14:xfrm>
              <a:off x="2299763" y="5208130"/>
              <a:ext cx="1131480" cy="121680"/>
            </p14:xfrm>
          </p:contentPart>
        </mc:Choice>
        <mc:Fallback xmlns="">
          <p:pic>
            <p:nvPicPr>
              <p:cNvPr id="35" name="حبر 34">
                <a:extLst>
                  <a:ext uri="{FF2B5EF4-FFF2-40B4-BE49-F238E27FC236}">
                    <a16:creationId xmlns:a16="http://schemas.microsoft.com/office/drawing/2014/main" id="{4325B995-3397-2B76-B31E-3303CF3401B1}"/>
                  </a:ext>
                </a:extLst>
              </p:cNvPr>
              <p:cNvPicPr/>
              <p:nvPr/>
            </p:nvPicPr>
            <p:blipFill>
              <a:blip r:embed="rId14"/>
              <a:stretch>
                <a:fillRect/>
              </a:stretch>
            </p:blipFill>
            <p:spPr>
              <a:xfrm>
                <a:off x="2284283" y="5193010"/>
                <a:ext cx="116208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 name="حبر 1">
                <a:extLst>
                  <a:ext uri="{FF2B5EF4-FFF2-40B4-BE49-F238E27FC236}">
                    <a16:creationId xmlns:a16="http://schemas.microsoft.com/office/drawing/2014/main" id="{7146DCE4-A07E-6ACD-646F-A262253638F2}"/>
                  </a:ext>
                </a:extLst>
              </p14:cNvPr>
              <p14:cNvContentPartPr/>
              <p14:nvPr/>
            </p14:nvContentPartPr>
            <p14:xfrm>
              <a:off x="6291611" y="2491807"/>
              <a:ext cx="2543760" cy="121320"/>
            </p14:xfrm>
          </p:contentPart>
        </mc:Choice>
        <mc:Fallback>
          <p:pic>
            <p:nvPicPr>
              <p:cNvPr id="2" name="حبر 1">
                <a:extLst>
                  <a:ext uri="{FF2B5EF4-FFF2-40B4-BE49-F238E27FC236}">
                    <a16:creationId xmlns:a16="http://schemas.microsoft.com/office/drawing/2014/main" id="{7146DCE4-A07E-6ACD-646F-A262253638F2}"/>
                  </a:ext>
                </a:extLst>
              </p:cNvPr>
              <p:cNvPicPr/>
              <p:nvPr/>
            </p:nvPicPr>
            <p:blipFill>
              <a:blip r:embed="rId16"/>
              <a:stretch>
                <a:fillRect/>
              </a:stretch>
            </p:blipFill>
            <p:spPr>
              <a:xfrm>
                <a:off x="6276491" y="2476687"/>
                <a:ext cx="257400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3" name="حبر 2">
                <a:extLst>
                  <a:ext uri="{FF2B5EF4-FFF2-40B4-BE49-F238E27FC236}">
                    <a16:creationId xmlns:a16="http://schemas.microsoft.com/office/drawing/2014/main" id="{38B2EDD5-4607-C12F-7490-21C3C95DC04E}"/>
                  </a:ext>
                </a:extLst>
              </p14:cNvPr>
              <p14:cNvContentPartPr/>
              <p14:nvPr/>
            </p14:nvContentPartPr>
            <p14:xfrm>
              <a:off x="1685411" y="2814727"/>
              <a:ext cx="4395960" cy="161640"/>
            </p14:xfrm>
          </p:contentPart>
        </mc:Choice>
        <mc:Fallback>
          <p:pic>
            <p:nvPicPr>
              <p:cNvPr id="3" name="حبر 2">
                <a:extLst>
                  <a:ext uri="{FF2B5EF4-FFF2-40B4-BE49-F238E27FC236}">
                    <a16:creationId xmlns:a16="http://schemas.microsoft.com/office/drawing/2014/main" id="{38B2EDD5-4607-C12F-7490-21C3C95DC04E}"/>
                  </a:ext>
                </a:extLst>
              </p:cNvPr>
              <p:cNvPicPr/>
              <p:nvPr/>
            </p:nvPicPr>
            <p:blipFill>
              <a:blip r:embed="rId18"/>
              <a:stretch>
                <a:fillRect/>
              </a:stretch>
            </p:blipFill>
            <p:spPr>
              <a:xfrm>
                <a:off x="1670291" y="2799247"/>
                <a:ext cx="442656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4" name="حبر 3">
                <a:extLst>
                  <a:ext uri="{FF2B5EF4-FFF2-40B4-BE49-F238E27FC236}">
                    <a16:creationId xmlns:a16="http://schemas.microsoft.com/office/drawing/2014/main" id="{7DDB32D1-3393-9A98-D647-6A4389DE4135}"/>
                  </a:ext>
                </a:extLst>
              </p14:cNvPr>
              <p14:cNvContentPartPr/>
              <p14:nvPr/>
            </p14:nvContentPartPr>
            <p14:xfrm>
              <a:off x="5076101" y="3453609"/>
              <a:ext cx="2926440" cy="93600"/>
            </p14:xfrm>
          </p:contentPart>
        </mc:Choice>
        <mc:Fallback>
          <p:pic>
            <p:nvPicPr>
              <p:cNvPr id="4" name="حبر 3">
                <a:extLst>
                  <a:ext uri="{FF2B5EF4-FFF2-40B4-BE49-F238E27FC236}">
                    <a16:creationId xmlns:a16="http://schemas.microsoft.com/office/drawing/2014/main" id="{7DDB32D1-3393-9A98-D647-6A4389DE4135}"/>
                  </a:ext>
                </a:extLst>
              </p:cNvPr>
              <p:cNvPicPr/>
              <p:nvPr/>
            </p:nvPicPr>
            <p:blipFill>
              <a:blip r:embed="rId20"/>
              <a:stretch>
                <a:fillRect/>
              </a:stretch>
            </p:blipFill>
            <p:spPr>
              <a:xfrm>
                <a:off x="5055941" y="3433089"/>
                <a:ext cx="296712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1" name="حبر 21">
                <a:extLst>
                  <a:ext uri="{FF2B5EF4-FFF2-40B4-BE49-F238E27FC236}">
                    <a16:creationId xmlns:a16="http://schemas.microsoft.com/office/drawing/2014/main" id="{A6619E45-B73D-D30E-D37B-67F187719EFF}"/>
                  </a:ext>
                </a:extLst>
              </p14:cNvPr>
              <p14:cNvContentPartPr/>
              <p14:nvPr/>
            </p14:nvContentPartPr>
            <p14:xfrm>
              <a:off x="6326381" y="2766369"/>
              <a:ext cx="1410480" cy="306360"/>
            </p14:xfrm>
          </p:contentPart>
        </mc:Choice>
        <mc:Fallback>
          <p:pic>
            <p:nvPicPr>
              <p:cNvPr id="21" name="حبر 21">
                <a:extLst>
                  <a:ext uri="{FF2B5EF4-FFF2-40B4-BE49-F238E27FC236}">
                    <a16:creationId xmlns:a16="http://schemas.microsoft.com/office/drawing/2014/main" id="{A6619E45-B73D-D30E-D37B-67F187719EFF}"/>
                  </a:ext>
                </a:extLst>
              </p:cNvPr>
              <p:cNvPicPr/>
              <p:nvPr/>
            </p:nvPicPr>
            <p:blipFill>
              <a:blip r:embed="rId22"/>
              <a:stretch>
                <a:fillRect/>
              </a:stretch>
            </p:blipFill>
            <p:spPr>
              <a:xfrm>
                <a:off x="6305856" y="2745849"/>
                <a:ext cx="1451530" cy="347040"/>
              </a:xfrm>
              <a:prstGeom prst="rect">
                <a:avLst/>
              </a:prstGeom>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bwMode="auto">
          <a:xfrm>
            <a:off x="889489" y="223299"/>
            <a:ext cx="8121404" cy="1264854"/>
          </a:xfrm>
        </p:spPr>
        <p:txBody>
          <a:bodyPr wrap="square" numCol="1" anchorCtr="0" compatLnSpc="1">
            <a:prstTxWarp prst="textNoShape">
              <a:avLst/>
            </a:prstTxWarp>
          </a:bodyPr>
          <a:lstStyle/>
          <a:p>
            <a:r>
              <a:rPr lang="en-US" sz="3400" dirty="0"/>
              <a:t> </a:t>
            </a:r>
            <a:r>
              <a:rPr lang="en-US" sz="3600" dirty="0"/>
              <a:t>Rational Model of Decision Making vs.  Bounded Rationality and Intuition</a:t>
            </a:r>
            <a:endParaRPr lang="en-US" sz="3400" dirty="0">
              <a:effectLst/>
              <a:latin typeface="Arial Narrow" pitchFamily="34" charset="0"/>
              <a:ea typeface="ＭＳ Ｐゴシック" pitchFamily="34" charset="-128"/>
            </a:endParaRPr>
          </a:p>
        </p:txBody>
      </p:sp>
      <p:sp>
        <p:nvSpPr>
          <p:cNvPr id="57352" name="Content Placeholder 13"/>
          <p:cNvSpPr>
            <a:spLocks noGrp="1"/>
          </p:cNvSpPr>
          <p:nvPr>
            <p:ph idx="1"/>
          </p:nvPr>
        </p:nvSpPr>
        <p:spPr bwMode="auto">
          <a:xfrm>
            <a:off x="878445" y="1525878"/>
            <a:ext cx="8132448" cy="4750128"/>
          </a:xfrm>
        </p:spPr>
        <p:txBody>
          <a:bodyPr wrap="square" numCol="1" anchor="t" anchorCtr="0" compatLnSpc="1">
            <a:prstTxWarp prst="textNoShape">
              <a:avLst/>
            </a:prstTxWarp>
            <a:normAutofit/>
          </a:bodyPr>
          <a:lstStyle/>
          <a:p>
            <a:r>
              <a:rPr lang="en-US" sz="2800" dirty="0">
                <a:ea typeface="ＭＳ Ｐゴシック" pitchFamily="34" charset="-128"/>
              </a:rPr>
              <a:t>Intuition</a:t>
            </a:r>
          </a:p>
          <a:p>
            <a:pPr lvl="1"/>
            <a:r>
              <a:rPr lang="en-US" sz="2800" b="1" dirty="0">
                <a:solidFill>
                  <a:srgbClr val="FF9900"/>
                </a:solidFill>
                <a:ea typeface="ＭＳ Ｐゴシック" pitchFamily="34" charset="-128"/>
              </a:rPr>
              <a:t>Intuitive decision making </a:t>
            </a:r>
            <a:r>
              <a:rPr lang="en-US" sz="2800" dirty="0">
                <a:ea typeface="ＭＳ Ｐゴシック" pitchFamily="34" charset="-128"/>
              </a:rPr>
              <a:t>occurs outside conscious thought; it relies on holistic associations, or links between disparate pieces of information, is fast, and is affectively charged, meaning it usually engages the emotions.</a:t>
            </a:r>
          </a:p>
          <a:p>
            <a:pPr lvl="1"/>
            <a:r>
              <a:rPr lang="en-US" sz="2800" dirty="0">
                <a:ea typeface="ＭＳ Ｐゴシック" pitchFamily="34" charset="-128"/>
              </a:rPr>
              <a:t>The key is neither to abandon nor rely solely on intuition, but to supplement it with evidence and good judgment.</a:t>
            </a:r>
          </a:p>
        </p:txBody>
      </p:sp>
      <p:sp>
        <p:nvSpPr>
          <p:cNvPr id="7" name="Slide Number Placeholder 5"/>
          <p:cNvSpPr>
            <a:spLocks noGrp="1"/>
          </p:cNvSpPr>
          <p:nvPr>
            <p:ph type="sldNum" sz="quarter" idx="12"/>
          </p:nvPr>
        </p:nvSpPr>
        <p:spPr/>
        <p:txBody>
          <a:bodyPr/>
          <a:lstStyle/>
          <a:p>
            <a:pPr>
              <a:defRPr/>
            </a:pPr>
            <a:r>
              <a:rPr lang="en-US" dirty="0"/>
              <a:t>6-</a:t>
            </a:r>
            <a:fld id="{35B523B4-38AF-48ED-90CF-BC3A39A1BBB2}" type="slidenum">
              <a:rPr lang="en-US"/>
              <a:pPr>
                <a:defRPr/>
              </a:pPr>
              <a:t>21</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mc:AlternateContent xmlns:mc="http://schemas.openxmlformats.org/markup-compatibility/2006" xmlns:p14="http://schemas.microsoft.com/office/powerpoint/2010/main">
        <mc:Choice Requires="p14">
          <p:contentPart p14:bwMode="auto" r:id="rId3">
            <p14:nvContentPartPr>
              <p14:cNvPr id="5" name="حبر 7">
                <a:extLst>
                  <a:ext uri="{FF2B5EF4-FFF2-40B4-BE49-F238E27FC236}">
                    <a16:creationId xmlns:a16="http://schemas.microsoft.com/office/drawing/2014/main" id="{28BDC4B7-B89E-AD45-64E5-A04255373CC6}"/>
                  </a:ext>
                </a:extLst>
              </p14:cNvPr>
              <p14:cNvContentPartPr/>
              <p14:nvPr/>
            </p14:nvContentPartPr>
            <p14:xfrm>
              <a:off x="2944163" y="1468810"/>
              <a:ext cx="1169640" cy="363240"/>
            </p14:xfrm>
          </p:contentPart>
        </mc:Choice>
        <mc:Fallback xmlns="">
          <p:pic>
            <p:nvPicPr>
              <p:cNvPr id="5" name="حبر 7">
                <a:extLst>
                  <a:ext uri="{FF2B5EF4-FFF2-40B4-BE49-F238E27FC236}">
                    <a16:creationId xmlns:a16="http://schemas.microsoft.com/office/drawing/2014/main" id="{28BDC4B7-B89E-AD45-64E5-A04255373CC6}"/>
                  </a:ext>
                </a:extLst>
              </p:cNvPr>
              <p:cNvPicPr/>
              <p:nvPr/>
            </p:nvPicPr>
            <p:blipFill>
              <a:blip r:embed="rId4"/>
              <a:stretch>
                <a:fillRect/>
              </a:stretch>
            </p:blipFill>
            <p:spPr>
              <a:xfrm>
                <a:off x="2929043" y="1453690"/>
                <a:ext cx="1200240" cy="393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حبر 7">
                <a:extLst>
                  <a:ext uri="{FF2B5EF4-FFF2-40B4-BE49-F238E27FC236}">
                    <a16:creationId xmlns:a16="http://schemas.microsoft.com/office/drawing/2014/main" id="{D714DD81-64AE-40D9-8808-A24DE4D44EEB}"/>
                  </a:ext>
                </a:extLst>
              </p14:cNvPr>
              <p14:cNvContentPartPr/>
              <p14:nvPr/>
            </p14:nvContentPartPr>
            <p14:xfrm>
              <a:off x="1717872" y="2879584"/>
              <a:ext cx="1985760" cy="49680"/>
            </p14:xfrm>
          </p:contentPart>
        </mc:Choice>
        <mc:Fallback xmlns="">
          <p:pic>
            <p:nvPicPr>
              <p:cNvPr id="8" name="حبر 7">
                <a:extLst>
                  <a:ext uri="{FF2B5EF4-FFF2-40B4-BE49-F238E27FC236}">
                    <a16:creationId xmlns:a16="http://schemas.microsoft.com/office/drawing/2014/main" id="{D714DD81-64AE-40D9-8808-A24DE4D44EEB}"/>
                  </a:ext>
                </a:extLst>
              </p:cNvPr>
              <p:cNvPicPr/>
              <p:nvPr/>
            </p:nvPicPr>
            <p:blipFill>
              <a:blip r:embed="rId6"/>
              <a:stretch>
                <a:fillRect/>
              </a:stretch>
            </p:blipFill>
            <p:spPr>
              <a:xfrm>
                <a:off x="1702392" y="2864104"/>
                <a:ext cx="201636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حبر 12">
                <a:extLst>
                  <a:ext uri="{FF2B5EF4-FFF2-40B4-BE49-F238E27FC236}">
                    <a16:creationId xmlns:a16="http://schemas.microsoft.com/office/drawing/2014/main" id="{719FA192-FE02-96E8-AEF9-2C37F62B7DF2}"/>
                  </a:ext>
                </a:extLst>
              </p14:cNvPr>
              <p14:cNvContentPartPr/>
              <p14:nvPr/>
            </p14:nvContentPartPr>
            <p14:xfrm>
              <a:off x="6072496" y="2524599"/>
              <a:ext cx="2278080" cy="40320"/>
            </p14:xfrm>
          </p:contentPart>
        </mc:Choice>
        <mc:Fallback xmlns="">
          <p:pic>
            <p:nvPicPr>
              <p:cNvPr id="12" name="حبر 12">
                <a:extLst>
                  <a:ext uri="{FF2B5EF4-FFF2-40B4-BE49-F238E27FC236}">
                    <a16:creationId xmlns:a16="http://schemas.microsoft.com/office/drawing/2014/main" id="{719FA192-FE02-96E8-AEF9-2C37F62B7DF2}"/>
                  </a:ext>
                </a:extLst>
              </p:cNvPr>
              <p:cNvPicPr/>
              <p:nvPr/>
            </p:nvPicPr>
            <p:blipFill>
              <a:blip r:embed="rId8"/>
              <a:stretch>
                <a:fillRect/>
              </a:stretch>
            </p:blipFill>
            <p:spPr>
              <a:xfrm>
                <a:off x="6057376" y="2509119"/>
                <a:ext cx="230868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5" name="حبر 25">
                <a:extLst>
                  <a:ext uri="{FF2B5EF4-FFF2-40B4-BE49-F238E27FC236}">
                    <a16:creationId xmlns:a16="http://schemas.microsoft.com/office/drawing/2014/main" id="{AC966802-E482-5ABE-1BBB-8B90651F5447}"/>
                  </a:ext>
                </a:extLst>
              </p14:cNvPr>
              <p14:cNvContentPartPr/>
              <p14:nvPr/>
            </p14:nvContentPartPr>
            <p14:xfrm>
              <a:off x="8127376" y="1753839"/>
              <a:ext cx="552960" cy="304920"/>
            </p14:xfrm>
          </p:contentPart>
        </mc:Choice>
        <mc:Fallback xmlns="">
          <p:pic>
            <p:nvPicPr>
              <p:cNvPr id="25" name="حبر 25">
                <a:extLst>
                  <a:ext uri="{FF2B5EF4-FFF2-40B4-BE49-F238E27FC236}">
                    <a16:creationId xmlns:a16="http://schemas.microsoft.com/office/drawing/2014/main" id="{AC966802-E482-5ABE-1BBB-8B90651F5447}"/>
                  </a:ext>
                </a:extLst>
              </p:cNvPr>
              <p:cNvPicPr/>
              <p:nvPr/>
            </p:nvPicPr>
            <p:blipFill>
              <a:blip r:embed="rId10"/>
              <a:stretch>
                <a:fillRect/>
              </a:stretch>
            </p:blipFill>
            <p:spPr>
              <a:xfrm>
                <a:off x="8112256" y="1738377"/>
                <a:ext cx="583560" cy="33548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6" name="حبر 36">
                <a:extLst>
                  <a:ext uri="{FF2B5EF4-FFF2-40B4-BE49-F238E27FC236}">
                    <a16:creationId xmlns:a16="http://schemas.microsoft.com/office/drawing/2014/main" id="{1D28BAEB-DB17-0ED0-8467-A58139B84466}"/>
                  </a:ext>
                </a:extLst>
              </p14:cNvPr>
              <p14:cNvContentPartPr/>
              <p14:nvPr/>
            </p14:nvContentPartPr>
            <p14:xfrm>
              <a:off x="6841096" y="1748079"/>
              <a:ext cx="1131120" cy="334800"/>
            </p14:xfrm>
          </p:contentPart>
        </mc:Choice>
        <mc:Fallback xmlns="">
          <p:pic>
            <p:nvPicPr>
              <p:cNvPr id="36" name="حبر 36">
                <a:extLst>
                  <a:ext uri="{FF2B5EF4-FFF2-40B4-BE49-F238E27FC236}">
                    <a16:creationId xmlns:a16="http://schemas.microsoft.com/office/drawing/2014/main" id="{1D28BAEB-DB17-0ED0-8467-A58139B84466}"/>
                  </a:ext>
                </a:extLst>
              </p:cNvPr>
              <p:cNvPicPr/>
              <p:nvPr/>
            </p:nvPicPr>
            <p:blipFill>
              <a:blip r:embed="rId12"/>
              <a:stretch>
                <a:fillRect/>
              </a:stretch>
            </p:blipFill>
            <p:spPr>
              <a:xfrm>
                <a:off x="6825976" y="1732599"/>
                <a:ext cx="116172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7" name="حبر 36">
                <a:extLst>
                  <a:ext uri="{FF2B5EF4-FFF2-40B4-BE49-F238E27FC236}">
                    <a16:creationId xmlns:a16="http://schemas.microsoft.com/office/drawing/2014/main" id="{EA36F1AC-4657-7C44-131F-D26D26851252}"/>
                  </a:ext>
                </a:extLst>
              </p14:cNvPr>
              <p14:cNvContentPartPr/>
              <p14:nvPr/>
            </p14:nvContentPartPr>
            <p14:xfrm>
              <a:off x="7640902" y="2777400"/>
              <a:ext cx="169200" cy="126000"/>
            </p14:xfrm>
          </p:contentPart>
        </mc:Choice>
        <mc:Fallback xmlns="">
          <p:pic>
            <p:nvPicPr>
              <p:cNvPr id="37" name="حبر 36">
                <a:extLst>
                  <a:ext uri="{FF2B5EF4-FFF2-40B4-BE49-F238E27FC236}">
                    <a16:creationId xmlns:a16="http://schemas.microsoft.com/office/drawing/2014/main" id="{EA36F1AC-4657-7C44-131F-D26D26851252}"/>
                  </a:ext>
                </a:extLst>
              </p:cNvPr>
              <p:cNvPicPr/>
              <p:nvPr/>
            </p:nvPicPr>
            <p:blipFill>
              <a:blip r:embed="rId14"/>
              <a:stretch>
                <a:fillRect/>
              </a:stretch>
            </p:blipFill>
            <p:spPr>
              <a:xfrm>
                <a:off x="7625782" y="2761920"/>
                <a:ext cx="19980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9" name="حبر 38">
                <a:extLst>
                  <a:ext uri="{FF2B5EF4-FFF2-40B4-BE49-F238E27FC236}">
                    <a16:creationId xmlns:a16="http://schemas.microsoft.com/office/drawing/2014/main" id="{956A64D7-0A28-43BE-ADC7-550636558706}"/>
                  </a:ext>
                </a:extLst>
              </p14:cNvPr>
              <p14:cNvContentPartPr/>
              <p14:nvPr/>
            </p14:nvContentPartPr>
            <p14:xfrm>
              <a:off x="8791102" y="2978280"/>
              <a:ext cx="144720" cy="12960"/>
            </p14:xfrm>
          </p:contentPart>
        </mc:Choice>
        <mc:Fallback xmlns="">
          <p:pic>
            <p:nvPicPr>
              <p:cNvPr id="39" name="حبر 38">
                <a:extLst>
                  <a:ext uri="{FF2B5EF4-FFF2-40B4-BE49-F238E27FC236}">
                    <a16:creationId xmlns:a16="http://schemas.microsoft.com/office/drawing/2014/main" id="{956A64D7-0A28-43BE-ADC7-550636558706}"/>
                  </a:ext>
                </a:extLst>
              </p:cNvPr>
              <p:cNvPicPr/>
              <p:nvPr/>
            </p:nvPicPr>
            <p:blipFill>
              <a:blip r:embed="rId16"/>
              <a:stretch>
                <a:fillRect/>
              </a:stretch>
            </p:blipFill>
            <p:spPr>
              <a:xfrm>
                <a:off x="8775622" y="2963160"/>
                <a:ext cx="17532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1" name="حبر 41">
                <a:extLst>
                  <a:ext uri="{FF2B5EF4-FFF2-40B4-BE49-F238E27FC236}">
                    <a16:creationId xmlns:a16="http://schemas.microsoft.com/office/drawing/2014/main" id="{740901B4-B02B-3362-727E-C328489A6AA0}"/>
                  </a:ext>
                </a:extLst>
              </p14:cNvPr>
              <p14:cNvContentPartPr/>
              <p14:nvPr/>
            </p14:nvContentPartPr>
            <p14:xfrm>
              <a:off x="8552062" y="2733480"/>
              <a:ext cx="418680" cy="169920"/>
            </p14:xfrm>
          </p:contentPart>
        </mc:Choice>
        <mc:Fallback xmlns="">
          <p:pic>
            <p:nvPicPr>
              <p:cNvPr id="41" name="حبر 41">
                <a:extLst>
                  <a:ext uri="{FF2B5EF4-FFF2-40B4-BE49-F238E27FC236}">
                    <a16:creationId xmlns:a16="http://schemas.microsoft.com/office/drawing/2014/main" id="{740901B4-B02B-3362-727E-C328489A6AA0}"/>
                  </a:ext>
                </a:extLst>
              </p:cNvPr>
              <p:cNvPicPr/>
              <p:nvPr/>
            </p:nvPicPr>
            <p:blipFill>
              <a:blip r:embed="rId18"/>
              <a:stretch>
                <a:fillRect/>
              </a:stretch>
            </p:blipFill>
            <p:spPr>
              <a:xfrm>
                <a:off x="8536942" y="2718000"/>
                <a:ext cx="44892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2" name="حبر 41">
                <a:extLst>
                  <a:ext uri="{FF2B5EF4-FFF2-40B4-BE49-F238E27FC236}">
                    <a16:creationId xmlns:a16="http://schemas.microsoft.com/office/drawing/2014/main" id="{E4EE623B-42E0-C47C-421F-3F62A925BE22}"/>
                  </a:ext>
                </a:extLst>
              </p14:cNvPr>
              <p14:cNvContentPartPr/>
              <p14:nvPr/>
            </p14:nvContentPartPr>
            <p14:xfrm>
              <a:off x="8131222" y="2804040"/>
              <a:ext cx="232920" cy="200160"/>
            </p14:xfrm>
          </p:contentPart>
        </mc:Choice>
        <mc:Fallback xmlns="">
          <p:pic>
            <p:nvPicPr>
              <p:cNvPr id="42" name="حبر 41">
                <a:extLst>
                  <a:ext uri="{FF2B5EF4-FFF2-40B4-BE49-F238E27FC236}">
                    <a16:creationId xmlns:a16="http://schemas.microsoft.com/office/drawing/2014/main" id="{E4EE623B-42E0-C47C-421F-3F62A925BE22}"/>
                  </a:ext>
                </a:extLst>
              </p:cNvPr>
              <p:cNvPicPr/>
              <p:nvPr/>
            </p:nvPicPr>
            <p:blipFill>
              <a:blip r:embed="rId20"/>
              <a:stretch>
                <a:fillRect/>
              </a:stretch>
            </p:blipFill>
            <p:spPr>
              <a:xfrm>
                <a:off x="8116102" y="2788560"/>
                <a:ext cx="26352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5" name="حبر 55">
                <a:extLst>
                  <a:ext uri="{FF2B5EF4-FFF2-40B4-BE49-F238E27FC236}">
                    <a16:creationId xmlns:a16="http://schemas.microsoft.com/office/drawing/2014/main" id="{971C0C8A-C8D5-4611-FAA7-67E32F65F0D6}"/>
                  </a:ext>
                </a:extLst>
              </p14:cNvPr>
              <p14:cNvContentPartPr/>
              <p14:nvPr/>
            </p14:nvContentPartPr>
            <p14:xfrm>
              <a:off x="8068222" y="3104280"/>
              <a:ext cx="993240" cy="263880"/>
            </p14:xfrm>
          </p:contentPart>
        </mc:Choice>
        <mc:Fallback xmlns="">
          <p:pic>
            <p:nvPicPr>
              <p:cNvPr id="55" name="حبر 55">
                <a:extLst>
                  <a:ext uri="{FF2B5EF4-FFF2-40B4-BE49-F238E27FC236}">
                    <a16:creationId xmlns:a16="http://schemas.microsoft.com/office/drawing/2014/main" id="{971C0C8A-C8D5-4611-FAA7-67E32F65F0D6}"/>
                  </a:ext>
                </a:extLst>
              </p:cNvPr>
              <p:cNvPicPr/>
              <p:nvPr/>
            </p:nvPicPr>
            <p:blipFill>
              <a:blip r:embed="rId22"/>
              <a:stretch>
                <a:fillRect/>
              </a:stretch>
            </p:blipFill>
            <p:spPr>
              <a:xfrm>
                <a:off x="8053102" y="3088821"/>
                <a:ext cx="1023840" cy="294438"/>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0" name="حبر 60">
                <a:extLst>
                  <a:ext uri="{FF2B5EF4-FFF2-40B4-BE49-F238E27FC236}">
                    <a16:creationId xmlns:a16="http://schemas.microsoft.com/office/drawing/2014/main" id="{A1D9D87B-C54B-448F-40FA-15223D01C897}"/>
                  </a:ext>
                </a:extLst>
              </p14:cNvPr>
              <p14:cNvContentPartPr/>
              <p14:nvPr/>
            </p14:nvContentPartPr>
            <p14:xfrm>
              <a:off x="8175142" y="3430800"/>
              <a:ext cx="867600" cy="195120"/>
            </p14:xfrm>
          </p:contentPart>
        </mc:Choice>
        <mc:Fallback xmlns="">
          <p:pic>
            <p:nvPicPr>
              <p:cNvPr id="60" name="حبر 60">
                <a:extLst>
                  <a:ext uri="{FF2B5EF4-FFF2-40B4-BE49-F238E27FC236}">
                    <a16:creationId xmlns:a16="http://schemas.microsoft.com/office/drawing/2014/main" id="{A1D9D87B-C54B-448F-40FA-15223D01C897}"/>
                  </a:ext>
                </a:extLst>
              </p:cNvPr>
              <p:cNvPicPr/>
              <p:nvPr/>
            </p:nvPicPr>
            <p:blipFill>
              <a:blip r:embed="rId24"/>
              <a:stretch>
                <a:fillRect/>
              </a:stretch>
            </p:blipFill>
            <p:spPr>
              <a:xfrm>
                <a:off x="8160022" y="3415680"/>
                <a:ext cx="89820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1" name="حبر 60">
                <a:extLst>
                  <a:ext uri="{FF2B5EF4-FFF2-40B4-BE49-F238E27FC236}">
                    <a16:creationId xmlns:a16="http://schemas.microsoft.com/office/drawing/2014/main" id="{826A0201-E1A3-4B9B-5636-A2B0E54D2EC7}"/>
                  </a:ext>
                </a:extLst>
              </p14:cNvPr>
              <p14:cNvContentPartPr/>
              <p14:nvPr/>
            </p14:nvContentPartPr>
            <p14:xfrm>
              <a:off x="7686599" y="3294668"/>
              <a:ext cx="247320" cy="835920"/>
            </p14:xfrm>
          </p:contentPart>
        </mc:Choice>
        <mc:Fallback xmlns="">
          <p:pic>
            <p:nvPicPr>
              <p:cNvPr id="61" name="حبر 60">
                <a:extLst>
                  <a:ext uri="{FF2B5EF4-FFF2-40B4-BE49-F238E27FC236}">
                    <a16:creationId xmlns:a16="http://schemas.microsoft.com/office/drawing/2014/main" id="{826A0201-E1A3-4B9B-5636-A2B0E54D2EC7}"/>
                  </a:ext>
                </a:extLst>
              </p:cNvPr>
              <p:cNvPicPr/>
              <p:nvPr/>
            </p:nvPicPr>
            <p:blipFill>
              <a:blip r:embed="rId26"/>
              <a:stretch>
                <a:fillRect/>
              </a:stretch>
            </p:blipFill>
            <p:spPr>
              <a:xfrm>
                <a:off x="7671119" y="3279548"/>
                <a:ext cx="277920" cy="8665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7345" name="حبر 57345">
                <a:extLst>
                  <a:ext uri="{FF2B5EF4-FFF2-40B4-BE49-F238E27FC236}">
                    <a16:creationId xmlns:a16="http://schemas.microsoft.com/office/drawing/2014/main" id="{20C61B2F-E2DD-4DD5-5976-C5E1678915D9}"/>
                  </a:ext>
                </a:extLst>
              </p14:cNvPr>
              <p14:cNvContentPartPr/>
              <p14:nvPr/>
            </p14:nvContentPartPr>
            <p14:xfrm>
              <a:off x="8674079" y="3873908"/>
              <a:ext cx="304200" cy="266400"/>
            </p14:xfrm>
          </p:contentPart>
        </mc:Choice>
        <mc:Fallback xmlns="">
          <p:pic>
            <p:nvPicPr>
              <p:cNvPr id="57345" name="حبر 57345">
                <a:extLst>
                  <a:ext uri="{FF2B5EF4-FFF2-40B4-BE49-F238E27FC236}">
                    <a16:creationId xmlns:a16="http://schemas.microsoft.com/office/drawing/2014/main" id="{20C61B2F-E2DD-4DD5-5976-C5E1678915D9}"/>
                  </a:ext>
                </a:extLst>
              </p:cNvPr>
              <p:cNvPicPr/>
              <p:nvPr/>
            </p:nvPicPr>
            <p:blipFill>
              <a:blip r:embed="rId28"/>
              <a:stretch>
                <a:fillRect/>
              </a:stretch>
            </p:blipFill>
            <p:spPr>
              <a:xfrm>
                <a:off x="8658599" y="3858788"/>
                <a:ext cx="33480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7353" name="حبر 57353">
                <a:extLst>
                  <a:ext uri="{FF2B5EF4-FFF2-40B4-BE49-F238E27FC236}">
                    <a16:creationId xmlns:a16="http://schemas.microsoft.com/office/drawing/2014/main" id="{EFFD25DC-9468-CC83-039F-221C41617BC6}"/>
                  </a:ext>
                </a:extLst>
              </p14:cNvPr>
              <p14:cNvContentPartPr/>
              <p14:nvPr/>
            </p14:nvContentPartPr>
            <p14:xfrm>
              <a:off x="8085119" y="3841508"/>
              <a:ext cx="551160" cy="308160"/>
            </p14:xfrm>
          </p:contentPart>
        </mc:Choice>
        <mc:Fallback xmlns="">
          <p:pic>
            <p:nvPicPr>
              <p:cNvPr id="57353" name="حبر 57353">
                <a:extLst>
                  <a:ext uri="{FF2B5EF4-FFF2-40B4-BE49-F238E27FC236}">
                    <a16:creationId xmlns:a16="http://schemas.microsoft.com/office/drawing/2014/main" id="{EFFD25DC-9468-CC83-039F-221C41617BC6}"/>
                  </a:ext>
                </a:extLst>
              </p:cNvPr>
              <p:cNvPicPr/>
              <p:nvPr/>
            </p:nvPicPr>
            <p:blipFill>
              <a:blip r:embed="rId30"/>
              <a:stretch>
                <a:fillRect/>
              </a:stretch>
            </p:blipFill>
            <p:spPr>
              <a:xfrm>
                <a:off x="8069999" y="3826046"/>
                <a:ext cx="581760" cy="338365"/>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57364" name="حبر 57364">
                <a:extLst>
                  <a:ext uri="{FF2B5EF4-FFF2-40B4-BE49-F238E27FC236}">
                    <a16:creationId xmlns:a16="http://schemas.microsoft.com/office/drawing/2014/main" id="{B4034432-5AA2-14CD-7EE6-A9C6693B9C68}"/>
                  </a:ext>
                </a:extLst>
              </p14:cNvPr>
              <p14:cNvContentPartPr/>
              <p14:nvPr/>
            </p14:nvContentPartPr>
            <p14:xfrm>
              <a:off x="7971359" y="4206548"/>
              <a:ext cx="1045080" cy="294840"/>
            </p14:xfrm>
          </p:contentPart>
        </mc:Choice>
        <mc:Fallback xmlns="">
          <p:pic>
            <p:nvPicPr>
              <p:cNvPr id="57364" name="حبر 57364">
                <a:extLst>
                  <a:ext uri="{FF2B5EF4-FFF2-40B4-BE49-F238E27FC236}">
                    <a16:creationId xmlns:a16="http://schemas.microsoft.com/office/drawing/2014/main" id="{B4034432-5AA2-14CD-7EE6-A9C6693B9C68}"/>
                  </a:ext>
                </a:extLst>
              </p:cNvPr>
              <p:cNvPicPr/>
              <p:nvPr/>
            </p:nvPicPr>
            <p:blipFill>
              <a:blip r:embed="rId32"/>
              <a:stretch>
                <a:fillRect/>
              </a:stretch>
            </p:blipFill>
            <p:spPr>
              <a:xfrm>
                <a:off x="7956234" y="4191068"/>
                <a:ext cx="1075691" cy="3250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7373" name="حبر 57373">
                <a:extLst>
                  <a:ext uri="{FF2B5EF4-FFF2-40B4-BE49-F238E27FC236}">
                    <a16:creationId xmlns:a16="http://schemas.microsoft.com/office/drawing/2014/main" id="{7203EC59-E0AC-9A0C-1BEF-69FC697C573E}"/>
                  </a:ext>
                </a:extLst>
              </p14:cNvPr>
              <p14:cNvContentPartPr/>
              <p14:nvPr/>
            </p14:nvContentPartPr>
            <p14:xfrm>
              <a:off x="7126079" y="4168388"/>
              <a:ext cx="722160" cy="332640"/>
            </p14:xfrm>
          </p:contentPart>
        </mc:Choice>
        <mc:Fallback xmlns="">
          <p:pic>
            <p:nvPicPr>
              <p:cNvPr id="57373" name="حبر 57373">
                <a:extLst>
                  <a:ext uri="{FF2B5EF4-FFF2-40B4-BE49-F238E27FC236}">
                    <a16:creationId xmlns:a16="http://schemas.microsoft.com/office/drawing/2014/main" id="{7203EC59-E0AC-9A0C-1BEF-69FC697C573E}"/>
                  </a:ext>
                </a:extLst>
              </p:cNvPr>
              <p:cNvPicPr/>
              <p:nvPr/>
            </p:nvPicPr>
            <p:blipFill>
              <a:blip r:embed="rId34"/>
              <a:stretch>
                <a:fillRect/>
              </a:stretch>
            </p:blipFill>
            <p:spPr>
              <a:xfrm>
                <a:off x="7110959" y="4153268"/>
                <a:ext cx="752400" cy="3632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7374" name="حبر 57373">
                <a:extLst>
                  <a:ext uri="{FF2B5EF4-FFF2-40B4-BE49-F238E27FC236}">
                    <a16:creationId xmlns:a16="http://schemas.microsoft.com/office/drawing/2014/main" id="{F9812048-6984-2F81-E3EF-34561293B517}"/>
                  </a:ext>
                </a:extLst>
              </p14:cNvPr>
              <p14:cNvContentPartPr/>
              <p14:nvPr/>
            </p14:nvContentPartPr>
            <p14:xfrm>
              <a:off x="1666319" y="3741068"/>
              <a:ext cx="3708000" cy="133560"/>
            </p14:xfrm>
          </p:contentPart>
        </mc:Choice>
        <mc:Fallback xmlns="">
          <p:pic>
            <p:nvPicPr>
              <p:cNvPr id="57374" name="حبر 57373">
                <a:extLst>
                  <a:ext uri="{FF2B5EF4-FFF2-40B4-BE49-F238E27FC236}">
                    <a16:creationId xmlns:a16="http://schemas.microsoft.com/office/drawing/2014/main" id="{F9812048-6984-2F81-E3EF-34561293B517}"/>
                  </a:ext>
                </a:extLst>
              </p:cNvPr>
              <p:cNvPicPr/>
              <p:nvPr/>
            </p:nvPicPr>
            <p:blipFill>
              <a:blip r:embed="rId36"/>
              <a:stretch>
                <a:fillRect/>
              </a:stretch>
            </p:blipFill>
            <p:spPr>
              <a:xfrm>
                <a:off x="1650839" y="3725948"/>
                <a:ext cx="373824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7375" name="حبر 57374">
                <a:extLst>
                  <a:ext uri="{FF2B5EF4-FFF2-40B4-BE49-F238E27FC236}">
                    <a16:creationId xmlns:a16="http://schemas.microsoft.com/office/drawing/2014/main" id="{BE41D587-58FD-13AB-6992-B5E4270A4A36}"/>
                  </a:ext>
                </a:extLst>
              </p14:cNvPr>
              <p14:cNvContentPartPr/>
              <p14:nvPr/>
            </p14:nvContentPartPr>
            <p14:xfrm>
              <a:off x="5412839" y="3760148"/>
              <a:ext cx="564840" cy="28800"/>
            </p14:xfrm>
          </p:contentPart>
        </mc:Choice>
        <mc:Fallback xmlns="">
          <p:pic>
            <p:nvPicPr>
              <p:cNvPr id="57375" name="حبر 57374">
                <a:extLst>
                  <a:ext uri="{FF2B5EF4-FFF2-40B4-BE49-F238E27FC236}">
                    <a16:creationId xmlns:a16="http://schemas.microsoft.com/office/drawing/2014/main" id="{BE41D587-58FD-13AB-6992-B5E4270A4A36}"/>
                  </a:ext>
                </a:extLst>
              </p:cNvPr>
              <p:cNvPicPr/>
              <p:nvPr/>
            </p:nvPicPr>
            <p:blipFill>
              <a:blip r:embed="rId38"/>
              <a:stretch>
                <a:fillRect/>
              </a:stretch>
            </p:blipFill>
            <p:spPr>
              <a:xfrm>
                <a:off x="5397359" y="3745028"/>
                <a:ext cx="59544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7376" name="حبر 57375">
                <a:extLst>
                  <a:ext uri="{FF2B5EF4-FFF2-40B4-BE49-F238E27FC236}">
                    <a16:creationId xmlns:a16="http://schemas.microsoft.com/office/drawing/2014/main" id="{F66C1242-4E70-7606-B387-A9AD8726F272}"/>
                  </a:ext>
                </a:extLst>
              </p14:cNvPr>
              <p14:cNvContentPartPr/>
              <p14:nvPr/>
            </p14:nvContentPartPr>
            <p14:xfrm>
              <a:off x="1704119" y="4234988"/>
              <a:ext cx="2839680" cy="66960"/>
            </p14:xfrm>
          </p:contentPart>
        </mc:Choice>
        <mc:Fallback xmlns="">
          <p:pic>
            <p:nvPicPr>
              <p:cNvPr id="57376" name="حبر 57375">
                <a:extLst>
                  <a:ext uri="{FF2B5EF4-FFF2-40B4-BE49-F238E27FC236}">
                    <a16:creationId xmlns:a16="http://schemas.microsoft.com/office/drawing/2014/main" id="{F66C1242-4E70-7606-B387-A9AD8726F272}"/>
                  </a:ext>
                </a:extLst>
              </p:cNvPr>
              <p:cNvPicPr/>
              <p:nvPr/>
            </p:nvPicPr>
            <p:blipFill>
              <a:blip r:embed="rId40"/>
              <a:stretch>
                <a:fillRect/>
              </a:stretch>
            </p:blipFill>
            <p:spPr>
              <a:xfrm>
                <a:off x="1688999" y="4219508"/>
                <a:ext cx="286992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7377" name="حبر 57376">
                <a:extLst>
                  <a:ext uri="{FF2B5EF4-FFF2-40B4-BE49-F238E27FC236}">
                    <a16:creationId xmlns:a16="http://schemas.microsoft.com/office/drawing/2014/main" id="{963B068D-97EC-F6F3-E343-CC22DD9DF131}"/>
                  </a:ext>
                </a:extLst>
              </p14:cNvPr>
              <p14:cNvContentPartPr/>
              <p14:nvPr/>
            </p14:nvContentPartPr>
            <p14:xfrm>
              <a:off x="1784399" y="4624148"/>
              <a:ext cx="2949120" cy="66960"/>
            </p14:xfrm>
          </p:contentPart>
        </mc:Choice>
        <mc:Fallback xmlns="">
          <p:pic>
            <p:nvPicPr>
              <p:cNvPr id="57377" name="حبر 57376">
                <a:extLst>
                  <a:ext uri="{FF2B5EF4-FFF2-40B4-BE49-F238E27FC236}">
                    <a16:creationId xmlns:a16="http://schemas.microsoft.com/office/drawing/2014/main" id="{963B068D-97EC-F6F3-E343-CC22DD9DF131}"/>
                  </a:ext>
                </a:extLst>
              </p:cNvPr>
              <p:cNvPicPr/>
              <p:nvPr/>
            </p:nvPicPr>
            <p:blipFill>
              <a:blip r:embed="rId42"/>
              <a:stretch>
                <a:fillRect/>
              </a:stretch>
            </p:blipFill>
            <p:spPr>
              <a:xfrm>
                <a:off x="1769279" y="4609028"/>
                <a:ext cx="297972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7384" name="حبر 57384">
                <a:extLst>
                  <a:ext uri="{FF2B5EF4-FFF2-40B4-BE49-F238E27FC236}">
                    <a16:creationId xmlns:a16="http://schemas.microsoft.com/office/drawing/2014/main" id="{2C65618C-94B6-CB29-9865-32889636A68D}"/>
                  </a:ext>
                </a:extLst>
              </p14:cNvPr>
              <p14:cNvContentPartPr/>
              <p14:nvPr/>
            </p14:nvContentPartPr>
            <p14:xfrm>
              <a:off x="1201656" y="4341726"/>
              <a:ext cx="443880" cy="191520"/>
            </p14:xfrm>
          </p:contentPart>
        </mc:Choice>
        <mc:Fallback xmlns="">
          <p:pic>
            <p:nvPicPr>
              <p:cNvPr id="57384" name="حبر 57384">
                <a:extLst>
                  <a:ext uri="{FF2B5EF4-FFF2-40B4-BE49-F238E27FC236}">
                    <a16:creationId xmlns:a16="http://schemas.microsoft.com/office/drawing/2014/main" id="{2C65618C-94B6-CB29-9865-32889636A68D}"/>
                  </a:ext>
                </a:extLst>
              </p:cNvPr>
              <p:cNvPicPr/>
              <p:nvPr/>
            </p:nvPicPr>
            <p:blipFill>
              <a:blip r:embed="rId44"/>
              <a:stretch>
                <a:fillRect/>
              </a:stretch>
            </p:blipFill>
            <p:spPr>
              <a:xfrm>
                <a:off x="1186536" y="4326606"/>
                <a:ext cx="47448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7396" name="حبر 57397">
                <a:extLst>
                  <a:ext uri="{FF2B5EF4-FFF2-40B4-BE49-F238E27FC236}">
                    <a16:creationId xmlns:a16="http://schemas.microsoft.com/office/drawing/2014/main" id="{B2FCC55E-1F9B-37E5-89EE-A9AE1E822973}"/>
                  </a:ext>
                </a:extLst>
              </p14:cNvPr>
              <p14:cNvContentPartPr/>
              <p14:nvPr/>
            </p14:nvContentPartPr>
            <p14:xfrm>
              <a:off x="1143696" y="4578246"/>
              <a:ext cx="552240" cy="186840"/>
            </p14:xfrm>
          </p:contentPart>
        </mc:Choice>
        <mc:Fallback xmlns="">
          <p:pic>
            <p:nvPicPr>
              <p:cNvPr id="57396" name="حبر 57397">
                <a:extLst>
                  <a:ext uri="{FF2B5EF4-FFF2-40B4-BE49-F238E27FC236}">
                    <a16:creationId xmlns:a16="http://schemas.microsoft.com/office/drawing/2014/main" id="{B2FCC55E-1F9B-37E5-89EE-A9AE1E822973}"/>
                  </a:ext>
                </a:extLst>
              </p:cNvPr>
              <p:cNvPicPr/>
              <p:nvPr/>
            </p:nvPicPr>
            <p:blipFill>
              <a:blip r:embed="rId46"/>
              <a:stretch>
                <a:fillRect/>
              </a:stretch>
            </p:blipFill>
            <p:spPr>
              <a:xfrm>
                <a:off x="1128576" y="4563126"/>
                <a:ext cx="58284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7397" name="حبر 57397">
                <a:extLst>
                  <a:ext uri="{FF2B5EF4-FFF2-40B4-BE49-F238E27FC236}">
                    <a16:creationId xmlns:a16="http://schemas.microsoft.com/office/drawing/2014/main" id="{36FA6A02-3B50-6B8E-EB8C-D0E5C6D86B8E}"/>
                  </a:ext>
                </a:extLst>
              </p14:cNvPr>
              <p14:cNvContentPartPr/>
              <p14:nvPr/>
            </p14:nvContentPartPr>
            <p14:xfrm>
              <a:off x="722856" y="4333806"/>
              <a:ext cx="378360" cy="184320"/>
            </p14:xfrm>
          </p:contentPart>
        </mc:Choice>
        <mc:Fallback xmlns="">
          <p:pic>
            <p:nvPicPr>
              <p:cNvPr id="57397" name="حبر 57397">
                <a:extLst>
                  <a:ext uri="{FF2B5EF4-FFF2-40B4-BE49-F238E27FC236}">
                    <a16:creationId xmlns:a16="http://schemas.microsoft.com/office/drawing/2014/main" id="{36FA6A02-3B50-6B8E-EB8C-D0E5C6D86B8E}"/>
                  </a:ext>
                </a:extLst>
              </p:cNvPr>
              <p:cNvPicPr/>
              <p:nvPr/>
            </p:nvPicPr>
            <p:blipFill>
              <a:blip r:embed="rId48"/>
              <a:stretch>
                <a:fillRect/>
              </a:stretch>
            </p:blipFill>
            <p:spPr>
              <a:xfrm>
                <a:off x="707736" y="4318686"/>
                <a:ext cx="40896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7398" name="حبر 57397">
                <a:extLst>
                  <a:ext uri="{FF2B5EF4-FFF2-40B4-BE49-F238E27FC236}">
                    <a16:creationId xmlns:a16="http://schemas.microsoft.com/office/drawing/2014/main" id="{5F088A38-A274-0387-B79F-BF1D93198C9E}"/>
                  </a:ext>
                </a:extLst>
              </p14:cNvPr>
              <p14:cNvContentPartPr/>
              <p14:nvPr/>
            </p14:nvContentPartPr>
            <p14:xfrm>
              <a:off x="3364702" y="5107527"/>
              <a:ext cx="1167840" cy="34560"/>
            </p14:xfrm>
          </p:contentPart>
        </mc:Choice>
        <mc:Fallback xmlns="">
          <p:pic>
            <p:nvPicPr>
              <p:cNvPr id="57398" name="حبر 57397">
                <a:extLst>
                  <a:ext uri="{FF2B5EF4-FFF2-40B4-BE49-F238E27FC236}">
                    <a16:creationId xmlns:a16="http://schemas.microsoft.com/office/drawing/2014/main" id="{5F088A38-A274-0387-B79F-BF1D93198C9E}"/>
                  </a:ext>
                </a:extLst>
              </p:cNvPr>
              <p:cNvPicPr/>
              <p:nvPr/>
            </p:nvPicPr>
            <p:blipFill>
              <a:blip r:embed="rId50"/>
              <a:stretch>
                <a:fillRect/>
              </a:stretch>
            </p:blipFill>
            <p:spPr>
              <a:xfrm>
                <a:off x="3349582" y="5092407"/>
                <a:ext cx="119808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57401" name="حبر 57401">
                <a:extLst>
                  <a:ext uri="{FF2B5EF4-FFF2-40B4-BE49-F238E27FC236}">
                    <a16:creationId xmlns:a16="http://schemas.microsoft.com/office/drawing/2014/main" id="{AD3BFE31-FA72-25EA-A87F-0505F3C830A7}"/>
                  </a:ext>
                </a:extLst>
              </p14:cNvPr>
              <p14:cNvContentPartPr/>
              <p14:nvPr/>
            </p14:nvContentPartPr>
            <p14:xfrm>
              <a:off x="6204992" y="4576108"/>
              <a:ext cx="493920" cy="191160"/>
            </p14:xfrm>
          </p:contentPart>
        </mc:Choice>
        <mc:Fallback xmlns="">
          <p:pic>
            <p:nvPicPr>
              <p:cNvPr id="57401" name="حبر 57401">
                <a:extLst>
                  <a:ext uri="{FF2B5EF4-FFF2-40B4-BE49-F238E27FC236}">
                    <a16:creationId xmlns:a16="http://schemas.microsoft.com/office/drawing/2014/main" id="{AD3BFE31-FA72-25EA-A87F-0505F3C830A7}"/>
                  </a:ext>
                </a:extLst>
              </p:cNvPr>
              <p:cNvPicPr/>
              <p:nvPr/>
            </p:nvPicPr>
            <p:blipFill>
              <a:blip r:embed="rId52"/>
              <a:stretch>
                <a:fillRect/>
              </a:stretch>
            </p:blipFill>
            <p:spPr>
              <a:xfrm>
                <a:off x="6189523" y="4560988"/>
                <a:ext cx="524498"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57408" name="حبر 57408">
                <a:extLst>
                  <a:ext uri="{FF2B5EF4-FFF2-40B4-BE49-F238E27FC236}">
                    <a16:creationId xmlns:a16="http://schemas.microsoft.com/office/drawing/2014/main" id="{0B8F8ED6-9AE2-E256-CC29-BED2FDD8F9AA}"/>
                  </a:ext>
                </a:extLst>
              </p14:cNvPr>
              <p14:cNvContentPartPr/>
              <p14:nvPr/>
            </p14:nvContentPartPr>
            <p14:xfrm>
              <a:off x="5445752" y="4524988"/>
              <a:ext cx="640800" cy="318960"/>
            </p14:xfrm>
          </p:contentPart>
        </mc:Choice>
        <mc:Fallback xmlns="">
          <p:pic>
            <p:nvPicPr>
              <p:cNvPr id="57408" name="حبر 57408">
                <a:extLst>
                  <a:ext uri="{FF2B5EF4-FFF2-40B4-BE49-F238E27FC236}">
                    <a16:creationId xmlns:a16="http://schemas.microsoft.com/office/drawing/2014/main" id="{0B8F8ED6-9AE2-E256-CC29-BED2FDD8F9AA}"/>
                  </a:ext>
                </a:extLst>
              </p:cNvPr>
              <p:cNvPicPr/>
              <p:nvPr/>
            </p:nvPicPr>
            <p:blipFill>
              <a:blip r:embed="rId54"/>
              <a:stretch>
                <a:fillRect/>
              </a:stretch>
            </p:blipFill>
            <p:spPr>
              <a:xfrm>
                <a:off x="5430272" y="4509508"/>
                <a:ext cx="671400" cy="3495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7411" name="حبر 57411">
                <a:extLst>
                  <a:ext uri="{FF2B5EF4-FFF2-40B4-BE49-F238E27FC236}">
                    <a16:creationId xmlns:a16="http://schemas.microsoft.com/office/drawing/2014/main" id="{F5CB8115-BC7C-69B1-85F5-F48EA1EDE678}"/>
                  </a:ext>
                </a:extLst>
              </p14:cNvPr>
              <p14:cNvContentPartPr/>
              <p14:nvPr/>
            </p14:nvContentPartPr>
            <p14:xfrm>
              <a:off x="5085032" y="4648828"/>
              <a:ext cx="242280" cy="173880"/>
            </p14:xfrm>
          </p:contentPart>
        </mc:Choice>
        <mc:Fallback xmlns="">
          <p:pic>
            <p:nvPicPr>
              <p:cNvPr id="57411" name="حبر 57411">
                <a:extLst>
                  <a:ext uri="{FF2B5EF4-FFF2-40B4-BE49-F238E27FC236}">
                    <a16:creationId xmlns:a16="http://schemas.microsoft.com/office/drawing/2014/main" id="{F5CB8115-BC7C-69B1-85F5-F48EA1EDE678}"/>
                  </a:ext>
                </a:extLst>
              </p:cNvPr>
              <p:cNvPicPr/>
              <p:nvPr/>
            </p:nvPicPr>
            <p:blipFill>
              <a:blip r:embed="rId56"/>
              <a:stretch>
                <a:fillRect/>
              </a:stretch>
            </p:blipFill>
            <p:spPr>
              <a:xfrm>
                <a:off x="5069912" y="4633348"/>
                <a:ext cx="27252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7415" name="حبر 57415">
                <a:extLst>
                  <a:ext uri="{FF2B5EF4-FFF2-40B4-BE49-F238E27FC236}">
                    <a16:creationId xmlns:a16="http://schemas.microsoft.com/office/drawing/2014/main" id="{3914A0F9-B89C-96D7-74A9-F81CB0C0A20B}"/>
                  </a:ext>
                </a:extLst>
              </p14:cNvPr>
              <p14:cNvContentPartPr/>
              <p14:nvPr/>
            </p14:nvContentPartPr>
            <p14:xfrm>
              <a:off x="4427672" y="4621108"/>
              <a:ext cx="594360" cy="222840"/>
            </p14:xfrm>
          </p:contentPart>
        </mc:Choice>
        <mc:Fallback xmlns="">
          <p:pic>
            <p:nvPicPr>
              <p:cNvPr id="57415" name="حبر 57415">
                <a:extLst>
                  <a:ext uri="{FF2B5EF4-FFF2-40B4-BE49-F238E27FC236}">
                    <a16:creationId xmlns:a16="http://schemas.microsoft.com/office/drawing/2014/main" id="{3914A0F9-B89C-96D7-74A9-F81CB0C0A20B}"/>
                  </a:ext>
                </a:extLst>
              </p:cNvPr>
              <p:cNvPicPr/>
              <p:nvPr/>
            </p:nvPicPr>
            <p:blipFill>
              <a:blip r:embed="rId58"/>
              <a:stretch>
                <a:fillRect/>
              </a:stretch>
            </p:blipFill>
            <p:spPr>
              <a:xfrm>
                <a:off x="4412543" y="4605628"/>
                <a:ext cx="624979"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57418" name="حبر 57418">
                <a:extLst>
                  <a:ext uri="{FF2B5EF4-FFF2-40B4-BE49-F238E27FC236}">
                    <a16:creationId xmlns:a16="http://schemas.microsoft.com/office/drawing/2014/main" id="{42550E78-B95A-8521-15BC-2C304A2B9EAA}"/>
                  </a:ext>
                </a:extLst>
              </p14:cNvPr>
              <p14:cNvContentPartPr/>
              <p14:nvPr/>
            </p14:nvContentPartPr>
            <p14:xfrm>
              <a:off x="8636832" y="4612400"/>
              <a:ext cx="304200" cy="191880"/>
            </p14:xfrm>
          </p:contentPart>
        </mc:Choice>
        <mc:Fallback xmlns="">
          <p:pic>
            <p:nvPicPr>
              <p:cNvPr id="57418" name="حبر 57418">
                <a:extLst>
                  <a:ext uri="{FF2B5EF4-FFF2-40B4-BE49-F238E27FC236}">
                    <a16:creationId xmlns:a16="http://schemas.microsoft.com/office/drawing/2014/main" id="{42550E78-B95A-8521-15BC-2C304A2B9EAA}"/>
                  </a:ext>
                </a:extLst>
              </p:cNvPr>
              <p:cNvPicPr/>
              <p:nvPr/>
            </p:nvPicPr>
            <p:blipFill>
              <a:blip r:embed="rId60"/>
              <a:stretch>
                <a:fillRect/>
              </a:stretch>
            </p:blipFill>
            <p:spPr>
              <a:xfrm>
                <a:off x="8621352" y="4597280"/>
                <a:ext cx="33480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7427" name="حبر 57427">
                <a:extLst>
                  <a:ext uri="{FF2B5EF4-FFF2-40B4-BE49-F238E27FC236}">
                    <a16:creationId xmlns:a16="http://schemas.microsoft.com/office/drawing/2014/main" id="{172721F9-2AB1-026A-F21B-D3F5D879E0AA}"/>
                  </a:ext>
                </a:extLst>
              </p14:cNvPr>
              <p14:cNvContentPartPr/>
              <p14:nvPr/>
            </p14:nvContentPartPr>
            <p14:xfrm>
              <a:off x="7282152" y="4585760"/>
              <a:ext cx="1275840" cy="185400"/>
            </p14:xfrm>
          </p:contentPart>
        </mc:Choice>
        <mc:Fallback xmlns="">
          <p:pic>
            <p:nvPicPr>
              <p:cNvPr id="57427" name="حبر 57427">
                <a:extLst>
                  <a:ext uri="{FF2B5EF4-FFF2-40B4-BE49-F238E27FC236}">
                    <a16:creationId xmlns:a16="http://schemas.microsoft.com/office/drawing/2014/main" id="{172721F9-2AB1-026A-F21B-D3F5D879E0AA}"/>
                  </a:ext>
                </a:extLst>
              </p:cNvPr>
              <p:cNvPicPr/>
              <p:nvPr/>
            </p:nvPicPr>
            <p:blipFill>
              <a:blip r:embed="rId62"/>
              <a:stretch>
                <a:fillRect/>
              </a:stretch>
            </p:blipFill>
            <p:spPr>
              <a:xfrm>
                <a:off x="7266672" y="4570640"/>
                <a:ext cx="13060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7428" name="حبر 57427">
                <a:extLst>
                  <a:ext uri="{FF2B5EF4-FFF2-40B4-BE49-F238E27FC236}">
                    <a16:creationId xmlns:a16="http://schemas.microsoft.com/office/drawing/2014/main" id="{0CE1DCDD-8864-6169-0422-9743EED8D43D}"/>
                  </a:ext>
                </a:extLst>
              </p14:cNvPr>
              <p14:cNvContentPartPr/>
              <p14:nvPr/>
            </p14:nvContentPartPr>
            <p14:xfrm>
              <a:off x="3713472" y="5497640"/>
              <a:ext cx="3443400" cy="33480"/>
            </p14:xfrm>
          </p:contentPart>
        </mc:Choice>
        <mc:Fallback xmlns="">
          <p:pic>
            <p:nvPicPr>
              <p:cNvPr id="57428" name="حبر 57427">
                <a:extLst>
                  <a:ext uri="{FF2B5EF4-FFF2-40B4-BE49-F238E27FC236}">
                    <a16:creationId xmlns:a16="http://schemas.microsoft.com/office/drawing/2014/main" id="{0CE1DCDD-8864-6169-0422-9743EED8D43D}"/>
                  </a:ext>
                </a:extLst>
              </p:cNvPr>
              <p:cNvPicPr/>
              <p:nvPr/>
            </p:nvPicPr>
            <p:blipFill>
              <a:blip r:embed="rId64"/>
              <a:stretch>
                <a:fillRect/>
              </a:stretch>
            </p:blipFill>
            <p:spPr>
              <a:xfrm>
                <a:off x="3698352" y="5482520"/>
                <a:ext cx="347364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57431" name="حبر 57431">
                <a:extLst>
                  <a:ext uri="{FF2B5EF4-FFF2-40B4-BE49-F238E27FC236}">
                    <a16:creationId xmlns:a16="http://schemas.microsoft.com/office/drawing/2014/main" id="{9E7E78F4-5EBA-05F3-D392-77B2B44B9341}"/>
                  </a:ext>
                </a:extLst>
              </p14:cNvPr>
              <p14:cNvContentPartPr/>
              <p14:nvPr/>
            </p14:nvContentPartPr>
            <p14:xfrm>
              <a:off x="8412192" y="5431760"/>
              <a:ext cx="363960" cy="403560"/>
            </p14:xfrm>
          </p:contentPart>
        </mc:Choice>
        <mc:Fallback xmlns="">
          <p:pic>
            <p:nvPicPr>
              <p:cNvPr id="57431" name="حبر 57431">
                <a:extLst>
                  <a:ext uri="{FF2B5EF4-FFF2-40B4-BE49-F238E27FC236}">
                    <a16:creationId xmlns:a16="http://schemas.microsoft.com/office/drawing/2014/main" id="{9E7E78F4-5EBA-05F3-D392-77B2B44B9341}"/>
                  </a:ext>
                </a:extLst>
              </p:cNvPr>
              <p:cNvPicPr/>
              <p:nvPr/>
            </p:nvPicPr>
            <p:blipFill>
              <a:blip r:embed="rId66"/>
              <a:stretch>
                <a:fillRect/>
              </a:stretch>
            </p:blipFill>
            <p:spPr>
              <a:xfrm>
                <a:off x="8396712" y="5416640"/>
                <a:ext cx="394200" cy="4338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57453" name="حبر 57453">
                <a:extLst>
                  <a:ext uri="{FF2B5EF4-FFF2-40B4-BE49-F238E27FC236}">
                    <a16:creationId xmlns:a16="http://schemas.microsoft.com/office/drawing/2014/main" id="{456858A5-12EE-4A86-2124-72B8A5F836A2}"/>
                  </a:ext>
                </a:extLst>
              </p14:cNvPr>
              <p14:cNvContentPartPr/>
              <p14:nvPr/>
            </p14:nvContentPartPr>
            <p14:xfrm>
              <a:off x="6799752" y="5510960"/>
              <a:ext cx="2140920" cy="905760"/>
            </p14:xfrm>
          </p:contentPart>
        </mc:Choice>
        <mc:Fallback xmlns="">
          <p:pic>
            <p:nvPicPr>
              <p:cNvPr id="57453" name="حبر 57453">
                <a:extLst>
                  <a:ext uri="{FF2B5EF4-FFF2-40B4-BE49-F238E27FC236}">
                    <a16:creationId xmlns:a16="http://schemas.microsoft.com/office/drawing/2014/main" id="{456858A5-12EE-4A86-2124-72B8A5F836A2}"/>
                  </a:ext>
                </a:extLst>
              </p:cNvPr>
              <p:cNvPicPr/>
              <p:nvPr/>
            </p:nvPicPr>
            <p:blipFill>
              <a:blip r:embed="rId68"/>
              <a:stretch>
                <a:fillRect/>
              </a:stretch>
            </p:blipFill>
            <p:spPr>
              <a:xfrm>
                <a:off x="6784269" y="5495840"/>
                <a:ext cx="2171525" cy="93636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2" name="حبر 1">
                <a:extLst>
                  <a:ext uri="{FF2B5EF4-FFF2-40B4-BE49-F238E27FC236}">
                    <a16:creationId xmlns:a16="http://schemas.microsoft.com/office/drawing/2014/main" id="{BF2C09F4-0943-A4AC-1025-E22DE4CACA7B}"/>
                  </a:ext>
                </a:extLst>
              </p14:cNvPr>
              <p14:cNvContentPartPr/>
              <p14:nvPr/>
            </p14:nvContentPartPr>
            <p14:xfrm>
              <a:off x="6466310" y="2902559"/>
              <a:ext cx="1027800" cy="45720"/>
            </p14:xfrm>
          </p:contentPart>
        </mc:Choice>
        <mc:Fallback>
          <p:pic>
            <p:nvPicPr>
              <p:cNvPr id="2" name="حبر 1">
                <a:extLst>
                  <a:ext uri="{FF2B5EF4-FFF2-40B4-BE49-F238E27FC236}">
                    <a16:creationId xmlns:a16="http://schemas.microsoft.com/office/drawing/2014/main" id="{BF2C09F4-0943-A4AC-1025-E22DE4CACA7B}"/>
                  </a:ext>
                </a:extLst>
              </p:cNvPr>
              <p:cNvPicPr/>
              <p:nvPr/>
            </p:nvPicPr>
            <p:blipFill>
              <a:blip r:embed="rId70"/>
              <a:stretch>
                <a:fillRect/>
              </a:stretch>
            </p:blipFill>
            <p:spPr>
              <a:xfrm>
                <a:off x="6451190" y="2887439"/>
                <a:ext cx="1058400" cy="7632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14" name="حبر 14">
                <a:extLst>
                  <a:ext uri="{FF2B5EF4-FFF2-40B4-BE49-F238E27FC236}">
                    <a16:creationId xmlns:a16="http://schemas.microsoft.com/office/drawing/2014/main" id="{F045C3D2-919B-5CB4-CF25-6AE4A2423701}"/>
                  </a:ext>
                </a:extLst>
              </p14:cNvPr>
              <p14:cNvContentPartPr/>
              <p14:nvPr/>
            </p14:nvContentPartPr>
            <p14:xfrm>
              <a:off x="6921708" y="2423774"/>
              <a:ext cx="504360" cy="181800"/>
            </p14:xfrm>
          </p:contentPart>
        </mc:Choice>
        <mc:Fallback>
          <p:pic>
            <p:nvPicPr>
              <p:cNvPr id="14" name="حبر 14">
                <a:extLst>
                  <a:ext uri="{FF2B5EF4-FFF2-40B4-BE49-F238E27FC236}">
                    <a16:creationId xmlns:a16="http://schemas.microsoft.com/office/drawing/2014/main" id="{F045C3D2-919B-5CB4-CF25-6AE4A2423701}"/>
                  </a:ext>
                </a:extLst>
              </p:cNvPr>
              <p:cNvPicPr/>
              <p:nvPr/>
            </p:nvPicPr>
            <p:blipFill>
              <a:blip r:embed="rId72"/>
              <a:stretch>
                <a:fillRect/>
              </a:stretch>
            </p:blipFill>
            <p:spPr>
              <a:xfrm>
                <a:off x="6906588" y="2408654"/>
                <a:ext cx="53496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15" name="حبر 14">
                <a:extLst>
                  <a:ext uri="{FF2B5EF4-FFF2-40B4-BE49-F238E27FC236}">
                    <a16:creationId xmlns:a16="http://schemas.microsoft.com/office/drawing/2014/main" id="{A2AE41D5-8169-41F8-5273-49B6CDD82A97}"/>
                  </a:ext>
                </a:extLst>
              </p14:cNvPr>
              <p14:cNvContentPartPr/>
              <p14:nvPr/>
            </p14:nvContentPartPr>
            <p14:xfrm>
              <a:off x="4626847" y="2914858"/>
              <a:ext cx="1906920" cy="43920"/>
            </p14:xfrm>
          </p:contentPart>
        </mc:Choice>
        <mc:Fallback>
          <p:pic>
            <p:nvPicPr>
              <p:cNvPr id="15" name="حبر 14">
                <a:extLst>
                  <a:ext uri="{FF2B5EF4-FFF2-40B4-BE49-F238E27FC236}">
                    <a16:creationId xmlns:a16="http://schemas.microsoft.com/office/drawing/2014/main" id="{A2AE41D5-8169-41F8-5273-49B6CDD82A97}"/>
                  </a:ext>
                </a:extLst>
              </p:cNvPr>
              <p:cNvPicPr/>
              <p:nvPr/>
            </p:nvPicPr>
            <p:blipFill>
              <a:blip r:embed="rId74"/>
              <a:stretch>
                <a:fillRect/>
              </a:stretch>
            </p:blipFill>
            <p:spPr>
              <a:xfrm>
                <a:off x="4606327" y="2894338"/>
                <a:ext cx="1947600" cy="8460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19" name="حبر 19">
                <a:extLst>
                  <a:ext uri="{FF2B5EF4-FFF2-40B4-BE49-F238E27FC236}">
                    <a16:creationId xmlns:a16="http://schemas.microsoft.com/office/drawing/2014/main" id="{461E2C88-2953-0BF0-82DC-271119F35EE2}"/>
                  </a:ext>
                </a:extLst>
              </p14:cNvPr>
              <p14:cNvContentPartPr/>
              <p14:nvPr/>
            </p14:nvContentPartPr>
            <p14:xfrm>
              <a:off x="5152807" y="2465938"/>
              <a:ext cx="627120" cy="147600"/>
            </p14:xfrm>
          </p:contentPart>
        </mc:Choice>
        <mc:Fallback>
          <p:pic>
            <p:nvPicPr>
              <p:cNvPr id="19" name="حبر 19">
                <a:extLst>
                  <a:ext uri="{FF2B5EF4-FFF2-40B4-BE49-F238E27FC236}">
                    <a16:creationId xmlns:a16="http://schemas.microsoft.com/office/drawing/2014/main" id="{461E2C88-2953-0BF0-82DC-271119F35EE2}"/>
                  </a:ext>
                </a:extLst>
              </p:cNvPr>
              <p:cNvPicPr/>
              <p:nvPr/>
            </p:nvPicPr>
            <p:blipFill>
              <a:blip r:embed="rId76"/>
              <a:stretch>
                <a:fillRect/>
              </a:stretch>
            </p:blipFill>
            <p:spPr>
              <a:xfrm>
                <a:off x="5137678" y="2450496"/>
                <a:ext cx="657738" cy="177766"/>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26" name="حبر 26">
                <a:extLst>
                  <a:ext uri="{FF2B5EF4-FFF2-40B4-BE49-F238E27FC236}">
                    <a16:creationId xmlns:a16="http://schemas.microsoft.com/office/drawing/2014/main" id="{F353D6CE-B655-2BBF-E64A-073E3336AF7E}"/>
                  </a:ext>
                </a:extLst>
              </p14:cNvPr>
              <p14:cNvContentPartPr/>
              <p14:nvPr/>
            </p14:nvContentPartPr>
            <p14:xfrm>
              <a:off x="3633873" y="3703161"/>
              <a:ext cx="803880" cy="178200"/>
            </p14:xfrm>
          </p:contentPart>
        </mc:Choice>
        <mc:Fallback>
          <p:pic>
            <p:nvPicPr>
              <p:cNvPr id="26" name="حبر 26">
                <a:extLst>
                  <a:ext uri="{FF2B5EF4-FFF2-40B4-BE49-F238E27FC236}">
                    <a16:creationId xmlns:a16="http://schemas.microsoft.com/office/drawing/2014/main" id="{F353D6CE-B655-2BBF-E64A-073E3336AF7E}"/>
                  </a:ext>
                </a:extLst>
              </p:cNvPr>
              <p:cNvPicPr/>
              <p:nvPr/>
            </p:nvPicPr>
            <p:blipFill>
              <a:blip r:embed="rId78"/>
              <a:stretch>
                <a:fillRect/>
              </a:stretch>
            </p:blipFill>
            <p:spPr>
              <a:xfrm>
                <a:off x="3613344" y="3682641"/>
                <a:ext cx="844578"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34" name="حبر 34">
                <a:extLst>
                  <a:ext uri="{FF2B5EF4-FFF2-40B4-BE49-F238E27FC236}">
                    <a16:creationId xmlns:a16="http://schemas.microsoft.com/office/drawing/2014/main" id="{F193A1A3-686E-7FE3-E247-711E05B4B17A}"/>
                  </a:ext>
                </a:extLst>
              </p14:cNvPr>
              <p14:cNvContentPartPr/>
              <p14:nvPr/>
            </p14:nvContentPartPr>
            <p14:xfrm>
              <a:off x="2361633" y="3683721"/>
              <a:ext cx="1136880" cy="228240"/>
            </p14:xfrm>
          </p:contentPart>
        </mc:Choice>
        <mc:Fallback>
          <p:pic>
            <p:nvPicPr>
              <p:cNvPr id="34" name="حبر 34">
                <a:extLst>
                  <a:ext uri="{FF2B5EF4-FFF2-40B4-BE49-F238E27FC236}">
                    <a16:creationId xmlns:a16="http://schemas.microsoft.com/office/drawing/2014/main" id="{F193A1A3-686E-7FE3-E247-711E05B4B17A}"/>
                  </a:ext>
                </a:extLst>
              </p:cNvPr>
              <p:cNvPicPr/>
              <p:nvPr/>
            </p:nvPicPr>
            <p:blipFill>
              <a:blip r:embed="rId80"/>
              <a:stretch>
                <a:fillRect/>
              </a:stretch>
            </p:blipFill>
            <p:spPr>
              <a:xfrm>
                <a:off x="2341473" y="3663233"/>
                <a:ext cx="1177560" cy="263824"/>
              </a:xfrm>
              <a:prstGeom prst="rect">
                <a:avLst/>
              </a:prstGeom>
            </p:spPr>
          </p:pic>
        </mc:Fallback>
      </mc:AlternateContent>
    </p:spTree>
    <p:extLst>
      <p:ext uri="{BB962C8B-B14F-4D97-AF65-F5344CB8AC3E}">
        <p14:creationId xmlns:p14="http://schemas.microsoft.com/office/powerpoint/2010/main" val="1755568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bwMode="auto">
          <a:xfrm>
            <a:off x="756745" y="146376"/>
            <a:ext cx="8229600" cy="1387221"/>
          </a:xfrm>
        </p:spPr>
        <p:txBody>
          <a:bodyPr wrap="square" numCol="1" anchorCtr="0" compatLnSpc="1">
            <a:prstTxWarp prst="textNoShape">
              <a:avLst/>
            </a:prstTxWarp>
          </a:bodyPr>
          <a:lstStyle/>
          <a:p>
            <a:r>
              <a:rPr lang="en-US" sz="3800" dirty="0"/>
              <a:t>Rational Model of Decision Making vs.  Bounded Rationality and Intuition</a:t>
            </a:r>
            <a:endParaRPr lang="en-US" sz="3800" dirty="0">
              <a:effectLst/>
              <a:ea typeface="ＭＳ Ｐゴシック" pitchFamily="34" charset="-128"/>
            </a:endParaRPr>
          </a:p>
        </p:txBody>
      </p:sp>
      <p:sp>
        <p:nvSpPr>
          <p:cNvPr id="7" name="Slide Number Placeholder 5"/>
          <p:cNvSpPr>
            <a:spLocks noGrp="1"/>
          </p:cNvSpPr>
          <p:nvPr>
            <p:ph type="sldNum" sz="quarter" idx="12"/>
          </p:nvPr>
        </p:nvSpPr>
        <p:spPr/>
        <p:txBody>
          <a:bodyPr/>
          <a:lstStyle/>
          <a:p>
            <a:pPr>
              <a:defRPr/>
            </a:pPr>
            <a:r>
              <a:rPr lang="en-US" dirty="0"/>
              <a:t>6-</a:t>
            </a:r>
            <a:fld id="{35B523B4-38AF-48ED-90CF-BC3A39A1BBB2}" type="slidenum">
              <a:rPr lang="en-US"/>
              <a:pPr>
                <a:defRPr/>
              </a:pPr>
              <a:t>22</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428" y="1533597"/>
            <a:ext cx="6114394" cy="4665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6425993" y="3748124"/>
            <a:ext cx="4572000" cy="219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bwMode="auto">
          <a:xfrm>
            <a:off x="889488" y="146376"/>
            <a:ext cx="8112621" cy="1387221"/>
          </a:xfrm>
        </p:spPr>
        <p:txBody>
          <a:bodyPr wrap="square" numCol="1" anchorCtr="0" compatLnSpc="1">
            <a:prstTxWarp prst="textNoShape">
              <a:avLst/>
            </a:prstTxWarp>
          </a:bodyPr>
          <a:lstStyle/>
          <a:p>
            <a:r>
              <a:rPr lang="en-US" sz="3800" dirty="0"/>
              <a:t>Rational Model of Decision Making vs.  Bounded Rationality and Intuition</a:t>
            </a:r>
            <a:endParaRPr lang="en-US" sz="3800" dirty="0">
              <a:effectLst/>
              <a:ea typeface="ＭＳ Ｐゴシック" pitchFamily="34" charset="-128"/>
            </a:endParaRPr>
          </a:p>
        </p:txBody>
      </p:sp>
      <p:sp>
        <p:nvSpPr>
          <p:cNvPr id="65544" name="Content Placeholder 13"/>
          <p:cNvSpPr>
            <a:spLocks noGrp="1"/>
          </p:cNvSpPr>
          <p:nvPr>
            <p:ph idx="1"/>
          </p:nvPr>
        </p:nvSpPr>
        <p:spPr bwMode="auto">
          <a:xfrm>
            <a:off x="889489" y="1754788"/>
            <a:ext cx="8112620" cy="4152681"/>
          </a:xfrm>
        </p:spPr>
        <p:txBody>
          <a:bodyPr wrap="square" numCol="1" anchor="t" anchorCtr="0" compatLnSpc="1">
            <a:prstTxWarp prst="textNoShape">
              <a:avLst/>
            </a:prstTxWarp>
            <a:noAutofit/>
          </a:bodyPr>
          <a:lstStyle/>
          <a:p>
            <a:r>
              <a:rPr lang="en-US" sz="2800" dirty="0">
                <a:effectLst/>
                <a:ea typeface="ＭＳ Ｐゴシック" pitchFamily="34" charset="-128"/>
              </a:rPr>
              <a:t>Common Biases and Errors in Decision Making</a:t>
            </a:r>
          </a:p>
          <a:p>
            <a:pPr lvl="1"/>
            <a:r>
              <a:rPr lang="en-US" sz="2800" b="1" dirty="0">
                <a:solidFill>
                  <a:srgbClr val="FF9900"/>
                </a:solidFill>
                <a:effectLst/>
                <a:ea typeface="ＭＳ Ｐゴシック" pitchFamily="34" charset="-128"/>
              </a:rPr>
              <a:t>Overconfidence Bias: </a:t>
            </a:r>
            <a:r>
              <a:rPr lang="en-US" sz="2800" dirty="0">
                <a:ea typeface="ＭＳ Ｐゴシック" pitchFamily="34" charset="-128"/>
              </a:rPr>
              <a:t>i</a:t>
            </a:r>
            <a:r>
              <a:rPr lang="en-US" sz="2800" dirty="0">
                <a:effectLst/>
                <a:ea typeface="ＭＳ Ｐゴシック" pitchFamily="34" charset="-128"/>
              </a:rPr>
              <a:t>ndividuals whose intellectual and interpersonal abilities are weakest are most likely to overestimate their performance and ability. </a:t>
            </a:r>
          </a:p>
          <a:p>
            <a:pPr lvl="1"/>
            <a:r>
              <a:rPr lang="en-US" sz="2800" b="1" dirty="0">
                <a:solidFill>
                  <a:srgbClr val="FF9900"/>
                </a:solidFill>
                <a:effectLst/>
                <a:ea typeface="ＭＳ Ｐゴシック" pitchFamily="34" charset="-128"/>
              </a:rPr>
              <a:t>Anchoring Bias: </a:t>
            </a:r>
            <a:r>
              <a:rPr lang="en-US" sz="2800" dirty="0">
                <a:ea typeface="ＭＳ Ｐゴシック" pitchFamily="34" charset="-128"/>
              </a:rPr>
              <a:t>f</a:t>
            </a:r>
            <a:r>
              <a:rPr lang="en-US" sz="2800" dirty="0">
                <a:effectLst/>
                <a:ea typeface="ＭＳ Ｐゴシック" pitchFamily="34" charset="-128"/>
              </a:rPr>
              <a:t>ixating on initial information as a starting point and failing to adequately adjust for subsequent information. </a:t>
            </a:r>
          </a:p>
        </p:txBody>
      </p:sp>
      <p:sp>
        <p:nvSpPr>
          <p:cNvPr id="7" name="Slide Number Placeholder 5"/>
          <p:cNvSpPr>
            <a:spLocks noGrp="1"/>
          </p:cNvSpPr>
          <p:nvPr>
            <p:ph type="sldNum" sz="quarter" idx="12"/>
          </p:nvPr>
        </p:nvSpPr>
        <p:spPr/>
        <p:txBody>
          <a:bodyPr/>
          <a:lstStyle/>
          <a:p>
            <a:pPr>
              <a:defRPr/>
            </a:pPr>
            <a:r>
              <a:rPr lang="en-US" dirty="0"/>
              <a:t>6-</a:t>
            </a:r>
            <a:fld id="{35B523B4-38AF-48ED-90CF-BC3A39A1BBB2}" type="slidenum">
              <a:rPr lang="en-US"/>
              <a:pPr>
                <a:defRPr/>
              </a:pPr>
              <a:t>23</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mc:AlternateContent xmlns:mc="http://schemas.openxmlformats.org/markup-compatibility/2006" xmlns:p14="http://schemas.microsoft.com/office/powerpoint/2010/main">
        <mc:Choice Requires="p14">
          <p:contentPart p14:bwMode="auto" r:id="rId3">
            <p14:nvContentPartPr>
              <p14:cNvPr id="20" name="حبر 20">
                <a:extLst>
                  <a:ext uri="{FF2B5EF4-FFF2-40B4-BE49-F238E27FC236}">
                    <a16:creationId xmlns:a16="http://schemas.microsoft.com/office/drawing/2014/main" id="{CC6BE6FF-0836-F56C-DAFF-ECB43FF35C82}"/>
                  </a:ext>
                </a:extLst>
              </p14:cNvPr>
              <p14:cNvContentPartPr/>
              <p14:nvPr/>
            </p14:nvContentPartPr>
            <p14:xfrm>
              <a:off x="6594637" y="1558703"/>
              <a:ext cx="2059920" cy="285480"/>
            </p14:xfrm>
          </p:contentPart>
        </mc:Choice>
        <mc:Fallback xmlns="">
          <p:pic>
            <p:nvPicPr>
              <p:cNvPr id="20" name="حبر 20">
                <a:extLst>
                  <a:ext uri="{FF2B5EF4-FFF2-40B4-BE49-F238E27FC236}">
                    <a16:creationId xmlns:a16="http://schemas.microsoft.com/office/drawing/2014/main" id="{CC6BE6FF-0836-F56C-DAFF-ECB43FF35C82}"/>
                  </a:ext>
                </a:extLst>
              </p:cNvPr>
              <p:cNvPicPr/>
              <p:nvPr/>
            </p:nvPicPr>
            <p:blipFill>
              <a:blip r:embed="rId4"/>
              <a:stretch>
                <a:fillRect/>
              </a:stretch>
            </p:blipFill>
            <p:spPr>
              <a:xfrm>
                <a:off x="6579160" y="1543564"/>
                <a:ext cx="2090155" cy="316119"/>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1" name="حبر 20">
                <a:extLst>
                  <a:ext uri="{FF2B5EF4-FFF2-40B4-BE49-F238E27FC236}">
                    <a16:creationId xmlns:a16="http://schemas.microsoft.com/office/drawing/2014/main" id="{B98BDD75-698D-65AD-14CC-F559B8EE8B33}"/>
                  </a:ext>
                </a:extLst>
              </p14:cNvPr>
              <p14:cNvContentPartPr/>
              <p14:nvPr/>
            </p14:nvContentPartPr>
            <p14:xfrm>
              <a:off x="6284317" y="1660943"/>
              <a:ext cx="122040" cy="100080"/>
            </p14:xfrm>
          </p:contentPart>
        </mc:Choice>
        <mc:Fallback xmlns="">
          <p:pic>
            <p:nvPicPr>
              <p:cNvPr id="21" name="حبر 20">
                <a:extLst>
                  <a:ext uri="{FF2B5EF4-FFF2-40B4-BE49-F238E27FC236}">
                    <a16:creationId xmlns:a16="http://schemas.microsoft.com/office/drawing/2014/main" id="{B98BDD75-698D-65AD-14CC-F559B8EE8B33}"/>
                  </a:ext>
                </a:extLst>
              </p:cNvPr>
              <p:cNvPicPr/>
              <p:nvPr/>
            </p:nvPicPr>
            <p:blipFill>
              <a:blip r:embed="rId6"/>
              <a:stretch>
                <a:fillRect/>
              </a:stretch>
            </p:blipFill>
            <p:spPr>
              <a:xfrm>
                <a:off x="6268837" y="1645407"/>
                <a:ext cx="152640" cy="13079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2" name="حبر 21">
                <a:extLst>
                  <a:ext uri="{FF2B5EF4-FFF2-40B4-BE49-F238E27FC236}">
                    <a16:creationId xmlns:a16="http://schemas.microsoft.com/office/drawing/2014/main" id="{C45CFF53-3F72-F6FC-D889-32C5EA280AC3}"/>
                  </a:ext>
                </a:extLst>
              </p14:cNvPr>
              <p14:cNvContentPartPr/>
              <p14:nvPr/>
            </p14:nvContentPartPr>
            <p14:xfrm>
              <a:off x="6262357" y="1611623"/>
              <a:ext cx="16920" cy="127080"/>
            </p14:xfrm>
          </p:contentPart>
        </mc:Choice>
        <mc:Fallback xmlns="">
          <p:pic>
            <p:nvPicPr>
              <p:cNvPr id="22" name="حبر 21">
                <a:extLst>
                  <a:ext uri="{FF2B5EF4-FFF2-40B4-BE49-F238E27FC236}">
                    <a16:creationId xmlns:a16="http://schemas.microsoft.com/office/drawing/2014/main" id="{C45CFF53-3F72-F6FC-D889-32C5EA280AC3}"/>
                  </a:ext>
                </a:extLst>
              </p:cNvPr>
              <p:cNvPicPr/>
              <p:nvPr/>
            </p:nvPicPr>
            <p:blipFill>
              <a:blip r:embed="rId8"/>
              <a:stretch>
                <a:fillRect/>
              </a:stretch>
            </p:blipFill>
            <p:spPr>
              <a:xfrm>
                <a:off x="6247199" y="1596143"/>
                <a:ext cx="46883"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 name="حبر 22">
                <a:extLst>
                  <a:ext uri="{FF2B5EF4-FFF2-40B4-BE49-F238E27FC236}">
                    <a16:creationId xmlns:a16="http://schemas.microsoft.com/office/drawing/2014/main" id="{4024D3A4-23D9-B7FF-9FB3-190A1DA3BCB6}"/>
                  </a:ext>
                </a:extLst>
              </p14:cNvPr>
              <p14:cNvContentPartPr/>
              <p14:nvPr/>
            </p14:nvContentPartPr>
            <p14:xfrm>
              <a:off x="6051757" y="1616663"/>
              <a:ext cx="149760" cy="149760"/>
            </p14:xfrm>
          </p:contentPart>
        </mc:Choice>
        <mc:Fallback xmlns="">
          <p:pic>
            <p:nvPicPr>
              <p:cNvPr id="23" name="حبر 22">
                <a:extLst>
                  <a:ext uri="{FF2B5EF4-FFF2-40B4-BE49-F238E27FC236}">
                    <a16:creationId xmlns:a16="http://schemas.microsoft.com/office/drawing/2014/main" id="{4024D3A4-23D9-B7FF-9FB3-190A1DA3BCB6}"/>
                  </a:ext>
                </a:extLst>
              </p:cNvPr>
              <p:cNvPicPr/>
              <p:nvPr/>
            </p:nvPicPr>
            <p:blipFill>
              <a:blip r:embed="rId10"/>
              <a:stretch>
                <a:fillRect/>
              </a:stretch>
            </p:blipFill>
            <p:spPr>
              <a:xfrm>
                <a:off x="6036277" y="1601183"/>
                <a:ext cx="18036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4" name="حبر 23">
                <a:extLst>
                  <a:ext uri="{FF2B5EF4-FFF2-40B4-BE49-F238E27FC236}">
                    <a16:creationId xmlns:a16="http://schemas.microsoft.com/office/drawing/2014/main" id="{6C54D496-22D7-3456-775B-869DBB30345E}"/>
                  </a:ext>
                </a:extLst>
              </p14:cNvPr>
              <p14:cNvContentPartPr/>
              <p14:nvPr/>
            </p14:nvContentPartPr>
            <p14:xfrm>
              <a:off x="5714077" y="1694063"/>
              <a:ext cx="277200" cy="88920"/>
            </p14:xfrm>
          </p:contentPart>
        </mc:Choice>
        <mc:Fallback xmlns="">
          <p:pic>
            <p:nvPicPr>
              <p:cNvPr id="24" name="حبر 23">
                <a:extLst>
                  <a:ext uri="{FF2B5EF4-FFF2-40B4-BE49-F238E27FC236}">
                    <a16:creationId xmlns:a16="http://schemas.microsoft.com/office/drawing/2014/main" id="{6C54D496-22D7-3456-775B-869DBB30345E}"/>
                  </a:ext>
                </a:extLst>
              </p:cNvPr>
              <p:cNvPicPr/>
              <p:nvPr/>
            </p:nvPicPr>
            <p:blipFill>
              <a:blip r:embed="rId12"/>
              <a:stretch>
                <a:fillRect/>
              </a:stretch>
            </p:blipFill>
            <p:spPr>
              <a:xfrm>
                <a:off x="5698597" y="1678583"/>
                <a:ext cx="307800" cy="119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5" name="حبر 24">
                <a:extLst>
                  <a:ext uri="{FF2B5EF4-FFF2-40B4-BE49-F238E27FC236}">
                    <a16:creationId xmlns:a16="http://schemas.microsoft.com/office/drawing/2014/main" id="{300E42A0-5CD6-32B4-9919-30E2FFA62994}"/>
                  </a:ext>
                </a:extLst>
              </p14:cNvPr>
              <p14:cNvContentPartPr/>
              <p14:nvPr/>
            </p14:nvContentPartPr>
            <p14:xfrm>
              <a:off x="5702917" y="1649783"/>
              <a:ext cx="28080" cy="111240"/>
            </p14:xfrm>
          </p:contentPart>
        </mc:Choice>
        <mc:Fallback xmlns="">
          <p:pic>
            <p:nvPicPr>
              <p:cNvPr id="25" name="حبر 24">
                <a:extLst>
                  <a:ext uri="{FF2B5EF4-FFF2-40B4-BE49-F238E27FC236}">
                    <a16:creationId xmlns:a16="http://schemas.microsoft.com/office/drawing/2014/main" id="{300E42A0-5CD6-32B4-9919-30E2FFA62994}"/>
                  </a:ext>
                </a:extLst>
              </p:cNvPr>
              <p:cNvPicPr/>
              <p:nvPr/>
            </p:nvPicPr>
            <p:blipFill>
              <a:blip r:embed="rId14"/>
              <a:stretch>
                <a:fillRect/>
              </a:stretch>
            </p:blipFill>
            <p:spPr>
              <a:xfrm>
                <a:off x="5687437" y="1634253"/>
                <a:ext cx="58680" cy="141939"/>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6" name="حبر 25">
                <a:extLst>
                  <a:ext uri="{FF2B5EF4-FFF2-40B4-BE49-F238E27FC236}">
                    <a16:creationId xmlns:a16="http://schemas.microsoft.com/office/drawing/2014/main" id="{323514F5-2923-F3C5-FF1B-1DBB217A7327}"/>
                  </a:ext>
                </a:extLst>
              </p14:cNvPr>
              <p14:cNvContentPartPr/>
              <p14:nvPr/>
            </p14:nvContentPartPr>
            <p14:xfrm>
              <a:off x="5869237" y="1600103"/>
              <a:ext cx="16920" cy="360"/>
            </p14:xfrm>
          </p:contentPart>
        </mc:Choice>
        <mc:Fallback xmlns="">
          <p:pic>
            <p:nvPicPr>
              <p:cNvPr id="26" name="حبر 25">
                <a:extLst>
                  <a:ext uri="{FF2B5EF4-FFF2-40B4-BE49-F238E27FC236}">
                    <a16:creationId xmlns:a16="http://schemas.microsoft.com/office/drawing/2014/main" id="{323514F5-2923-F3C5-FF1B-1DBB217A7327}"/>
                  </a:ext>
                </a:extLst>
              </p:cNvPr>
              <p:cNvPicPr/>
              <p:nvPr/>
            </p:nvPicPr>
            <p:blipFill>
              <a:blip r:embed="rId16"/>
              <a:stretch>
                <a:fillRect/>
              </a:stretch>
            </p:blipFill>
            <p:spPr>
              <a:xfrm>
                <a:off x="5854079" y="1584623"/>
                <a:ext cx="46883"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7" name="حبر 26">
                <a:extLst>
                  <a:ext uri="{FF2B5EF4-FFF2-40B4-BE49-F238E27FC236}">
                    <a16:creationId xmlns:a16="http://schemas.microsoft.com/office/drawing/2014/main" id="{4363E4F8-FB5C-C302-4221-6D84DA1B246F}"/>
                  </a:ext>
                </a:extLst>
              </p14:cNvPr>
              <p14:cNvContentPartPr/>
              <p14:nvPr/>
            </p14:nvContentPartPr>
            <p14:xfrm>
              <a:off x="5586637" y="1660943"/>
              <a:ext cx="160920" cy="111240"/>
            </p14:xfrm>
          </p:contentPart>
        </mc:Choice>
        <mc:Fallback xmlns="">
          <p:pic>
            <p:nvPicPr>
              <p:cNvPr id="27" name="حبر 26">
                <a:extLst>
                  <a:ext uri="{FF2B5EF4-FFF2-40B4-BE49-F238E27FC236}">
                    <a16:creationId xmlns:a16="http://schemas.microsoft.com/office/drawing/2014/main" id="{4363E4F8-FB5C-C302-4221-6D84DA1B246F}"/>
                  </a:ext>
                </a:extLst>
              </p:cNvPr>
              <p:cNvPicPr/>
              <p:nvPr/>
            </p:nvPicPr>
            <p:blipFill>
              <a:blip r:embed="rId18"/>
              <a:stretch>
                <a:fillRect/>
              </a:stretch>
            </p:blipFill>
            <p:spPr>
              <a:xfrm>
                <a:off x="5571157" y="1645413"/>
                <a:ext cx="191520" cy="141939"/>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5" name="حبر 45">
                <a:extLst>
                  <a:ext uri="{FF2B5EF4-FFF2-40B4-BE49-F238E27FC236}">
                    <a16:creationId xmlns:a16="http://schemas.microsoft.com/office/drawing/2014/main" id="{0AC9E00D-D96A-73A8-C4B4-2A8BFB58DCF5}"/>
                  </a:ext>
                </a:extLst>
              </p14:cNvPr>
              <p14:cNvContentPartPr/>
              <p14:nvPr/>
            </p14:nvContentPartPr>
            <p14:xfrm>
              <a:off x="4169317" y="1539263"/>
              <a:ext cx="1345680" cy="282600"/>
            </p14:xfrm>
          </p:contentPart>
        </mc:Choice>
        <mc:Fallback xmlns="">
          <p:pic>
            <p:nvPicPr>
              <p:cNvPr id="45" name="حبر 45">
                <a:extLst>
                  <a:ext uri="{FF2B5EF4-FFF2-40B4-BE49-F238E27FC236}">
                    <a16:creationId xmlns:a16="http://schemas.microsoft.com/office/drawing/2014/main" id="{0AC9E00D-D96A-73A8-C4B4-2A8BFB58DCF5}"/>
                  </a:ext>
                </a:extLst>
              </p:cNvPr>
              <p:cNvPicPr/>
              <p:nvPr/>
            </p:nvPicPr>
            <p:blipFill>
              <a:blip r:embed="rId20"/>
              <a:stretch>
                <a:fillRect/>
              </a:stretch>
            </p:blipFill>
            <p:spPr>
              <a:xfrm>
                <a:off x="4154201" y="1523783"/>
                <a:ext cx="1375912"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6" name="حبر 45">
                <a:extLst>
                  <a:ext uri="{FF2B5EF4-FFF2-40B4-BE49-F238E27FC236}">
                    <a16:creationId xmlns:a16="http://schemas.microsoft.com/office/drawing/2014/main" id="{B4CCF3A9-3F81-B4E7-156A-B5BEDA5AD802}"/>
                  </a:ext>
                </a:extLst>
              </p14:cNvPr>
              <p14:cNvContentPartPr/>
              <p14:nvPr/>
            </p14:nvContentPartPr>
            <p14:xfrm>
              <a:off x="1797111" y="2501674"/>
              <a:ext cx="3599280" cy="103320"/>
            </p14:xfrm>
          </p:contentPart>
        </mc:Choice>
        <mc:Fallback xmlns="">
          <p:pic>
            <p:nvPicPr>
              <p:cNvPr id="46" name="حبر 45">
                <a:extLst>
                  <a:ext uri="{FF2B5EF4-FFF2-40B4-BE49-F238E27FC236}">
                    <a16:creationId xmlns:a16="http://schemas.microsoft.com/office/drawing/2014/main" id="{B4CCF3A9-3F81-B4E7-156A-B5BEDA5AD802}"/>
                  </a:ext>
                </a:extLst>
              </p:cNvPr>
              <p:cNvPicPr/>
              <p:nvPr/>
            </p:nvPicPr>
            <p:blipFill>
              <a:blip r:embed="rId22"/>
              <a:stretch>
                <a:fillRect/>
              </a:stretch>
            </p:blipFill>
            <p:spPr>
              <a:xfrm>
                <a:off x="1743111" y="2393674"/>
                <a:ext cx="370692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7" name="حبر 46">
                <a:extLst>
                  <a:ext uri="{FF2B5EF4-FFF2-40B4-BE49-F238E27FC236}">
                    <a16:creationId xmlns:a16="http://schemas.microsoft.com/office/drawing/2014/main" id="{CD0ED95D-0573-45D5-1F55-6C3C511D2B3E}"/>
                  </a:ext>
                </a:extLst>
              </p14:cNvPr>
              <p14:cNvContentPartPr/>
              <p14:nvPr/>
            </p14:nvContentPartPr>
            <p14:xfrm>
              <a:off x="1781271" y="4314634"/>
              <a:ext cx="2581560" cy="142920"/>
            </p14:xfrm>
          </p:contentPart>
        </mc:Choice>
        <mc:Fallback xmlns="">
          <p:pic>
            <p:nvPicPr>
              <p:cNvPr id="47" name="حبر 46">
                <a:extLst>
                  <a:ext uri="{FF2B5EF4-FFF2-40B4-BE49-F238E27FC236}">
                    <a16:creationId xmlns:a16="http://schemas.microsoft.com/office/drawing/2014/main" id="{CD0ED95D-0573-45D5-1F55-6C3C511D2B3E}"/>
                  </a:ext>
                </a:extLst>
              </p:cNvPr>
              <p:cNvPicPr/>
              <p:nvPr/>
            </p:nvPicPr>
            <p:blipFill>
              <a:blip r:embed="rId24"/>
              <a:stretch>
                <a:fillRect/>
              </a:stretch>
            </p:blipFill>
            <p:spPr>
              <a:xfrm>
                <a:off x="1727271" y="4206994"/>
                <a:ext cx="2689200" cy="3585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3" name="حبر 53">
                <a:extLst>
                  <a:ext uri="{FF2B5EF4-FFF2-40B4-BE49-F238E27FC236}">
                    <a16:creationId xmlns:a16="http://schemas.microsoft.com/office/drawing/2014/main" id="{D8547E72-2316-5EB0-2F7B-D15F8C7AD95E}"/>
                  </a:ext>
                </a:extLst>
              </p14:cNvPr>
              <p14:cNvContentPartPr/>
              <p14:nvPr/>
            </p14:nvContentPartPr>
            <p14:xfrm>
              <a:off x="4588653" y="2188895"/>
              <a:ext cx="525240" cy="165240"/>
            </p14:xfrm>
          </p:contentPart>
        </mc:Choice>
        <mc:Fallback xmlns="">
          <p:pic>
            <p:nvPicPr>
              <p:cNvPr id="53" name="حبر 53">
                <a:extLst>
                  <a:ext uri="{FF2B5EF4-FFF2-40B4-BE49-F238E27FC236}">
                    <a16:creationId xmlns:a16="http://schemas.microsoft.com/office/drawing/2014/main" id="{D8547E72-2316-5EB0-2F7B-D15F8C7AD95E}"/>
                  </a:ext>
                </a:extLst>
              </p:cNvPr>
              <p:cNvPicPr/>
              <p:nvPr/>
            </p:nvPicPr>
            <p:blipFill>
              <a:blip r:embed="rId26"/>
              <a:stretch>
                <a:fillRect/>
              </a:stretch>
            </p:blipFill>
            <p:spPr>
              <a:xfrm>
                <a:off x="4573184" y="2173415"/>
                <a:ext cx="555459"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3" name="حبر 65535">
                <a:extLst>
                  <a:ext uri="{FF2B5EF4-FFF2-40B4-BE49-F238E27FC236}">
                    <a16:creationId xmlns:a16="http://schemas.microsoft.com/office/drawing/2014/main" id="{A4FB428F-AC1E-586A-552B-E07085FBD454}"/>
                  </a:ext>
                </a:extLst>
              </p14:cNvPr>
              <p14:cNvContentPartPr/>
              <p14:nvPr/>
            </p14:nvContentPartPr>
            <p14:xfrm>
              <a:off x="3161973" y="2175575"/>
              <a:ext cx="1332360" cy="189360"/>
            </p14:xfrm>
          </p:contentPart>
        </mc:Choice>
        <mc:Fallback xmlns="">
          <p:pic>
            <p:nvPicPr>
              <p:cNvPr id="63" name="حبر 65535">
                <a:extLst>
                  <a:ext uri="{FF2B5EF4-FFF2-40B4-BE49-F238E27FC236}">
                    <a16:creationId xmlns:a16="http://schemas.microsoft.com/office/drawing/2014/main" id="{A4FB428F-AC1E-586A-552B-E07085FBD454}"/>
                  </a:ext>
                </a:extLst>
              </p:cNvPr>
              <p:cNvPicPr/>
              <p:nvPr/>
            </p:nvPicPr>
            <p:blipFill>
              <a:blip r:embed="rId28"/>
              <a:stretch>
                <a:fillRect/>
              </a:stretch>
            </p:blipFill>
            <p:spPr>
              <a:xfrm>
                <a:off x="3146853" y="2160426"/>
                <a:ext cx="1362600" cy="220018"/>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65543" name="حبر 65544">
                <a:extLst>
                  <a:ext uri="{FF2B5EF4-FFF2-40B4-BE49-F238E27FC236}">
                    <a16:creationId xmlns:a16="http://schemas.microsoft.com/office/drawing/2014/main" id="{715E66EC-6A06-71BA-436E-81F22D5930FF}"/>
                  </a:ext>
                </a:extLst>
              </p14:cNvPr>
              <p14:cNvContentPartPr/>
              <p14:nvPr/>
            </p14:nvContentPartPr>
            <p14:xfrm>
              <a:off x="3186917" y="3901356"/>
              <a:ext cx="983160" cy="279000"/>
            </p14:xfrm>
          </p:contentPart>
        </mc:Choice>
        <mc:Fallback xmlns="">
          <p:pic>
            <p:nvPicPr>
              <p:cNvPr id="65543" name="حبر 65544">
                <a:extLst>
                  <a:ext uri="{FF2B5EF4-FFF2-40B4-BE49-F238E27FC236}">
                    <a16:creationId xmlns:a16="http://schemas.microsoft.com/office/drawing/2014/main" id="{715E66EC-6A06-71BA-436E-81F22D5930FF}"/>
                  </a:ext>
                </a:extLst>
              </p:cNvPr>
              <p:cNvPicPr/>
              <p:nvPr/>
            </p:nvPicPr>
            <p:blipFill>
              <a:blip r:embed="rId30"/>
              <a:stretch>
                <a:fillRect/>
              </a:stretch>
            </p:blipFill>
            <p:spPr>
              <a:xfrm>
                <a:off x="3171443" y="3886236"/>
                <a:ext cx="1013389"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65550" name="حبر 65550">
                <a:extLst>
                  <a:ext uri="{FF2B5EF4-FFF2-40B4-BE49-F238E27FC236}">
                    <a16:creationId xmlns:a16="http://schemas.microsoft.com/office/drawing/2014/main" id="{9F7D8B0D-BA90-5309-F5A9-5FE2BF249D34}"/>
                  </a:ext>
                </a:extLst>
              </p14:cNvPr>
              <p14:cNvContentPartPr/>
              <p14:nvPr/>
            </p14:nvContentPartPr>
            <p14:xfrm>
              <a:off x="2454317" y="3926556"/>
              <a:ext cx="623880" cy="202320"/>
            </p14:xfrm>
          </p:contentPart>
        </mc:Choice>
        <mc:Fallback xmlns="">
          <p:pic>
            <p:nvPicPr>
              <p:cNvPr id="65550" name="حبر 65550">
                <a:extLst>
                  <a:ext uri="{FF2B5EF4-FFF2-40B4-BE49-F238E27FC236}">
                    <a16:creationId xmlns:a16="http://schemas.microsoft.com/office/drawing/2014/main" id="{9F7D8B0D-BA90-5309-F5A9-5FE2BF249D34}"/>
                  </a:ext>
                </a:extLst>
              </p:cNvPr>
              <p:cNvPicPr/>
              <p:nvPr/>
            </p:nvPicPr>
            <p:blipFill>
              <a:blip r:embed="rId32"/>
              <a:stretch>
                <a:fillRect/>
              </a:stretch>
            </p:blipFill>
            <p:spPr>
              <a:xfrm>
                <a:off x="2439206" y="3911409"/>
                <a:ext cx="654103" cy="232975"/>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65558" name="حبر 65558">
                <a:extLst>
                  <a:ext uri="{FF2B5EF4-FFF2-40B4-BE49-F238E27FC236}">
                    <a16:creationId xmlns:a16="http://schemas.microsoft.com/office/drawing/2014/main" id="{5193812A-3EC6-02F2-8760-C3E528DFD7FD}"/>
                  </a:ext>
                </a:extLst>
              </p14:cNvPr>
              <p14:cNvContentPartPr/>
              <p14:nvPr/>
            </p14:nvContentPartPr>
            <p14:xfrm>
              <a:off x="884305" y="2806377"/>
              <a:ext cx="769320" cy="303840"/>
            </p14:xfrm>
          </p:contentPart>
        </mc:Choice>
        <mc:Fallback xmlns="">
          <p:pic>
            <p:nvPicPr>
              <p:cNvPr id="65558" name="حبر 65558">
                <a:extLst>
                  <a:ext uri="{FF2B5EF4-FFF2-40B4-BE49-F238E27FC236}">
                    <a16:creationId xmlns:a16="http://schemas.microsoft.com/office/drawing/2014/main" id="{5193812A-3EC6-02F2-8760-C3E528DFD7FD}"/>
                  </a:ext>
                </a:extLst>
              </p:cNvPr>
              <p:cNvPicPr/>
              <p:nvPr/>
            </p:nvPicPr>
            <p:blipFill>
              <a:blip r:embed="rId34"/>
              <a:stretch>
                <a:fillRect/>
              </a:stretch>
            </p:blipFill>
            <p:spPr>
              <a:xfrm>
                <a:off x="869178" y="2791239"/>
                <a:ext cx="799934" cy="334476"/>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65565" name="حبر 65565">
                <a:extLst>
                  <a:ext uri="{FF2B5EF4-FFF2-40B4-BE49-F238E27FC236}">
                    <a16:creationId xmlns:a16="http://schemas.microsoft.com/office/drawing/2014/main" id="{4EB160DC-1087-5C6C-44D8-050C95C37CB3}"/>
                  </a:ext>
                </a:extLst>
              </p14:cNvPr>
              <p14:cNvContentPartPr/>
              <p14:nvPr/>
            </p14:nvContentPartPr>
            <p14:xfrm>
              <a:off x="51985" y="2792337"/>
              <a:ext cx="717120" cy="253800"/>
            </p14:xfrm>
          </p:contentPart>
        </mc:Choice>
        <mc:Fallback xmlns="">
          <p:pic>
            <p:nvPicPr>
              <p:cNvPr id="65565" name="حبر 65565">
                <a:extLst>
                  <a:ext uri="{FF2B5EF4-FFF2-40B4-BE49-F238E27FC236}">
                    <a16:creationId xmlns:a16="http://schemas.microsoft.com/office/drawing/2014/main" id="{4EB160DC-1087-5C6C-44D8-050C95C37CB3}"/>
                  </a:ext>
                </a:extLst>
              </p:cNvPr>
              <p:cNvPicPr/>
              <p:nvPr/>
            </p:nvPicPr>
            <p:blipFill>
              <a:blip r:embed="rId36"/>
              <a:stretch>
                <a:fillRect/>
              </a:stretch>
            </p:blipFill>
            <p:spPr>
              <a:xfrm>
                <a:off x="36505" y="2777238"/>
                <a:ext cx="747720" cy="283997"/>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65581" name="حبر 65581">
                <a:extLst>
                  <a:ext uri="{FF2B5EF4-FFF2-40B4-BE49-F238E27FC236}">
                    <a16:creationId xmlns:a16="http://schemas.microsoft.com/office/drawing/2014/main" id="{B42FE9F0-815F-7867-D910-BE30F7D96EEB}"/>
                  </a:ext>
                </a:extLst>
              </p14:cNvPr>
              <p14:cNvContentPartPr/>
              <p14:nvPr/>
            </p14:nvContentPartPr>
            <p14:xfrm>
              <a:off x="502705" y="3190497"/>
              <a:ext cx="1144800" cy="335520"/>
            </p14:xfrm>
          </p:contentPart>
        </mc:Choice>
        <mc:Fallback xmlns="">
          <p:pic>
            <p:nvPicPr>
              <p:cNvPr id="65581" name="حبر 65581">
                <a:extLst>
                  <a:ext uri="{FF2B5EF4-FFF2-40B4-BE49-F238E27FC236}">
                    <a16:creationId xmlns:a16="http://schemas.microsoft.com/office/drawing/2014/main" id="{B42FE9F0-815F-7867-D910-BE30F7D96EEB}"/>
                  </a:ext>
                </a:extLst>
              </p:cNvPr>
              <p:cNvPicPr/>
              <p:nvPr/>
            </p:nvPicPr>
            <p:blipFill>
              <a:blip r:embed="rId38"/>
              <a:stretch>
                <a:fillRect/>
              </a:stretch>
            </p:blipFill>
            <p:spPr>
              <a:xfrm>
                <a:off x="487585" y="3175377"/>
                <a:ext cx="1175400" cy="3661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65588" name="حبر 65587">
                <a:extLst>
                  <a:ext uri="{FF2B5EF4-FFF2-40B4-BE49-F238E27FC236}">
                    <a16:creationId xmlns:a16="http://schemas.microsoft.com/office/drawing/2014/main" id="{7423B2AB-E77D-A385-0A75-4E4082CF9677}"/>
                  </a:ext>
                </a:extLst>
              </p14:cNvPr>
              <p14:cNvContentPartPr/>
              <p14:nvPr/>
            </p14:nvContentPartPr>
            <p14:xfrm>
              <a:off x="-98495" y="3479577"/>
              <a:ext cx="87120" cy="6120"/>
            </p14:xfrm>
          </p:contentPart>
        </mc:Choice>
        <mc:Fallback xmlns="">
          <p:pic>
            <p:nvPicPr>
              <p:cNvPr id="65588" name="حبر 65587">
                <a:extLst>
                  <a:ext uri="{FF2B5EF4-FFF2-40B4-BE49-F238E27FC236}">
                    <a16:creationId xmlns:a16="http://schemas.microsoft.com/office/drawing/2014/main" id="{7423B2AB-E77D-A385-0A75-4E4082CF9677}"/>
                  </a:ext>
                </a:extLst>
              </p:cNvPr>
              <p:cNvPicPr/>
              <p:nvPr/>
            </p:nvPicPr>
            <p:blipFill>
              <a:blip r:embed="rId40"/>
              <a:stretch>
                <a:fillRect/>
              </a:stretch>
            </p:blipFill>
            <p:spPr>
              <a:xfrm>
                <a:off x="-113615" y="3464457"/>
                <a:ext cx="11772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65590" name="حبر 65590">
                <a:extLst>
                  <a:ext uri="{FF2B5EF4-FFF2-40B4-BE49-F238E27FC236}">
                    <a16:creationId xmlns:a16="http://schemas.microsoft.com/office/drawing/2014/main" id="{C830FC83-4BA1-CA6C-2EA7-24F00D9927E8}"/>
                  </a:ext>
                </a:extLst>
              </p14:cNvPr>
              <p14:cNvContentPartPr/>
              <p14:nvPr/>
            </p14:nvContentPartPr>
            <p14:xfrm>
              <a:off x="-179135" y="3161697"/>
              <a:ext cx="613080" cy="318600"/>
            </p14:xfrm>
          </p:contentPart>
        </mc:Choice>
        <mc:Fallback xmlns="">
          <p:pic>
            <p:nvPicPr>
              <p:cNvPr id="65590" name="حبر 65590">
                <a:extLst>
                  <a:ext uri="{FF2B5EF4-FFF2-40B4-BE49-F238E27FC236}">
                    <a16:creationId xmlns:a16="http://schemas.microsoft.com/office/drawing/2014/main" id="{C830FC83-4BA1-CA6C-2EA7-24F00D9927E8}"/>
                  </a:ext>
                </a:extLst>
              </p:cNvPr>
              <p:cNvPicPr/>
              <p:nvPr/>
            </p:nvPicPr>
            <p:blipFill>
              <a:blip r:embed="rId42"/>
              <a:stretch>
                <a:fillRect/>
              </a:stretch>
            </p:blipFill>
            <p:spPr>
              <a:xfrm>
                <a:off x="-194615" y="3146560"/>
                <a:ext cx="643680" cy="349235"/>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65603" name="حبر 65603">
                <a:extLst>
                  <a:ext uri="{FF2B5EF4-FFF2-40B4-BE49-F238E27FC236}">
                    <a16:creationId xmlns:a16="http://schemas.microsoft.com/office/drawing/2014/main" id="{5483FE0B-333F-E023-2A64-BDD0B52C3A5D}"/>
                  </a:ext>
                </a:extLst>
              </p14:cNvPr>
              <p14:cNvContentPartPr/>
              <p14:nvPr/>
            </p14:nvContentPartPr>
            <p14:xfrm>
              <a:off x="637848" y="3505468"/>
              <a:ext cx="1015200" cy="246240"/>
            </p14:xfrm>
          </p:contentPart>
        </mc:Choice>
        <mc:Fallback xmlns="">
          <p:pic>
            <p:nvPicPr>
              <p:cNvPr id="65603" name="حبر 65603">
                <a:extLst>
                  <a:ext uri="{FF2B5EF4-FFF2-40B4-BE49-F238E27FC236}">
                    <a16:creationId xmlns:a16="http://schemas.microsoft.com/office/drawing/2014/main" id="{5483FE0B-333F-E023-2A64-BDD0B52C3A5D}"/>
                  </a:ext>
                </a:extLst>
              </p:cNvPr>
              <p:cNvPicPr/>
              <p:nvPr/>
            </p:nvPicPr>
            <p:blipFill>
              <a:blip r:embed="rId44"/>
              <a:stretch>
                <a:fillRect/>
              </a:stretch>
            </p:blipFill>
            <p:spPr>
              <a:xfrm>
                <a:off x="622728" y="3489988"/>
                <a:ext cx="104544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5622" name="حبر 65622">
                <a:extLst>
                  <a:ext uri="{FF2B5EF4-FFF2-40B4-BE49-F238E27FC236}">
                    <a16:creationId xmlns:a16="http://schemas.microsoft.com/office/drawing/2014/main" id="{EEBEEBBB-B799-28A4-11A0-5841A073FE13}"/>
                  </a:ext>
                </a:extLst>
              </p14:cNvPr>
              <p14:cNvContentPartPr/>
              <p14:nvPr/>
            </p14:nvContentPartPr>
            <p14:xfrm>
              <a:off x="6071956" y="3543504"/>
              <a:ext cx="2783160" cy="368280"/>
            </p14:xfrm>
          </p:contentPart>
        </mc:Choice>
        <mc:Fallback xmlns="">
          <p:pic>
            <p:nvPicPr>
              <p:cNvPr id="65622" name="حبر 65622">
                <a:extLst>
                  <a:ext uri="{FF2B5EF4-FFF2-40B4-BE49-F238E27FC236}">
                    <a16:creationId xmlns:a16="http://schemas.microsoft.com/office/drawing/2014/main" id="{EEBEEBBB-B799-28A4-11A0-5841A073FE13}"/>
                  </a:ext>
                </a:extLst>
              </p:cNvPr>
              <p:cNvPicPr/>
              <p:nvPr/>
            </p:nvPicPr>
            <p:blipFill>
              <a:blip r:embed="rId46"/>
              <a:stretch>
                <a:fillRect/>
              </a:stretch>
            </p:blipFill>
            <p:spPr>
              <a:xfrm>
                <a:off x="6056836" y="3528024"/>
                <a:ext cx="281376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5633" name="حبر 65633">
                <a:extLst>
                  <a:ext uri="{FF2B5EF4-FFF2-40B4-BE49-F238E27FC236}">
                    <a16:creationId xmlns:a16="http://schemas.microsoft.com/office/drawing/2014/main" id="{EED0D694-A69F-6245-554F-451AFA7B1790}"/>
                  </a:ext>
                </a:extLst>
              </p14:cNvPr>
              <p14:cNvContentPartPr/>
              <p14:nvPr/>
            </p14:nvContentPartPr>
            <p14:xfrm>
              <a:off x="8159032" y="5152792"/>
              <a:ext cx="559800" cy="159120"/>
            </p14:xfrm>
          </p:contentPart>
        </mc:Choice>
        <mc:Fallback xmlns="">
          <p:pic>
            <p:nvPicPr>
              <p:cNvPr id="65633" name="حبر 65633">
                <a:extLst>
                  <a:ext uri="{FF2B5EF4-FFF2-40B4-BE49-F238E27FC236}">
                    <a16:creationId xmlns:a16="http://schemas.microsoft.com/office/drawing/2014/main" id="{EED0D694-A69F-6245-554F-451AFA7B1790}"/>
                  </a:ext>
                </a:extLst>
              </p:cNvPr>
              <p:cNvPicPr/>
              <p:nvPr/>
            </p:nvPicPr>
            <p:blipFill>
              <a:blip r:embed="rId48"/>
              <a:stretch>
                <a:fillRect/>
              </a:stretch>
            </p:blipFill>
            <p:spPr>
              <a:xfrm>
                <a:off x="8143912" y="5137672"/>
                <a:ext cx="59040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5647" name="حبر 65647">
                <a:extLst>
                  <a:ext uri="{FF2B5EF4-FFF2-40B4-BE49-F238E27FC236}">
                    <a16:creationId xmlns:a16="http://schemas.microsoft.com/office/drawing/2014/main" id="{0B19D7BD-FBC8-F3A6-C866-6F6AC6EBEDE4}"/>
                  </a:ext>
                </a:extLst>
              </p14:cNvPr>
              <p14:cNvContentPartPr/>
              <p14:nvPr/>
            </p14:nvContentPartPr>
            <p14:xfrm>
              <a:off x="6843592" y="5193112"/>
              <a:ext cx="1243800" cy="222120"/>
            </p14:xfrm>
          </p:contentPart>
        </mc:Choice>
        <mc:Fallback xmlns="">
          <p:pic>
            <p:nvPicPr>
              <p:cNvPr id="65647" name="حبر 65647">
                <a:extLst>
                  <a:ext uri="{FF2B5EF4-FFF2-40B4-BE49-F238E27FC236}">
                    <a16:creationId xmlns:a16="http://schemas.microsoft.com/office/drawing/2014/main" id="{0B19D7BD-FBC8-F3A6-C866-6F6AC6EBEDE4}"/>
                  </a:ext>
                </a:extLst>
              </p:cNvPr>
              <p:cNvPicPr/>
              <p:nvPr/>
            </p:nvPicPr>
            <p:blipFill>
              <a:blip r:embed="rId50"/>
              <a:stretch>
                <a:fillRect/>
              </a:stretch>
            </p:blipFill>
            <p:spPr>
              <a:xfrm>
                <a:off x="6828472" y="5177657"/>
                <a:ext cx="1274400" cy="252311"/>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65666" name="حبر 65666">
                <a:extLst>
                  <a:ext uri="{FF2B5EF4-FFF2-40B4-BE49-F238E27FC236}">
                    <a16:creationId xmlns:a16="http://schemas.microsoft.com/office/drawing/2014/main" id="{D8F8372D-9969-BB76-8557-E5C2427DC336}"/>
                  </a:ext>
                </a:extLst>
              </p14:cNvPr>
              <p14:cNvContentPartPr/>
              <p14:nvPr/>
            </p14:nvContentPartPr>
            <p14:xfrm>
              <a:off x="5757502" y="5316574"/>
              <a:ext cx="1000800" cy="179280"/>
            </p14:xfrm>
          </p:contentPart>
        </mc:Choice>
        <mc:Fallback xmlns="">
          <p:pic>
            <p:nvPicPr>
              <p:cNvPr id="65666" name="حبر 65666">
                <a:extLst>
                  <a:ext uri="{FF2B5EF4-FFF2-40B4-BE49-F238E27FC236}">
                    <a16:creationId xmlns:a16="http://schemas.microsoft.com/office/drawing/2014/main" id="{D8F8372D-9969-BB76-8557-E5C2427DC336}"/>
                  </a:ext>
                </a:extLst>
              </p:cNvPr>
              <p:cNvPicPr/>
              <p:nvPr/>
            </p:nvPicPr>
            <p:blipFill>
              <a:blip r:embed="rId52"/>
              <a:stretch>
                <a:fillRect/>
              </a:stretch>
            </p:blipFill>
            <p:spPr>
              <a:xfrm>
                <a:off x="5742382" y="5301454"/>
                <a:ext cx="103140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65674" name="حبر 65674">
                <a:extLst>
                  <a:ext uri="{FF2B5EF4-FFF2-40B4-BE49-F238E27FC236}">
                    <a16:creationId xmlns:a16="http://schemas.microsoft.com/office/drawing/2014/main" id="{E928F2ED-0524-29D3-6C0C-2AD2BDF2A919}"/>
                  </a:ext>
                </a:extLst>
              </p14:cNvPr>
              <p14:cNvContentPartPr/>
              <p14:nvPr/>
            </p14:nvContentPartPr>
            <p14:xfrm>
              <a:off x="8123716" y="5496557"/>
              <a:ext cx="774000" cy="266400"/>
            </p14:xfrm>
          </p:contentPart>
        </mc:Choice>
        <mc:Fallback xmlns="">
          <p:pic>
            <p:nvPicPr>
              <p:cNvPr id="65674" name="حبر 65674">
                <a:extLst>
                  <a:ext uri="{FF2B5EF4-FFF2-40B4-BE49-F238E27FC236}">
                    <a16:creationId xmlns:a16="http://schemas.microsoft.com/office/drawing/2014/main" id="{E928F2ED-0524-29D3-6C0C-2AD2BDF2A919}"/>
                  </a:ext>
                </a:extLst>
              </p:cNvPr>
              <p:cNvPicPr/>
              <p:nvPr/>
            </p:nvPicPr>
            <p:blipFill>
              <a:blip r:embed="rId54"/>
              <a:stretch>
                <a:fillRect/>
              </a:stretch>
            </p:blipFill>
            <p:spPr>
              <a:xfrm>
                <a:off x="8108596" y="5481437"/>
                <a:ext cx="804600"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65679" name="حبر 65679">
                <a:extLst>
                  <a:ext uri="{FF2B5EF4-FFF2-40B4-BE49-F238E27FC236}">
                    <a16:creationId xmlns:a16="http://schemas.microsoft.com/office/drawing/2014/main" id="{1525ACD0-0FBE-71D6-3656-222A627F0881}"/>
                  </a:ext>
                </a:extLst>
              </p14:cNvPr>
              <p14:cNvContentPartPr/>
              <p14:nvPr/>
            </p14:nvContentPartPr>
            <p14:xfrm>
              <a:off x="7595956" y="5533277"/>
              <a:ext cx="419760" cy="234720"/>
            </p14:xfrm>
          </p:contentPart>
        </mc:Choice>
        <mc:Fallback xmlns="">
          <p:pic>
            <p:nvPicPr>
              <p:cNvPr id="65679" name="حبر 65679">
                <a:extLst>
                  <a:ext uri="{FF2B5EF4-FFF2-40B4-BE49-F238E27FC236}">
                    <a16:creationId xmlns:a16="http://schemas.microsoft.com/office/drawing/2014/main" id="{1525ACD0-0FBE-71D6-3656-222A627F0881}"/>
                  </a:ext>
                </a:extLst>
              </p:cNvPr>
              <p:cNvPicPr/>
              <p:nvPr/>
            </p:nvPicPr>
            <p:blipFill>
              <a:blip r:embed="rId56"/>
              <a:stretch>
                <a:fillRect/>
              </a:stretch>
            </p:blipFill>
            <p:spPr>
              <a:xfrm>
                <a:off x="7580836" y="5518157"/>
                <a:ext cx="45036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65686" name="حبر 65686">
                <a:extLst>
                  <a:ext uri="{FF2B5EF4-FFF2-40B4-BE49-F238E27FC236}">
                    <a16:creationId xmlns:a16="http://schemas.microsoft.com/office/drawing/2014/main" id="{F32D1BEC-E10D-5A06-406F-DEE987AD1451}"/>
                  </a:ext>
                </a:extLst>
              </p14:cNvPr>
              <p14:cNvContentPartPr/>
              <p14:nvPr/>
            </p14:nvContentPartPr>
            <p14:xfrm>
              <a:off x="6833476" y="5548757"/>
              <a:ext cx="678240" cy="177840"/>
            </p14:xfrm>
          </p:contentPart>
        </mc:Choice>
        <mc:Fallback xmlns="">
          <p:pic>
            <p:nvPicPr>
              <p:cNvPr id="65686" name="حبر 65686">
                <a:extLst>
                  <a:ext uri="{FF2B5EF4-FFF2-40B4-BE49-F238E27FC236}">
                    <a16:creationId xmlns:a16="http://schemas.microsoft.com/office/drawing/2014/main" id="{F32D1BEC-E10D-5A06-406F-DEE987AD1451}"/>
                  </a:ext>
                </a:extLst>
              </p:cNvPr>
              <p:cNvPicPr/>
              <p:nvPr/>
            </p:nvPicPr>
            <p:blipFill>
              <a:blip r:embed="rId58"/>
              <a:stretch>
                <a:fillRect/>
              </a:stretch>
            </p:blipFill>
            <p:spPr>
              <a:xfrm>
                <a:off x="6818356" y="5533637"/>
                <a:ext cx="70884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65694" name="حبر 65694">
                <a:extLst>
                  <a:ext uri="{FF2B5EF4-FFF2-40B4-BE49-F238E27FC236}">
                    <a16:creationId xmlns:a16="http://schemas.microsoft.com/office/drawing/2014/main" id="{5E8C9CFA-B765-97C9-9418-5FDCF0AD5C41}"/>
                  </a:ext>
                </a:extLst>
              </p14:cNvPr>
              <p14:cNvContentPartPr/>
              <p14:nvPr/>
            </p14:nvContentPartPr>
            <p14:xfrm>
              <a:off x="6178314" y="5585119"/>
              <a:ext cx="585000" cy="132480"/>
            </p14:xfrm>
          </p:contentPart>
        </mc:Choice>
        <mc:Fallback xmlns="">
          <p:pic>
            <p:nvPicPr>
              <p:cNvPr id="65694" name="حبر 65694">
                <a:extLst>
                  <a:ext uri="{FF2B5EF4-FFF2-40B4-BE49-F238E27FC236}">
                    <a16:creationId xmlns:a16="http://schemas.microsoft.com/office/drawing/2014/main" id="{5E8C9CFA-B765-97C9-9418-5FDCF0AD5C41}"/>
                  </a:ext>
                </a:extLst>
              </p:cNvPr>
              <p:cNvPicPr/>
              <p:nvPr/>
            </p:nvPicPr>
            <p:blipFill>
              <a:blip r:embed="rId60"/>
              <a:stretch>
                <a:fillRect/>
              </a:stretch>
            </p:blipFill>
            <p:spPr>
              <a:xfrm>
                <a:off x="6163194" y="5569999"/>
                <a:ext cx="61560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65702" name="حبر 65702">
                <a:extLst>
                  <a:ext uri="{FF2B5EF4-FFF2-40B4-BE49-F238E27FC236}">
                    <a16:creationId xmlns:a16="http://schemas.microsoft.com/office/drawing/2014/main" id="{32617B56-C8BD-6CCC-0331-DC80995B38A2}"/>
                  </a:ext>
                </a:extLst>
              </p14:cNvPr>
              <p14:cNvContentPartPr/>
              <p14:nvPr/>
            </p14:nvContentPartPr>
            <p14:xfrm>
              <a:off x="5392106" y="5555956"/>
              <a:ext cx="698400" cy="252360"/>
            </p14:xfrm>
          </p:contentPart>
        </mc:Choice>
        <mc:Fallback xmlns="">
          <p:pic>
            <p:nvPicPr>
              <p:cNvPr id="65702" name="حبر 65702">
                <a:extLst>
                  <a:ext uri="{FF2B5EF4-FFF2-40B4-BE49-F238E27FC236}">
                    <a16:creationId xmlns:a16="http://schemas.microsoft.com/office/drawing/2014/main" id="{32617B56-C8BD-6CCC-0331-DC80995B38A2}"/>
                  </a:ext>
                </a:extLst>
              </p:cNvPr>
              <p:cNvPicPr/>
              <p:nvPr/>
            </p:nvPicPr>
            <p:blipFill>
              <a:blip r:embed="rId62"/>
              <a:stretch>
                <a:fillRect/>
              </a:stretch>
            </p:blipFill>
            <p:spPr>
              <a:xfrm>
                <a:off x="5376986" y="5540836"/>
                <a:ext cx="72900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2" name="حبر 1">
                <a:extLst>
                  <a:ext uri="{FF2B5EF4-FFF2-40B4-BE49-F238E27FC236}">
                    <a16:creationId xmlns:a16="http://schemas.microsoft.com/office/drawing/2014/main" id="{ECFBBA74-3449-5A5F-B091-C2991D7A746D}"/>
                  </a:ext>
                </a:extLst>
              </p14:cNvPr>
              <p14:cNvContentPartPr/>
              <p14:nvPr/>
            </p14:nvContentPartPr>
            <p14:xfrm>
              <a:off x="2713209" y="2653957"/>
              <a:ext cx="255240" cy="161640"/>
            </p14:xfrm>
          </p:contentPart>
        </mc:Choice>
        <mc:Fallback>
          <p:pic>
            <p:nvPicPr>
              <p:cNvPr id="2" name="حبر 1">
                <a:extLst>
                  <a:ext uri="{FF2B5EF4-FFF2-40B4-BE49-F238E27FC236}">
                    <a16:creationId xmlns:a16="http://schemas.microsoft.com/office/drawing/2014/main" id="{ECFBBA74-3449-5A5F-B091-C2991D7A746D}"/>
                  </a:ext>
                </a:extLst>
              </p:cNvPr>
              <p:cNvPicPr/>
              <p:nvPr/>
            </p:nvPicPr>
            <p:blipFill>
              <a:blip r:embed="rId64"/>
              <a:stretch>
                <a:fillRect/>
              </a:stretch>
            </p:blipFill>
            <p:spPr>
              <a:xfrm>
                <a:off x="2692689" y="2633437"/>
                <a:ext cx="29592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3" name="حبر 2">
                <a:extLst>
                  <a:ext uri="{FF2B5EF4-FFF2-40B4-BE49-F238E27FC236}">
                    <a16:creationId xmlns:a16="http://schemas.microsoft.com/office/drawing/2014/main" id="{367582AD-FA15-CB48-5ACE-180849E5EB6E}"/>
                  </a:ext>
                </a:extLst>
              </p14:cNvPr>
              <p14:cNvContentPartPr/>
              <p14:nvPr/>
            </p14:nvContentPartPr>
            <p14:xfrm>
              <a:off x="2938209" y="2657917"/>
              <a:ext cx="4680" cy="12960"/>
            </p14:xfrm>
          </p:contentPart>
        </mc:Choice>
        <mc:Fallback>
          <p:pic>
            <p:nvPicPr>
              <p:cNvPr id="3" name="حبر 2">
                <a:extLst>
                  <a:ext uri="{FF2B5EF4-FFF2-40B4-BE49-F238E27FC236}">
                    <a16:creationId xmlns:a16="http://schemas.microsoft.com/office/drawing/2014/main" id="{367582AD-FA15-CB48-5ACE-180849E5EB6E}"/>
                  </a:ext>
                </a:extLst>
              </p:cNvPr>
              <p:cNvPicPr/>
              <p:nvPr/>
            </p:nvPicPr>
            <p:blipFill>
              <a:blip r:embed="rId66"/>
              <a:stretch>
                <a:fillRect/>
              </a:stretch>
            </p:blipFill>
            <p:spPr>
              <a:xfrm>
                <a:off x="2915979" y="2637397"/>
                <a:ext cx="4875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4" name="حبر 3">
                <a:extLst>
                  <a:ext uri="{FF2B5EF4-FFF2-40B4-BE49-F238E27FC236}">
                    <a16:creationId xmlns:a16="http://schemas.microsoft.com/office/drawing/2014/main" id="{628E8FDB-BECC-4FDE-B5C2-2165782FA1BF}"/>
                  </a:ext>
                </a:extLst>
              </p14:cNvPr>
              <p14:cNvContentPartPr/>
              <p14:nvPr/>
            </p14:nvContentPartPr>
            <p14:xfrm>
              <a:off x="2432769" y="2768437"/>
              <a:ext cx="395280" cy="72720"/>
            </p14:xfrm>
          </p:contentPart>
        </mc:Choice>
        <mc:Fallback>
          <p:pic>
            <p:nvPicPr>
              <p:cNvPr id="4" name="حبر 3">
                <a:extLst>
                  <a:ext uri="{FF2B5EF4-FFF2-40B4-BE49-F238E27FC236}">
                    <a16:creationId xmlns:a16="http://schemas.microsoft.com/office/drawing/2014/main" id="{628E8FDB-BECC-4FDE-B5C2-2165782FA1BF}"/>
                  </a:ext>
                </a:extLst>
              </p:cNvPr>
              <p:cNvPicPr/>
              <p:nvPr/>
            </p:nvPicPr>
            <p:blipFill>
              <a:blip r:embed="rId68"/>
              <a:stretch>
                <a:fillRect/>
              </a:stretch>
            </p:blipFill>
            <p:spPr>
              <a:xfrm>
                <a:off x="2412249" y="2747815"/>
                <a:ext cx="435960" cy="113602"/>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11" name="حبر 10">
                <a:extLst>
                  <a:ext uri="{FF2B5EF4-FFF2-40B4-BE49-F238E27FC236}">
                    <a16:creationId xmlns:a16="http://schemas.microsoft.com/office/drawing/2014/main" id="{4E00C6DA-BCDF-EFDE-53D5-A943A4995F8D}"/>
                  </a:ext>
                </a:extLst>
              </p14:cNvPr>
              <p14:cNvContentPartPr/>
              <p14:nvPr/>
            </p14:nvContentPartPr>
            <p14:xfrm>
              <a:off x="2127549" y="2683492"/>
              <a:ext cx="173880" cy="127800"/>
            </p14:xfrm>
          </p:contentPart>
        </mc:Choice>
        <mc:Fallback>
          <p:pic>
            <p:nvPicPr>
              <p:cNvPr id="11" name="حبر 10">
                <a:extLst>
                  <a:ext uri="{FF2B5EF4-FFF2-40B4-BE49-F238E27FC236}">
                    <a16:creationId xmlns:a16="http://schemas.microsoft.com/office/drawing/2014/main" id="{4E00C6DA-BCDF-EFDE-53D5-A943A4995F8D}"/>
                  </a:ext>
                </a:extLst>
              </p:cNvPr>
              <p:cNvPicPr/>
              <p:nvPr/>
            </p:nvPicPr>
            <p:blipFill>
              <a:blip r:embed="rId70"/>
              <a:stretch>
                <a:fillRect/>
              </a:stretch>
            </p:blipFill>
            <p:spPr>
              <a:xfrm>
                <a:off x="2107389" y="2662972"/>
                <a:ext cx="21492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14" name="حبر 14">
                <a:extLst>
                  <a:ext uri="{FF2B5EF4-FFF2-40B4-BE49-F238E27FC236}">
                    <a16:creationId xmlns:a16="http://schemas.microsoft.com/office/drawing/2014/main" id="{6E419948-64B4-5FF8-DC6A-DCAD28B11AF5}"/>
                  </a:ext>
                </a:extLst>
              </p14:cNvPr>
              <p14:cNvContentPartPr/>
              <p14:nvPr/>
            </p14:nvContentPartPr>
            <p14:xfrm>
              <a:off x="2212149" y="2874652"/>
              <a:ext cx="42840" cy="12960"/>
            </p14:xfrm>
          </p:contentPart>
        </mc:Choice>
        <mc:Fallback>
          <p:pic>
            <p:nvPicPr>
              <p:cNvPr id="14" name="حبر 14">
                <a:extLst>
                  <a:ext uri="{FF2B5EF4-FFF2-40B4-BE49-F238E27FC236}">
                    <a16:creationId xmlns:a16="http://schemas.microsoft.com/office/drawing/2014/main" id="{6E419948-64B4-5FF8-DC6A-DCAD28B11AF5}"/>
                  </a:ext>
                </a:extLst>
              </p:cNvPr>
              <p:cNvPicPr/>
              <p:nvPr/>
            </p:nvPicPr>
            <p:blipFill>
              <a:blip r:embed="rId72"/>
              <a:stretch>
                <a:fillRect/>
              </a:stretch>
            </p:blipFill>
            <p:spPr>
              <a:xfrm>
                <a:off x="2191629" y="2854132"/>
                <a:ext cx="8352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29" name="حبر 29">
                <a:extLst>
                  <a:ext uri="{FF2B5EF4-FFF2-40B4-BE49-F238E27FC236}">
                    <a16:creationId xmlns:a16="http://schemas.microsoft.com/office/drawing/2014/main" id="{BD683341-AAA9-9064-E1D5-FACAEFD3E8CA}"/>
                  </a:ext>
                </a:extLst>
              </p14:cNvPr>
              <p14:cNvContentPartPr/>
              <p14:nvPr/>
            </p14:nvContentPartPr>
            <p14:xfrm>
              <a:off x="4683356" y="2640937"/>
              <a:ext cx="854280" cy="225720"/>
            </p14:xfrm>
          </p:contentPart>
        </mc:Choice>
        <mc:Fallback>
          <p:pic>
            <p:nvPicPr>
              <p:cNvPr id="29" name="حبر 29">
                <a:extLst>
                  <a:ext uri="{FF2B5EF4-FFF2-40B4-BE49-F238E27FC236}">
                    <a16:creationId xmlns:a16="http://schemas.microsoft.com/office/drawing/2014/main" id="{BD683341-AAA9-9064-E1D5-FACAEFD3E8CA}"/>
                  </a:ext>
                </a:extLst>
              </p:cNvPr>
              <p:cNvPicPr/>
              <p:nvPr/>
            </p:nvPicPr>
            <p:blipFill>
              <a:blip r:embed="rId74"/>
              <a:stretch>
                <a:fillRect/>
              </a:stretch>
            </p:blipFill>
            <p:spPr>
              <a:xfrm>
                <a:off x="4663188" y="2620745"/>
                <a:ext cx="894977" cy="266465"/>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30" name="حبر 29">
                <a:extLst>
                  <a:ext uri="{FF2B5EF4-FFF2-40B4-BE49-F238E27FC236}">
                    <a16:creationId xmlns:a16="http://schemas.microsoft.com/office/drawing/2014/main" id="{D76F069B-4B78-FCD7-5B43-7072A2DBA749}"/>
                  </a:ext>
                </a:extLst>
              </p14:cNvPr>
              <p14:cNvContentPartPr/>
              <p14:nvPr/>
            </p14:nvContentPartPr>
            <p14:xfrm>
              <a:off x="5830569" y="3535050"/>
              <a:ext cx="2152440" cy="55800"/>
            </p14:xfrm>
          </p:contentPart>
        </mc:Choice>
        <mc:Fallback>
          <p:pic>
            <p:nvPicPr>
              <p:cNvPr id="30" name="حبر 29">
                <a:extLst>
                  <a:ext uri="{FF2B5EF4-FFF2-40B4-BE49-F238E27FC236}">
                    <a16:creationId xmlns:a16="http://schemas.microsoft.com/office/drawing/2014/main" id="{D76F069B-4B78-FCD7-5B43-7072A2DBA749}"/>
                  </a:ext>
                </a:extLst>
              </p:cNvPr>
              <p:cNvPicPr/>
              <p:nvPr/>
            </p:nvPicPr>
            <p:blipFill>
              <a:blip r:embed="rId76"/>
              <a:stretch>
                <a:fillRect/>
              </a:stretch>
            </p:blipFill>
            <p:spPr>
              <a:xfrm>
                <a:off x="5810409" y="3514890"/>
                <a:ext cx="219312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52" name="حبر 53">
                <a:extLst>
                  <a:ext uri="{FF2B5EF4-FFF2-40B4-BE49-F238E27FC236}">
                    <a16:creationId xmlns:a16="http://schemas.microsoft.com/office/drawing/2014/main" id="{B920028A-8028-D3D4-048F-A1275BA4D600}"/>
                  </a:ext>
                </a:extLst>
              </p14:cNvPr>
              <p14:cNvContentPartPr/>
              <p14:nvPr/>
            </p14:nvContentPartPr>
            <p14:xfrm>
              <a:off x="6553809" y="3026010"/>
              <a:ext cx="990720" cy="264960"/>
            </p14:xfrm>
          </p:contentPart>
        </mc:Choice>
        <mc:Fallback>
          <p:pic>
            <p:nvPicPr>
              <p:cNvPr id="52" name="حبر 53">
                <a:extLst>
                  <a:ext uri="{FF2B5EF4-FFF2-40B4-BE49-F238E27FC236}">
                    <a16:creationId xmlns:a16="http://schemas.microsoft.com/office/drawing/2014/main" id="{B920028A-8028-D3D4-048F-A1275BA4D600}"/>
                  </a:ext>
                </a:extLst>
              </p:cNvPr>
              <p:cNvPicPr/>
              <p:nvPr/>
            </p:nvPicPr>
            <p:blipFill>
              <a:blip r:embed="rId78"/>
              <a:stretch>
                <a:fillRect/>
              </a:stretch>
            </p:blipFill>
            <p:spPr>
              <a:xfrm>
                <a:off x="6538689" y="3005850"/>
                <a:ext cx="1026360" cy="30564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54" name="حبر 53">
                <a:extLst>
                  <a:ext uri="{FF2B5EF4-FFF2-40B4-BE49-F238E27FC236}">
                    <a16:creationId xmlns:a16="http://schemas.microsoft.com/office/drawing/2014/main" id="{7BA921B7-D36E-52B3-EB82-AEFCD4DF6BBF}"/>
                  </a:ext>
                </a:extLst>
              </p14:cNvPr>
              <p14:cNvContentPartPr/>
              <p14:nvPr/>
            </p14:nvContentPartPr>
            <p14:xfrm>
              <a:off x="6468129" y="3177210"/>
              <a:ext cx="58320" cy="38160"/>
            </p14:xfrm>
          </p:contentPart>
        </mc:Choice>
        <mc:Fallback>
          <p:pic>
            <p:nvPicPr>
              <p:cNvPr id="54" name="حبر 53">
                <a:extLst>
                  <a:ext uri="{FF2B5EF4-FFF2-40B4-BE49-F238E27FC236}">
                    <a16:creationId xmlns:a16="http://schemas.microsoft.com/office/drawing/2014/main" id="{7BA921B7-D36E-52B3-EB82-AEFCD4DF6BBF}"/>
                  </a:ext>
                </a:extLst>
              </p:cNvPr>
              <p:cNvPicPr/>
              <p:nvPr/>
            </p:nvPicPr>
            <p:blipFill>
              <a:blip r:embed="rId80"/>
              <a:stretch>
                <a:fillRect/>
              </a:stretch>
            </p:blipFill>
            <p:spPr>
              <a:xfrm>
                <a:off x="6453009" y="3162090"/>
                <a:ext cx="8892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59" name="حبر 59">
                <a:extLst>
                  <a:ext uri="{FF2B5EF4-FFF2-40B4-BE49-F238E27FC236}">
                    <a16:creationId xmlns:a16="http://schemas.microsoft.com/office/drawing/2014/main" id="{B4AF579B-C168-4165-FB95-31AECCD3C62B}"/>
                  </a:ext>
                </a:extLst>
              </p14:cNvPr>
              <p14:cNvContentPartPr/>
              <p14:nvPr/>
            </p14:nvContentPartPr>
            <p14:xfrm>
              <a:off x="5228406" y="4047173"/>
              <a:ext cx="329760" cy="130320"/>
            </p14:xfrm>
          </p:contentPart>
        </mc:Choice>
        <mc:Fallback>
          <p:pic>
            <p:nvPicPr>
              <p:cNvPr id="59" name="حبر 59">
                <a:extLst>
                  <a:ext uri="{FF2B5EF4-FFF2-40B4-BE49-F238E27FC236}">
                    <a16:creationId xmlns:a16="http://schemas.microsoft.com/office/drawing/2014/main" id="{B4AF579B-C168-4165-FB95-31AECCD3C62B}"/>
                  </a:ext>
                </a:extLst>
              </p:cNvPr>
              <p:cNvPicPr/>
              <p:nvPr/>
            </p:nvPicPr>
            <p:blipFill>
              <a:blip r:embed="rId82"/>
              <a:stretch>
                <a:fillRect/>
              </a:stretch>
            </p:blipFill>
            <p:spPr>
              <a:xfrm>
                <a:off x="5212926" y="4027373"/>
                <a:ext cx="36540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65555" name="حبر 65555">
                <a:extLst>
                  <a:ext uri="{FF2B5EF4-FFF2-40B4-BE49-F238E27FC236}">
                    <a16:creationId xmlns:a16="http://schemas.microsoft.com/office/drawing/2014/main" id="{1AF69FE1-FA8D-A9A9-84F3-C31FFCA39F4F}"/>
                  </a:ext>
                </a:extLst>
              </p14:cNvPr>
              <p14:cNvContentPartPr/>
              <p14:nvPr/>
            </p14:nvContentPartPr>
            <p14:xfrm>
              <a:off x="4116726" y="3996413"/>
              <a:ext cx="1134000" cy="206280"/>
            </p14:xfrm>
          </p:contentPart>
        </mc:Choice>
        <mc:Fallback>
          <p:pic>
            <p:nvPicPr>
              <p:cNvPr id="65555" name="حبر 65555">
                <a:extLst>
                  <a:ext uri="{FF2B5EF4-FFF2-40B4-BE49-F238E27FC236}">
                    <a16:creationId xmlns:a16="http://schemas.microsoft.com/office/drawing/2014/main" id="{1AF69FE1-FA8D-A9A9-84F3-C31FFCA39F4F}"/>
                  </a:ext>
                </a:extLst>
              </p:cNvPr>
              <p:cNvPicPr/>
              <p:nvPr/>
            </p:nvPicPr>
            <p:blipFill>
              <a:blip r:embed="rId84"/>
              <a:stretch>
                <a:fillRect/>
              </a:stretch>
            </p:blipFill>
            <p:spPr>
              <a:xfrm>
                <a:off x="4101606" y="3981293"/>
                <a:ext cx="116460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65561" name="حبر 65561">
                <a:extLst>
                  <a:ext uri="{FF2B5EF4-FFF2-40B4-BE49-F238E27FC236}">
                    <a16:creationId xmlns:a16="http://schemas.microsoft.com/office/drawing/2014/main" id="{6EC0C6D2-EB79-603E-266C-3CF78D53464E}"/>
                  </a:ext>
                </a:extLst>
              </p14:cNvPr>
              <p14:cNvContentPartPr/>
              <p14:nvPr/>
            </p14:nvContentPartPr>
            <p14:xfrm>
              <a:off x="7508371" y="4332057"/>
              <a:ext cx="437760" cy="253800"/>
            </p14:xfrm>
          </p:contentPart>
        </mc:Choice>
        <mc:Fallback>
          <p:pic>
            <p:nvPicPr>
              <p:cNvPr id="65561" name="حبر 65561">
                <a:extLst>
                  <a:ext uri="{FF2B5EF4-FFF2-40B4-BE49-F238E27FC236}">
                    <a16:creationId xmlns:a16="http://schemas.microsoft.com/office/drawing/2014/main" id="{6EC0C6D2-EB79-603E-266C-3CF78D53464E}"/>
                  </a:ext>
                </a:extLst>
              </p:cNvPr>
              <p:cNvPicPr/>
              <p:nvPr/>
            </p:nvPicPr>
            <p:blipFill>
              <a:blip r:embed="rId86"/>
              <a:stretch>
                <a:fillRect/>
              </a:stretch>
            </p:blipFill>
            <p:spPr>
              <a:xfrm>
                <a:off x="7492891" y="4316916"/>
                <a:ext cx="468000" cy="284443"/>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65567" name="حبر 65567">
                <a:extLst>
                  <a:ext uri="{FF2B5EF4-FFF2-40B4-BE49-F238E27FC236}">
                    <a16:creationId xmlns:a16="http://schemas.microsoft.com/office/drawing/2014/main" id="{E6FE7055-EE5A-30BD-2652-8EFFC4336FBC}"/>
                  </a:ext>
                </a:extLst>
              </p14:cNvPr>
              <p14:cNvContentPartPr/>
              <p14:nvPr/>
            </p14:nvContentPartPr>
            <p14:xfrm>
              <a:off x="3722129" y="4913820"/>
              <a:ext cx="477720" cy="147960"/>
            </p14:xfrm>
          </p:contentPart>
        </mc:Choice>
        <mc:Fallback>
          <p:pic>
            <p:nvPicPr>
              <p:cNvPr id="65567" name="حبر 65567">
                <a:extLst>
                  <a:ext uri="{FF2B5EF4-FFF2-40B4-BE49-F238E27FC236}">
                    <a16:creationId xmlns:a16="http://schemas.microsoft.com/office/drawing/2014/main" id="{E6FE7055-EE5A-30BD-2652-8EFFC4336FBC}"/>
                  </a:ext>
                </a:extLst>
              </p:cNvPr>
              <p:cNvPicPr/>
              <p:nvPr/>
            </p:nvPicPr>
            <p:blipFill>
              <a:blip r:embed="rId88"/>
              <a:stretch>
                <a:fillRect/>
              </a:stretch>
            </p:blipFill>
            <p:spPr>
              <a:xfrm>
                <a:off x="3707009" y="4898378"/>
                <a:ext cx="508320" cy="178127"/>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65576" name="حبر 65576">
                <a:extLst>
                  <a:ext uri="{FF2B5EF4-FFF2-40B4-BE49-F238E27FC236}">
                    <a16:creationId xmlns:a16="http://schemas.microsoft.com/office/drawing/2014/main" id="{878982EE-73DE-E415-6ED6-30942B4DE618}"/>
                  </a:ext>
                </a:extLst>
              </p14:cNvPr>
              <p14:cNvContentPartPr/>
              <p14:nvPr/>
            </p14:nvContentPartPr>
            <p14:xfrm>
              <a:off x="2053169" y="4890420"/>
              <a:ext cx="1086480" cy="188640"/>
            </p14:xfrm>
          </p:contentPart>
        </mc:Choice>
        <mc:Fallback>
          <p:pic>
            <p:nvPicPr>
              <p:cNvPr id="65576" name="حبر 65576">
                <a:extLst>
                  <a:ext uri="{FF2B5EF4-FFF2-40B4-BE49-F238E27FC236}">
                    <a16:creationId xmlns:a16="http://schemas.microsoft.com/office/drawing/2014/main" id="{878982EE-73DE-E415-6ED6-30942B4DE618}"/>
                  </a:ext>
                </a:extLst>
              </p:cNvPr>
              <p:cNvPicPr/>
              <p:nvPr/>
            </p:nvPicPr>
            <p:blipFill>
              <a:blip r:embed="rId90"/>
              <a:stretch>
                <a:fillRect/>
              </a:stretch>
            </p:blipFill>
            <p:spPr>
              <a:xfrm>
                <a:off x="2038044" y="4874940"/>
                <a:ext cx="111709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65577" name="حبر 65576">
                <a:extLst>
                  <a:ext uri="{FF2B5EF4-FFF2-40B4-BE49-F238E27FC236}">
                    <a16:creationId xmlns:a16="http://schemas.microsoft.com/office/drawing/2014/main" id="{ACADC969-928C-8268-7A54-F6BD9796461E}"/>
                  </a:ext>
                </a:extLst>
              </p14:cNvPr>
              <p14:cNvContentPartPr/>
              <p14:nvPr/>
            </p14:nvContentPartPr>
            <p14:xfrm>
              <a:off x="5171049" y="5341023"/>
              <a:ext cx="1745280" cy="199800"/>
            </p14:xfrm>
          </p:contentPart>
        </mc:Choice>
        <mc:Fallback>
          <p:pic>
            <p:nvPicPr>
              <p:cNvPr id="65577" name="حبر 65576">
                <a:extLst>
                  <a:ext uri="{FF2B5EF4-FFF2-40B4-BE49-F238E27FC236}">
                    <a16:creationId xmlns:a16="http://schemas.microsoft.com/office/drawing/2014/main" id="{ACADC969-928C-8268-7A54-F6BD9796461E}"/>
                  </a:ext>
                </a:extLst>
              </p:cNvPr>
              <p:cNvPicPr/>
              <p:nvPr/>
            </p:nvPicPr>
            <p:blipFill>
              <a:blip r:embed="rId92"/>
              <a:stretch>
                <a:fillRect/>
              </a:stretch>
            </p:blipFill>
            <p:spPr>
              <a:xfrm>
                <a:off x="5155929" y="5325903"/>
                <a:ext cx="177552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65578" name="حبر 65577">
                <a:extLst>
                  <a:ext uri="{FF2B5EF4-FFF2-40B4-BE49-F238E27FC236}">
                    <a16:creationId xmlns:a16="http://schemas.microsoft.com/office/drawing/2014/main" id="{FE1E3022-CDEA-0AC1-81B2-0E440835A998}"/>
                  </a:ext>
                </a:extLst>
              </p14:cNvPr>
              <p14:cNvContentPartPr/>
              <p14:nvPr/>
            </p14:nvContentPartPr>
            <p14:xfrm>
              <a:off x="1720344" y="5734780"/>
              <a:ext cx="1633320" cy="97560"/>
            </p14:xfrm>
          </p:contentPart>
        </mc:Choice>
        <mc:Fallback>
          <p:pic>
            <p:nvPicPr>
              <p:cNvPr id="65578" name="حبر 65577">
                <a:extLst>
                  <a:ext uri="{FF2B5EF4-FFF2-40B4-BE49-F238E27FC236}">
                    <a16:creationId xmlns:a16="http://schemas.microsoft.com/office/drawing/2014/main" id="{FE1E3022-CDEA-0AC1-81B2-0E440835A998}"/>
                  </a:ext>
                </a:extLst>
              </p:cNvPr>
              <p:cNvPicPr/>
              <p:nvPr/>
            </p:nvPicPr>
            <p:blipFill>
              <a:blip r:embed="rId94"/>
              <a:stretch>
                <a:fillRect/>
              </a:stretch>
            </p:blipFill>
            <p:spPr>
              <a:xfrm>
                <a:off x="1705224" y="5719660"/>
                <a:ext cx="166392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65587" name="حبر 65588">
                <a:extLst>
                  <a:ext uri="{FF2B5EF4-FFF2-40B4-BE49-F238E27FC236}">
                    <a16:creationId xmlns:a16="http://schemas.microsoft.com/office/drawing/2014/main" id="{CB5F5D0E-92E7-EF95-00C8-11F74132405C}"/>
                  </a:ext>
                </a:extLst>
              </p14:cNvPr>
              <p14:cNvContentPartPr/>
              <p14:nvPr/>
            </p14:nvContentPartPr>
            <p14:xfrm>
              <a:off x="4143428" y="5478223"/>
              <a:ext cx="1091880" cy="347040"/>
            </p14:xfrm>
          </p:contentPart>
        </mc:Choice>
        <mc:Fallback>
          <p:pic>
            <p:nvPicPr>
              <p:cNvPr id="65587" name="حبر 65588">
                <a:extLst>
                  <a:ext uri="{FF2B5EF4-FFF2-40B4-BE49-F238E27FC236}">
                    <a16:creationId xmlns:a16="http://schemas.microsoft.com/office/drawing/2014/main" id="{CB5F5D0E-92E7-EF95-00C8-11F74132405C}"/>
                  </a:ext>
                </a:extLst>
              </p:cNvPr>
              <p:cNvPicPr/>
              <p:nvPr/>
            </p:nvPicPr>
            <p:blipFill>
              <a:blip r:embed="rId96"/>
              <a:stretch>
                <a:fillRect/>
              </a:stretch>
            </p:blipFill>
            <p:spPr>
              <a:xfrm>
                <a:off x="4123261" y="5457703"/>
                <a:ext cx="1132934" cy="38772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65593" name="حبر 65593">
                <a:extLst>
                  <a:ext uri="{FF2B5EF4-FFF2-40B4-BE49-F238E27FC236}">
                    <a16:creationId xmlns:a16="http://schemas.microsoft.com/office/drawing/2014/main" id="{39855E81-F8FD-FD1A-3D96-C6BACE3DE5A5}"/>
                  </a:ext>
                </a:extLst>
              </p14:cNvPr>
              <p14:cNvContentPartPr/>
              <p14:nvPr/>
            </p14:nvContentPartPr>
            <p14:xfrm>
              <a:off x="4891868" y="5870983"/>
              <a:ext cx="284400" cy="197640"/>
            </p14:xfrm>
          </p:contentPart>
        </mc:Choice>
        <mc:Fallback>
          <p:pic>
            <p:nvPicPr>
              <p:cNvPr id="65593" name="حبر 65593">
                <a:extLst>
                  <a:ext uri="{FF2B5EF4-FFF2-40B4-BE49-F238E27FC236}">
                    <a16:creationId xmlns:a16="http://schemas.microsoft.com/office/drawing/2014/main" id="{39855E81-F8FD-FD1A-3D96-C6BACE3DE5A5}"/>
                  </a:ext>
                </a:extLst>
              </p:cNvPr>
              <p:cNvPicPr/>
              <p:nvPr/>
            </p:nvPicPr>
            <p:blipFill>
              <a:blip r:embed="rId98"/>
              <a:stretch>
                <a:fillRect/>
              </a:stretch>
            </p:blipFill>
            <p:spPr>
              <a:xfrm>
                <a:off x="4876748" y="5855835"/>
                <a:ext cx="314640" cy="228296"/>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65594" name="حبر 65593">
                <a:extLst>
                  <a:ext uri="{FF2B5EF4-FFF2-40B4-BE49-F238E27FC236}">
                    <a16:creationId xmlns:a16="http://schemas.microsoft.com/office/drawing/2014/main" id="{5D16230E-3FBC-5333-7B82-6D0CE8EE171B}"/>
                  </a:ext>
                </a:extLst>
              </p14:cNvPr>
              <p14:cNvContentPartPr/>
              <p14:nvPr/>
            </p14:nvContentPartPr>
            <p14:xfrm>
              <a:off x="4869908" y="5939023"/>
              <a:ext cx="48240" cy="184680"/>
            </p14:xfrm>
          </p:contentPart>
        </mc:Choice>
        <mc:Fallback>
          <p:pic>
            <p:nvPicPr>
              <p:cNvPr id="65594" name="حبر 65593">
                <a:extLst>
                  <a:ext uri="{FF2B5EF4-FFF2-40B4-BE49-F238E27FC236}">
                    <a16:creationId xmlns:a16="http://schemas.microsoft.com/office/drawing/2014/main" id="{5D16230E-3FBC-5333-7B82-6D0CE8EE171B}"/>
                  </a:ext>
                </a:extLst>
              </p:cNvPr>
              <p:cNvPicPr/>
              <p:nvPr/>
            </p:nvPicPr>
            <p:blipFill>
              <a:blip r:embed="rId100"/>
              <a:stretch>
                <a:fillRect/>
              </a:stretch>
            </p:blipFill>
            <p:spPr>
              <a:xfrm>
                <a:off x="4854428" y="5923543"/>
                <a:ext cx="7884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65595" name="حبر 65594">
                <a:extLst>
                  <a:ext uri="{FF2B5EF4-FFF2-40B4-BE49-F238E27FC236}">
                    <a16:creationId xmlns:a16="http://schemas.microsoft.com/office/drawing/2014/main" id="{39AA0978-D6EC-44A0-6A2A-A0CF47C05006}"/>
                  </a:ext>
                </a:extLst>
              </p14:cNvPr>
              <p14:cNvContentPartPr/>
              <p14:nvPr/>
            </p14:nvContentPartPr>
            <p14:xfrm>
              <a:off x="4338908" y="5950543"/>
              <a:ext cx="431640" cy="132840"/>
            </p14:xfrm>
          </p:contentPart>
        </mc:Choice>
        <mc:Fallback>
          <p:pic>
            <p:nvPicPr>
              <p:cNvPr id="65595" name="حبر 65594">
                <a:extLst>
                  <a:ext uri="{FF2B5EF4-FFF2-40B4-BE49-F238E27FC236}">
                    <a16:creationId xmlns:a16="http://schemas.microsoft.com/office/drawing/2014/main" id="{39AA0978-D6EC-44A0-6A2A-A0CF47C05006}"/>
                  </a:ext>
                </a:extLst>
              </p:cNvPr>
              <p:cNvPicPr/>
              <p:nvPr/>
            </p:nvPicPr>
            <p:blipFill>
              <a:blip r:embed="rId102"/>
              <a:stretch>
                <a:fillRect/>
              </a:stretch>
            </p:blipFill>
            <p:spPr>
              <a:xfrm>
                <a:off x="4323428" y="5935063"/>
                <a:ext cx="46224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65596" name="حبر 65595">
                <a:extLst>
                  <a:ext uri="{FF2B5EF4-FFF2-40B4-BE49-F238E27FC236}">
                    <a16:creationId xmlns:a16="http://schemas.microsoft.com/office/drawing/2014/main" id="{151947C1-A35E-824F-C7FC-AC6517607996}"/>
                  </a:ext>
                </a:extLst>
              </p14:cNvPr>
              <p14:cNvContentPartPr/>
              <p14:nvPr/>
            </p14:nvContentPartPr>
            <p14:xfrm>
              <a:off x="4545548" y="5946223"/>
              <a:ext cx="26280" cy="11520"/>
            </p14:xfrm>
          </p:contentPart>
        </mc:Choice>
        <mc:Fallback>
          <p:pic>
            <p:nvPicPr>
              <p:cNvPr id="65596" name="حبر 65595">
                <a:extLst>
                  <a:ext uri="{FF2B5EF4-FFF2-40B4-BE49-F238E27FC236}">
                    <a16:creationId xmlns:a16="http://schemas.microsoft.com/office/drawing/2014/main" id="{151947C1-A35E-824F-C7FC-AC6517607996}"/>
                  </a:ext>
                </a:extLst>
              </p:cNvPr>
              <p:cNvPicPr/>
              <p:nvPr/>
            </p:nvPicPr>
            <p:blipFill>
              <a:blip r:embed="rId104"/>
              <a:stretch>
                <a:fillRect/>
              </a:stretch>
            </p:blipFill>
            <p:spPr>
              <a:xfrm>
                <a:off x="4530068" y="5930743"/>
                <a:ext cx="56880" cy="42120"/>
              </a:xfrm>
              <a:prstGeom prst="rect">
                <a:avLst/>
              </a:prstGeom>
            </p:spPr>
          </p:pic>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bwMode="auto">
          <a:xfrm>
            <a:off x="889488" y="217406"/>
            <a:ext cx="8096855" cy="1387221"/>
          </a:xfrm>
        </p:spPr>
        <p:txBody>
          <a:bodyPr wrap="square" numCol="1" anchorCtr="0" compatLnSpc="1">
            <a:prstTxWarp prst="textNoShape">
              <a:avLst/>
            </a:prstTxWarp>
          </a:bodyPr>
          <a:lstStyle/>
          <a:p>
            <a:r>
              <a:rPr lang="en-US" sz="3800" dirty="0"/>
              <a:t>Rational Model of Decision Making vs.  Bounded Rationality and Intuition</a:t>
            </a:r>
            <a:endParaRPr lang="en-US" sz="3800" dirty="0">
              <a:effectLst/>
              <a:ea typeface="ＭＳ Ｐゴシック" pitchFamily="34" charset="-128"/>
            </a:endParaRPr>
          </a:p>
        </p:txBody>
      </p:sp>
      <p:sp>
        <p:nvSpPr>
          <p:cNvPr id="67592" name="Content Placeholder 13"/>
          <p:cNvSpPr>
            <a:spLocks noGrp="1"/>
          </p:cNvSpPr>
          <p:nvPr>
            <p:ph idx="1"/>
          </p:nvPr>
        </p:nvSpPr>
        <p:spPr bwMode="auto">
          <a:xfrm>
            <a:off x="820298" y="1708149"/>
            <a:ext cx="8166045" cy="4454525"/>
          </a:xfrm>
        </p:spPr>
        <p:txBody>
          <a:bodyPr wrap="square" numCol="1" anchor="t" anchorCtr="0" compatLnSpc="1">
            <a:prstTxWarp prst="textNoShape">
              <a:avLst/>
            </a:prstTxWarp>
            <a:normAutofit/>
          </a:bodyPr>
          <a:lstStyle/>
          <a:p>
            <a:r>
              <a:rPr lang="en-US" sz="2800" b="1" dirty="0">
                <a:solidFill>
                  <a:srgbClr val="FF9900"/>
                </a:solidFill>
                <a:effectLst/>
                <a:ea typeface="ＭＳ Ｐゴシック" pitchFamily="34" charset="-128"/>
              </a:rPr>
              <a:t>Confirmation Bias: </a:t>
            </a:r>
            <a:r>
              <a:rPr lang="en-US" sz="2800" dirty="0">
                <a:ea typeface="ＭＳ Ｐゴシック" pitchFamily="34" charset="-128"/>
              </a:rPr>
              <a:t>t</a:t>
            </a:r>
            <a:r>
              <a:rPr lang="en-US" sz="2800" dirty="0">
                <a:effectLst/>
                <a:ea typeface="ＭＳ Ｐゴシック" pitchFamily="34" charset="-128"/>
              </a:rPr>
              <a:t>ype of selective perception. </a:t>
            </a:r>
          </a:p>
          <a:p>
            <a:pPr lvl="1"/>
            <a:r>
              <a:rPr lang="en-US" sz="2800" dirty="0">
                <a:effectLst/>
                <a:ea typeface="ＭＳ Ｐゴシック" pitchFamily="34" charset="-128"/>
              </a:rPr>
              <a:t>Seek out information that reaffirms past choices, and discount information that contradicts past judgments. </a:t>
            </a:r>
          </a:p>
          <a:p>
            <a:pPr marL="393700" indent="-279400"/>
            <a:r>
              <a:rPr lang="en-US" sz="2800" b="1" dirty="0">
                <a:solidFill>
                  <a:srgbClr val="FF9900"/>
                </a:solidFill>
                <a:effectLst/>
                <a:ea typeface="ＭＳ Ｐゴシック" pitchFamily="34" charset="-128"/>
              </a:rPr>
              <a:t>Availability Bias: </a:t>
            </a:r>
            <a:r>
              <a:rPr lang="en-US" sz="2800" dirty="0">
                <a:ea typeface="ＭＳ Ｐゴシック" pitchFamily="34" charset="-128"/>
              </a:rPr>
              <a:t>t</a:t>
            </a:r>
            <a:r>
              <a:rPr lang="en-US" sz="2800" dirty="0">
                <a:effectLst/>
                <a:ea typeface="ＭＳ Ｐゴシック" pitchFamily="34" charset="-128"/>
              </a:rPr>
              <a:t>endency for people to base judgments on information that is readily available. </a:t>
            </a:r>
          </a:p>
        </p:txBody>
      </p:sp>
      <p:sp>
        <p:nvSpPr>
          <p:cNvPr id="7" name="Slide Number Placeholder 5"/>
          <p:cNvSpPr>
            <a:spLocks noGrp="1"/>
          </p:cNvSpPr>
          <p:nvPr>
            <p:ph type="sldNum" sz="quarter" idx="12"/>
          </p:nvPr>
        </p:nvSpPr>
        <p:spPr/>
        <p:txBody>
          <a:bodyPr/>
          <a:lstStyle/>
          <a:p>
            <a:pPr>
              <a:defRPr/>
            </a:pPr>
            <a:r>
              <a:rPr lang="en-US" dirty="0"/>
              <a:t>6-</a:t>
            </a:r>
            <a:fld id="{35B523B4-38AF-48ED-90CF-BC3A39A1BBB2}" type="slidenum">
              <a:rPr lang="en-US"/>
              <a:pPr>
                <a:defRPr/>
              </a:pPr>
              <a:t>24</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mc:AlternateContent xmlns:mc="http://schemas.openxmlformats.org/markup-compatibility/2006" xmlns:p14="http://schemas.microsoft.com/office/powerpoint/2010/main">
        <mc:Choice Requires="p14">
          <p:contentPart p14:bwMode="auto" r:id="rId3">
            <p14:nvContentPartPr>
              <p14:cNvPr id="12" name="حبر 12">
                <a:extLst>
                  <a:ext uri="{FF2B5EF4-FFF2-40B4-BE49-F238E27FC236}">
                    <a16:creationId xmlns:a16="http://schemas.microsoft.com/office/drawing/2014/main" id="{89C2E304-1A31-B8FD-2C7B-94B51E3DDE08}"/>
                  </a:ext>
                </a:extLst>
              </p14:cNvPr>
              <p14:cNvContentPartPr/>
              <p14:nvPr/>
            </p14:nvContentPartPr>
            <p14:xfrm>
              <a:off x="3317848" y="1534996"/>
              <a:ext cx="601200" cy="232920"/>
            </p14:xfrm>
          </p:contentPart>
        </mc:Choice>
        <mc:Fallback xmlns="">
          <p:pic>
            <p:nvPicPr>
              <p:cNvPr id="12" name="حبر 12">
                <a:extLst>
                  <a:ext uri="{FF2B5EF4-FFF2-40B4-BE49-F238E27FC236}">
                    <a16:creationId xmlns:a16="http://schemas.microsoft.com/office/drawing/2014/main" id="{89C2E304-1A31-B8FD-2C7B-94B51E3DDE08}"/>
                  </a:ext>
                </a:extLst>
              </p:cNvPr>
              <p:cNvPicPr/>
              <p:nvPr/>
            </p:nvPicPr>
            <p:blipFill>
              <a:blip r:embed="rId4"/>
              <a:stretch>
                <a:fillRect/>
              </a:stretch>
            </p:blipFill>
            <p:spPr>
              <a:xfrm>
                <a:off x="3302737" y="1519899"/>
                <a:ext cx="631422" cy="263113"/>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 name="حبر 23">
                <a:extLst>
                  <a:ext uri="{FF2B5EF4-FFF2-40B4-BE49-F238E27FC236}">
                    <a16:creationId xmlns:a16="http://schemas.microsoft.com/office/drawing/2014/main" id="{0630C355-78B3-2A55-CC67-89F07268658C}"/>
                  </a:ext>
                </a:extLst>
              </p14:cNvPr>
              <p14:cNvContentPartPr/>
              <p14:nvPr/>
            </p14:nvContentPartPr>
            <p14:xfrm>
              <a:off x="2214088" y="1493596"/>
              <a:ext cx="952920" cy="330840"/>
            </p14:xfrm>
          </p:contentPart>
        </mc:Choice>
        <mc:Fallback xmlns="">
          <p:pic>
            <p:nvPicPr>
              <p:cNvPr id="23" name="حبر 23">
                <a:extLst>
                  <a:ext uri="{FF2B5EF4-FFF2-40B4-BE49-F238E27FC236}">
                    <a16:creationId xmlns:a16="http://schemas.microsoft.com/office/drawing/2014/main" id="{0630C355-78B3-2A55-CC67-89F07268658C}"/>
                  </a:ext>
                </a:extLst>
              </p:cNvPr>
              <p:cNvPicPr/>
              <p:nvPr/>
            </p:nvPicPr>
            <p:blipFill>
              <a:blip r:embed="rId6"/>
              <a:stretch>
                <a:fillRect/>
              </a:stretch>
            </p:blipFill>
            <p:spPr>
              <a:xfrm>
                <a:off x="2198968" y="1478476"/>
                <a:ext cx="983520" cy="361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6" name="حبر 36">
                <a:extLst>
                  <a:ext uri="{FF2B5EF4-FFF2-40B4-BE49-F238E27FC236}">
                    <a16:creationId xmlns:a16="http://schemas.microsoft.com/office/drawing/2014/main" id="{AE28E216-635D-FF36-FFBD-D1B6748E1B3D}"/>
                  </a:ext>
                </a:extLst>
              </p14:cNvPr>
              <p14:cNvContentPartPr/>
              <p14:nvPr/>
            </p14:nvContentPartPr>
            <p14:xfrm>
              <a:off x="2094188" y="3899725"/>
              <a:ext cx="1326240" cy="208080"/>
            </p14:xfrm>
          </p:contentPart>
        </mc:Choice>
        <mc:Fallback xmlns="">
          <p:pic>
            <p:nvPicPr>
              <p:cNvPr id="36" name="حبر 36">
                <a:extLst>
                  <a:ext uri="{FF2B5EF4-FFF2-40B4-BE49-F238E27FC236}">
                    <a16:creationId xmlns:a16="http://schemas.microsoft.com/office/drawing/2014/main" id="{AE28E216-635D-FF36-FFBD-D1B6748E1B3D}"/>
                  </a:ext>
                </a:extLst>
              </p:cNvPr>
              <p:cNvPicPr/>
              <p:nvPr/>
            </p:nvPicPr>
            <p:blipFill>
              <a:blip r:embed="rId8"/>
              <a:stretch>
                <a:fillRect/>
              </a:stretch>
            </p:blipFill>
            <p:spPr>
              <a:xfrm>
                <a:off x="2079068" y="3884272"/>
                <a:ext cx="1356840" cy="238268"/>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7" name="حبر 36">
                <a:extLst>
                  <a:ext uri="{FF2B5EF4-FFF2-40B4-BE49-F238E27FC236}">
                    <a16:creationId xmlns:a16="http://schemas.microsoft.com/office/drawing/2014/main" id="{4454973F-3786-BBB0-F12C-35D0412F990A}"/>
                  </a:ext>
                </a:extLst>
              </p14:cNvPr>
              <p14:cNvContentPartPr/>
              <p14:nvPr/>
            </p14:nvContentPartPr>
            <p14:xfrm>
              <a:off x="5547457" y="2150802"/>
              <a:ext cx="1553040" cy="97560"/>
            </p14:xfrm>
          </p:contentPart>
        </mc:Choice>
        <mc:Fallback xmlns="">
          <p:pic>
            <p:nvPicPr>
              <p:cNvPr id="37" name="حبر 36">
                <a:extLst>
                  <a:ext uri="{FF2B5EF4-FFF2-40B4-BE49-F238E27FC236}">
                    <a16:creationId xmlns:a16="http://schemas.microsoft.com/office/drawing/2014/main" id="{4454973F-3786-BBB0-F12C-35D0412F990A}"/>
                  </a:ext>
                </a:extLst>
              </p:cNvPr>
              <p:cNvPicPr/>
              <p:nvPr/>
            </p:nvPicPr>
            <p:blipFill>
              <a:blip r:embed="rId10"/>
              <a:stretch>
                <a:fillRect/>
              </a:stretch>
            </p:blipFill>
            <p:spPr>
              <a:xfrm>
                <a:off x="5532337" y="2135682"/>
                <a:ext cx="158364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8" name="حبر 37">
                <a:extLst>
                  <a:ext uri="{FF2B5EF4-FFF2-40B4-BE49-F238E27FC236}">
                    <a16:creationId xmlns:a16="http://schemas.microsoft.com/office/drawing/2014/main" id="{54C1CE88-931F-68F3-AE21-B22D00CC8CFD}"/>
                  </a:ext>
                </a:extLst>
              </p14:cNvPr>
              <p14:cNvContentPartPr/>
              <p14:nvPr/>
            </p14:nvContentPartPr>
            <p14:xfrm>
              <a:off x="1198297" y="2571282"/>
              <a:ext cx="1454040" cy="97560"/>
            </p14:xfrm>
          </p:contentPart>
        </mc:Choice>
        <mc:Fallback xmlns="">
          <p:pic>
            <p:nvPicPr>
              <p:cNvPr id="38" name="حبر 37">
                <a:extLst>
                  <a:ext uri="{FF2B5EF4-FFF2-40B4-BE49-F238E27FC236}">
                    <a16:creationId xmlns:a16="http://schemas.microsoft.com/office/drawing/2014/main" id="{54C1CE88-931F-68F3-AE21-B22D00CC8CFD}"/>
                  </a:ext>
                </a:extLst>
              </p:cNvPr>
              <p:cNvPicPr/>
              <p:nvPr/>
            </p:nvPicPr>
            <p:blipFill>
              <a:blip r:embed="rId12"/>
              <a:stretch>
                <a:fillRect/>
              </a:stretch>
            </p:blipFill>
            <p:spPr>
              <a:xfrm>
                <a:off x="1183177" y="2556162"/>
                <a:ext cx="148464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5" name="حبر 55">
                <a:extLst>
                  <a:ext uri="{FF2B5EF4-FFF2-40B4-BE49-F238E27FC236}">
                    <a16:creationId xmlns:a16="http://schemas.microsoft.com/office/drawing/2014/main" id="{A548BB2B-A509-62F8-021A-473E1AA7B44E}"/>
                  </a:ext>
                </a:extLst>
              </p14:cNvPr>
              <p14:cNvContentPartPr/>
              <p14:nvPr/>
            </p14:nvContentPartPr>
            <p14:xfrm>
              <a:off x="7544150" y="2048628"/>
              <a:ext cx="1273680" cy="432360"/>
            </p14:xfrm>
          </p:contentPart>
        </mc:Choice>
        <mc:Fallback xmlns="">
          <p:pic>
            <p:nvPicPr>
              <p:cNvPr id="55" name="حبر 55">
                <a:extLst>
                  <a:ext uri="{FF2B5EF4-FFF2-40B4-BE49-F238E27FC236}">
                    <a16:creationId xmlns:a16="http://schemas.microsoft.com/office/drawing/2014/main" id="{A548BB2B-A509-62F8-021A-473E1AA7B44E}"/>
                  </a:ext>
                </a:extLst>
              </p:cNvPr>
              <p:cNvPicPr/>
              <p:nvPr/>
            </p:nvPicPr>
            <p:blipFill>
              <a:blip r:embed="rId14"/>
              <a:stretch>
                <a:fillRect/>
              </a:stretch>
            </p:blipFill>
            <p:spPr>
              <a:xfrm>
                <a:off x="7528674" y="2033161"/>
                <a:ext cx="1304271" cy="46293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6" name="حبر 55">
                <a:extLst>
                  <a:ext uri="{FF2B5EF4-FFF2-40B4-BE49-F238E27FC236}">
                    <a16:creationId xmlns:a16="http://schemas.microsoft.com/office/drawing/2014/main" id="{3FE23788-86D3-B06E-94E5-F943AF468E84}"/>
                  </a:ext>
                </a:extLst>
              </p14:cNvPr>
              <p14:cNvContentPartPr/>
              <p14:nvPr/>
            </p14:nvContentPartPr>
            <p14:xfrm>
              <a:off x="7841477" y="2669179"/>
              <a:ext cx="404640" cy="1213560"/>
            </p14:xfrm>
          </p:contentPart>
        </mc:Choice>
        <mc:Fallback xmlns="">
          <p:pic>
            <p:nvPicPr>
              <p:cNvPr id="56" name="حبر 55">
                <a:extLst>
                  <a:ext uri="{FF2B5EF4-FFF2-40B4-BE49-F238E27FC236}">
                    <a16:creationId xmlns:a16="http://schemas.microsoft.com/office/drawing/2014/main" id="{3FE23788-86D3-B06E-94E5-F943AF468E84}"/>
                  </a:ext>
                </a:extLst>
              </p:cNvPr>
              <p:cNvPicPr/>
              <p:nvPr/>
            </p:nvPicPr>
            <p:blipFill>
              <a:blip r:embed="rId16"/>
              <a:stretch>
                <a:fillRect/>
              </a:stretch>
            </p:blipFill>
            <p:spPr>
              <a:xfrm>
                <a:off x="7826357" y="2654059"/>
                <a:ext cx="435240" cy="12441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7" name="حبر 56">
                <a:extLst>
                  <a:ext uri="{FF2B5EF4-FFF2-40B4-BE49-F238E27FC236}">
                    <a16:creationId xmlns:a16="http://schemas.microsoft.com/office/drawing/2014/main" id="{6BB4293E-E156-0266-2A9E-179B77DE0DEE}"/>
                  </a:ext>
                </a:extLst>
              </p14:cNvPr>
              <p14:cNvContentPartPr/>
              <p14:nvPr/>
            </p14:nvContentPartPr>
            <p14:xfrm>
              <a:off x="7179421" y="2526824"/>
              <a:ext cx="54360" cy="167400"/>
            </p14:xfrm>
          </p:contentPart>
        </mc:Choice>
        <mc:Fallback xmlns="">
          <p:pic>
            <p:nvPicPr>
              <p:cNvPr id="57" name="حبر 56">
                <a:extLst>
                  <a:ext uri="{FF2B5EF4-FFF2-40B4-BE49-F238E27FC236}">
                    <a16:creationId xmlns:a16="http://schemas.microsoft.com/office/drawing/2014/main" id="{6BB4293E-E156-0266-2A9E-179B77DE0DEE}"/>
                  </a:ext>
                </a:extLst>
              </p:cNvPr>
              <p:cNvPicPr/>
              <p:nvPr/>
            </p:nvPicPr>
            <p:blipFill>
              <a:blip r:embed="rId18"/>
              <a:stretch>
                <a:fillRect/>
              </a:stretch>
            </p:blipFill>
            <p:spPr>
              <a:xfrm>
                <a:off x="7163838" y="2511344"/>
                <a:ext cx="85164"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8" name="حبر 57">
                <a:extLst>
                  <a:ext uri="{FF2B5EF4-FFF2-40B4-BE49-F238E27FC236}">
                    <a16:creationId xmlns:a16="http://schemas.microsoft.com/office/drawing/2014/main" id="{0549F37C-F002-7EA4-5763-A32553A378AF}"/>
                  </a:ext>
                </a:extLst>
              </p14:cNvPr>
              <p14:cNvContentPartPr/>
              <p14:nvPr/>
            </p14:nvContentPartPr>
            <p14:xfrm>
              <a:off x="7087981" y="2431424"/>
              <a:ext cx="111600" cy="218520"/>
            </p14:xfrm>
          </p:contentPart>
        </mc:Choice>
        <mc:Fallback xmlns="">
          <p:pic>
            <p:nvPicPr>
              <p:cNvPr id="58" name="حبر 57">
                <a:extLst>
                  <a:ext uri="{FF2B5EF4-FFF2-40B4-BE49-F238E27FC236}">
                    <a16:creationId xmlns:a16="http://schemas.microsoft.com/office/drawing/2014/main" id="{0549F37C-F002-7EA4-5763-A32553A378AF}"/>
                  </a:ext>
                </a:extLst>
              </p:cNvPr>
              <p:cNvPicPr/>
              <p:nvPr/>
            </p:nvPicPr>
            <p:blipFill>
              <a:blip r:embed="rId20"/>
              <a:stretch>
                <a:fillRect/>
              </a:stretch>
            </p:blipFill>
            <p:spPr>
              <a:xfrm>
                <a:off x="7072501" y="2415918"/>
                <a:ext cx="142200" cy="24917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9" name="حبر 58">
                <a:extLst>
                  <a:ext uri="{FF2B5EF4-FFF2-40B4-BE49-F238E27FC236}">
                    <a16:creationId xmlns:a16="http://schemas.microsoft.com/office/drawing/2014/main" id="{9808B2E6-94F0-CD41-178B-62B34811B019}"/>
                  </a:ext>
                </a:extLst>
              </p14:cNvPr>
              <p14:cNvContentPartPr/>
              <p14:nvPr/>
            </p14:nvContentPartPr>
            <p14:xfrm>
              <a:off x="7223341" y="2451224"/>
              <a:ext cx="27720" cy="56160"/>
            </p14:xfrm>
          </p:contentPart>
        </mc:Choice>
        <mc:Fallback xmlns="">
          <p:pic>
            <p:nvPicPr>
              <p:cNvPr id="59" name="حبر 58">
                <a:extLst>
                  <a:ext uri="{FF2B5EF4-FFF2-40B4-BE49-F238E27FC236}">
                    <a16:creationId xmlns:a16="http://schemas.microsoft.com/office/drawing/2014/main" id="{9808B2E6-94F0-CD41-178B-62B34811B019}"/>
                  </a:ext>
                </a:extLst>
              </p:cNvPr>
              <p:cNvPicPr/>
              <p:nvPr/>
            </p:nvPicPr>
            <p:blipFill>
              <a:blip r:embed="rId22"/>
              <a:stretch>
                <a:fillRect/>
              </a:stretch>
            </p:blipFill>
            <p:spPr>
              <a:xfrm>
                <a:off x="7207861" y="2435644"/>
                <a:ext cx="58320" cy="86957"/>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0" name="حبر 59">
                <a:extLst>
                  <a:ext uri="{FF2B5EF4-FFF2-40B4-BE49-F238E27FC236}">
                    <a16:creationId xmlns:a16="http://schemas.microsoft.com/office/drawing/2014/main" id="{13126C7B-CB28-DF9B-9120-D38599BEEF94}"/>
                  </a:ext>
                </a:extLst>
              </p14:cNvPr>
              <p14:cNvContentPartPr/>
              <p14:nvPr/>
            </p14:nvContentPartPr>
            <p14:xfrm>
              <a:off x="6976741" y="2602784"/>
              <a:ext cx="139320" cy="55440"/>
            </p14:xfrm>
          </p:contentPart>
        </mc:Choice>
        <mc:Fallback xmlns="">
          <p:pic>
            <p:nvPicPr>
              <p:cNvPr id="60" name="حبر 59">
                <a:extLst>
                  <a:ext uri="{FF2B5EF4-FFF2-40B4-BE49-F238E27FC236}">
                    <a16:creationId xmlns:a16="http://schemas.microsoft.com/office/drawing/2014/main" id="{13126C7B-CB28-DF9B-9120-D38599BEEF94}"/>
                  </a:ext>
                </a:extLst>
              </p:cNvPr>
              <p:cNvPicPr/>
              <p:nvPr/>
            </p:nvPicPr>
            <p:blipFill>
              <a:blip r:embed="rId24"/>
              <a:stretch>
                <a:fillRect/>
              </a:stretch>
            </p:blipFill>
            <p:spPr>
              <a:xfrm>
                <a:off x="6961261" y="2587404"/>
                <a:ext cx="169920" cy="85843"/>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7588" name="حبر 67587">
                <a:extLst>
                  <a:ext uri="{FF2B5EF4-FFF2-40B4-BE49-F238E27FC236}">
                    <a16:creationId xmlns:a16="http://schemas.microsoft.com/office/drawing/2014/main" id="{7B5EC0BE-1086-2631-5EF0-7E0E56134135}"/>
                  </a:ext>
                </a:extLst>
              </p14:cNvPr>
              <p14:cNvContentPartPr/>
              <p14:nvPr/>
            </p14:nvContentPartPr>
            <p14:xfrm>
              <a:off x="6869461" y="2483624"/>
              <a:ext cx="39600" cy="132840"/>
            </p14:xfrm>
          </p:contentPart>
        </mc:Choice>
        <mc:Fallback xmlns="">
          <p:pic>
            <p:nvPicPr>
              <p:cNvPr id="67588" name="حبر 67587">
                <a:extLst>
                  <a:ext uri="{FF2B5EF4-FFF2-40B4-BE49-F238E27FC236}">
                    <a16:creationId xmlns:a16="http://schemas.microsoft.com/office/drawing/2014/main" id="{7B5EC0BE-1086-2631-5EF0-7E0E56134135}"/>
                  </a:ext>
                </a:extLst>
              </p:cNvPr>
              <p:cNvPicPr/>
              <p:nvPr/>
            </p:nvPicPr>
            <p:blipFill>
              <a:blip r:embed="rId26"/>
              <a:stretch>
                <a:fillRect/>
              </a:stretch>
            </p:blipFill>
            <p:spPr>
              <a:xfrm>
                <a:off x="6853981" y="2468144"/>
                <a:ext cx="7020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7589" name="حبر 67588">
                <a:extLst>
                  <a:ext uri="{FF2B5EF4-FFF2-40B4-BE49-F238E27FC236}">
                    <a16:creationId xmlns:a16="http://schemas.microsoft.com/office/drawing/2014/main" id="{A4311F47-654D-A0AA-E6A1-2F5094E5FEAE}"/>
                  </a:ext>
                </a:extLst>
              </p14:cNvPr>
              <p14:cNvContentPartPr/>
              <p14:nvPr/>
            </p14:nvContentPartPr>
            <p14:xfrm>
              <a:off x="6718621" y="2495504"/>
              <a:ext cx="123120" cy="158760"/>
            </p14:xfrm>
          </p:contentPart>
        </mc:Choice>
        <mc:Fallback xmlns="">
          <p:pic>
            <p:nvPicPr>
              <p:cNvPr id="67589" name="حبر 67588">
                <a:extLst>
                  <a:ext uri="{FF2B5EF4-FFF2-40B4-BE49-F238E27FC236}">
                    <a16:creationId xmlns:a16="http://schemas.microsoft.com/office/drawing/2014/main" id="{A4311F47-654D-A0AA-E6A1-2F5094E5FEAE}"/>
                  </a:ext>
                </a:extLst>
              </p:cNvPr>
              <p:cNvPicPr/>
              <p:nvPr/>
            </p:nvPicPr>
            <p:blipFill>
              <a:blip r:embed="rId28"/>
              <a:stretch>
                <a:fillRect/>
              </a:stretch>
            </p:blipFill>
            <p:spPr>
              <a:xfrm>
                <a:off x="6703141" y="2480059"/>
                <a:ext cx="153720" cy="189291"/>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67602" name="حبر 67602">
                <a:extLst>
                  <a:ext uri="{FF2B5EF4-FFF2-40B4-BE49-F238E27FC236}">
                    <a16:creationId xmlns:a16="http://schemas.microsoft.com/office/drawing/2014/main" id="{512A1C46-6401-7AC5-8D85-D307A233F5BB}"/>
                  </a:ext>
                </a:extLst>
              </p14:cNvPr>
              <p14:cNvContentPartPr/>
              <p14:nvPr/>
            </p14:nvContentPartPr>
            <p14:xfrm>
              <a:off x="5991421" y="2503064"/>
              <a:ext cx="616320" cy="226800"/>
            </p14:xfrm>
          </p:contentPart>
        </mc:Choice>
        <mc:Fallback xmlns="">
          <p:pic>
            <p:nvPicPr>
              <p:cNvPr id="67602" name="حبر 67602">
                <a:extLst>
                  <a:ext uri="{FF2B5EF4-FFF2-40B4-BE49-F238E27FC236}">
                    <a16:creationId xmlns:a16="http://schemas.microsoft.com/office/drawing/2014/main" id="{512A1C46-6401-7AC5-8D85-D307A233F5BB}"/>
                  </a:ext>
                </a:extLst>
              </p:cNvPr>
              <p:cNvPicPr/>
              <p:nvPr/>
            </p:nvPicPr>
            <p:blipFill>
              <a:blip r:embed="rId30"/>
              <a:stretch>
                <a:fillRect/>
              </a:stretch>
            </p:blipFill>
            <p:spPr>
              <a:xfrm>
                <a:off x="5976301" y="2487584"/>
                <a:ext cx="64656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67609" name="حبر 67609">
                <a:extLst>
                  <a:ext uri="{FF2B5EF4-FFF2-40B4-BE49-F238E27FC236}">
                    <a16:creationId xmlns:a16="http://schemas.microsoft.com/office/drawing/2014/main" id="{3C292A53-6CA0-D0C8-0668-952494BD8D19}"/>
                  </a:ext>
                </a:extLst>
              </p14:cNvPr>
              <p14:cNvContentPartPr/>
              <p14:nvPr/>
            </p14:nvContentPartPr>
            <p14:xfrm>
              <a:off x="5156941" y="2495504"/>
              <a:ext cx="687240" cy="222480"/>
            </p14:xfrm>
          </p:contentPart>
        </mc:Choice>
        <mc:Fallback xmlns="">
          <p:pic>
            <p:nvPicPr>
              <p:cNvPr id="67609" name="حبر 67609">
                <a:extLst>
                  <a:ext uri="{FF2B5EF4-FFF2-40B4-BE49-F238E27FC236}">
                    <a16:creationId xmlns:a16="http://schemas.microsoft.com/office/drawing/2014/main" id="{3C292A53-6CA0-D0C8-0668-952494BD8D19}"/>
                  </a:ext>
                </a:extLst>
              </p:cNvPr>
              <p:cNvPicPr/>
              <p:nvPr/>
            </p:nvPicPr>
            <p:blipFill>
              <a:blip r:embed="rId32"/>
              <a:stretch>
                <a:fillRect/>
              </a:stretch>
            </p:blipFill>
            <p:spPr>
              <a:xfrm>
                <a:off x="5141813" y="2480384"/>
                <a:ext cx="717856"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67615" name="حبر 67615">
                <a:extLst>
                  <a:ext uri="{FF2B5EF4-FFF2-40B4-BE49-F238E27FC236}">
                    <a16:creationId xmlns:a16="http://schemas.microsoft.com/office/drawing/2014/main" id="{A12D6E84-068C-9E6A-E25F-679B174FC2D0}"/>
                  </a:ext>
                </a:extLst>
              </p14:cNvPr>
              <p14:cNvContentPartPr/>
              <p14:nvPr/>
            </p14:nvContentPartPr>
            <p14:xfrm>
              <a:off x="4382221" y="2510984"/>
              <a:ext cx="679320" cy="202680"/>
            </p14:xfrm>
          </p:contentPart>
        </mc:Choice>
        <mc:Fallback xmlns="">
          <p:pic>
            <p:nvPicPr>
              <p:cNvPr id="67615" name="حبر 67615">
                <a:extLst>
                  <a:ext uri="{FF2B5EF4-FFF2-40B4-BE49-F238E27FC236}">
                    <a16:creationId xmlns:a16="http://schemas.microsoft.com/office/drawing/2014/main" id="{A12D6E84-068C-9E6A-E25F-679B174FC2D0}"/>
                  </a:ext>
                </a:extLst>
              </p:cNvPr>
              <p:cNvPicPr/>
              <p:nvPr/>
            </p:nvPicPr>
            <p:blipFill>
              <a:blip r:embed="rId34"/>
              <a:stretch>
                <a:fillRect/>
              </a:stretch>
            </p:blipFill>
            <p:spPr>
              <a:xfrm>
                <a:off x="4367101" y="2495531"/>
                <a:ext cx="709920" cy="233226"/>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67630" name="حبر 67630">
                <a:extLst>
                  <a:ext uri="{FF2B5EF4-FFF2-40B4-BE49-F238E27FC236}">
                    <a16:creationId xmlns:a16="http://schemas.microsoft.com/office/drawing/2014/main" id="{3F446729-F52D-6831-04CD-488D7BFE5822}"/>
                  </a:ext>
                </a:extLst>
              </p14:cNvPr>
              <p14:cNvContentPartPr/>
              <p14:nvPr/>
            </p14:nvContentPartPr>
            <p14:xfrm>
              <a:off x="2967966" y="2471188"/>
              <a:ext cx="1337400" cy="262800"/>
            </p14:xfrm>
          </p:contentPart>
        </mc:Choice>
        <mc:Fallback xmlns="">
          <p:pic>
            <p:nvPicPr>
              <p:cNvPr id="67630" name="حبر 67630">
                <a:extLst>
                  <a:ext uri="{FF2B5EF4-FFF2-40B4-BE49-F238E27FC236}">
                    <a16:creationId xmlns:a16="http://schemas.microsoft.com/office/drawing/2014/main" id="{3F446729-F52D-6831-04CD-488D7BFE5822}"/>
                  </a:ext>
                </a:extLst>
              </p:cNvPr>
              <p:cNvPicPr/>
              <p:nvPr/>
            </p:nvPicPr>
            <p:blipFill>
              <a:blip r:embed="rId36"/>
              <a:stretch>
                <a:fillRect/>
              </a:stretch>
            </p:blipFill>
            <p:spPr>
              <a:xfrm>
                <a:off x="2952490" y="2456047"/>
                <a:ext cx="1367632" cy="293442"/>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67636" name="حبر 67636">
                <a:extLst>
                  <a:ext uri="{FF2B5EF4-FFF2-40B4-BE49-F238E27FC236}">
                    <a16:creationId xmlns:a16="http://schemas.microsoft.com/office/drawing/2014/main" id="{B121653C-32E6-5833-49BF-2994DDB81F7B}"/>
                  </a:ext>
                </a:extLst>
              </p14:cNvPr>
              <p14:cNvContentPartPr/>
              <p14:nvPr/>
            </p14:nvContentPartPr>
            <p14:xfrm>
              <a:off x="2324172" y="2596414"/>
              <a:ext cx="566280" cy="208800"/>
            </p14:xfrm>
          </p:contentPart>
        </mc:Choice>
        <mc:Fallback xmlns="">
          <p:pic>
            <p:nvPicPr>
              <p:cNvPr id="67636" name="حبر 67636">
                <a:extLst>
                  <a:ext uri="{FF2B5EF4-FFF2-40B4-BE49-F238E27FC236}">
                    <a16:creationId xmlns:a16="http://schemas.microsoft.com/office/drawing/2014/main" id="{B121653C-32E6-5833-49BF-2994DDB81F7B}"/>
                  </a:ext>
                </a:extLst>
              </p:cNvPr>
              <p:cNvPicPr/>
              <p:nvPr/>
            </p:nvPicPr>
            <p:blipFill>
              <a:blip r:embed="rId38"/>
              <a:stretch>
                <a:fillRect/>
              </a:stretch>
            </p:blipFill>
            <p:spPr>
              <a:xfrm>
                <a:off x="2309052" y="2581294"/>
                <a:ext cx="59688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67637" name="حبر 67636">
                <a:extLst>
                  <a:ext uri="{FF2B5EF4-FFF2-40B4-BE49-F238E27FC236}">
                    <a16:creationId xmlns:a16="http://schemas.microsoft.com/office/drawing/2014/main" id="{003E91BE-C61A-16EE-4F62-A656D022A484}"/>
                  </a:ext>
                </a:extLst>
              </p14:cNvPr>
              <p14:cNvContentPartPr/>
              <p14:nvPr/>
            </p14:nvContentPartPr>
            <p14:xfrm>
              <a:off x="6401911" y="4833634"/>
              <a:ext cx="1089000" cy="183240"/>
            </p14:xfrm>
          </p:contentPart>
        </mc:Choice>
        <mc:Fallback xmlns="">
          <p:pic>
            <p:nvPicPr>
              <p:cNvPr id="67637" name="حبر 67636">
                <a:extLst>
                  <a:ext uri="{FF2B5EF4-FFF2-40B4-BE49-F238E27FC236}">
                    <a16:creationId xmlns:a16="http://schemas.microsoft.com/office/drawing/2014/main" id="{003E91BE-C61A-16EE-4F62-A656D022A484}"/>
                  </a:ext>
                </a:extLst>
              </p:cNvPr>
              <p:cNvPicPr/>
              <p:nvPr/>
            </p:nvPicPr>
            <p:blipFill>
              <a:blip r:embed="rId40"/>
              <a:stretch>
                <a:fillRect/>
              </a:stretch>
            </p:blipFill>
            <p:spPr>
              <a:xfrm>
                <a:off x="6386791" y="4818154"/>
                <a:ext cx="111960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67638" name="حبر 67637">
                <a:extLst>
                  <a:ext uri="{FF2B5EF4-FFF2-40B4-BE49-F238E27FC236}">
                    <a16:creationId xmlns:a16="http://schemas.microsoft.com/office/drawing/2014/main" id="{B7DC7D9A-90A0-1C63-6438-0B3D8A5FE064}"/>
                  </a:ext>
                </a:extLst>
              </p14:cNvPr>
              <p14:cNvContentPartPr/>
              <p14:nvPr/>
            </p14:nvContentPartPr>
            <p14:xfrm>
              <a:off x="1271191" y="5290474"/>
              <a:ext cx="1180440" cy="23400"/>
            </p14:xfrm>
          </p:contentPart>
        </mc:Choice>
        <mc:Fallback xmlns="">
          <p:pic>
            <p:nvPicPr>
              <p:cNvPr id="67638" name="حبر 67637">
                <a:extLst>
                  <a:ext uri="{FF2B5EF4-FFF2-40B4-BE49-F238E27FC236}">
                    <a16:creationId xmlns:a16="http://schemas.microsoft.com/office/drawing/2014/main" id="{B7DC7D9A-90A0-1C63-6438-0B3D8A5FE064}"/>
                  </a:ext>
                </a:extLst>
              </p:cNvPr>
              <p:cNvPicPr/>
              <p:nvPr/>
            </p:nvPicPr>
            <p:blipFill>
              <a:blip r:embed="rId42"/>
              <a:stretch>
                <a:fillRect/>
              </a:stretch>
            </p:blipFill>
            <p:spPr>
              <a:xfrm>
                <a:off x="1255711" y="5275354"/>
                <a:ext cx="121068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67650" name="حبر 67650">
                <a:extLst>
                  <a:ext uri="{FF2B5EF4-FFF2-40B4-BE49-F238E27FC236}">
                    <a16:creationId xmlns:a16="http://schemas.microsoft.com/office/drawing/2014/main" id="{B0F7A985-8DE4-619B-1C23-C59CB6EC2EE4}"/>
                  </a:ext>
                </a:extLst>
              </p14:cNvPr>
              <p14:cNvContentPartPr/>
              <p14:nvPr/>
            </p14:nvContentPartPr>
            <p14:xfrm>
              <a:off x="7178431" y="5001034"/>
              <a:ext cx="1606680" cy="388800"/>
            </p14:xfrm>
          </p:contentPart>
        </mc:Choice>
        <mc:Fallback xmlns="">
          <p:pic>
            <p:nvPicPr>
              <p:cNvPr id="67650" name="حبر 67650">
                <a:extLst>
                  <a:ext uri="{FF2B5EF4-FFF2-40B4-BE49-F238E27FC236}">
                    <a16:creationId xmlns:a16="http://schemas.microsoft.com/office/drawing/2014/main" id="{B0F7A985-8DE4-619B-1C23-C59CB6EC2EE4}"/>
                  </a:ext>
                </a:extLst>
              </p:cNvPr>
              <p:cNvPicPr/>
              <p:nvPr/>
            </p:nvPicPr>
            <p:blipFill>
              <a:blip r:embed="rId44"/>
              <a:stretch>
                <a:fillRect/>
              </a:stretch>
            </p:blipFill>
            <p:spPr>
              <a:xfrm>
                <a:off x="7162951" y="4985900"/>
                <a:ext cx="1636920" cy="419428"/>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7662" name="حبر 67662">
                <a:extLst>
                  <a:ext uri="{FF2B5EF4-FFF2-40B4-BE49-F238E27FC236}">
                    <a16:creationId xmlns:a16="http://schemas.microsoft.com/office/drawing/2014/main" id="{0F7AF151-D3C2-7B41-E127-949C4878C892}"/>
                  </a:ext>
                </a:extLst>
              </p14:cNvPr>
              <p14:cNvContentPartPr/>
              <p14:nvPr/>
            </p14:nvContentPartPr>
            <p14:xfrm>
              <a:off x="4772911" y="5096074"/>
              <a:ext cx="2230560" cy="255600"/>
            </p14:xfrm>
          </p:contentPart>
        </mc:Choice>
        <mc:Fallback xmlns="">
          <p:pic>
            <p:nvPicPr>
              <p:cNvPr id="67662" name="حبر 67662">
                <a:extLst>
                  <a:ext uri="{FF2B5EF4-FFF2-40B4-BE49-F238E27FC236}">
                    <a16:creationId xmlns:a16="http://schemas.microsoft.com/office/drawing/2014/main" id="{0F7AF151-D3C2-7B41-E127-949C4878C892}"/>
                  </a:ext>
                </a:extLst>
              </p:cNvPr>
              <p:cNvPicPr/>
              <p:nvPr/>
            </p:nvPicPr>
            <p:blipFill>
              <a:blip r:embed="rId46"/>
              <a:stretch>
                <a:fillRect/>
              </a:stretch>
            </p:blipFill>
            <p:spPr>
              <a:xfrm>
                <a:off x="4757433" y="5080616"/>
                <a:ext cx="2260795" cy="285797"/>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7667" name="حبر 67667">
                <a:extLst>
                  <a:ext uri="{FF2B5EF4-FFF2-40B4-BE49-F238E27FC236}">
                    <a16:creationId xmlns:a16="http://schemas.microsoft.com/office/drawing/2014/main" id="{7ABB3002-2967-B93C-9B70-B749994CE500}"/>
                  </a:ext>
                </a:extLst>
              </p14:cNvPr>
              <p14:cNvContentPartPr/>
              <p14:nvPr/>
            </p14:nvContentPartPr>
            <p14:xfrm>
              <a:off x="3402391" y="5210914"/>
              <a:ext cx="1135080" cy="338760"/>
            </p14:xfrm>
          </p:contentPart>
        </mc:Choice>
        <mc:Fallback xmlns="">
          <p:pic>
            <p:nvPicPr>
              <p:cNvPr id="67667" name="حبر 67667">
                <a:extLst>
                  <a:ext uri="{FF2B5EF4-FFF2-40B4-BE49-F238E27FC236}">
                    <a16:creationId xmlns:a16="http://schemas.microsoft.com/office/drawing/2014/main" id="{7ABB3002-2967-B93C-9B70-B749994CE500}"/>
                  </a:ext>
                </a:extLst>
              </p:cNvPr>
              <p:cNvPicPr/>
              <p:nvPr/>
            </p:nvPicPr>
            <p:blipFill>
              <a:blip r:embed="rId48"/>
              <a:stretch>
                <a:fillRect/>
              </a:stretch>
            </p:blipFill>
            <p:spPr>
              <a:xfrm>
                <a:off x="3387266" y="5195794"/>
                <a:ext cx="1165330" cy="36936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2" name="حبر 1">
                <a:extLst>
                  <a:ext uri="{FF2B5EF4-FFF2-40B4-BE49-F238E27FC236}">
                    <a16:creationId xmlns:a16="http://schemas.microsoft.com/office/drawing/2014/main" id="{8A793768-993E-467D-D0AF-E7DD247F5145}"/>
                  </a:ext>
                </a:extLst>
              </p14:cNvPr>
              <p14:cNvContentPartPr/>
              <p14:nvPr/>
            </p14:nvContentPartPr>
            <p14:xfrm>
              <a:off x="1807060" y="3923043"/>
              <a:ext cx="1783440" cy="43200"/>
            </p14:xfrm>
          </p:contentPart>
        </mc:Choice>
        <mc:Fallback>
          <p:pic>
            <p:nvPicPr>
              <p:cNvPr id="2" name="حبر 1">
                <a:extLst>
                  <a:ext uri="{FF2B5EF4-FFF2-40B4-BE49-F238E27FC236}">
                    <a16:creationId xmlns:a16="http://schemas.microsoft.com/office/drawing/2014/main" id="{8A793768-993E-467D-D0AF-E7DD247F5145}"/>
                  </a:ext>
                </a:extLst>
              </p:cNvPr>
              <p:cNvPicPr/>
              <p:nvPr/>
            </p:nvPicPr>
            <p:blipFill>
              <a:blip r:embed="rId50"/>
              <a:stretch>
                <a:fillRect/>
              </a:stretch>
            </p:blipFill>
            <p:spPr>
              <a:xfrm>
                <a:off x="1791940" y="3907563"/>
                <a:ext cx="181368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4" name="حبر 3">
                <a:extLst>
                  <a:ext uri="{FF2B5EF4-FFF2-40B4-BE49-F238E27FC236}">
                    <a16:creationId xmlns:a16="http://schemas.microsoft.com/office/drawing/2014/main" id="{775BF7E3-ED6E-7BDC-4F42-60FBF5CF7E3E}"/>
                  </a:ext>
                </a:extLst>
              </p14:cNvPr>
              <p14:cNvContentPartPr/>
              <p14:nvPr/>
            </p14:nvContentPartPr>
            <p14:xfrm>
              <a:off x="2707780" y="3684723"/>
              <a:ext cx="100800" cy="15480"/>
            </p14:xfrm>
          </p:contentPart>
        </mc:Choice>
        <mc:Fallback>
          <p:pic>
            <p:nvPicPr>
              <p:cNvPr id="4" name="حبر 3">
                <a:extLst>
                  <a:ext uri="{FF2B5EF4-FFF2-40B4-BE49-F238E27FC236}">
                    <a16:creationId xmlns:a16="http://schemas.microsoft.com/office/drawing/2014/main" id="{775BF7E3-ED6E-7BDC-4F42-60FBF5CF7E3E}"/>
                  </a:ext>
                </a:extLst>
              </p:cNvPr>
              <p:cNvPicPr/>
              <p:nvPr/>
            </p:nvPicPr>
            <p:blipFill>
              <a:blip r:embed="rId52"/>
              <a:stretch>
                <a:fillRect/>
              </a:stretch>
            </p:blipFill>
            <p:spPr>
              <a:xfrm>
                <a:off x="2692660" y="3669603"/>
                <a:ext cx="13140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8" name="حبر 9">
                <a:extLst>
                  <a:ext uri="{FF2B5EF4-FFF2-40B4-BE49-F238E27FC236}">
                    <a16:creationId xmlns:a16="http://schemas.microsoft.com/office/drawing/2014/main" id="{7221ACE4-2A02-2982-D0A0-527C0CA67088}"/>
                  </a:ext>
                </a:extLst>
              </p14:cNvPr>
              <p14:cNvContentPartPr/>
              <p14:nvPr/>
            </p14:nvContentPartPr>
            <p14:xfrm>
              <a:off x="2161300" y="3501483"/>
              <a:ext cx="579960" cy="128520"/>
            </p14:xfrm>
          </p:contentPart>
        </mc:Choice>
        <mc:Fallback>
          <p:pic>
            <p:nvPicPr>
              <p:cNvPr id="8" name="حبر 9">
                <a:extLst>
                  <a:ext uri="{FF2B5EF4-FFF2-40B4-BE49-F238E27FC236}">
                    <a16:creationId xmlns:a16="http://schemas.microsoft.com/office/drawing/2014/main" id="{7221ACE4-2A02-2982-D0A0-527C0CA67088}"/>
                  </a:ext>
                </a:extLst>
              </p:cNvPr>
              <p:cNvPicPr/>
              <p:nvPr/>
            </p:nvPicPr>
            <p:blipFill>
              <a:blip r:embed="rId54"/>
              <a:stretch>
                <a:fillRect/>
              </a:stretch>
            </p:blipFill>
            <p:spPr>
              <a:xfrm>
                <a:off x="2146180" y="3486363"/>
                <a:ext cx="61056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14" name="حبر 14">
                <a:extLst>
                  <a:ext uri="{FF2B5EF4-FFF2-40B4-BE49-F238E27FC236}">
                    <a16:creationId xmlns:a16="http://schemas.microsoft.com/office/drawing/2014/main" id="{B80A4C9A-C48F-321A-186B-231BDED97E13}"/>
                  </a:ext>
                </a:extLst>
              </p14:cNvPr>
              <p14:cNvContentPartPr/>
              <p14:nvPr/>
            </p14:nvContentPartPr>
            <p14:xfrm>
              <a:off x="1636420" y="3516963"/>
              <a:ext cx="461160" cy="116280"/>
            </p14:xfrm>
          </p:contentPart>
        </mc:Choice>
        <mc:Fallback>
          <p:pic>
            <p:nvPicPr>
              <p:cNvPr id="14" name="حبر 14">
                <a:extLst>
                  <a:ext uri="{FF2B5EF4-FFF2-40B4-BE49-F238E27FC236}">
                    <a16:creationId xmlns:a16="http://schemas.microsoft.com/office/drawing/2014/main" id="{B80A4C9A-C48F-321A-186B-231BDED97E13}"/>
                  </a:ext>
                </a:extLst>
              </p:cNvPr>
              <p:cNvPicPr/>
              <p:nvPr/>
            </p:nvPicPr>
            <p:blipFill>
              <a:blip r:embed="rId56"/>
              <a:stretch>
                <a:fillRect/>
              </a:stretch>
            </p:blipFill>
            <p:spPr>
              <a:xfrm>
                <a:off x="1620952" y="3501483"/>
                <a:ext cx="491376"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16" name="حبر 15">
                <a:extLst>
                  <a:ext uri="{FF2B5EF4-FFF2-40B4-BE49-F238E27FC236}">
                    <a16:creationId xmlns:a16="http://schemas.microsoft.com/office/drawing/2014/main" id="{DF28D2B5-7F94-A3C8-A50A-5C633E4E0EA1}"/>
                  </a:ext>
                </a:extLst>
              </p14:cNvPr>
              <p14:cNvContentPartPr/>
              <p14:nvPr/>
            </p14:nvContentPartPr>
            <p14:xfrm>
              <a:off x="5718719" y="3049140"/>
              <a:ext cx="1404720" cy="32040"/>
            </p14:xfrm>
          </p:contentPart>
        </mc:Choice>
        <mc:Fallback>
          <p:pic>
            <p:nvPicPr>
              <p:cNvPr id="16" name="حبر 15">
                <a:extLst>
                  <a:ext uri="{FF2B5EF4-FFF2-40B4-BE49-F238E27FC236}">
                    <a16:creationId xmlns:a16="http://schemas.microsoft.com/office/drawing/2014/main" id="{DF28D2B5-7F94-A3C8-A50A-5C633E4E0EA1}"/>
                  </a:ext>
                </a:extLst>
              </p:cNvPr>
              <p:cNvPicPr/>
              <p:nvPr/>
            </p:nvPicPr>
            <p:blipFill>
              <a:blip r:embed="rId58"/>
              <a:stretch>
                <a:fillRect/>
              </a:stretch>
            </p:blipFill>
            <p:spPr>
              <a:xfrm>
                <a:off x="5703599" y="3033660"/>
                <a:ext cx="143532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28" name="حبر 28">
                <a:extLst>
                  <a:ext uri="{FF2B5EF4-FFF2-40B4-BE49-F238E27FC236}">
                    <a16:creationId xmlns:a16="http://schemas.microsoft.com/office/drawing/2014/main" id="{9A3C7F51-B1A2-4613-E1CF-595A156195D5}"/>
                  </a:ext>
                </a:extLst>
              </p14:cNvPr>
              <p14:cNvContentPartPr/>
              <p14:nvPr/>
            </p14:nvContentPartPr>
            <p14:xfrm>
              <a:off x="5981121" y="3030400"/>
              <a:ext cx="899280" cy="167400"/>
            </p14:xfrm>
          </p:contentPart>
        </mc:Choice>
        <mc:Fallback>
          <p:pic>
            <p:nvPicPr>
              <p:cNvPr id="28" name="حبر 28">
                <a:extLst>
                  <a:ext uri="{FF2B5EF4-FFF2-40B4-BE49-F238E27FC236}">
                    <a16:creationId xmlns:a16="http://schemas.microsoft.com/office/drawing/2014/main" id="{9A3C7F51-B1A2-4613-E1CF-595A156195D5}"/>
                  </a:ext>
                </a:extLst>
              </p:cNvPr>
              <p:cNvPicPr/>
              <p:nvPr/>
            </p:nvPicPr>
            <p:blipFill>
              <a:blip r:embed="rId60"/>
              <a:stretch>
                <a:fillRect/>
              </a:stretch>
            </p:blipFill>
            <p:spPr>
              <a:xfrm>
                <a:off x="5965995" y="3014953"/>
                <a:ext cx="929892" cy="197575"/>
              </a:xfrm>
              <a:prstGeom prst="rect">
                <a:avLst/>
              </a:prstGeom>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bwMode="auto">
          <a:xfrm>
            <a:off x="889489" y="0"/>
            <a:ext cx="8002264" cy="1387221"/>
          </a:xfrm>
        </p:spPr>
        <p:txBody>
          <a:bodyPr wrap="square" numCol="1" anchorCtr="0" compatLnSpc="1">
            <a:prstTxWarp prst="textNoShape">
              <a:avLst/>
            </a:prstTxWarp>
          </a:bodyPr>
          <a:lstStyle/>
          <a:p>
            <a:r>
              <a:rPr lang="en-US" sz="3800" dirty="0"/>
              <a:t>Rational Model of Decision Making vs.  Bounded Rationality and Intuition</a:t>
            </a:r>
            <a:endParaRPr lang="en-US" sz="3800" dirty="0">
              <a:effectLst/>
              <a:ea typeface="ＭＳ Ｐゴシック" pitchFamily="34" charset="-128"/>
            </a:endParaRPr>
          </a:p>
        </p:txBody>
      </p:sp>
      <p:sp>
        <p:nvSpPr>
          <p:cNvPr id="69640" name="Content Placeholder 13"/>
          <p:cNvSpPr>
            <a:spLocks noGrp="1"/>
          </p:cNvSpPr>
          <p:nvPr>
            <p:ph idx="1"/>
          </p:nvPr>
        </p:nvSpPr>
        <p:spPr bwMode="auto">
          <a:xfrm>
            <a:off x="850901" y="1389483"/>
            <a:ext cx="8276418" cy="5026937"/>
          </a:xfrm>
        </p:spPr>
        <p:txBody>
          <a:bodyPr wrap="square" numCol="1" anchor="t" anchorCtr="0" compatLnSpc="1">
            <a:prstTxWarp prst="textNoShape">
              <a:avLst/>
            </a:prstTxWarp>
            <a:noAutofit/>
          </a:bodyPr>
          <a:lstStyle/>
          <a:p>
            <a:r>
              <a:rPr lang="en-US" sz="2800" b="1" dirty="0">
                <a:solidFill>
                  <a:srgbClr val="FF9900"/>
                </a:solidFill>
                <a:effectLst/>
                <a:ea typeface="ＭＳ Ｐゴシック" pitchFamily="34" charset="-128"/>
              </a:rPr>
              <a:t>Escalation of Commitment: </a:t>
            </a:r>
            <a:r>
              <a:rPr lang="en-US" sz="2800" dirty="0">
                <a:ea typeface="ＭＳ Ｐゴシック" pitchFamily="34" charset="-128"/>
              </a:rPr>
              <a:t>s</a:t>
            </a:r>
            <a:r>
              <a:rPr lang="en-US" sz="2800" dirty="0">
                <a:effectLst/>
                <a:ea typeface="ＭＳ Ｐゴシック" pitchFamily="34" charset="-128"/>
              </a:rPr>
              <a:t>taying with a decision even when there is clear evidence that it’s wrong. </a:t>
            </a:r>
          </a:p>
          <a:p>
            <a:pPr marL="1025525" lvl="2" indent="-249238"/>
            <a:r>
              <a:rPr lang="en-US" sz="2800" dirty="0"/>
              <a:t>Likely to occur when individuals view themselves as responsible for the outcome. </a:t>
            </a:r>
          </a:p>
          <a:p>
            <a:r>
              <a:rPr lang="en-US" sz="2800" b="1" dirty="0">
                <a:solidFill>
                  <a:srgbClr val="FF9900"/>
                </a:solidFill>
              </a:rPr>
              <a:t>Randomness Error: </a:t>
            </a:r>
            <a:r>
              <a:rPr lang="en-US" sz="2800" dirty="0"/>
              <a:t>our tendency to believe we can predict the outcome of random events.</a:t>
            </a:r>
          </a:p>
          <a:p>
            <a:pPr marL="1087438" lvl="2" indent="-311150"/>
            <a:r>
              <a:rPr lang="en-US" sz="2800" dirty="0"/>
              <a:t>Decision making becomes impaired when we try to create meaning out of random events.</a:t>
            </a:r>
          </a:p>
          <a:p>
            <a:endParaRPr lang="en-US" sz="2800" dirty="0">
              <a:effectLst/>
              <a:ea typeface="ＭＳ Ｐゴシック" pitchFamily="34" charset="-128"/>
            </a:endParaRPr>
          </a:p>
        </p:txBody>
      </p:sp>
      <p:sp>
        <p:nvSpPr>
          <p:cNvPr id="7" name="Slide Number Placeholder 5"/>
          <p:cNvSpPr>
            <a:spLocks noGrp="1"/>
          </p:cNvSpPr>
          <p:nvPr>
            <p:ph type="sldNum" sz="quarter" idx="12"/>
          </p:nvPr>
        </p:nvSpPr>
        <p:spPr/>
        <p:txBody>
          <a:bodyPr/>
          <a:lstStyle/>
          <a:p>
            <a:pPr>
              <a:defRPr/>
            </a:pPr>
            <a:r>
              <a:rPr lang="en-US" dirty="0"/>
              <a:t>6-</a:t>
            </a:r>
            <a:fld id="{35B523B4-38AF-48ED-90CF-BC3A39A1BBB2}" type="slidenum">
              <a:rPr lang="en-US"/>
              <a:pPr>
                <a:defRPr/>
              </a:pPr>
              <a:t>25</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mc:AlternateContent xmlns:mc="http://schemas.openxmlformats.org/markup-compatibility/2006" xmlns:p14="http://schemas.microsoft.com/office/powerpoint/2010/main">
        <mc:Choice Requires="p14">
          <p:contentPart p14:bwMode="auto" r:id="rId3">
            <p14:nvContentPartPr>
              <p14:cNvPr id="17" name="حبر 17">
                <a:extLst>
                  <a:ext uri="{FF2B5EF4-FFF2-40B4-BE49-F238E27FC236}">
                    <a16:creationId xmlns:a16="http://schemas.microsoft.com/office/drawing/2014/main" id="{0A891CC8-338F-FDCE-ED27-E7003522EF3B}"/>
                  </a:ext>
                </a:extLst>
              </p14:cNvPr>
              <p14:cNvContentPartPr/>
              <p14:nvPr/>
            </p14:nvContentPartPr>
            <p14:xfrm>
              <a:off x="3683181" y="1254970"/>
              <a:ext cx="1532160" cy="286200"/>
            </p14:xfrm>
          </p:contentPart>
        </mc:Choice>
        <mc:Fallback xmlns="">
          <p:pic>
            <p:nvPicPr>
              <p:cNvPr id="17" name="حبر 17">
                <a:extLst>
                  <a:ext uri="{FF2B5EF4-FFF2-40B4-BE49-F238E27FC236}">
                    <a16:creationId xmlns:a16="http://schemas.microsoft.com/office/drawing/2014/main" id="{0A891CC8-338F-FDCE-ED27-E7003522EF3B}"/>
                  </a:ext>
                </a:extLst>
              </p:cNvPr>
              <p:cNvPicPr/>
              <p:nvPr/>
            </p:nvPicPr>
            <p:blipFill>
              <a:blip r:embed="rId4"/>
              <a:stretch>
                <a:fillRect/>
              </a:stretch>
            </p:blipFill>
            <p:spPr>
              <a:xfrm>
                <a:off x="3668057" y="1239850"/>
                <a:ext cx="1562767" cy="316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4" name="حبر 24">
                <a:extLst>
                  <a:ext uri="{FF2B5EF4-FFF2-40B4-BE49-F238E27FC236}">
                    <a16:creationId xmlns:a16="http://schemas.microsoft.com/office/drawing/2014/main" id="{BD1B4EB8-F51C-C3EB-1341-701CE8B0940A}"/>
                  </a:ext>
                </a:extLst>
              </p14:cNvPr>
              <p14:cNvContentPartPr/>
              <p14:nvPr/>
            </p14:nvContentPartPr>
            <p14:xfrm>
              <a:off x="7075701" y="1597778"/>
              <a:ext cx="2104920" cy="1022040"/>
            </p14:xfrm>
          </p:contentPart>
        </mc:Choice>
        <mc:Fallback xmlns="">
          <p:pic>
            <p:nvPicPr>
              <p:cNvPr id="24" name="حبر 24">
                <a:extLst>
                  <a:ext uri="{FF2B5EF4-FFF2-40B4-BE49-F238E27FC236}">
                    <a16:creationId xmlns:a16="http://schemas.microsoft.com/office/drawing/2014/main" id="{BD1B4EB8-F51C-C3EB-1341-701CE8B0940A}"/>
                  </a:ext>
                </a:extLst>
              </p:cNvPr>
              <p:cNvPicPr/>
              <p:nvPr/>
            </p:nvPicPr>
            <p:blipFill>
              <a:blip r:embed="rId6"/>
              <a:stretch>
                <a:fillRect/>
              </a:stretch>
            </p:blipFill>
            <p:spPr>
              <a:xfrm>
                <a:off x="7060224" y="1582658"/>
                <a:ext cx="2135155" cy="1052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3" name="حبر 33">
                <a:extLst>
                  <a:ext uri="{FF2B5EF4-FFF2-40B4-BE49-F238E27FC236}">
                    <a16:creationId xmlns:a16="http://schemas.microsoft.com/office/drawing/2014/main" id="{4E2B6702-CDD4-1CF6-E46A-A1BCF1DD5649}"/>
                  </a:ext>
                </a:extLst>
              </p14:cNvPr>
              <p14:cNvContentPartPr/>
              <p14:nvPr/>
            </p14:nvContentPartPr>
            <p14:xfrm>
              <a:off x="5634981" y="2291138"/>
              <a:ext cx="1358640" cy="328680"/>
            </p14:xfrm>
          </p:contentPart>
        </mc:Choice>
        <mc:Fallback xmlns="">
          <p:pic>
            <p:nvPicPr>
              <p:cNvPr id="33" name="حبر 33">
                <a:extLst>
                  <a:ext uri="{FF2B5EF4-FFF2-40B4-BE49-F238E27FC236}">
                    <a16:creationId xmlns:a16="http://schemas.microsoft.com/office/drawing/2014/main" id="{4E2B6702-CDD4-1CF6-E46A-A1BCF1DD5649}"/>
                  </a:ext>
                </a:extLst>
              </p:cNvPr>
              <p:cNvPicPr/>
              <p:nvPr/>
            </p:nvPicPr>
            <p:blipFill>
              <a:blip r:embed="rId8"/>
              <a:stretch>
                <a:fillRect/>
              </a:stretch>
            </p:blipFill>
            <p:spPr>
              <a:xfrm>
                <a:off x="5619861" y="2276018"/>
                <a:ext cx="138924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4" name="حبر 44">
                <a:extLst>
                  <a:ext uri="{FF2B5EF4-FFF2-40B4-BE49-F238E27FC236}">
                    <a16:creationId xmlns:a16="http://schemas.microsoft.com/office/drawing/2014/main" id="{D2756BAE-89BE-6A1B-2D56-69BFD8024E46}"/>
                  </a:ext>
                </a:extLst>
              </p14:cNvPr>
              <p14:cNvContentPartPr/>
              <p14:nvPr/>
            </p14:nvContentPartPr>
            <p14:xfrm>
              <a:off x="3851181" y="2291138"/>
              <a:ext cx="1523160" cy="246960"/>
            </p14:xfrm>
          </p:contentPart>
        </mc:Choice>
        <mc:Fallback xmlns="">
          <p:pic>
            <p:nvPicPr>
              <p:cNvPr id="44" name="حبر 44">
                <a:extLst>
                  <a:ext uri="{FF2B5EF4-FFF2-40B4-BE49-F238E27FC236}">
                    <a16:creationId xmlns:a16="http://schemas.microsoft.com/office/drawing/2014/main" id="{D2756BAE-89BE-6A1B-2D56-69BFD8024E46}"/>
                  </a:ext>
                </a:extLst>
              </p:cNvPr>
              <p:cNvPicPr/>
              <p:nvPr/>
            </p:nvPicPr>
            <p:blipFill>
              <a:blip r:embed="rId10"/>
              <a:stretch>
                <a:fillRect/>
              </a:stretch>
            </p:blipFill>
            <p:spPr>
              <a:xfrm>
                <a:off x="3836061" y="2275996"/>
                <a:ext cx="1553400" cy="277605"/>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1" name="حبر 51">
                <a:extLst>
                  <a:ext uri="{FF2B5EF4-FFF2-40B4-BE49-F238E27FC236}">
                    <a16:creationId xmlns:a16="http://schemas.microsoft.com/office/drawing/2014/main" id="{B734A1FE-3C77-C308-9FE8-902991D74582}"/>
                  </a:ext>
                </a:extLst>
              </p14:cNvPr>
              <p14:cNvContentPartPr/>
              <p14:nvPr/>
            </p14:nvContentPartPr>
            <p14:xfrm>
              <a:off x="7699022" y="2717720"/>
              <a:ext cx="1117440" cy="210240"/>
            </p14:xfrm>
          </p:contentPart>
        </mc:Choice>
        <mc:Fallback xmlns="">
          <p:pic>
            <p:nvPicPr>
              <p:cNvPr id="51" name="حبر 51">
                <a:extLst>
                  <a:ext uri="{FF2B5EF4-FFF2-40B4-BE49-F238E27FC236}">
                    <a16:creationId xmlns:a16="http://schemas.microsoft.com/office/drawing/2014/main" id="{B734A1FE-3C77-C308-9FE8-902991D74582}"/>
                  </a:ext>
                </a:extLst>
              </p:cNvPr>
              <p:cNvPicPr/>
              <p:nvPr/>
            </p:nvPicPr>
            <p:blipFill>
              <a:blip r:embed="rId12"/>
              <a:stretch>
                <a:fillRect/>
              </a:stretch>
            </p:blipFill>
            <p:spPr>
              <a:xfrm>
                <a:off x="7683897" y="2702574"/>
                <a:ext cx="1148050" cy="240892"/>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9635" name="حبر 69635">
                <a:extLst>
                  <a:ext uri="{FF2B5EF4-FFF2-40B4-BE49-F238E27FC236}">
                    <a16:creationId xmlns:a16="http://schemas.microsoft.com/office/drawing/2014/main" id="{F5210735-7BE3-3CEB-90C0-2E18CDE2DBF1}"/>
                  </a:ext>
                </a:extLst>
              </p14:cNvPr>
              <p14:cNvContentPartPr/>
              <p14:nvPr/>
            </p14:nvContentPartPr>
            <p14:xfrm>
              <a:off x="5837102" y="2598920"/>
              <a:ext cx="1748520" cy="286920"/>
            </p14:xfrm>
          </p:contentPart>
        </mc:Choice>
        <mc:Fallback xmlns="">
          <p:pic>
            <p:nvPicPr>
              <p:cNvPr id="69635" name="حبر 69635">
                <a:extLst>
                  <a:ext uri="{FF2B5EF4-FFF2-40B4-BE49-F238E27FC236}">
                    <a16:creationId xmlns:a16="http://schemas.microsoft.com/office/drawing/2014/main" id="{F5210735-7BE3-3CEB-90C0-2E18CDE2DBF1}"/>
                  </a:ext>
                </a:extLst>
              </p:cNvPr>
              <p:cNvPicPr/>
              <p:nvPr/>
            </p:nvPicPr>
            <p:blipFill>
              <a:blip r:embed="rId14"/>
              <a:stretch>
                <a:fillRect/>
              </a:stretch>
            </p:blipFill>
            <p:spPr>
              <a:xfrm>
                <a:off x="5821982" y="2583440"/>
                <a:ext cx="177912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9647" name="حبر 69647">
                <a:extLst>
                  <a:ext uri="{FF2B5EF4-FFF2-40B4-BE49-F238E27FC236}">
                    <a16:creationId xmlns:a16="http://schemas.microsoft.com/office/drawing/2014/main" id="{6A38EADE-00DE-519D-DF81-8E9514D08CCB}"/>
                  </a:ext>
                </a:extLst>
              </p14:cNvPr>
              <p14:cNvContentPartPr/>
              <p14:nvPr/>
            </p14:nvContentPartPr>
            <p14:xfrm>
              <a:off x="4501862" y="2610080"/>
              <a:ext cx="1233360" cy="180000"/>
            </p14:xfrm>
          </p:contentPart>
        </mc:Choice>
        <mc:Fallback xmlns="">
          <p:pic>
            <p:nvPicPr>
              <p:cNvPr id="69647" name="حبر 69647">
                <a:extLst>
                  <a:ext uri="{FF2B5EF4-FFF2-40B4-BE49-F238E27FC236}">
                    <a16:creationId xmlns:a16="http://schemas.microsoft.com/office/drawing/2014/main" id="{6A38EADE-00DE-519D-DF81-8E9514D08CCB}"/>
                  </a:ext>
                </a:extLst>
              </p:cNvPr>
              <p:cNvPicPr/>
              <p:nvPr/>
            </p:nvPicPr>
            <p:blipFill>
              <a:blip r:embed="rId16"/>
              <a:stretch>
                <a:fillRect/>
              </a:stretch>
            </p:blipFill>
            <p:spPr>
              <a:xfrm>
                <a:off x="4486738" y="2594960"/>
                <a:ext cx="1263969"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9649" name="حبر 69648">
                <a:extLst>
                  <a:ext uri="{FF2B5EF4-FFF2-40B4-BE49-F238E27FC236}">
                    <a16:creationId xmlns:a16="http://schemas.microsoft.com/office/drawing/2014/main" id="{C087891D-040C-1716-E65C-0CD96FAC6E8B}"/>
                  </a:ext>
                </a:extLst>
              </p14:cNvPr>
              <p14:cNvContentPartPr/>
              <p14:nvPr/>
            </p14:nvContentPartPr>
            <p14:xfrm>
              <a:off x="1455566" y="1594757"/>
              <a:ext cx="4288320" cy="78840"/>
            </p14:xfrm>
          </p:contentPart>
        </mc:Choice>
        <mc:Fallback xmlns="">
          <p:pic>
            <p:nvPicPr>
              <p:cNvPr id="69649" name="حبر 69648">
                <a:extLst>
                  <a:ext uri="{FF2B5EF4-FFF2-40B4-BE49-F238E27FC236}">
                    <a16:creationId xmlns:a16="http://schemas.microsoft.com/office/drawing/2014/main" id="{C087891D-040C-1716-E65C-0CD96FAC6E8B}"/>
                  </a:ext>
                </a:extLst>
              </p:cNvPr>
              <p:cNvPicPr/>
              <p:nvPr/>
            </p:nvPicPr>
            <p:blipFill>
              <a:blip r:embed="rId18"/>
              <a:stretch>
                <a:fillRect/>
              </a:stretch>
            </p:blipFill>
            <p:spPr>
              <a:xfrm>
                <a:off x="1401566" y="1486757"/>
                <a:ext cx="439596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9650" name="حبر 69649">
                <a:extLst>
                  <a:ext uri="{FF2B5EF4-FFF2-40B4-BE49-F238E27FC236}">
                    <a16:creationId xmlns:a16="http://schemas.microsoft.com/office/drawing/2014/main" id="{47CF2491-430A-ECBC-2904-31096C930324}"/>
                  </a:ext>
                </a:extLst>
              </p14:cNvPr>
              <p14:cNvContentPartPr/>
              <p14:nvPr/>
            </p14:nvContentPartPr>
            <p14:xfrm>
              <a:off x="1324526" y="3878237"/>
              <a:ext cx="3193920" cy="105120"/>
            </p14:xfrm>
          </p:contentPart>
        </mc:Choice>
        <mc:Fallback xmlns="">
          <p:pic>
            <p:nvPicPr>
              <p:cNvPr id="69650" name="حبر 69649">
                <a:extLst>
                  <a:ext uri="{FF2B5EF4-FFF2-40B4-BE49-F238E27FC236}">
                    <a16:creationId xmlns:a16="http://schemas.microsoft.com/office/drawing/2014/main" id="{47CF2491-430A-ECBC-2904-31096C930324}"/>
                  </a:ext>
                </a:extLst>
              </p:cNvPr>
              <p:cNvPicPr/>
              <p:nvPr/>
            </p:nvPicPr>
            <p:blipFill>
              <a:blip r:embed="rId20"/>
              <a:stretch>
                <a:fillRect/>
              </a:stretch>
            </p:blipFill>
            <p:spPr>
              <a:xfrm>
                <a:off x="1270886" y="3770237"/>
                <a:ext cx="3301560" cy="3207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9655" name="حبر 69655">
                <a:extLst>
                  <a:ext uri="{FF2B5EF4-FFF2-40B4-BE49-F238E27FC236}">
                    <a16:creationId xmlns:a16="http://schemas.microsoft.com/office/drawing/2014/main" id="{4DBD96E6-D0B9-9DD6-D82F-985F59C2F866}"/>
                  </a:ext>
                </a:extLst>
              </p14:cNvPr>
              <p14:cNvContentPartPr/>
              <p14:nvPr/>
            </p14:nvContentPartPr>
            <p14:xfrm>
              <a:off x="1321022" y="4048328"/>
              <a:ext cx="7525267" cy="1720430"/>
            </p14:xfrm>
          </p:contentPart>
        </mc:Choice>
        <mc:Fallback xmlns="">
          <p:pic>
            <p:nvPicPr>
              <p:cNvPr id="69655" name="حبر 69655">
                <a:extLst>
                  <a:ext uri="{FF2B5EF4-FFF2-40B4-BE49-F238E27FC236}">
                    <a16:creationId xmlns:a16="http://schemas.microsoft.com/office/drawing/2014/main" id="{4DBD96E6-D0B9-9DD6-D82F-985F59C2F866}"/>
                  </a:ext>
                </a:extLst>
              </p:cNvPr>
              <p:cNvPicPr/>
              <p:nvPr/>
            </p:nvPicPr>
            <p:blipFill>
              <a:blip r:embed="rId22"/>
              <a:stretch>
                <a:fillRect/>
              </a:stretch>
            </p:blipFill>
            <p:spPr>
              <a:xfrm>
                <a:off x="1305903" y="4033208"/>
                <a:ext cx="7555865" cy="175103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9658" name="حبر 69658">
                <a:extLst>
                  <a:ext uri="{FF2B5EF4-FFF2-40B4-BE49-F238E27FC236}">
                    <a16:creationId xmlns:a16="http://schemas.microsoft.com/office/drawing/2014/main" id="{009D2651-875B-E678-402D-B21E8D53D28E}"/>
                  </a:ext>
                </a:extLst>
              </p14:cNvPr>
              <p14:cNvContentPartPr/>
              <p14:nvPr/>
            </p14:nvContentPartPr>
            <p14:xfrm>
              <a:off x="8506449" y="5802238"/>
              <a:ext cx="68400" cy="34560"/>
            </p14:xfrm>
          </p:contentPart>
        </mc:Choice>
        <mc:Fallback xmlns="">
          <p:pic>
            <p:nvPicPr>
              <p:cNvPr id="69658" name="حبر 69658">
                <a:extLst>
                  <a:ext uri="{FF2B5EF4-FFF2-40B4-BE49-F238E27FC236}">
                    <a16:creationId xmlns:a16="http://schemas.microsoft.com/office/drawing/2014/main" id="{009D2651-875B-E678-402D-B21E8D53D28E}"/>
                  </a:ext>
                </a:extLst>
              </p:cNvPr>
              <p:cNvPicPr/>
              <p:nvPr/>
            </p:nvPicPr>
            <p:blipFill>
              <a:blip r:embed="rId24"/>
              <a:stretch>
                <a:fillRect/>
              </a:stretch>
            </p:blipFill>
            <p:spPr>
              <a:xfrm>
                <a:off x="8491329" y="5786959"/>
                <a:ext cx="98640" cy="65482"/>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9671" name="حبر 69671">
                <a:extLst>
                  <a:ext uri="{FF2B5EF4-FFF2-40B4-BE49-F238E27FC236}">
                    <a16:creationId xmlns:a16="http://schemas.microsoft.com/office/drawing/2014/main" id="{00CD3B86-112C-1A90-07BB-83ABF3DB715E}"/>
                  </a:ext>
                </a:extLst>
              </p14:cNvPr>
              <p14:cNvContentPartPr/>
              <p14:nvPr/>
            </p14:nvContentPartPr>
            <p14:xfrm>
              <a:off x="7154289" y="5510278"/>
              <a:ext cx="1162440" cy="346680"/>
            </p14:xfrm>
          </p:contentPart>
        </mc:Choice>
        <mc:Fallback xmlns="">
          <p:pic>
            <p:nvPicPr>
              <p:cNvPr id="69671" name="حبر 69671">
                <a:extLst>
                  <a:ext uri="{FF2B5EF4-FFF2-40B4-BE49-F238E27FC236}">
                    <a16:creationId xmlns:a16="http://schemas.microsoft.com/office/drawing/2014/main" id="{00CD3B86-112C-1A90-07BB-83ABF3DB715E}"/>
                  </a:ext>
                </a:extLst>
              </p:cNvPr>
              <p:cNvPicPr/>
              <p:nvPr/>
            </p:nvPicPr>
            <p:blipFill>
              <a:blip r:embed="rId26"/>
              <a:stretch>
                <a:fillRect/>
              </a:stretch>
            </p:blipFill>
            <p:spPr>
              <a:xfrm>
                <a:off x="7139164" y="5494814"/>
                <a:ext cx="1193049" cy="376889"/>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9694" name="حبر 69694">
                <a:extLst>
                  <a:ext uri="{FF2B5EF4-FFF2-40B4-BE49-F238E27FC236}">
                    <a16:creationId xmlns:a16="http://schemas.microsoft.com/office/drawing/2014/main" id="{76B352BE-0B37-5126-A47B-2FB009F41640}"/>
                  </a:ext>
                </a:extLst>
              </p14:cNvPr>
              <p14:cNvContentPartPr/>
              <p14:nvPr/>
            </p14:nvContentPartPr>
            <p14:xfrm>
              <a:off x="4043169" y="5571118"/>
              <a:ext cx="2867040" cy="285120"/>
            </p14:xfrm>
          </p:contentPart>
        </mc:Choice>
        <mc:Fallback xmlns="">
          <p:pic>
            <p:nvPicPr>
              <p:cNvPr id="69694" name="حبر 69694">
                <a:extLst>
                  <a:ext uri="{FF2B5EF4-FFF2-40B4-BE49-F238E27FC236}">
                    <a16:creationId xmlns:a16="http://schemas.microsoft.com/office/drawing/2014/main" id="{76B352BE-0B37-5126-A47B-2FB009F41640}"/>
                  </a:ext>
                </a:extLst>
              </p:cNvPr>
              <p:cNvPicPr/>
              <p:nvPr/>
            </p:nvPicPr>
            <p:blipFill>
              <a:blip r:embed="rId28"/>
              <a:stretch>
                <a:fillRect/>
              </a:stretch>
            </p:blipFill>
            <p:spPr>
              <a:xfrm>
                <a:off x="4028047" y="5555998"/>
                <a:ext cx="2897644"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69695" name="حبر 69694">
                <a:extLst>
                  <a:ext uri="{FF2B5EF4-FFF2-40B4-BE49-F238E27FC236}">
                    <a16:creationId xmlns:a16="http://schemas.microsoft.com/office/drawing/2014/main" id="{FA29B602-3406-D34E-78BF-4106ECC8F399}"/>
                  </a:ext>
                </a:extLst>
              </p14:cNvPr>
              <p14:cNvContentPartPr/>
              <p14:nvPr/>
            </p14:nvContentPartPr>
            <p14:xfrm>
              <a:off x="5523849" y="4158118"/>
              <a:ext cx="2575440" cy="469080"/>
            </p14:xfrm>
          </p:contentPart>
        </mc:Choice>
        <mc:Fallback xmlns="">
          <p:pic>
            <p:nvPicPr>
              <p:cNvPr id="69695" name="حبر 69694">
                <a:extLst>
                  <a:ext uri="{FF2B5EF4-FFF2-40B4-BE49-F238E27FC236}">
                    <a16:creationId xmlns:a16="http://schemas.microsoft.com/office/drawing/2014/main" id="{FA29B602-3406-D34E-78BF-4106ECC8F399}"/>
                  </a:ext>
                </a:extLst>
              </p:cNvPr>
              <p:cNvPicPr/>
              <p:nvPr/>
            </p:nvPicPr>
            <p:blipFill>
              <a:blip r:embed="rId30"/>
              <a:stretch>
                <a:fillRect/>
              </a:stretch>
            </p:blipFill>
            <p:spPr>
              <a:xfrm>
                <a:off x="5508369" y="4142638"/>
                <a:ext cx="2606040" cy="4996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69696" name="حبر 69695">
                <a:extLst>
                  <a:ext uri="{FF2B5EF4-FFF2-40B4-BE49-F238E27FC236}">
                    <a16:creationId xmlns:a16="http://schemas.microsoft.com/office/drawing/2014/main" id="{50B080DC-9BFB-EA98-3973-C80D17046F51}"/>
                  </a:ext>
                </a:extLst>
              </p14:cNvPr>
              <p14:cNvContentPartPr/>
              <p14:nvPr/>
            </p14:nvContentPartPr>
            <p14:xfrm>
              <a:off x="8632631" y="6053759"/>
              <a:ext cx="131760" cy="47880"/>
            </p14:xfrm>
          </p:contentPart>
        </mc:Choice>
        <mc:Fallback xmlns="">
          <p:pic>
            <p:nvPicPr>
              <p:cNvPr id="69696" name="حبر 69695">
                <a:extLst>
                  <a:ext uri="{FF2B5EF4-FFF2-40B4-BE49-F238E27FC236}">
                    <a16:creationId xmlns:a16="http://schemas.microsoft.com/office/drawing/2014/main" id="{50B080DC-9BFB-EA98-3973-C80D17046F51}"/>
                  </a:ext>
                </a:extLst>
              </p:cNvPr>
              <p:cNvPicPr/>
              <p:nvPr/>
            </p:nvPicPr>
            <p:blipFill>
              <a:blip r:embed="rId32"/>
              <a:stretch>
                <a:fillRect/>
              </a:stretch>
            </p:blipFill>
            <p:spPr>
              <a:xfrm>
                <a:off x="8617151" y="6038279"/>
                <a:ext cx="16236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69705" name="حبر 69705">
                <a:extLst>
                  <a:ext uri="{FF2B5EF4-FFF2-40B4-BE49-F238E27FC236}">
                    <a16:creationId xmlns:a16="http://schemas.microsoft.com/office/drawing/2014/main" id="{EE2A25BE-7E2C-246C-B7C4-F73322C17058}"/>
                  </a:ext>
                </a:extLst>
              </p14:cNvPr>
              <p14:cNvContentPartPr/>
              <p14:nvPr/>
            </p14:nvContentPartPr>
            <p14:xfrm>
              <a:off x="7752431" y="5992559"/>
              <a:ext cx="720360" cy="237960"/>
            </p14:xfrm>
          </p:contentPart>
        </mc:Choice>
        <mc:Fallback xmlns="">
          <p:pic>
            <p:nvPicPr>
              <p:cNvPr id="69705" name="حبر 69705">
                <a:extLst>
                  <a:ext uri="{FF2B5EF4-FFF2-40B4-BE49-F238E27FC236}">
                    <a16:creationId xmlns:a16="http://schemas.microsoft.com/office/drawing/2014/main" id="{EE2A25BE-7E2C-246C-B7C4-F73322C17058}"/>
                  </a:ext>
                </a:extLst>
              </p:cNvPr>
              <p:cNvPicPr/>
              <p:nvPr/>
            </p:nvPicPr>
            <p:blipFill>
              <a:blip r:embed="rId34"/>
              <a:stretch>
                <a:fillRect/>
              </a:stretch>
            </p:blipFill>
            <p:spPr>
              <a:xfrm>
                <a:off x="7736959" y="5977462"/>
                <a:ext cx="750585" cy="268154"/>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69713" name="حبر 69713">
                <a:extLst>
                  <a:ext uri="{FF2B5EF4-FFF2-40B4-BE49-F238E27FC236}">
                    <a16:creationId xmlns:a16="http://schemas.microsoft.com/office/drawing/2014/main" id="{502D20AD-DD73-5162-B671-6C05F669BB6F}"/>
                  </a:ext>
                </a:extLst>
              </p14:cNvPr>
              <p14:cNvContentPartPr/>
              <p14:nvPr/>
            </p14:nvContentPartPr>
            <p14:xfrm>
              <a:off x="6685751" y="5992559"/>
              <a:ext cx="944640" cy="299520"/>
            </p14:xfrm>
          </p:contentPart>
        </mc:Choice>
        <mc:Fallback xmlns="">
          <p:pic>
            <p:nvPicPr>
              <p:cNvPr id="69713" name="حبر 69713">
                <a:extLst>
                  <a:ext uri="{FF2B5EF4-FFF2-40B4-BE49-F238E27FC236}">
                    <a16:creationId xmlns:a16="http://schemas.microsoft.com/office/drawing/2014/main" id="{502D20AD-DD73-5162-B671-6C05F669BB6F}"/>
                  </a:ext>
                </a:extLst>
              </p:cNvPr>
              <p:cNvPicPr/>
              <p:nvPr/>
            </p:nvPicPr>
            <p:blipFill>
              <a:blip r:embed="rId36"/>
              <a:stretch>
                <a:fillRect/>
              </a:stretch>
            </p:blipFill>
            <p:spPr>
              <a:xfrm>
                <a:off x="6670271" y="5977421"/>
                <a:ext cx="975240" cy="330157"/>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69718" name="حبر 69718">
                <a:extLst>
                  <a:ext uri="{FF2B5EF4-FFF2-40B4-BE49-F238E27FC236}">
                    <a16:creationId xmlns:a16="http://schemas.microsoft.com/office/drawing/2014/main" id="{B3867BEE-F75B-6D04-B41A-9F61D850D12B}"/>
                  </a:ext>
                </a:extLst>
              </p14:cNvPr>
              <p14:cNvContentPartPr/>
              <p14:nvPr/>
            </p14:nvContentPartPr>
            <p14:xfrm>
              <a:off x="5761631" y="5931359"/>
              <a:ext cx="727200" cy="299520"/>
            </p14:xfrm>
          </p:contentPart>
        </mc:Choice>
        <mc:Fallback xmlns="">
          <p:pic>
            <p:nvPicPr>
              <p:cNvPr id="69718" name="حبر 69718">
                <a:extLst>
                  <a:ext uri="{FF2B5EF4-FFF2-40B4-BE49-F238E27FC236}">
                    <a16:creationId xmlns:a16="http://schemas.microsoft.com/office/drawing/2014/main" id="{B3867BEE-F75B-6D04-B41A-9F61D850D12B}"/>
                  </a:ext>
                </a:extLst>
              </p:cNvPr>
              <p:cNvPicPr/>
              <p:nvPr/>
            </p:nvPicPr>
            <p:blipFill>
              <a:blip r:embed="rId38"/>
              <a:stretch>
                <a:fillRect/>
              </a:stretch>
            </p:blipFill>
            <p:spPr>
              <a:xfrm>
                <a:off x="5746151" y="5916221"/>
                <a:ext cx="757800" cy="330157"/>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69728" name="حبر 69728">
                <a:extLst>
                  <a:ext uri="{FF2B5EF4-FFF2-40B4-BE49-F238E27FC236}">
                    <a16:creationId xmlns:a16="http://schemas.microsoft.com/office/drawing/2014/main" id="{2482F912-1C8F-990F-9240-17C39562F20D}"/>
                  </a:ext>
                </a:extLst>
              </p14:cNvPr>
              <p14:cNvContentPartPr/>
              <p14:nvPr/>
            </p14:nvContentPartPr>
            <p14:xfrm>
              <a:off x="4572551" y="5910839"/>
              <a:ext cx="1073880" cy="313200"/>
            </p14:xfrm>
          </p:contentPart>
        </mc:Choice>
        <mc:Fallback xmlns="">
          <p:pic>
            <p:nvPicPr>
              <p:cNvPr id="69728" name="حبر 69728">
                <a:extLst>
                  <a:ext uri="{FF2B5EF4-FFF2-40B4-BE49-F238E27FC236}">
                    <a16:creationId xmlns:a16="http://schemas.microsoft.com/office/drawing/2014/main" id="{2482F912-1C8F-990F-9240-17C39562F20D}"/>
                  </a:ext>
                </a:extLst>
              </p:cNvPr>
              <p:cNvPicPr/>
              <p:nvPr/>
            </p:nvPicPr>
            <p:blipFill>
              <a:blip r:embed="rId40"/>
              <a:stretch>
                <a:fillRect/>
              </a:stretch>
            </p:blipFill>
            <p:spPr>
              <a:xfrm>
                <a:off x="4557431" y="5895702"/>
                <a:ext cx="1104480" cy="343835"/>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69734" name="حبر 69734">
                <a:extLst>
                  <a:ext uri="{FF2B5EF4-FFF2-40B4-BE49-F238E27FC236}">
                    <a16:creationId xmlns:a16="http://schemas.microsoft.com/office/drawing/2014/main" id="{1C8FDE03-1EAE-69A5-D55B-D3B54D73D2BB}"/>
                  </a:ext>
                </a:extLst>
              </p14:cNvPr>
              <p14:cNvContentPartPr/>
              <p14:nvPr/>
            </p14:nvContentPartPr>
            <p14:xfrm>
              <a:off x="3512711" y="5931359"/>
              <a:ext cx="944640" cy="279000"/>
            </p14:xfrm>
          </p:contentPart>
        </mc:Choice>
        <mc:Fallback xmlns="">
          <p:pic>
            <p:nvPicPr>
              <p:cNvPr id="69734" name="حبر 69734">
                <a:extLst>
                  <a:ext uri="{FF2B5EF4-FFF2-40B4-BE49-F238E27FC236}">
                    <a16:creationId xmlns:a16="http://schemas.microsoft.com/office/drawing/2014/main" id="{1C8FDE03-1EAE-69A5-D55B-D3B54D73D2BB}"/>
                  </a:ext>
                </a:extLst>
              </p:cNvPr>
              <p:cNvPicPr/>
              <p:nvPr/>
            </p:nvPicPr>
            <p:blipFill>
              <a:blip r:embed="rId42"/>
              <a:stretch>
                <a:fillRect/>
              </a:stretch>
            </p:blipFill>
            <p:spPr>
              <a:xfrm>
                <a:off x="3497231" y="5916239"/>
                <a:ext cx="975240"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69735" name="حبر 69734">
                <a:extLst>
                  <a:ext uri="{FF2B5EF4-FFF2-40B4-BE49-F238E27FC236}">
                    <a16:creationId xmlns:a16="http://schemas.microsoft.com/office/drawing/2014/main" id="{E6782349-7CB6-1357-F55E-B4B580492F3E}"/>
                  </a:ext>
                </a:extLst>
              </p14:cNvPr>
              <p14:cNvContentPartPr/>
              <p14:nvPr/>
            </p14:nvContentPartPr>
            <p14:xfrm>
              <a:off x="3179711" y="6060599"/>
              <a:ext cx="223920" cy="88560"/>
            </p14:xfrm>
          </p:contentPart>
        </mc:Choice>
        <mc:Fallback xmlns="">
          <p:pic>
            <p:nvPicPr>
              <p:cNvPr id="69735" name="حبر 69734">
                <a:extLst>
                  <a:ext uri="{FF2B5EF4-FFF2-40B4-BE49-F238E27FC236}">
                    <a16:creationId xmlns:a16="http://schemas.microsoft.com/office/drawing/2014/main" id="{E6782349-7CB6-1357-F55E-B4B580492F3E}"/>
                  </a:ext>
                </a:extLst>
              </p:cNvPr>
              <p:cNvPicPr/>
              <p:nvPr/>
            </p:nvPicPr>
            <p:blipFill>
              <a:blip r:embed="rId44"/>
              <a:stretch>
                <a:fillRect/>
              </a:stretch>
            </p:blipFill>
            <p:spPr>
              <a:xfrm>
                <a:off x="3164231" y="6045119"/>
                <a:ext cx="25452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9736" name="حبر 69735">
                <a:extLst>
                  <a:ext uri="{FF2B5EF4-FFF2-40B4-BE49-F238E27FC236}">
                    <a16:creationId xmlns:a16="http://schemas.microsoft.com/office/drawing/2014/main" id="{A3152015-A8A3-F1A9-96C4-0DC6FF5261F1}"/>
                  </a:ext>
                </a:extLst>
              </p14:cNvPr>
              <p14:cNvContentPartPr/>
              <p14:nvPr/>
            </p14:nvContentPartPr>
            <p14:xfrm>
              <a:off x="3227231" y="6026399"/>
              <a:ext cx="20160" cy="7200"/>
            </p14:xfrm>
          </p:contentPart>
        </mc:Choice>
        <mc:Fallback xmlns="">
          <p:pic>
            <p:nvPicPr>
              <p:cNvPr id="69736" name="حبر 69735">
                <a:extLst>
                  <a:ext uri="{FF2B5EF4-FFF2-40B4-BE49-F238E27FC236}">
                    <a16:creationId xmlns:a16="http://schemas.microsoft.com/office/drawing/2014/main" id="{A3152015-A8A3-F1A9-96C4-0DC6FF5261F1}"/>
                  </a:ext>
                </a:extLst>
              </p:cNvPr>
              <p:cNvPicPr/>
              <p:nvPr/>
            </p:nvPicPr>
            <p:blipFill>
              <a:blip r:embed="rId46"/>
              <a:stretch>
                <a:fillRect/>
              </a:stretch>
            </p:blipFill>
            <p:spPr>
              <a:xfrm>
                <a:off x="3211470" y="6010919"/>
                <a:ext cx="51316"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9737" name="حبر 69736">
                <a:extLst>
                  <a:ext uri="{FF2B5EF4-FFF2-40B4-BE49-F238E27FC236}">
                    <a16:creationId xmlns:a16="http://schemas.microsoft.com/office/drawing/2014/main" id="{A19AB9FC-5EB6-A2AA-A8BD-62EA4FCECEF8}"/>
                  </a:ext>
                </a:extLst>
              </p14:cNvPr>
              <p14:cNvContentPartPr/>
              <p14:nvPr/>
            </p14:nvContentPartPr>
            <p14:xfrm>
              <a:off x="3030311" y="5999399"/>
              <a:ext cx="14040" cy="81720"/>
            </p14:xfrm>
          </p:contentPart>
        </mc:Choice>
        <mc:Fallback xmlns="">
          <p:pic>
            <p:nvPicPr>
              <p:cNvPr id="69737" name="حبر 69736">
                <a:extLst>
                  <a:ext uri="{FF2B5EF4-FFF2-40B4-BE49-F238E27FC236}">
                    <a16:creationId xmlns:a16="http://schemas.microsoft.com/office/drawing/2014/main" id="{A19AB9FC-5EB6-A2AA-A8BD-62EA4FCECEF8}"/>
                  </a:ext>
                </a:extLst>
              </p:cNvPr>
              <p:cNvPicPr/>
              <p:nvPr/>
            </p:nvPicPr>
            <p:blipFill>
              <a:blip r:embed="rId48"/>
              <a:stretch>
                <a:fillRect/>
              </a:stretch>
            </p:blipFill>
            <p:spPr>
              <a:xfrm>
                <a:off x="3014831" y="5983987"/>
                <a:ext cx="44640" cy="112186"/>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9738" name="حبر 69737">
                <a:extLst>
                  <a:ext uri="{FF2B5EF4-FFF2-40B4-BE49-F238E27FC236}">
                    <a16:creationId xmlns:a16="http://schemas.microsoft.com/office/drawing/2014/main" id="{1624368C-95B9-8F12-31EA-F081714437B8}"/>
                  </a:ext>
                </a:extLst>
              </p14:cNvPr>
              <p14:cNvContentPartPr/>
              <p14:nvPr/>
            </p14:nvContentPartPr>
            <p14:xfrm>
              <a:off x="2778671" y="6073919"/>
              <a:ext cx="196560" cy="88560"/>
            </p14:xfrm>
          </p:contentPart>
        </mc:Choice>
        <mc:Fallback xmlns="">
          <p:pic>
            <p:nvPicPr>
              <p:cNvPr id="69738" name="حبر 69737">
                <a:extLst>
                  <a:ext uri="{FF2B5EF4-FFF2-40B4-BE49-F238E27FC236}">
                    <a16:creationId xmlns:a16="http://schemas.microsoft.com/office/drawing/2014/main" id="{1624368C-95B9-8F12-31EA-F081714437B8}"/>
                  </a:ext>
                </a:extLst>
              </p:cNvPr>
              <p:cNvPicPr/>
              <p:nvPr/>
            </p:nvPicPr>
            <p:blipFill>
              <a:blip r:embed="rId50"/>
              <a:stretch>
                <a:fillRect/>
              </a:stretch>
            </p:blipFill>
            <p:spPr>
              <a:xfrm>
                <a:off x="2763191" y="6058439"/>
                <a:ext cx="22716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69739" name="حبر 69738">
                <a:extLst>
                  <a:ext uri="{FF2B5EF4-FFF2-40B4-BE49-F238E27FC236}">
                    <a16:creationId xmlns:a16="http://schemas.microsoft.com/office/drawing/2014/main" id="{87353D17-4C1E-9007-4F86-5DF59C0239F9}"/>
                  </a:ext>
                </a:extLst>
              </p14:cNvPr>
              <p14:cNvContentPartPr/>
              <p14:nvPr/>
            </p14:nvContentPartPr>
            <p14:xfrm>
              <a:off x="2737991" y="6019559"/>
              <a:ext cx="34200" cy="109080"/>
            </p14:xfrm>
          </p:contentPart>
        </mc:Choice>
        <mc:Fallback xmlns="">
          <p:pic>
            <p:nvPicPr>
              <p:cNvPr id="69739" name="حبر 69738">
                <a:extLst>
                  <a:ext uri="{FF2B5EF4-FFF2-40B4-BE49-F238E27FC236}">
                    <a16:creationId xmlns:a16="http://schemas.microsoft.com/office/drawing/2014/main" id="{87353D17-4C1E-9007-4F86-5DF59C0239F9}"/>
                  </a:ext>
                </a:extLst>
              </p:cNvPr>
              <p:cNvPicPr/>
              <p:nvPr/>
            </p:nvPicPr>
            <p:blipFill>
              <a:blip r:embed="rId52"/>
              <a:stretch>
                <a:fillRect/>
              </a:stretch>
            </p:blipFill>
            <p:spPr>
              <a:xfrm>
                <a:off x="2722511" y="6004079"/>
                <a:ext cx="6480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69740" name="حبر 69739">
                <a:extLst>
                  <a:ext uri="{FF2B5EF4-FFF2-40B4-BE49-F238E27FC236}">
                    <a16:creationId xmlns:a16="http://schemas.microsoft.com/office/drawing/2014/main" id="{23988453-BD84-EA9E-7A94-709A47E34BD6}"/>
                  </a:ext>
                </a:extLst>
              </p14:cNvPr>
              <p14:cNvContentPartPr/>
              <p14:nvPr/>
            </p14:nvContentPartPr>
            <p14:xfrm>
              <a:off x="2513711" y="6067439"/>
              <a:ext cx="170280" cy="88560"/>
            </p14:xfrm>
          </p:contentPart>
        </mc:Choice>
        <mc:Fallback xmlns="">
          <p:pic>
            <p:nvPicPr>
              <p:cNvPr id="69740" name="حبر 69739">
                <a:extLst>
                  <a:ext uri="{FF2B5EF4-FFF2-40B4-BE49-F238E27FC236}">
                    <a16:creationId xmlns:a16="http://schemas.microsoft.com/office/drawing/2014/main" id="{23988453-BD84-EA9E-7A94-709A47E34BD6}"/>
                  </a:ext>
                </a:extLst>
              </p:cNvPr>
              <p:cNvPicPr/>
              <p:nvPr/>
            </p:nvPicPr>
            <p:blipFill>
              <a:blip r:embed="rId54"/>
              <a:stretch>
                <a:fillRect/>
              </a:stretch>
            </p:blipFill>
            <p:spPr>
              <a:xfrm>
                <a:off x="2498231" y="6051959"/>
                <a:ext cx="20088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69741" name="حبر 69740">
                <a:extLst>
                  <a:ext uri="{FF2B5EF4-FFF2-40B4-BE49-F238E27FC236}">
                    <a16:creationId xmlns:a16="http://schemas.microsoft.com/office/drawing/2014/main" id="{508F82D1-629D-D840-D3CF-620809409423}"/>
                  </a:ext>
                </a:extLst>
              </p14:cNvPr>
              <p14:cNvContentPartPr/>
              <p14:nvPr/>
            </p14:nvContentPartPr>
            <p14:xfrm>
              <a:off x="2554751" y="6006239"/>
              <a:ext cx="68400" cy="41040"/>
            </p14:xfrm>
          </p:contentPart>
        </mc:Choice>
        <mc:Fallback xmlns="">
          <p:pic>
            <p:nvPicPr>
              <p:cNvPr id="69741" name="حبر 69740">
                <a:extLst>
                  <a:ext uri="{FF2B5EF4-FFF2-40B4-BE49-F238E27FC236}">
                    <a16:creationId xmlns:a16="http://schemas.microsoft.com/office/drawing/2014/main" id="{508F82D1-629D-D840-D3CF-620809409423}"/>
                  </a:ext>
                </a:extLst>
              </p:cNvPr>
              <p:cNvPicPr/>
              <p:nvPr/>
            </p:nvPicPr>
            <p:blipFill>
              <a:blip r:embed="rId56"/>
              <a:stretch>
                <a:fillRect/>
              </a:stretch>
            </p:blipFill>
            <p:spPr>
              <a:xfrm>
                <a:off x="2539271" y="5990759"/>
                <a:ext cx="9900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69742" name="حبر 69741">
                <a:extLst>
                  <a:ext uri="{FF2B5EF4-FFF2-40B4-BE49-F238E27FC236}">
                    <a16:creationId xmlns:a16="http://schemas.microsoft.com/office/drawing/2014/main" id="{72B48017-07A8-7A37-D2DB-2C65906AD66A}"/>
                  </a:ext>
                </a:extLst>
              </p14:cNvPr>
              <p14:cNvContentPartPr/>
              <p14:nvPr/>
            </p14:nvContentPartPr>
            <p14:xfrm>
              <a:off x="1990631" y="6046919"/>
              <a:ext cx="431280" cy="136080"/>
            </p14:xfrm>
          </p:contentPart>
        </mc:Choice>
        <mc:Fallback xmlns="">
          <p:pic>
            <p:nvPicPr>
              <p:cNvPr id="69742" name="حبر 69741">
                <a:extLst>
                  <a:ext uri="{FF2B5EF4-FFF2-40B4-BE49-F238E27FC236}">
                    <a16:creationId xmlns:a16="http://schemas.microsoft.com/office/drawing/2014/main" id="{72B48017-07A8-7A37-D2DB-2C65906AD66A}"/>
                  </a:ext>
                </a:extLst>
              </p:cNvPr>
              <p:cNvPicPr/>
              <p:nvPr/>
            </p:nvPicPr>
            <p:blipFill>
              <a:blip r:embed="rId58"/>
              <a:stretch>
                <a:fillRect/>
              </a:stretch>
            </p:blipFill>
            <p:spPr>
              <a:xfrm>
                <a:off x="1975151" y="6031480"/>
                <a:ext cx="461880" cy="166599"/>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69743" name="حبر 69742">
                <a:extLst>
                  <a:ext uri="{FF2B5EF4-FFF2-40B4-BE49-F238E27FC236}">
                    <a16:creationId xmlns:a16="http://schemas.microsoft.com/office/drawing/2014/main" id="{982BA0BB-A462-0CF3-2646-4B3DBFF1E592}"/>
                  </a:ext>
                </a:extLst>
              </p14:cNvPr>
              <p14:cNvContentPartPr/>
              <p14:nvPr/>
            </p14:nvContentPartPr>
            <p14:xfrm>
              <a:off x="2126711" y="6009839"/>
              <a:ext cx="68400" cy="44280"/>
            </p14:xfrm>
          </p:contentPart>
        </mc:Choice>
        <mc:Fallback xmlns="">
          <p:pic>
            <p:nvPicPr>
              <p:cNvPr id="69743" name="حبر 69742">
                <a:extLst>
                  <a:ext uri="{FF2B5EF4-FFF2-40B4-BE49-F238E27FC236}">
                    <a16:creationId xmlns:a16="http://schemas.microsoft.com/office/drawing/2014/main" id="{982BA0BB-A462-0CF3-2646-4B3DBFF1E592}"/>
                  </a:ext>
                </a:extLst>
              </p:cNvPr>
              <p:cNvPicPr/>
              <p:nvPr/>
            </p:nvPicPr>
            <p:blipFill>
              <a:blip r:embed="rId60"/>
              <a:stretch>
                <a:fillRect/>
              </a:stretch>
            </p:blipFill>
            <p:spPr>
              <a:xfrm>
                <a:off x="2111231" y="5994232"/>
                <a:ext cx="99000" cy="75131"/>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69746" name="حبر 69745">
                <a:extLst>
                  <a:ext uri="{FF2B5EF4-FFF2-40B4-BE49-F238E27FC236}">
                    <a16:creationId xmlns:a16="http://schemas.microsoft.com/office/drawing/2014/main" id="{94C19FD7-EBD8-374C-7FBA-8F93BE0C805B}"/>
                  </a:ext>
                </a:extLst>
              </p14:cNvPr>
              <p14:cNvContentPartPr/>
              <p14:nvPr/>
            </p14:nvContentPartPr>
            <p14:xfrm>
              <a:off x="1888751" y="6006239"/>
              <a:ext cx="54720" cy="142920"/>
            </p14:xfrm>
          </p:contentPart>
        </mc:Choice>
        <mc:Fallback xmlns="">
          <p:pic>
            <p:nvPicPr>
              <p:cNvPr id="69746" name="حبر 69745">
                <a:extLst>
                  <a:ext uri="{FF2B5EF4-FFF2-40B4-BE49-F238E27FC236}">
                    <a16:creationId xmlns:a16="http://schemas.microsoft.com/office/drawing/2014/main" id="{94C19FD7-EBD8-374C-7FBA-8F93BE0C805B}"/>
                  </a:ext>
                </a:extLst>
              </p:cNvPr>
              <p:cNvPicPr/>
              <p:nvPr/>
            </p:nvPicPr>
            <p:blipFill>
              <a:blip r:embed="rId62"/>
              <a:stretch>
                <a:fillRect/>
              </a:stretch>
            </p:blipFill>
            <p:spPr>
              <a:xfrm>
                <a:off x="1873631" y="5990759"/>
                <a:ext cx="8532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69747" name="حبر 69746">
                <a:extLst>
                  <a:ext uri="{FF2B5EF4-FFF2-40B4-BE49-F238E27FC236}">
                    <a16:creationId xmlns:a16="http://schemas.microsoft.com/office/drawing/2014/main" id="{39F79E29-DD5D-BD2E-D448-755B4A2E2308}"/>
                  </a:ext>
                </a:extLst>
              </p14:cNvPr>
              <p14:cNvContentPartPr/>
              <p14:nvPr/>
            </p14:nvContentPartPr>
            <p14:xfrm>
              <a:off x="1467551" y="6013079"/>
              <a:ext cx="312840" cy="136080"/>
            </p14:xfrm>
          </p:contentPart>
        </mc:Choice>
        <mc:Fallback xmlns="">
          <p:pic>
            <p:nvPicPr>
              <p:cNvPr id="69747" name="حبر 69746">
                <a:extLst>
                  <a:ext uri="{FF2B5EF4-FFF2-40B4-BE49-F238E27FC236}">
                    <a16:creationId xmlns:a16="http://schemas.microsoft.com/office/drawing/2014/main" id="{39F79E29-DD5D-BD2E-D448-755B4A2E2308}"/>
                  </a:ext>
                </a:extLst>
              </p:cNvPr>
              <p:cNvPicPr/>
              <p:nvPr/>
            </p:nvPicPr>
            <p:blipFill>
              <a:blip r:embed="rId64"/>
              <a:stretch>
                <a:fillRect/>
              </a:stretch>
            </p:blipFill>
            <p:spPr>
              <a:xfrm>
                <a:off x="1452071" y="5997599"/>
                <a:ext cx="34344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69748" name="حبر 69747">
                <a:extLst>
                  <a:ext uri="{FF2B5EF4-FFF2-40B4-BE49-F238E27FC236}">
                    <a16:creationId xmlns:a16="http://schemas.microsoft.com/office/drawing/2014/main" id="{5FBD6845-0A30-54B4-B6A8-E28F77BB10C7}"/>
                  </a:ext>
                </a:extLst>
              </p14:cNvPr>
              <p14:cNvContentPartPr/>
              <p14:nvPr/>
            </p14:nvContentPartPr>
            <p14:xfrm>
              <a:off x="1644311" y="5897519"/>
              <a:ext cx="20880" cy="41040"/>
            </p14:xfrm>
          </p:contentPart>
        </mc:Choice>
        <mc:Fallback xmlns="">
          <p:pic>
            <p:nvPicPr>
              <p:cNvPr id="69748" name="حبر 69747">
                <a:extLst>
                  <a:ext uri="{FF2B5EF4-FFF2-40B4-BE49-F238E27FC236}">
                    <a16:creationId xmlns:a16="http://schemas.microsoft.com/office/drawing/2014/main" id="{5FBD6845-0A30-54B4-B6A8-E28F77BB10C7}"/>
                  </a:ext>
                </a:extLst>
              </p:cNvPr>
              <p:cNvPicPr/>
              <p:nvPr/>
            </p:nvPicPr>
            <p:blipFill>
              <a:blip r:embed="rId66"/>
              <a:stretch>
                <a:fillRect/>
              </a:stretch>
            </p:blipFill>
            <p:spPr>
              <a:xfrm>
                <a:off x="1628831" y="5882039"/>
                <a:ext cx="5112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69749" name="حبر 69748">
                <a:extLst>
                  <a:ext uri="{FF2B5EF4-FFF2-40B4-BE49-F238E27FC236}">
                    <a16:creationId xmlns:a16="http://schemas.microsoft.com/office/drawing/2014/main" id="{572B2DA1-4A77-42A8-3F4B-448027ACE8DE}"/>
                  </a:ext>
                </a:extLst>
              </p14:cNvPr>
              <p14:cNvContentPartPr/>
              <p14:nvPr/>
            </p14:nvContentPartPr>
            <p14:xfrm>
              <a:off x="1603271" y="6148799"/>
              <a:ext cx="81720" cy="20880"/>
            </p14:xfrm>
          </p:contentPart>
        </mc:Choice>
        <mc:Fallback xmlns="">
          <p:pic>
            <p:nvPicPr>
              <p:cNvPr id="69749" name="حبر 69748">
                <a:extLst>
                  <a:ext uri="{FF2B5EF4-FFF2-40B4-BE49-F238E27FC236}">
                    <a16:creationId xmlns:a16="http://schemas.microsoft.com/office/drawing/2014/main" id="{572B2DA1-4A77-42A8-3F4B-448027ACE8DE}"/>
                  </a:ext>
                </a:extLst>
              </p:cNvPr>
              <p:cNvPicPr/>
              <p:nvPr/>
            </p:nvPicPr>
            <p:blipFill>
              <a:blip r:embed="rId68"/>
              <a:stretch>
                <a:fillRect/>
              </a:stretch>
            </p:blipFill>
            <p:spPr>
              <a:xfrm>
                <a:off x="1588151" y="6133679"/>
                <a:ext cx="11232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69750" name="حبر 69749">
                <a:extLst>
                  <a:ext uri="{FF2B5EF4-FFF2-40B4-BE49-F238E27FC236}">
                    <a16:creationId xmlns:a16="http://schemas.microsoft.com/office/drawing/2014/main" id="{E4C688CE-44F2-42E9-89C5-603AA2FD434B}"/>
                  </a:ext>
                </a:extLst>
              </p14:cNvPr>
              <p14:cNvContentPartPr/>
              <p14:nvPr/>
            </p14:nvContentPartPr>
            <p14:xfrm>
              <a:off x="1474391" y="5904359"/>
              <a:ext cx="41040" cy="20880"/>
            </p14:xfrm>
          </p:contentPart>
        </mc:Choice>
        <mc:Fallback xmlns="">
          <p:pic>
            <p:nvPicPr>
              <p:cNvPr id="69750" name="حبر 69749">
                <a:extLst>
                  <a:ext uri="{FF2B5EF4-FFF2-40B4-BE49-F238E27FC236}">
                    <a16:creationId xmlns:a16="http://schemas.microsoft.com/office/drawing/2014/main" id="{E4C688CE-44F2-42E9-89C5-603AA2FD434B}"/>
                  </a:ext>
                </a:extLst>
              </p:cNvPr>
              <p:cNvPicPr/>
              <p:nvPr/>
            </p:nvPicPr>
            <p:blipFill>
              <a:blip r:embed="rId70"/>
              <a:stretch>
                <a:fillRect/>
              </a:stretch>
            </p:blipFill>
            <p:spPr>
              <a:xfrm>
                <a:off x="1458911" y="5888879"/>
                <a:ext cx="7164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11" name="حبر 11">
                <a:extLst>
                  <a:ext uri="{FF2B5EF4-FFF2-40B4-BE49-F238E27FC236}">
                    <a16:creationId xmlns:a16="http://schemas.microsoft.com/office/drawing/2014/main" id="{6F388054-6058-1C12-310C-72BE182D22F1}"/>
                  </a:ext>
                </a:extLst>
              </p14:cNvPr>
              <p14:cNvContentPartPr/>
              <p14:nvPr/>
            </p14:nvContentPartPr>
            <p14:xfrm>
              <a:off x="2069343" y="4082004"/>
              <a:ext cx="553320" cy="184680"/>
            </p14:xfrm>
          </p:contentPart>
        </mc:Choice>
        <mc:Fallback>
          <p:pic>
            <p:nvPicPr>
              <p:cNvPr id="11" name="حبر 11">
                <a:extLst>
                  <a:ext uri="{FF2B5EF4-FFF2-40B4-BE49-F238E27FC236}">
                    <a16:creationId xmlns:a16="http://schemas.microsoft.com/office/drawing/2014/main" id="{6F388054-6058-1C12-310C-72BE182D22F1}"/>
                  </a:ext>
                </a:extLst>
              </p:cNvPr>
              <p:cNvPicPr/>
              <p:nvPr/>
            </p:nvPicPr>
            <p:blipFill>
              <a:blip r:embed="rId72"/>
              <a:stretch>
                <a:fillRect/>
              </a:stretch>
            </p:blipFill>
            <p:spPr>
              <a:xfrm>
                <a:off x="2053863" y="4066884"/>
                <a:ext cx="58356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16" name="حبر 17">
                <a:extLst>
                  <a:ext uri="{FF2B5EF4-FFF2-40B4-BE49-F238E27FC236}">
                    <a16:creationId xmlns:a16="http://schemas.microsoft.com/office/drawing/2014/main" id="{32848BB7-09BC-F021-282A-A93C61692265}"/>
                  </a:ext>
                </a:extLst>
              </p14:cNvPr>
              <p14:cNvContentPartPr/>
              <p14:nvPr/>
            </p14:nvContentPartPr>
            <p14:xfrm>
              <a:off x="6390685" y="4590790"/>
              <a:ext cx="696960" cy="208080"/>
            </p14:xfrm>
          </p:contentPart>
        </mc:Choice>
        <mc:Fallback>
          <p:pic>
            <p:nvPicPr>
              <p:cNvPr id="16" name="حبر 17">
                <a:extLst>
                  <a:ext uri="{FF2B5EF4-FFF2-40B4-BE49-F238E27FC236}">
                    <a16:creationId xmlns:a16="http://schemas.microsoft.com/office/drawing/2014/main" id="{32848BB7-09BC-F021-282A-A93C61692265}"/>
                  </a:ext>
                </a:extLst>
              </p:cNvPr>
              <p:cNvPicPr/>
              <p:nvPr/>
            </p:nvPicPr>
            <p:blipFill>
              <a:blip r:embed="rId74"/>
              <a:stretch>
                <a:fillRect/>
              </a:stretch>
            </p:blipFill>
            <p:spPr>
              <a:xfrm>
                <a:off x="6375565" y="4575337"/>
                <a:ext cx="727560" cy="238627"/>
              </a:xfrm>
              <a:prstGeom prst="rect">
                <a:avLst/>
              </a:prstGeom>
            </p:spPr>
          </p:pic>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bwMode="auto">
          <a:xfrm>
            <a:off x="889489" y="146376"/>
            <a:ext cx="8081090" cy="1387221"/>
          </a:xfrm>
        </p:spPr>
        <p:txBody>
          <a:bodyPr wrap="square" numCol="1" anchorCtr="0" compatLnSpc="1">
            <a:prstTxWarp prst="textNoShape">
              <a:avLst/>
            </a:prstTxWarp>
          </a:bodyPr>
          <a:lstStyle/>
          <a:p>
            <a:r>
              <a:rPr lang="en-US" sz="3800" dirty="0"/>
              <a:t>Rational Model of Decision Making vs.  Bounded Rationality and Intuition</a:t>
            </a:r>
            <a:endParaRPr lang="en-US" sz="3800" dirty="0">
              <a:effectLst/>
              <a:ea typeface="ＭＳ Ｐゴシック" pitchFamily="34" charset="-128"/>
            </a:endParaRPr>
          </a:p>
        </p:txBody>
      </p:sp>
      <p:sp>
        <p:nvSpPr>
          <p:cNvPr id="71688" name="Content Placeholder 13"/>
          <p:cNvSpPr>
            <a:spLocks noGrp="1"/>
          </p:cNvSpPr>
          <p:nvPr>
            <p:ph idx="1"/>
          </p:nvPr>
        </p:nvSpPr>
        <p:spPr bwMode="auto">
          <a:xfrm>
            <a:off x="889488" y="1584835"/>
            <a:ext cx="7965477" cy="4761186"/>
          </a:xfrm>
        </p:spPr>
        <p:txBody>
          <a:bodyPr wrap="square" numCol="1" anchor="t" anchorCtr="0" compatLnSpc="1">
            <a:prstTxWarp prst="textNoShape">
              <a:avLst/>
            </a:prstTxWarp>
            <a:normAutofit fontScale="92500" lnSpcReduction="10000"/>
          </a:bodyPr>
          <a:lstStyle/>
          <a:p>
            <a:r>
              <a:rPr lang="en-US" sz="2800" b="1" dirty="0">
                <a:solidFill>
                  <a:srgbClr val="FF9900"/>
                </a:solidFill>
                <a:effectLst/>
                <a:ea typeface="ＭＳ Ｐゴシック" pitchFamily="34" charset="-128"/>
              </a:rPr>
              <a:t>Risk Aversion: </a:t>
            </a:r>
            <a:r>
              <a:rPr lang="en-US" sz="2800" dirty="0"/>
              <a:t>the tendency to prefer a sure thing instead of a risky outcome. </a:t>
            </a:r>
          </a:p>
          <a:p>
            <a:pPr lvl="2"/>
            <a:r>
              <a:rPr lang="en-US" sz="2800" dirty="0"/>
              <a:t>Ambitious people with power that can be taken away appear to be especially risk averse.</a:t>
            </a:r>
          </a:p>
          <a:p>
            <a:pPr lvl="2"/>
            <a:r>
              <a:rPr lang="en-US" sz="2800" dirty="0"/>
              <a:t>People will more likely engage in risk-seeking behavior for negative outcomes, and risk-averse behavior for positive outcomes, when under stress. </a:t>
            </a:r>
          </a:p>
          <a:p>
            <a:r>
              <a:rPr lang="en-US" sz="2800" b="1" dirty="0">
                <a:solidFill>
                  <a:srgbClr val="FF9900"/>
                </a:solidFill>
                <a:effectLst/>
                <a:ea typeface="ＭＳ Ｐゴシック" pitchFamily="34" charset="-128"/>
              </a:rPr>
              <a:t>Hindsight Bias: </a:t>
            </a:r>
            <a:r>
              <a:rPr lang="en-US" sz="2800" dirty="0">
                <a:ea typeface="ＭＳ Ｐゴシック" pitchFamily="34" charset="-128"/>
              </a:rPr>
              <a:t>t</a:t>
            </a:r>
            <a:r>
              <a:rPr lang="en-US" sz="2800" dirty="0">
                <a:effectLst/>
                <a:ea typeface="ＭＳ Ｐゴシック" pitchFamily="34" charset="-128"/>
              </a:rPr>
              <a:t>he tendency to believe falsely that one has accurately predicted the outcome of an event, after that outcome is actually known</a:t>
            </a:r>
            <a:r>
              <a:rPr lang="en-US" dirty="0">
                <a:effectLst/>
                <a:ea typeface="ＭＳ Ｐゴシック" pitchFamily="34" charset="-128"/>
              </a:rPr>
              <a:t>.</a:t>
            </a:r>
          </a:p>
        </p:txBody>
      </p:sp>
      <p:sp>
        <p:nvSpPr>
          <p:cNvPr id="7" name="Slide Number Placeholder 5"/>
          <p:cNvSpPr>
            <a:spLocks noGrp="1"/>
          </p:cNvSpPr>
          <p:nvPr>
            <p:ph type="sldNum" sz="quarter" idx="12"/>
          </p:nvPr>
        </p:nvSpPr>
        <p:spPr/>
        <p:txBody>
          <a:bodyPr/>
          <a:lstStyle/>
          <a:p>
            <a:pPr>
              <a:defRPr/>
            </a:pPr>
            <a:r>
              <a:rPr lang="en-US" dirty="0"/>
              <a:t>6-</a:t>
            </a:r>
            <a:fld id="{35B523B4-38AF-48ED-90CF-BC3A39A1BBB2}" type="slidenum">
              <a:rPr lang="en-US"/>
              <a:pPr>
                <a:defRPr/>
              </a:pPr>
              <a:t>26</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mc:AlternateContent xmlns:mc="http://schemas.openxmlformats.org/markup-compatibility/2006">
        <mc:Choice xmlns:p14="http://schemas.microsoft.com/office/powerpoint/2010/main" Requires="p14">
          <p:contentPart p14:bwMode="auto" r:id="rId3">
            <p14:nvContentPartPr>
              <p14:cNvPr id="10" name="حبر 10">
                <a:extLst>
                  <a:ext uri="{FF2B5EF4-FFF2-40B4-BE49-F238E27FC236}">
                    <a16:creationId xmlns:a16="http://schemas.microsoft.com/office/drawing/2014/main" id="{D8A89898-C050-4604-2184-85100AC83A63}"/>
                  </a:ext>
                </a:extLst>
              </p14:cNvPr>
              <p14:cNvContentPartPr/>
              <p14:nvPr/>
            </p14:nvContentPartPr>
            <p14:xfrm>
              <a:off x="2344910" y="1395545"/>
              <a:ext cx="547920" cy="150480"/>
            </p14:xfrm>
          </p:contentPart>
        </mc:Choice>
        <mc:Fallback>
          <p:pic>
            <p:nvPicPr>
              <p:cNvPr id="10" name="حبر 10">
                <a:extLst>
                  <a:ext uri="{FF2B5EF4-FFF2-40B4-BE49-F238E27FC236}">
                    <a16:creationId xmlns:a16="http://schemas.microsoft.com/office/drawing/2014/main" id="{D8A89898-C050-4604-2184-85100AC83A63}"/>
                  </a:ext>
                </a:extLst>
              </p:cNvPr>
              <p:cNvPicPr/>
              <p:nvPr/>
            </p:nvPicPr>
            <p:blipFill>
              <a:blip r:embed="rId4"/>
              <a:stretch>
                <a:fillRect/>
              </a:stretch>
            </p:blipFill>
            <p:spPr>
              <a:xfrm>
                <a:off x="2329430" y="1380065"/>
                <a:ext cx="57852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1" name="حبر 21">
                <a:extLst>
                  <a:ext uri="{FF2B5EF4-FFF2-40B4-BE49-F238E27FC236}">
                    <a16:creationId xmlns:a16="http://schemas.microsoft.com/office/drawing/2014/main" id="{E58777CB-824A-BA35-F964-E43963B8C500}"/>
                  </a:ext>
                </a:extLst>
              </p14:cNvPr>
              <p14:cNvContentPartPr/>
              <p14:nvPr/>
            </p14:nvContentPartPr>
            <p14:xfrm>
              <a:off x="1271750" y="1389065"/>
              <a:ext cx="1015920" cy="196560"/>
            </p14:xfrm>
          </p:contentPart>
        </mc:Choice>
        <mc:Fallback xmlns="">
          <p:pic>
            <p:nvPicPr>
              <p:cNvPr id="21" name="حبر 21">
                <a:extLst>
                  <a:ext uri="{FF2B5EF4-FFF2-40B4-BE49-F238E27FC236}">
                    <a16:creationId xmlns:a16="http://schemas.microsoft.com/office/drawing/2014/main" id="{E58777CB-824A-BA35-F964-E43963B8C500}"/>
                  </a:ext>
                </a:extLst>
              </p:cNvPr>
              <p:cNvPicPr/>
              <p:nvPr/>
            </p:nvPicPr>
            <p:blipFill>
              <a:blip r:embed="rId6"/>
              <a:stretch>
                <a:fillRect/>
              </a:stretch>
            </p:blipFill>
            <p:spPr>
              <a:xfrm>
                <a:off x="1256635" y="1373945"/>
                <a:ext cx="1046149"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0" name="حبر 30">
                <a:extLst>
                  <a:ext uri="{FF2B5EF4-FFF2-40B4-BE49-F238E27FC236}">
                    <a16:creationId xmlns:a16="http://schemas.microsoft.com/office/drawing/2014/main" id="{13506966-24F9-D842-CC91-C342F2E87897}"/>
                  </a:ext>
                </a:extLst>
              </p14:cNvPr>
              <p14:cNvContentPartPr/>
              <p14:nvPr/>
            </p14:nvContentPartPr>
            <p14:xfrm>
              <a:off x="2517023" y="1924833"/>
              <a:ext cx="415800" cy="128880"/>
            </p14:xfrm>
          </p:contentPart>
        </mc:Choice>
        <mc:Fallback>
          <p:pic>
            <p:nvPicPr>
              <p:cNvPr id="30" name="حبر 30">
                <a:extLst>
                  <a:ext uri="{FF2B5EF4-FFF2-40B4-BE49-F238E27FC236}">
                    <a16:creationId xmlns:a16="http://schemas.microsoft.com/office/drawing/2014/main" id="{13506966-24F9-D842-CC91-C342F2E87897}"/>
                  </a:ext>
                </a:extLst>
              </p:cNvPr>
              <p:cNvPicPr/>
              <p:nvPr/>
            </p:nvPicPr>
            <p:blipFill>
              <a:blip r:embed="rId8"/>
              <a:stretch>
                <a:fillRect/>
              </a:stretch>
            </p:blipFill>
            <p:spPr>
              <a:xfrm>
                <a:off x="2501543" y="1909353"/>
                <a:ext cx="44640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6" name="حبر 56">
                <a:extLst>
                  <a:ext uri="{FF2B5EF4-FFF2-40B4-BE49-F238E27FC236}">
                    <a16:creationId xmlns:a16="http://schemas.microsoft.com/office/drawing/2014/main" id="{275F7B54-50C8-7CA6-F3BA-D636ED07FC01}"/>
                  </a:ext>
                </a:extLst>
              </p14:cNvPr>
              <p14:cNvContentPartPr/>
              <p14:nvPr/>
            </p14:nvContentPartPr>
            <p14:xfrm>
              <a:off x="5289067" y="1413512"/>
              <a:ext cx="2886120" cy="225360"/>
            </p14:xfrm>
          </p:contentPart>
        </mc:Choice>
        <mc:Fallback xmlns="">
          <p:pic>
            <p:nvPicPr>
              <p:cNvPr id="56" name="حبر 56">
                <a:extLst>
                  <a:ext uri="{FF2B5EF4-FFF2-40B4-BE49-F238E27FC236}">
                    <a16:creationId xmlns:a16="http://schemas.microsoft.com/office/drawing/2014/main" id="{275F7B54-50C8-7CA6-F3BA-D636ED07FC01}"/>
                  </a:ext>
                </a:extLst>
              </p:cNvPr>
              <p:cNvPicPr/>
              <p:nvPr/>
            </p:nvPicPr>
            <p:blipFill>
              <a:blip r:embed="rId10"/>
              <a:stretch>
                <a:fillRect/>
              </a:stretch>
            </p:blipFill>
            <p:spPr>
              <a:xfrm>
                <a:off x="5273947" y="1398368"/>
                <a:ext cx="2916360" cy="256009"/>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1686" name="حبر 71686">
                <a:extLst>
                  <a:ext uri="{FF2B5EF4-FFF2-40B4-BE49-F238E27FC236}">
                    <a16:creationId xmlns:a16="http://schemas.microsoft.com/office/drawing/2014/main" id="{948EABCC-3838-DC14-CF83-1587D7CC3F3D}"/>
                  </a:ext>
                </a:extLst>
              </p14:cNvPr>
              <p14:cNvContentPartPr/>
              <p14:nvPr/>
            </p14:nvContentPartPr>
            <p14:xfrm>
              <a:off x="3896150" y="1379219"/>
              <a:ext cx="1339200" cy="240480"/>
            </p14:xfrm>
          </p:contentPart>
        </mc:Choice>
        <mc:Fallback xmlns="">
          <p:pic>
            <p:nvPicPr>
              <p:cNvPr id="71686" name="حبر 71686">
                <a:extLst>
                  <a:ext uri="{FF2B5EF4-FFF2-40B4-BE49-F238E27FC236}">
                    <a16:creationId xmlns:a16="http://schemas.microsoft.com/office/drawing/2014/main" id="{948EABCC-3838-DC14-CF83-1587D7CC3F3D}"/>
                  </a:ext>
                </a:extLst>
              </p:cNvPr>
              <p:cNvPicPr/>
              <p:nvPr/>
            </p:nvPicPr>
            <p:blipFill>
              <a:blip r:embed="rId12"/>
              <a:stretch>
                <a:fillRect/>
              </a:stretch>
            </p:blipFill>
            <p:spPr>
              <a:xfrm>
                <a:off x="3880670" y="1363739"/>
                <a:ext cx="136980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1689" name="حبر 71688">
                <a:extLst>
                  <a:ext uri="{FF2B5EF4-FFF2-40B4-BE49-F238E27FC236}">
                    <a16:creationId xmlns:a16="http://schemas.microsoft.com/office/drawing/2014/main" id="{FB646169-7F5D-AE24-449A-4F65AB467B3B}"/>
                  </a:ext>
                </a:extLst>
              </p14:cNvPr>
              <p14:cNvContentPartPr/>
              <p14:nvPr/>
            </p14:nvContentPartPr>
            <p14:xfrm>
              <a:off x="1976854" y="3450281"/>
              <a:ext cx="920520" cy="50040"/>
            </p14:xfrm>
          </p:contentPart>
        </mc:Choice>
        <mc:Fallback xmlns="">
          <p:pic>
            <p:nvPicPr>
              <p:cNvPr id="71689" name="حبر 71688">
                <a:extLst>
                  <a:ext uri="{FF2B5EF4-FFF2-40B4-BE49-F238E27FC236}">
                    <a16:creationId xmlns:a16="http://schemas.microsoft.com/office/drawing/2014/main" id="{FB646169-7F5D-AE24-449A-4F65AB467B3B}"/>
                  </a:ext>
                </a:extLst>
              </p:cNvPr>
              <p:cNvPicPr/>
              <p:nvPr/>
            </p:nvPicPr>
            <p:blipFill>
              <a:blip r:embed="rId16"/>
              <a:stretch>
                <a:fillRect/>
              </a:stretch>
            </p:blipFill>
            <p:spPr>
              <a:xfrm>
                <a:off x="1961374" y="3434801"/>
                <a:ext cx="95112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71692" name="حبر 71692">
                <a:extLst>
                  <a:ext uri="{FF2B5EF4-FFF2-40B4-BE49-F238E27FC236}">
                    <a16:creationId xmlns:a16="http://schemas.microsoft.com/office/drawing/2014/main" id="{B38B74CC-E825-B70D-E835-14042DCB9F62}"/>
                  </a:ext>
                </a:extLst>
              </p14:cNvPr>
              <p14:cNvContentPartPr/>
              <p14:nvPr/>
            </p14:nvContentPartPr>
            <p14:xfrm>
              <a:off x="8336974" y="3176681"/>
              <a:ext cx="37800" cy="62640"/>
            </p14:xfrm>
          </p:contentPart>
        </mc:Choice>
        <mc:Fallback xmlns="">
          <p:pic>
            <p:nvPicPr>
              <p:cNvPr id="71692" name="حبر 71692">
                <a:extLst>
                  <a:ext uri="{FF2B5EF4-FFF2-40B4-BE49-F238E27FC236}">
                    <a16:creationId xmlns:a16="http://schemas.microsoft.com/office/drawing/2014/main" id="{B38B74CC-E825-B70D-E835-14042DCB9F62}"/>
                  </a:ext>
                </a:extLst>
              </p:cNvPr>
              <p:cNvPicPr/>
              <p:nvPr/>
            </p:nvPicPr>
            <p:blipFill>
              <a:blip r:embed="rId18"/>
              <a:stretch>
                <a:fillRect/>
              </a:stretch>
            </p:blipFill>
            <p:spPr>
              <a:xfrm>
                <a:off x="8321494" y="3161561"/>
                <a:ext cx="6804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71707" name="حبر 71707">
                <a:extLst>
                  <a:ext uri="{FF2B5EF4-FFF2-40B4-BE49-F238E27FC236}">
                    <a16:creationId xmlns:a16="http://schemas.microsoft.com/office/drawing/2014/main" id="{28DEE7F8-723F-A4CB-2276-B96BC58A395F}"/>
                  </a:ext>
                </a:extLst>
              </p14:cNvPr>
              <p14:cNvContentPartPr/>
              <p14:nvPr/>
            </p14:nvContentPartPr>
            <p14:xfrm>
              <a:off x="5955574" y="3118001"/>
              <a:ext cx="2400120" cy="301320"/>
            </p14:xfrm>
          </p:contentPart>
        </mc:Choice>
        <mc:Fallback xmlns="">
          <p:pic>
            <p:nvPicPr>
              <p:cNvPr id="71707" name="حبر 71707">
                <a:extLst>
                  <a:ext uri="{FF2B5EF4-FFF2-40B4-BE49-F238E27FC236}">
                    <a16:creationId xmlns:a16="http://schemas.microsoft.com/office/drawing/2014/main" id="{28DEE7F8-723F-A4CB-2276-B96BC58A395F}"/>
                  </a:ext>
                </a:extLst>
              </p:cNvPr>
              <p:cNvPicPr/>
              <p:nvPr/>
            </p:nvPicPr>
            <p:blipFill>
              <a:blip r:embed="rId20"/>
              <a:stretch>
                <a:fillRect/>
              </a:stretch>
            </p:blipFill>
            <p:spPr>
              <a:xfrm>
                <a:off x="5940454" y="3102899"/>
                <a:ext cx="2430720" cy="331524"/>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71722" name="حبر 71722">
                <a:extLst>
                  <a:ext uri="{FF2B5EF4-FFF2-40B4-BE49-F238E27FC236}">
                    <a16:creationId xmlns:a16="http://schemas.microsoft.com/office/drawing/2014/main" id="{1E77C036-D353-1BE7-3C3C-E70F5B42F6BB}"/>
                  </a:ext>
                </a:extLst>
              </p14:cNvPr>
              <p14:cNvContentPartPr/>
              <p14:nvPr/>
            </p14:nvContentPartPr>
            <p14:xfrm>
              <a:off x="4171414" y="3170561"/>
              <a:ext cx="1678680" cy="280080"/>
            </p14:xfrm>
          </p:contentPart>
        </mc:Choice>
        <mc:Fallback xmlns="">
          <p:pic>
            <p:nvPicPr>
              <p:cNvPr id="71722" name="حبر 71722">
                <a:extLst>
                  <a:ext uri="{FF2B5EF4-FFF2-40B4-BE49-F238E27FC236}">
                    <a16:creationId xmlns:a16="http://schemas.microsoft.com/office/drawing/2014/main" id="{1E77C036-D353-1BE7-3C3C-E70F5B42F6BB}"/>
                  </a:ext>
                </a:extLst>
              </p:cNvPr>
              <p:cNvPicPr/>
              <p:nvPr/>
            </p:nvPicPr>
            <p:blipFill>
              <a:blip r:embed="rId22"/>
              <a:stretch>
                <a:fillRect/>
              </a:stretch>
            </p:blipFill>
            <p:spPr>
              <a:xfrm>
                <a:off x="4156297" y="3155081"/>
                <a:ext cx="1709273"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71723" name="حبر 71722">
                <a:extLst>
                  <a:ext uri="{FF2B5EF4-FFF2-40B4-BE49-F238E27FC236}">
                    <a16:creationId xmlns:a16="http://schemas.microsoft.com/office/drawing/2014/main" id="{ECBC58AF-14FD-8A5C-E4E3-80F9F5576E60}"/>
                  </a:ext>
                </a:extLst>
              </p14:cNvPr>
              <p14:cNvContentPartPr/>
              <p14:nvPr/>
            </p14:nvContentPartPr>
            <p14:xfrm>
              <a:off x="3437457" y="4235219"/>
              <a:ext cx="3136320" cy="41040"/>
            </p14:xfrm>
          </p:contentPart>
        </mc:Choice>
        <mc:Fallback xmlns="">
          <p:pic>
            <p:nvPicPr>
              <p:cNvPr id="71723" name="حبر 71722">
                <a:extLst>
                  <a:ext uri="{FF2B5EF4-FFF2-40B4-BE49-F238E27FC236}">
                    <a16:creationId xmlns:a16="http://schemas.microsoft.com/office/drawing/2014/main" id="{ECBC58AF-14FD-8A5C-E4E3-80F9F5576E60}"/>
                  </a:ext>
                </a:extLst>
              </p:cNvPr>
              <p:cNvPicPr/>
              <p:nvPr/>
            </p:nvPicPr>
            <p:blipFill>
              <a:blip r:embed="rId24"/>
              <a:stretch>
                <a:fillRect/>
              </a:stretch>
            </p:blipFill>
            <p:spPr>
              <a:xfrm>
                <a:off x="3421977" y="4220099"/>
                <a:ext cx="316656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71724" name="حبر 71723">
                <a:extLst>
                  <a:ext uri="{FF2B5EF4-FFF2-40B4-BE49-F238E27FC236}">
                    <a16:creationId xmlns:a16="http://schemas.microsoft.com/office/drawing/2014/main" id="{0E02935B-9054-9B73-C9D1-EB45407F89AD}"/>
                  </a:ext>
                </a:extLst>
              </p14:cNvPr>
              <p14:cNvContentPartPr/>
              <p14:nvPr/>
            </p14:nvContentPartPr>
            <p14:xfrm>
              <a:off x="2060817" y="4446899"/>
              <a:ext cx="5433120" cy="220320"/>
            </p14:xfrm>
          </p:contentPart>
        </mc:Choice>
        <mc:Fallback xmlns="">
          <p:pic>
            <p:nvPicPr>
              <p:cNvPr id="71724" name="حبر 71723">
                <a:extLst>
                  <a:ext uri="{FF2B5EF4-FFF2-40B4-BE49-F238E27FC236}">
                    <a16:creationId xmlns:a16="http://schemas.microsoft.com/office/drawing/2014/main" id="{0E02935B-9054-9B73-C9D1-EB45407F89AD}"/>
                  </a:ext>
                </a:extLst>
              </p:cNvPr>
              <p:cNvPicPr/>
              <p:nvPr/>
            </p:nvPicPr>
            <p:blipFill>
              <a:blip r:embed="rId26"/>
              <a:stretch>
                <a:fillRect/>
              </a:stretch>
            </p:blipFill>
            <p:spPr>
              <a:xfrm>
                <a:off x="2045697" y="4431779"/>
                <a:ext cx="546336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1749" name="حبر 71749">
                <a:extLst>
                  <a:ext uri="{FF2B5EF4-FFF2-40B4-BE49-F238E27FC236}">
                    <a16:creationId xmlns:a16="http://schemas.microsoft.com/office/drawing/2014/main" id="{00A56E46-03FB-B6B9-5A5C-B8CEA17E1BCF}"/>
                  </a:ext>
                </a:extLst>
              </p14:cNvPr>
              <p14:cNvContentPartPr/>
              <p14:nvPr/>
            </p14:nvContentPartPr>
            <p14:xfrm>
              <a:off x="6167936" y="4678589"/>
              <a:ext cx="2766960" cy="273600"/>
            </p14:xfrm>
          </p:contentPart>
        </mc:Choice>
        <mc:Fallback xmlns="">
          <p:pic>
            <p:nvPicPr>
              <p:cNvPr id="71749" name="حبر 71749">
                <a:extLst>
                  <a:ext uri="{FF2B5EF4-FFF2-40B4-BE49-F238E27FC236}">
                    <a16:creationId xmlns:a16="http://schemas.microsoft.com/office/drawing/2014/main" id="{00A56E46-03FB-B6B9-5A5C-B8CEA17E1BCF}"/>
                  </a:ext>
                </a:extLst>
              </p:cNvPr>
              <p:cNvPicPr/>
              <p:nvPr/>
            </p:nvPicPr>
            <p:blipFill>
              <a:blip r:embed="rId28"/>
              <a:stretch>
                <a:fillRect/>
              </a:stretch>
            </p:blipFill>
            <p:spPr>
              <a:xfrm>
                <a:off x="6152816" y="4663469"/>
                <a:ext cx="279756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71770" name="حبر 71770">
                <a:extLst>
                  <a:ext uri="{FF2B5EF4-FFF2-40B4-BE49-F238E27FC236}">
                    <a16:creationId xmlns:a16="http://schemas.microsoft.com/office/drawing/2014/main" id="{BCEECFCE-6F68-2ECC-40E8-3B565B8D8D66}"/>
                  </a:ext>
                </a:extLst>
              </p14:cNvPr>
              <p14:cNvContentPartPr/>
              <p14:nvPr/>
            </p14:nvContentPartPr>
            <p14:xfrm>
              <a:off x="4328462" y="4706697"/>
              <a:ext cx="1978794" cy="194040"/>
            </p14:xfrm>
          </p:contentPart>
        </mc:Choice>
        <mc:Fallback xmlns="">
          <p:pic>
            <p:nvPicPr>
              <p:cNvPr id="71770" name="حبر 71770">
                <a:extLst>
                  <a:ext uri="{FF2B5EF4-FFF2-40B4-BE49-F238E27FC236}">
                    <a16:creationId xmlns:a16="http://schemas.microsoft.com/office/drawing/2014/main" id="{BCEECFCE-6F68-2ECC-40E8-3B565B8D8D66}"/>
                  </a:ext>
                </a:extLst>
              </p:cNvPr>
              <p:cNvPicPr/>
              <p:nvPr/>
            </p:nvPicPr>
            <p:blipFill>
              <a:blip r:embed="rId30"/>
              <a:stretch>
                <a:fillRect/>
              </a:stretch>
            </p:blipFill>
            <p:spPr>
              <a:xfrm>
                <a:off x="4312986" y="4691577"/>
                <a:ext cx="2009386"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71793" name="حبر 71793">
                <a:extLst>
                  <a:ext uri="{FF2B5EF4-FFF2-40B4-BE49-F238E27FC236}">
                    <a16:creationId xmlns:a16="http://schemas.microsoft.com/office/drawing/2014/main" id="{CD3A62ED-6F0C-5245-21FB-A6932B290BA8}"/>
                  </a:ext>
                </a:extLst>
              </p14:cNvPr>
              <p14:cNvContentPartPr/>
              <p14:nvPr/>
            </p14:nvContentPartPr>
            <p14:xfrm>
              <a:off x="7214754" y="4895039"/>
              <a:ext cx="1782720" cy="206640"/>
            </p14:xfrm>
          </p:contentPart>
        </mc:Choice>
        <mc:Fallback xmlns="">
          <p:pic>
            <p:nvPicPr>
              <p:cNvPr id="71793" name="حبر 71793">
                <a:extLst>
                  <a:ext uri="{FF2B5EF4-FFF2-40B4-BE49-F238E27FC236}">
                    <a16:creationId xmlns:a16="http://schemas.microsoft.com/office/drawing/2014/main" id="{CD3A62ED-6F0C-5245-21FB-A6932B290BA8}"/>
                  </a:ext>
                </a:extLst>
              </p:cNvPr>
              <p:cNvPicPr/>
              <p:nvPr/>
            </p:nvPicPr>
            <p:blipFill>
              <a:blip r:embed="rId32"/>
              <a:stretch>
                <a:fillRect/>
              </a:stretch>
            </p:blipFill>
            <p:spPr>
              <a:xfrm>
                <a:off x="7199274" y="4879919"/>
                <a:ext cx="181332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71807" name="حبر 71807">
                <a:extLst>
                  <a:ext uri="{FF2B5EF4-FFF2-40B4-BE49-F238E27FC236}">
                    <a16:creationId xmlns:a16="http://schemas.microsoft.com/office/drawing/2014/main" id="{14EECB07-1938-D60D-DFB0-848DB0DAA5B3}"/>
                  </a:ext>
                </a:extLst>
              </p14:cNvPr>
              <p14:cNvContentPartPr/>
              <p14:nvPr/>
            </p14:nvContentPartPr>
            <p14:xfrm>
              <a:off x="1204543" y="4878110"/>
              <a:ext cx="1316520" cy="209520"/>
            </p14:xfrm>
          </p:contentPart>
        </mc:Choice>
        <mc:Fallback xmlns="">
          <p:pic>
            <p:nvPicPr>
              <p:cNvPr id="71807" name="حبر 71807">
                <a:extLst>
                  <a:ext uri="{FF2B5EF4-FFF2-40B4-BE49-F238E27FC236}">
                    <a16:creationId xmlns:a16="http://schemas.microsoft.com/office/drawing/2014/main" id="{14EECB07-1938-D60D-DFB0-848DB0DAA5B3}"/>
                  </a:ext>
                </a:extLst>
              </p:cNvPr>
              <p:cNvPicPr/>
              <p:nvPr/>
            </p:nvPicPr>
            <p:blipFill>
              <a:blip r:embed="rId34"/>
              <a:stretch>
                <a:fillRect/>
              </a:stretch>
            </p:blipFill>
            <p:spPr>
              <a:xfrm>
                <a:off x="1189423" y="4862964"/>
                <a:ext cx="1347120" cy="240173"/>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71808" name="حبر 71807">
                <a:extLst>
                  <a:ext uri="{FF2B5EF4-FFF2-40B4-BE49-F238E27FC236}">
                    <a16:creationId xmlns:a16="http://schemas.microsoft.com/office/drawing/2014/main" id="{5F3EC6D2-84FC-A732-1760-CE1A8D40C3E3}"/>
                  </a:ext>
                </a:extLst>
              </p14:cNvPr>
              <p14:cNvContentPartPr/>
              <p14:nvPr/>
            </p14:nvContentPartPr>
            <p14:xfrm>
              <a:off x="6207720" y="5396822"/>
              <a:ext cx="2003760" cy="40320"/>
            </p14:xfrm>
          </p:contentPart>
        </mc:Choice>
        <mc:Fallback xmlns="">
          <p:pic>
            <p:nvPicPr>
              <p:cNvPr id="71808" name="حبر 71807">
                <a:extLst>
                  <a:ext uri="{FF2B5EF4-FFF2-40B4-BE49-F238E27FC236}">
                    <a16:creationId xmlns:a16="http://schemas.microsoft.com/office/drawing/2014/main" id="{5F3EC6D2-84FC-A732-1760-CE1A8D40C3E3}"/>
                  </a:ext>
                </a:extLst>
              </p:cNvPr>
              <p:cNvPicPr/>
              <p:nvPr/>
            </p:nvPicPr>
            <p:blipFill>
              <a:blip r:embed="rId36"/>
              <a:stretch>
                <a:fillRect/>
              </a:stretch>
            </p:blipFill>
            <p:spPr>
              <a:xfrm>
                <a:off x="6192240" y="5381702"/>
                <a:ext cx="203436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71809" name="حبر 71808">
                <a:extLst>
                  <a:ext uri="{FF2B5EF4-FFF2-40B4-BE49-F238E27FC236}">
                    <a16:creationId xmlns:a16="http://schemas.microsoft.com/office/drawing/2014/main" id="{D52FED96-9C74-162C-A4EF-F8A73E344564}"/>
                  </a:ext>
                </a:extLst>
              </p14:cNvPr>
              <p14:cNvContentPartPr/>
              <p14:nvPr/>
            </p14:nvContentPartPr>
            <p14:xfrm>
              <a:off x="2618641" y="5722262"/>
              <a:ext cx="3582720" cy="66960"/>
            </p14:xfrm>
          </p:contentPart>
        </mc:Choice>
        <mc:Fallback xmlns="">
          <p:pic>
            <p:nvPicPr>
              <p:cNvPr id="71809" name="حبر 71808">
                <a:extLst>
                  <a:ext uri="{FF2B5EF4-FFF2-40B4-BE49-F238E27FC236}">
                    <a16:creationId xmlns:a16="http://schemas.microsoft.com/office/drawing/2014/main" id="{D52FED96-9C74-162C-A4EF-F8A73E344564}"/>
                  </a:ext>
                </a:extLst>
              </p:cNvPr>
              <p:cNvPicPr/>
              <p:nvPr/>
            </p:nvPicPr>
            <p:blipFill>
              <a:blip r:embed="rId38"/>
              <a:stretch>
                <a:fillRect/>
              </a:stretch>
            </p:blipFill>
            <p:spPr>
              <a:xfrm>
                <a:off x="2603161" y="5707142"/>
                <a:ext cx="361332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71827" name="حبر 71827">
                <a:extLst>
                  <a:ext uri="{FF2B5EF4-FFF2-40B4-BE49-F238E27FC236}">
                    <a16:creationId xmlns:a16="http://schemas.microsoft.com/office/drawing/2014/main" id="{EF440CC3-7EA2-4380-63A3-BF05103BB853}"/>
                  </a:ext>
                </a:extLst>
              </p14:cNvPr>
              <p14:cNvContentPartPr/>
              <p14:nvPr/>
            </p14:nvContentPartPr>
            <p14:xfrm>
              <a:off x="5542959" y="6141302"/>
              <a:ext cx="2772000" cy="319320"/>
            </p14:xfrm>
          </p:contentPart>
        </mc:Choice>
        <mc:Fallback xmlns="">
          <p:pic>
            <p:nvPicPr>
              <p:cNvPr id="71827" name="حبر 71827">
                <a:extLst>
                  <a:ext uri="{FF2B5EF4-FFF2-40B4-BE49-F238E27FC236}">
                    <a16:creationId xmlns:a16="http://schemas.microsoft.com/office/drawing/2014/main" id="{EF440CC3-7EA2-4380-63A3-BF05103BB853}"/>
                  </a:ext>
                </a:extLst>
              </p:cNvPr>
              <p:cNvPicPr/>
              <p:nvPr/>
            </p:nvPicPr>
            <p:blipFill>
              <a:blip r:embed="rId40"/>
              <a:stretch>
                <a:fillRect/>
              </a:stretch>
            </p:blipFill>
            <p:spPr>
              <a:xfrm>
                <a:off x="5527839" y="6125822"/>
                <a:ext cx="2802600" cy="3499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71836" name="حبر 71836">
                <a:extLst>
                  <a:ext uri="{FF2B5EF4-FFF2-40B4-BE49-F238E27FC236}">
                    <a16:creationId xmlns:a16="http://schemas.microsoft.com/office/drawing/2014/main" id="{7D4985B2-031C-F998-4AEE-5262DD2D9122}"/>
                  </a:ext>
                </a:extLst>
              </p14:cNvPr>
              <p14:cNvContentPartPr/>
              <p14:nvPr/>
            </p14:nvContentPartPr>
            <p14:xfrm>
              <a:off x="4506159" y="6141302"/>
              <a:ext cx="897840" cy="259560"/>
            </p14:xfrm>
          </p:contentPart>
        </mc:Choice>
        <mc:Fallback xmlns="">
          <p:pic>
            <p:nvPicPr>
              <p:cNvPr id="71836" name="حبر 71836">
                <a:extLst>
                  <a:ext uri="{FF2B5EF4-FFF2-40B4-BE49-F238E27FC236}">
                    <a16:creationId xmlns:a16="http://schemas.microsoft.com/office/drawing/2014/main" id="{7D4985B2-031C-F998-4AEE-5262DD2D9122}"/>
                  </a:ext>
                </a:extLst>
              </p:cNvPr>
              <p:cNvPicPr/>
              <p:nvPr/>
            </p:nvPicPr>
            <p:blipFill>
              <a:blip r:embed="rId42"/>
              <a:stretch>
                <a:fillRect/>
              </a:stretch>
            </p:blipFill>
            <p:spPr>
              <a:xfrm>
                <a:off x="4490673" y="6125822"/>
                <a:ext cx="928452"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71849" name="حبر 71849">
                <a:extLst>
                  <a:ext uri="{FF2B5EF4-FFF2-40B4-BE49-F238E27FC236}">
                    <a16:creationId xmlns:a16="http://schemas.microsoft.com/office/drawing/2014/main" id="{8E0F913D-F253-61E7-5FCF-C4F2620A10D2}"/>
                  </a:ext>
                </a:extLst>
              </p14:cNvPr>
              <p14:cNvContentPartPr/>
              <p14:nvPr/>
            </p14:nvContentPartPr>
            <p14:xfrm>
              <a:off x="2498799" y="6134462"/>
              <a:ext cx="1941120" cy="292680"/>
            </p14:xfrm>
          </p:contentPart>
        </mc:Choice>
        <mc:Fallback xmlns="">
          <p:pic>
            <p:nvPicPr>
              <p:cNvPr id="71849" name="حبر 71849">
                <a:extLst>
                  <a:ext uri="{FF2B5EF4-FFF2-40B4-BE49-F238E27FC236}">
                    <a16:creationId xmlns:a16="http://schemas.microsoft.com/office/drawing/2014/main" id="{8E0F913D-F253-61E7-5FCF-C4F2620A10D2}"/>
                  </a:ext>
                </a:extLst>
              </p:cNvPr>
              <p:cNvPicPr/>
              <p:nvPr/>
            </p:nvPicPr>
            <p:blipFill>
              <a:blip r:embed="rId44"/>
              <a:stretch>
                <a:fillRect/>
              </a:stretch>
            </p:blipFill>
            <p:spPr>
              <a:xfrm>
                <a:off x="2483679" y="6119342"/>
                <a:ext cx="1971720" cy="32328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19" name="حبر 21">
                <a:extLst>
                  <a:ext uri="{FF2B5EF4-FFF2-40B4-BE49-F238E27FC236}">
                    <a16:creationId xmlns:a16="http://schemas.microsoft.com/office/drawing/2014/main" id="{EE7DBF1B-1F98-67A1-C5FD-3C4DFEE3E423}"/>
                  </a:ext>
                </a:extLst>
              </p14:cNvPr>
              <p14:cNvContentPartPr/>
              <p14:nvPr/>
            </p14:nvContentPartPr>
            <p14:xfrm>
              <a:off x="3507360" y="2328001"/>
              <a:ext cx="786600" cy="164160"/>
            </p14:xfrm>
          </p:contentPart>
        </mc:Choice>
        <mc:Fallback>
          <p:pic>
            <p:nvPicPr>
              <p:cNvPr id="19" name="حبر 21">
                <a:extLst>
                  <a:ext uri="{FF2B5EF4-FFF2-40B4-BE49-F238E27FC236}">
                    <a16:creationId xmlns:a16="http://schemas.microsoft.com/office/drawing/2014/main" id="{EE7DBF1B-1F98-67A1-C5FD-3C4DFEE3E423}"/>
                  </a:ext>
                </a:extLst>
              </p:cNvPr>
              <p:cNvPicPr/>
              <p:nvPr/>
            </p:nvPicPr>
            <p:blipFill>
              <a:blip r:embed="rId46"/>
              <a:stretch>
                <a:fillRect/>
              </a:stretch>
            </p:blipFill>
            <p:spPr>
              <a:xfrm>
                <a:off x="3492240" y="2312881"/>
                <a:ext cx="81720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20" name="حبر 21">
                <a:extLst>
                  <a:ext uri="{FF2B5EF4-FFF2-40B4-BE49-F238E27FC236}">
                    <a16:creationId xmlns:a16="http://schemas.microsoft.com/office/drawing/2014/main" id="{7C6E8F45-5652-D79B-E1A3-CF5F3486292A}"/>
                  </a:ext>
                </a:extLst>
              </p14:cNvPr>
              <p14:cNvContentPartPr/>
              <p14:nvPr/>
            </p14:nvContentPartPr>
            <p14:xfrm>
              <a:off x="2214600" y="2297761"/>
              <a:ext cx="983160" cy="212040"/>
            </p14:xfrm>
          </p:contentPart>
        </mc:Choice>
        <mc:Fallback>
          <p:pic>
            <p:nvPicPr>
              <p:cNvPr id="20" name="حبر 21">
                <a:extLst>
                  <a:ext uri="{FF2B5EF4-FFF2-40B4-BE49-F238E27FC236}">
                    <a16:creationId xmlns:a16="http://schemas.microsoft.com/office/drawing/2014/main" id="{7C6E8F45-5652-D79B-E1A3-CF5F3486292A}"/>
                  </a:ext>
                </a:extLst>
              </p:cNvPr>
              <p:cNvPicPr/>
              <p:nvPr/>
            </p:nvPicPr>
            <p:blipFill>
              <a:blip r:embed="rId48"/>
              <a:stretch>
                <a:fillRect/>
              </a:stretch>
            </p:blipFill>
            <p:spPr>
              <a:xfrm>
                <a:off x="2199480" y="2282641"/>
                <a:ext cx="101376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22" name="حبر 21">
                <a:extLst>
                  <a:ext uri="{FF2B5EF4-FFF2-40B4-BE49-F238E27FC236}">
                    <a16:creationId xmlns:a16="http://schemas.microsoft.com/office/drawing/2014/main" id="{93AFA78C-0B75-1E07-1A28-B5A7A6F17C0D}"/>
                  </a:ext>
                </a:extLst>
              </p14:cNvPr>
              <p14:cNvContentPartPr/>
              <p14:nvPr/>
            </p14:nvContentPartPr>
            <p14:xfrm>
              <a:off x="4714862" y="2656714"/>
              <a:ext cx="1271160" cy="63360"/>
            </p14:xfrm>
          </p:contentPart>
        </mc:Choice>
        <mc:Fallback>
          <p:pic>
            <p:nvPicPr>
              <p:cNvPr id="22" name="حبر 21">
                <a:extLst>
                  <a:ext uri="{FF2B5EF4-FFF2-40B4-BE49-F238E27FC236}">
                    <a16:creationId xmlns:a16="http://schemas.microsoft.com/office/drawing/2014/main" id="{93AFA78C-0B75-1E07-1A28-B5A7A6F17C0D}"/>
                  </a:ext>
                </a:extLst>
              </p:cNvPr>
              <p:cNvPicPr/>
              <p:nvPr/>
            </p:nvPicPr>
            <p:blipFill>
              <a:blip r:embed="rId50"/>
              <a:stretch>
                <a:fillRect/>
              </a:stretch>
            </p:blipFill>
            <p:spPr>
              <a:xfrm>
                <a:off x="4699742" y="2641234"/>
                <a:ext cx="130176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29" name="حبر 30">
                <a:extLst>
                  <a:ext uri="{FF2B5EF4-FFF2-40B4-BE49-F238E27FC236}">
                    <a16:creationId xmlns:a16="http://schemas.microsoft.com/office/drawing/2014/main" id="{52213571-36BF-FBBA-6BD3-C747B5C0D57F}"/>
                  </a:ext>
                </a:extLst>
              </p14:cNvPr>
              <p14:cNvContentPartPr/>
              <p14:nvPr/>
            </p14:nvContentPartPr>
            <p14:xfrm>
              <a:off x="4885862" y="2231194"/>
              <a:ext cx="1241280" cy="299160"/>
            </p14:xfrm>
          </p:contentPart>
        </mc:Choice>
        <mc:Fallback>
          <p:pic>
            <p:nvPicPr>
              <p:cNvPr id="29" name="حبر 30">
                <a:extLst>
                  <a:ext uri="{FF2B5EF4-FFF2-40B4-BE49-F238E27FC236}">
                    <a16:creationId xmlns:a16="http://schemas.microsoft.com/office/drawing/2014/main" id="{52213571-36BF-FBBA-6BD3-C747B5C0D57F}"/>
                  </a:ext>
                </a:extLst>
              </p:cNvPr>
              <p:cNvPicPr/>
              <p:nvPr/>
            </p:nvPicPr>
            <p:blipFill>
              <a:blip r:embed="rId52"/>
              <a:stretch>
                <a:fillRect/>
              </a:stretch>
            </p:blipFill>
            <p:spPr>
              <a:xfrm>
                <a:off x="4870738" y="2216074"/>
                <a:ext cx="1271889" cy="32976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6" name="حبر 35">
                <a:extLst>
                  <a:ext uri="{FF2B5EF4-FFF2-40B4-BE49-F238E27FC236}">
                    <a16:creationId xmlns:a16="http://schemas.microsoft.com/office/drawing/2014/main" id="{15FB78D1-21CB-0852-48DA-C8DBE987FF2B}"/>
                  </a:ext>
                </a:extLst>
              </p14:cNvPr>
              <p14:cNvContentPartPr/>
              <p14:nvPr/>
            </p14:nvContentPartPr>
            <p14:xfrm>
              <a:off x="2892501" y="4928528"/>
              <a:ext cx="897120" cy="20520"/>
            </p14:xfrm>
          </p:contentPart>
        </mc:Choice>
        <mc:Fallback>
          <p:pic>
            <p:nvPicPr>
              <p:cNvPr id="36" name="حبر 35">
                <a:extLst>
                  <a:ext uri="{FF2B5EF4-FFF2-40B4-BE49-F238E27FC236}">
                    <a16:creationId xmlns:a16="http://schemas.microsoft.com/office/drawing/2014/main" id="{15FB78D1-21CB-0852-48DA-C8DBE987FF2B}"/>
                  </a:ext>
                </a:extLst>
              </p:cNvPr>
              <p:cNvPicPr/>
              <p:nvPr/>
            </p:nvPicPr>
            <p:blipFill>
              <a:blip r:embed="rId54"/>
              <a:stretch>
                <a:fillRect/>
              </a:stretch>
            </p:blipFill>
            <p:spPr>
              <a:xfrm>
                <a:off x="2877381" y="4913408"/>
                <a:ext cx="92772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41" name="حبر 41">
                <a:extLst>
                  <a:ext uri="{FF2B5EF4-FFF2-40B4-BE49-F238E27FC236}">
                    <a16:creationId xmlns:a16="http://schemas.microsoft.com/office/drawing/2014/main" id="{4285D598-A410-0680-A4FA-831595D974FF}"/>
                  </a:ext>
                </a:extLst>
              </p14:cNvPr>
              <p14:cNvContentPartPr/>
              <p14:nvPr/>
            </p14:nvContentPartPr>
            <p14:xfrm>
              <a:off x="3323781" y="4570688"/>
              <a:ext cx="337680" cy="136440"/>
            </p14:xfrm>
          </p:contentPart>
        </mc:Choice>
        <mc:Fallback>
          <p:pic>
            <p:nvPicPr>
              <p:cNvPr id="41" name="حبر 41">
                <a:extLst>
                  <a:ext uri="{FF2B5EF4-FFF2-40B4-BE49-F238E27FC236}">
                    <a16:creationId xmlns:a16="http://schemas.microsoft.com/office/drawing/2014/main" id="{4285D598-A410-0680-A4FA-831595D974FF}"/>
                  </a:ext>
                </a:extLst>
              </p:cNvPr>
              <p:cNvPicPr/>
              <p:nvPr/>
            </p:nvPicPr>
            <p:blipFill>
              <a:blip r:embed="rId56"/>
              <a:stretch>
                <a:fillRect/>
              </a:stretch>
            </p:blipFill>
            <p:spPr>
              <a:xfrm>
                <a:off x="3308661" y="4555568"/>
                <a:ext cx="36828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42" name="حبر 41">
                <a:extLst>
                  <a:ext uri="{FF2B5EF4-FFF2-40B4-BE49-F238E27FC236}">
                    <a16:creationId xmlns:a16="http://schemas.microsoft.com/office/drawing/2014/main" id="{7D45C14A-8EB7-35D5-D36E-B33BA63122E4}"/>
                  </a:ext>
                </a:extLst>
              </p14:cNvPr>
              <p14:cNvContentPartPr/>
              <p14:nvPr/>
            </p14:nvContentPartPr>
            <p14:xfrm>
              <a:off x="1378440" y="3440520"/>
              <a:ext cx="7115040" cy="2434320"/>
            </p14:xfrm>
          </p:contentPart>
        </mc:Choice>
        <mc:Fallback>
          <p:pic>
            <p:nvPicPr>
              <p:cNvPr id="42" name="حبر 41">
                <a:extLst>
                  <a:ext uri="{FF2B5EF4-FFF2-40B4-BE49-F238E27FC236}">
                    <a16:creationId xmlns:a16="http://schemas.microsoft.com/office/drawing/2014/main" id="{7D45C14A-8EB7-35D5-D36E-B33BA63122E4}"/>
                  </a:ext>
                </a:extLst>
              </p:cNvPr>
              <p:cNvPicPr/>
              <p:nvPr/>
            </p:nvPicPr>
            <p:blipFill>
              <a:blip r:embed="rId58"/>
              <a:stretch>
                <a:fillRect/>
              </a:stretch>
            </p:blipFill>
            <p:spPr>
              <a:xfrm>
                <a:off x="1362240" y="3424320"/>
                <a:ext cx="7152840" cy="2466720"/>
              </a:xfrm>
              <a:prstGeom prst="rect">
                <a:avLst/>
              </a:prstGeom>
            </p:spPr>
          </p:pic>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bwMode="auto">
          <a:xfrm>
            <a:off x="889488" y="207560"/>
            <a:ext cx="8143605" cy="1264854"/>
          </a:xfrm>
        </p:spPr>
        <p:txBody>
          <a:bodyPr wrap="square" numCol="1" anchorCtr="0" compatLnSpc="1">
            <a:prstTxWarp prst="textNoShape">
              <a:avLst/>
            </a:prstTxWarp>
          </a:bodyPr>
          <a:lstStyle/>
          <a:p>
            <a:pPr eaLnBrk="1" hangingPunct="1"/>
            <a:r>
              <a:rPr lang="en-US" sz="4000" dirty="0">
                <a:effectLst/>
                <a:ea typeface="ＭＳ Ｐゴシック" pitchFamily="34" charset="-128"/>
              </a:rPr>
              <a:t>Individual Differences, Organizational Constraints, and Decision Making</a:t>
            </a:r>
          </a:p>
        </p:txBody>
      </p:sp>
      <p:sp>
        <p:nvSpPr>
          <p:cNvPr id="73736" name="Content Placeholder 13"/>
          <p:cNvSpPr>
            <a:spLocks noGrp="1"/>
          </p:cNvSpPr>
          <p:nvPr>
            <p:ph idx="1"/>
          </p:nvPr>
        </p:nvSpPr>
        <p:spPr bwMode="auto">
          <a:xfrm>
            <a:off x="1261241" y="1696325"/>
            <a:ext cx="7771852" cy="4454525"/>
          </a:xfrm>
        </p:spPr>
        <p:txBody>
          <a:bodyPr wrap="square" numCol="1" anchor="t" anchorCtr="0" compatLnSpc="1">
            <a:prstTxWarp prst="textNoShape">
              <a:avLst/>
            </a:prstTxWarp>
            <a:normAutofit lnSpcReduction="10000"/>
          </a:bodyPr>
          <a:lstStyle/>
          <a:p>
            <a:pPr eaLnBrk="1" hangingPunct="1"/>
            <a:r>
              <a:rPr lang="en-US" sz="2800" dirty="0">
                <a:effectLst/>
                <a:ea typeface="ＭＳ Ｐゴシック" pitchFamily="34" charset="-128"/>
              </a:rPr>
              <a:t>Individual Differences</a:t>
            </a:r>
          </a:p>
          <a:p>
            <a:pPr lvl="1"/>
            <a:r>
              <a:rPr lang="en-US" sz="2800" dirty="0">
                <a:effectLst/>
                <a:ea typeface="ＭＳ Ｐゴシック" pitchFamily="34" charset="-128"/>
              </a:rPr>
              <a:t>Personality</a:t>
            </a:r>
          </a:p>
          <a:p>
            <a:pPr lvl="2"/>
            <a:r>
              <a:rPr lang="en-US" sz="2800" dirty="0">
                <a:effectLst/>
                <a:ea typeface="ＭＳ Ｐゴシック" pitchFamily="34" charset="-128"/>
              </a:rPr>
              <a:t>Conscientiousness </a:t>
            </a:r>
          </a:p>
          <a:p>
            <a:pPr lvl="2"/>
            <a:r>
              <a:rPr lang="en-US" sz="2800" dirty="0">
                <a:ea typeface="ＭＳ Ｐゴシック" pitchFamily="34" charset="-128"/>
              </a:rPr>
              <a:t>High self-esteem</a:t>
            </a:r>
            <a:endParaRPr lang="en-US" sz="2800" dirty="0">
              <a:effectLst/>
              <a:ea typeface="ＭＳ Ｐゴシック" pitchFamily="34" charset="-128"/>
            </a:endParaRPr>
          </a:p>
          <a:p>
            <a:pPr lvl="1"/>
            <a:r>
              <a:rPr lang="en-US" sz="2800" dirty="0">
                <a:ea typeface="ＭＳ Ｐゴシック" pitchFamily="34" charset="-128"/>
              </a:rPr>
              <a:t>Gender</a:t>
            </a:r>
          </a:p>
          <a:p>
            <a:pPr lvl="2"/>
            <a:r>
              <a:rPr lang="en-US" sz="2800" dirty="0">
                <a:ea typeface="ＭＳ Ｐゴシック" pitchFamily="34" charset="-128"/>
              </a:rPr>
              <a:t>Rumination</a:t>
            </a:r>
          </a:p>
          <a:p>
            <a:pPr lvl="1"/>
            <a:r>
              <a:rPr lang="en-US" sz="2800" dirty="0">
                <a:ea typeface="ＭＳ Ｐゴシック" pitchFamily="34" charset="-128"/>
              </a:rPr>
              <a:t>Mental Ability</a:t>
            </a:r>
          </a:p>
          <a:p>
            <a:pPr lvl="1"/>
            <a:r>
              <a:rPr lang="en-US" sz="2800" dirty="0">
                <a:ea typeface="ＭＳ Ｐゴシック" pitchFamily="34" charset="-128"/>
              </a:rPr>
              <a:t>Cultural Differences</a:t>
            </a:r>
          </a:p>
          <a:p>
            <a:pPr lvl="1"/>
            <a:r>
              <a:rPr lang="en-US" sz="2800" dirty="0">
                <a:ea typeface="ＭＳ Ｐゴシック" pitchFamily="34" charset="-128"/>
              </a:rPr>
              <a:t>Nudging </a:t>
            </a:r>
          </a:p>
          <a:p>
            <a:pPr eaLnBrk="1" hangingPunct="1">
              <a:buFont typeface="Wingdings" pitchFamily="2" charset="2"/>
              <a:buNone/>
            </a:pPr>
            <a:endParaRPr lang="en-US" sz="3200" dirty="0">
              <a:effectLst/>
              <a:latin typeface="Arial" charset="0"/>
              <a:ea typeface="ＭＳ Ｐゴシック" pitchFamily="34" charset="-128"/>
            </a:endParaRPr>
          </a:p>
          <a:p>
            <a:pPr eaLnBrk="1" hangingPunct="1">
              <a:buFont typeface="Wingdings" pitchFamily="2" charset="2"/>
              <a:buNone/>
            </a:pPr>
            <a:endParaRPr lang="en-US" sz="3200" dirty="0">
              <a:effectLst/>
              <a:latin typeface="Arial" charset="0"/>
              <a:ea typeface="ＭＳ Ｐゴシック" pitchFamily="34" charset="-128"/>
            </a:endParaRPr>
          </a:p>
        </p:txBody>
      </p:sp>
      <p:sp>
        <p:nvSpPr>
          <p:cNvPr id="7" name="Slide Number Placeholder 5"/>
          <p:cNvSpPr>
            <a:spLocks noGrp="1"/>
          </p:cNvSpPr>
          <p:nvPr>
            <p:ph type="sldNum" sz="quarter" idx="12"/>
          </p:nvPr>
        </p:nvSpPr>
        <p:spPr/>
        <p:txBody>
          <a:bodyPr/>
          <a:lstStyle/>
          <a:p>
            <a:pPr>
              <a:defRPr/>
            </a:pPr>
            <a:r>
              <a:rPr lang="en-US" dirty="0"/>
              <a:t>6-</a:t>
            </a:r>
            <a:fld id="{35B523B4-38AF-48ED-90CF-BC3A39A1BBB2}" type="slidenum">
              <a:rPr lang="en-US"/>
              <a:pPr>
                <a:defRPr/>
              </a:pPr>
              <a:t>27</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5</a:t>
            </a:r>
          </a:p>
        </p:txBody>
      </p:sp>
      <mc:AlternateContent xmlns:mc="http://schemas.openxmlformats.org/markup-compatibility/2006" xmlns:p14="http://schemas.microsoft.com/office/powerpoint/2010/main">
        <mc:Choice Requires="p14">
          <p:contentPart p14:bwMode="auto" r:id="rId3">
            <p14:nvContentPartPr>
              <p14:cNvPr id="20" name="حبر 20">
                <a:extLst>
                  <a:ext uri="{FF2B5EF4-FFF2-40B4-BE49-F238E27FC236}">
                    <a16:creationId xmlns:a16="http://schemas.microsoft.com/office/drawing/2014/main" id="{BA4EEA2D-57AA-5FD2-4909-77F5C3C12769}"/>
                  </a:ext>
                </a:extLst>
              </p14:cNvPr>
              <p14:cNvContentPartPr/>
              <p14:nvPr/>
            </p14:nvContentPartPr>
            <p14:xfrm>
              <a:off x="5368763" y="1716490"/>
              <a:ext cx="1824480" cy="377640"/>
            </p14:xfrm>
          </p:contentPart>
        </mc:Choice>
        <mc:Fallback xmlns="">
          <p:pic>
            <p:nvPicPr>
              <p:cNvPr id="20" name="حبر 20">
                <a:extLst>
                  <a:ext uri="{FF2B5EF4-FFF2-40B4-BE49-F238E27FC236}">
                    <a16:creationId xmlns:a16="http://schemas.microsoft.com/office/drawing/2014/main" id="{BA4EEA2D-57AA-5FD2-4909-77F5C3C12769}"/>
                  </a:ext>
                </a:extLst>
              </p:cNvPr>
              <p:cNvPicPr/>
              <p:nvPr/>
            </p:nvPicPr>
            <p:blipFill>
              <a:blip r:embed="rId4"/>
              <a:stretch>
                <a:fillRect/>
              </a:stretch>
            </p:blipFill>
            <p:spPr>
              <a:xfrm>
                <a:off x="5353286" y="1701370"/>
                <a:ext cx="1854714" cy="408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8" name="حبر 28">
                <a:extLst>
                  <a:ext uri="{FF2B5EF4-FFF2-40B4-BE49-F238E27FC236}">
                    <a16:creationId xmlns:a16="http://schemas.microsoft.com/office/drawing/2014/main" id="{4F4A6DE0-C390-BCF6-0B9D-1C4D67781FEF}"/>
                  </a:ext>
                </a:extLst>
              </p14:cNvPr>
              <p14:cNvContentPartPr/>
              <p14:nvPr/>
            </p14:nvContentPartPr>
            <p14:xfrm>
              <a:off x="4038203" y="2144170"/>
              <a:ext cx="1159560" cy="252360"/>
            </p14:xfrm>
          </p:contentPart>
        </mc:Choice>
        <mc:Fallback xmlns="">
          <p:pic>
            <p:nvPicPr>
              <p:cNvPr id="28" name="حبر 28">
                <a:extLst>
                  <a:ext uri="{FF2B5EF4-FFF2-40B4-BE49-F238E27FC236}">
                    <a16:creationId xmlns:a16="http://schemas.microsoft.com/office/drawing/2014/main" id="{4F4A6DE0-C390-BCF6-0B9D-1C4D67781FEF}"/>
                  </a:ext>
                </a:extLst>
              </p:cNvPr>
              <p:cNvPicPr/>
              <p:nvPr/>
            </p:nvPicPr>
            <p:blipFill>
              <a:blip r:embed="rId6"/>
              <a:stretch>
                <a:fillRect/>
              </a:stretch>
            </p:blipFill>
            <p:spPr>
              <a:xfrm>
                <a:off x="4022723" y="2129050"/>
                <a:ext cx="119016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3" name="حبر 33">
                <a:extLst>
                  <a:ext uri="{FF2B5EF4-FFF2-40B4-BE49-F238E27FC236}">
                    <a16:creationId xmlns:a16="http://schemas.microsoft.com/office/drawing/2014/main" id="{62285C5B-CC27-E732-A80C-059624E5D058}"/>
                  </a:ext>
                </a:extLst>
              </p14:cNvPr>
              <p14:cNvContentPartPr/>
              <p14:nvPr/>
            </p14:nvContentPartPr>
            <p14:xfrm>
              <a:off x="4108763" y="3595690"/>
              <a:ext cx="826920" cy="252360"/>
            </p14:xfrm>
          </p:contentPart>
        </mc:Choice>
        <mc:Fallback xmlns="">
          <p:pic>
            <p:nvPicPr>
              <p:cNvPr id="33" name="حبر 33">
                <a:extLst>
                  <a:ext uri="{FF2B5EF4-FFF2-40B4-BE49-F238E27FC236}">
                    <a16:creationId xmlns:a16="http://schemas.microsoft.com/office/drawing/2014/main" id="{62285C5B-CC27-E732-A80C-059624E5D058}"/>
                  </a:ext>
                </a:extLst>
              </p:cNvPr>
              <p:cNvPicPr/>
              <p:nvPr/>
            </p:nvPicPr>
            <p:blipFill>
              <a:blip r:embed="rId8"/>
              <a:stretch>
                <a:fillRect/>
              </a:stretch>
            </p:blipFill>
            <p:spPr>
              <a:xfrm>
                <a:off x="4093283" y="3580570"/>
                <a:ext cx="85752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6" name="حبر 45">
                <a:extLst>
                  <a:ext uri="{FF2B5EF4-FFF2-40B4-BE49-F238E27FC236}">
                    <a16:creationId xmlns:a16="http://schemas.microsoft.com/office/drawing/2014/main" id="{7DA70648-F2A5-DB1D-00BA-562D3A491307}"/>
                  </a:ext>
                </a:extLst>
              </p14:cNvPr>
              <p14:cNvContentPartPr/>
              <p14:nvPr/>
            </p14:nvContentPartPr>
            <p14:xfrm>
              <a:off x="5378843" y="5268970"/>
              <a:ext cx="131400" cy="131400"/>
            </p14:xfrm>
          </p:contentPart>
        </mc:Choice>
        <mc:Fallback xmlns="">
          <p:pic>
            <p:nvPicPr>
              <p:cNvPr id="46" name="حبر 45">
                <a:extLst>
                  <a:ext uri="{FF2B5EF4-FFF2-40B4-BE49-F238E27FC236}">
                    <a16:creationId xmlns:a16="http://schemas.microsoft.com/office/drawing/2014/main" id="{7DA70648-F2A5-DB1D-00BA-562D3A491307}"/>
                  </a:ext>
                </a:extLst>
              </p:cNvPr>
              <p:cNvPicPr/>
              <p:nvPr/>
            </p:nvPicPr>
            <p:blipFill>
              <a:blip r:embed="rId10"/>
              <a:stretch>
                <a:fillRect/>
              </a:stretch>
            </p:blipFill>
            <p:spPr>
              <a:xfrm>
                <a:off x="5363363" y="5253490"/>
                <a:ext cx="16200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7" name="حبر 47">
                <a:extLst>
                  <a:ext uri="{FF2B5EF4-FFF2-40B4-BE49-F238E27FC236}">
                    <a16:creationId xmlns:a16="http://schemas.microsoft.com/office/drawing/2014/main" id="{E61D71E8-6BE8-6FC0-98BF-C6BA64D26A06}"/>
                  </a:ext>
                </a:extLst>
              </p14:cNvPr>
              <p14:cNvContentPartPr/>
              <p14:nvPr/>
            </p14:nvContentPartPr>
            <p14:xfrm>
              <a:off x="4270043" y="4482730"/>
              <a:ext cx="1935360" cy="383400"/>
            </p14:xfrm>
          </p:contentPart>
        </mc:Choice>
        <mc:Fallback xmlns="">
          <p:pic>
            <p:nvPicPr>
              <p:cNvPr id="47" name="حبر 47">
                <a:extLst>
                  <a:ext uri="{FF2B5EF4-FFF2-40B4-BE49-F238E27FC236}">
                    <a16:creationId xmlns:a16="http://schemas.microsoft.com/office/drawing/2014/main" id="{E61D71E8-6BE8-6FC0-98BF-C6BA64D26A06}"/>
                  </a:ext>
                </a:extLst>
              </p:cNvPr>
              <p:cNvPicPr/>
              <p:nvPr/>
            </p:nvPicPr>
            <p:blipFill>
              <a:blip r:embed="rId12"/>
              <a:stretch>
                <a:fillRect/>
              </a:stretch>
            </p:blipFill>
            <p:spPr>
              <a:xfrm>
                <a:off x="4254566" y="4467610"/>
                <a:ext cx="1965594" cy="414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2" name="حبر 62">
                <a:extLst>
                  <a:ext uri="{FF2B5EF4-FFF2-40B4-BE49-F238E27FC236}">
                    <a16:creationId xmlns:a16="http://schemas.microsoft.com/office/drawing/2014/main" id="{4AEFDC54-E724-75E5-E7CA-FC5734C33F56}"/>
                  </a:ext>
                </a:extLst>
              </p14:cNvPr>
              <p14:cNvContentPartPr/>
              <p14:nvPr/>
            </p14:nvContentPartPr>
            <p14:xfrm>
              <a:off x="5872403" y="5037130"/>
              <a:ext cx="1784520" cy="312840"/>
            </p14:xfrm>
          </p:contentPart>
        </mc:Choice>
        <mc:Fallback xmlns="">
          <p:pic>
            <p:nvPicPr>
              <p:cNvPr id="62" name="حبر 62">
                <a:extLst>
                  <a:ext uri="{FF2B5EF4-FFF2-40B4-BE49-F238E27FC236}">
                    <a16:creationId xmlns:a16="http://schemas.microsoft.com/office/drawing/2014/main" id="{4AEFDC54-E724-75E5-E7CA-FC5734C33F56}"/>
                  </a:ext>
                </a:extLst>
              </p:cNvPr>
              <p:cNvPicPr/>
              <p:nvPr/>
            </p:nvPicPr>
            <p:blipFill>
              <a:blip r:embed="rId14"/>
              <a:stretch>
                <a:fillRect/>
              </a:stretch>
            </p:blipFill>
            <p:spPr>
              <a:xfrm>
                <a:off x="5857283" y="5022010"/>
                <a:ext cx="181476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73733" name="حبر 73734">
                <a:extLst>
                  <a:ext uri="{FF2B5EF4-FFF2-40B4-BE49-F238E27FC236}">
                    <a16:creationId xmlns:a16="http://schemas.microsoft.com/office/drawing/2014/main" id="{54FED1D3-55D1-2AB0-D43D-7100FF49F799}"/>
                  </a:ext>
                </a:extLst>
              </p14:cNvPr>
              <p14:cNvContentPartPr/>
              <p14:nvPr/>
            </p14:nvContentPartPr>
            <p14:xfrm>
              <a:off x="5660723" y="5027050"/>
              <a:ext cx="312840" cy="50760"/>
            </p14:xfrm>
          </p:contentPart>
        </mc:Choice>
        <mc:Fallback xmlns="">
          <p:pic>
            <p:nvPicPr>
              <p:cNvPr id="73733" name="حبر 73734">
                <a:extLst>
                  <a:ext uri="{FF2B5EF4-FFF2-40B4-BE49-F238E27FC236}">
                    <a16:creationId xmlns:a16="http://schemas.microsoft.com/office/drawing/2014/main" id="{54FED1D3-55D1-2AB0-D43D-7100FF49F799}"/>
                  </a:ext>
                </a:extLst>
              </p:cNvPr>
              <p:cNvPicPr/>
              <p:nvPr/>
            </p:nvPicPr>
            <p:blipFill>
              <a:blip r:embed="rId16"/>
              <a:stretch>
                <a:fillRect/>
              </a:stretch>
            </p:blipFill>
            <p:spPr>
              <a:xfrm>
                <a:off x="5645603" y="5011930"/>
                <a:ext cx="34344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73734" name="حبر 73734">
                <a:extLst>
                  <a:ext uri="{FF2B5EF4-FFF2-40B4-BE49-F238E27FC236}">
                    <a16:creationId xmlns:a16="http://schemas.microsoft.com/office/drawing/2014/main" id="{B6D6650E-5F74-3D9B-B9AD-68B5D89E1258}"/>
                  </a:ext>
                </a:extLst>
              </p14:cNvPr>
              <p14:cNvContentPartPr/>
              <p14:nvPr/>
            </p14:nvContentPartPr>
            <p14:xfrm>
              <a:off x="5630483" y="5137930"/>
              <a:ext cx="212040" cy="131400"/>
            </p14:xfrm>
          </p:contentPart>
        </mc:Choice>
        <mc:Fallback xmlns="">
          <p:pic>
            <p:nvPicPr>
              <p:cNvPr id="73734" name="حبر 73734">
                <a:extLst>
                  <a:ext uri="{FF2B5EF4-FFF2-40B4-BE49-F238E27FC236}">
                    <a16:creationId xmlns:a16="http://schemas.microsoft.com/office/drawing/2014/main" id="{B6D6650E-5F74-3D9B-B9AD-68B5D89E1258}"/>
                  </a:ext>
                </a:extLst>
              </p:cNvPr>
              <p:cNvPicPr/>
              <p:nvPr/>
            </p:nvPicPr>
            <p:blipFill>
              <a:blip r:embed="rId18"/>
              <a:stretch>
                <a:fillRect/>
              </a:stretch>
            </p:blipFill>
            <p:spPr>
              <a:xfrm>
                <a:off x="5615363" y="5122450"/>
                <a:ext cx="24264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73735" name="حبر 73734">
                <a:extLst>
                  <a:ext uri="{FF2B5EF4-FFF2-40B4-BE49-F238E27FC236}">
                    <a16:creationId xmlns:a16="http://schemas.microsoft.com/office/drawing/2014/main" id="{7C4B1CC9-4F24-0345-15D9-2BC88E16096F}"/>
                  </a:ext>
                </a:extLst>
              </p14:cNvPr>
              <p14:cNvContentPartPr/>
              <p14:nvPr/>
            </p14:nvContentPartPr>
            <p14:xfrm>
              <a:off x="3473723" y="5682250"/>
              <a:ext cx="221040" cy="131400"/>
            </p14:xfrm>
          </p:contentPart>
        </mc:Choice>
        <mc:Fallback xmlns="">
          <p:pic>
            <p:nvPicPr>
              <p:cNvPr id="73735" name="حبر 73734">
                <a:extLst>
                  <a:ext uri="{FF2B5EF4-FFF2-40B4-BE49-F238E27FC236}">
                    <a16:creationId xmlns:a16="http://schemas.microsoft.com/office/drawing/2014/main" id="{7C4B1CC9-4F24-0345-15D9-2BC88E16096F}"/>
                  </a:ext>
                </a:extLst>
              </p:cNvPr>
              <p:cNvPicPr/>
              <p:nvPr/>
            </p:nvPicPr>
            <p:blipFill>
              <a:blip r:embed="rId20"/>
              <a:stretch>
                <a:fillRect/>
              </a:stretch>
            </p:blipFill>
            <p:spPr>
              <a:xfrm>
                <a:off x="3458603" y="5666770"/>
                <a:ext cx="25164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73741" name="حبر 73741">
                <a:extLst>
                  <a:ext uri="{FF2B5EF4-FFF2-40B4-BE49-F238E27FC236}">
                    <a16:creationId xmlns:a16="http://schemas.microsoft.com/office/drawing/2014/main" id="{4D9B968B-FD3D-7096-DACE-2B32B4B7A4F7}"/>
                  </a:ext>
                </a:extLst>
              </p14:cNvPr>
              <p14:cNvContentPartPr/>
              <p14:nvPr/>
            </p14:nvContentPartPr>
            <p14:xfrm>
              <a:off x="4261043" y="5511970"/>
              <a:ext cx="775440" cy="372240"/>
            </p14:xfrm>
          </p:contentPart>
        </mc:Choice>
        <mc:Fallback xmlns="">
          <p:pic>
            <p:nvPicPr>
              <p:cNvPr id="73741" name="حبر 73741">
                <a:extLst>
                  <a:ext uri="{FF2B5EF4-FFF2-40B4-BE49-F238E27FC236}">
                    <a16:creationId xmlns:a16="http://schemas.microsoft.com/office/drawing/2014/main" id="{4D9B968B-FD3D-7096-DACE-2B32B4B7A4F7}"/>
                  </a:ext>
                </a:extLst>
              </p:cNvPr>
              <p:cNvPicPr/>
              <p:nvPr/>
            </p:nvPicPr>
            <p:blipFill>
              <a:blip r:embed="rId22"/>
              <a:stretch>
                <a:fillRect/>
              </a:stretch>
            </p:blipFill>
            <p:spPr>
              <a:xfrm>
                <a:off x="4245563" y="5496850"/>
                <a:ext cx="805680" cy="4028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73742" name="حبر 73741">
                <a:extLst>
                  <a:ext uri="{FF2B5EF4-FFF2-40B4-BE49-F238E27FC236}">
                    <a16:creationId xmlns:a16="http://schemas.microsoft.com/office/drawing/2014/main" id="{6FF581B3-765F-8582-B9F1-5CB3F3C5368B}"/>
                  </a:ext>
                </a:extLst>
              </p14:cNvPr>
              <p14:cNvContentPartPr/>
              <p14:nvPr/>
            </p14:nvContentPartPr>
            <p14:xfrm>
              <a:off x="5473170" y="2821117"/>
              <a:ext cx="121680" cy="136800"/>
            </p14:xfrm>
          </p:contentPart>
        </mc:Choice>
        <mc:Fallback xmlns="">
          <p:pic>
            <p:nvPicPr>
              <p:cNvPr id="73742" name="حبر 73741">
                <a:extLst>
                  <a:ext uri="{FF2B5EF4-FFF2-40B4-BE49-F238E27FC236}">
                    <a16:creationId xmlns:a16="http://schemas.microsoft.com/office/drawing/2014/main" id="{6FF581B3-765F-8582-B9F1-5CB3F3C5368B}"/>
                  </a:ext>
                </a:extLst>
              </p:cNvPr>
              <p:cNvPicPr/>
              <p:nvPr/>
            </p:nvPicPr>
            <p:blipFill>
              <a:blip r:embed="rId24"/>
              <a:stretch>
                <a:fillRect/>
              </a:stretch>
            </p:blipFill>
            <p:spPr>
              <a:xfrm>
                <a:off x="5458050" y="2805997"/>
                <a:ext cx="15192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73747" name="حبر 73747">
                <a:extLst>
                  <a:ext uri="{FF2B5EF4-FFF2-40B4-BE49-F238E27FC236}">
                    <a16:creationId xmlns:a16="http://schemas.microsoft.com/office/drawing/2014/main" id="{8C7F024D-C34C-4E15-80A1-A5D6A00CF127}"/>
                  </a:ext>
                </a:extLst>
              </p14:cNvPr>
              <p14:cNvContentPartPr/>
              <p14:nvPr/>
            </p14:nvContentPartPr>
            <p14:xfrm>
              <a:off x="6079770" y="2678197"/>
              <a:ext cx="619920" cy="334440"/>
            </p14:xfrm>
          </p:contentPart>
        </mc:Choice>
        <mc:Fallback xmlns="">
          <p:pic>
            <p:nvPicPr>
              <p:cNvPr id="73747" name="حبر 73747">
                <a:extLst>
                  <a:ext uri="{FF2B5EF4-FFF2-40B4-BE49-F238E27FC236}">
                    <a16:creationId xmlns:a16="http://schemas.microsoft.com/office/drawing/2014/main" id="{8C7F024D-C34C-4E15-80A1-A5D6A00CF127}"/>
                  </a:ext>
                </a:extLst>
              </p:cNvPr>
              <p:cNvPicPr/>
              <p:nvPr/>
            </p:nvPicPr>
            <p:blipFill>
              <a:blip r:embed="rId26"/>
              <a:stretch>
                <a:fillRect/>
              </a:stretch>
            </p:blipFill>
            <p:spPr>
              <a:xfrm>
                <a:off x="6064290" y="2663077"/>
                <a:ext cx="65016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3763" name="حبر 73763">
                <a:extLst>
                  <a:ext uri="{FF2B5EF4-FFF2-40B4-BE49-F238E27FC236}">
                    <a16:creationId xmlns:a16="http://schemas.microsoft.com/office/drawing/2014/main" id="{01910ED7-B8A3-2270-5902-8BAA7B9FEC00}"/>
                  </a:ext>
                </a:extLst>
              </p14:cNvPr>
              <p14:cNvContentPartPr/>
              <p14:nvPr/>
            </p14:nvContentPartPr>
            <p14:xfrm>
              <a:off x="5145210" y="3151597"/>
              <a:ext cx="1547640" cy="262800"/>
            </p14:xfrm>
          </p:contentPart>
        </mc:Choice>
        <mc:Fallback xmlns="">
          <p:pic>
            <p:nvPicPr>
              <p:cNvPr id="73763" name="حبر 73763">
                <a:extLst>
                  <a:ext uri="{FF2B5EF4-FFF2-40B4-BE49-F238E27FC236}">
                    <a16:creationId xmlns:a16="http://schemas.microsoft.com/office/drawing/2014/main" id="{01910ED7-B8A3-2270-5902-8BAA7B9FEC00}"/>
                  </a:ext>
                </a:extLst>
              </p:cNvPr>
              <p:cNvPicPr/>
              <p:nvPr/>
            </p:nvPicPr>
            <p:blipFill>
              <a:blip r:embed="rId28"/>
              <a:stretch>
                <a:fillRect/>
              </a:stretch>
            </p:blipFill>
            <p:spPr>
              <a:xfrm>
                <a:off x="5130086" y="3136138"/>
                <a:ext cx="1578247" cy="293358"/>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73764" name="حبر 73763">
                <a:extLst>
                  <a:ext uri="{FF2B5EF4-FFF2-40B4-BE49-F238E27FC236}">
                    <a16:creationId xmlns:a16="http://schemas.microsoft.com/office/drawing/2014/main" id="{B8C26336-36E1-7017-E0D2-49185E3CCA79}"/>
                  </a:ext>
                </a:extLst>
              </p14:cNvPr>
              <p14:cNvContentPartPr/>
              <p14:nvPr/>
            </p14:nvContentPartPr>
            <p14:xfrm>
              <a:off x="4218570" y="4218277"/>
              <a:ext cx="142560" cy="109440"/>
            </p14:xfrm>
          </p:contentPart>
        </mc:Choice>
        <mc:Fallback xmlns="">
          <p:pic>
            <p:nvPicPr>
              <p:cNvPr id="73764" name="حبر 73763">
                <a:extLst>
                  <a:ext uri="{FF2B5EF4-FFF2-40B4-BE49-F238E27FC236}">
                    <a16:creationId xmlns:a16="http://schemas.microsoft.com/office/drawing/2014/main" id="{B8C26336-36E1-7017-E0D2-49185E3CCA79}"/>
                  </a:ext>
                </a:extLst>
              </p:cNvPr>
              <p:cNvPicPr/>
              <p:nvPr/>
            </p:nvPicPr>
            <p:blipFill>
              <a:blip r:embed="rId30"/>
              <a:stretch>
                <a:fillRect/>
              </a:stretch>
            </p:blipFill>
            <p:spPr>
              <a:xfrm>
                <a:off x="4203090" y="4203157"/>
                <a:ext cx="17316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73769" name="حبر 73769">
                <a:extLst>
                  <a:ext uri="{FF2B5EF4-FFF2-40B4-BE49-F238E27FC236}">
                    <a16:creationId xmlns:a16="http://schemas.microsoft.com/office/drawing/2014/main" id="{7EA2F174-9555-6A7A-8406-77B36C79E6BB}"/>
                  </a:ext>
                </a:extLst>
              </p14:cNvPr>
              <p14:cNvContentPartPr/>
              <p14:nvPr/>
            </p14:nvContentPartPr>
            <p14:xfrm>
              <a:off x="5322330" y="4006957"/>
              <a:ext cx="620640" cy="286920"/>
            </p14:xfrm>
          </p:contentPart>
        </mc:Choice>
        <mc:Fallback xmlns="">
          <p:pic>
            <p:nvPicPr>
              <p:cNvPr id="73769" name="حبر 73769">
                <a:extLst>
                  <a:ext uri="{FF2B5EF4-FFF2-40B4-BE49-F238E27FC236}">
                    <a16:creationId xmlns:a16="http://schemas.microsoft.com/office/drawing/2014/main" id="{7EA2F174-9555-6A7A-8406-77B36C79E6BB}"/>
                  </a:ext>
                </a:extLst>
              </p:cNvPr>
              <p:cNvPicPr/>
              <p:nvPr/>
            </p:nvPicPr>
            <p:blipFill>
              <a:blip r:embed="rId32"/>
              <a:stretch>
                <a:fillRect/>
              </a:stretch>
            </p:blipFill>
            <p:spPr>
              <a:xfrm>
                <a:off x="5307210" y="3991818"/>
                <a:ext cx="650880" cy="317558"/>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73774" name="حبر 73774">
                <a:extLst>
                  <a:ext uri="{FF2B5EF4-FFF2-40B4-BE49-F238E27FC236}">
                    <a16:creationId xmlns:a16="http://schemas.microsoft.com/office/drawing/2014/main" id="{4D56572E-1534-972C-26A6-624689E63524}"/>
                  </a:ext>
                </a:extLst>
              </p14:cNvPr>
              <p14:cNvContentPartPr/>
              <p14:nvPr/>
            </p14:nvContentPartPr>
            <p14:xfrm>
              <a:off x="4565301" y="3980630"/>
              <a:ext cx="697320" cy="311040"/>
            </p14:xfrm>
          </p:contentPart>
        </mc:Choice>
        <mc:Fallback xmlns="">
          <p:pic>
            <p:nvPicPr>
              <p:cNvPr id="73774" name="حبر 73774">
                <a:extLst>
                  <a:ext uri="{FF2B5EF4-FFF2-40B4-BE49-F238E27FC236}">
                    <a16:creationId xmlns:a16="http://schemas.microsoft.com/office/drawing/2014/main" id="{4D56572E-1534-972C-26A6-624689E63524}"/>
                  </a:ext>
                </a:extLst>
              </p:cNvPr>
              <p:cNvPicPr/>
              <p:nvPr/>
            </p:nvPicPr>
            <p:blipFill>
              <a:blip r:embed="rId34"/>
              <a:stretch>
                <a:fillRect/>
              </a:stretch>
            </p:blipFill>
            <p:spPr>
              <a:xfrm>
                <a:off x="4550173" y="3965492"/>
                <a:ext cx="727936" cy="341675"/>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 name="حبر 1">
                <a:extLst>
                  <a:ext uri="{FF2B5EF4-FFF2-40B4-BE49-F238E27FC236}">
                    <a16:creationId xmlns:a16="http://schemas.microsoft.com/office/drawing/2014/main" id="{1325EC9E-9854-4FD4-748A-CD340C907C88}"/>
                  </a:ext>
                </a:extLst>
              </p14:cNvPr>
              <p14:cNvContentPartPr/>
              <p14:nvPr/>
            </p14:nvContentPartPr>
            <p14:xfrm>
              <a:off x="1808729" y="2065538"/>
              <a:ext cx="3344760" cy="134280"/>
            </p14:xfrm>
          </p:contentPart>
        </mc:Choice>
        <mc:Fallback>
          <p:pic>
            <p:nvPicPr>
              <p:cNvPr id="2" name="حبر 1">
                <a:extLst>
                  <a:ext uri="{FF2B5EF4-FFF2-40B4-BE49-F238E27FC236}">
                    <a16:creationId xmlns:a16="http://schemas.microsoft.com/office/drawing/2014/main" id="{1325EC9E-9854-4FD4-748A-CD340C907C88}"/>
                  </a:ext>
                </a:extLst>
              </p:cNvPr>
              <p:cNvPicPr/>
              <p:nvPr/>
            </p:nvPicPr>
            <p:blipFill>
              <a:blip r:embed="rId36"/>
              <a:stretch>
                <a:fillRect/>
              </a:stretch>
            </p:blipFill>
            <p:spPr>
              <a:xfrm>
                <a:off x="1788569" y="2045378"/>
                <a:ext cx="338544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7" name="حبر 28">
                <a:extLst>
                  <a:ext uri="{FF2B5EF4-FFF2-40B4-BE49-F238E27FC236}">
                    <a16:creationId xmlns:a16="http://schemas.microsoft.com/office/drawing/2014/main" id="{7D4457C7-661A-082C-90F5-2A664F0BDE2E}"/>
                  </a:ext>
                </a:extLst>
              </p14:cNvPr>
              <p14:cNvContentPartPr/>
              <p14:nvPr/>
            </p14:nvContentPartPr>
            <p14:xfrm>
              <a:off x="7137917" y="1433837"/>
              <a:ext cx="1771920" cy="304920"/>
            </p14:xfrm>
          </p:contentPart>
        </mc:Choice>
        <mc:Fallback>
          <p:pic>
            <p:nvPicPr>
              <p:cNvPr id="27" name="حبر 28">
                <a:extLst>
                  <a:ext uri="{FF2B5EF4-FFF2-40B4-BE49-F238E27FC236}">
                    <a16:creationId xmlns:a16="http://schemas.microsoft.com/office/drawing/2014/main" id="{7D4457C7-661A-082C-90F5-2A664F0BDE2E}"/>
                  </a:ext>
                </a:extLst>
              </p:cNvPr>
              <p:cNvPicPr/>
              <p:nvPr/>
            </p:nvPicPr>
            <p:blipFill>
              <a:blip r:embed="rId38"/>
              <a:stretch>
                <a:fillRect/>
              </a:stretch>
            </p:blipFill>
            <p:spPr>
              <a:xfrm>
                <a:off x="7122437" y="1418735"/>
                <a:ext cx="1802160" cy="335124"/>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9" name="حبر 28">
                <a:extLst>
                  <a:ext uri="{FF2B5EF4-FFF2-40B4-BE49-F238E27FC236}">
                    <a16:creationId xmlns:a16="http://schemas.microsoft.com/office/drawing/2014/main" id="{90619D6C-323A-A477-B197-52FF41DCFB53}"/>
                  </a:ext>
                </a:extLst>
              </p14:cNvPr>
              <p14:cNvContentPartPr/>
              <p14:nvPr/>
            </p14:nvContentPartPr>
            <p14:xfrm>
              <a:off x="1246043" y="1944010"/>
              <a:ext cx="312840" cy="3970440"/>
            </p14:xfrm>
          </p:contentPart>
        </mc:Choice>
        <mc:Fallback>
          <p:pic>
            <p:nvPicPr>
              <p:cNvPr id="29" name="حبر 28">
                <a:extLst>
                  <a:ext uri="{FF2B5EF4-FFF2-40B4-BE49-F238E27FC236}">
                    <a16:creationId xmlns:a16="http://schemas.microsoft.com/office/drawing/2014/main" id="{90619D6C-323A-A477-B197-52FF41DCFB53}"/>
                  </a:ext>
                </a:extLst>
              </p:cNvPr>
              <p:cNvPicPr/>
              <p:nvPr/>
            </p:nvPicPr>
            <p:blipFill>
              <a:blip r:embed="rId40"/>
              <a:stretch>
                <a:fillRect/>
              </a:stretch>
            </p:blipFill>
            <p:spPr>
              <a:xfrm>
                <a:off x="1230923" y="1928530"/>
                <a:ext cx="343440" cy="400104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30" name="حبر 29">
                <a:extLst>
                  <a:ext uri="{FF2B5EF4-FFF2-40B4-BE49-F238E27FC236}">
                    <a16:creationId xmlns:a16="http://schemas.microsoft.com/office/drawing/2014/main" id="{ACDC482B-3638-CB26-1D8F-18D5F03161A6}"/>
                  </a:ext>
                </a:extLst>
              </p14:cNvPr>
              <p14:cNvContentPartPr/>
              <p14:nvPr/>
            </p14:nvContentPartPr>
            <p14:xfrm>
              <a:off x="6737106" y="2761378"/>
              <a:ext cx="286560" cy="116280"/>
            </p14:xfrm>
          </p:contentPart>
        </mc:Choice>
        <mc:Fallback>
          <p:pic>
            <p:nvPicPr>
              <p:cNvPr id="30" name="حبر 29">
                <a:extLst>
                  <a:ext uri="{FF2B5EF4-FFF2-40B4-BE49-F238E27FC236}">
                    <a16:creationId xmlns:a16="http://schemas.microsoft.com/office/drawing/2014/main" id="{ACDC482B-3638-CB26-1D8F-18D5F03161A6}"/>
                  </a:ext>
                </a:extLst>
              </p:cNvPr>
              <p:cNvPicPr/>
              <p:nvPr/>
            </p:nvPicPr>
            <p:blipFill>
              <a:blip r:embed="rId42"/>
              <a:stretch>
                <a:fillRect/>
              </a:stretch>
            </p:blipFill>
            <p:spPr>
              <a:xfrm>
                <a:off x="6721626" y="2745898"/>
                <a:ext cx="31716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45" name="حبر 47">
                <a:extLst>
                  <a:ext uri="{FF2B5EF4-FFF2-40B4-BE49-F238E27FC236}">
                    <a16:creationId xmlns:a16="http://schemas.microsoft.com/office/drawing/2014/main" id="{69EBFAB2-E2AF-F82C-3B7B-24B4EB5B9AEB}"/>
                  </a:ext>
                </a:extLst>
              </p14:cNvPr>
              <p14:cNvContentPartPr/>
              <p14:nvPr/>
            </p14:nvContentPartPr>
            <p14:xfrm>
              <a:off x="7206522" y="2592633"/>
              <a:ext cx="1319400" cy="291240"/>
            </p14:xfrm>
          </p:contentPart>
        </mc:Choice>
        <mc:Fallback>
          <p:pic>
            <p:nvPicPr>
              <p:cNvPr id="45" name="حبر 47">
                <a:extLst>
                  <a:ext uri="{FF2B5EF4-FFF2-40B4-BE49-F238E27FC236}">
                    <a16:creationId xmlns:a16="http://schemas.microsoft.com/office/drawing/2014/main" id="{69EBFAB2-E2AF-F82C-3B7B-24B4EB5B9AEB}"/>
                  </a:ext>
                </a:extLst>
              </p:cNvPr>
              <p:cNvPicPr/>
              <p:nvPr/>
            </p:nvPicPr>
            <p:blipFill>
              <a:blip r:embed="rId44"/>
              <a:stretch>
                <a:fillRect/>
              </a:stretch>
            </p:blipFill>
            <p:spPr>
              <a:xfrm>
                <a:off x="7191402" y="2577494"/>
                <a:ext cx="1349640" cy="321878"/>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56" name="حبر 56">
                <a:extLst>
                  <a:ext uri="{FF2B5EF4-FFF2-40B4-BE49-F238E27FC236}">
                    <a16:creationId xmlns:a16="http://schemas.microsoft.com/office/drawing/2014/main" id="{86A13071-21E5-F714-F40D-FE67D04FD488}"/>
                  </a:ext>
                </a:extLst>
              </p14:cNvPr>
              <p14:cNvContentPartPr/>
              <p14:nvPr/>
            </p14:nvContentPartPr>
            <p14:xfrm>
              <a:off x="7385870" y="2338833"/>
              <a:ext cx="835560" cy="226440"/>
            </p14:xfrm>
          </p:contentPart>
        </mc:Choice>
        <mc:Fallback>
          <p:pic>
            <p:nvPicPr>
              <p:cNvPr id="56" name="حبر 56">
                <a:extLst>
                  <a:ext uri="{FF2B5EF4-FFF2-40B4-BE49-F238E27FC236}">
                    <a16:creationId xmlns:a16="http://schemas.microsoft.com/office/drawing/2014/main" id="{86A13071-21E5-F714-F40D-FE67D04FD488}"/>
                  </a:ext>
                </a:extLst>
              </p:cNvPr>
              <p:cNvPicPr/>
              <p:nvPr/>
            </p:nvPicPr>
            <p:blipFill>
              <a:blip r:embed="rId46"/>
              <a:stretch>
                <a:fillRect/>
              </a:stretch>
            </p:blipFill>
            <p:spPr>
              <a:xfrm>
                <a:off x="7370750" y="2323713"/>
                <a:ext cx="86580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73737" name="حبر 73737">
                <a:extLst>
                  <a:ext uri="{FF2B5EF4-FFF2-40B4-BE49-F238E27FC236}">
                    <a16:creationId xmlns:a16="http://schemas.microsoft.com/office/drawing/2014/main" id="{38A19227-18ED-F446-E3CD-44B0EE9F8099}"/>
                  </a:ext>
                </a:extLst>
              </p14:cNvPr>
              <p14:cNvContentPartPr/>
              <p14:nvPr/>
            </p14:nvContentPartPr>
            <p14:xfrm>
              <a:off x="6763145" y="3017054"/>
              <a:ext cx="1324421" cy="314286"/>
            </p14:xfrm>
          </p:contentPart>
        </mc:Choice>
        <mc:Fallback>
          <p:pic>
            <p:nvPicPr>
              <p:cNvPr id="73737" name="حبر 73737">
                <a:extLst>
                  <a:ext uri="{FF2B5EF4-FFF2-40B4-BE49-F238E27FC236}">
                    <a16:creationId xmlns:a16="http://schemas.microsoft.com/office/drawing/2014/main" id="{38A19227-18ED-F446-E3CD-44B0EE9F8099}"/>
                  </a:ext>
                </a:extLst>
              </p:cNvPr>
              <p:cNvPicPr/>
              <p:nvPr/>
            </p:nvPicPr>
            <p:blipFill>
              <a:blip r:embed="rId48"/>
              <a:stretch>
                <a:fillRect/>
              </a:stretch>
            </p:blipFill>
            <p:spPr>
              <a:xfrm>
                <a:off x="6748025" y="3001916"/>
                <a:ext cx="1355021" cy="344922"/>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73745" name="حبر 73745">
                <a:extLst>
                  <a:ext uri="{FF2B5EF4-FFF2-40B4-BE49-F238E27FC236}">
                    <a16:creationId xmlns:a16="http://schemas.microsoft.com/office/drawing/2014/main" id="{8D2590EF-ADCC-0F59-ED2A-A03642CA55E3}"/>
                  </a:ext>
                </a:extLst>
              </p14:cNvPr>
              <p14:cNvContentPartPr/>
              <p14:nvPr/>
            </p14:nvContentPartPr>
            <p14:xfrm>
              <a:off x="8082470" y="3030988"/>
              <a:ext cx="489600" cy="263160"/>
            </p14:xfrm>
          </p:contentPart>
        </mc:Choice>
        <mc:Fallback>
          <p:pic>
            <p:nvPicPr>
              <p:cNvPr id="73745" name="حبر 73745">
                <a:extLst>
                  <a:ext uri="{FF2B5EF4-FFF2-40B4-BE49-F238E27FC236}">
                    <a16:creationId xmlns:a16="http://schemas.microsoft.com/office/drawing/2014/main" id="{8D2590EF-ADCC-0F59-ED2A-A03642CA55E3}"/>
                  </a:ext>
                </a:extLst>
              </p:cNvPr>
              <p:cNvPicPr/>
              <p:nvPr/>
            </p:nvPicPr>
            <p:blipFill>
              <a:blip r:embed="rId50"/>
              <a:stretch>
                <a:fillRect/>
              </a:stretch>
            </p:blipFill>
            <p:spPr>
              <a:xfrm>
                <a:off x="8067339" y="3015508"/>
                <a:ext cx="520223" cy="29376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73750" name="حبر 73750">
                <a:extLst>
                  <a:ext uri="{FF2B5EF4-FFF2-40B4-BE49-F238E27FC236}">
                    <a16:creationId xmlns:a16="http://schemas.microsoft.com/office/drawing/2014/main" id="{CEA131AD-D421-B8B6-94FA-CE4B086E875C}"/>
                  </a:ext>
                </a:extLst>
              </p14:cNvPr>
              <p14:cNvContentPartPr/>
              <p14:nvPr/>
            </p14:nvContentPartPr>
            <p14:xfrm>
              <a:off x="6046797" y="4047349"/>
              <a:ext cx="562680" cy="225360"/>
            </p14:xfrm>
          </p:contentPart>
        </mc:Choice>
        <mc:Fallback>
          <p:pic>
            <p:nvPicPr>
              <p:cNvPr id="73750" name="حبر 73750">
                <a:extLst>
                  <a:ext uri="{FF2B5EF4-FFF2-40B4-BE49-F238E27FC236}">
                    <a16:creationId xmlns:a16="http://schemas.microsoft.com/office/drawing/2014/main" id="{CEA131AD-D421-B8B6-94FA-CE4B086E875C}"/>
                  </a:ext>
                </a:extLst>
              </p:cNvPr>
              <p:cNvPicPr/>
              <p:nvPr/>
            </p:nvPicPr>
            <p:blipFill>
              <a:blip r:embed="rId52"/>
              <a:stretch>
                <a:fillRect/>
              </a:stretch>
            </p:blipFill>
            <p:spPr>
              <a:xfrm>
                <a:off x="6031677" y="4032229"/>
                <a:ext cx="59292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73754" name="حبر 73754">
                <a:extLst>
                  <a:ext uri="{FF2B5EF4-FFF2-40B4-BE49-F238E27FC236}">
                    <a16:creationId xmlns:a16="http://schemas.microsoft.com/office/drawing/2014/main" id="{024EE245-0A7C-4008-6EBE-F1B31E3FD203}"/>
                  </a:ext>
                </a:extLst>
              </p14:cNvPr>
              <p14:cNvContentPartPr/>
              <p14:nvPr/>
            </p14:nvContentPartPr>
            <p14:xfrm>
              <a:off x="6628557" y="4020349"/>
              <a:ext cx="289080" cy="164160"/>
            </p14:xfrm>
          </p:contentPart>
        </mc:Choice>
        <mc:Fallback>
          <p:pic>
            <p:nvPicPr>
              <p:cNvPr id="73754" name="حبر 73754">
                <a:extLst>
                  <a:ext uri="{FF2B5EF4-FFF2-40B4-BE49-F238E27FC236}">
                    <a16:creationId xmlns:a16="http://schemas.microsoft.com/office/drawing/2014/main" id="{024EE245-0A7C-4008-6EBE-F1B31E3FD203}"/>
                  </a:ext>
                </a:extLst>
              </p:cNvPr>
              <p:cNvPicPr/>
              <p:nvPr/>
            </p:nvPicPr>
            <p:blipFill>
              <a:blip r:embed="rId54"/>
              <a:stretch>
                <a:fillRect/>
              </a:stretch>
            </p:blipFill>
            <p:spPr>
              <a:xfrm>
                <a:off x="6613418" y="4004903"/>
                <a:ext cx="319718" cy="194334"/>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73757" name="حبر 73757">
                <a:extLst>
                  <a:ext uri="{FF2B5EF4-FFF2-40B4-BE49-F238E27FC236}">
                    <a16:creationId xmlns:a16="http://schemas.microsoft.com/office/drawing/2014/main" id="{E30407CC-69B0-08C9-7F3C-B5B4B6FC8529}"/>
                  </a:ext>
                </a:extLst>
              </p14:cNvPr>
              <p14:cNvContentPartPr/>
              <p14:nvPr/>
            </p14:nvContentPartPr>
            <p14:xfrm>
              <a:off x="7029237" y="3988669"/>
              <a:ext cx="171720" cy="181080"/>
            </p14:xfrm>
          </p:contentPart>
        </mc:Choice>
        <mc:Fallback>
          <p:pic>
            <p:nvPicPr>
              <p:cNvPr id="73757" name="حبر 73757">
                <a:extLst>
                  <a:ext uri="{FF2B5EF4-FFF2-40B4-BE49-F238E27FC236}">
                    <a16:creationId xmlns:a16="http://schemas.microsoft.com/office/drawing/2014/main" id="{E30407CC-69B0-08C9-7F3C-B5B4B6FC8529}"/>
                  </a:ext>
                </a:extLst>
              </p:cNvPr>
              <p:cNvPicPr/>
              <p:nvPr/>
            </p:nvPicPr>
            <p:blipFill>
              <a:blip r:embed="rId56"/>
              <a:stretch>
                <a:fillRect/>
              </a:stretch>
            </p:blipFill>
            <p:spPr>
              <a:xfrm>
                <a:off x="7014085" y="3973549"/>
                <a:ext cx="202384"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73760" name="حبر 73760">
                <a:extLst>
                  <a:ext uri="{FF2B5EF4-FFF2-40B4-BE49-F238E27FC236}">
                    <a16:creationId xmlns:a16="http://schemas.microsoft.com/office/drawing/2014/main" id="{383AF45E-3483-4AFF-EB6E-048CECBD30CE}"/>
                  </a:ext>
                </a:extLst>
              </p14:cNvPr>
              <p14:cNvContentPartPr/>
              <p14:nvPr/>
            </p14:nvContentPartPr>
            <p14:xfrm>
              <a:off x="7244517" y="3881389"/>
              <a:ext cx="151920" cy="245160"/>
            </p14:xfrm>
          </p:contentPart>
        </mc:Choice>
        <mc:Fallback>
          <p:pic>
            <p:nvPicPr>
              <p:cNvPr id="73760" name="حبر 73760">
                <a:extLst>
                  <a:ext uri="{FF2B5EF4-FFF2-40B4-BE49-F238E27FC236}">
                    <a16:creationId xmlns:a16="http://schemas.microsoft.com/office/drawing/2014/main" id="{383AF45E-3483-4AFF-EB6E-048CECBD30CE}"/>
                  </a:ext>
                </a:extLst>
              </p:cNvPr>
              <p:cNvPicPr/>
              <p:nvPr/>
            </p:nvPicPr>
            <p:blipFill>
              <a:blip r:embed="rId58"/>
              <a:stretch>
                <a:fillRect/>
              </a:stretch>
            </p:blipFill>
            <p:spPr>
              <a:xfrm>
                <a:off x="7229037" y="3865909"/>
                <a:ext cx="182520" cy="27576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73766" name="حبر 73766">
                <a:extLst>
                  <a:ext uri="{FF2B5EF4-FFF2-40B4-BE49-F238E27FC236}">
                    <a16:creationId xmlns:a16="http://schemas.microsoft.com/office/drawing/2014/main" id="{E4E59485-FA4E-8BBF-94EC-6A0C0C1721DC}"/>
                  </a:ext>
                </a:extLst>
              </p14:cNvPr>
              <p14:cNvContentPartPr/>
              <p14:nvPr/>
            </p14:nvContentPartPr>
            <p14:xfrm>
              <a:off x="7454757" y="3886789"/>
              <a:ext cx="313200" cy="185400"/>
            </p14:xfrm>
          </p:contentPart>
        </mc:Choice>
        <mc:Fallback>
          <p:pic>
            <p:nvPicPr>
              <p:cNvPr id="73766" name="حبر 73766">
                <a:extLst>
                  <a:ext uri="{FF2B5EF4-FFF2-40B4-BE49-F238E27FC236}">
                    <a16:creationId xmlns:a16="http://schemas.microsoft.com/office/drawing/2014/main" id="{E4E59485-FA4E-8BBF-94EC-6A0C0C1721DC}"/>
                  </a:ext>
                </a:extLst>
              </p:cNvPr>
              <p:cNvPicPr/>
              <p:nvPr/>
            </p:nvPicPr>
            <p:blipFill>
              <a:blip r:embed="rId60"/>
              <a:stretch>
                <a:fillRect/>
              </a:stretch>
            </p:blipFill>
            <p:spPr>
              <a:xfrm>
                <a:off x="7439277" y="3871309"/>
                <a:ext cx="3438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73784" name="حبر 73784">
                <a:extLst>
                  <a:ext uri="{FF2B5EF4-FFF2-40B4-BE49-F238E27FC236}">
                    <a16:creationId xmlns:a16="http://schemas.microsoft.com/office/drawing/2014/main" id="{826C308C-4F99-8958-5C68-A4548F2A89F3}"/>
                  </a:ext>
                </a:extLst>
              </p14:cNvPr>
              <p14:cNvContentPartPr/>
              <p14:nvPr/>
            </p14:nvContentPartPr>
            <p14:xfrm>
              <a:off x="7244517" y="3861589"/>
              <a:ext cx="1149120" cy="445320"/>
            </p14:xfrm>
          </p:contentPart>
        </mc:Choice>
        <mc:Fallback>
          <p:pic>
            <p:nvPicPr>
              <p:cNvPr id="73784" name="حبر 73784">
                <a:extLst>
                  <a:ext uri="{FF2B5EF4-FFF2-40B4-BE49-F238E27FC236}">
                    <a16:creationId xmlns:a16="http://schemas.microsoft.com/office/drawing/2014/main" id="{826C308C-4F99-8958-5C68-A4548F2A89F3}"/>
                  </a:ext>
                </a:extLst>
              </p:cNvPr>
              <p:cNvPicPr/>
              <p:nvPr/>
            </p:nvPicPr>
            <p:blipFill>
              <a:blip r:embed="rId62"/>
              <a:stretch>
                <a:fillRect/>
              </a:stretch>
            </p:blipFill>
            <p:spPr>
              <a:xfrm>
                <a:off x="7229037" y="3846469"/>
                <a:ext cx="1179720" cy="47556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73788" name="حبر 73788">
                <a:extLst>
                  <a:ext uri="{FF2B5EF4-FFF2-40B4-BE49-F238E27FC236}">
                    <a16:creationId xmlns:a16="http://schemas.microsoft.com/office/drawing/2014/main" id="{368F4348-B990-94B9-C68A-8453696CFA6E}"/>
                  </a:ext>
                </a:extLst>
              </p14:cNvPr>
              <p14:cNvContentPartPr/>
              <p14:nvPr/>
            </p14:nvContentPartPr>
            <p14:xfrm>
              <a:off x="8520352" y="3837374"/>
              <a:ext cx="410760" cy="142200"/>
            </p14:xfrm>
          </p:contentPart>
        </mc:Choice>
        <mc:Fallback>
          <p:pic>
            <p:nvPicPr>
              <p:cNvPr id="73788" name="حبر 73788">
                <a:extLst>
                  <a:ext uri="{FF2B5EF4-FFF2-40B4-BE49-F238E27FC236}">
                    <a16:creationId xmlns:a16="http://schemas.microsoft.com/office/drawing/2014/main" id="{368F4348-B990-94B9-C68A-8453696CFA6E}"/>
                  </a:ext>
                </a:extLst>
              </p:cNvPr>
              <p:cNvPicPr/>
              <p:nvPr/>
            </p:nvPicPr>
            <p:blipFill>
              <a:blip r:embed="rId64"/>
              <a:stretch>
                <a:fillRect/>
              </a:stretch>
            </p:blipFill>
            <p:spPr>
              <a:xfrm>
                <a:off x="8505245" y="3821894"/>
                <a:ext cx="440974"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73789" name="حبر 73788">
                <a:extLst>
                  <a:ext uri="{FF2B5EF4-FFF2-40B4-BE49-F238E27FC236}">
                    <a16:creationId xmlns:a16="http://schemas.microsoft.com/office/drawing/2014/main" id="{AD632445-63A9-36E7-AD6A-68A1715793CA}"/>
                  </a:ext>
                </a:extLst>
              </p14:cNvPr>
              <p14:cNvContentPartPr/>
              <p14:nvPr/>
            </p14:nvContentPartPr>
            <p14:xfrm>
              <a:off x="6342265" y="4657598"/>
              <a:ext cx="226440" cy="194760"/>
            </p14:xfrm>
          </p:contentPart>
        </mc:Choice>
        <mc:Fallback>
          <p:pic>
            <p:nvPicPr>
              <p:cNvPr id="73789" name="حبر 73788">
                <a:extLst>
                  <a:ext uri="{FF2B5EF4-FFF2-40B4-BE49-F238E27FC236}">
                    <a16:creationId xmlns:a16="http://schemas.microsoft.com/office/drawing/2014/main" id="{AD632445-63A9-36E7-AD6A-68A1715793CA}"/>
                  </a:ext>
                </a:extLst>
              </p:cNvPr>
              <p:cNvPicPr/>
              <p:nvPr/>
            </p:nvPicPr>
            <p:blipFill>
              <a:blip r:embed="rId66"/>
              <a:stretch>
                <a:fillRect/>
              </a:stretch>
            </p:blipFill>
            <p:spPr>
              <a:xfrm>
                <a:off x="6327145" y="4642478"/>
                <a:ext cx="25704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73797" name="حبر 73797">
                <a:extLst>
                  <a:ext uri="{FF2B5EF4-FFF2-40B4-BE49-F238E27FC236}">
                    <a16:creationId xmlns:a16="http://schemas.microsoft.com/office/drawing/2014/main" id="{90F1F163-D165-7635-6492-3281D9531259}"/>
                  </a:ext>
                </a:extLst>
              </p14:cNvPr>
              <p14:cNvContentPartPr/>
              <p14:nvPr/>
            </p14:nvContentPartPr>
            <p14:xfrm>
              <a:off x="7739785" y="4441958"/>
              <a:ext cx="820440" cy="318600"/>
            </p14:xfrm>
          </p:contentPart>
        </mc:Choice>
        <mc:Fallback>
          <p:pic>
            <p:nvPicPr>
              <p:cNvPr id="73797" name="حبر 73797">
                <a:extLst>
                  <a:ext uri="{FF2B5EF4-FFF2-40B4-BE49-F238E27FC236}">
                    <a16:creationId xmlns:a16="http://schemas.microsoft.com/office/drawing/2014/main" id="{90F1F163-D165-7635-6492-3281D9531259}"/>
                  </a:ext>
                </a:extLst>
              </p:cNvPr>
              <p:cNvPicPr/>
              <p:nvPr/>
            </p:nvPicPr>
            <p:blipFill>
              <a:blip r:embed="rId68"/>
              <a:stretch>
                <a:fillRect/>
              </a:stretch>
            </p:blipFill>
            <p:spPr>
              <a:xfrm>
                <a:off x="7724312" y="4426495"/>
                <a:ext cx="851027" cy="348806"/>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73810" name="حبر 73810">
                <a:extLst>
                  <a:ext uri="{FF2B5EF4-FFF2-40B4-BE49-F238E27FC236}">
                    <a16:creationId xmlns:a16="http://schemas.microsoft.com/office/drawing/2014/main" id="{589579C0-9A07-41E2-EFBA-E7CE30F125F4}"/>
                  </a:ext>
                </a:extLst>
              </p14:cNvPr>
              <p14:cNvContentPartPr/>
              <p14:nvPr/>
            </p14:nvContentPartPr>
            <p14:xfrm>
              <a:off x="6839616" y="4512151"/>
              <a:ext cx="846360" cy="269640"/>
            </p14:xfrm>
          </p:contentPart>
        </mc:Choice>
        <mc:Fallback>
          <p:pic>
            <p:nvPicPr>
              <p:cNvPr id="73810" name="حبر 73810">
                <a:extLst>
                  <a:ext uri="{FF2B5EF4-FFF2-40B4-BE49-F238E27FC236}">
                    <a16:creationId xmlns:a16="http://schemas.microsoft.com/office/drawing/2014/main" id="{589579C0-9A07-41E2-EFBA-E7CE30F125F4}"/>
                  </a:ext>
                </a:extLst>
              </p:cNvPr>
              <p:cNvPicPr/>
              <p:nvPr/>
            </p:nvPicPr>
            <p:blipFill>
              <a:blip r:embed="rId70"/>
              <a:stretch>
                <a:fillRect/>
              </a:stretch>
            </p:blipFill>
            <p:spPr>
              <a:xfrm>
                <a:off x="6824136" y="4496692"/>
                <a:ext cx="876960" cy="300199"/>
              </a:xfrm>
              <a:prstGeom prst="rect">
                <a:avLst/>
              </a:prstGeom>
            </p:spPr>
          </p:pic>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bwMode="auto">
          <a:xfrm>
            <a:off x="889488" y="201641"/>
            <a:ext cx="8143605" cy="1233323"/>
          </a:xfrm>
        </p:spPr>
        <p:txBody>
          <a:bodyPr wrap="square" numCol="1" anchorCtr="0" compatLnSpc="1">
            <a:prstTxWarp prst="textNoShape">
              <a:avLst/>
            </a:prstTxWarp>
          </a:bodyPr>
          <a:lstStyle/>
          <a:p>
            <a:r>
              <a:rPr lang="en-US" sz="4000" dirty="0">
                <a:ea typeface="ＭＳ Ｐゴシック" pitchFamily="34" charset="-128"/>
              </a:rPr>
              <a:t>Individual Differences, Organizational Constraints, and Decision Making</a:t>
            </a:r>
            <a:endParaRPr lang="en-US" sz="4000" dirty="0">
              <a:effectLst/>
              <a:latin typeface="Arial Narrow" pitchFamily="34" charset="0"/>
              <a:ea typeface="ＭＳ Ｐゴシック" pitchFamily="34" charset="-128"/>
            </a:endParaRPr>
          </a:p>
        </p:txBody>
      </p:sp>
      <p:sp>
        <p:nvSpPr>
          <p:cNvPr id="77832" name="Content Placeholder 13"/>
          <p:cNvSpPr>
            <a:spLocks noGrp="1"/>
          </p:cNvSpPr>
          <p:nvPr>
            <p:ph idx="1"/>
          </p:nvPr>
        </p:nvSpPr>
        <p:spPr bwMode="auto">
          <a:xfrm>
            <a:off x="1150335" y="1712393"/>
            <a:ext cx="7882758" cy="4467690"/>
          </a:xfrm>
        </p:spPr>
        <p:txBody>
          <a:bodyPr wrap="square" numCol="1" anchor="t" anchorCtr="0" compatLnSpc="1">
            <a:prstTxWarp prst="textNoShape">
              <a:avLst/>
            </a:prstTxWarp>
          </a:bodyPr>
          <a:lstStyle/>
          <a:p>
            <a:pPr eaLnBrk="1" hangingPunct="1"/>
            <a:endParaRPr lang="en-US" sz="2800" dirty="0">
              <a:effectLst/>
              <a:ea typeface="ＭＳ Ｐゴシック" pitchFamily="34" charset="-128"/>
            </a:endParaRPr>
          </a:p>
          <a:p>
            <a:pPr eaLnBrk="1" hangingPunct="1"/>
            <a:r>
              <a:rPr lang="en-US" sz="2800" dirty="0">
                <a:effectLst/>
                <a:ea typeface="ＭＳ Ｐゴシック" pitchFamily="34" charset="-128"/>
              </a:rPr>
              <a:t>Organizational Constraints</a:t>
            </a:r>
          </a:p>
          <a:p>
            <a:pPr lvl="1"/>
            <a:r>
              <a:rPr lang="en-US" sz="2800" dirty="0">
                <a:effectLst/>
                <a:ea typeface="ＭＳ Ｐゴシック" pitchFamily="34" charset="-128"/>
              </a:rPr>
              <a:t>Performance Evaluation Systems</a:t>
            </a:r>
          </a:p>
          <a:p>
            <a:pPr lvl="1"/>
            <a:r>
              <a:rPr lang="en-US" sz="2800" dirty="0">
                <a:effectLst/>
                <a:ea typeface="ＭＳ Ｐゴシック" pitchFamily="34" charset="-128"/>
              </a:rPr>
              <a:t>Reward Systems</a:t>
            </a:r>
          </a:p>
          <a:p>
            <a:pPr lvl="1"/>
            <a:r>
              <a:rPr lang="en-US" sz="2800" dirty="0">
                <a:effectLst/>
                <a:ea typeface="ＭＳ Ｐゴシック" pitchFamily="34" charset="-128"/>
              </a:rPr>
              <a:t>Formal Regulations</a:t>
            </a:r>
          </a:p>
          <a:p>
            <a:pPr lvl="1"/>
            <a:r>
              <a:rPr lang="en-US" sz="2800" dirty="0">
                <a:effectLst/>
                <a:ea typeface="ＭＳ Ｐゴシック" pitchFamily="34" charset="-128"/>
              </a:rPr>
              <a:t>System-Imposed Time Constraints</a:t>
            </a:r>
          </a:p>
          <a:p>
            <a:pPr lvl="1"/>
            <a:r>
              <a:rPr lang="en-US" sz="2800" dirty="0">
                <a:effectLst/>
                <a:ea typeface="ＭＳ Ｐゴシック" pitchFamily="34" charset="-128"/>
              </a:rPr>
              <a:t>Historical Precedents</a:t>
            </a:r>
          </a:p>
          <a:p>
            <a:pPr eaLnBrk="1" hangingPunct="1"/>
            <a:endParaRPr lang="en-US" sz="3200" dirty="0">
              <a:effectLst/>
              <a:latin typeface="Arial" charset="0"/>
              <a:ea typeface="ＭＳ Ｐゴシック" pitchFamily="34" charset="-128"/>
            </a:endParaRPr>
          </a:p>
        </p:txBody>
      </p:sp>
      <p:sp>
        <p:nvSpPr>
          <p:cNvPr id="7" name="Slide Number Placeholder 5"/>
          <p:cNvSpPr>
            <a:spLocks noGrp="1"/>
          </p:cNvSpPr>
          <p:nvPr>
            <p:ph type="sldNum" sz="quarter" idx="12"/>
          </p:nvPr>
        </p:nvSpPr>
        <p:spPr/>
        <p:txBody>
          <a:bodyPr/>
          <a:lstStyle/>
          <a:p>
            <a:pPr>
              <a:defRPr/>
            </a:pPr>
            <a:r>
              <a:rPr lang="en-US" dirty="0"/>
              <a:t>6-</a:t>
            </a:r>
            <a:fld id="{35B523B4-38AF-48ED-90CF-BC3A39A1BBB2}" type="slidenum">
              <a:rPr lang="en-US"/>
              <a:pPr>
                <a:defRPr/>
              </a:pPr>
              <a:t>28</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5</a:t>
            </a:r>
          </a:p>
        </p:txBody>
      </p:sp>
      <mc:AlternateContent xmlns:mc="http://schemas.openxmlformats.org/markup-compatibility/2006" xmlns:p14="http://schemas.microsoft.com/office/powerpoint/2010/main">
        <mc:Choice Requires="p14">
          <p:contentPart p14:bwMode="auto" r:id="rId3">
            <p14:nvContentPartPr>
              <p14:cNvPr id="19" name="حبر 19">
                <a:extLst>
                  <a:ext uri="{FF2B5EF4-FFF2-40B4-BE49-F238E27FC236}">
                    <a16:creationId xmlns:a16="http://schemas.microsoft.com/office/drawing/2014/main" id="{96C5EC85-3099-41F6-41CD-3099544AB7F5}"/>
                  </a:ext>
                </a:extLst>
              </p14:cNvPr>
              <p14:cNvContentPartPr/>
              <p14:nvPr/>
            </p14:nvContentPartPr>
            <p14:xfrm>
              <a:off x="6285683" y="2214730"/>
              <a:ext cx="1834920" cy="433800"/>
            </p14:xfrm>
          </p:contentPart>
        </mc:Choice>
        <mc:Fallback xmlns="">
          <p:pic>
            <p:nvPicPr>
              <p:cNvPr id="19" name="حبر 19">
                <a:extLst>
                  <a:ext uri="{FF2B5EF4-FFF2-40B4-BE49-F238E27FC236}">
                    <a16:creationId xmlns:a16="http://schemas.microsoft.com/office/drawing/2014/main" id="{96C5EC85-3099-41F6-41CD-3099544AB7F5}"/>
                  </a:ext>
                </a:extLst>
              </p:cNvPr>
              <p:cNvPicPr/>
              <p:nvPr/>
            </p:nvPicPr>
            <p:blipFill>
              <a:blip r:embed="rId4"/>
              <a:stretch>
                <a:fillRect/>
              </a:stretch>
            </p:blipFill>
            <p:spPr>
              <a:xfrm>
                <a:off x="6270563" y="2199610"/>
                <a:ext cx="1865160" cy="4644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 name="حبر 1">
                <a:extLst>
                  <a:ext uri="{FF2B5EF4-FFF2-40B4-BE49-F238E27FC236}">
                    <a16:creationId xmlns:a16="http://schemas.microsoft.com/office/drawing/2014/main" id="{7F49E0A1-DE49-6CF9-2BD4-212B08B75891}"/>
                  </a:ext>
                </a:extLst>
              </p14:cNvPr>
              <p14:cNvContentPartPr/>
              <p14:nvPr/>
            </p14:nvContentPartPr>
            <p14:xfrm>
              <a:off x="7345163" y="5117770"/>
              <a:ext cx="49680" cy="40680"/>
            </p14:xfrm>
          </p:contentPart>
        </mc:Choice>
        <mc:Fallback>
          <p:pic>
            <p:nvPicPr>
              <p:cNvPr id="2" name="حبر 1">
                <a:extLst>
                  <a:ext uri="{FF2B5EF4-FFF2-40B4-BE49-F238E27FC236}">
                    <a16:creationId xmlns:a16="http://schemas.microsoft.com/office/drawing/2014/main" id="{7F49E0A1-DE49-6CF9-2BD4-212B08B75891}"/>
                  </a:ext>
                </a:extLst>
              </p:cNvPr>
              <p:cNvPicPr/>
              <p:nvPr/>
            </p:nvPicPr>
            <p:blipFill>
              <a:blip r:embed="rId6"/>
              <a:stretch>
                <a:fillRect/>
              </a:stretch>
            </p:blipFill>
            <p:spPr>
              <a:xfrm>
                <a:off x="7330043" y="5102290"/>
                <a:ext cx="80280" cy="712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1" name="حبر 21">
                <a:extLst>
                  <a:ext uri="{FF2B5EF4-FFF2-40B4-BE49-F238E27FC236}">
                    <a16:creationId xmlns:a16="http://schemas.microsoft.com/office/drawing/2014/main" id="{641D62A2-48DA-DFA5-AF03-21120737331B}"/>
                  </a:ext>
                </a:extLst>
              </p14:cNvPr>
              <p14:cNvContentPartPr/>
              <p14:nvPr/>
            </p14:nvContentPartPr>
            <p14:xfrm>
              <a:off x="512760" y="3235184"/>
              <a:ext cx="1061640" cy="357840"/>
            </p14:xfrm>
          </p:contentPart>
        </mc:Choice>
        <mc:Fallback>
          <p:pic>
            <p:nvPicPr>
              <p:cNvPr id="21" name="حبر 21">
                <a:extLst>
                  <a:ext uri="{FF2B5EF4-FFF2-40B4-BE49-F238E27FC236}">
                    <a16:creationId xmlns:a16="http://schemas.microsoft.com/office/drawing/2014/main" id="{641D62A2-48DA-DFA5-AF03-21120737331B}"/>
                  </a:ext>
                </a:extLst>
              </p:cNvPr>
              <p:cNvPicPr/>
              <p:nvPr/>
            </p:nvPicPr>
            <p:blipFill>
              <a:blip r:embed="rId8"/>
              <a:stretch>
                <a:fillRect/>
              </a:stretch>
            </p:blipFill>
            <p:spPr>
              <a:xfrm>
                <a:off x="497285" y="3220064"/>
                <a:ext cx="1092230" cy="3884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0" name="حبر 29">
                <a:extLst>
                  <a:ext uri="{FF2B5EF4-FFF2-40B4-BE49-F238E27FC236}">
                    <a16:creationId xmlns:a16="http://schemas.microsoft.com/office/drawing/2014/main" id="{60555A96-95E9-3077-1431-E28FDF525CA3}"/>
                  </a:ext>
                </a:extLst>
              </p14:cNvPr>
              <p14:cNvContentPartPr/>
              <p14:nvPr/>
            </p14:nvContentPartPr>
            <p14:xfrm>
              <a:off x="700320" y="3773384"/>
              <a:ext cx="29160" cy="360"/>
            </p14:xfrm>
          </p:contentPart>
        </mc:Choice>
        <mc:Fallback>
          <p:pic>
            <p:nvPicPr>
              <p:cNvPr id="30" name="حبر 29">
                <a:extLst>
                  <a:ext uri="{FF2B5EF4-FFF2-40B4-BE49-F238E27FC236}">
                    <a16:creationId xmlns:a16="http://schemas.microsoft.com/office/drawing/2014/main" id="{60555A96-95E9-3077-1431-E28FDF525CA3}"/>
                  </a:ext>
                </a:extLst>
              </p:cNvPr>
              <p:cNvPicPr/>
              <p:nvPr/>
            </p:nvPicPr>
            <p:blipFill>
              <a:blip r:embed="rId10"/>
              <a:stretch>
                <a:fillRect/>
              </a:stretch>
            </p:blipFill>
            <p:spPr>
              <a:xfrm>
                <a:off x="685200" y="3757904"/>
                <a:ext cx="5976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1" name="حبر 31">
                <a:extLst>
                  <a:ext uri="{FF2B5EF4-FFF2-40B4-BE49-F238E27FC236}">
                    <a16:creationId xmlns:a16="http://schemas.microsoft.com/office/drawing/2014/main" id="{E6B77C6D-75CB-553A-BBA5-6674B0A856B7}"/>
                  </a:ext>
                </a:extLst>
              </p14:cNvPr>
              <p14:cNvContentPartPr/>
              <p14:nvPr/>
            </p14:nvContentPartPr>
            <p14:xfrm>
              <a:off x="721920" y="3910544"/>
              <a:ext cx="874440" cy="263880"/>
            </p14:xfrm>
          </p:contentPart>
        </mc:Choice>
        <mc:Fallback>
          <p:pic>
            <p:nvPicPr>
              <p:cNvPr id="31" name="حبر 31">
                <a:extLst>
                  <a:ext uri="{FF2B5EF4-FFF2-40B4-BE49-F238E27FC236}">
                    <a16:creationId xmlns:a16="http://schemas.microsoft.com/office/drawing/2014/main" id="{E6B77C6D-75CB-553A-BBA5-6674B0A856B7}"/>
                  </a:ext>
                </a:extLst>
              </p:cNvPr>
              <p:cNvPicPr/>
              <p:nvPr/>
            </p:nvPicPr>
            <p:blipFill>
              <a:blip r:embed="rId12"/>
              <a:stretch>
                <a:fillRect/>
              </a:stretch>
            </p:blipFill>
            <p:spPr>
              <a:xfrm>
                <a:off x="706794" y="3895064"/>
                <a:ext cx="905053" cy="2944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41" name="حبر 41">
                <a:extLst>
                  <a:ext uri="{FF2B5EF4-FFF2-40B4-BE49-F238E27FC236}">
                    <a16:creationId xmlns:a16="http://schemas.microsoft.com/office/drawing/2014/main" id="{3DA0BFD1-40A0-4DD4-B439-B0991DDBE75D}"/>
                  </a:ext>
                </a:extLst>
              </p14:cNvPr>
              <p14:cNvContentPartPr/>
              <p14:nvPr/>
            </p14:nvContentPartPr>
            <p14:xfrm>
              <a:off x="689580" y="4376205"/>
              <a:ext cx="910440" cy="271080"/>
            </p14:xfrm>
          </p:contentPart>
        </mc:Choice>
        <mc:Fallback>
          <p:pic>
            <p:nvPicPr>
              <p:cNvPr id="41" name="حبر 41">
                <a:extLst>
                  <a:ext uri="{FF2B5EF4-FFF2-40B4-BE49-F238E27FC236}">
                    <a16:creationId xmlns:a16="http://schemas.microsoft.com/office/drawing/2014/main" id="{3DA0BFD1-40A0-4DD4-B439-B0991DDBE75D}"/>
                  </a:ext>
                </a:extLst>
              </p:cNvPr>
              <p:cNvPicPr/>
              <p:nvPr/>
            </p:nvPicPr>
            <p:blipFill>
              <a:blip r:embed="rId14"/>
              <a:stretch>
                <a:fillRect/>
              </a:stretch>
            </p:blipFill>
            <p:spPr>
              <a:xfrm>
                <a:off x="674460" y="4361085"/>
                <a:ext cx="940680" cy="3016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55" name="حبر 55">
                <a:extLst>
                  <a:ext uri="{FF2B5EF4-FFF2-40B4-BE49-F238E27FC236}">
                    <a16:creationId xmlns:a16="http://schemas.microsoft.com/office/drawing/2014/main" id="{3EF3FCAD-0289-A6DD-66F7-1CF2C0980E5B}"/>
                  </a:ext>
                </a:extLst>
              </p14:cNvPr>
              <p14:cNvContentPartPr/>
              <p14:nvPr/>
            </p14:nvContentPartPr>
            <p14:xfrm>
              <a:off x="686101" y="4880146"/>
              <a:ext cx="884880" cy="438840"/>
            </p14:xfrm>
          </p:contentPart>
        </mc:Choice>
        <mc:Fallback>
          <p:pic>
            <p:nvPicPr>
              <p:cNvPr id="55" name="حبر 55">
                <a:extLst>
                  <a:ext uri="{FF2B5EF4-FFF2-40B4-BE49-F238E27FC236}">
                    <a16:creationId xmlns:a16="http://schemas.microsoft.com/office/drawing/2014/main" id="{3EF3FCAD-0289-A6DD-66F7-1CF2C0980E5B}"/>
                  </a:ext>
                </a:extLst>
              </p:cNvPr>
              <p:cNvPicPr/>
              <p:nvPr/>
            </p:nvPicPr>
            <p:blipFill>
              <a:blip r:embed="rId16"/>
              <a:stretch>
                <a:fillRect/>
              </a:stretch>
            </p:blipFill>
            <p:spPr>
              <a:xfrm>
                <a:off x="670621" y="4865026"/>
                <a:ext cx="915480" cy="4744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56" name="حبر 55">
                <a:extLst>
                  <a:ext uri="{FF2B5EF4-FFF2-40B4-BE49-F238E27FC236}">
                    <a16:creationId xmlns:a16="http://schemas.microsoft.com/office/drawing/2014/main" id="{1B88B77F-5B95-4DF4-6C9A-FA59FD851769}"/>
                  </a:ext>
                </a:extLst>
              </p14:cNvPr>
              <p14:cNvContentPartPr/>
              <p14:nvPr/>
            </p14:nvContentPartPr>
            <p14:xfrm>
              <a:off x="7302575" y="2985730"/>
              <a:ext cx="155880" cy="118800"/>
            </p14:xfrm>
          </p:contentPart>
        </mc:Choice>
        <mc:Fallback>
          <p:pic>
            <p:nvPicPr>
              <p:cNvPr id="56" name="حبر 55">
                <a:extLst>
                  <a:ext uri="{FF2B5EF4-FFF2-40B4-BE49-F238E27FC236}">
                    <a16:creationId xmlns:a16="http://schemas.microsoft.com/office/drawing/2014/main" id="{1B88B77F-5B95-4DF4-6C9A-FA59FD851769}"/>
                  </a:ext>
                </a:extLst>
              </p:cNvPr>
              <p:cNvPicPr/>
              <p:nvPr/>
            </p:nvPicPr>
            <p:blipFill>
              <a:blip r:embed="rId18"/>
              <a:stretch>
                <a:fillRect/>
              </a:stretch>
            </p:blipFill>
            <p:spPr>
              <a:xfrm>
                <a:off x="7287455" y="2970610"/>
                <a:ext cx="18648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60" name="حبر 60">
                <a:extLst>
                  <a:ext uri="{FF2B5EF4-FFF2-40B4-BE49-F238E27FC236}">
                    <a16:creationId xmlns:a16="http://schemas.microsoft.com/office/drawing/2014/main" id="{8D5A0A68-B44A-76F7-1DEC-8C75B37DC1A6}"/>
                  </a:ext>
                </a:extLst>
              </p14:cNvPr>
              <p14:cNvContentPartPr/>
              <p14:nvPr/>
            </p14:nvContentPartPr>
            <p14:xfrm>
              <a:off x="8731055" y="2857210"/>
              <a:ext cx="207000" cy="156600"/>
            </p14:xfrm>
          </p:contentPart>
        </mc:Choice>
        <mc:Fallback>
          <p:pic>
            <p:nvPicPr>
              <p:cNvPr id="60" name="حبر 60">
                <a:extLst>
                  <a:ext uri="{FF2B5EF4-FFF2-40B4-BE49-F238E27FC236}">
                    <a16:creationId xmlns:a16="http://schemas.microsoft.com/office/drawing/2014/main" id="{8D5A0A68-B44A-76F7-1DEC-8C75B37DC1A6}"/>
                  </a:ext>
                </a:extLst>
              </p:cNvPr>
              <p:cNvPicPr/>
              <p:nvPr/>
            </p:nvPicPr>
            <p:blipFill>
              <a:blip r:embed="rId20"/>
              <a:stretch>
                <a:fillRect/>
              </a:stretch>
            </p:blipFill>
            <p:spPr>
              <a:xfrm>
                <a:off x="8715935" y="2842090"/>
                <a:ext cx="23760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77842" name="حبر 77842">
                <a:extLst>
                  <a:ext uri="{FF2B5EF4-FFF2-40B4-BE49-F238E27FC236}">
                    <a16:creationId xmlns:a16="http://schemas.microsoft.com/office/drawing/2014/main" id="{2FC8E8A5-649F-4F02-AB5B-6EF12D168834}"/>
                  </a:ext>
                </a:extLst>
              </p14:cNvPr>
              <p14:cNvContentPartPr/>
              <p14:nvPr/>
            </p14:nvContentPartPr>
            <p14:xfrm>
              <a:off x="7980095" y="2708530"/>
              <a:ext cx="688320" cy="353160"/>
            </p14:xfrm>
          </p:contentPart>
        </mc:Choice>
        <mc:Fallback>
          <p:pic>
            <p:nvPicPr>
              <p:cNvPr id="77842" name="حبر 77842">
                <a:extLst>
                  <a:ext uri="{FF2B5EF4-FFF2-40B4-BE49-F238E27FC236}">
                    <a16:creationId xmlns:a16="http://schemas.microsoft.com/office/drawing/2014/main" id="{2FC8E8A5-649F-4F02-AB5B-6EF12D168834}"/>
                  </a:ext>
                </a:extLst>
              </p:cNvPr>
              <p:cNvPicPr/>
              <p:nvPr/>
            </p:nvPicPr>
            <p:blipFill>
              <a:blip r:embed="rId22"/>
              <a:stretch>
                <a:fillRect/>
              </a:stretch>
            </p:blipFill>
            <p:spPr>
              <a:xfrm>
                <a:off x="7964975" y="2693410"/>
                <a:ext cx="718920" cy="3837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77852" name="حبر 77852">
                <a:extLst>
                  <a:ext uri="{FF2B5EF4-FFF2-40B4-BE49-F238E27FC236}">
                    <a16:creationId xmlns:a16="http://schemas.microsoft.com/office/drawing/2014/main" id="{C11CEEC3-043F-154B-24A3-C9BDD2A966F9}"/>
                  </a:ext>
                </a:extLst>
              </p14:cNvPr>
              <p14:cNvContentPartPr/>
              <p14:nvPr/>
            </p14:nvContentPartPr>
            <p14:xfrm>
              <a:off x="7617202" y="2847121"/>
              <a:ext cx="307800" cy="196920"/>
            </p14:xfrm>
          </p:contentPart>
        </mc:Choice>
        <mc:Fallback>
          <p:pic>
            <p:nvPicPr>
              <p:cNvPr id="77852" name="حبر 77852">
                <a:extLst>
                  <a:ext uri="{FF2B5EF4-FFF2-40B4-BE49-F238E27FC236}">
                    <a16:creationId xmlns:a16="http://schemas.microsoft.com/office/drawing/2014/main" id="{C11CEEC3-043F-154B-24A3-C9BDD2A966F9}"/>
                  </a:ext>
                </a:extLst>
              </p:cNvPr>
              <p:cNvPicPr/>
              <p:nvPr/>
            </p:nvPicPr>
            <p:blipFill>
              <a:blip r:embed="rId24"/>
              <a:stretch>
                <a:fillRect/>
              </a:stretch>
            </p:blipFill>
            <p:spPr>
              <a:xfrm>
                <a:off x="7602082" y="2832001"/>
                <a:ext cx="33840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77858" name="حبر 77858">
                <a:extLst>
                  <a:ext uri="{FF2B5EF4-FFF2-40B4-BE49-F238E27FC236}">
                    <a16:creationId xmlns:a16="http://schemas.microsoft.com/office/drawing/2014/main" id="{76A153C4-F097-099D-6DC0-9803A7537E83}"/>
                  </a:ext>
                </a:extLst>
              </p14:cNvPr>
              <p14:cNvContentPartPr/>
              <p14:nvPr/>
            </p14:nvContentPartPr>
            <p14:xfrm>
              <a:off x="8688202" y="3015961"/>
              <a:ext cx="209520" cy="136440"/>
            </p14:xfrm>
          </p:contentPart>
        </mc:Choice>
        <mc:Fallback>
          <p:pic>
            <p:nvPicPr>
              <p:cNvPr id="77858" name="حبر 77858">
                <a:extLst>
                  <a:ext uri="{FF2B5EF4-FFF2-40B4-BE49-F238E27FC236}">
                    <a16:creationId xmlns:a16="http://schemas.microsoft.com/office/drawing/2014/main" id="{76A153C4-F097-099D-6DC0-9803A7537E83}"/>
                  </a:ext>
                </a:extLst>
              </p:cNvPr>
              <p:cNvPicPr/>
              <p:nvPr/>
            </p:nvPicPr>
            <p:blipFill>
              <a:blip r:embed="rId26"/>
              <a:stretch>
                <a:fillRect/>
              </a:stretch>
            </p:blipFill>
            <p:spPr>
              <a:xfrm>
                <a:off x="8673082" y="3000841"/>
                <a:ext cx="24012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77863" name="حبر 77863">
                <a:extLst>
                  <a:ext uri="{FF2B5EF4-FFF2-40B4-BE49-F238E27FC236}">
                    <a16:creationId xmlns:a16="http://schemas.microsoft.com/office/drawing/2014/main" id="{3DA55ABA-6CAA-B1B8-6F05-DE0AFA042ADB}"/>
                  </a:ext>
                </a:extLst>
              </p14:cNvPr>
              <p14:cNvContentPartPr/>
              <p14:nvPr/>
            </p14:nvContentPartPr>
            <p14:xfrm>
              <a:off x="8501722" y="3041161"/>
              <a:ext cx="166680" cy="196920"/>
            </p14:xfrm>
          </p:contentPart>
        </mc:Choice>
        <mc:Fallback>
          <p:pic>
            <p:nvPicPr>
              <p:cNvPr id="77863" name="حبر 77863">
                <a:extLst>
                  <a:ext uri="{FF2B5EF4-FFF2-40B4-BE49-F238E27FC236}">
                    <a16:creationId xmlns:a16="http://schemas.microsoft.com/office/drawing/2014/main" id="{3DA55ABA-6CAA-B1B8-6F05-DE0AFA042ADB}"/>
                  </a:ext>
                </a:extLst>
              </p:cNvPr>
              <p:cNvPicPr/>
              <p:nvPr/>
            </p:nvPicPr>
            <p:blipFill>
              <a:blip r:embed="rId28"/>
              <a:stretch>
                <a:fillRect/>
              </a:stretch>
            </p:blipFill>
            <p:spPr>
              <a:xfrm>
                <a:off x="8486602" y="3026041"/>
                <a:ext cx="19728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77868" name="حبر 77868">
                <a:extLst>
                  <a:ext uri="{FF2B5EF4-FFF2-40B4-BE49-F238E27FC236}">
                    <a16:creationId xmlns:a16="http://schemas.microsoft.com/office/drawing/2014/main" id="{9BE03C75-0EB8-04F8-FF2F-46D89966548E}"/>
                  </a:ext>
                </a:extLst>
              </p14:cNvPr>
              <p14:cNvContentPartPr/>
              <p14:nvPr/>
            </p14:nvContentPartPr>
            <p14:xfrm>
              <a:off x="8232082" y="3048721"/>
              <a:ext cx="149040" cy="146160"/>
            </p14:xfrm>
          </p:contentPart>
        </mc:Choice>
        <mc:Fallback>
          <p:pic>
            <p:nvPicPr>
              <p:cNvPr id="77868" name="حبر 77868">
                <a:extLst>
                  <a:ext uri="{FF2B5EF4-FFF2-40B4-BE49-F238E27FC236}">
                    <a16:creationId xmlns:a16="http://schemas.microsoft.com/office/drawing/2014/main" id="{9BE03C75-0EB8-04F8-FF2F-46D89966548E}"/>
                  </a:ext>
                </a:extLst>
              </p:cNvPr>
              <p:cNvPicPr/>
              <p:nvPr/>
            </p:nvPicPr>
            <p:blipFill>
              <a:blip r:embed="rId30"/>
              <a:stretch>
                <a:fillRect/>
              </a:stretch>
            </p:blipFill>
            <p:spPr>
              <a:xfrm>
                <a:off x="8216962" y="3033601"/>
                <a:ext cx="17964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77884" name="حبر 77884">
                <a:extLst>
                  <a:ext uri="{FF2B5EF4-FFF2-40B4-BE49-F238E27FC236}">
                    <a16:creationId xmlns:a16="http://schemas.microsoft.com/office/drawing/2014/main" id="{B2A248BE-5149-49D6-7F57-EFE8727E0AC7}"/>
                  </a:ext>
                </a:extLst>
              </p14:cNvPr>
              <p14:cNvContentPartPr/>
              <p14:nvPr/>
            </p14:nvContentPartPr>
            <p14:xfrm>
              <a:off x="7216522" y="3066361"/>
              <a:ext cx="988200" cy="207000"/>
            </p14:xfrm>
          </p:contentPart>
        </mc:Choice>
        <mc:Fallback>
          <p:pic>
            <p:nvPicPr>
              <p:cNvPr id="77884" name="حبر 77884">
                <a:extLst>
                  <a:ext uri="{FF2B5EF4-FFF2-40B4-BE49-F238E27FC236}">
                    <a16:creationId xmlns:a16="http://schemas.microsoft.com/office/drawing/2014/main" id="{B2A248BE-5149-49D6-7F57-EFE8727E0AC7}"/>
                  </a:ext>
                </a:extLst>
              </p:cNvPr>
              <p:cNvPicPr/>
              <p:nvPr/>
            </p:nvPicPr>
            <p:blipFill>
              <a:blip r:embed="rId32"/>
              <a:stretch>
                <a:fillRect/>
              </a:stretch>
            </p:blipFill>
            <p:spPr>
              <a:xfrm>
                <a:off x="7201402" y="3051241"/>
                <a:ext cx="101880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77885" name="حبر 77884">
                <a:extLst>
                  <a:ext uri="{FF2B5EF4-FFF2-40B4-BE49-F238E27FC236}">
                    <a16:creationId xmlns:a16="http://schemas.microsoft.com/office/drawing/2014/main" id="{05AE017F-4E08-723F-B938-04A34E87656C}"/>
                  </a:ext>
                </a:extLst>
              </p14:cNvPr>
              <p14:cNvContentPartPr/>
              <p14:nvPr/>
            </p14:nvContentPartPr>
            <p14:xfrm>
              <a:off x="4691670" y="3507087"/>
              <a:ext cx="115560" cy="92880"/>
            </p14:xfrm>
          </p:contentPart>
        </mc:Choice>
        <mc:Fallback>
          <p:pic>
            <p:nvPicPr>
              <p:cNvPr id="77885" name="حبر 77884">
                <a:extLst>
                  <a:ext uri="{FF2B5EF4-FFF2-40B4-BE49-F238E27FC236}">
                    <a16:creationId xmlns:a16="http://schemas.microsoft.com/office/drawing/2014/main" id="{05AE017F-4E08-723F-B938-04A34E87656C}"/>
                  </a:ext>
                </a:extLst>
              </p:cNvPr>
              <p:cNvPicPr/>
              <p:nvPr/>
            </p:nvPicPr>
            <p:blipFill>
              <a:blip r:embed="rId34"/>
              <a:stretch>
                <a:fillRect/>
              </a:stretch>
            </p:blipFill>
            <p:spPr>
              <a:xfrm>
                <a:off x="4676550" y="3491967"/>
                <a:ext cx="14616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77902" name="حبر 77902">
                <a:extLst>
                  <a:ext uri="{FF2B5EF4-FFF2-40B4-BE49-F238E27FC236}">
                    <a16:creationId xmlns:a16="http://schemas.microsoft.com/office/drawing/2014/main" id="{6C3E21B3-A8F3-A2FA-59A8-64EE31A53B1F}"/>
                  </a:ext>
                </a:extLst>
              </p14:cNvPr>
              <p14:cNvContentPartPr/>
              <p14:nvPr/>
            </p14:nvContentPartPr>
            <p14:xfrm>
              <a:off x="5010270" y="3422487"/>
              <a:ext cx="642960" cy="329040"/>
            </p14:xfrm>
          </p:contentPart>
        </mc:Choice>
        <mc:Fallback>
          <p:pic>
            <p:nvPicPr>
              <p:cNvPr id="77902" name="حبر 77902">
                <a:extLst>
                  <a:ext uri="{FF2B5EF4-FFF2-40B4-BE49-F238E27FC236}">
                    <a16:creationId xmlns:a16="http://schemas.microsoft.com/office/drawing/2014/main" id="{6C3E21B3-A8F3-A2FA-59A8-64EE31A53B1F}"/>
                  </a:ext>
                </a:extLst>
              </p:cNvPr>
              <p:cNvPicPr/>
              <p:nvPr/>
            </p:nvPicPr>
            <p:blipFill>
              <a:blip r:embed="rId36"/>
              <a:stretch>
                <a:fillRect/>
              </a:stretch>
            </p:blipFill>
            <p:spPr>
              <a:xfrm>
                <a:off x="4995142" y="3407384"/>
                <a:ext cx="673577" cy="359247"/>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77903" name="حبر 77902">
                <a:extLst>
                  <a:ext uri="{FF2B5EF4-FFF2-40B4-BE49-F238E27FC236}">
                    <a16:creationId xmlns:a16="http://schemas.microsoft.com/office/drawing/2014/main" id="{5929AD4F-64A5-D6D2-1248-D8D3308C33DE}"/>
                  </a:ext>
                </a:extLst>
              </p14:cNvPr>
              <p14:cNvContentPartPr/>
              <p14:nvPr/>
            </p14:nvContentPartPr>
            <p14:xfrm>
              <a:off x="5201640" y="3988940"/>
              <a:ext cx="182880" cy="151920"/>
            </p14:xfrm>
          </p:contentPart>
        </mc:Choice>
        <mc:Fallback>
          <p:pic>
            <p:nvPicPr>
              <p:cNvPr id="77903" name="حبر 77902">
                <a:extLst>
                  <a:ext uri="{FF2B5EF4-FFF2-40B4-BE49-F238E27FC236}">
                    <a16:creationId xmlns:a16="http://schemas.microsoft.com/office/drawing/2014/main" id="{5929AD4F-64A5-D6D2-1248-D8D3308C33DE}"/>
                  </a:ext>
                </a:extLst>
              </p:cNvPr>
              <p:cNvPicPr/>
              <p:nvPr/>
            </p:nvPicPr>
            <p:blipFill>
              <a:blip r:embed="rId38"/>
              <a:stretch>
                <a:fillRect/>
              </a:stretch>
            </p:blipFill>
            <p:spPr>
              <a:xfrm>
                <a:off x="5186520" y="3973820"/>
                <a:ext cx="21312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77919" name="حبر 77919">
                <a:extLst>
                  <a:ext uri="{FF2B5EF4-FFF2-40B4-BE49-F238E27FC236}">
                    <a16:creationId xmlns:a16="http://schemas.microsoft.com/office/drawing/2014/main" id="{55451E73-FBA6-CC76-542E-BCB424EE1EDF}"/>
                  </a:ext>
                </a:extLst>
              </p14:cNvPr>
              <p14:cNvContentPartPr/>
              <p14:nvPr/>
            </p14:nvContentPartPr>
            <p14:xfrm>
              <a:off x="5657400" y="3904340"/>
              <a:ext cx="991080" cy="389880"/>
            </p14:xfrm>
          </p:contentPart>
        </mc:Choice>
        <mc:Fallback>
          <p:pic>
            <p:nvPicPr>
              <p:cNvPr id="77919" name="حبر 77919">
                <a:extLst>
                  <a:ext uri="{FF2B5EF4-FFF2-40B4-BE49-F238E27FC236}">
                    <a16:creationId xmlns:a16="http://schemas.microsoft.com/office/drawing/2014/main" id="{55451E73-FBA6-CC76-542E-BCB424EE1EDF}"/>
                  </a:ext>
                </a:extLst>
              </p:cNvPr>
              <p:cNvPicPr/>
              <p:nvPr/>
            </p:nvPicPr>
            <p:blipFill>
              <a:blip r:embed="rId40"/>
              <a:stretch>
                <a:fillRect/>
              </a:stretch>
            </p:blipFill>
            <p:spPr>
              <a:xfrm>
                <a:off x="5642280" y="3889220"/>
                <a:ext cx="1021320" cy="42048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77931" name="حبر 77931">
                <a:extLst>
                  <a:ext uri="{FF2B5EF4-FFF2-40B4-BE49-F238E27FC236}">
                    <a16:creationId xmlns:a16="http://schemas.microsoft.com/office/drawing/2014/main" id="{489CA3EE-E024-9B69-FE96-0B65743FF06B}"/>
                  </a:ext>
                </a:extLst>
              </p14:cNvPr>
              <p14:cNvContentPartPr/>
              <p14:nvPr/>
            </p14:nvContentPartPr>
            <p14:xfrm>
              <a:off x="7472055" y="4377195"/>
              <a:ext cx="1243918" cy="295200"/>
            </p14:xfrm>
          </p:contentPart>
        </mc:Choice>
        <mc:Fallback>
          <p:pic>
            <p:nvPicPr>
              <p:cNvPr id="77931" name="حبر 77931">
                <a:extLst>
                  <a:ext uri="{FF2B5EF4-FFF2-40B4-BE49-F238E27FC236}">
                    <a16:creationId xmlns:a16="http://schemas.microsoft.com/office/drawing/2014/main" id="{489CA3EE-E024-9B69-FE96-0B65743FF06B}"/>
                  </a:ext>
                </a:extLst>
              </p:cNvPr>
              <p:cNvPicPr/>
              <p:nvPr/>
            </p:nvPicPr>
            <p:blipFill>
              <a:blip r:embed="rId42"/>
              <a:stretch>
                <a:fillRect/>
              </a:stretch>
            </p:blipFill>
            <p:spPr>
              <a:xfrm>
                <a:off x="7456934" y="4362075"/>
                <a:ext cx="1274521" cy="3258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77941" name="حبر 77941">
                <a:extLst>
                  <a:ext uri="{FF2B5EF4-FFF2-40B4-BE49-F238E27FC236}">
                    <a16:creationId xmlns:a16="http://schemas.microsoft.com/office/drawing/2014/main" id="{7A0D2050-80B4-4AAF-DE72-DB037A2443A4}"/>
                  </a:ext>
                </a:extLst>
              </p14:cNvPr>
              <p14:cNvContentPartPr/>
              <p14:nvPr/>
            </p14:nvContentPartPr>
            <p14:xfrm>
              <a:off x="7823173" y="4689315"/>
              <a:ext cx="859320" cy="218160"/>
            </p14:xfrm>
          </p:contentPart>
        </mc:Choice>
        <mc:Fallback>
          <p:pic>
            <p:nvPicPr>
              <p:cNvPr id="77941" name="حبر 77941">
                <a:extLst>
                  <a:ext uri="{FF2B5EF4-FFF2-40B4-BE49-F238E27FC236}">
                    <a16:creationId xmlns:a16="http://schemas.microsoft.com/office/drawing/2014/main" id="{7A0D2050-80B4-4AAF-DE72-DB037A2443A4}"/>
                  </a:ext>
                </a:extLst>
              </p:cNvPr>
              <p:cNvPicPr/>
              <p:nvPr/>
            </p:nvPicPr>
            <p:blipFill>
              <a:blip r:embed="rId44"/>
              <a:stretch>
                <a:fillRect/>
              </a:stretch>
            </p:blipFill>
            <p:spPr>
              <a:xfrm>
                <a:off x="7808047" y="4674170"/>
                <a:ext cx="889933" cy="248811"/>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77942" name="حبر 77941">
                <a:extLst>
                  <a:ext uri="{FF2B5EF4-FFF2-40B4-BE49-F238E27FC236}">
                    <a16:creationId xmlns:a16="http://schemas.microsoft.com/office/drawing/2014/main" id="{A4260DCE-C425-2801-7E82-B2F7623FF166}"/>
                  </a:ext>
                </a:extLst>
              </p14:cNvPr>
              <p14:cNvContentPartPr/>
              <p14:nvPr/>
            </p14:nvContentPartPr>
            <p14:xfrm>
              <a:off x="5477364" y="5091064"/>
              <a:ext cx="219600" cy="116280"/>
            </p14:xfrm>
          </p:contentPart>
        </mc:Choice>
        <mc:Fallback>
          <p:pic>
            <p:nvPicPr>
              <p:cNvPr id="77942" name="حبر 77941">
                <a:extLst>
                  <a:ext uri="{FF2B5EF4-FFF2-40B4-BE49-F238E27FC236}">
                    <a16:creationId xmlns:a16="http://schemas.microsoft.com/office/drawing/2014/main" id="{A4260DCE-C425-2801-7E82-B2F7623FF166}"/>
                  </a:ext>
                </a:extLst>
              </p:cNvPr>
              <p:cNvPicPr/>
              <p:nvPr/>
            </p:nvPicPr>
            <p:blipFill>
              <a:blip r:embed="rId46"/>
              <a:stretch>
                <a:fillRect/>
              </a:stretch>
            </p:blipFill>
            <p:spPr>
              <a:xfrm>
                <a:off x="5462244" y="5075584"/>
                <a:ext cx="24984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77960" name="حبر 77960">
                <a:extLst>
                  <a:ext uri="{FF2B5EF4-FFF2-40B4-BE49-F238E27FC236}">
                    <a16:creationId xmlns:a16="http://schemas.microsoft.com/office/drawing/2014/main" id="{602587A6-9449-B46C-E68F-D5A6501A0C29}"/>
                  </a:ext>
                </a:extLst>
              </p14:cNvPr>
              <p14:cNvContentPartPr/>
              <p14:nvPr/>
            </p14:nvContentPartPr>
            <p14:xfrm>
              <a:off x="6141204" y="4949224"/>
              <a:ext cx="1179720" cy="553680"/>
            </p14:xfrm>
          </p:contentPart>
        </mc:Choice>
        <mc:Fallback>
          <p:pic>
            <p:nvPicPr>
              <p:cNvPr id="77960" name="حبر 77960">
                <a:extLst>
                  <a:ext uri="{FF2B5EF4-FFF2-40B4-BE49-F238E27FC236}">
                    <a16:creationId xmlns:a16="http://schemas.microsoft.com/office/drawing/2014/main" id="{602587A6-9449-B46C-E68F-D5A6501A0C29}"/>
                  </a:ext>
                </a:extLst>
              </p:cNvPr>
              <p:cNvPicPr/>
              <p:nvPr/>
            </p:nvPicPr>
            <p:blipFill>
              <a:blip r:embed="rId48"/>
              <a:stretch>
                <a:fillRect/>
              </a:stretch>
            </p:blipFill>
            <p:spPr>
              <a:xfrm>
                <a:off x="6126084" y="4933754"/>
                <a:ext cx="1210320" cy="583900"/>
              </a:xfrm>
              <a:prstGeom prst="rect">
                <a:avLst/>
              </a:prstGeom>
            </p:spPr>
          </p:pic>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bwMode="auto">
          <a:xfrm>
            <a:off x="889488" y="173421"/>
            <a:ext cx="8081091" cy="1418896"/>
          </a:xfrm>
        </p:spPr>
        <p:txBody>
          <a:bodyPr wrap="square" numCol="1" anchorCtr="0" compatLnSpc="1">
            <a:prstTxWarp prst="textNoShape">
              <a:avLst/>
            </a:prstTxWarp>
          </a:bodyPr>
          <a:lstStyle/>
          <a:p>
            <a:pPr eaLnBrk="1" hangingPunct="1"/>
            <a:r>
              <a:rPr lang="en-US" sz="4800" dirty="0">
                <a:effectLst/>
                <a:ea typeface="ＭＳ Ｐゴシック" pitchFamily="34" charset="-128"/>
              </a:rPr>
              <a:t>Contrast the Three </a:t>
            </a:r>
            <a:br>
              <a:rPr lang="en-US" sz="4800" dirty="0">
                <a:effectLst/>
                <a:ea typeface="ＭＳ Ｐゴシック" pitchFamily="34" charset="-128"/>
              </a:rPr>
            </a:br>
            <a:r>
              <a:rPr lang="en-US" sz="4800" dirty="0">
                <a:effectLst/>
                <a:ea typeface="ＭＳ Ｐゴシック" pitchFamily="34" charset="-128"/>
              </a:rPr>
              <a:t>Ethical Decision Criteria</a:t>
            </a:r>
          </a:p>
        </p:txBody>
      </p:sp>
      <p:sp>
        <p:nvSpPr>
          <p:cNvPr id="79880" name="Content Placeholder 13"/>
          <p:cNvSpPr>
            <a:spLocks noGrp="1"/>
          </p:cNvSpPr>
          <p:nvPr>
            <p:ph idx="1"/>
          </p:nvPr>
        </p:nvSpPr>
        <p:spPr bwMode="auto">
          <a:xfrm>
            <a:off x="889489" y="1822449"/>
            <a:ext cx="8018462" cy="4483758"/>
          </a:xfrm>
        </p:spPr>
        <p:txBody>
          <a:bodyPr wrap="square" numCol="1" anchor="t" anchorCtr="0" compatLnSpc="1">
            <a:prstTxWarp prst="textNoShape">
              <a:avLst/>
            </a:prstTxWarp>
            <a:noAutofit/>
          </a:bodyPr>
          <a:lstStyle/>
          <a:p>
            <a:pPr marL="457200" indent="-342900" eaLnBrk="1" hangingPunct="1"/>
            <a:r>
              <a:rPr lang="en-US" sz="2800" b="1" dirty="0">
                <a:solidFill>
                  <a:srgbClr val="FF9900"/>
                </a:solidFill>
                <a:effectLst/>
                <a:ea typeface="ＭＳ Ｐゴシック" pitchFamily="34" charset="-128"/>
              </a:rPr>
              <a:t>Utilitarianism:</a:t>
            </a:r>
            <a:r>
              <a:rPr lang="en-US" sz="2800" dirty="0">
                <a:effectLst/>
                <a:ea typeface="ＭＳ Ｐゴシック" pitchFamily="34" charset="-128"/>
              </a:rPr>
              <a:t> decisions are made solely on the basis of their outcomes or consequences. </a:t>
            </a:r>
          </a:p>
          <a:p>
            <a:pPr marL="457200" indent="-342900"/>
            <a:r>
              <a:rPr lang="en-US" sz="2800" dirty="0">
                <a:effectLst/>
                <a:ea typeface="ＭＳ Ｐゴシック" pitchFamily="34" charset="-128"/>
              </a:rPr>
              <a:t>Focus on </a:t>
            </a:r>
            <a:r>
              <a:rPr lang="en-US" sz="2800" i="1" dirty="0">
                <a:ea typeface="ＭＳ Ｐゴシック" pitchFamily="34" charset="-128"/>
              </a:rPr>
              <a:t>rights</a:t>
            </a:r>
            <a:r>
              <a:rPr lang="en-US" sz="2800" dirty="0">
                <a:ea typeface="ＭＳ Ｐゴシック" pitchFamily="34" charset="-128"/>
              </a:rPr>
              <a:t>: calls </a:t>
            </a:r>
            <a:r>
              <a:rPr lang="en-US" sz="2800" dirty="0">
                <a:effectLst/>
                <a:ea typeface="ＭＳ Ｐゴシック" pitchFamily="34" charset="-128"/>
              </a:rPr>
              <a:t>on individuals to make decisions consistent with fundamental liberties and privileges as set forth in documents such as the Bill of Rights.</a:t>
            </a:r>
          </a:p>
          <a:p>
            <a:pPr lvl="1"/>
            <a:r>
              <a:rPr lang="en-US" sz="2800" dirty="0">
                <a:ea typeface="ＭＳ Ｐゴシック" pitchFamily="34" charset="-128"/>
              </a:rPr>
              <a:t>Protects </a:t>
            </a:r>
            <a:r>
              <a:rPr lang="en-US" sz="2800" b="1" dirty="0">
                <a:solidFill>
                  <a:srgbClr val="FF9900"/>
                </a:solidFill>
                <a:ea typeface="ＭＳ Ｐゴシック" pitchFamily="34" charset="-128"/>
              </a:rPr>
              <a:t>whistle-blowers</a:t>
            </a:r>
            <a:r>
              <a:rPr lang="en-US" sz="2800" dirty="0">
                <a:solidFill>
                  <a:srgbClr val="FF9900"/>
                </a:solidFill>
                <a:ea typeface="ＭＳ Ｐゴシック" pitchFamily="34" charset="-128"/>
              </a:rPr>
              <a:t>.</a:t>
            </a:r>
            <a:endParaRPr lang="en-US" sz="2800" dirty="0">
              <a:solidFill>
                <a:srgbClr val="FF9900"/>
              </a:solidFill>
              <a:effectLst/>
              <a:ea typeface="ＭＳ Ｐゴシック" pitchFamily="34" charset="-128"/>
            </a:endParaRPr>
          </a:p>
          <a:p>
            <a:pPr marL="393700" indent="-279400" eaLnBrk="1" hangingPunct="1"/>
            <a:r>
              <a:rPr lang="en-US" sz="2800" dirty="0">
                <a:effectLst/>
                <a:ea typeface="ＭＳ Ｐゴシック" pitchFamily="34" charset="-128"/>
              </a:rPr>
              <a:t>Impose and enforce rules fairly and impartially to ensure </a:t>
            </a:r>
            <a:r>
              <a:rPr lang="en-US" sz="2800" i="1" dirty="0">
                <a:effectLst/>
                <a:ea typeface="ＭＳ Ｐゴシック" pitchFamily="34" charset="-128"/>
              </a:rPr>
              <a:t>justice</a:t>
            </a:r>
            <a:r>
              <a:rPr lang="en-US" sz="2800" dirty="0">
                <a:effectLst/>
                <a:ea typeface="ＭＳ Ｐゴシック" pitchFamily="34" charset="-128"/>
              </a:rPr>
              <a:t> or an equitable distribution of benefits and costs.</a:t>
            </a:r>
          </a:p>
        </p:txBody>
      </p:sp>
      <p:sp>
        <p:nvSpPr>
          <p:cNvPr id="7" name="Slide Number Placeholder 5"/>
          <p:cNvSpPr>
            <a:spLocks noGrp="1"/>
          </p:cNvSpPr>
          <p:nvPr>
            <p:ph type="sldNum" sz="quarter" idx="12"/>
          </p:nvPr>
        </p:nvSpPr>
        <p:spPr/>
        <p:txBody>
          <a:bodyPr/>
          <a:lstStyle/>
          <a:p>
            <a:pPr>
              <a:defRPr/>
            </a:pPr>
            <a:r>
              <a:rPr lang="en-US" dirty="0"/>
              <a:t>6-</a:t>
            </a:r>
            <a:fld id="{35B523B4-38AF-48ED-90CF-BC3A39A1BBB2}" type="slidenum">
              <a:rPr lang="en-US"/>
              <a:pPr>
                <a:defRPr/>
              </a:pPr>
              <a:t>29</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6</a:t>
            </a:r>
          </a:p>
        </p:txBody>
      </p:sp>
      <mc:AlternateContent xmlns:mc="http://schemas.openxmlformats.org/markup-compatibility/2006" xmlns:p14="http://schemas.microsoft.com/office/powerpoint/2010/main">
        <mc:Choice Requires="p14">
          <p:contentPart p14:bwMode="auto" r:id="rId3">
            <p14:nvContentPartPr>
              <p14:cNvPr id="3" name="حبر 2">
                <a:extLst>
                  <a:ext uri="{FF2B5EF4-FFF2-40B4-BE49-F238E27FC236}">
                    <a16:creationId xmlns:a16="http://schemas.microsoft.com/office/drawing/2014/main" id="{3F43F4DE-0216-B286-20E4-3AC19CCECE83}"/>
                  </a:ext>
                </a:extLst>
              </p14:cNvPr>
              <p14:cNvContentPartPr/>
              <p14:nvPr/>
            </p14:nvContentPartPr>
            <p14:xfrm>
              <a:off x="3191557" y="1634193"/>
              <a:ext cx="15840" cy="20880"/>
            </p14:xfrm>
          </p:contentPart>
        </mc:Choice>
        <mc:Fallback xmlns="">
          <p:pic>
            <p:nvPicPr>
              <p:cNvPr id="3" name="حبر 2">
                <a:extLst>
                  <a:ext uri="{FF2B5EF4-FFF2-40B4-BE49-F238E27FC236}">
                    <a16:creationId xmlns:a16="http://schemas.microsoft.com/office/drawing/2014/main" id="{3F43F4DE-0216-B286-20E4-3AC19CCECE83}"/>
                  </a:ext>
                </a:extLst>
              </p:cNvPr>
              <p:cNvPicPr/>
              <p:nvPr/>
            </p:nvPicPr>
            <p:blipFill>
              <a:blip r:embed="rId4"/>
              <a:stretch>
                <a:fillRect/>
              </a:stretch>
            </p:blipFill>
            <p:spPr>
              <a:xfrm>
                <a:off x="3176437" y="1619073"/>
                <a:ext cx="4644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حبر 4">
                <a:extLst>
                  <a:ext uri="{FF2B5EF4-FFF2-40B4-BE49-F238E27FC236}">
                    <a16:creationId xmlns:a16="http://schemas.microsoft.com/office/drawing/2014/main" id="{36346D99-3C2F-614B-EA7A-AAB46C37ECD6}"/>
                  </a:ext>
                </a:extLst>
              </p14:cNvPr>
              <p14:cNvContentPartPr/>
              <p14:nvPr/>
            </p14:nvContentPartPr>
            <p14:xfrm>
              <a:off x="2739397" y="1892313"/>
              <a:ext cx="108360" cy="23040"/>
            </p14:xfrm>
          </p:contentPart>
        </mc:Choice>
        <mc:Fallback xmlns="">
          <p:pic>
            <p:nvPicPr>
              <p:cNvPr id="5" name="حبر 4">
                <a:extLst>
                  <a:ext uri="{FF2B5EF4-FFF2-40B4-BE49-F238E27FC236}">
                    <a16:creationId xmlns:a16="http://schemas.microsoft.com/office/drawing/2014/main" id="{36346D99-3C2F-614B-EA7A-AAB46C37ECD6}"/>
                  </a:ext>
                </a:extLst>
              </p:cNvPr>
              <p:cNvPicPr/>
              <p:nvPr/>
            </p:nvPicPr>
            <p:blipFill>
              <a:blip r:embed="rId6"/>
              <a:stretch>
                <a:fillRect/>
              </a:stretch>
            </p:blipFill>
            <p:spPr>
              <a:xfrm>
                <a:off x="2724277" y="1877193"/>
                <a:ext cx="13896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حبر 9">
                <a:extLst>
                  <a:ext uri="{FF2B5EF4-FFF2-40B4-BE49-F238E27FC236}">
                    <a16:creationId xmlns:a16="http://schemas.microsoft.com/office/drawing/2014/main" id="{C461CF6E-D1A9-D09F-CC17-F6D4AF055D5F}"/>
                  </a:ext>
                </a:extLst>
              </p14:cNvPr>
              <p14:cNvContentPartPr/>
              <p14:nvPr/>
            </p14:nvContentPartPr>
            <p14:xfrm>
              <a:off x="2685757" y="1706193"/>
              <a:ext cx="568080" cy="113400"/>
            </p14:xfrm>
          </p:contentPart>
        </mc:Choice>
        <mc:Fallback xmlns="">
          <p:pic>
            <p:nvPicPr>
              <p:cNvPr id="9" name="حبر 9">
                <a:extLst>
                  <a:ext uri="{FF2B5EF4-FFF2-40B4-BE49-F238E27FC236}">
                    <a16:creationId xmlns:a16="http://schemas.microsoft.com/office/drawing/2014/main" id="{C461CF6E-D1A9-D09F-CC17-F6D4AF055D5F}"/>
                  </a:ext>
                </a:extLst>
              </p:cNvPr>
              <p:cNvPicPr/>
              <p:nvPr/>
            </p:nvPicPr>
            <p:blipFill>
              <a:blip r:embed="rId8"/>
              <a:stretch>
                <a:fillRect/>
              </a:stretch>
            </p:blipFill>
            <p:spPr>
              <a:xfrm>
                <a:off x="2670637" y="1691073"/>
                <a:ext cx="5986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4" name="حبر 24">
                <a:extLst>
                  <a:ext uri="{FF2B5EF4-FFF2-40B4-BE49-F238E27FC236}">
                    <a16:creationId xmlns:a16="http://schemas.microsoft.com/office/drawing/2014/main" id="{7C999F12-21A8-B7B3-C88D-E117350B3B56}"/>
                  </a:ext>
                </a:extLst>
              </p14:cNvPr>
              <p14:cNvContentPartPr/>
              <p14:nvPr/>
            </p14:nvContentPartPr>
            <p14:xfrm>
              <a:off x="7957410" y="1675386"/>
              <a:ext cx="841680" cy="214560"/>
            </p14:xfrm>
          </p:contentPart>
        </mc:Choice>
        <mc:Fallback xmlns="">
          <p:pic>
            <p:nvPicPr>
              <p:cNvPr id="24" name="حبر 24">
                <a:extLst>
                  <a:ext uri="{FF2B5EF4-FFF2-40B4-BE49-F238E27FC236}">
                    <a16:creationId xmlns:a16="http://schemas.microsoft.com/office/drawing/2014/main" id="{7C999F12-21A8-B7B3-C88D-E117350B3B56}"/>
                  </a:ext>
                </a:extLst>
              </p:cNvPr>
              <p:cNvPicPr/>
              <p:nvPr/>
            </p:nvPicPr>
            <p:blipFill>
              <a:blip r:embed="rId10"/>
              <a:stretch>
                <a:fillRect/>
              </a:stretch>
            </p:blipFill>
            <p:spPr>
              <a:xfrm>
                <a:off x="7942290" y="1660266"/>
                <a:ext cx="87228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2" name="حبر 32">
                <a:extLst>
                  <a:ext uri="{FF2B5EF4-FFF2-40B4-BE49-F238E27FC236}">
                    <a16:creationId xmlns:a16="http://schemas.microsoft.com/office/drawing/2014/main" id="{336CBE81-DDE2-8045-9C6D-56CADDF4AAC3}"/>
                  </a:ext>
                </a:extLst>
              </p14:cNvPr>
              <p14:cNvContentPartPr/>
              <p14:nvPr/>
            </p14:nvContentPartPr>
            <p14:xfrm>
              <a:off x="7173690" y="1713906"/>
              <a:ext cx="733680" cy="110520"/>
            </p14:xfrm>
          </p:contentPart>
        </mc:Choice>
        <mc:Fallback xmlns="">
          <p:pic>
            <p:nvPicPr>
              <p:cNvPr id="32" name="حبر 32">
                <a:extLst>
                  <a:ext uri="{FF2B5EF4-FFF2-40B4-BE49-F238E27FC236}">
                    <a16:creationId xmlns:a16="http://schemas.microsoft.com/office/drawing/2014/main" id="{336CBE81-DDE2-8045-9C6D-56CADDF4AAC3}"/>
                  </a:ext>
                </a:extLst>
              </p:cNvPr>
              <p:cNvPicPr/>
              <p:nvPr/>
            </p:nvPicPr>
            <p:blipFill>
              <a:blip r:embed="rId12"/>
              <a:stretch>
                <a:fillRect/>
              </a:stretch>
            </p:blipFill>
            <p:spPr>
              <a:xfrm>
                <a:off x="7158570" y="1698786"/>
                <a:ext cx="76428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7" name="حبر 37">
                <a:extLst>
                  <a:ext uri="{FF2B5EF4-FFF2-40B4-BE49-F238E27FC236}">
                    <a16:creationId xmlns:a16="http://schemas.microsoft.com/office/drawing/2014/main" id="{4633AB5A-CD1A-E536-2FE8-EA69DF753596}"/>
                  </a:ext>
                </a:extLst>
              </p14:cNvPr>
              <p14:cNvContentPartPr/>
              <p14:nvPr/>
            </p14:nvContentPartPr>
            <p14:xfrm>
              <a:off x="6669712" y="1673222"/>
              <a:ext cx="441360" cy="141120"/>
            </p14:xfrm>
          </p:contentPart>
        </mc:Choice>
        <mc:Fallback xmlns="">
          <p:pic>
            <p:nvPicPr>
              <p:cNvPr id="37" name="حبر 37">
                <a:extLst>
                  <a:ext uri="{FF2B5EF4-FFF2-40B4-BE49-F238E27FC236}">
                    <a16:creationId xmlns:a16="http://schemas.microsoft.com/office/drawing/2014/main" id="{4633AB5A-CD1A-E536-2FE8-EA69DF753596}"/>
                  </a:ext>
                </a:extLst>
              </p:cNvPr>
              <p:cNvPicPr/>
              <p:nvPr/>
            </p:nvPicPr>
            <p:blipFill>
              <a:blip r:embed="rId14"/>
              <a:stretch>
                <a:fillRect/>
              </a:stretch>
            </p:blipFill>
            <p:spPr>
              <a:xfrm>
                <a:off x="6654592" y="1658102"/>
                <a:ext cx="47196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5" name="حبر 45">
                <a:extLst>
                  <a:ext uri="{FF2B5EF4-FFF2-40B4-BE49-F238E27FC236}">
                    <a16:creationId xmlns:a16="http://schemas.microsoft.com/office/drawing/2014/main" id="{DC6FDA82-5BC9-C3C9-B7A5-510632F4DA1F}"/>
                  </a:ext>
                </a:extLst>
              </p14:cNvPr>
              <p14:cNvContentPartPr/>
              <p14:nvPr/>
            </p14:nvContentPartPr>
            <p14:xfrm>
              <a:off x="5969179" y="1645141"/>
              <a:ext cx="605160" cy="227160"/>
            </p14:xfrm>
          </p:contentPart>
        </mc:Choice>
        <mc:Fallback xmlns="">
          <p:pic>
            <p:nvPicPr>
              <p:cNvPr id="45" name="حبر 45">
                <a:extLst>
                  <a:ext uri="{FF2B5EF4-FFF2-40B4-BE49-F238E27FC236}">
                    <a16:creationId xmlns:a16="http://schemas.microsoft.com/office/drawing/2014/main" id="{DC6FDA82-5BC9-C3C9-B7A5-510632F4DA1F}"/>
                  </a:ext>
                </a:extLst>
              </p:cNvPr>
              <p:cNvPicPr/>
              <p:nvPr/>
            </p:nvPicPr>
            <p:blipFill>
              <a:blip r:embed="rId16"/>
              <a:stretch>
                <a:fillRect/>
              </a:stretch>
            </p:blipFill>
            <p:spPr>
              <a:xfrm>
                <a:off x="5954059" y="1630021"/>
                <a:ext cx="63576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1" name="حبر 51">
                <a:extLst>
                  <a:ext uri="{FF2B5EF4-FFF2-40B4-BE49-F238E27FC236}">
                    <a16:creationId xmlns:a16="http://schemas.microsoft.com/office/drawing/2014/main" id="{1B7B9D9A-393B-14C2-D9DE-21E4E3B84B9E}"/>
                  </a:ext>
                </a:extLst>
              </p14:cNvPr>
              <p14:cNvContentPartPr/>
              <p14:nvPr/>
            </p14:nvContentPartPr>
            <p14:xfrm>
              <a:off x="7445992" y="2248894"/>
              <a:ext cx="673200" cy="159120"/>
            </p14:xfrm>
          </p:contentPart>
        </mc:Choice>
        <mc:Fallback xmlns="">
          <p:pic>
            <p:nvPicPr>
              <p:cNvPr id="51" name="حبر 51">
                <a:extLst>
                  <a:ext uri="{FF2B5EF4-FFF2-40B4-BE49-F238E27FC236}">
                    <a16:creationId xmlns:a16="http://schemas.microsoft.com/office/drawing/2014/main" id="{1B7B9D9A-393B-14C2-D9DE-21E4E3B84B9E}"/>
                  </a:ext>
                </a:extLst>
              </p:cNvPr>
              <p:cNvPicPr/>
              <p:nvPr/>
            </p:nvPicPr>
            <p:blipFill>
              <a:blip r:embed="rId18"/>
              <a:stretch>
                <a:fillRect/>
              </a:stretch>
            </p:blipFill>
            <p:spPr>
              <a:xfrm>
                <a:off x="7430880" y="2233740"/>
                <a:ext cx="703424" cy="189789"/>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7" name="حبر 57">
                <a:extLst>
                  <a:ext uri="{FF2B5EF4-FFF2-40B4-BE49-F238E27FC236}">
                    <a16:creationId xmlns:a16="http://schemas.microsoft.com/office/drawing/2014/main" id="{A788008B-47F8-F22C-B635-D4FB608AC72E}"/>
                  </a:ext>
                </a:extLst>
              </p14:cNvPr>
              <p14:cNvContentPartPr/>
              <p14:nvPr/>
            </p14:nvContentPartPr>
            <p14:xfrm>
              <a:off x="2926280" y="2678174"/>
              <a:ext cx="558720" cy="190080"/>
            </p14:xfrm>
          </p:contentPart>
        </mc:Choice>
        <mc:Fallback xmlns="">
          <p:pic>
            <p:nvPicPr>
              <p:cNvPr id="57" name="حبر 57">
                <a:extLst>
                  <a:ext uri="{FF2B5EF4-FFF2-40B4-BE49-F238E27FC236}">
                    <a16:creationId xmlns:a16="http://schemas.microsoft.com/office/drawing/2014/main" id="{A788008B-47F8-F22C-B635-D4FB608AC72E}"/>
                  </a:ext>
                </a:extLst>
              </p:cNvPr>
              <p:cNvPicPr/>
              <p:nvPr/>
            </p:nvPicPr>
            <p:blipFill>
              <a:blip r:embed="rId20"/>
              <a:stretch>
                <a:fillRect/>
              </a:stretch>
            </p:blipFill>
            <p:spPr>
              <a:xfrm>
                <a:off x="2911160" y="2663054"/>
                <a:ext cx="58932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79876" name="حبر 79876">
                <a:extLst>
                  <a:ext uri="{FF2B5EF4-FFF2-40B4-BE49-F238E27FC236}">
                    <a16:creationId xmlns:a16="http://schemas.microsoft.com/office/drawing/2014/main" id="{990237AC-3C40-996E-4E2C-A2810A18EF4B}"/>
                  </a:ext>
                </a:extLst>
              </p14:cNvPr>
              <p14:cNvContentPartPr/>
              <p14:nvPr/>
            </p14:nvContentPartPr>
            <p14:xfrm>
              <a:off x="2039600" y="2685734"/>
              <a:ext cx="1018440" cy="204480"/>
            </p14:xfrm>
          </p:contentPart>
        </mc:Choice>
        <mc:Fallback xmlns="">
          <p:pic>
            <p:nvPicPr>
              <p:cNvPr id="79876" name="حبر 79876">
                <a:extLst>
                  <a:ext uri="{FF2B5EF4-FFF2-40B4-BE49-F238E27FC236}">
                    <a16:creationId xmlns:a16="http://schemas.microsoft.com/office/drawing/2014/main" id="{990237AC-3C40-996E-4E2C-A2810A18EF4B}"/>
                  </a:ext>
                </a:extLst>
              </p:cNvPr>
              <p:cNvPicPr/>
              <p:nvPr/>
            </p:nvPicPr>
            <p:blipFill>
              <a:blip r:embed="rId22"/>
              <a:stretch>
                <a:fillRect/>
              </a:stretch>
            </p:blipFill>
            <p:spPr>
              <a:xfrm>
                <a:off x="2024480" y="2670587"/>
                <a:ext cx="1049040" cy="235134"/>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79881" name="حبر 79881">
                <a:extLst>
                  <a:ext uri="{FF2B5EF4-FFF2-40B4-BE49-F238E27FC236}">
                    <a16:creationId xmlns:a16="http://schemas.microsoft.com/office/drawing/2014/main" id="{195B5CC8-022A-9D8B-3F9E-91A1B7044426}"/>
                  </a:ext>
                </a:extLst>
              </p14:cNvPr>
              <p14:cNvContentPartPr/>
              <p14:nvPr/>
            </p14:nvContentPartPr>
            <p14:xfrm>
              <a:off x="4283079" y="2718770"/>
              <a:ext cx="554760" cy="202680"/>
            </p14:xfrm>
          </p:contentPart>
        </mc:Choice>
        <mc:Fallback xmlns="">
          <p:pic>
            <p:nvPicPr>
              <p:cNvPr id="79881" name="حبر 79881">
                <a:extLst>
                  <a:ext uri="{FF2B5EF4-FFF2-40B4-BE49-F238E27FC236}">
                    <a16:creationId xmlns:a16="http://schemas.microsoft.com/office/drawing/2014/main" id="{195B5CC8-022A-9D8B-3F9E-91A1B7044426}"/>
                  </a:ext>
                </a:extLst>
              </p:cNvPr>
              <p:cNvPicPr/>
              <p:nvPr/>
            </p:nvPicPr>
            <p:blipFill>
              <a:blip r:embed="rId24"/>
              <a:stretch>
                <a:fillRect/>
              </a:stretch>
            </p:blipFill>
            <p:spPr>
              <a:xfrm>
                <a:off x="4267599" y="2703290"/>
                <a:ext cx="58536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79901" name="حبر 79901">
                <a:extLst>
                  <a:ext uri="{FF2B5EF4-FFF2-40B4-BE49-F238E27FC236}">
                    <a16:creationId xmlns:a16="http://schemas.microsoft.com/office/drawing/2014/main" id="{79E0F528-0043-3CB3-9DDC-69B0759DB937}"/>
                  </a:ext>
                </a:extLst>
              </p14:cNvPr>
              <p14:cNvContentPartPr/>
              <p14:nvPr/>
            </p14:nvContentPartPr>
            <p14:xfrm>
              <a:off x="7106687" y="4129681"/>
              <a:ext cx="1757520" cy="277560"/>
            </p14:xfrm>
          </p:contentPart>
        </mc:Choice>
        <mc:Fallback xmlns="">
          <p:pic>
            <p:nvPicPr>
              <p:cNvPr id="79901" name="حبر 79901">
                <a:extLst>
                  <a:ext uri="{FF2B5EF4-FFF2-40B4-BE49-F238E27FC236}">
                    <a16:creationId xmlns:a16="http://schemas.microsoft.com/office/drawing/2014/main" id="{79E0F528-0043-3CB3-9DDC-69B0759DB937}"/>
                  </a:ext>
                </a:extLst>
              </p:cNvPr>
              <p:cNvPicPr/>
              <p:nvPr/>
            </p:nvPicPr>
            <p:blipFill>
              <a:blip r:embed="rId26"/>
              <a:stretch>
                <a:fillRect/>
              </a:stretch>
            </p:blipFill>
            <p:spPr>
              <a:xfrm>
                <a:off x="7091567" y="4114561"/>
                <a:ext cx="178812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9921" name="حبر 79921">
                <a:extLst>
                  <a:ext uri="{FF2B5EF4-FFF2-40B4-BE49-F238E27FC236}">
                    <a16:creationId xmlns:a16="http://schemas.microsoft.com/office/drawing/2014/main" id="{B0B1CB02-83EB-D4A8-1BAE-E2C78794AD83}"/>
                  </a:ext>
                </a:extLst>
              </p14:cNvPr>
              <p14:cNvContentPartPr/>
              <p14:nvPr/>
            </p14:nvContentPartPr>
            <p14:xfrm>
              <a:off x="5277167" y="4158121"/>
              <a:ext cx="1724760" cy="221760"/>
            </p14:xfrm>
          </p:contentPart>
        </mc:Choice>
        <mc:Fallback xmlns="">
          <p:pic>
            <p:nvPicPr>
              <p:cNvPr id="79921" name="حبر 79921">
                <a:extLst>
                  <a:ext uri="{FF2B5EF4-FFF2-40B4-BE49-F238E27FC236}">
                    <a16:creationId xmlns:a16="http://schemas.microsoft.com/office/drawing/2014/main" id="{B0B1CB02-83EB-D4A8-1BAE-E2C78794AD83}"/>
                  </a:ext>
                </a:extLst>
              </p:cNvPr>
              <p:cNvPicPr/>
              <p:nvPr/>
            </p:nvPicPr>
            <p:blipFill>
              <a:blip r:embed="rId28"/>
              <a:stretch>
                <a:fillRect/>
              </a:stretch>
            </p:blipFill>
            <p:spPr>
              <a:xfrm>
                <a:off x="5262044" y="4142976"/>
                <a:ext cx="1755366" cy="25241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79925" name="حبر 79925">
                <a:extLst>
                  <a:ext uri="{FF2B5EF4-FFF2-40B4-BE49-F238E27FC236}">
                    <a16:creationId xmlns:a16="http://schemas.microsoft.com/office/drawing/2014/main" id="{A8E89C7A-F7DC-4577-6FA6-0FB88504C9DA}"/>
                  </a:ext>
                </a:extLst>
              </p14:cNvPr>
              <p14:cNvContentPartPr/>
              <p14:nvPr/>
            </p14:nvContentPartPr>
            <p14:xfrm>
              <a:off x="8021968" y="4466655"/>
              <a:ext cx="785520" cy="201240"/>
            </p14:xfrm>
          </p:contentPart>
        </mc:Choice>
        <mc:Fallback xmlns="">
          <p:pic>
            <p:nvPicPr>
              <p:cNvPr id="79925" name="حبر 79925">
                <a:extLst>
                  <a:ext uri="{FF2B5EF4-FFF2-40B4-BE49-F238E27FC236}">
                    <a16:creationId xmlns:a16="http://schemas.microsoft.com/office/drawing/2014/main" id="{A8E89C7A-F7DC-4577-6FA6-0FB88504C9DA}"/>
                  </a:ext>
                </a:extLst>
              </p:cNvPr>
              <p:cNvPicPr/>
              <p:nvPr/>
            </p:nvPicPr>
            <p:blipFill>
              <a:blip r:embed="rId30"/>
              <a:stretch>
                <a:fillRect/>
              </a:stretch>
            </p:blipFill>
            <p:spPr>
              <a:xfrm>
                <a:off x="8006848" y="4451508"/>
                <a:ext cx="816120" cy="231895"/>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79928" name="حبر 79927">
                <a:extLst>
                  <a:ext uri="{FF2B5EF4-FFF2-40B4-BE49-F238E27FC236}">
                    <a16:creationId xmlns:a16="http://schemas.microsoft.com/office/drawing/2014/main" id="{0D6D43B3-DA8C-C666-BCB6-58C77B5D30C1}"/>
                  </a:ext>
                </a:extLst>
              </p14:cNvPr>
              <p14:cNvContentPartPr/>
              <p14:nvPr/>
            </p14:nvContentPartPr>
            <p14:xfrm>
              <a:off x="7428688" y="4405815"/>
              <a:ext cx="96480" cy="26640"/>
            </p14:xfrm>
          </p:contentPart>
        </mc:Choice>
        <mc:Fallback xmlns="">
          <p:pic>
            <p:nvPicPr>
              <p:cNvPr id="79928" name="حبر 79927">
                <a:extLst>
                  <a:ext uri="{FF2B5EF4-FFF2-40B4-BE49-F238E27FC236}">
                    <a16:creationId xmlns:a16="http://schemas.microsoft.com/office/drawing/2014/main" id="{0D6D43B3-DA8C-C666-BCB6-58C77B5D30C1}"/>
                  </a:ext>
                </a:extLst>
              </p:cNvPr>
              <p:cNvPicPr/>
              <p:nvPr/>
            </p:nvPicPr>
            <p:blipFill>
              <a:blip r:embed="rId32"/>
              <a:stretch>
                <a:fillRect/>
              </a:stretch>
            </p:blipFill>
            <p:spPr>
              <a:xfrm>
                <a:off x="7413568" y="4390335"/>
                <a:ext cx="12672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79929" name="حبر 79929">
                <a:extLst>
                  <a:ext uri="{FF2B5EF4-FFF2-40B4-BE49-F238E27FC236}">
                    <a16:creationId xmlns:a16="http://schemas.microsoft.com/office/drawing/2014/main" id="{FBCCA9B1-689E-F895-4FBF-0BC4146BA9E8}"/>
                  </a:ext>
                </a:extLst>
              </p14:cNvPr>
              <p14:cNvContentPartPr/>
              <p14:nvPr/>
            </p14:nvContentPartPr>
            <p14:xfrm>
              <a:off x="7446328" y="4527855"/>
              <a:ext cx="428040" cy="122400"/>
            </p14:xfrm>
          </p:contentPart>
        </mc:Choice>
        <mc:Fallback xmlns="">
          <p:pic>
            <p:nvPicPr>
              <p:cNvPr id="79929" name="حبر 79929">
                <a:extLst>
                  <a:ext uri="{FF2B5EF4-FFF2-40B4-BE49-F238E27FC236}">
                    <a16:creationId xmlns:a16="http://schemas.microsoft.com/office/drawing/2014/main" id="{FBCCA9B1-689E-F895-4FBF-0BC4146BA9E8}"/>
                  </a:ext>
                </a:extLst>
              </p:cNvPr>
              <p:cNvPicPr/>
              <p:nvPr/>
            </p:nvPicPr>
            <p:blipFill>
              <a:blip r:embed="rId34"/>
              <a:stretch>
                <a:fillRect/>
              </a:stretch>
            </p:blipFill>
            <p:spPr>
              <a:xfrm>
                <a:off x="7430848" y="4512735"/>
                <a:ext cx="45828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79948" name="حبر 79948">
                <a:extLst>
                  <a:ext uri="{FF2B5EF4-FFF2-40B4-BE49-F238E27FC236}">
                    <a16:creationId xmlns:a16="http://schemas.microsoft.com/office/drawing/2014/main" id="{4EC81157-6F06-8521-E6A3-88E959C93A5A}"/>
                  </a:ext>
                </a:extLst>
              </p14:cNvPr>
              <p14:cNvContentPartPr/>
              <p14:nvPr/>
            </p14:nvContentPartPr>
            <p14:xfrm>
              <a:off x="4060888" y="4379535"/>
              <a:ext cx="3141360" cy="314280"/>
            </p14:xfrm>
          </p:contentPart>
        </mc:Choice>
        <mc:Fallback xmlns="">
          <p:pic>
            <p:nvPicPr>
              <p:cNvPr id="79948" name="حبر 79948">
                <a:extLst>
                  <a:ext uri="{FF2B5EF4-FFF2-40B4-BE49-F238E27FC236}">
                    <a16:creationId xmlns:a16="http://schemas.microsoft.com/office/drawing/2014/main" id="{4EC81157-6F06-8521-E6A3-88E959C93A5A}"/>
                  </a:ext>
                </a:extLst>
              </p:cNvPr>
              <p:cNvPicPr/>
              <p:nvPr/>
            </p:nvPicPr>
            <p:blipFill>
              <a:blip r:embed="rId36"/>
              <a:stretch>
                <a:fillRect/>
              </a:stretch>
            </p:blipFill>
            <p:spPr>
              <a:xfrm>
                <a:off x="4045768" y="4364415"/>
                <a:ext cx="3171600" cy="3448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79955" name="حبر 79955">
                <a:extLst>
                  <a:ext uri="{FF2B5EF4-FFF2-40B4-BE49-F238E27FC236}">
                    <a16:creationId xmlns:a16="http://schemas.microsoft.com/office/drawing/2014/main" id="{F2071DA4-FCC8-BC16-41A5-6B3D303A91BF}"/>
                  </a:ext>
                </a:extLst>
              </p14:cNvPr>
              <p14:cNvContentPartPr/>
              <p14:nvPr/>
            </p14:nvContentPartPr>
            <p14:xfrm>
              <a:off x="3467608" y="4449375"/>
              <a:ext cx="646200" cy="200880"/>
            </p14:xfrm>
          </p:contentPart>
        </mc:Choice>
        <mc:Fallback xmlns="">
          <p:pic>
            <p:nvPicPr>
              <p:cNvPr id="79955" name="حبر 79955">
                <a:extLst>
                  <a:ext uri="{FF2B5EF4-FFF2-40B4-BE49-F238E27FC236}">
                    <a16:creationId xmlns:a16="http://schemas.microsoft.com/office/drawing/2014/main" id="{F2071DA4-FCC8-BC16-41A5-6B3D303A91BF}"/>
                  </a:ext>
                </a:extLst>
              </p:cNvPr>
              <p:cNvPicPr/>
              <p:nvPr/>
            </p:nvPicPr>
            <p:blipFill>
              <a:blip r:embed="rId38"/>
              <a:stretch>
                <a:fillRect/>
              </a:stretch>
            </p:blipFill>
            <p:spPr>
              <a:xfrm>
                <a:off x="3452480" y="4434255"/>
                <a:ext cx="676817"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79956" name="حبر 79955">
                <a:extLst>
                  <a:ext uri="{FF2B5EF4-FFF2-40B4-BE49-F238E27FC236}">
                    <a16:creationId xmlns:a16="http://schemas.microsoft.com/office/drawing/2014/main" id="{0B6524A4-1C52-88EB-4DE0-4460843F0DCC}"/>
                  </a:ext>
                </a:extLst>
              </p14:cNvPr>
              <p14:cNvContentPartPr/>
              <p14:nvPr/>
            </p14:nvContentPartPr>
            <p14:xfrm>
              <a:off x="3176824" y="4999927"/>
              <a:ext cx="2885040" cy="35640"/>
            </p14:xfrm>
          </p:contentPart>
        </mc:Choice>
        <mc:Fallback xmlns="">
          <p:pic>
            <p:nvPicPr>
              <p:cNvPr id="79956" name="حبر 79955">
                <a:extLst>
                  <a:ext uri="{FF2B5EF4-FFF2-40B4-BE49-F238E27FC236}">
                    <a16:creationId xmlns:a16="http://schemas.microsoft.com/office/drawing/2014/main" id="{0B6524A4-1C52-88EB-4DE0-4460843F0DCC}"/>
                  </a:ext>
                </a:extLst>
              </p:cNvPr>
              <p:cNvPicPr/>
              <p:nvPr/>
            </p:nvPicPr>
            <p:blipFill>
              <a:blip r:embed="rId40"/>
              <a:stretch>
                <a:fillRect/>
              </a:stretch>
            </p:blipFill>
            <p:spPr>
              <a:xfrm>
                <a:off x="3161344" y="4984807"/>
                <a:ext cx="291564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79961" name="حبر 79961">
                <a:extLst>
                  <a:ext uri="{FF2B5EF4-FFF2-40B4-BE49-F238E27FC236}">
                    <a16:creationId xmlns:a16="http://schemas.microsoft.com/office/drawing/2014/main" id="{9B952025-8B3B-AA8D-6F2C-74DC47F7D1C1}"/>
                  </a:ext>
                </a:extLst>
              </p14:cNvPr>
              <p14:cNvContentPartPr/>
              <p14:nvPr/>
            </p14:nvContentPartPr>
            <p14:xfrm>
              <a:off x="3252309" y="5482034"/>
              <a:ext cx="510840" cy="144720"/>
            </p14:xfrm>
          </p:contentPart>
        </mc:Choice>
        <mc:Fallback xmlns="">
          <p:pic>
            <p:nvPicPr>
              <p:cNvPr id="79961" name="حبر 79961">
                <a:extLst>
                  <a:ext uri="{FF2B5EF4-FFF2-40B4-BE49-F238E27FC236}">
                    <a16:creationId xmlns:a16="http://schemas.microsoft.com/office/drawing/2014/main" id="{9B952025-8B3B-AA8D-6F2C-74DC47F7D1C1}"/>
                  </a:ext>
                </a:extLst>
              </p:cNvPr>
              <p:cNvPicPr/>
              <p:nvPr/>
            </p:nvPicPr>
            <p:blipFill>
              <a:blip r:embed="rId42"/>
              <a:stretch>
                <a:fillRect/>
              </a:stretch>
            </p:blipFill>
            <p:spPr>
              <a:xfrm>
                <a:off x="3236829" y="5466554"/>
                <a:ext cx="54144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79968" name="حبر 79970">
                <a:extLst>
                  <a:ext uri="{FF2B5EF4-FFF2-40B4-BE49-F238E27FC236}">
                    <a16:creationId xmlns:a16="http://schemas.microsoft.com/office/drawing/2014/main" id="{C4114695-F749-AADF-99B6-EDAEB4AD0FC2}"/>
                  </a:ext>
                </a:extLst>
              </p14:cNvPr>
              <p14:cNvContentPartPr/>
              <p14:nvPr/>
            </p14:nvContentPartPr>
            <p14:xfrm>
              <a:off x="646283" y="4946410"/>
              <a:ext cx="583920" cy="784440"/>
            </p14:xfrm>
          </p:contentPart>
        </mc:Choice>
        <mc:Fallback xmlns="">
          <p:pic>
            <p:nvPicPr>
              <p:cNvPr id="79968" name="حبر 79970">
                <a:extLst>
                  <a:ext uri="{FF2B5EF4-FFF2-40B4-BE49-F238E27FC236}">
                    <a16:creationId xmlns:a16="http://schemas.microsoft.com/office/drawing/2014/main" id="{C4114695-F749-AADF-99B6-EDAEB4AD0FC2}"/>
                  </a:ext>
                </a:extLst>
              </p:cNvPr>
              <p:cNvPicPr/>
              <p:nvPr/>
            </p:nvPicPr>
            <p:blipFill>
              <a:blip r:embed="rId44"/>
              <a:stretch>
                <a:fillRect/>
              </a:stretch>
            </p:blipFill>
            <p:spPr>
              <a:xfrm>
                <a:off x="630803" y="4931290"/>
                <a:ext cx="614520" cy="8146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79969" name="حبر 79970">
                <a:extLst>
                  <a:ext uri="{FF2B5EF4-FFF2-40B4-BE49-F238E27FC236}">
                    <a16:creationId xmlns:a16="http://schemas.microsoft.com/office/drawing/2014/main" id="{69E1ABED-53E2-2FBB-BB42-EEC582F7A806}"/>
                  </a:ext>
                </a:extLst>
              </p14:cNvPr>
              <p14:cNvContentPartPr/>
              <p14:nvPr/>
            </p14:nvContentPartPr>
            <p14:xfrm>
              <a:off x="696683" y="2653930"/>
              <a:ext cx="494280" cy="639720"/>
            </p14:xfrm>
          </p:contentPart>
        </mc:Choice>
        <mc:Fallback xmlns="">
          <p:pic>
            <p:nvPicPr>
              <p:cNvPr id="79969" name="حبر 79970">
                <a:extLst>
                  <a:ext uri="{FF2B5EF4-FFF2-40B4-BE49-F238E27FC236}">
                    <a16:creationId xmlns:a16="http://schemas.microsoft.com/office/drawing/2014/main" id="{69E1ABED-53E2-2FBB-BB42-EEC582F7A806}"/>
                  </a:ext>
                </a:extLst>
              </p:cNvPr>
              <p:cNvPicPr/>
              <p:nvPr/>
            </p:nvPicPr>
            <p:blipFill>
              <a:blip r:embed="rId46"/>
              <a:stretch>
                <a:fillRect/>
              </a:stretch>
            </p:blipFill>
            <p:spPr>
              <a:xfrm>
                <a:off x="681203" y="2638450"/>
                <a:ext cx="524880" cy="6703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79970" name="حبر 79970">
                <a:extLst>
                  <a:ext uri="{FF2B5EF4-FFF2-40B4-BE49-F238E27FC236}">
                    <a16:creationId xmlns:a16="http://schemas.microsoft.com/office/drawing/2014/main" id="{BEC22A06-9484-2E3F-F528-731EB7488746}"/>
                  </a:ext>
                </a:extLst>
              </p14:cNvPr>
              <p14:cNvContentPartPr/>
              <p14:nvPr/>
            </p14:nvContentPartPr>
            <p14:xfrm>
              <a:off x="797123" y="1801450"/>
              <a:ext cx="343080" cy="523440"/>
            </p14:xfrm>
          </p:contentPart>
        </mc:Choice>
        <mc:Fallback xmlns="">
          <p:pic>
            <p:nvPicPr>
              <p:cNvPr id="79970" name="حبر 79970">
                <a:extLst>
                  <a:ext uri="{FF2B5EF4-FFF2-40B4-BE49-F238E27FC236}">
                    <a16:creationId xmlns:a16="http://schemas.microsoft.com/office/drawing/2014/main" id="{BEC22A06-9484-2E3F-F528-731EB7488746}"/>
                  </a:ext>
                </a:extLst>
              </p:cNvPr>
              <p:cNvPicPr/>
              <p:nvPr/>
            </p:nvPicPr>
            <p:blipFill>
              <a:blip r:embed="rId48"/>
              <a:stretch>
                <a:fillRect/>
              </a:stretch>
            </p:blipFill>
            <p:spPr>
              <a:xfrm>
                <a:off x="782003" y="1786330"/>
                <a:ext cx="373680" cy="55404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11" name="حبر 11">
                <a:extLst>
                  <a:ext uri="{FF2B5EF4-FFF2-40B4-BE49-F238E27FC236}">
                    <a16:creationId xmlns:a16="http://schemas.microsoft.com/office/drawing/2014/main" id="{6BE9BF06-CEE3-0E28-DCB2-CED736428552}"/>
                  </a:ext>
                </a:extLst>
              </p14:cNvPr>
              <p14:cNvContentPartPr/>
              <p14:nvPr/>
            </p14:nvContentPartPr>
            <p14:xfrm>
              <a:off x="1851844" y="4990032"/>
              <a:ext cx="412560" cy="208800"/>
            </p14:xfrm>
          </p:contentPart>
        </mc:Choice>
        <mc:Fallback>
          <p:pic>
            <p:nvPicPr>
              <p:cNvPr id="11" name="حبر 11">
                <a:extLst>
                  <a:ext uri="{FF2B5EF4-FFF2-40B4-BE49-F238E27FC236}">
                    <a16:creationId xmlns:a16="http://schemas.microsoft.com/office/drawing/2014/main" id="{6BE9BF06-CEE3-0E28-DCB2-CED736428552}"/>
                  </a:ext>
                </a:extLst>
              </p:cNvPr>
              <p:cNvPicPr/>
              <p:nvPr/>
            </p:nvPicPr>
            <p:blipFill>
              <a:blip r:embed="rId50"/>
              <a:stretch>
                <a:fillRect/>
              </a:stretch>
            </p:blipFill>
            <p:spPr>
              <a:xfrm>
                <a:off x="1836724" y="4974912"/>
                <a:ext cx="44280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12" name="حبر 11">
                <a:extLst>
                  <a:ext uri="{FF2B5EF4-FFF2-40B4-BE49-F238E27FC236}">
                    <a16:creationId xmlns:a16="http://schemas.microsoft.com/office/drawing/2014/main" id="{02A2A058-F0F1-245D-4821-2FF6AD609135}"/>
                  </a:ext>
                </a:extLst>
              </p14:cNvPr>
              <p14:cNvContentPartPr/>
              <p14:nvPr/>
            </p14:nvContentPartPr>
            <p14:xfrm>
              <a:off x="2943364" y="5071752"/>
              <a:ext cx="95400" cy="91080"/>
            </p14:xfrm>
          </p:contentPart>
        </mc:Choice>
        <mc:Fallback>
          <p:pic>
            <p:nvPicPr>
              <p:cNvPr id="12" name="حبر 11">
                <a:extLst>
                  <a:ext uri="{FF2B5EF4-FFF2-40B4-BE49-F238E27FC236}">
                    <a16:creationId xmlns:a16="http://schemas.microsoft.com/office/drawing/2014/main" id="{02A2A058-F0F1-245D-4821-2FF6AD609135}"/>
                  </a:ext>
                </a:extLst>
              </p:cNvPr>
              <p:cNvPicPr/>
              <p:nvPr/>
            </p:nvPicPr>
            <p:blipFill>
              <a:blip r:embed="rId52"/>
              <a:stretch>
                <a:fillRect/>
              </a:stretch>
            </p:blipFill>
            <p:spPr>
              <a:xfrm>
                <a:off x="2927884" y="5056272"/>
                <a:ext cx="12600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20" name="حبر 20">
                <a:extLst>
                  <a:ext uri="{FF2B5EF4-FFF2-40B4-BE49-F238E27FC236}">
                    <a16:creationId xmlns:a16="http://schemas.microsoft.com/office/drawing/2014/main" id="{92DC0D5D-1273-AFF1-EBBA-08594EC9E94E}"/>
                  </a:ext>
                </a:extLst>
              </p14:cNvPr>
              <p14:cNvContentPartPr/>
              <p14:nvPr/>
            </p14:nvContentPartPr>
            <p14:xfrm>
              <a:off x="3478324" y="5008392"/>
              <a:ext cx="723960" cy="217800"/>
            </p14:xfrm>
          </p:contentPart>
        </mc:Choice>
        <mc:Fallback>
          <p:pic>
            <p:nvPicPr>
              <p:cNvPr id="20" name="حبر 20">
                <a:extLst>
                  <a:ext uri="{FF2B5EF4-FFF2-40B4-BE49-F238E27FC236}">
                    <a16:creationId xmlns:a16="http://schemas.microsoft.com/office/drawing/2014/main" id="{92DC0D5D-1273-AFF1-EBBA-08594EC9E94E}"/>
                  </a:ext>
                </a:extLst>
              </p:cNvPr>
              <p:cNvPicPr/>
              <p:nvPr/>
            </p:nvPicPr>
            <p:blipFill>
              <a:blip r:embed="rId54"/>
              <a:stretch>
                <a:fillRect/>
              </a:stretch>
            </p:blipFill>
            <p:spPr>
              <a:xfrm>
                <a:off x="3462852" y="4992912"/>
                <a:ext cx="754545"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27" name="حبر 27">
                <a:extLst>
                  <a:ext uri="{FF2B5EF4-FFF2-40B4-BE49-F238E27FC236}">
                    <a16:creationId xmlns:a16="http://schemas.microsoft.com/office/drawing/2014/main" id="{0148CE26-E60F-2CE9-CEB7-B38350798F78}"/>
                  </a:ext>
                </a:extLst>
              </p14:cNvPr>
              <p14:cNvContentPartPr/>
              <p14:nvPr/>
            </p14:nvContentPartPr>
            <p14:xfrm>
              <a:off x="4759345" y="5058130"/>
              <a:ext cx="530280" cy="122760"/>
            </p14:xfrm>
          </p:contentPart>
        </mc:Choice>
        <mc:Fallback>
          <p:pic>
            <p:nvPicPr>
              <p:cNvPr id="27" name="حبر 27">
                <a:extLst>
                  <a:ext uri="{FF2B5EF4-FFF2-40B4-BE49-F238E27FC236}">
                    <a16:creationId xmlns:a16="http://schemas.microsoft.com/office/drawing/2014/main" id="{0148CE26-E60F-2CE9-CEB7-B38350798F78}"/>
                  </a:ext>
                </a:extLst>
              </p:cNvPr>
              <p:cNvPicPr/>
              <p:nvPr/>
            </p:nvPicPr>
            <p:blipFill>
              <a:blip r:embed="rId56"/>
              <a:stretch>
                <a:fillRect/>
              </a:stretch>
            </p:blipFill>
            <p:spPr>
              <a:xfrm>
                <a:off x="4743865" y="5042650"/>
                <a:ext cx="56052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1" name="حبر 30">
                <a:extLst>
                  <a:ext uri="{FF2B5EF4-FFF2-40B4-BE49-F238E27FC236}">
                    <a16:creationId xmlns:a16="http://schemas.microsoft.com/office/drawing/2014/main" id="{D0EDABA0-7E35-B8A3-EFBC-071CD536ED90}"/>
                  </a:ext>
                </a:extLst>
              </p14:cNvPr>
              <p14:cNvContentPartPr/>
              <p14:nvPr/>
            </p14:nvContentPartPr>
            <p14:xfrm>
              <a:off x="6557125" y="5112355"/>
              <a:ext cx="95400" cy="122760"/>
            </p14:xfrm>
          </p:contentPart>
        </mc:Choice>
        <mc:Fallback>
          <p:pic>
            <p:nvPicPr>
              <p:cNvPr id="31" name="حبر 30">
                <a:extLst>
                  <a:ext uri="{FF2B5EF4-FFF2-40B4-BE49-F238E27FC236}">
                    <a16:creationId xmlns:a16="http://schemas.microsoft.com/office/drawing/2014/main" id="{D0EDABA0-7E35-B8A3-EFBC-071CD536ED90}"/>
                  </a:ext>
                </a:extLst>
              </p:cNvPr>
              <p:cNvPicPr/>
              <p:nvPr/>
            </p:nvPicPr>
            <p:blipFill>
              <a:blip r:embed="rId58"/>
              <a:stretch>
                <a:fillRect/>
              </a:stretch>
            </p:blipFill>
            <p:spPr>
              <a:xfrm>
                <a:off x="6536605" y="5091835"/>
                <a:ext cx="13608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33" name="حبر 33">
                <a:extLst>
                  <a:ext uri="{FF2B5EF4-FFF2-40B4-BE49-F238E27FC236}">
                    <a16:creationId xmlns:a16="http://schemas.microsoft.com/office/drawing/2014/main" id="{E5341432-77C0-51ED-F356-E79A5B277E6A}"/>
                  </a:ext>
                </a:extLst>
              </p14:cNvPr>
              <p14:cNvContentPartPr/>
              <p14:nvPr/>
            </p14:nvContentPartPr>
            <p14:xfrm>
              <a:off x="5796085" y="5075995"/>
              <a:ext cx="443880" cy="141120"/>
            </p14:xfrm>
          </p:contentPart>
        </mc:Choice>
        <mc:Fallback>
          <p:pic>
            <p:nvPicPr>
              <p:cNvPr id="33" name="حبر 33">
                <a:extLst>
                  <a:ext uri="{FF2B5EF4-FFF2-40B4-BE49-F238E27FC236}">
                    <a16:creationId xmlns:a16="http://schemas.microsoft.com/office/drawing/2014/main" id="{E5341432-77C0-51ED-F356-E79A5B277E6A}"/>
                  </a:ext>
                </a:extLst>
              </p:cNvPr>
              <p:cNvPicPr/>
              <p:nvPr/>
            </p:nvPicPr>
            <p:blipFill>
              <a:blip r:embed="rId60"/>
              <a:stretch>
                <a:fillRect/>
              </a:stretch>
            </p:blipFill>
            <p:spPr>
              <a:xfrm>
                <a:off x="5775909" y="5055783"/>
                <a:ext cx="484953" cy="181904"/>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38" name="حبر 38">
                <a:extLst>
                  <a:ext uri="{FF2B5EF4-FFF2-40B4-BE49-F238E27FC236}">
                    <a16:creationId xmlns:a16="http://schemas.microsoft.com/office/drawing/2014/main" id="{F96A30BC-9D84-3C46-51AF-4BEF4FA0D892}"/>
                  </a:ext>
                </a:extLst>
              </p14:cNvPr>
              <p14:cNvContentPartPr/>
              <p14:nvPr/>
            </p14:nvContentPartPr>
            <p14:xfrm>
              <a:off x="7634605" y="4976635"/>
              <a:ext cx="621000" cy="186120"/>
            </p14:xfrm>
          </p:contentPart>
        </mc:Choice>
        <mc:Fallback>
          <p:pic>
            <p:nvPicPr>
              <p:cNvPr id="38" name="حبر 38">
                <a:extLst>
                  <a:ext uri="{FF2B5EF4-FFF2-40B4-BE49-F238E27FC236}">
                    <a16:creationId xmlns:a16="http://schemas.microsoft.com/office/drawing/2014/main" id="{F96A30BC-9D84-3C46-51AF-4BEF4FA0D892}"/>
                  </a:ext>
                </a:extLst>
              </p:cNvPr>
              <p:cNvPicPr/>
              <p:nvPr/>
            </p:nvPicPr>
            <p:blipFill>
              <a:blip r:embed="rId62"/>
              <a:stretch>
                <a:fillRect/>
              </a:stretch>
            </p:blipFill>
            <p:spPr>
              <a:xfrm>
                <a:off x="7619476" y="4961155"/>
                <a:ext cx="651618"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41" name="حبر 41">
                <a:extLst>
                  <a:ext uri="{FF2B5EF4-FFF2-40B4-BE49-F238E27FC236}">
                    <a16:creationId xmlns:a16="http://schemas.microsoft.com/office/drawing/2014/main" id="{C49C58A7-A449-DA87-6E20-587981B805C1}"/>
                  </a:ext>
                </a:extLst>
              </p14:cNvPr>
              <p14:cNvContentPartPr/>
              <p14:nvPr/>
            </p14:nvContentPartPr>
            <p14:xfrm>
              <a:off x="7372165" y="4999315"/>
              <a:ext cx="145440" cy="190440"/>
            </p14:xfrm>
          </p:contentPart>
        </mc:Choice>
        <mc:Fallback>
          <p:pic>
            <p:nvPicPr>
              <p:cNvPr id="41" name="حبر 41">
                <a:extLst>
                  <a:ext uri="{FF2B5EF4-FFF2-40B4-BE49-F238E27FC236}">
                    <a16:creationId xmlns:a16="http://schemas.microsoft.com/office/drawing/2014/main" id="{C49C58A7-A449-DA87-6E20-587981B805C1}"/>
                  </a:ext>
                </a:extLst>
              </p:cNvPr>
              <p:cNvPicPr/>
              <p:nvPr/>
            </p:nvPicPr>
            <p:blipFill>
              <a:blip r:embed="rId64"/>
              <a:stretch>
                <a:fillRect/>
              </a:stretch>
            </p:blipFill>
            <p:spPr>
              <a:xfrm>
                <a:off x="7356685" y="4983835"/>
                <a:ext cx="17568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55" name="حبر 57">
                <a:extLst>
                  <a:ext uri="{FF2B5EF4-FFF2-40B4-BE49-F238E27FC236}">
                    <a16:creationId xmlns:a16="http://schemas.microsoft.com/office/drawing/2014/main" id="{CE2F705A-4ABD-D5F5-D5C1-AB05B00020C8}"/>
                  </a:ext>
                </a:extLst>
              </p14:cNvPr>
              <p14:cNvContentPartPr/>
              <p14:nvPr/>
            </p14:nvContentPartPr>
            <p14:xfrm>
              <a:off x="5578694" y="5990257"/>
              <a:ext cx="577800" cy="171360"/>
            </p14:xfrm>
          </p:contentPart>
        </mc:Choice>
        <mc:Fallback>
          <p:pic>
            <p:nvPicPr>
              <p:cNvPr id="55" name="حبر 57">
                <a:extLst>
                  <a:ext uri="{FF2B5EF4-FFF2-40B4-BE49-F238E27FC236}">
                    <a16:creationId xmlns:a16="http://schemas.microsoft.com/office/drawing/2014/main" id="{CE2F705A-4ABD-D5F5-D5C1-AB05B00020C8}"/>
                  </a:ext>
                </a:extLst>
              </p:cNvPr>
              <p:cNvPicPr/>
              <p:nvPr/>
            </p:nvPicPr>
            <p:blipFill>
              <a:blip r:embed="rId66"/>
              <a:stretch>
                <a:fillRect/>
              </a:stretch>
            </p:blipFill>
            <p:spPr>
              <a:xfrm>
                <a:off x="5563565" y="5974777"/>
                <a:ext cx="608419"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56" name="حبر 57">
                <a:extLst>
                  <a:ext uri="{FF2B5EF4-FFF2-40B4-BE49-F238E27FC236}">
                    <a16:creationId xmlns:a16="http://schemas.microsoft.com/office/drawing/2014/main" id="{05EFBCA7-C4F5-EACC-B75E-647F0612711F}"/>
                  </a:ext>
                </a:extLst>
              </p14:cNvPr>
              <p14:cNvContentPartPr/>
              <p14:nvPr/>
            </p14:nvContentPartPr>
            <p14:xfrm>
              <a:off x="6751214" y="5960377"/>
              <a:ext cx="1035000" cy="238320"/>
            </p14:xfrm>
          </p:contentPart>
        </mc:Choice>
        <mc:Fallback>
          <p:pic>
            <p:nvPicPr>
              <p:cNvPr id="56" name="حبر 57">
                <a:extLst>
                  <a:ext uri="{FF2B5EF4-FFF2-40B4-BE49-F238E27FC236}">
                    <a16:creationId xmlns:a16="http://schemas.microsoft.com/office/drawing/2014/main" id="{05EFBCA7-C4F5-EACC-B75E-647F0612711F}"/>
                  </a:ext>
                </a:extLst>
              </p:cNvPr>
              <p:cNvPicPr/>
              <p:nvPr/>
            </p:nvPicPr>
            <p:blipFill>
              <a:blip r:embed="rId68"/>
              <a:stretch>
                <a:fillRect/>
              </a:stretch>
            </p:blipFill>
            <p:spPr>
              <a:xfrm>
                <a:off x="6736089" y="5945257"/>
                <a:ext cx="1065611"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61" name="حبر 61">
                <a:extLst>
                  <a:ext uri="{FF2B5EF4-FFF2-40B4-BE49-F238E27FC236}">
                    <a16:creationId xmlns:a16="http://schemas.microsoft.com/office/drawing/2014/main" id="{C4448847-3782-B0A5-520E-89E9DB76ED81}"/>
                  </a:ext>
                </a:extLst>
              </p14:cNvPr>
              <p14:cNvContentPartPr/>
              <p14:nvPr/>
            </p14:nvContentPartPr>
            <p14:xfrm>
              <a:off x="3014257" y="3562236"/>
              <a:ext cx="5774400" cy="211320"/>
            </p14:xfrm>
          </p:contentPart>
        </mc:Choice>
        <mc:Fallback>
          <p:pic>
            <p:nvPicPr>
              <p:cNvPr id="61" name="حبر 61">
                <a:extLst>
                  <a:ext uri="{FF2B5EF4-FFF2-40B4-BE49-F238E27FC236}">
                    <a16:creationId xmlns:a16="http://schemas.microsoft.com/office/drawing/2014/main" id="{C4448847-3782-B0A5-520E-89E9DB76ED81}"/>
                  </a:ext>
                </a:extLst>
              </p:cNvPr>
              <p:cNvPicPr/>
              <p:nvPr/>
            </p:nvPicPr>
            <p:blipFill>
              <a:blip r:embed="rId70"/>
              <a:stretch>
                <a:fillRect/>
              </a:stretch>
            </p:blipFill>
            <p:spPr>
              <a:xfrm>
                <a:off x="2994097" y="3546756"/>
                <a:ext cx="5810040" cy="24192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4800" dirty="0">
                <a:ea typeface="+mj-ea"/>
                <a:cs typeface="Arial Narrow"/>
              </a:rPr>
              <a:t>Learning Objectives</a:t>
            </a:r>
          </a:p>
        </p:txBody>
      </p:sp>
      <p:sp>
        <p:nvSpPr>
          <p:cNvPr id="3" name="Content Placeholder 2"/>
          <p:cNvSpPr>
            <a:spLocks noGrp="1"/>
          </p:cNvSpPr>
          <p:nvPr>
            <p:ph idx="1"/>
          </p:nvPr>
        </p:nvSpPr>
        <p:spPr>
          <a:xfrm>
            <a:off x="977463" y="1447910"/>
            <a:ext cx="7959320" cy="5061989"/>
          </a:xfrm>
        </p:spPr>
        <p:txBody>
          <a:bodyPr wrap="square" numCol="1" anchor="t" anchorCtr="0" compatLnSpc="1">
            <a:prstTxWarp prst="textNoShape">
              <a:avLst/>
            </a:prstTxWarp>
            <a:noAutofit/>
          </a:bodyPr>
          <a:lstStyle/>
          <a:p>
            <a:pPr marL="457200" lvl="0" indent="-342900">
              <a:buClr>
                <a:srgbClr val="FF9900"/>
              </a:buClr>
              <a:buFont typeface="Wingdings" panose="05000000000000000000" pitchFamily="2" charset="2"/>
              <a:buChar char="q"/>
            </a:pPr>
            <a:r>
              <a:rPr lang="en-US" sz="2600" dirty="0"/>
              <a:t>Explain the factors that influence perception. </a:t>
            </a:r>
          </a:p>
          <a:p>
            <a:pPr marL="457200" lvl="0" indent="-342900">
              <a:buClr>
                <a:srgbClr val="FF9900"/>
              </a:buClr>
              <a:buFont typeface="Wingdings" panose="05000000000000000000" pitchFamily="2" charset="2"/>
              <a:buChar char="q"/>
            </a:pPr>
            <a:r>
              <a:rPr lang="en-US" sz="2600" dirty="0"/>
              <a:t>Describe attribution theory.</a:t>
            </a:r>
          </a:p>
          <a:p>
            <a:pPr marL="457200" lvl="0" indent="-342900">
              <a:buClr>
                <a:srgbClr val="FF9900"/>
              </a:buClr>
              <a:buFont typeface="Wingdings" panose="05000000000000000000" pitchFamily="2" charset="2"/>
              <a:buChar char="q"/>
            </a:pPr>
            <a:r>
              <a:rPr lang="en-US" sz="2600" dirty="0"/>
              <a:t>Explain the link between perception and decision making.</a:t>
            </a:r>
          </a:p>
          <a:p>
            <a:pPr marL="457200" lvl="0" indent="-342900">
              <a:buClr>
                <a:srgbClr val="FF9900"/>
              </a:buClr>
              <a:buFont typeface="Wingdings" panose="05000000000000000000" pitchFamily="2" charset="2"/>
              <a:buChar char="q"/>
            </a:pPr>
            <a:r>
              <a:rPr lang="en-US" sz="2600" dirty="0"/>
              <a:t>Contrast the rational model of decision making with bounded rationality and intuition.</a:t>
            </a:r>
          </a:p>
          <a:p>
            <a:pPr marL="457200" lvl="0" indent="-342900">
              <a:buClr>
                <a:srgbClr val="FF9900"/>
              </a:buClr>
              <a:buFont typeface="Wingdings" panose="05000000000000000000" pitchFamily="2" charset="2"/>
              <a:buChar char="q"/>
            </a:pPr>
            <a:r>
              <a:rPr lang="en-US" sz="2600" dirty="0"/>
              <a:t>Explain how individual differences and organizational constraints affect decision making.</a:t>
            </a:r>
          </a:p>
          <a:p>
            <a:pPr marL="457200" lvl="0" indent="-342900">
              <a:buClr>
                <a:srgbClr val="FF9900"/>
              </a:buClr>
              <a:buFont typeface="Wingdings" panose="05000000000000000000" pitchFamily="2" charset="2"/>
              <a:buChar char="q"/>
            </a:pPr>
            <a:r>
              <a:rPr lang="en-US" sz="2600" dirty="0"/>
              <a:t>Contrast the three ethical decision criteria.</a:t>
            </a:r>
          </a:p>
          <a:p>
            <a:pPr marL="457200" lvl="0" indent="-342900">
              <a:buClr>
                <a:srgbClr val="FF9900"/>
              </a:buClr>
              <a:buFont typeface="Wingdings" panose="05000000000000000000" pitchFamily="2" charset="2"/>
              <a:buChar char="q"/>
            </a:pPr>
            <a:r>
              <a:rPr lang="en-US" sz="2600" dirty="0"/>
              <a:t>Describe the three-stage model of creativity.</a:t>
            </a:r>
          </a:p>
        </p:txBody>
      </p:sp>
      <p:sp>
        <p:nvSpPr>
          <p:cNvPr id="6" name="Slide Number Placeholder 5"/>
          <p:cNvSpPr>
            <a:spLocks noGrp="1"/>
          </p:cNvSpPr>
          <p:nvPr>
            <p:ph type="sldNum" sz="quarter" idx="12"/>
          </p:nvPr>
        </p:nvSpPr>
        <p:spPr/>
        <p:txBody>
          <a:bodyPr/>
          <a:lstStyle/>
          <a:p>
            <a:pPr>
              <a:defRPr/>
            </a:pPr>
            <a:r>
              <a:rPr lang="en-US" dirty="0"/>
              <a:t>6-</a:t>
            </a:r>
            <a:fld id="{35B523B4-38AF-48ED-90CF-BC3A39A1BBB2}" type="slidenum">
              <a:rPr lang="en-US"/>
              <a:pPr>
                <a:defRPr/>
              </a:pPr>
              <a:t>3</a:t>
            </a:fld>
            <a:endParaRPr lang="en-US" dirty="0"/>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4" name="حبر 3">
                <a:extLst>
                  <a:ext uri="{FF2B5EF4-FFF2-40B4-BE49-F238E27FC236}">
                    <a16:creationId xmlns:a16="http://schemas.microsoft.com/office/drawing/2014/main" id="{F2BE93F1-5639-8F62-F500-9F9576CDACED}"/>
                  </a:ext>
                </a:extLst>
              </p14:cNvPr>
              <p14:cNvContentPartPr/>
              <p14:nvPr/>
            </p14:nvContentPartPr>
            <p14:xfrm>
              <a:off x="4330808" y="964074"/>
              <a:ext cx="1925280" cy="3603600"/>
            </p14:xfrm>
          </p:contentPart>
        </mc:Choice>
        <mc:Fallback xmlns="">
          <p:pic>
            <p:nvPicPr>
              <p:cNvPr id="4" name="حبر 3">
                <a:extLst>
                  <a:ext uri="{FF2B5EF4-FFF2-40B4-BE49-F238E27FC236}">
                    <a16:creationId xmlns:a16="http://schemas.microsoft.com/office/drawing/2014/main" id="{F2BE93F1-5639-8F62-F500-9F9576CDACED}"/>
                  </a:ext>
                </a:extLst>
              </p:cNvPr>
              <p:cNvPicPr/>
              <p:nvPr/>
            </p:nvPicPr>
            <p:blipFill>
              <a:blip r:embed="rId4"/>
              <a:stretch>
                <a:fillRect/>
              </a:stretch>
            </p:blipFill>
            <p:spPr>
              <a:xfrm>
                <a:off x="4315688" y="948954"/>
                <a:ext cx="1955520" cy="3634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5" name="حبر 4">
                <a:extLst>
                  <a:ext uri="{FF2B5EF4-FFF2-40B4-BE49-F238E27FC236}">
                    <a16:creationId xmlns:a16="http://schemas.microsoft.com/office/drawing/2014/main" id="{36B1D8CC-E0C5-1283-4418-F7C6A2A36A5F}"/>
                  </a:ext>
                </a:extLst>
              </p14:cNvPr>
              <p14:cNvContentPartPr/>
              <p14:nvPr/>
            </p14:nvContentPartPr>
            <p14:xfrm>
              <a:off x="4801688" y="1404354"/>
              <a:ext cx="1910880" cy="2807640"/>
            </p14:xfrm>
          </p:contentPart>
        </mc:Choice>
        <mc:Fallback xmlns="">
          <p:pic>
            <p:nvPicPr>
              <p:cNvPr id="5" name="حبر 4">
                <a:extLst>
                  <a:ext uri="{FF2B5EF4-FFF2-40B4-BE49-F238E27FC236}">
                    <a16:creationId xmlns:a16="http://schemas.microsoft.com/office/drawing/2014/main" id="{36B1D8CC-E0C5-1283-4418-F7C6A2A36A5F}"/>
                  </a:ext>
                </a:extLst>
              </p:cNvPr>
              <p:cNvPicPr/>
              <p:nvPr/>
            </p:nvPicPr>
            <p:blipFill>
              <a:blip r:embed="rId6"/>
              <a:stretch>
                <a:fillRect/>
              </a:stretch>
            </p:blipFill>
            <p:spPr>
              <a:xfrm>
                <a:off x="4786568" y="1388874"/>
                <a:ext cx="1941480" cy="2838240"/>
              </a:xfrm>
              <a:prstGeom prst="rect">
                <a:avLst/>
              </a:prstGeom>
            </p:spPr>
          </p:pic>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bwMode="auto">
          <a:xfrm>
            <a:off x="889488" y="173421"/>
            <a:ext cx="8096857" cy="1418896"/>
          </a:xfrm>
        </p:spPr>
        <p:txBody>
          <a:bodyPr wrap="square" numCol="1" anchorCtr="0" compatLnSpc="1">
            <a:prstTxWarp prst="textNoShape">
              <a:avLst/>
            </a:prstTxWarp>
          </a:bodyPr>
          <a:lstStyle/>
          <a:p>
            <a:pPr eaLnBrk="1" hangingPunct="1"/>
            <a:r>
              <a:rPr lang="en-US" sz="4800" dirty="0">
                <a:effectLst/>
                <a:ea typeface="ＭＳ Ｐゴシック" pitchFamily="34" charset="-128"/>
              </a:rPr>
              <a:t>Contrast the Three </a:t>
            </a:r>
            <a:br>
              <a:rPr lang="en-US" sz="4800" dirty="0">
                <a:effectLst/>
                <a:ea typeface="ＭＳ Ｐゴシック" pitchFamily="34" charset="-128"/>
              </a:rPr>
            </a:br>
            <a:r>
              <a:rPr lang="en-US" sz="4800" dirty="0">
                <a:effectLst/>
                <a:ea typeface="ＭＳ Ｐゴシック" pitchFamily="34" charset="-128"/>
              </a:rPr>
              <a:t>Ethical Decision Criteria</a:t>
            </a:r>
          </a:p>
        </p:txBody>
      </p:sp>
      <p:sp>
        <p:nvSpPr>
          <p:cNvPr id="79880" name="Content Placeholder 13"/>
          <p:cNvSpPr>
            <a:spLocks noGrp="1"/>
          </p:cNvSpPr>
          <p:nvPr>
            <p:ph idx="1"/>
          </p:nvPr>
        </p:nvSpPr>
        <p:spPr bwMode="auto">
          <a:xfrm>
            <a:off x="1008992" y="1822449"/>
            <a:ext cx="7866993" cy="4483758"/>
          </a:xfrm>
        </p:spPr>
        <p:txBody>
          <a:bodyPr wrap="square" numCol="1" anchor="t" anchorCtr="0" compatLnSpc="1">
            <a:prstTxWarp prst="textNoShape">
              <a:avLst/>
            </a:prstTxWarp>
            <a:normAutofit/>
          </a:bodyPr>
          <a:lstStyle/>
          <a:p>
            <a:pPr>
              <a:spcBef>
                <a:spcPct val="0"/>
              </a:spcBef>
            </a:pPr>
            <a:r>
              <a:rPr lang="en-US" sz="2800" b="1" dirty="0">
                <a:solidFill>
                  <a:srgbClr val="FF9900"/>
                </a:solidFill>
                <a:ea typeface="ＭＳ Ｐゴシック" pitchFamily="34" charset="-128"/>
              </a:rPr>
              <a:t>Behavioral ethics: </a:t>
            </a:r>
            <a:r>
              <a:rPr lang="en-US" sz="2800" dirty="0">
                <a:ea typeface="ＭＳ Ｐゴシック" pitchFamily="34" charset="-128"/>
              </a:rPr>
              <a:t>an area of study that analyzes how people actually behave when confronted with ethical dilemmas. </a:t>
            </a:r>
          </a:p>
          <a:p>
            <a:pPr lvl="1">
              <a:spcBef>
                <a:spcPct val="0"/>
              </a:spcBef>
            </a:pPr>
            <a:r>
              <a:rPr lang="en-US" sz="2800" dirty="0">
                <a:ea typeface="ＭＳ Ｐゴシック" pitchFamily="34" charset="-128"/>
              </a:rPr>
              <a:t>Individuals do not always follow ethical standards promulgated by their organizations, and we sometimes violate our own standards. </a:t>
            </a:r>
          </a:p>
          <a:p>
            <a:pPr lvl="1">
              <a:spcBef>
                <a:spcPct val="0"/>
              </a:spcBef>
            </a:pPr>
            <a:r>
              <a:rPr lang="en-US" sz="2800" dirty="0">
                <a:ea typeface="ＭＳ Ｐゴシック" pitchFamily="34" charset="-128"/>
              </a:rPr>
              <a:t>There are ways to increase ethical decision making in organizations.</a:t>
            </a:r>
          </a:p>
          <a:p>
            <a:pPr lvl="1">
              <a:spcBef>
                <a:spcPct val="0"/>
              </a:spcBef>
            </a:pPr>
            <a:r>
              <a:rPr lang="en-US" sz="2800" dirty="0">
                <a:ea typeface="ＭＳ Ｐゴシック" pitchFamily="34" charset="-128"/>
              </a:rPr>
              <a:t>Consider cultural differences.</a:t>
            </a:r>
          </a:p>
          <a:p>
            <a:pPr>
              <a:spcBef>
                <a:spcPct val="0"/>
              </a:spcBef>
            </a:pPr>
            <a:endParaRPr lang="en-US" dirty="0">
              <a:ea typeface="ＭＳ Ｐゴシック" pitchFamily="34" charset="-128"/>
            </a:endParaRPr>
          </a:p>
        </p:txBody>
      </p:sp>
      <p:sp>
        <p:nvSpPr>
          <p:cNvPr id="7" name="Slide Number Placeholder 5"/>
          <p:cNvSpPr>
            <a:spLocks noGrp="1"/>
          </p:cNvSpPr>
          <p:nvPr>
            <p:ph type="sldNum" sz="quarter" idx="12"/>
          </p:nvPr>
        </p:nvSpPr>
        <p:spPr/>
        <p:txBody>
          <a:bodyPr/>
          <a:lstStyle/>
          <a:p>
            <a:pPr>
              <a:defRPr/>
            </a:pPr>
            <a:r>
              <a:rPr lang="en-US" dirty="0"/>
              <a:t>6-</a:t>
            </a:r>
            <a:fld id="{35B523B4-38AF-48ED-90CF-BC3A39A1BBB2}" type="slidenum">
              <a:rPr lang="en-US"/>
              <a:pPr>
                <a:defRPr/>
              </a:pPr>
              <a:t>30</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6</a:t>
            </a:r>
          </a:p>
        </p:txBody>
      </p:sp>
      <mc:AlternateContent xmlns:mc="http://schemas.openxmlformats.org/markup-compatibility/2006" xmlns:p14="http://schemas.microsoft.com/office/powerpoint/2010/main">
        <mc:Choice Requires="p14">
          <p:contentPart p14:bwMode="auto" r:id="rId3">
            <p14:nvContentPartPr>
              <p14:cNvPr id="17" name="حبر 17">
                <a:extLst>
                  <a:ext uri="{FF2B5EF4-FFF2-40B4-BE49-F238E27FC236}">
                    <a16:creationId xmlns:a16="http://schemas.microsoft.com/office/drawing/2014/main" id="{2260C095-E1D5-4F37-42DF-1FB96AA4055F}"/>
                  </a:ext>
                </a:extLst>
              </p14:cNvPr>
              <p14:cNvContentPartPr/>
              <p14:nvPr/>
            </p14:nvContentPartPr>
            <p14:xfrm>
              <a:off x="2065387" y="1663200"/>
              <a:ext cx="1998360" cy="279720"/>
            </p14:xfrm>
          </p:contentPart>
        </mc:Choice>
        <mc:Fallback xmlns="">
          <p:pic>
            <p:nvPicPr>
              <p:cNvPr id="17" name="حبر 17">
                <a:extLst>
                  <a:ext uri="{FF2B5EF4-FFF2-40B4-BE49-F238E27FC236}">
                    <a16:creationId xmlns:a16="http://schemas.microsoft.com/office/drawing/2014/main" id="{2260C095-E1D5-4F37-42DF-1FB96AA4055F}"/>
                  </a:ext>
                </a:extLst>
              </p:cNvPr>
              <p:cNvPicPr/>
              <p:nvPr/>
            </p:nvPicPr>
            <p:blipFill>
              <a:blip r:embed="rId4"/>
              <a:stretch>
                <a:fillRect/>
              </a:stretch>
            </p:blipFill>
            <p:spPr>
              <a:xfrm>
                <a:off x="2050267" y="1648080"/>
                <a:ext cx="2028600" cy="310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8" name="حبر 28">
                <a:extLst>
                  <a:ext uri="{FF2B5EF4-FFF2-40B4-BE49-F238E27FC236}">
                    <a16:creationId xmlns:a16="http://schemas.microsoft.com/office/drawing/2014/main" id="{4A063F9A-8BE0-0D1E-1EC6-E97A829115BD}"/>
                  </a:ext>
                </a:extLst>
              </p14:cNvPr>
              <p14:cNvContentPartPr/>
              <p14:nvPr/>
            </p14:nvContentPartPr>
            <p14:xfrm>
              <a:off x="8270923" y="1563820"/>
              <a:ext cx="718560" cy="213120"/>
            </p14:xfrm>
          </p:contentPart>
        </mc:Choice>
        <mc:Fallback xmlns="">
          <p:pic>
            <p:nvPicPr>
              <p:cNvPr id="28" name="حبر 28">
                <a:extLst>
                  <a:ext uri="{FF2B5EF4-FFF2-40B4-BE49-F238E27FC236}">
                    <a16:creationId xmlns:a16="http://schemas.microsoft.com/office/drawing/2014/main" id="{4A063F9A-8BE0-0D1E-1EC6-E97A829115BD}"/>
                  </a:ext>
                </a:extLst>
              </p:cNvPr>
              <p:cNvPicPr/>
              <p:nvPr/>
            </p:nvPicPr>
            <p:blipFill>
              <a:blip r:embed="rId6"/>
              <a:stretch>
                <a:fillRect/>
              </a:stretch>
            </p:blipFill>
            <p:spPr>
              <a:xfrm>
                <a:off x="8255803" y="1548700"/>
                <a:ext cx="74880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6" name="حبر 36">
                <a:extLst>
                  <a:ext uri="{FF2B5EF4-FFF2-40B4-BE49-F238E27FC236}">
                    <a16:creationId xmlns:a16="http://schemas.microsoft.com/office/drawing/2014/main" id="{55465CFB-59BD-2353-8F6B-B05C03FFAB8A}"/>
                  </a:ext>
                </a:extLst>
              </p14:cNvPr>
              <p14:cNvContentPartPr/>
              <p14:nvPr/>
            </p14:nvContentPartPr>
            <p14:xfrm>
              <a:off x="7611043" y="1559860"/>
              <a:ext cx="554760" cy="225000"/>
            </p14:xfrm>
          </p:contentPart>
        </mc:Choice>
        <mc:Fallback xmlns="">
          <p:pic>
            <p:nvPicPr>
              <p:cNvPr id="36" name="حبر 36">
                <a:extLst>
                  <a:ext uri="{FF2B5EF4-FFF2-40B4-BE49-F238E27FC236}">
                    <a16:creationId xmlns:a16="http://schemas.microsoft.com/office/drawing/2014/main" id="{55465CFB-59BD-2353-8F6B-B05C03FFAB8A}"/>
                  </a:ext>
                </a:extLst>
              </p:cNvPr>
              <p:cNvPicPr/>
              <p:nvPr/>
            </p:nvPicPr>
            <p:blipFill>
              <a:blip r:embed="rId8"/>
              <a:stretch>
                <a:fillRect/>
              </a:stretch>
            </p:blipFill>
            <p:spPr>
              <a:xfrm>
                <a:off x="7595923" y="1544380"/>
                <a:ext cx="58536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1" name="حبر 41">
                <a:extLst>
                  <a:ext uri="{FF2B5EF4-FFF2-40B4-BE49-F238E27FC236}">
                    <a16:creationId xmlns:a16="http://schemas.microsoft.com/office/drawing/2014/main" id="{320706A4-7A4D-2076-240B-E251C019D441}"/>
                  </a:ext>
                </a:extLst>
              </p14:cNvPr>
              <p14:cNvContentPartPr/>
              <p14:nvPr/>
            </p14:nvContentPartPr>
            <p14:xfrm>
              <a:off x="7244203" y="1560220"/>
              <a:ext cx="314280" cy="235440"/>
            </p14:xfrm>
          </p:contentPart>
        </mc:Choice>
        <mc:Fallback xmlns="">
          <p:pic>
            <p:nvPicPr>
              <p:cNvPr id="41" name="حبر 41">
                <a:extLst>
                  <a:ext uri="{FF2B5EF4-FFF2-40B4-BE49-F238E27FC236}">
                    <a16:creationId xmlns:a16="http://schemas.microsoft.com/office/drawing/2014/main" id="{320706A4-7A4D-2076-240B-E251C019D441}"/>
                  </a:ext>
                </a:extLst>
              </p:cNvPr>
              <p:cNvPicPr/>
              <p:nvPr/>
            </p:nvPicPr>
            <p:blipFill>
              <a:blip r:embed="rId10"/>
              <a:stretch>
                <a:fillRect/>
              </a:stretch>
            </p:blipFill>
            <p:spPr>
              <a:xfrm>
                <a:off x="7228741" y="1544740"/>
                <a:ext cx="344485"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8" name="حبر 48">
                <a:extLst>
                  <a:ext uri="{FF2B5EF4-FFF2-40B4-BE49-F238E27FC236}">
                    <a16:creationId xmlns:a16="http://schemas.microsoft.com/office/drawing/2014/main" id="{15579FEC-3244-DA89-1092-5F10F73C31B1}"/>
                  </a:ext>
                </a:extLst>
              </p14:cNvPr>
              <p14:cNvContentPartPr/>
              <p14:nvPr/>
            </p14:nvContentPartPr>
            <p14:xfrm>
              <a:off x="6692323" y="1639420"/>
              <a:ext cx="465120" cy="142560"/>
            </p14:xfrm>
          </p:contentPart>
        </mc:Choice>
        <mc:Fallback xmlns="">
          <p:pic>
            <p:nvPicPr>
              <p:cNvPr id="48" name="حبر 48">
                <a:extLst>
                  <a:ext uri="{FF2B5EF4-FFF2-40B4-BE49-F238E27FC236}">
                    <a16:creationId xmlns:a16="http://schemas.microsoft.com/office/drawing/2014/main" id="{15579FEC-3244-DA89-1092-5F10F73C31B1}"/>
                  </a:ext>
                </a:extLst>
              </p:cNvPr>
              <p:cNvPicPr/>
              <p:nvPr/>
            </p:nvPicPr>
            <p:blipFill>
              <a:blip r:embed="rId12"/>
              <a:stretch>
                <a:fillRect/>
              </a:stretch>
            </p:blipFill>
            <p:spPr>
              <a:xfrm>
                <a:off x="6677203" y="1623979"/>
                <a:ext cx="495360" cy="173083"/>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3" name="حبر 53">
                <a:extLst>
                  <a:ext uri="{FF2B5EF4-FFF2-40B4-BE49-F238E27FC236}">
                    <a16:creationId xmlns:a16="http://schemas.microsoft.com/office/drawing/2014/main" id="{D16D0CB8-E88F-CCD5-2308-0840608CE4B0}"/>
                  </a:ext>
                </a:extLst>
              </p14:cNvPr>
              <p14:cNvContentPartPr/>
              <p14:nvPr/>
            </p14:nvContentPartPr>
            <p14:xfrm>
              <a:off x="6232963" y="1579300"/>
              <a:ext cx="425520" cy="142200"/>
            </p14:xfrm>
          </p:contentPart>
        </mc:Choice>
        <mc:Fallback xmlns="">
          <p:pic>
            <p:nvPicPr>
              <p:cNvPr id="53" name="حبر 53">
                <a:extLst>
                  <a:ext uri="{FF2B5EF4-FFF2-40B4-BE49-F238E27FC236}">
                    <a16:creationId xmlns:a16="http://schemas.microsoft.com/office/drawing/2014/main" id="{D16D0CB8-E88F-CCD5-2308-0840608CE4B0}"/>
                  </a:ext>
                </a:extLst>
              </p:cNvPr>
              <p:cNvPicPr/>
              <p:nvPr/>
            </p:nvPicPr>
            <p:blipFill>
              <a:blip r:embed="rId14"/>
              <a:stretch>
                <a:fillRect/>
              </a:stretch>
            </p:blipFill>
            <p:spPr>
              <a:xfrm>
                <a:off x="6217843" y="1563820"/>
                <a:ext cx="45576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9" name="حبر 59">
                <a:extLst>
                  <a:ext uri="{FF2B5EF4-FFF2-40B4-BE49-F238E27FC236}">
                    <a16:creationId xmlns:a16="http://schemas.microsoft.com/office/drawing/2014/main" id="{D8E674D6-DE25-9ADE-2B74-A5D8EC835957}"/>
                  </a:ext>
                </a:extLst>
              </p14:cNvPr>
              <p14:cNvContentPartPr/>
              <p14:nvPr/>
            </p14:nvContentPartPr>
            <p14:xfrm>
              <a:off x="5789339" y="1530573"/>
              <a:ext cx="356760" cy="209520"/>
            </p14:xfrm>
          </p:contentPart>
        </mc:Choice>
        <mc:Fallback xmlns="">
          <p:pic>
            <p:nvPicPr>
              <p:cNvPr id="59" name="حبر 59">
                <a:extLst>
                  <a:ext uri="{FF2B5EF4-FFF2-40B4-BE49-F238E27FC236}">
                    <a16:creationId xmlns:a16="http://schemas.microsoft.com/office/drawing/2014/main" id="{D8E674D6-DE25-9ADE-2B74-A5D8EC835957}"/>
                  </a:ext>
                </a:extLst>
              </p:cNvPr>
              <p:cNvPicPr/>
              <p:nvPr/>
            </p:nvPicPr>
            <p:blipFill>
              <a:blip r:embed="rId16"/>
              <a:stretch>
                <a:fillRect/>
              </a:stretch>
            </p:blipFill>
            <p:spPr>
              <a:xfrm>
                <a:off x="5774219" y="1515093"/>
                <a:ext cx="38736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79876" name="حبر 79876">
                <a:extLst>
                  <a:ext uri="{FF2B5EF4-FFF2-40B4-BE49-F238E27FC236}">
                    <a16:creationId xmlns:a16="http://schemas.microsoft.com/office/drawing/2014/main" id="{B8AF355C-5E77-9EF3-76E4-C07820DFE549}"/>
                  </a:ext>
                </a:extLst>
              </p14:cNvPr>
              <p14:cNvContentPartPr/>
              <p14:nvPr/>
            </p14:nvContentPartPr>
            <p14:xfrm>
              <a:off x="4944550" y="1623694"/>
              <a:ext cx="739440" cy="174240"/>
            </p14:xfrm>
          </p:contentPart>
        </mc:Choice>
        <mc:Fallback xmlns="">
          <p:pic>
            <p:nvPicPr>
              <p:cNvPr id="79876" name="حبر 79876">
                <a:extLst>
                  <a:ext uri="{FF2B5EF4-FFF2-40B4-BE49-F238E27FC236}">
                    <a16:creationId xmlns:a16="http://schemas.microsoft.com/office/drawing/2014/main" id="{B8AF355C-5E77-9EF3-76E4-C07820DFE549}"/>
                  </a:ext>
                </a:extLst>
              </p:cNvPr>
              <p:cNvPicPr/>
              <p:nvPr/>
            </p:nvPicPr>
            <p:blipFill>
              <a:blip r:embed="rId18"/>
              <a:stretch>
                <a:fillRect/>
              </a:stretch>
            </p:blipFill>
            <p:spPr>
              <a:xfrm>
                <a:off x="4929430" y="1608574"/>
                <a:ext cx="76968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79887" name="حبر 79887">
                <a:extLst>
                  <a:ext uri="{FF2B5EF4-FFF2-40B4-BE49-F238E27FC236}">
                    <a16:creationId xmlns:a16="http://schemas.microsoft.com/office/drawing/2014/main" id="{74388304-1FF0-DBF1-F6FC-27D883B26C7C}"/>
                  </a:ext>
                </a:extLst>
              </p14:cNvPr>
              <p14:cNvContentPartPr/>
              <p14:nvPr/>
            </p14:nvContentPartPr>
            <p14:xfrm>
              <a:off x="4485190" y="1618294"/>
              <a:ext cx="377640" cy="137520"/>
            </p14:xfrm>
          </p:contentPart>
        </mc:Choice>
        <mc:Fallback xmlns="">
          <p:pic>
            <p:nvPicPr>
              <p:cNvPr id="79887" name="حبر 79887">
                <a:extLst>
                  <a:ext uri="{FF2B5EF4-FFF2-40B4-BE49-F238E27FC236}">
                    <a16:creationId xmlns:a16="http://schemas.microsoft.com/office/drawing/2014/main" id="{74388304-1FF0-DBF1-F6FC-27D883B26C7C}"/>
                  </a:ext>
                </a:extLst>
              </p:cNvPr>
              <p:cNvPicPr/>
              <p:nvPr/>
            </p:nvPicPr>
            <p:blipFill>
              <a:blip r:embed="rId20"/>
              <a:stretch>
                <a:fillRect/>
              </a:stretch>
            </p:blipFill>
            <p:spPr>
              <a:xfrm>
                <a:off x="4470070" y="1602814"/>
                <a:ext cx="40824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79896" name="حبر 79896">
                <a:extLst>
                  <a:ext uri="{FF2B5EF4-FFF2-40B4-BE49-F238E27FC236}">
                    <a16:creationId xmlns:a16="http://schemas.microsoft.com/office/drawing/2014/main" id="{F782B35D-C0DB-592F-1093-F6DFBB74584A}"/>
                  </a:ext>
                </a:extLst>
              </p14:cNvPr>
              <p14:cNvContentPartPr/>
              <p14:nvPr/>
            </p14:nvContentPartPr>
            <p14:xfrm>
              <a:off x="4065296" y="1506332"/>
              <a:ext cx="346320" cy="183600"/>
            </p14:xfrm>
          </p:contentPart>
        </mc:Choice>
        <mc:Fallback xmlns="">
          <p:pic>
            <p:nvPicPr>
              <p:cNvPr id="79896" name="حبر 79896">
                <a:extLst>
                  <a:ext uri="{FF2B5EF4-FFF2-40B4-BE49-F238E27FC236}">
                    <a16:creationId xmlns:a16="http://schemas.microsoft.com/office/drawing/2014/main" id="{F782B35D-C0DB-592F-1093-F6DFBB74584A}"/>
                  </a:ext>
                </a:extLst>
              </p:cNvPr>
              <p:cNvPicPr/>
              <p:nvPr/>
            </p:nvPicPr>
            <p:blipFill>
              <a:blip r:embed="rId22"/>
              <a:stretch>
                <a:fillRect/>
              </a:stretch>
            </p:blipFill>
            <p:spPr>
              <a:xfrm>
                <a:off x="4050176" y="1491182"/>
                <a:ext cx="376560" cy="2142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79897" name="حبر 79896">
                <a:extLst>
                  <a:ext uri="{FF2B5EF4-FFF2-40B4-BE49-F238E27FC236}">
                    <a16:creationId xmlns:a16="http://schemas.microsoft.com/office/drawing/2014/main" id="{69FECDBC-59FB-DF2C-A343-44592C0B7BFC}"/>
                  </a:ext>
                </a:extLst>
              </p14:cNvPr>
              <p14:cNvContentPartPr/>
              <p14:nvPr/>
            </p14:nvContentPartPr>
            <p14:xfrm>
              <a:off x="3790883" y="3132010"/>
              <a:ext cx="2853000" cy="50760"/>
            </p14:xfrm>
          </p:contentPart>
        </mc:Choice>
        <mc:Fallback xmlns="">
          <p:pic>
            <p:nvPicPr>
              <p:cNvPr id="79897" name="حبر 79896">
                <a:extLst>
                  <a:ext uri="{FF2B5EF4-FFF2-40B4-BE49-F238E27FC236}">
                    <a16:creationId xmlns:a16="http://schemas.microsoft.com/office/drawing/2014/main" id="{69FECDBC-59FB-DF2C-A343-44592C0B7BFC}"/>
                  </a:ext>
                </a:extLst>
              </p:cNvPr>
              <p:cNvPicPr/>
              <p:nvPr/>
            </p:nvPicPr>
            <p:blipFill>
              <a:blip r:embed="rId24"/>
              <a:stretch>
                <a:fillRect/>
              </a:stretch>
            </p:blipFill>
            <p:spPr>
              <a:xfrm>
                <a:off x="3775763" y="3116890"/>
                <a:ext cx="2883240" cy="81360"/>
              </a:xfrm>
              <a:prstGeom prst="rect">
                <a:avLst/>
              </a:prstGeom>
            </p:spPr>
          </p:pic>
        </mc:Fallback>
      </mc:AlternateContent>
    </p:spTree>
    <p:extLst>
      <p:ext uri="{BB962C8B-B14F-4D97-AF65-F5344CB8AC3E}">
        <p14:creationId xmlns:p14="http://schemas.microsoft.com/office/powerpoint/2010/main" val="902693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bwMode="auto">
          <a:xfrm>
            <a:off x="889488" y="173421"/>
            <a:ext cx="8096857" cy="1418896"/>
          </a:xfrm>
        </p:spPr>
        <p:txBody>
          <a:bodyPr wrap="square" numCol="1" anchorCtr="0" compatLnSpc="1">
            <a:prstTxWarp prst="textNoShape">
              <a:avLst/>
            </a:prstTxWarp>
          </a:bodyPr>
          <a:lstStyle/>
          <a:p>
            <a:pPr eaLnBrk="1" hangingPunct="1"/>
            <a:r>
              <a:rPr lang="en-US" sz="4800" dirty="0">
                <a:effectLst/>
                <a:ea typeface="ＭＳ Ｐゴシック" pitchFamily="34" charset="-128"/>
              </a:rPr>
              <a:t>Contrast the Three </a:t>
            </a:r>
            <a:br>
              <a:rPr lang="en-US" sz="4800" dirty="0">
                <a:effectLst/>
                <a:ea typeface="ＭＳ Ｐゴシック" pitchFamily="34" charset="-128"/>
              </a:rPr>
            </a:br>
            <a:r>
              <a:rPr lang="en-US" sz="4800" dirty="0">
                <a:effectLst/>
                <a:ea typeface="ＭＳ Ｐゴシック" pitchFamily="34" charset="-128"/>
              </a:rPr>
              <a:t>Ethical Decision Criteria</a:t>
            </a:r>
          </a:p>
        </p:txBody>
      </p:sp>
      <p:sp>
        <p:nvSpPr>
          <p:cNvPr id="79880" name="Content Placeholder 13"/>
          <p:cNvSpPr>
            <a:spLocks noGrp="1"/>
          </p:cNvSpPr>
          <p:nvPr>
            <p:ph idx="1"/>
          </p:nvPr>
        </p:nvSpPr>
        <p:spPr bwMode="auto">
          <a:xfrm>
            <a:off x="1008992" y="1822449"/>
            <a:ext cx="7866993" cy="4483758"/>
          </a:xfrm>
        </p:spPr>
        <p:txBody>
          <a:bodyPr wrap="square" numCol="1" anchor="t" anchorCtr="0" compatLnSpc="1">
            <a:prstTxWarp prst="textNoShape">
              <a:avLst/>
            </a:prstTxWarp>
            <a:normAutofit lnSpcReduction="10000"/>
          </a:bodyPr>
          <a:lstStyle/>
          <a:p>
            <a:pPr>
              <a:spcBef>
                <a:spcPct val="0"/>
              </a:spcBef>
            </a:pPr>
            <a:r>
              <a:rPr lang="en-US" sz="2800" dirty="0">
                <a:solidFill>
                  <a:srgbClr val="FF9900"/>
                </a:solidFill>
                <a:ea typeface="ＭＳ Ｐゴシック" pitchFamily="34" charset="-128"/>
              </a:rPr>
              <a:t>Lying</a:t>
            </a:r>
          </a:p>
          <a:p>
            <a:pPr marL="671195" lvl="4" indent="-285750">
              <a:buClr>
                <a:srgbClr val="C00000"/>
              </a:buClr>
              <a:buFont typeface="Wingdings" panose="05000000000000000000" pitchFamily="2" charset="2"/>
              <a:buChar char="Ø"/>
            </a:pPr>
            <a:r>
              <a:rPr lang="en-US" sz="2800" dirty="0">
                <a:latin typeface="Arial" panose="020B0604020202020204" pitchFamily="34" charset="0"/>
                <a:cs typeface="Arial" panose="020B0604020202020204" pitchFamily="34" charset="0"/>
              </a:rPr>
              <a:t>One of the top unethical activities we may indulge in daily.  </a:t>
            </a:r>
          </a:p>
          <a:p>
            <a:pPr marL="671195" lvl="4" indent="-285750">
              <a:buClr>
                <a:srgbClr val="C00000"/>
              </a:buClr>
              <a:buFont typeface="Wingdings" panose="05000000000000000000" pitchFamily="2" charset="2"/>
              <a:buChar char="Ø"/>
            </a:pPr>
            <a:r>
              <a:rPr lang="en-US" sz="2800" dirty="0">
                <a:latin typeface="Arial" panose="020B0604020202020204" pitchFamily="34" charset="0"/>
                <a:cs typeface="Arial" panose="020B0604020202020204" pitchFamily="34" charset="0"/>
              </a:rPr>
              <a:t>It undermines all efforts toward sound decision making. </a:t>
            </a:r>
          </a:p>
          <a:p>
            <a:pPr marL="396875" lvl="4" indent="-285750">
              <a:buClr>
                <a:srgbClr val="C00000"/>
              </a:buClr>
              <a:buFont typeface="Wingdings" panose="05000000000000000000" pitchFamily="2" charset="2"/>
              <a:buChar char="Ø"/>
            </a:pPr>
            <a:r>
              <a:rPr lang="en-US" sz="2800" dirty="0">
                <a:latin typeface="Arial" panose="020B0604020202020204" pitchFamily="34" charset="0"/>
                <a:cs typeface="Arial" panose="020B0604020202020204" pitchFamily="34" charset="0"/>
              </a:rPr>
              <a:t>Managers—and organizations—simply cannot make good decisions when facts are misrepresented and people give false motives for their behaviors. </a:t>
            </a:r>
          </a:p>
          <a:p>
            <a:pPr marL="396875" lvl="3" indent="-285750">
              <a:buClr>
                <a:srgbClr val="C00000"/>
              </a:buClr>
              <a:buFont typeface="Wingdings" panose="05000000000000000000" pitchFamily="2" charset="2"/>
              <a:buChar char="Ø"/>
            </a:pPr>
            <a:r>
              <a:rPr lang="en-US" sz="2800" dirty="0">
                <a:latin typeface="Arial" panose="020B0604020202020204" pitchFamily="34" charset="0"/>
                <a:cs typeface="Arial" panose="020B0604020202020204" pitchFamily="34" charset="0"/>
              </a:rPr>
              <a:t>Lying is a big ethical problem as well.</a:t>
            </a:r>
          </a:p>
          <a:p>
            <a:pPr>
              <a:spcBef>
                <a:spcPct val="0"/>
              </a:spcBef>
            </a:pPr>
            <a:endParaRPr lang="en-US" dirty="0">
              <a:ea typeface="ＭＳ Ｐゴシック" pitchFamily="34" charset="-128"/>
            </a:endParaRPr>
          </a:p>
        </p:txBody>
      </p:sp>
      <p:sp>
        <p:nvSpPr>
          <p:cNvPr id="7" name="Slide Number Placeholder 5"/>
          <p:cNvSpPr>
            <a:spLocks noGrp="1"/>
          </p:cNvSpPr>
          <p:nvPr>
            <p:ph type="sldNum" sz="quarter" idx="12"/>
          </p:nvPr>
        </p:nvSpPr>
        <p:spPr/>
        <p:txBody>
          <a:bodyPr/>
          <a:lstStyle/>
          <a:p>
            <a:pPr>
              <a:defRPr/>
            </a:pPr>
            <a:r>
              <a:rPr lang="en-US" dirty="0"/>
              <a:t>6-</a:t>
            </a:r>
            <a:fld id="{35B523B4-38AF-48ED-90CF-BC3A39A1BBB2}" type="slidenum">
              <a:rPr lang="en-US"/>
              <a:pPr>
                <a:defRPr/>
              </a:pPr>
              <a:t>31</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6</a:t>
            </a:r>
          </a:p>
        </p:txBody>
      </p:sp>
      <mc:AlternateContent xmlns:mc="http://schemas.openxmlformats.org/markup-compatibility/2006" xmlns:p14="http://schemas.microsoft.com/office/powerpoint/2010/main">
        <mc:Choice Requires="p14">
          <p:contentPart p14:bwMode="auto" r:id="rId3">
            <p14:nvContentPartPr>
              <p14:cNvPr id="10" name="حبر 10">
                <a:extLst>
                  <a:ext uri="{FF2B5EF4-FFF2-40B4-BE49-F238E27FC236}">
                    <a16:creationId xmlns:a16="http://schemas.microsoft.com/office/drawing/2014/main" id="{A2B0C262-9296-CE35-4573-125FCD11F61A}"/>
                  </a:ext>
                </a:extLst>
              </p14:cNvPr>
              <p14:cNvContentPartPr/>
              <p14:nvPr/>
            </p14:nvContentPartPr>
            <p14:xfrm>
              <a:off x="1787647" y="1455797"/>
              <a:ext cx="640080" cy="367560"/>
            </p14:xfrm>
          </p:contentPart>
        </mc:Choice>
        <mc:Fallback xmlns="">
          <p:pic>
            <p:nvPicPr>
              <p:cNvPr id="10" name="حبر 10">
                <a:extLst>
                  <a:ext uri="{FF2B5EF4-FFF2-40B4-BE49-F238E27FC236}">
                    <a16:creationId xmlns:a16="http://schemas.microsoft.com/office/drawing/2014/main" id="{A2B0C262-9296-CE35-4573-125FCD11F61A}"/>
                  </a:ext>
                </a:extLst>
              </p:cNvPr>
              <p:cNvPicPr/>
              <p:nvPr/>
            </p:nvPicPr>
            <p:blipFill>
              <a:blip r:embed="rId4"/>
              <a:stretch>
                <a:fillRect/>
              </a:stretch>
            </p:blipFill>
            <p:spPr>
              <a:xfrm>
                <a:off x="1772527" y="1440317"/>
                <a:ext cx="670320" cy="398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حبر 10">
                <a:extLst>
                  <a:ext uri="{FF2B5EF4-FFF2-40B4-BE49-F238E27FC236}">
                    <a16:creationId xmlns:a16="http://schemas.microsoft.com/office/drawing/2014/main" id="{1FCEC391-7BC8-00E3-393B-4A70D5B3996D}"/>
                  </a:ext>
                </a:extLst>
              </p14:cNvPr>
              <p14:cNvContentPartPr/>
              <p14:nvPr/>
            </p14:nvContentPartPr>
            <p14:xfrm>
              <a:off x="1704323" y="3071530"/>
              <a:ext cx="2349000" cy="121320"/>
            </p14:xfrm>
          </p:contentPart>
        </mc:Choice>
        <mc:Fallback xmlns="">
          <p:pic>
            <p:nvPicPr>
              <p:cNvPr id="11" name="حبر 10">
                <a:extLst>
                  <a:ext uri="{FF2B5EF4-FFF2-40B4-BE49-F238E27FC236}">
                    <a16:creationId xmlns:a16="http://schemas.microsoft.com/office/drawing/2014/main" id="{1FCEC391-7BC8-00E3-393B-4A70D5B3996D}"/>
                  </a:ext>
                </a:extLst>
              </p:cNvPr>
              <p:cNvPicPr/>
              <p:nvPr/>
            </p:nvPicPr>
            <p:blipFill>
              <a:blip r:embed="rId6"/>
              <a:stretch>
                <a:fillRect/>
              </a:stretch>
            </p:blipFill>
            <p:spPr>
              <a:xfrm>
                <a:off x="1689203" y="3056410"/>
                <a:ext cx="237924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حبر 18">
                <a:extLst>
                  <a:ext uri="{FF2B5EF4-FFF2-40B4-BE49-F238E27FC236}">
                    <a16:creationId xmlns:a16="http://schemas.microsoft.com/office/drawing/2014/main" id="{3AF3B4FE-9918-C31B-1594-843EFE457176}"/>
                  </a:ext>
                </a:extLst>
              </p14:cNvPr>
              <p14:cNvContentPartPr/>
              <p14:nvPr/>
            </p14:nvContentPartPr>
            <p14:xfrm>
              <a:off x="2466294" y="4714985"/>
              <a:ext cx="722520" cy="206640"/>
            </p14:xfrm>
          </p:contentPart>
        </mc:Choice>
        <mc:Fallback xmlns="">
          <p:pic>
            <p:nvPicPr>
              <p:cNvPr id="18" name="حبر 18">
                <a:extLst>
                  <a:ext uri="{FF2B5EF4-FFF2-40B4-BE49-F238E27FC236}">
                    <a16:creationId xmlns:a16="http://schemas.microsoft.com/office/drawing/2014/main" id="{3AF3B4FE-9918-C31B-1594-843EFE457176}"/>
                  </a:ext>
                </a:extLst>
              </p:cNvPr>
              <p:cNvPicPr/>
              <p:nvPr/>
            </p:nvPicPr>
            <p:blipFill>
              <a:blip r:embed="rId8"/>
              <a:stretch>
                <a:fillRect/>
              </a:stretch>
            </p:blipFill>
            <p:spPr>
              <a:xfrm>
                <a:off x="2450822" y="4699839"/>
                <a:ext cx="753105" cy="237293"/>
              </a:xfrm>
              <a:prstGeom prst="rect">
                <a:avLst/>
              </a:prstGeom>
            </p:spPr>
          </p:pic>
        </mc:Fallback>
      </mc:AlternateContent>
    </p:spTree>
    <p:extLst>
      <p:ext uri="{BB962C8B-B14F-4D97-AF65-F5344CB8AC3E}">
        <p14:creationId xmlns:p14="http://schemas.microsoft.com/office/powerpoint/2010/main" val="11291569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bwMode="auto">
          <a:xfrm>
            <a:off x="889489" y="173421"/>
            <a:ext cx="8065325" cy="1418896"/>
          </a:xfrm>
        </p:spPr>
        <p:txBody>
          <a:bodyPr wrap="square" numCol="1" anchorCtr="0" compatLnSpc="1">
            <a:prstTxWarp prst="textNoShape">
              <a:avLst/>
            </a:prstTxWarp>
          </a:bodyPr>
          <a:lstStyle/>
          <a:p>
            <a:r>
              <a:rPr lang="en-US" sz="4800" dirty="0">
                <a:ea typeface="ＭＳ Ｐゴシック" pitchFamily="34" charset="-128"/>
              </a:rPr>
              <a:t>Describe the Three-Stage </a:t>
            </a:r>
            <a:br>
              <a:rPr lang="en-US" sz="4800" dirty="0">
                <a:ea typeface="ＭＳ Ｐゴシック" pitchFamily="34" charset="-128"/>
              </a:rPr>
            </a:br>
            <a:r>
              <a:rPr lang="en-US" sz="4800" dirty="0">
                <a:ea typeface="ＭＳ Ｐゴシック" pitchFamily="34" charset="-128"/>
              </a:rPr>
              <a:t>Model of Creativity</a:t>
            </a:r>
            <a:endParaRPr lang="en-US" sz="4800" dirty="0">
              <a:effectLst/>
              <a:ea typeface="ＭＳ Ｐゴシック" pitchFamily="34" charset="-128"/>
            </a:endParaRPr>
          </a:p>
        </p:txBody>
      </p:sp>
      <p:sp>
        <p:nvSpPr>
          <p:cNvPr id="79880" name="Content Placeholder 13"/>
          <p:cNvSpPr>
            <a:spLocks noGrp="1"/>
          </p:cNvSpPr>
          <p:nvPr>
            <p:ph idx="1"/>
          </p:nvPr>
        </p:nvSpPr>
        <p:spPr bwMode="auto">
          <a:xfrm>
            <a:off x="889488" y="1816098"/>
            <a:ext cx="8065325" cy="4483758"/>
          </a:xfrm>
        </p:spPr>
        <p:txBody>
          <a:bodyPr wrap="square" numCol="1" anchor="t" anchorCtr="0" compatLnSpc="1">
            <a:prstTxWarp prst="textNoShape">
              <a:avLst/>
            </a:prstTxWarp>
            <a:normAutofit/>
          </a:bodyPr>
          <a:lstStyle/>
          <a:p>
            <a:pPr marL="393700" indent="-279400"/>
            <a:r>
              <a:rPr lang="en-US" sz="2800" b="1" dirty="0">
                <a:solidFill>
                  <a:srgbClr val="FF9900"/>
                </a:solidFill>
              </a:rPr>
              <a:t>Creativity</a:t>
            </a:r>
            <a:r>
              <a:rPr lang="en-US" sz="2800" dirty="0"/>
              <a:t> is the ability to produce novel and useful ideas. </a:t>
            </a:r>
          </a:p>
          <a:p>
            <a:pPr lvl="1"/>
            <a:r>
              <a:rPr lang="en-US" sz="2800" dirty="0"/>
              <a:t>These are ideas that are different from what has been done before, but that are also appropriate to the problem. </a:t>
            </a:r>
          </a:p>
          <a:p>
            <a:pPr lvl="1"/>
            <a:endParaRPr lang="en-US" dirty="0"/>
          </a:p>
          <a:p>
            <a:pPr>
              <a:spcBef>
                <a:spcPct val="0"/>
              </a:spcBef>
            </a:pPr>
            <a:endParaRPr lang="en-US" dirty="0">
              <a:ea typeface="ＭＳ Ｐゴシック" pitchFamily="34" charset="-128"/>
            </a:endParaRPr>
          </a:p>
        </p:txBody>
      </p:sp>
      <p:sp>
        <p:nvSpPr>
          <p:cNvPr id="7" name="Slide Number Placeholder 5"/>
          <p:cNvSpPr>
            <a:spLocks noGrp="1"/>
          </p:cNvSpPr>
          <p:nvPr>
            <p:ph type="sldNum" sz="quarter" idx="12"/>
          </p:nvPr>
        </p:nvSpPr>
        <p:spPr/>
        <p:txBody>
          <a:bodyPr/>
          <a:lstStyle/>
          <a:p>
            <a:pPr>
              <a:defRPr/>
            </a:pPr>
            <a:r>
              <a:rPr lang="en-US" dirty="0"/>
              <a:t>6-</a:t>
            </a:r>
            <a:fld id="{35B523B4-38AF-48ED-90CF-BC3A39A1BBB2}" type="slidenum">
              <a:rPr lang="en-US"/>
              <a:pPr>
                <a:defRPr/>
              </a:pPr>
              <a:t>32</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7</a:t>
            </a:r>
          </a:p>
        </p:txBody>
      </p:sp>
      <mc:AlternateContent xmlns:mc="http://schemas.openxmlformats.org/markup-compatibility/2006" xmlns:p14="http://schemas.microsoft.com/office/powerpoint/2010/main">
        <mc:Choice Requires="p14">
          <p:contentPart p14:bwMode="auto" r:id="rId3">
            <p14:nvContentPartPr>
              <p14:cNvPr id="11" name="حبر 11">
                <a:extLst>
                  <a:ext uri="{FF2B5EF4-FFF2-40B4-BE49-F238E27FC236}">
                    <a16:creationId xmlns:a16="http://schemas.microsoft.com/office/drawing/2014/main" id="{7B903985-C3E8-0136-CBE1-65FA47C851FE}"/>
                  </a:ext>
                </a:extLst>
              </p14:cNvPr>
              <p14:cNvContentPartPr/>
              <p14:nvPr/>
            </p14:nvContentPartPr>
            <p14:xfrm>
              <a:off x="1884264" y="1596450"/>
              <a:ext cx="722160" cy="383040"/>
            </p14:xfrm>
          </p:contentPart>
        </mc:Choice>
        <mc:Fallback xmlns="">
          <p:pic>
            <p:nvPicPr>
              <p:cNvPr id="11" name="حبر 11">
                <a:extLst>
                  <a:ext uri="{FF2B5EF4-FFF2-40B4-BE49-F238E27FC236}">
                    <a16:creationId xmlns:a16="http://schemas.microsoft.com/office/drawing/2014/main" id="{7B903985-C3E8-0136-CBE1-65FA47C851FE}"/>
                  </a:ext>
                </a:extLst>
              </p:cNvPr>
              <p:cNvPicPr/>
              <p:nvPr/>
            </p:nvPicPr>
            <p:blipFill>
              <a:blip r:embed="rId4"/>
              <a:stretch>
                <a:fillRect/>
              </a:stretch>
            </p:blipFill>
            <p:spPr>
              <a:xfrm>
                <a:off x="1869144" y="1581316"/>
                <a:ext cx="752760" cy="413669"/>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 name="حبر 23">
                <a:extLst>
                  <a:ext uri="{FF2B5EF4-FFF2-40B4-BE49-F238E27FC236}">
                    <a16:creationId xmlns:a16="http://schemas.microsoft.com/office/drawing/2014/main" id="{A39FCB34-6F87-DACC-0FBC-2AC199A824D2}"/>
                  </a:ext>
                </a:extLst>
              </p14:cNvPr>
              <p14:cNvContentPartPr/>
              <p14:nvPr/>
            </p14:nvContentPartPr>
            <p14:xfrm>
              <a:off x="6230243" y="1559530"/>
              <a:ext cx="1501920" cy="403560"/>
            </p14:xfrm>
          </p:contentPart>
        </mc:Choice>
        <mc:Fallback xmlns="">
          <p:pic>
            <p:nvPicPr>
              <p:cNvPr id="23" name="حبر 23">
                <a:extLst>
                  <a:ext uri="{FF2B5EF4-FFF2-40B4-BE49-F238E27FC236}">
                    <a16:creationId xmlns:a16="http://schemas.microsoft.com/office/drawing/2014/main" id="{A39FCB34-6F87-DACC-0FBC-2AC199A824D2}"/>
                  </a:ext>
                </a:extLst>
              </p:cNvPr>
              <p:cNvPicPr/>
              <p:nvPr/>
            </p:nvPicPr>
            <p:blipFill>
              <a:blip r:embed="rId6"/>
              <a:stretch>
                <a:fillRect/>
              </a:stretch>
            </p:blipFill>
            <p:spPr>
              <a:xfrm>
                <a:off x="6214767" y="1544410"/>
                <a:ext cx="1532153" cy="434160"/>
              </a:xfrm>
              <a:prstGeom prst="rect">
                <a:avLst/>
              </a:prstGeom>
            </p:spPr>
          </p:pic>
        </mc:Fallback>
      </mc:AlternateContent>
    </p:spTree>
    <p:extLst>
      <p:ext uri="{BB962C8B-B14F-4D97-AF65-F5344CB8AC3E}">
        <p14:creationId xmlns:p14="http://schemas.microsoft.com/office/powerpoint/2010/main" val="41374409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bwMode="auto">
          <a:xfrm>
            <a:off x="725214" y="146278"/>
            <a:ext cx="8221818" cy="1418896"/>
          </a:xfrm>
        </p:spPr>
        <p:txBody>
          <a:bodyPr wrap="square" numCol="1" anchorCtr="0" compatLnSpc="1">
            <a:prstTxWarp prst="textNoShape">
              <a:avLst/>
            </a:prstTxWarp>
          </a:bodyPr>
          <a:lstStyle/>
          <a:p>
            <a:r>
              <a:rPr lang="en-US" sz="4000" dirty="0">
                <a:ea typeface="ＭＳ Ｐゴシック" pitchFamily="34" charset="-128"/>
              </a:rPr>
              <a:t>  </a:t>
            </a:r>
            <a:r>
              <a:rPr lang="en-US" sz="4800" dirty="0">
                <a:ea typeface="ＭＳ Ｐゴシック" pitchFamily="34" charset="-128"/>
              </a:rPr>
              <a:t>Describe the Three-Stage </a:t>
            </a:r>
            <a:br>
              <a:rPr lang="en-US" sz="4800" dirty="0">
                <a:ea typeface="ＭＳ Ｐゴシック" pitchFamily="34" charset="-128"/>
              </a:rPr>
            </a:br>
            <a:r>
              <a:rPr lang="en-US" sz="4800" dirty="0">
                <a:ea typeface="ＭＳ Ｐゴシック" pitchFamily="34" charset="-128"/>
              </a:rPr>
              <a:t>Model of Creativity</a:t>
            </a:r>
            <a:endParaRPr lang="en-US" sz="4800" dirty="0">
              <a:effectLst/>
              <a:ea typeface="ＭＳ Ｐゴシック" pitchFamily="34" charset="-128"/>
            </a:endParaRPr>
          </a:p>
        </p:txBody>
      </p:sp>
      <p:sp>
        <p:nvSpPr>
          <p:cNvPr id="7" name="Slide Number Placeholder 5"/>
          <p:cNvSpPr>
            <a:spLocks noGrp="1"/>
          </p:cNvSpPr>
          <p:nvPr>
            <p:ph type="sldNum" sz="quarter" idx="12"/>
          </p:nvPr>
        </p:nvSpPr>
        <p:spPr/>
        <p:txBody>
          <a:bodyPr/>
          <a:lstStyle/>
          <a:p>
            <a:pPr>
              <a:defRPr/>
            </a:pPr>
            <a:r>
              <a:rPr lang="en-US" dirty="0"/>
              <a:t>6-</a:t>
            </a:r>
            <a:fld id="{35B523B4-38AF-48ED-90CF-BC3A39A1BBB2}" type="slidenum">
              <a:rPr lang="en-US"/>
              <a:pPr>
                <a:defRPr/>
              </a:pPr>
              <a:t>33</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7</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6759" y="2053905"/>
            <a:ext cx="7331920" cy="3825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3" name="حبر 2">
                <a:extLst>
                  <a:ext uri="{FF2B5EF4-FFF2-40B4-BE49-F238E27FC236}">
                    <a16:creationId xmlns:a16="http://schemas.microsoft.com/office/drawing/2014/main" id="{1626B68D-689B-A21C-15E2-15D0CEC016A2}"/>
                  </a:ext>
                </a:extLst>
              </p14:cNvPr>
              <p14:cNvContentPartPr/>
              <p14:nvPr/>
            </p14:nvContentPartPr>
            <p14:xfrm>
              <a:off x="4281461" y="2763532"/>
              <a:ext cx="2009160" cy="383760"/>
            </p14:xfrm>
          </p:contentPart>
        </mc:Choice>
        <mc:Fallback>
          <p:pic>
            <p:nvPicPr>
              <p:cNvPr id="3" name="حبر 2">
                <a:extLst>
                  <a:ext uri="{FF2B5EF4-FFF2-40B4-BE49-F238E27FC236}">
                    <a16:creationId xmlns:a16="http://schemas.microsoft.com/office/drawing/2014/main" id="{1626B68D-689B-A21C-15E2-15D0CEC016A2}"/>
                  </a:ext>
                </a:extLst>
              </p:cNvPr>
              <p:cNvPicPr/>
              <p:nvPr/>
            </p:nvPicPr>
            <p:blipFill>
              <a:blip r:embed="rId5"/>
              <a:stretch>
                <a:fillRect/>
              </a:stretch>
            </p:blipFill>
            <p:spPr>
              <a:xfrm>
                <a:off x="4266341" y="2748412"/>
                <a:ext cx="2039400" cy="414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حبر 3">
                <a:extLst>
                  <a:ext uri="{FF2B5EF4-FFF2-40B4-BE49-F238E27FC236}">
                    <a16:creationId xmlns:a16="http://schemas.microsoft.com/office/drawing/2014/main" id="{B5621758-8C8B-610D-C394-D2550F8FA6F5}"/>
                  </a:ext>
                </a:extLst>
              </p14:cNvPr>
              <p14:cNvContentPartPr/>
              <p14:nvPr/>
            </p14:nvContentPartPr>
            <p14:xfrm>
              <a:off x="4749821" y="3873772"/>
              <a:ext cx="914040" cy="309960"/>
            </p14:xfrm>
          </p:contentPart>
        </mc:Choice>
        <mc:Fallback>
          <p:pic>
            <p:nvPicPr>
              <p:cNvPr id="4" name="حبر 3">
                <a:extLst>
                  <a:ext uri="{FF2B5EF4-FFF2-40B4-BE49-F238E27FC236}">
                    <a16:creationId xmlns:a16="http://schemas.microsoft.com/office/drawing/2014/main" id="{B5621758-8C8B-610D-C394-D2550F8FA6F5}"/>
                  </a:ext>
                </a:extLst>
              </p:cNvPr>
              <p:cNvPicPr/>
              <p:nvPr/>
            </p:nvPicPr>
            <p:blipFill>
              <a:blip r:embed="rId7"/>
              <a:stretch>
                <a:fillRect/>
              </a:stretch>
            </p:blipFill>
            <p:spPr>
              <a:xfrm>
                <a:off x="4734341" y="3858652"/>
                <a:ext cx="944640" cy="340560"/>
              </a:xfrm>
              <a:prstGeom prst="rect">
                <a:avLst/>
              </a:prstGeom>
            </p:spPr>
          </p:pic>
        </mc:Fallback>
      </mc:AlternateContent>
    </p:spTree>
    <p:extLst>
      <p:ext uri="{BB962C8B-B14F-4D97-AF65-F5344CB8AC3E}">
        <p14:creationId xmlns:p14="http://schemas.microsoft.com/office/powerpoint/2010/main" val="31901114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bwMode="auto">
          <a:xfrm>
            <a:off x="930165" y="1"/>
            <a:ext cx="7961587" cy="1193800"/>
          </a:xfrm>
        </p:spPr>
        <p:txBody>
          <a:bodyPr wrap="square" numCol="1" anchorCtr="0" compatLnSpc="1">
            <a:prstTxWarp prst="textNoShape">
              <a:avLst/>
            </a:prstTxWarp>
          </a:bodyPr>
          <a:lstStyle/>
          <a:p>
            <a:pPr eaLnBrk="1" hangingPunct="1"/>
            <a:r>
              <a:rPr lang="en-US" sz="4800" dirty="0">
                <a:effectLst/>
                <a:ea typeface="ＭＳ Ｐゴシック" pitchFamily="34" charset="-128"/>
              </a:rPr>
              <a:t>Implications for Managers</a:t>
            </a:r>
          </a:p>
        </p:txBody>
      </p:sp>
      <p:sp>
        <p:nvSpPr>
          <p:cNvPr id="83975" name="Content Placeholder 13"/>
          <p:cNvSpPr>
            <a:spLocks noGrp="1"/>
          </p:cNvSpPr>
          <p:nvPr>
            <p:ph idx="1"/>
          </p:nvPr>
        </p:nvSpPr>
        <p:spPr bwMode="auto">
          <a:xfrm>
            <a:off x="930164" y="1121454"/>
            <a:ext cx="7961587" cy="5675586"/>
          </a:xfrm>
        </p:spPr>
        <p:txBody>
          <a:bodyPr wrap="square" numCol="1" anchor="t" anchorCtr="0" compatLnSpc="1">
            <a:prstTxWarp prst="textNoShape">
              <a:avLst/>
            </a:prstTxWarp>
            <a:normAutofit/>
          </a:bodyPr>
          <a:lstStyle/>
          <a:p>
            <a:pPr lvl="0"/>
            <a:endParaRPr lang="en-US" sz="2800" dirty="0"/>
          </a:p>
          <a:p>
            <a:pPr marL="393700" lvl="0" indent="-279400"/>
            <a:r>
              <a:rPr lang="en-US" sz="2800" dirty="0"/>
              <a:t>Behavior follows perception, so to influence behavior at work, assess how people perceive their work. Often behaviors we find puzzling can be explained by understanding the initiating perceptions.</a:t>
            </a:r>
          </a:p>
          <a:p>
            <a:pPr marL="393700" lvl="0" indent="-279400"/>
            <a:r>
              <a:rPr lang="en-US" sz="2800" dirty="0"/>
              <a:t>Make better decisions by recognizing perceptual biases and decision-making errors we tend to commit. Learning about these problems doesn’t always prevent us from making mistakes, but it does help.</a:t>
            </a:r>
          </a:p>
        </p:txBody>
      </p:sp>
      <p:sp>
        <p:nvSpPr>
          <p:cNvPr id="5" name="Slide Number Placeholder 5"/>
          <p:cNvSpPr>
            <a:spLocks noGrp="1"/>
          </p:cNvSpPr>
          <p:nvPr>
            <p:ph type="sldNum" sz="quarter" idx="12"/>
          </p:nvPr>
        </p:nvSpPr>
        <p:spPr/>
        <p:txBody>
          <a:bodyPr/>
          <a:lstStyle/>
          <a:p>
            <a:pPr>
              <a:defRPr/>
            </a:pPr>
            <a:r>
              <a:rPr lang="en-US" dirty="0"/>
              <a:t>6-</a:t>
            </a:r>
            <a:fld id="{35B523B4-38AF-48ED-90CF-BC3A39A1BBB2}" type="slidenum">
              <a:rPr lang="en-US"/>
              <a:pPr>
                <a:defRPr/>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bwMode="auto">
          <a:xfrm>
            <a:off x="930165" y="1"/>
            <a:ext cx="7961587" cy="1193800"/>
          </a:xfrm>
        </p:spPr>
        <p:txBody>
          <a:bodyPr wrap="square" numCol="1" anchorCtr="0" compatLnSpc="1">
            <a:prstTxWarp prst="textNoShape">
              <a:avLst/>
            </a:prstTxWarp>
          </a:bodyPr>
          <a:lstStyle/>
          <a:p>
            <a:pPr eaLnBrk="1" hangingPunct="1"/>
            <a:r>
              <a:rPr lang="en-US" sz="4800" dirty="0">
                <a:effectLst/>
                <a:ea typeface="ＭＳ Ｐゴシック" pitchFamily="34" charset="-128"/>
              </a:rPr>
              <a:t>Implications for Managers</a:t>
            </a:r>
          </a:p>
        </p:txBody>
      </p:sp>
      <p:sp>
        <p:nvSpPr>
          <p:cNvPr id="83975" name="Content Placeholder 13"/>
          <p:cNvSpPr>
            <a:spLocks noGrp="1"/>
          </p:cNvSpPr>
          <p:nvPr>
            <p:ph idx="1"/>
          </p:nvPr>
        </p:nvSpPr>
        <p:spPr bwMode="auto">
          <a:xfrm>
            <a:off x="930164" y="1121454"/>
            <a:ext cx="7961587" cy="5675586"/>
          </a:xfrm>
        </p:spPr>
        <p:txBody>
          <a:bodyPr wrap="square" numCol="1" anchor="t" anchorCtr="0" compatLnSpc="1">
            <a:prstTxWarp prst="textNoShape">
              <a:avLst/>
            </a:prstTxWarp>
            <a:normAutofit/>
          </a:bodyPr>
          <a:lstStyle/>
          <a:p>
            <a:pPr lvl="0"/>
            <a:endParaRPr lang="en-US" sz="2800" dirty="0"/>
          </a:p>
          <a:p>
            <a:pPr lvl="0"/>
            <a:r>
              <a:rPr lang="en-US" sz="2800" dirty="0"/>
              <a:t>Adjust your decision-making approach to the national culture you’re operating in and to the criteria your organization values. If you’re in a country that doesn’t value rationality, don’t feel compelled to follow the rational decision- making model or to try to make your decisions appear rational. Adjust your decision approach to ensure compatibility with the organizational culture.</a:t>
            </a:r>
          </a:p>
          <a:p>
            <a:pPr lvl="1" eaLnBrk="1" hangingPunct="1"/>
            <a:endParaRPr lang="en-US" dirty="0">
              <a:effectLst/>
              <a:latin typeface="Arial" charset="0"/>
              <a:ea typeface="ＭＳ Ｐゴシック" pitchFamily="34" charset="-128"/>
            </a:endParaRPr>
          </a:p>
        </p:txBody>
      </p:sp>
      <p:sp>
        <p:nvSpPr>
          <p:cNvPr id="5" name="Slide Number Placeholder 5"/>
          <p:cNvSpPr>
            <a:spLocks noGrp="1"/>
          </p:cNvSpPr>
          <p:nvPr>
            <p:ph type="sldNum" sz="quarter" idx="12"/>
          </p:nvPr>
        </p:nvSpPr>
        <p:spPr/>
        <p:txBody>
          <a:bodyPr/>
          <a:lstStyle/>
          <a:p>
            <a:pPr>
              <a:defRPr/>
            </a:pPr>
            <a:r>
              <a:rPr lang="en-US" dirty="0"/>
              <a:t>6-</a:t>
            </a:r>
            <a:fld id="{35B523B4-38AF-48ED-90CF-BC3A39A1BBB2}" type="slidenum">
              <a:rPr lang="en-US"/>
              <a:pPr>
                <a:defRPr/>
              </a:pPr>
              <a:t>35</a:t>
            </a:fld>
            <a:endParaRPr lang="en-US" dirty="0"/>
          </a:p>
        </p:txBody>
      </p:sp>
    </p:spTree>
    <p:extLst>
      <p:ext uri="{BB962C8B-B14F-4D97-AF65-F5344CB8AC3E}">
        <p14:creationId xmlns:p14="http://schemas.microsoft.com/office/powerpoint/2010/main" val="23297802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bwMode="auto">
          <a:xfrm>
            <a:off x="930165" y="1"/>
            <a:ext cx="7961587" cy="1193800"/>
          </a:xfrm>
        </p:spPr>
        <p:txBody>
          <a:bodyPr wrap="square" numCol="1" anchorCtr="0" compatLnSpc="1">
            <a:prstTxWarp prst="textNoShape">
              <a:avLst/>
            </a:prstTxWarp>
          </a:bodyPr>
          <a:lstStyle/>
          <a:p>
            <a:pPr eaLnBrk="1" hangingPunct="1"/>
            <a:r>
              <a:rPr lang="en-US" sz="4800" dirty="0">
                <a:effectLst/>
                <a:ea typeface="ＭＳ Ｐゴシック" pitchFamily="34" charset="-128"/>
              </a:rPr>
              <a:t>Implications for Managers</a:t>
            </a:r>
          </a:p>
        </p:txBody>
      </p:sp>
      <p:sp>
        <p:nvSpPr>
          <p:cNvPr id="83975" name="Content Placeholder 13"/>
          <p:cNvSpPr>
            <a:spLocks noGrp="1"/>
          </p:cNvSpPr>
          <p:nvPr>
            <p:ph idx="1"/>
          </p:nvPr>
        </p:nvSpPr>
        <p:spPr bwMode="auto">
          <a:xfrm>
            <a:off x="930164" y="1121454"/>
            <a:ext cx="7961587" cy="5675586"/>
          </a:xfrm>
        </p:spPr>
        <p:txBody>
          <a:bodyPr wrap="square" numCol="1" anchor="t" anchorCtr="0" compatLnSpc="1">
            <a:prstTxWarp prst="textNoShape">
              <a:avLst/>
            </a:prstTxWarp>
            <a:normAutofit/>
          </a:bodyPr>
          <a:lstStyle/>
          <a:p>
            <a:pPr lvl="0"/>
            <a:endParaRPr lang="en-US" sz="2800" dirty="0"/>
          </a:p>
          <a:p>
            <a:pPr marL="393700" lvl="0" indent="-279400"/>
            <a:r>
              <a:rPr lang="en-US" sz="2800" dirty="0"/>
              <a:t>Combine rational analysis with intuition. These are not conflicting approaches to decision making. By using both, you can actually improve your decision making effectiveness.</a:t>
            </a:r>
          </a:p>
          <a:p>
            <a:pPr marL="393700" lvl="0" indent="-279400"/>
            <a:r>
              <a:rPr lang="en-US" sz="2800" dirty="0"/>
              <a:t>Try to enhance your creativity. Actively look for novel solutions to problems, attempt to see problems in new ways, use analogies, and hire creative talent. Try to remove work and organizational barriers that might impede your creativity.</a:t>
            </a:r>
          </a:p>
          <a:p>
            <a:pPr lvl="1" eaLnBrk="1" hangingPunct="1"/>
            <a:endParaRPr lang="en-US" dirty="0">
              <a:effectLst/>
              <a:latin typeface="Arial" charset="0"/>
              <a:ea typeface="ＭＳ Ｐゴシック" pitchFamily="34" charset="-128"/>
            </a:endParaRPr>
          </a:p>
        </p:txBody>
      </p:sp>
      <p:sp>
        <p:nvSpPr>
          <p:cNvPr id="5" name="Slide Number Placeholder 5"/>
          <p:cNvSpPr>
            <a:spLocks noGrp="1"/>
          </p:cNvSpPr>
          <p:nvPr>
            <p:ph type="sldNum" sz="quarter" idx="12"/>
          </p:nvPr>
        </p:nvSpPr>
        <p:spPr/>
        <p:txBody>
          <a:bodyPr/>
          <a:lstStyle/>
          <a:p>
            <a:pPr>
              <a:defRPr/>
            </a:pPr>
            <a:r>
              <a:rPr lang="en-US" dirty="0"/>
              <a:t>6-</a:t>
            </a:r>
            <a:fld id="{35B523B4-38AF-48ED-90CF-BC3A39A1BBB2}" type="slidenum">
              <a:rPr lang="en-US"/>
              <a:pPr>
                <a:defRPr/>
              </a:pPr>
              <a:t>36</a:t>
            </a:fld>
            <a:endParaRPr lang="en-US" dirty="0"/>
          </a:p>
        </p:txBody>
      </p:sp>
    </p:spTree>
    <p:extLst>
      <p:ext uri="{BB962C8B-B14F-4D97-AF65-F5344CB8AC3E}">
        <p14:creationId xmlns:p14="http://schemas.microsoft.com/office/powerpoint/2010/main" val="3402933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bwMode="auto">
          <a:xfrm>
            <a:off x="819807" y="51054"/>
            <a:ext cx="8121268" cy="1438275"/>
          </a:xfrm>
        </p:spPr>
        <p:txBody>
          <a:bodyPr wrap="square" numCol="1" anchorCtr="0" compatLnSpc="1">
            <a:prstTxWarp prst="textNoShape">
              <a:avLst/>
            </a:prstTxWarp>
          </a:bodyPr>
          <a:lstStyle/>
          <a:p>
            <a:pPr eaLnBrk="1" hangingPunct="1"/>
            <a:r>
              <a:rPr lang="en-US" sz="4800" dirty="0">
                <a:effectLst/>
                <a:latin typeface="MS Reference Sans Serif" panose="020B0604030504040204" pitchFamily="34" charset="0"/>
                <a:ea typeface="ＭＳ Ｐゴシック" pitchFamily="34" charset="-128"/>
              </a:rPr>
              <a:t>Explain the Factors That Influence Perception </a:t>
            </a:r>
          </a:p>
        </p:txBody>
      </p:sp>
      <p:sp>
        <p:nvSpPr>
          <p:cNvPr id="20488" name="Content Placeholder 13"/>
          <p:cNvSpPr>
            <a:spLocks noGrp="1"/>
          </p:cNvSpPr>
          <p:nvPr>
            <p:ph idx="1"/>
          </p:nvPr>
        </p:nvSpPr>
        <p:spPr bwMode="auto">
          <a:xfrm>
            <a:off x="916426" y="1702676"/>
            <a:ext cx="8024649" cy="4374274"/>
          </a:xfrm>
        </p:spPr>
        <p:txBody>
          <a:bodyPr wrap="square" numCol="1" anchor="t" anchorCtr="0" compatLnSpc="1">
            <a:prstTxWarp prst="textNoShape">
              <a:avLst/>
            </a:prstTxWarp>
          </a:bodyPr>
          <a:lstStyle/>
          <a:p>
            <a:pPr eaLnBrk="1" hangingPunct="1"/>
            <a:r>
              <a:rPr lang="en-US" sz="2800" b="1" dirty="0">
                <a:solidFill>
                  <a:srgbClr val="FF9900"/>
                </a:solidFill>
                <a:effectLst/>
                <a:ea typeface="ＭＳ Ｐゴシック" pitchFamily="34" charset="-128"/>
              </a:rPr>
              <a:t>Perception</a:t>
            </a:r>
            <a:r>
              <a:rPr lang="en-US" sz="2800" dirty="0">
                <a:effectLst/>
                <a:ea typeface="ＭＳ Ｐゴシック" pitchFamily="34" charset="-128"/>
              </a:rPr>
              <a:t> is a process by which individuals organize and interpret their sensory impressions in order to give meaning to their environment.</a:t>
            </a:r>
          </a:p>
          <a:p>
            <a:pPr eaLnBrk="1" hangingPunct="1"/>
            <a:r>
              <a:rPr lang="en-US" sz="2800" dirty="0">
                <a:effectLst/>
                <a:ea typeface="ＭＳ Ｐゴシック" pitchFamily="34" charset="-128"/>
              </a:rPr>
              <a:t>It is important to the study of OB because people’s behaviors are based on their perception of what reality is, not on reality itself. </a:t>
            </a:r>
          </a:p>
          <a:p>
            <a:pPr eaLnBrk="1" hangingPunct="1"/>
            <a:endParaRPr lang="en-US" sz="2800" dirty="0">
              <a:effectLst/>
              <a:ea typeface="ＭＳ Ｐゴシック" pitchFamily="34" charset="-128"/>
            </a:endParaRPr>
          </a:p>
        </p:txBody>
      </p:sp>
      <p:sp>
        <p:nvSpPr>
          <p:cNvPr id="7" name="Slide Number Placeholder 5"/>
          <p:cNvSpPr>
            <a:spLocks noGrp="1"/>
          </p:cNvSpPr>
          <p:nvPr>
            <p:ph type="sldNum" sz="quarter" idx="12"/>
          </p:nvPr>
        </p:nvSpPr>
        <p:spPr/>
        <p:txBody>
          <a:bodyPr/>
          <a:lstStyle/>
          <a:p>
            <a:pPr>
              <a:defRPr/>
            </a:pPr>
            <a:r>
              <a:rPr lang="en-US" dirty="0"/>
              <a:t>6-</a:t>
            </a:r>
            <a:fld id="{35B523B4-38AF-48ED-90CF-BC3A39A1BBB2}" type="slidenum">
              <a:rPr lang="en-US"/>
              <a:pPr>
                <a:defRPr/>
              </a:pPr>
              <a:t>4</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1</a:t>
            </a:r>
          </a:p>
        </p:txBody>
      </p:sp>
      <mc:AlternateContent xmlns:mc="http://schemas.openxmlformats.org/markup-compatibility/2006" xmlns:p14="http://schemas.microsoft.com/office/powerpoint/2010/main">
        <mc:Choice Requires="p14">
          <p:contentPart p14:bwMode="auto" r:id="rId3">
            <p14:nvContentPartPr>
              <p14:cNvPr id="2" name="حبر 1">
                <a:extLst>
                  <a:ext uri="{FF2B5EF4-FFF2-40B4-BE49-F238E27FC236}">
                    <a16:creationId xmlns:a16="http://schemas.microsoft.com/office/drawing/2014/main" id="{598D741C-D898-B56F-89CE-8CC6FC8F7A26}"/>
                  </a:ext>
                </a:extLst>
              </p14:cNvPr>
              <p14:cNvContentPartPr/>
              <p14:nvPr/>
            </p14:nvContentPartPr>
            <p14:xfrm>
              <a:off x="3336848" y="1831314"/>
              <a:ext cx="5275800" cy="329040"/>
            </p14:xfrm>
          </p:contentPart>
        </mc:Choice>
        <mc:Fallback xmlns="">
          <p:pic>
            <p:nvPicPr>
              <p:cNvPr id="2" name="حبر 1">
                <a:extLst>
                  <a:ext uri="{FF2B5EF4-FFF2-40B4-BE49-F238E27FC236}">
                    <a16:creationId xmlns:a16="http://schemas.microsoft.com/office/drawing/2014/main" id="{598D741C-D898-B56F-89CE-8CC6FC8F7A26}"/>
                  </a:ext>
                </a:extLst>
              </p:cNvPr>
              <p:cNvPicPr/>
              <p:nvPr/>
            </p:nvPicPr>
            <p:blipFill>
              <a:blip r:embed="rId4"/>
              <a:stretch>
                <a:fillRect/>
              </a:stretch>
            </p:blipFill>
            <p:spPr>
              <a:xfrm>
                <a:off x="3282848" y="1723674"/>
                <a:ext cx="5383440" cy="544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حبر 2">
                <a:extLst>
                  <a:ext uri="{FF2B5EF4-FFF2-40B4-BE49-F238E27FC236}">
                    <a16:creationId xmlns:a16="http://schemas.microsoft.com/office/drawing/2014/main" id="{6590CD97-2AB7-41C4-E2D0-A20EBA8D1277}"/>
                  </a:ext>
                </a:extLst>
              </p14:cNvPr>
              <p14:cNvContentPartPr/>
              <p14:nvPr/>
            </p14:nvContentPartPr>
            <p14:xfrm>
              <a:off x="1378448" y="2343954"/>
              <a:ext cx="5607000" cy="127800"/>
            </p14:xfrm>
          </p:contentPart>
        </mc:Choice>
        <mc:Fallback xmlns="">
          <p:pic>
            <p:nvPicPr>
              <p:cNvPr id="3" name="حبر 2">
                <a:extLst>
                  <a:ext uri="{FF2B5EF4-FFF2-40B4-BE49-F238E27FC236}">
                    <a16:creationId xmlns:a16="http://schemas.microsoft.com/office/drawing/2014/main" id="{6590CD97-2AB7-41C4-E2D0-A20EBA8D1277}"/>
                  </a:ext>
                </a:extLst>
              </p:cNvPr>
              <p:cNvPicPr/>
              <p:nvPr/>
            </p:nvPicPr>
            <p:blipFill>
              <a:blip r:embed="rId6"/>
              <a:stretch>
                <a:fillRect/>
              </a:stretch>
            </p:blipFill>
            <p:spPr>
              <a:xfrm>
                <a:off x="1324808" y="2235954"/>
                <a:ext cx="571464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حبر 13">
                <a:extLst>
                  <a:ext uri="{FF2B5EF4-FFF2-40B4-BE49-F238E27FC236}">
                    <a16:creationId xmlns:a16="http://schemas.microsoft.com/office/drawing/2014/main" id="{85D4F843-26DF-0B7E-F2C1-94CF6F919757}"/>
                  </a:ext>
                </a:extLst>
              </p14:cNvPr>
              <p14:cNvContentPartPr/>
              <p14:nvPr/>
            </p14:nvContentPartPr>
            <p14:xfrm>
              <a:off x="2127469" y="1531629"/>
              <a:ext cx="850320" cy="264240"/>
            </p14:xfrm>
          </p:contentPart>
        </mc:Choice>
        <mc:Fallback xmlns="">
          <p:pic>
            <p:nvPicPr>
              <p:cNvPr id="13" name="حبر 13">
                <a:extLst>
                  <a:ext uri="{FF2B5EF4-FFF2-40B4-BE49-F238E27FC236}">
                    <a16:creationId xmlns:a16="http://schemas.microsoft.com/office/drawing/2014/main" id="{85D4F843-26DF-0B7E-F2C1-94CF6F919757}"/>
                  </a:ext>
                </a:extLst>
              </p:cNvPr>
              <p:cNvPicPr/>
              <p:nvPr/>
            </p:nvPicPr>
            <p:blipFill>
              <a:blip r:embed="rId8"/>
              <a:stretch>
                <a:fillRect/>
              </a:stretch>
            </p:blipFill>
            <p:spPr>
              <a:xfrm>
                <a:off x="2111989" y="1516488"/>
                <a:ext cx="880920" cy="294882"/>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 name="حبر 18">
                <a:extLst>
                  <a:ext uri="{FF2B5EF4-FFF2-40B4-BE49-F238E27FC236}">
                    <a16:creationId xmlns:a16="http://schemas.microsoft.com/office/drawing/2014/main" id="{A990B557-B709-1087-AB03-DFBF73B4F08D}"/>
                  </a:ext>
                </a:extLst>
              </p14:cNvPr>
              <p14:cNvContentPartPr/>
              <p14:nvPr/>
            </p14:nvContentPartPr>
            <p14:xfrm>
              <a:off x="3873035" y="2119842"/>
              <a:ext cx="497520" cy="187200"/>
            </p14:xfrm>
          </p:contentPart>
        </mc:Choice>
        <mc:Fallback xmlns="">
          <p:pic>
            <p:nvPicPr>
              <p:cNvPr id="18" name="حبر 18">
                <a:extLst>
                  <a:ext uri="{FF2B5EF4-FFF2-40B4-BE49-F238E27FC236}">
                    <a16:creationId xmlns:a16="http://schemas.microsoft.com/office/drawing/2014/main" id="{A990B557-B709-1087-AB03-DFBF73B4F08D}"/>
                  </a:ext>
                </a:extLst>
              </p:cNvPr>
              <p:cNvPicPr/>
              <p:nvPr/>
            </p:nvPicPr>
            <p:blipFill>
              <a:blip r:embed="rId10"/>
              <a:stretch>
                <a:fillRect/>
              </a:stretch>
            </p:blipFill>
            <p:spPr>
              <a:xfrm>
                <a:off x="3857915" y="2104751"/>
                <a:ext cx="527760" cy="217741"/>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7" name="حبر 27">
                <a:extLst>
                  <a:ext uri="{FF2B5EF4-FFF2-40B4-BE49-F238E27FC236}">
                    <a16:creationId xmlns:a16="http://schemas.microsoft.com/office/drawing/2014/main" id="{B3D9BD02-ACBB-7A46-6C77-664A734A4C12}"/>
                  </a:ext>
                </a:extLst>
              </p14:cNvPr>
              <p14:cNvContentPartPr/>
              <p14:nvPr/>
            </p14:nvContentPartPr>
            <p14:xfrm>
              <a:off x="7284816" y="2259369"/>
              <a:ext cx="748080" cy="312480"/>
            </p14:xfrm>
          </p:contentPart>
        </mc:Choice>
        <mc:Fallback xmlns="">
          <p:pic>
            <p:nvPicPr>
              <p:cNvPr id="27" name="حبر 27">
                <a:extLst>
                  <a:ext uri="{FF2B5EF4-FFF2-40B4-BE49-F238E27FC236}">
                    <a16:creationId xmlns:a16="http://schemas.microsoft.com/office/drawing/2014/main" id="{B3D9BD02-ACBB-7A46-6C77-664A734A4C12}"/>
                  </a:ext>
                </a:extLst>
              </p:cNvPr>
              <p:cNvPicPr/>
              <p:nvPr/>
            </p:nvPicPr>
            <p:blipFill>
              <a:blip r:embed="rId12"/>
              <a:stretch>
                <a:fillRect/>
              </a:stretch>
            </p:blipFill>
            <p:spPr>
              <a:xfrm>
                <a:off x="7269343" y="2243889"/>
                <a:ext cx="778305"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2" name="حبر 32">
                <a:extLst>
                  <a:ext uri="{FF2B5EF4-FFF2-40B4-BE49-F238E27FC236}">
                    <a16:creationId xmlns:a16="http://schemas.microsoft.com/office/drawing/2014/main" id="{EFEC55AF-96C5-EF8B-C7E9-0CA5975F7274}"/>
                  </a:ext>
                </a:extLst>
              </p14:cNvPr>
              <p14:cNvContentPartPr/>
              <p14:nvPr/>
            </p14:nvContentPartPr>
            <p14:xfrm>
              <a:off x="1879492" y="2592597"/>
              <a:ext cx="572400" cy="179280"/>
            </p14:xfrm>
          </p:contentPart>
        </mc:Choice>
        <mc:Fallback xmlns="">
          <p:pic>
            <p:nvPicPr>
              <p:cNvPr id="32" name="حبر 32">
                <a:extLst>
                  <a:ext uri="{FF2B5EF4-FFF2-40B4-BE49-F238E27FC236}">
                    <a16:creationId xmlns:a16="http://schemas.microsoft.com/office/drawing/2014/main" id="{EFEC55AF-96C5-EF8B-C7E9-0CA5975F7274}"/>
                  </a:ext>
                </a:extLst>
              </p:cNvPr>
              <p:cNvPicPr/>
              <p:nvPr/>
            </p:nvPicPr>
            <p:blipFill>
              <a:blip r:embed="rId14"/>
              <a:stretch>
                <a:fillRect/>
              </a:stretch>
            </p:blipFill>
            <p:spPr>
              <a:xfrm>
                <a:off x="1864372" y="2577477"/>
                <a:ext cx="603000" cy="2098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5">
            <p14:nvContentPartPr>
              <p14:cNvPr id="20" name="حبر 20">
                <a:extLst>
                  <a:ext uri="{FF2B5EF4-FFF2-40B4-BE49-F238E27FC236}">
                    <a16:creationId xmlns:a16="http://schemas.microsoft.com/office/drawing/2014/main" id="{43BA2C1C-120A-B5D2-D528-DBC5E7BF9C64}"/>
                  </a:ext>
                </a:extLst>
              </p14:cNvPr>
              <p14:cNvContentPartPr/>
              <p14:nvPr/>
            </p14:nvContentPartPr>
            <p14:xfrm>
              <a:off x="734489" y="5090978"/>
              <a:ext cx="1339920" cy="1496160"/>
            </p14:xfrm>
          </p:contentPart>
        </mc:Choice>
        <mc:Fallback>
          <p:pic>
            <p:nvPicPr>
              <p:cNvPr id="20" name="حبر 20">
                <a:extLst>
                  <a:ext uri="{FF2B5EF4-FFF2-40B4-BE49-F238E27FC236}">
                    <a16:creationId xmlns:a16="http://schemas.microsoft.com/office/drawing/2014/main" id="{43BA2C1C-120A-B5D2-D528-DBC5E7BF9C64}"/>
                  </a:ext>
                </a:extLst>
              </p:cNvPr>
              <p:cNvPicPr/>
              <p:nvPr/>
            </p:nvPicPr>
            <p:blipFill>
              <a:blip r:embed="rId16"/>
              <a:stretch>
                <a:fillRect/>
              </a:stretch>
            </p:blipFill>
            <p:spPr>
              <a:xfrm>
                <a:off x="713975" y="5070818"/>
                <a:ext cx="1380589" cy="15368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7">
            <p14:nvContentPartPr>
              <p14:cNvPr id="30" name="حبر 30">
                <a:extLst>
                  <a:ext uri="{FF2B5EF4-FFF2-40B4-BE49-F238E27FC236}">
                    <a16:creationId xmlns:a16="http://schemas.microsoft.com/office/drawing/2014/main" id="{059393E2-252A-6884-0CE8-D3D6D38CA54A}"/>
                  </a:ext>
                </a:extLst>
              </p14:cNvPr>
              <p14:cNvContentPartPr/>
              <p14:nvPr/>
            </p14:nvContentPartPr>
            <p14:xfrm>
              <a:off x="1418129" y="5162618"/>
              <a:ext cx="1234800" cy="1438920"/>
            </p14:xfrm>
          </p:contentPart>
        </mc:Choice>
        <mc:Fallback>
          <p:pic>
            <p:nvPicPr>
              <p:cNvPr id="30" name="حبر 30">
                <a:extLst>
                  <a:ext uri="{FF2B5EF4-FFF2-40B4-BE49-F238E27FC236}">
                    <a16:creationId xmlns:a16="http://schemas.microsoft.com/office/drawing/2014/main" id="{059393E2-252A-6884-0CE8-D3D6D38CA54A}"/>
                  </a:ext>
                </a:extLst>
              </p:cNvPr>
              <p:cNvPicPr/>
              <p:nvPr/>
            </p:nvPicPr>
            <p:blipFill>
              <a:blip r:embed="rId18"/>
              <a:stretch>
                <a:fillRect/>
              </a:stretch>
            </p:blipFill>
            <p:spPr>
              <a:xfrm>
                <a:off x="1397615" y="5142098"/>
                <a:ext cx="1275468" cy="14796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9">
            <p14:nvContentPartPr>
              <p14:cNvPr id="31" name="حبر 30">
                <a:extLst>
                  <a:ext uri="{FF2B5EF4-FFF2-40B4-BE49-F238E27FC236}">
                    <a16:creationId xmlns:a16="http://schemas.microsoft.com/office/drawing/2014/main" id="{2A73DF1E-E66A-CFBB-20E7-8707B30CC51A}"/>
                  </a:ext>
                </a:extLst>
              </p14:cNvPr>
              <p14:cNvContentPartPr/>
              <p14:nvPr/>
            </p14:nvContentPartPr>
            <p14:xfrm>
              <a:off x="1389689" y="3891818"/>
              <a:ext cx="6667920" cy="127440"/>
            </p14:xfrm>
          </p:contentPart>
        </mc:Choice>
        <mc:Fallback>
          <p:pic>
            <p:nvPicPr>
              <p:cNvPr id="31" name="حبر 30">
                <a:extLst>
                  <a:ext uri="{FF2B5EF4-FFF2-40B4-BE49-F238E27FC236}">
                    <a16:creationId xmlns:a16="http://schemas.microsoft.com/office/drawing/2014/main" id="{2A73DF1E-E66A-CFBB-20E7-8707B30CC51A}"/>
                  </a:ext>
                </a:extLst>
              </p:cNvPr>
              <p:cNvPicPr/>
              <p:nvPr/>
            </p:nvPicPr>
            <p:blipFill>
              <a:blip r:embed="rId20"/>
              <a:stretch>
                <a:fillRect/>
              </a:stretch>
            </p:blipFill>
            <p:spPr>
              <a:xfrm>
                <a:off x="1369529" y="3871298"/>
                <a:ext cx="6708600" cy="1681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1">
            <p14:nvContentPartPr>
              <p14:cNvPr id="33" name="حبر 32">
                <a:extLst>
                  <a:ext uri="{FF2B5EF4-FFF2-40B4-BE49-F238E27FC236}">
                    <a16:creationId xmlns:a16="http://schemas.microsoft.com/office/drawing/2014/main" id="{4E6AF90E-7260-D03C-8036-41746D6AFEA2}"/>
                  </a:ext>
                </a:extLst>
              </p14:cNvPr>
              <p14:cNvContentPartPr/>
              <p14:nvPr/>
            </p14:nvContentPartPr>
            <p14:xfrm>
              <a:off x="1340369" y="4336058"/>
              <a:ext cx="5990400" cy="198000"/>
            </p14:xfrm>
          </p:contentPart>
        </mc:Choice>
        <mc:Fallback>
          <p:pic>
            <p:nvPicPr>
              <p:cNvPr id="33" name="حبر 32">
                <a:extLst>
                  <a:ext uri="{FF2B5EF4-FFF2-40B4-BE49-F238E27FC236}">
                    <a16:creationId xmlns:a16="http://schemas.microsoft.com/office/drawing/2014/main" id="{4E6AF90E-7260-D03C-8036-41746D6AFEA2}"/>
                  </a:ext>
                </a:extLst>
              </p:cNvPr>
              <p:cNvPicPr/>
              <p:nvPr/>
            </p:nvPicPr>
            <p:blipFill>
              <a:blip r:embed="rId22"/>
              <a:stretch>
                <a:fillRect/>
              </a:stretch>
            </p:blipFill>
            <p:spPr>
              <a:xfrm>
                <a:off x="1319849" y="4315898"/>
                <a:ext cx="6031440" cy="2386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3">
            <p14:nvContentPartPr>
              <p14:cNvPr id="35" name="حبر 34">
                <a:extLst>
                  <a:ext uri="{FF2B5EF4-FFF2-40B4-BE49-F238E27FC236}">
                    <a16:creationId xmlns:a16="http://schemas.microsoft.com/office/drawing/2014/main" id="{A9D82285-2EB0-41E1-08E0-F485F7D60D6E}"/>
                  </a:ext>
                </a:extLst>
              </p14:cNvPr>
              <p14:cNvContentPartPr/>
              <p14:nvPr/>
            </p14:nvContentPartPr>
            <p14:xfrm>
              <a:off x="8860973" y="3136804"/>
              <a:ext cx="39600" cy="173520"/>
            </p14:xfrm>
          </p:contentPart>
        </mc:Choice>
        <mc:Fallback>
          <p:pic>
            <p:nvPicPr>
              <p:cNvPr id="35" name="حبر 34">
                <a:extLst>
                  <a:ext uri="{FF2B5EF4-FFF2-40B4-BE49-F238E27FC236}">
                    <a16:creationId xmlns:a16="http://schemas.microsoft.com/office/drawing/2014/main" id="{A9D82285-2EB0-41E1-08E0-F485F7D60D6E}"/>
                  </a:ext>
                </a:extLst>
              </p:cNvPr>
              <p:cNvPicPr/>
              <p:nvPr/>
            </p:nvPicPr>
            <p:blipFill>
              <a:blip r:embed="rId24"/>
              <a:stretch>
                <a:fillRect/>
              </a:stretch>
            </p:blipFill>
            <p:spPr>
              <a:xfrm>
                <a:off x="8840813" y="3116284"/>
                <a:ext cx="8028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46" name="حبر 46">
                <a:extLst>
                  <a:ext uri="{FF2B5EF4-FFF2-40B4-BE49-F238E27FC236}">
                    <a16:creationId xmlns:a16="http://schemas.microsoft.com/office/drawing/2014/main" id="{D14BABD4-E8A7-B1E7-9103-01B0177D005B}"/>
                  </a:ext>
                </a:extLst>
              </p14:cNvPr>
              <p14:cNvContentPartPr/>
              <p14:nvPr/>
            </p14:nvContentPartPr>
            <p14:xfrm>
              <a:off x="7869893" y="3145444"/>
              <a:ext cx="972000" cy="262800"/>
            </p14:xfrm>
          </p:contentPart>
        </mc:Choice>
        <mc:Fallback>
          <p:pic>
            <p:nvPicPr>
              <p:cNvPr id="46" name="حبر 46">
                <a:extLst>
                  <a:ext uri="{FF2B5EF4-FFF2-40B4-BE49-F238E27FC236}">
                    <a16:creationId xmlns:a16="http://schemas.microsoft.com/office/drawing/2014/main" id="{D14BABD4-E8A7-B1E7-9103-01B0177D005B}"/>
                  </a:ext>
                </a:extLst>
              </p:cNvPr>
              <p:cNvPicPr/>
              <p:nvPr/>
            </p:nvPicPr>
            <p:blipFill>
              <a:blip r:embed="rId26"/>
              <a:stretch>
                <a:fillRect/>
              </a:stretch>
            </p:blipFill>
            <p:spPr>
              <a:xfrm>
                <a:off x="7849733" y="3125284"/>
                <a:ext cx="101268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53" name="حبر 53">
                <a:extLst>
                  <a:ext uri="{FF2B5EF4-FFF2-40B4-BE49-F238E27FC236}">
                    <a16:creationId xmlns:a16="http://schemas.microsoft.com/office/drawing/2014/main" id="{DAD978F3-E053-569B-7085-7A17F79DCA81}"/>
                  </a:ext>
                </a:extLst>
              </p14:cNvPr>
              <p14:cNvContentPartPr/>
              <p14:nvPr/>
            </p14:nvContentPartPr>
            <p14:xfrm>
              <a:off x="6741653" y="3126004"/>
              <a:ext cx="1018440" cy="357120"/>
            </p14:xfrm>
          </p:contentPart>
        </mc:Choice>
        <mc:Fallback>
          <p:pic>
            <p:nvPicPr>
              <p:cNvPr id="53" name="حبر 53">
                <a:extLst>
                  <a:ext uri="{FF2B5EF4-FFF2-40B4-BE49-F238E27FC236}">
                    <a16:creationId xmlns:a16="http://schemas.microsoft.com/office/drawing/2014/main" id="{DAD978F3-E053-569B-7085-7A17F79DCA81}"/>
                  </a:ext>
                </a:extLst>
              </p:cNvPr>
              <p:cNvPicPr/>
              <p:nvPr/>
            </p:nvPicPr>
            <p:blipFill>
              <a:blip r:embed="rId28"/>
              <a:stretch>
                <a:fillRect/>
              </a:stretch>
            </p:blipFill>
            <p:spPr>
              <a:xfrm>
                <a:off x="6721493" y="3105463"/>
                <a:ext cx="1059120" cy="398201"/>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59" name="حبر 59">
                <a:extLst>
                  <a:ext uri="{FF2B5EF4-FFF2-40B4-BE49-F238E27FC236}">
                    <a16:creationId xmlns:a16="http://schemas.microsoft.com/office/drawing/2014/main" id="{6AEB481B-25F2-0390-4D93-6811ADD39566}"/>
                  </a:ext>
                </a:extLst>
              </p14:cNvPr>
              <p14:cNvContentPartPr/>
              <p14:nvPr/>
            </p14:nvContentPartPr>
            <p14:xfrm>
              <a:off x="5805653" y="3142204"/>
              <a:ext cx="830880" cy="243000"/>
            </p14:xfrm>
          </p:contentPart>
        </mc:Choice>
        <mc:Fallback>
          <p:pic>
            <p:nvPicPr>
              <p:cNvPr id="59" name="حبر 59">
                <a:extLst>
                  <a:ext uri="{FF2B5EF4-FFF2-40B4-BE49-F238E27FC236}">
                    <a16:creationId xmlns:a16="http://schemas.microsoft.com/office/drawing/2014/main" id="{6AEB481B-25F2-0390-4D93-6811ADD39566}"/>
                  </a:ext>
                </a:extLst>
              </p:cNvPr>
              <p:cNvPicPr/>
              <p:nvPr/>
            </p:nvPicPr>
            <p:blipFill>
              <a:blip r:embed="rId30"/>
              <a:stretch>
                <a:fillRect/>
              </a:stretch>
            </p:blipFill>
            <p:spPr>
              <a:xfrm>
                <a:off x="5785133" y="3121654"/>
                <a:ext cx="871560" cy="284101"/>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0483" name="حبر 20483">
                <a:extLst>
                  <a:ext uri="{FF2B5EF4-FFF2-40B4-BE49-F238E27FC236}">
                    <a16:creationId xmlns:a16="http://schemas.microsoft.com/office/drawing/2014/main" id="{BC8A7D4A-450F-1CBC-D19F-6300130EEDAA}"/>
                  </a:ext>
                </a:extLst>
              </p14:cNvPr>
              <p14:cNvContentPartPr/>
              <p14:nvPr/>
            </p14:nvContentPartPr>
            <p14:xfrm>
              <a:off x="5162906" y="3149953"/>
              <a:ext cx="533160" cy="258480"/>
            </p14:xfrm>
          </p:contentPart>
        </mc:Choice>
        <mc:Fallback>
          <p:pic>
            <p:nvPicPr>
              <p:cNvPr id="20483" name="حبر 20483">
                <a:extLst>
                  <a:ext uri="{FF2B5EF4-FFF2-40B4-BE49-F238E27FC236}">
                    <a16:creationId xmlns:a16="http://schemas.microsoft.com/office/drawing/2014/main" id="{BC8A7D4A-450F-1CBC-D19F-6300130EEDAA}"/>
                  </a:ext>
                </a:extLst>
              </p:cNvPr>
              <p:cNvPicPr/>
              <p:nvPr/>
            </p:nvPicPr>
            <p:blipFill>
              <a:blip r:embed="rId32"/>
              <a:stretch>
                <a:fillRect/>
              </a:stretch>
            </p:blipFill>
            <p:spPr>
              <a:xfrm>
                <a:off x="5142746" y="3129433"/>
                <a:ext cx="57384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0495" name="حبر 20495">
                <a:extLst>
                  <a:ext uri="{FF2B5EF4-FFF2-40B4-BE49-F238E27FC236}">
                    <a16:creationId xmlns:a16="http://schemas.microsoft.com/office/drawing/2014/main" id="{4DBB9BD8-FD24-CDBB-8A98-8EFAE5208224}"/>
                  </a:ext>
                </a:extLst>
              </p14:cNvPr>
              <p14:cNvContentPartPr/>
              <p14:nvPr/>
            </p14:nvContentPartPr>
            <p14:xfrm>
              <a:off x="4586991" y="3116369"/>
              <a:ext cx="482400" cy="351000"/>
            </p14:xfrm>
          </p:contentPart>
        </mc:Choice>
        <mc:Fallback>
          <p:pic>
            <p:nvPicPr>
              <p:cNvPr id="20495" name="حبر 20495">
                <a:extLst>
                  <a:ext uri="{FF2B5EF4-FFF2-40B4-BE49-F238E27FC236}">
                    <a16:creationId xmlns:a16="http://schemas.microsoft.com/office/drawing/2014/main" id="{4DBB9BD8-FD24-CDBB-8A98-8EFAE5208224}"/>
                  </a:ext>
                </a:extLst>
              </p:cNvPr>
              <p:cNvPicPr/>
              <p:nvPr/>
            </p:nvPicPr>
            <p:blipFill>
              <a:blip r:embed="rId34"/>
              <a:stretch>
                <a:fillRect/>
              </a:stretch>
            </p:blipFill>
            <p:spPr>
              <a:xfrm>
                <a:off x="4566816" y="3095828"/>
                <a:ext cx="523471" cy="392082"/>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0496" name="حبر 20495">
                <a:extLst>
                  <a:ext uri="{FF2B5EF4-FFF2-40B4-BE49-F238E27FC236}">
                    <a16:creationId xmlns:a16="http://schemas.microsoft.com/office/drawing/2014/main" id="{F11E6373-B0CD-E525-81DD-7D1A3FD6E7AE}"/>
                  </a:ext>
                </a:extLst>
              </p14:cNvPr>
              <p14:cNvContentPartPr/>
              <p14:nvPr/>
            </p14:nvContentPartPr>
            <p14:xfrm>
              <a:off x="4344351" y="3231569"/>
              <a:ext cx="129600" cy="137520"/>
            </p14:xfrm>
          </p:contentPart>
        </mc:Choice>
        <mc:Fallback>
          <p:pic>
            <p:nvPicPr>
              <p:cNvPr id="20496" name="حبر 20495">
                <a:extLst>
                  <a:ext uri="{FF2B5EF4-FFF2-40B4-BE49-F238E27FC236}">
                    <a16:creationId xmlns:a16="http://schemas.microsoft.com/office/drawing/2014/main" id="{F11E6373-B0CD-E525-81DD-7D1A3FD6E7AE}"/>
                  </a:ext>
                </a:extLst>
              </p:cNvPr>
              <p:cNvPicPr/>
              <p:nvPr/>
            </p:nvPicPr>
            <p:blipFill>
              <a:blip r:embed="rId36"/>
              <a:stretch>
                <a:fillRect/>
              </a:stretch>
            </p:blipFill>
            <p:spPr>
              <a:xfrm>
                <a:off x="4323831" y="3211409"/>
                <a:ext cx="17028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0503" name="حبر 20503">
                <a:extLst>
                  <a:ext uri="{FF2B5EF4-FFF2-40B4-BE49-F238E27FC236}">
                    <a16:creationId xmlns:a16="http://schemas.microsoft.com/office/drawing/2014/main" id="{CA45970A-5E46-DC23-48BA-83979E2C95AA}"/>
                  </a:ext>
                </a:extLst>
              </p14:cNvPr>
              <p14:cNvContentPartPr/>
              <p14:nvPr/>
            </p14:nvContentPartPr>
            <p14:xfrm>
              <a:off x="3776271" y="3039689"/>
              <a:ext cx="599760" cy="353160"/>
            </p14:xfrm>
          </p:contentPart>
        </mc:Choice>
        <mc:Fallback>
          <p:pic>
            <p:nvPicPr>
              <p:cNvPr id="20503" name="حبر 20503">
                <a:extLst>
                  <a:ext uri="{FF2B5EF4-FFF2-40B4-BE49-F238E27FC236}">
                    <a16:creationId xmlns:a16="http://schemas.microsoft.com/office/drawing/2014/main" id="{CA45970A-5E46-DC23-48BA-83979E2C95AA}"/>
                  </a:ext>
                </a:extLst>
              </p:cNvPr>
              <p:cNvPicPr/>
              <p:nvPr/>
            </p:nvPicPr>
            <p:blipFill>
              <a:blip r:embed="rId38"/>
              <a:stretch>
                <a:fillRect/>
              </a:stretch>
            </p:blipFill>
            <p:spPr>
              <a:xfrm>
                <a:off x="3755751" y="3019508"/>
                <a:ext cx="640440" cy="394242"/>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0514" name="حبر 20514">
                <a:extLst>
                  <a:ext uri="{FF2B5EF4-FFF2-40B4-BE49-F238E27FC236}">
                    <a16:creationId xmlns:a16="http://schemas.microsoft.com/office/drawing/2014/main" id="{E82AF107-87B2-AF12-1F75-6BD6723A42A2}"/>
                  </a:ext>
                </a:extLst>
              </p14:cNvPr>
              <p14:cNvContentPartPr/>
              <p14:nvPr/>
            </p14:nvContentPartPr>
            <p14:xfrm>
              <a:off x="8201851" y="3487117"/>
              <a:ext cx="811800" cy="247320"/>
            </p14:xfrm>
          </p:contentPart>
        </mc:Choice>
        <mc:Fallback>
          <p:pic>
            <p:nvPicPr>
              <p:cNvPr id="20514" name="حبر 20514">
                <a:extLst>
                  <a:ext uri="{FF2B5EF4-FFF2-40B4-BE49-F238E27FC236}">
                    <a16:creationId xmlns:a16="http://schemas.microsoft.com/office/drawing/2014/main" id="{E82AF107-87B2-AF12-1F75-6BD6723A42A2}"/>
                  </a:ext>
                </a:extLst>
              </p:cNvPr>
              <p:cNvPicPr/>
              <p:nvPr/>
            </p:nvPicPr>
            <p:blipFill>
              <a:blip r:embed="rId40"/>
              <a:stretch>
                <a:fillRect/>
              </a:stretch>
            </p:blipFill>
            <p:spPr>
              <a:xfrm>
                <a:off x="8181691" y="3466957"/>
                <a:ext cx="85248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0519" name="حبر 20519">
                <a:extLst>
                  <a:ext uri="{FF2B5EF4-FFF2-40B4-BE49-F238E27FC236}">
                    <a16:creationId xmlns:a16="http://schemas.microsoft.com/office/drawing/2014/main" id="{6A0B8FAC-BB12-B9AD-2EC4-CD2A5E69BD7E}"/>
                  </a:ext>
                </a:extLst>
              </p14:cNvPr>
              <p14:cNvContentPartPr/>
              <p14:nvPr/>
            </p14:nvContentPartPr>
            <p14:xfrm>
              <a:off x="7521451" y="3489997"/>
              <a:ext cx="610200" cy="156240"/>
            </p14:xfrm>
          </p:contentPart>
        </mc:Choice>
        <mc:Fallback>
          <p:pic>
            <p:nvPicPr>
              <p:cNvPr id="20519" name="حبر 20519">
                <a:extLst>
                  <a:ext uri="{FF2B5EF4-FFF2-40B4-BE49-F238E27FC236}">
                    <a16:creationId xmlns:a16="http://schemas.microsoft.com/office/drawing/2014/main" id="{6A0B8FAC-BB12-B9AD-2EC4-CD2A5E69BD7E}"/>
                  </a:ext>
                </a:extLst>
              </p:cNvPr>
              <p:cNvPicPr/>
              <p:nvPr/>
            </p:nvPicPr>
            <p:blipFill>
              <a:blip r:embed="rId42"/>
              <a:stretch>
                <a:fillRect/>
              </a:stretch>
            </p:blipFill>
            <p:spPr>
              <a:xfrm>
                <a:off x="7501291" y="3469837"/>
                <a:ext cx="65088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0528" name="حبر 20528">
                <a:extLst>
                  <a:ext uri="{FF2B5EF4-FFF2-40B4-BE49-F238E27FC236}">
                    <a16:creationId xmlns:a16="http://schemas.microsoft.com/office/drawing/2014/main" id="{EE33103D-1CDF-3504-DFF0-B2BECFFE9ED7}"/>
                  </a:ext>
                </a:extLst>
              </p14:cNvPr>
              <p14:cNvContentPartPr/>
              <p14:nvPr/>
            </p14:nvContentPartPr>
            <p14:xfrm>
              <a:off x="8647891" y="3876637"/>
              <a:ext cx="380880" cy="258480"/>
            </p14:xfrm>
          </p:contentPart>
        </mc:Choice>
        <mc:Fallback>
          <p:pic>
            <p:nvPicPr>
              <p:cNvPr id="20528" name="حبر 20528">
                <a:extLst>
                  <a:ext uri="{FF2B5EF4-FFF2-40B4-BE49-F238E27FC236}">
                    <a16:creationId xmlns:a16="http://schemas.microsoft.com/office/drawing/2014/main" id="{EE33103D-1CDF-3504-DFF0-B2BECFFE9ED7}"/>
                  </a:ext>
                </a:extLst>
              </p:cNvPr>
              <p:cNvPicPr/>
              <p:nvPr/>
            </p:nvPicPr>
            <p:blipFill>
              <a:blip r:embed="rId44"/>
              <a:stretch>
                <a:fillRect/>
              </a:stretch>
            </p:blipFill>
            <p:spPr>
              <a:xfrm>
                <a:off x="8632771" y="3861517"/>
                <a:ext cx="41652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0532" name="حبر 20532">
                <a:extLst>
                  <a:ext uri="{FF2B5EF4-FFF2-40B4-BE49-F238E27FC236}">
                    <a16:creationId xmlns:a16="http://schemas.microsoft.com/office/drawing/2014/main" id="{BF938107-1C0C-15DF-6A5B-1305D45CF785}"/>
                  </a:ext>
                </a:extLst>
              </p14:cNvPr>
              <p14:cNvContentPartPr/>
              <p14:nvPr/>
            </p14:nvContentPartPr>
            <p14:xfrm>
              <a:off x="8471491" y="3857917"/>
              <a:ext cx="203040" cy="148680"/>
            </p14:xfrm>
          </p:contentPart>
        </mc:Choice>
        <mc:Fallback>
          <p:pic>
            <p:nvPicPr>
              <p:cNvPr id="20532" name="حبر 20532">
                <a:extLst>
                  <a:ext uri="{FF2B5EF4-FFF2-40B4-BE49-F238E27FC236}">
                    <a16:creationId xmlns:a16="http://schemas.microsoft.com/office/drawing/2014/main" id="{BF938107-1C0C-15DF-6A5B-1305D45CF785}"/>
                  </a:ext>
                </a:extLst>
              </p:cNvPr>
              <p:cNvPicPr/>
              <p:nvPr/>
            </p:nvPicPr>
            <p:blipFill>
              <a:blip r:embed="rId46"/>
              <a:stretch>
                <a:fillRect/>
              </a:stretch>
            </p:blipFill>
            <p:spPr>
              <a:xfrm>
                <a:off x="8456371" y="3842797"/>
                <a:ext cx="23868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20542" name="حبر 20542">
                <a:extLst>
                  <a:ext uri="{FF2B5EF4-FFF2-40B4-BE49-F238E27FC236}">
                    <a16:creationId xmlns:a16="http://schemas.microsoft.com/office/drawing/2014/main" id="{13959847-02DF-35DA-E38B-5E494475F4B8}"/>
                  </a:ext>
                </a:extLst>
              </p14:cNvPr>
              <p14:cNvContentPartPr/>
              <p14:nvPr/>
            </p14:nvContentPartPr>
            <p14:xfrm>
              <a:off x="8151451" y="3855038"/>
              <a:ext cx="244800" cy="121320"/>
            </p14:xfrm>
          </p:contentPart>
        </mc:Choice>
        <mc:Fallback>
          <p:pic>
            <p:nvPicPr>
              <p:cNvPr id="20542" name="حبر 20542">
                <a:extLst>
                  <a:ext uri="{FF2B5EF4-FFF2-40B4-BE49-F238E27FC236}">
                    <a16:creationId xmlns:a16="http://schemas.microsoft.com/office/drawing/2014/main" id="{13959847-02DF-35DA-E38B-5E494475F4B8}"/>
                  </a:ext>
                </a:extLst>
              </p:cNvPr>
              <p:cNvPicPr/>
              <p:nvPr/>
            </p:nvPicPr>
            <p:blipFill>
              <a:blip r:embed="rId48"/>
              <a:stretch>
                <a:fillRect/>
              </a:stretch>
            </p:blipFill>
            <p:spPr>
              <a:xfrm>
                <a:off x="8136331" y="3839918"/>
                <a:ext cx="27540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20549" name="حبر 20549">
                <a:extLst>
                  <a:ext uri="{FF2B5EF4-FFF2-40B4-BE49-F238E27FC236}">
                    <a16:creationId xmlns:a16="http://schemas.microsoft.com/office/drawing/2014/main" id="{BA613089-E3F0-422E-3217-A66877BB38AD}"/>
                  </a:ext>
                </a:extLst>
              </p14:cNvPr>
              <p14:cNvContentPartPr/>
              <p14:nvPr/>
            </p14:nvContentPartPr>
            <p14:xfrm>
              <a:off x="8582371" y="4152398"/>
              <a:ext cx="438840" cy="191880"/>
            </p14:xfrm>
          </p:contentPart>
        </mc:Choice>
        <mc:Fallback>
          <p:pic>
            <p:nvPicPr>
              <p:cNvPr id="20549" name="حبر 20549">
                <a:extLst>
                  <a:ext uri="{FF2B5EF4-FFF2-40B4-BE49-F238E27FC236}">
                    <a16:creationId xmlns:a16="http://schemas.microsoft.com/office/drawing/2014/main" id="{BA613089-E3F0-422E-3217-A66877BB38AD}"/>
                  </a:ext>
                </a:extLst>
              </p:cNvPr>
              <p:cNvPicPr/>
              <p:nvPr/>
            </p:nvPicPr>
            <p:blipFill>
              <a:blip r:embed="rId50"/>
              <a:stretch>
                <a:fillRect/>
              </a:stretch>
            </p:blipFill>
            <p:spPr>
              <a:xfrm>
                <a:off x="8567251" y="4132238"/>
                <a:ext cx="474480" cy="22752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bwMode="auto">
          <a:xfrm>
            <a:off x="889488" y="31531"/>
            <a:ext cx="8049559" cy="1438275"/>
          </a:xfrm>
        </p:spPr>
        <p:txBody>
          <a:bodyPr wrap="square" numCol="1" anchorCtr="0" compatLnSpc="1">
            <a:prstTxWarp prst="textNoShape">
              <a:avLst/>
            </a:prstTxWarp>
          </a:bodyPr>
          <a:lstStyle/>
          <a:p>
            <a:r>
              <a:rPr lang="en-US" sz="4400" dirty="0">
                <a:latin typeface="MS Reference Sans Serif" panose="020B0604030504040204" pitchFamily="34" charset="0"/>
                <a:ea typeface="ＭＳ Ｐゴシック" pitchFamily="34" charset="-128"/>
              </a:rPr>
              <a:t>Explain the Factors That Influence Perception</a:t>
            </a:r>
            <a:endParaRPr lang="en-US" sz="4400" dirty="0">
              <a:effectLst/>
              <a:latin typeface="Arial Narrow" pitchFamily="34" charset="0"/>
              <a:ea typeface="ＭＳ Ｐゴシック" pitchFamily="34" charset="-128"/>
            </a:endParaRPr>
          </a:p>
        </p:txBody>
      </p:sp>
      <p:sp>
        <p:nvSpPr>
          <p:cNvPr id="7" name="Slide Number Placeholder 5"/>
          <p:cNvSpPr>
            <a:spLocks noGrp="1"/>
          </p:cNvSpPr>
          <p:nvPr>
            <p:ph type="sldNum" sz="quarter" idx="12"/>
          </p:nvPr>
        </p:nvSpPr>
        <p:spPr/>
        <p:txBody>
          <a:bodyPr/>
          <a:lstStyle/>
          <a:p>
            <a:pPr>
              <a:defRPr/>
            </a:pPr>
            <a:r>
              <a:rPr lang="en-US" dirty="0"/>
              <a:t>6-</a:t>
            </a:r>
            <a:fld id="{35B523B4-38AF-48ED-90CF-BC3A39A1BBB2}" type="slidenum">
              <a:rPr lang="en-US"/>
              <a:pPr>
                <a:defRPr/>
              </a:pPr>
              <a:t>5</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1</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8758" y="1469806"/>
            <a:ext cx="6505575" cy="462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4" name="حبر 3">
                <a:extLst>
                  <a:ext uri="{FF2B5EF4-FFF2-40B4-BE49-F238E27FC236}">
                    <a16:creationId xmlns:a16="http://schemas.microsoft.com/office/drawing/2014/main" id="{79DA6890-A50B-451E-A6B4-3F43554F5A38}"/>
                  </a:ext>
                </a:extLst>
              </p14:cNvPr>
              <p14:cNvContentPartPr/>
              <p14:nvPr/>
            </p14:nvContentPartPr>
            <p14:xfrm>
              <a:off x="4960904" y="2389003"/>
              <a:ext cx="1534680" cy="30240"/>
            </p14:xfrm>
          </p:contentPart>
        </mc:Choice>
        <mc:Fallback>
          <p:pic>
            <p:nvPicPr>
              <p:cNvPr id="4" name="حبر 3">
                <a:extLst>
                  <a:ext uri="{FF2B5EF4-FFF2-40B4-BE49-F238E27FC236}">
                    <a16:creationId xmlns:a16="http://schemas.microsoft.com/office/drawing/2014/main" id="{79DA6890-A50B-451E-A6B4-3F43554F5A38}"/>
                  </a:ext>
                </a:extLst>
              </p:cNvPr>
              <p:cNvPicPr/>
              <p:nvPr/>
            </p:nvPicPr>
            <p:blipFill>
              <a:blip r:embed="rId5"/>
              <a:stretch>
                <a:fillRect/>
              </a:stretch>
            </p:blipFill>
            <p:spPr>
              <a:xfrm>
                <a:off x="4945424" y="2373523"/>
                <a:ext cx="156492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حبر 4">
                <a:extLst>
                  <a:ext uri="{FF2B5EF4-FFF2-40B4-BE49-F238E27FC236}">
                    <a16:creationId xmlns:a16="http://schemas.microsoft.com/office/drawing/2014/main" id="{6DD1C589-9BC3-2AC5-DE63-01AF325C3EEF}"/>
                  </a:ext>
                </a:extLst>
              </p14:cNvPr>
              <p14:cNvContentPartPr/>
              <p14:nvPr/>
            </p14:nvContentPartPr>
            <p14:xfrm>
              <a:off x="3172621" y="3553991"/>
              <a:ext cx="1508400" cy="52200"/>
            </p14:xfrm>
          </p:contentPart>
        </mc:Choice>
        <mc:Fallback>
          <p:pic>
            <p:nvPicPr>
              <p:cNvPr id="5" name="حبر 4">
                <a:extLst>
                  <a:ext uri="{FF2B5EF4-FFF2-40B4-BE49-F238E27FC236}">
                    <a16:creationId xmlns:a16="http://schemas.microsoft.com/office/drawing/2014/main" id="{6DD1C589-9BC3-2AC5-DE63-01AF325C3EEF}"/>
                  </a:ext>
                </a:extLst>
              </p:cNvPr>
              <p:cNvPicPr/>
              <p:nvPr/>
            </p:nvPicPr>
            <p:blipFill>
              <a:blip r:embed="rId7"/>
              <a:stretch>
                <a:fillRect/>
              </a:stretch>
            </p:blipFill>
            <p:spPr>
              <a:xfrm>
                <a:off x="3157501" y="3538511"/>
                <a:ext cx="153900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حبر 7">
                <a:extLst>
                  <a:ext uri="{FF2B5EF4-FFF2-40B4-BE49-F238E27FC236}">
                    <a16:creationId xmlns:a16="http://schemas.microsoft.com/office/drawing/2014/main" id="{FB6BC97B-A8DC-0DE9-9AF9-3B34DD548858}"/>
                  </a:ext>
                </a:extLst>
              </p14:cNvPr>
              <p14:cNvContentPartPr/>
              <p14:nvPr/>
            </p14:nvContentPartPr>
            <p14:xfrm>
              <a:off x="4944080" y="4482877"/>
              <a:ext cx="1357200" cy="22680"/>
            </p14:xfrm>
          </p:contentPart>
        </mc:Choice>
        <mc:Fallback>
          <p:pic>
            <p:nvPicPr>
              <p:cNvPr id="8" name="حبر 7">
                <a:extLst>
                  <a:ext uri="{FF2B5EF4-FFF2-40B4-BE49-F238E27FC236}">
                    <a16:creationId xmlns:a16="http://schemas.microsoft.com/office/drawing/2014/main" id="{FB6BC97B-A8DC-0DE9-9AF9-3B34DD548858}"/>
                  </a:ext>
                </a:extLst>
              </p:cNvPr>
              <p:cNvPicPr/>
              <p:nvPr/>
            </p:nvPicPr>
            <p:blipFill>
              <a:blip r:embed="rId9"/>
              <a:stretch>
                <a:fillRect/>
              </a:stretch>
            </p:blipFill>
            <p:spPr>
              <a:xfrm>
                <a:off x="4928960" y="4467757"/>
                <a:ext cx="138744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حبر 8">
                <a:extLst>
                  <a:ext uri="{FF2B5EF4-FFF2-40B4-BE49-F238E27FC236}">
                    <a16:creationId xmlns:a16="http://schemas.microsoft.com/office/drawing/2014/main" id="{E266CB7B-76B0-CA5F-8E25-8CCFEA13662F}"/>
                  </a:ext>
                </a:extLst>
              </p14:cNvPr>
              <p14:cNvContentPartPr/>
              <p14:nvPr/>
            </p14:nvContentPartPr>
            <p14:xfrm>
              <a:off x="3812570" y="1758329"/>
              <a:ext cx="31680" cy="41400"/>
            </p14:xfrm>
          </p:contentPart>
        </mc:Choice>
        <mc:Fallback>
          <p:pic>
            <p:nvPicPr>
              <p:cNvPr id="9" name="حبر 8">
                <a:extLst>
                  <a:ext uri="{FF2B5EF4-FFF2-40B4-BE49-F238E27FC236}">
                    <a16:creationId xmlns:a16="http://schemas.microsoft.com/office/drawing/2014/main" id="{E266CB7B-76B0-CA5F-8E25-8CCFEA13662F}"/>
                  </a:ext>
                </a:extLst>
              </p:cNvPr>
              <p:cNvPicPr/>
              <p:nvPr/>
            </p:nvPicPr>
            <p:blipFill>
              <a:blip r:embed="rId11"/>
              <a:stretch>
                <a:fillRect/>
              </a:stretch>
            </p:blipFill>
            <p:spPr>
              <a:xfrm>
                <a:off x="3792050" y="1737809"/>
                <a:ext cx="7272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حبر 9">
                <a:extLst>
                  <a:ext uri="{FF2B5EF4-FFF2-40B4-BE49-F238E27FC236}">
                    <a16:creationId xmlns:a16="http://schemas.microsoft.com/office/drawing/2014/main" id="{838F395E-39EE-3A39-4CCD-54E0DD6A7AB8}"/>
                  </a:ext>
                </a:extLst>
              </p14:cNvPr>
              <p14:cNvContentPartPr/>
              <p14:nvPr/>
            </p14:nvContentPartPr>
            <p14:xfrm>
              <a:off x="5240690" y="2507129"/>
              <a:ext cx="447120" cy="6480"/>
            </p14:xfrm>
          </p:contentPart>
        </mc:Choice>
        <mc:Fallback>
          <p:pic>
            <p:nvPicPr>
              <p:cNvPr id="10" name="حبر 9">
                <a:extLst>
                  <a:ext uri="{FF2B5EF4-FFF2-40B4-BE49-F238E27FC236}">
                    <a16:creationId xmlns:a16="http://schemas.microsoft.com/office/drawing/2014/main" id="{838F395E-39EE-3A39-4CCD-54E0DD6A7AB8}"/>
                  </a:ext>
                </a:extLst>
              </p:cNvPr>
              <p:cNvPicPr/>
              <p:nvPr/>
            </p:nvPicPr>
            <p:blipFill>
              <a:blip r:embed="rId13"/>
              <a:stretch>
                <a:fillRect/>
              </a:stretch>
            </p:blipFill>
            <p:spPr>
              <a:xfrm>
                <a:off x="5186690" y="2399129"/>
                <a:ext cx="55476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حبر 10">
                <a:extLst>
                  <a:ext uri="{FF2B5EF4-FFF2-40B4-BE49-F238E27FC236}">
                    <a16:creationId xmlns:a16="http://schemas.microsoft.com/office/drawing/2014/main" id="{2E9BA8BD-1F82-CC84-92BE-E3D3D7C77E1D}"/>
                  </a:ext>
                </a:extLst>
              </p14:cNvPr>
              <p14:cNvContentPartPr/>
              <p14:nvPr/>
            </p14:nvContentPartPr>
            <p14:xfrm>
              <a:off x="5228090" y="2679929"/>
              <a:ext cx="428040" cy="18000"/>
            </p14:xfrm>
          </p:contentPart>
        </mc:Choice>
        <mc:Fallback>
          <p:pic>
            <p:nvPicPr>
              <p:cNvPr id="11" name="حبر 10">
                <a:extLst>
                  <a:ext uri="{FF2B5EF4-FFF2-40B4-BE49-F238E27FC236}">
                    <a16:creationId xmlns:a16="http://schemas.microsoft.com/office/drawing/2014/main" id="{2E9BA8BD-1F82-CC84-92BE-E3D3D7C77E1D}"/>
                  </a:ext>
                </a:extLst>
              </p:cNvPr>
              <p:cNvPicPr/>
              <p:nvPr/>
            </p:nvPicPr>
            <p:blipFill>
              <a:blip r:embed="rId15"/>
              <a:stretch>
                <a:fillRect/>
              </a:stretch>
            </p:blipFill>
            <p:spPr>
              <a:xfrm>
                <a:off x="5174090" y="2572289"/>
                <a:ext cx="53568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حبر 11">
                <a:extLst>
                  <a:ext uri="{FF2B5EF4-FFF2-40B4-BE49-F238E27FC236}">
                    <a16:creationId xmlns:a16="http://schemas.microsoft.com/office/drawing/2014/main" id="{D3ACD2F4-4117-595E-8485-68B043D7A156}"/>
                  </a:ext>
                </a:extLst>
              </p14:cNvPr>
              <p14:cNvContentPartPr/>
              <p14:nvPr/>
            </p14:nvContentPartPr>
            <p14:xfrm>
              <a:off x="5240690" y="2865689"/>
              <a:ext cx="462600" cy="12960"/>
            </p14:xfrm>
          </p:contentPart>
        </mc:Choice>
        <mc:Fallback>
          <p:pic>
            <p:nvPicPr>
              <p:cNvPr id="12" name="حبر 11">
                <a:extLst>
                  <a:ext uri="{FF2B5EF4-FFF2-40B4-BE49-F238E27FC236}">
                    <a16:creationId xmlns:a16="http://schemas.microsoft.com/office/drawing/2014/main" id="{D3ACD2F4-4117-595E-8485-68B043D7A156}"/>
                  </a:ext>
                </a:extLst>
              </p:cNvPr>
              <p:cNvPicPr/>
              <p:nvPr/>
            </p:nvPicPr>
            <p:blipFill>
              <a:blip r:embed="rId17"/>
              <a:stretch>
                <a:fillRect/>
              </a:stretch>
            </p:blipFill>
            <p:spPr>
              <a:xfrm>
                <a:off x="5186690" y="2757689"/>
                <a:ext cx="57024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حبر 12">
                <a:extLst>
                  <a:ext uri="{FF2B5EF4-FFF2-40B4-BE49-F238E27FC236}">
                    <a16:creationId xmlns:a16="http://schemas.microsoft.com/office/drawing/2014/main" id="{352E72B8-62C8-E1AF-D519-6BE4A7E3F55A}"/>
                  </a:ext>
                </a:extLst>
              </p14:cNvPr>
              <p14:cNvContentPartPr/>
              <p14:nvPr/>
            </p14:nvContentPartPr>
            <p14:xfrm>
              <a:off x="5253290" y="3032369"/>
              <a:ext cx="682920" cy="28800"/>
            </p14:xfrm>
          </p:contentPart>
        </mc:Choice>
        <mc:Fallback>
          <p:pic>
            <p:nvPicPr>
              <p:cNvPr id="13" name="حبر 12">
                <a:extLst>
                  <a:ext uri="{FF2B5EF4-FFF2-40B4-BE49-F238E27FC236}">
                    <a16:creationId xmlns:a16="http://schemas.microsoft.com/office/drawing/2014/main" id="{352E72B8-62C8-E1AF-D519-6BE4A7E3F55A}"/>
                  </a:ext>
                </a:extLst>
              </p:cNvPr>
              <p:cNvPicPr/>
              <p:nvPr/>
            </p:nvPicPr>
            <p:blipFill>
              <a:blip r:embed="rId19"/>
              <a:stretch>
                <a:fillRect/>
              </a:stretch>
            </p:blipFill>
            <p:spPr>
              <a:xfrm>
                <a:off x="5199290" y="2924369"/>
                <a:ext cx="79056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5" name="حبر 14">
                <a:extLst>
                  <a:ext uri="{FF2B5EF4-FFF2-40B4-BE49-F238E27FC236}">
                    <a16:creationId xmlns:a16="http://schemas.microsoft.com/office/drawing/2014/main" id="{1EF31590-C821-2131-AB20-210007E24E05}"/>
                  </a:ext>
                </a:extLst>
              </p14:cNvPr>
              <p14:cNvContentPartPr/>
              <p14:nvPr/>
            </p14:nvContentPartPr>
            <p14:xfrm>
              <a:off x="5268770" y="3233609"/>
              <a:ext cx="714600" cy="25560"/>
            </p14:xfrm>
          </p:contentPart>
        </mc:Choice>
        <mc:Fallback>
          <p:pic>
            <p:nvPicPr>
              <p:cNvPr id="15" name="حبر 14">
                <a:extLst>
                  <a:ext uri="{FF2B5EF4-FFF2-40B4-BE49-F238E27FC236}">
                    <a16:creationId xmlns:a16="http://schemas.microsoft.com/office/drawing/2014/main" id="{1EF31590-C821-2131-AB20-210007E24E05}"/>
                  </a:ext>
                </a:extLst>
              </p:cNvPr>
              <p:cNvPicPr/>
              <p:nvPr/>
            </p:nvPicPr>
            <p:blipFill>
              <a:blip r:embed="rId21"/>
              <a:stretch>
                <a:fillRect/>
              </a:stretch>
            </p:blipFill>
            <p:spPr>
              <a:xfrm>
                <a:off x="5215130" y="3125969"/>
                <a:ext cx="82224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5" name="حبر 25">
                <a:extLst>
                  <a:ext uri="{FF2B5EF4-FFF2-40B4-BE49-F238E27FC236}">
                    <a16:creationId xmlns:a16="http://schemas.microsoft.com/office/drawing/2014/main" id="{AEEECDF6-B46C-59C6-9863-38C679547B60}"/>
                  </a:ext>
                </a:extLst>
              </p14:cNvPr>
              <p14:cNvContentPartPr/>
              <p14:nvPr/>
            </p14:nvContentPartPr>
            <p14:xfrm>
              <a:off x="5656738" y="2019484"/>
              <a:ext cx="882360" cy="145080"/>
            </p14:xfrm>
          </p:contentPart>
        </mc:Choice>
        <mc:Fallback>
          <p:pic>
            <p:nvPicPr>
              <p:cNvPr id="25" name="حبر 25">
                <a:extLst>
                  <a:ext uri="{FF2B5EF4-FFF2-40B4-BE49-F238E27FC236}">
                    <a16:creationId xmlns:a16="http://schemas.microsoft.com/office/drawing/2014/main" id="{AEEECDF6-B46C-59C6-9863-38C679547B60}"/>
                  </a:ext>
                </a:extLst>
              </p:cNvPr>
              <p:cNvPicPr/>
              <p:nvPr/>
            </p:nvPicPr>
            <p:blipFill>
              <a:blip r:embed="rId23"/>
              <a:stretch>
                <a:fillRect/>
              </a:stretch>
            </p:blipFill>
            <p:spPr>
              <a:xfrm>
                <a:off x="5641618" y="2004364"/>
                <a:ext cx="91296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2" name="حبر 32">
                <a:extLst>
                  <a:ext uri="{FF2B5EF4-FFF2-40B4-BE49-F238E27FC236}">
                    <a16:creationId xmlns:a16="http://schemas.microsoft.com/office/drawing/2014/main" id="{F6D99579-3099-5AC3-6846-A0D488E558B9}"/>
                  </a:ext>
                </a:extLst>
              </p14:cNvPr>
              <p14:cNvContentPartPr/>
              <p14:nvPr/>
            </p14:nvContentPartPr>
            <p14:xfrm>
              <a:off x="5770138" y="2433844"/>
              <a:ext cx="670680" cy="91080"/>
            </p14:xfrm>
          </p:contentPart>
        </mc:Choice>
        <mc:Fallback>
          <p:pic>
            <p:nvPicPr>
              <p:cNvPr id="32" name="حبر 32">
                <a:extLst>
                  <a:ext uri="{FF2B5EF4-FFF2-40B4-BE49-F238E27FC236}">
                    <a16:creationId xmlns:a16="http://schemas.microsoft.com/office/drawing/2014/main" id="{F6D99579-3099-5AC3-6846-A0D488E558B9}"/>
                  </a:ext>
                </a:extLst>
              </p:cNvPr>
              <p:cNvPicPr/>
              <p:nvPr/>
            </p:nvPicPr>
            <p:blipFill>
              <a:blip r:embed="rId25"/>
              <a:stretch>
                <a:fillRect/>
              </a:stretch>
            </p:blipFill>
            <p:spPr>
              <a:xfrm>
                <a:off x="5755018" y="2418724"/>
                <a:ext cx="70128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8" name="حبر 38">
                <a:extLst>
                  <a:ext uri="{FF2B5EF4-FFF2-40B4-BE49-F238E27FC236}">
                    <a16:creationId xmlns:a16="http://schemas.microsoft.com/office/drawing/2014/main" id="{DA924D51-04C5-543D-D31B-D0DD96BC5F3E}"/>
                  </a:ext>
                </a:extLst>
              </p14:cNvPr>
              <p14:cNvContentPartPr/>
              <p14:nvPr/>
            </p14:nvContentPartPr>
            <p14:xfrm>
              <a:off x="5712178" y="2610244"/>
              <a:ext cx="690840" cy="133920"/>
            </p14:xfrm>
          </p:contentPart>
        </mc:Choice>
        <mc:Fallback>
          <p:pic>
            <p:nvPicPr>
              <p:cNvPr id="38" name="حبر 38">
                <a:extLst>
                  <a:ext uri="{FF2B5EF4-FFF2-40B4-BE49-F238E27FC236}">
                    <a16:creationId xmlns:a16="http://schemas.microsoft.com/office/drawing/2014/main" id="{DA924D51-04C5-543D-D31B-D0DD96BC5F3E}"/>
                  </a:ext>
                </a:extLst>
              </p:cNvPr>
              <p:cNvPicPr/>
              <p:nvPr/>
            </p:nvPicPr>
            <p:blipFill>
              <a:blip r:embed="rId27"/>
              <a:stretch>
                <a:fillRect/>
              </a:stretch>
            </p:blipFill>
            <p:spPr>
              <a:xfrm>
                <a:off x="5697058" y="2595124"/>
                <a:ext cx="72144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9" name="حبر 38">
                <a:extLst>
                  <a:ext uri="{FF2B5EF4-FFF2-40B4-BE49-F238E27FC236}">
                    <a16:creationId xmlns:a16="http://schemas.microsoft.com/office/drawing/2014/main" id="{BD8410FC-49E9-47E4-1AFD-A7AC4A02B473}"/>
                  </a:ext>
                </a:extLst>
              </p14:cNvPr>
              <p14:cNvContentPartPr/>
              <p14:nvPr/>
            </p14:nvContentPartPr>
            <p14:xfrm>
              <a:off x="6153178" y="2580004"/>
              <a:ext cx="5400" cy="5400"/>
            </p14:xfrm>
          </p:contentPart>
        </mc:Choice>
        <mc:Fallback>
          <p:pic>
            <p:nvPicPr>
              <p:cNvPr id="39" name="حبر 38">
                <a:extLst>
                  <a:ext uri="{FF2B5EF4-FFF2-40B4-BE49-F238E27FC236}">
                    <a16:creationId xmlns:a16="http://schemas.microsoft.com/office/drawing/2014/main" id="{BD8410FC-49E9-47E4-1AFD-A7AC4A02B473}"/>
                  </a:ext>
                </a:extLst>
              </p:cNvPr>
              <p:cNvPicPr/>
              <p:nvPr/>
            </p:nvPicPr>
            <p:blipFill>
              <a:blip r:embed="rId29"/>
              <a:stretch>
                <a:fillRect/>
              </a:stretch>
            </p:blipFill>
            <p:spPr>
              <a:xfrm>
                <a:off x="6138058" y="2564884"/>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9" name="حبر 48">
                <a:extLst>
                  <a:ext uri="{FF2B5EF4-FFF2-40B4-BE49-F238E27FC236}">
                    <a16:creationId xmlns:a16="http://schemas.microsoft.com/office/drawing/2014/main" id="{FCF49A10-0B64-6297-2A89-9347F9FED9EE}"/>
                  </a:ext>
                </a:extLst>
              </p14:cNvPr>
              <p14:cNvContentPartPr/>
              <p14:nvPr/>
            </p14:nvContentPartPr>
            <p14:xfrm>
              <a:off x="5966698" y="3033604"/>
              <a:ext cx="229320" cy="78480"/>
            </p14:xfrm>
          </p:contentPart>
        </mc:Choice>
        <mc:Fallback>
          <p:pic>
            <p:nvPicPr>
              <p:cNvPr id="49" name="حبر 48">
                <a:extLst>
                  <a:ext uri="{FF2B5EF4-FFF2-40B4-BE49-F238E27FC236}">
                    <a16:creationId xmlns:a16="http://schemas.microsoft.com/office/drawing/2014/main" id="{FCF49A10-0B64-6297-2A89-9347F9FED9EE}"/>
                  </a:ext>
                </a:extLst>
              </p:cNvPr>
              <p:cNvPicPr/>
              <p:nvPr/>
            </p:nvPicPr>
            <p:blipFill>
              <a:blip r:embed="rId31"/>
              <a:stretch>
                <a:fillRect/>
              </a:stretch>
            </p:blipFill>
            <p:spPr>
              <a:xfrm>
                <a:off x="5951578" y="3018484"/>
                <a:ext cx="25992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50" name="حبر 50">
                <a:extLst>
                  <a:ext uri="{FF2B5EF4-FFF2-40B4-BE49-F238E27FC236}">
                    <a16:creationId xmlns:a16="http://schemas.microsoft.com/office/drawing/2014/main" id="{97D35B1F-B995-7FFA-6EFE-2570617FBE4C}"/>
                  </a:ext>
                </a:extLst>
              </p14:cNvPr>
              <p14:cNvContentPartPr/>
              <p14:nvPr/>
            </p14:nvContentPartPr>
            <p14:xfrm>
              <a:off x="5709658" y="2738764"/>
              <a:ext cx="753840" cy="174240"/>
            </p14:xfrm>
          </p:contentPart>
        </mc:Choice>
        <mc:Fallback>
          <p:pic>
            <p:nvPicPr>
              <p:cNvPr id="50" name="حبر 50">
                <a:extLst>
                  <a:ext uri="{FF2B5EF4-FFF2-40B4-BE49-F238E27FC236}">
                    <a16:creationId xmlns:a16="http://schemas.microsoft.com/office/drawing/2014/main" id="{97D35B1F-B995-7FFA-6EFE-2570617FBE4C}"/>
                  </a:ext>
                </a:extLst>
              </p:cNvPr>
              <p:cNvPicPr/>
              <p:nvPr/>
            </p:nvPicPr>
            <p:blipFill>
              <a:blip r:embed="rId33"/>
              <a:stretch>
                <a:fillRect/>
              </a:stretch>
            </p:blipFill>
            <p:spPr>
              <a:xfrm>
                <a:off x="5694538" y="2723644"/>
                <a:ext cx="78444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53" name="حبر 52">
                <a:extLst>
                  <a:ext uri="{FF2B5EF4-FFF2-40B4-BE49-F238E27FC236}">
                    <a16:creationId xmlns:a16="http://schemas.microsoft.com/office/drawing/2014/main" id="{884EBC58-9D6F-31CE-5FB2-7ED5FEB18B8E}"/>
                  </a:ext>
                </a:extLst>
              </p14:cNvPr>
              <p14:cNvContentPartPr/>
              <p14:nvPr/>
            </p14:nvContentPartPr>
            <p14:xfrm>
              <a:off x="6475738" y="3149524"/>
              <a:ext cx="2880" cy="20520"/>
            </p14:xfrm>
          </p:contentPart>
        </mc:Choice>
        <mc:Fallback>
          <p:pic>
            <p:nvPicPr>
              <p:cNvPr id="53" name="حبر 52">
                <a:extLst>
                  <a:ext uri="{FF2B5EF4-FFF2-40B4-BE49-F238E27FC236}">
                    <a16:creationId xmlns:a16="http://schemas.microsoft.com/office/drawing/2014/main" id="{884EBC58-9D6F-31CE-5FB2-7ED5FEB18B8E}"/>
                  </a:ext>
                </a:extLst>
              </p:cNvPr>
              <p:cNvPicPr/>
              <p:nvPr/>
            </p:nvPicPr>
            <p:blipFill>
              <a:blip r:embed="rId35"/>
              <a:stretch>
                <a:fillRect/>
              </a:stretch>
            </p:blipFill>
            <p:spPr>
              <a:xfrm>
                <a:off x="6460618" y="3134404"/>
                <a:ext cx="3348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57" name="حبر 57">
                <a:extLst>
                  <a:ext uri="{FF2B5EF4-FFF2-40B4-BE49-F238E27FC236}">
                    <a16:creationId xmlns:a16="http://schemas.microsoft.com/office/drawing/2014/main" id="{9422020F-94B5-C88B-16F4-3F9902766656}"/>
                  </a:ext>
                </a:extLst>
              </p14:cNvPr>
              <p14:cNvContentPartPr/>
              <p14:nvPr/>
            </p14:nvContentPartPr>
            <p14:xfrm>
              <a:off x="6309418" y="2960884"/>
              <a:ext cx="254880" cy="141120"/>
            </p14:xfrm>
          </p:contentPart>
        </mc:Choice>
        <mc:Fallback>
          <p:pic>
            <p:nvPicPr>
              <p:cNvPr id="57" name="حبر 57">
                <a:extLst>
                  <a:ext uri="{FF2B5EF4-FFF2-40B4-BE49-F238E27FC236}">
                    <a16:creationId xmlns:a16="http://schemas.microsoft.com/office/drawing/2014/main" id="{9422020F-94B5-C88B-16F4-3F9902766656}"/>
                  </a:ext>
                </a:extLst>
              </p:cNvPr>
              <p:cNvPicPr/>
              <p:nvPr/>
            </p:nvPicPr>
            <p:blipFill>
              <a:blip r:embed="rId37"/>
              <a:stretch>
                <a:fillRect/>
              </a:stretch>
            </p:blipFill>
            <p:spPr>
              <a:xfrm>
                <a:off x="6294298" y="2945764"/>
                <a:ext cx="28548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2533" name="حبر 22533">
                <a:extLst>
                  <a:ext uri="{FF2B5EF4-FFF2-40B4-BE49-F238E27FC236}">
                    <a16:creationId xmlns:a16="http://schemas.microsoft.com/office/drawing/2014/main" id="{7F642F94-04E5-C53D-B21C-1051AF0A64AA}"/>
                  </a:ext>
                </a:extLst>
              </p14:cNvPr>
              <p14:cNvContentPartPr/>
              <p14:nvPr/>
            </p14:nvContentPartPr>
            <p14:xfrm>
              <a:off x="6017098" y="3207484"/>
              <a:ext cx="980640" cy="144000"/>
            </p14:xfrm>
          </p:contentPart>
        </mc:Choice>
        <mc:Fallback>
          <p:pic>
            <p:nvPicPr>
              <p:cNvPr id="22533" name="حبر 22533">
                <a:extLst>
                  <a:ext uri="{FF2B5EF4-FFF2-40B4-BE49-F238E27FC236}">
                    <a16:creationId xmlns:a16="http://schemas.microsoft.com/office/drawing/2014/main" id="{7F642F94-04E5-C53D-B21C-1051AF0A64AA}"/>
                  </a:ext>
                </a:extLst>
              </p:cNvPr>
              <p:cNvPicPr/>
              <p:nvPr/>
            </p:nvPicPr>
            <p:blipFill>
              <a:blip r:embed="rId39"/>
              <a:stretch>
                <a:fillRect/>
              </a:stretch>
            </p:blipFill>
            <p:spPr>
              <a:xfrm>
                <a:off x="6001978" y="3192364"/>
                <a:ext cx="101124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2545" name="حبر 22545">
                <a:extLst>
                  <a:ext uri="{FF2B5EF4-FFF2-40B4-BE49-F238E27FC236}">
                    <a16:creationId xmlns:a16="http://schemas.microsoft.com/office/drawing/2014/main" id="{B7AD1057-ABF7-5E3F-5AA4-D23193637C80}"/>
                  </a:ext>
                </a:extLst>
              </p14:cNvPr>
              <p14:cNvContentPartPr/>
              <p14:nvPr/>
            </p14:nvContentPartPr>
            <p14:xfrm>
              <a:off x="3565265" y="3194828"/>
              <a:ext cx="882000" cy="184320"/>
            </p14:xfrm>
          </p:contentPart>
        </mc:Choice>
        <mc:Fallback>
          <p:pic>
            <p:nvPicPr>
              <p:cNvPr id="22545" name="حبر 22545">
                <a:extLst>
                  <a:ext uri="{FF2B5EF4-FFF2-40B4-BE49-F238E27FC236}">
                    <a16:creationId xmlns:a16="http://schemas.microsoft.com/office/drawing/2014/main" id="{B7AD1057-ABF7-5E3F-5AA4-D23193637C80}"/>
                  </a:ext>
                </a:extLst>
              </p:cNvPr>
              <p:cNvPicPr/>
              <p:nvPr/>
            </p:nvPicPr>
            <p:blipFill>
              <a:blip r:embed="rId41"/>
              <a:stretch>
                <a:fillRect/>
              </a:stretch>
            </p:blipFill>
            <p:spPr>
              <a:xfrm>
                <a:off x="3550145" y="3179708"/>
                <a:ext cx="91260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2561" name="حبر 22562">
                <a:extLst>
                  <a:ext uri="{FF2B5EF4-FFF2-40B4-BE49-F238E27FC236}">
                    <a16:creationId xmlns:a16="http://schemas.microsoft.com/office/drawing/2014/main" id="{C6131635-23D9-2B40-A974-9C8F4A086F08}"/>
                  </a:ext>
                </a:extLst>
              </p14:cNvPr>
              <p14:cNvContentPartPr/>
              <p14:nvPr/>
            </p14:nvContentPartPr>
            <p14:xfrm>
              <a:off x="3787025" y="3615668"/>
              <a:ext cx="711000" cy="144000"/>
            </p14:xfrm>
          </p:contentPart>
        </mc:Choice>
        <mc:Fallback>
          <p:pic>
            <p:nvPicPr>
              <p:cNvPr id="22561" name="حبر 22562">
                <a:extLst>
                  <a:ext uri="{FF2B5EF4-FFF2-40B4-BE49-F238E27FC236}">
                    <a16:creationId xmlns:a16="http://schemas.microsoft.com/office/drawing/2014/main" id="{C6131635-23D9-2B40-A974-9C8F4A086F08}"/>
                  </a:ext>
                </a:extLst>
              </p:cNvPr>
              <p:cNvPicPr/>
              <p:nvPr/>
            </p:nvPicPr>
            <p:blipFill>
              <a:blip r:embed="rId43"/>
              <a:stretch>
                <a:fillRect/>
              </a:stretch>
            </p:blipFill>
            <p:spPr>
              <a:xfrm>
                <a:off x="3771905" y="3600548"/>
                <a:ext cx="74160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2562" name="حبر 22562">
                <a:extLst>
                  <a:ext uri="{FF2B5EF4-FFF2-40B4-BE49-F238E27FC236}">
                    <a16:creationId xmlns:a16="http://schemas.microsoft.com/office/drawing/2014/main" id="{1C3045AC-41DA-6C35-2CB0-C54C1400FBCE}"/>
                  </a:ext>
                </a:extLst>
              </p14:cNvPr>
              <p14:cNvContentPartPr/>
              <p14:nvPr/>
            </p14:nvContentPartPr>
            <p14:xfrm>
              <a:off x="2988185" y="3147308"/>
              <a:ext cx="572400" cy="239400"/>
            </p14:xfrm>
          </p:contentPart>
        </mc:Choice>
        <mc:Fallback>
          <p:pic>
            <p:nvPicPr>
              <p:cNvPr id="22562" name="حبر 22562">
                <a:extLst>
                  <a:ext uri="{FF2B5EF4-FFF2-40B4-BE49-F238E27FC236}">
                    <a16:creationId xmlns:a16="http://schemas.microsoft.com/office/drawing/2014/main" id="{1C3045AC-41DA-6C35-2CB0-C54C1400FBCE}"/>
                  </a:ext>
                </a:extLst>
              </p:cNvPr>
              <p:cNvPicPr/>
              <p:nvPr/>
            </p:nvPicPr>
            <p:blipFill>
              <a:blip r:embed="rId45"/>
              <a:stretch>
                <a:fillRect/>
              </a:stretch>
            </p:blipFill>
            <p:spPr>
              <a:xfrm>
                <a:off x="2973065" y="3132188"/>
                <a:ext cx="60300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2571" name="حبر 22571">
                <a:extLst>
                  <a:ext uri="{FF2B5EF4-FFF2-40B4-BE49-F238E27FC236}">
                    <a16:creationId xmlns:a16="http://schemas.microsoft.com/office/drawing/2014/main" id="{8627FE1D-44C3-87EA-0E83-D31902D61898}"/>
                  </a:ext>
                </a:extLst>
              </p14:cNvPr>
              <p14:cNvContentPartPr/>
              <p14:nvPr/>
            </p14:nvContentPartPr>
            <p14:xfrm>
              <a:off x="4253225" y="3842468"/>
              <a:ext cx="602640" cy="222120"/>
            </p14:xfrm>
          </p:contentPart>
        </mc:Choice>
        <mc:Fallback>
          <p:pic>
            <p:nvPicPr>
              <p:cNvPr id="22571" name="حبر 22571">
                <a:extLst>
                  <a:ext uri="{FF2B5EF4-FFF2-40B4-BE49-F238E27FC236}">
                    <a16:creationId xmlns:a16="http://schemas.microsoft.com/office/drawing/2014/main" id="{8627FE1D-44C3-87EA-0E83-D31902D61898}"/>
                  </a:ext>
                </a:extLst>
              </p:cNvPr>
              <p:cNvPicPr/>
              <p:nvPr/>
            </p:nvPicPr>
            <p:blipFill>
              <a:blip r:embed="rId47"/>
              <a:stretch>
                <a:fillRect/>
              </a:stretch>
            </p:blipFill>
            <p:spPr>
              <a:xfrm>
                <a:off x="4238105" y="3827013"/>
                <a:ext cx="633240" cy="252311"/>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2583" name="حبر 22583">
                <a:extLst>
                  <a:ext uri="{FF2B5EF4-FFF2-40B4-BE49-F238E27FC236}">
                    <a16:creationId xmlns:a16="http://schemas.microsoft.com/office/drawing/2014/main" id="{1A4118A3-9C16-92F7-D28C-41C4A418761A}"/>
                  </a:ext>
                </a:extLst>
              </p14:cNvPr>
              <p14:cNvContentPartPr/>
              <p14:nvPr/>
            </p14:nvContentPartPr>
            <p14:xfrm>
              <a:off x="4291025" y="4120748"/>
              <a:ext cx="552240" cy="263880"/>
            </p14:xfrm>
          </p:contentPart>
        </mc:Choice>
        <mc:Fallback>
          <p:pic>
            <p:nvPicPr>
              <p:cNvPr id="22583" name="حبر 22583">
                <a:extLst>
                  <a:ext uri="{FF2B5EF4-FFF2-40B4-BE49-F238E27FC236}">
                    <a16:creationId xmlns:a16="http://schemas.microsoft.com/office/drawing/2014/main" id="{1A4118A3-9C16-92F7-D28C-41C4A418761A}"/>
                  </a:ext>
                </a:extLst>
              </p:cNvPr>
              <p:cNvPicPr/>
              <p:nvPr/>
            </p:nvPicPr>
            <p:blipFill>
              <a:blip r:embed="rId49"/>
              <a:stretch>
                <a:fillRect/>
              </a:stretch>
            </p:blipFill>
            <p:spPr>
              <a:xfrm>
                <a:off x="4275905" y="4105628"/>
                <a:ext cx="582840" cy="2944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2586" name="حبر 22586">
                <a:extLst>
                  <a:ext uri="{FF2B5EF4-FFF2-40B4-BE49-F238E27FC236}">
                    <a16:creationId xmlns:a16="http://schemas.microsoft.com/office/drawing/2014/main" id="{046F40FC-B59F-18B0-227E-DC9604042BBB}"/>
                  </a:ext>
                </a:extLst>
              </p14:cNvPr>
              <p14:cNvContentPartPr/>
              <p14:nvPr/>
            </p14:nvContentPartPr>
            <p14:xfrm>
              <a:off x="4261505" y="4301108"/>
              <a:ext cx="193680" cy="93600"/>
            </p14:xfrm>
          </p:contentPart>
        </mc:Choice>
        <mc:Fallback>
          <p:pic>
            <p:nvPicPr>
              <p:cNvPr id="22586" name="حبر 22586">
                <a:extLst>
                  <a:ext uri="{FF2B5EF4-FFF2-40B4-BE49-F238E27FC236}">
                    <a16:creationId xmlns:a16="http://schemas.microsoft.com/office/drawing/2014/main" id="{046F40FC-B59F-18B0-227E-DC9604042BBB}"/>
                  </a:ext>
                </a:extLst>
              </p:cNvPr>
              <p:cNvPicPr/>
              <p:nvPr/>
            </p:nvPicPr>
            <p:blipFill>
              <a:blip r:embed="rId51"/>
              <a:stretch>
                <a:fillRect/>
              </a:stretch>
            </p:blipFill>
            <p:spPr>
              <a:xfrm>
                <a:off x="4246025" y="4285988"/>
                <a:ext cx="22392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2590" name="حبر 22590">
                <a:extLst>
                  <a:ext uri="{FF2B5EF4-FFF2-40B4-BE49-F238E27FC236}">
                    <a16:creationId xmlns:a16="http://schemas.microsoft.com/office/drawing/2014/main" id="{8A008308-EB25-FD06-CBD2-74F0C05E233A}"/>
                  </a:ext>
                </a:extLst>
              </p14:cNvPr>
              <p14:cNvContentPartPr/>
              <p14:nvPr/>
            </p14:nvContentPartPr>
            <p14:xfrm>
              <a:off x="6976954" y="4058059"/>
              <a:ext cx="392400" cy="234000"/>
            </p14:xfrm>
          </p:contentPart>
        </mc:Choice>
        <mc:Fallback>
          <p:pic>
            <p:nvPicPr>
              <p:cNvPr id="22590" name="حبر 22590">
                <a:extLst>
                  <a:ext uri="{FF2B5EF4-FFF2-40B4-BE49-F238E27FC236}">
                    <a16:creationId xmlns:a16="http://schemas.microsoft.com/office/drawing/2014/main" id="{8A008308-EB25-FD06-CBD2-74F0C05E233A}"/>
                  </a:ext>
                </a:extLst>
              </p:cNvPr>
              <p:cNvPicPr/>
              <p:nvPr/>
            </p:nvPicPr>
            <p:blipFill>
              <a:blip r:embed="rId53"/>
              <a:stretch>
                <a:fillRect/>
              </a:stretch>
            </p:blipFill>
            <p:spPr>
              <a:xfrm>
                <a:off x="6961820" y="4042579"/>
                <a:ext cx="428073"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22607" name="حبر 22607">
                <a:extLst>
                  <a:ext uri="{FF2B5EF4-FFF2-40B4-BE49-F238E27FC236}">
                    <a16:creationId xmlns:a16="http://schemas.microsoft.com/office/drawing/2014/main" id="{445CB34E-8E48-11A1-1F5F-6549685CA285}"/>
                  </a:ext>
                </a:extLst>
              </p14:cNvPr>
              <p14:cNvContentPartPr/>
              <p14:nvPr/>
            </p14:nvContentPartPr>
            <p14:xfrm>
              <a:off x="5984434" y="4067419"/>
              <a:ext cx="993240" cy="211680"/>
            </p14:xfrm>
          </p:contentPart>
        </mc:Choice>
        <mc:Fallback>
          <p:pic>
            <p:nvPicPr>
              <p:cNvPr id="22607" name="حبر 22607">
                <a:extLst>
                  <a:ext uri="{FF2B5EF4-FFF2-40B4-BE49-F238E27FC236}">
                    <a16:creationId xmlns:a16="http://schemas.microsoft.com/office/drawing/2014/main" id="{445CB34E-8E48-11A1-1F5F-6549685CA285}"/>
                  </a:ext>
                </a:extLst>
              </p:cNvPr>
              <p:cNvPicPr/>
              <p:nvPr/>
            </p:nvPicPr>
            <p:blipFill>
              <a:blip r:embed="rId55"/>
              <a:stretch>
                <a:fillRect/>
              </a:stretch>
            </p:blipFill>
            <p:spPr>
              <a:xfrm>
                <a:off x="5968954" y="4052299"/>
                <a:ext cx="102348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22608" name="حبر 22607">
                <a:extLst>
                  <a:ext uri="{FF2B5EF4-FFF2-40B4-BE49-F238E27FC236}">
                    <a16:creationId xmlns:a16="http://schemas.microsoft.com/office/drawing/2014/main" id="{2E9A58F8-3E90-5CA3-206F-9C311C5D87E0}"/>
                  </a:ext>
                </a:extLst>
              </p14:cNvPr>
              <p14:cNvContentPartPr/>
              <p14:nvPr/>
            </p14:nvContentPartPr>
            <p14:xfrm>
              <a:off x="5684002" y="4561493"/>
              <a:ext cx="191160" cy="130320"/>
            </p14:xfrm>
          </p:contentPart>
        </mc:Choice>
        <mc:Fallback>
          <p:pic>
            <p:nvPicPr>
              <p:cNvPr id="22608" name="حبر 22607">
                <a:extLst>
                  <a:ext uri="{FF2B5EF4-FFF2-40B4-BE49-F238E27FC236}">
                    <a16:creationId xmlns:a16="http://schemas.microsoft.com/office/drawing/2014/main" id="{2E9A58F8-3E90-5CA3-206F-9C311C5D87E0}"/>
                  </a:ext>
                </a:extLst>
              </p:cNvPr>
              <p:cNvPicPr/>
              <p:nvPr/>
            </p:nvPicPr>
            <p:blipFill>
              <a:blip r:embed="rId57"/>
              <a:stretch>
                <a:fillRect/>
              </a:stretch>
            </p:blipFill>
            <p:spPr>
              <a:xfrm>
                <a:off x="5668522" y="4546013"/>
                <a:ext cx="22176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22627" name="حبر 22627">
                <a:extLst>
                  <a:ext uri="{FF2B5EF4-FFF2-40B4-BE49-F238E27FC236}">
                    <a16:creationId xmlns:a16="http://schemas.microsoft.com/office/drawing/2014/main" id="{C695DE4C-1BFC-C2AE-6B4D-75E044B74B79}"/>
                  </a:ext>
                </a:extLst>
              </p14:cNvPr>
              <p14:cNvContentPartPr/>
              <p14:nvPr/>
            </p14:nvContentPartPr>
            <p14:xfrm>
              <a:off x="5538922" y="4571573"/>
              <a:ext cx="875880" cy="608760"/>
            </p14:xfrm>
          </p:contentPart>
        </mc:Choice>
        <mc:Fallback>
          <p:pic>
            <p:nvPicPr>
              <p:cNvPr id="22627" name="حبر 22627">
                <a:extLst>
                  <a:ext uri="{FF2B5EF4-FFF2-40B4-BE49-F238E27FC236}">
                    <a16:creationId xmlns:a16="http://schemas.microsoft.com/office/drawing/2014/main" id="{C695DE4C-1BFC-C2AE-6B4D-75E044B74B79}"/>
                  </a:ext>
                </a:extLst>
              </p:cNvPr>
              <p:cNvPicPr/>
              <p:nvPr/>
            </p:nvPicPr>
            <p:blipFill>
              <a:blip r:embed="rId59"/>
              <a:stretch>
                <a:fillRect/>
              </a:stretch>
            </p:blipFill>
            <p:spPr>
              <a:xfrm>
                <a:off x="5523442" y="4556453"/>
                <a:ext cx="906480" cy="6393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22633" name="حبر 22634">
                <a:extLst>
                  <a:ext uri="{FF2B5EF4-FFF2-40B4-BE49-F238E27FC236}">
                    <a16:creationId xmlns:a16="http://schemas.microsoft.com/office/drawing/2014/main" id="{3C90AD19-BD01-F1DE-CBEE-38CBC2747D1E}"/>
                  </a:ext>
                </a:extLst>
              </p14:cNvPr>
              <p14:cNvContentPartPr/>
              <p14:nvPr/>
            </p14:nvContentPartPr>
            <p14:xfrm>
              <a:off x="5811082" y="5416853"/>
              <a:ext cx="662400" cy="112320"/>
            </p14:xfrm>
          </p:contentPart>
        </mc:Choice>
        <mc:Fallback>
          <p:pic>
            <p:nvPicPr>
              <p:cNvPr id="22633" name="حبر 22634">
                <a:extLst>
                  <a:ext uri="{FF2B5EF4-FFF2-40B4-BE49-F238E27FC236}">
                    <a16:creationId xmlns:a16="http://schemas.microsoft.com/office/drawing/2014/main" id="{3C90AD19-BD01-F1DE-CBEE-38CBC2747D1E}"/>
                  </a:ext>
                </a:extLst>
              </p:cNvPr>
              <p:cNvPicPr/>
              <p:nvPr/>
            </p:nvPicPr>
            <p:blipFill>
              <a:blip r:embed="rId61"/>
              <a:stretch>
                <a:fillRect/>
              </a:stretch>
            </p:blipFill>
            <p:spPr>
              <a:xfrm>
                <a:off x="5795954" y="5401373"/>
                <a:ext cx="693017"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22634" name="حبر 22634">
                <a:extLst>
                  <a:ext uri="{FF2B5EF4-FFF2-40B4-BE49-F238E27FC236}">
                    <a16:creationId xmlns:a16="http://schemas.microsoft.com/office/drawing/2014/main" id="{00D9A0C4-B942-BD02-6F21-E04695C782CB}"/>
                  </a:ext>
                </a:extLst>
              </p14:cNvPr>
              <p14:cNvContentPartPr/>
              <p14:nvPr/>
            </p14:nvContentPartPr>
            <p14:xfrm>
              <a:off x="5956162" y="5209493"/>
              <a:ext cx="728640" cy="128520"/>
            </p14:xfrm>
          </p:contentPart>
        </mc:Choice>
        <mc:Fallback>
          <p:pic>
            <p:nvPicPr>
              <p:cNvPr id="22634" name="حبر 22634">
                <a:extLst>
                  <a:ext uri="{FF2B5EF4-FFF2-40B4-BE49-F238E27FC236}">
                    <a16:creationId xmlns:a16="http://schemas.microsoft.com/office/drawing/2014/main" id="{00D9A0C4-B942-BD02-6F21-E04695C782CB}"/>
                  </a:ext>
                </a:extLst>
              </p:cNvPr>
              <p:cNvPicPr/>
              <p:nvPr/>
            </p:nvPicPr>
            <p:blipFill>
              <a:blip r:embed="rId63"/>
              <a:stretch>
                <a:fillRect/>
              </a:stretch>
            </p:blipFill>
            <p:spPr>
              <a:xfrm>
                <a:off x="5941035" y="5194056"/>
                <a:ext cx="759255" cy="158676"/>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22644" name="حبر 22644">
                <a:extLst>
                  <a:ext uri="{FF2B5EF4-FFF2-40B4-BE49-F238E27FC236}">
                    <a16:creationId xmlns:a16="http://schemas.microsoft.com/office/drawing/2014/main" id="{2A98156E-CBC9-9BE1-E261-A2D56BB864B2}"/>
                  </a:ext>
                </a:extLst>
              </p14:cNvPr>
              <p14:cNvContentPartPr/>
              <p14:nvPr/>
            </p14:nvContentPartPr>
            <p14:xfrm>
              <a:off x="5864722" y="5444573"/>
              <a:ext cx="825120" cy="275400"/>
            </p14:xfrm>
          </p:contentPart>
        </mc:Choice>
        <mc:Fallback>
          <p:pic>
            <p:nvPicPr>
              <p:cNvPr id="22644" name="حبر 22644">
                <a:extLst>
                  <a:ext uri="{FF2B5EF4-FFF2-40B4-BE49-F238E27FC236}">
                    <a16:creationId xmlns:a16="http://schemas.microsoft.com/office/drawing/2014/main" id="{2A98156E-CBC9-9BE1-E261-A2D56BB864B2}"/>
                  </a:ext>
                </a:extLst>
              </p:cNvPr>
              <p:cNvPicPr/>
              <p:nvPr/>
            </p:nvPicPr>
            <p:blipFill>
              <a:blip r:embed="rId65"/>
              <a:stretch>
                <a:fillRect/>
              </a:stretch>
            </p:blipFill>
            <p:spPr>
              <a:xfrm>
                <a:off x="5849602" y="5429453"/>
                <a:ext cx="855720" cy="3056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22645" name="حبر 22644">
                <a:extLst>
                  <a:ext uri="{FF2B5EF4-FFF2-40B4-BE49-F238E27FC236}">
                    <a16:creationId xmlns:a16="http://schemas.microsoft.com/office/drawing/2014/main" id="{7ABB9B4F-3784-FF85-81DB-3823BB957C56}"/>
                  </a:ext>
                </a:extLst>
              </p14:cNvPr>
              <p14:cNvContentPartPr/>
              <p14:nvPr/>
            </p14:nvContentPartPr>
            <p14:xfrm>
              <a:off x="2837520" y="4458960"/>
              <a:ext cx="1833840" cy="1543320"/>
            </p14:xfrm>
          </p:contentPart>
        </mc:Choice>
        <mc:Fallback>
          <p:pic>
            <p:nvPicPr>
              <p:cNvPr id="22645" name="حبر 22644">
                <a:extLst>
                  <a:ext uri="{FF2B5EF4-FFF2-40B4-BE49-F238E27FC236}">
                    <a16:creationId xmlns:a16="http://schemas.microsoft.com/office/drawing/2014/main" id="{7ABB9B4F-3784-FF85-81DB-3823BB957C56}"/>
                  </a:ext>
                </a:extLst>
              </p:cNvPr>
              <p:cNvPicPr/>
              <p:nvPr/>
            </p:nvPicPr>
            <p:blipFill>
              <a:blip r:embed="rId67"/>
              <a:stretch>
                <a:fillRect/>
              </a:stretch>
            </p:blipFill>
            <p:spPr>
              <a:xfrm>
                <a:off x="2828160" y="4449600"/>
                <a:ext cx="1852560" cy="156204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bwMode="auto">
          <a:xfrm>
            <a:off x="889488" y="-50800"/>
            <a:ext cx="7771389" cy="1588560"/>
          </a:xfrm>
        </p:spPr>
        <p:txBody>
          <a:bodyPr wrap="square" numCol="1" anchorCtr="0" compatLnSpc="1">
            <a:prstTxWarp prst="textNoShape">
              <a:avLst/>
            </a:prstTxWarp>
          </a:bodyPr>
          <a:lstStyle/>
          <a:p>
            <a:pPr eaLnBrk="1" hangingPunct="1"/>
            <a:r>
              <a:rPr lang="en-US" sz="4800" dirty="0">
                <a:effectLst/>
                <a:ea typeface="ＭＳ Ｐゴシック" pitchFamily="34" charset="-128"/>
              </a:rPr>
              <a:t>Explain Attribution Theory</a:t>
            </a:r>
          </a:p>
        </p:txBody>
      </p:sp>
      <p:sp>
        <p:nvSpPr>
          <p:cNvPr id="24584" name="Content Placeholder 13"/>
          <p:cNvSpPr>
            <a:spLocks noGrp="1"/>
          </p:cNvSpPr>
          <p:nvPr>
            <p:ph idx="1"/>
          </p:nvPr>
        </p:nvSpPr>
        <p:spPr bwMode="auto">
          <a:xfrm>
            <a:off x="889489" y="1700922"/>
            <a:ext cx="8033794" cy="4357633"/>
          </a:xfrm>
        </p:spPr>
        <p:txBody>
          <a:bodyPr wrap="square" numCol="1" anchor="t" anchorCtr="0" compatLnSpc="1">
            <a:prstTxWarp prst="textNoShape">
              <a:avLst/>
            </a:prstTxWarp>
            <a:normAutofit/>
          </a:bodyPr>
          <a:lstStyle/>
          <a:p>
            <a:pPr eaLnBrk="1" hangingPunct="1"/>
            <a:r>
              <a:rPr lang="en-US" sz="2800" b="1" dirty="0">
                <a:solidFill>
                  <a:srgbClr val="FF9900"/>
                </a:solidFill>
                <a:effectLst/>
                <a:ea typeface="ＭＳ Ｐゴシック" pitchFamily="34" charset="-128"/>
              </a:rPr>
              <a:t>Attribution theory </a:t>
            </a:r>
            <a:r>
              <a:rPr lang="en-US" sz="2800" dirty="0">
                <a:effectLst/>
                <a:ea typeface="ＭＳ Ｐゴシック" pitchFamily="34" charset="-128"/>
              </a:rPr>
              <a:t>suggests that when we observe an individual’s behavior, we attempt to determine whether it was internally or externally caused. </a:t>
            </a:r>
          </a:p>
          <a:p>
            <a:pPr eaLnBrk="1" hangingPunct="1"/>
            <a:r>
              <a:rPr lang="en-US" sz="2800" dirty="0">
                <a:effectLst/>
                <a:ea typeface="ＭＳ Ｐゴシック" pitchFamily="34" charset="-128"/>
              </a:rPr>
              <a:t>Determination depends on three factors: </a:t>
            </a:r>
          </a:p>
          <a:p>
            <a:pPr lvl="1" eaLnBrk="1" hangingPunct="1"/>
            <a:r>
              <a:rPr lang="en-US" sz="2800" dirty="0">
                <a:effectLst/>
                <a:ea typeface="ＭＳ Ｐゴシック" pitchFamily="34" charset="-128"/>
              </a:rPr>
              <a:t>Distinctiveness</a:t>
            </a:r>
          </a:p>
          <a:p>
            <a:pPr lvl="1" eaLnBrk="1" hangingPunct="1"/>
            <a:r>
              <a:rPr lang="en-US" sz="2800" dirty="0">
                <a:effectLst/>
                <a:ea typeface="ＭＳ Ｐゴシック" pitchFamily="34" charset="-128"/>
              </a:rPr>
              <a:t>Consensus</a:t>
            </a:r>
          </a:p>
          <a:p>
            <a:pPr lvl="1" eaLnBrk="1" hangingPunct="1"/>
            <a:r>
              <a:rPr lang="en-US" sz="2800" dirty="0">
                <a:effectLst/>
                <a:ea typeface="ＭＳ Ｐゴシック" pitchFamily="34" charset="-128"/>
              </a:rPr>
              <a:t>Consistency</a:t>
            </a:r>
          </a:p>
          <a:p>
            <a:pPr lvl="3" eaLnBrk="1" hangingPunct="1"/>
            <a:endParaRPr lang="en-US" dirty="0">
              <a:effectLst/>
              <a:latin typeface="Arial" charset="0"/>
              <a:ea typeface="ＭＳ Ｐゴシック" pitchFamily="34" charset="-128"/>
            </a:endParaRPr>
          </a:p>
        </p:txBody>
      </p:sp>
      <p:sp>
        <p:nvSpPr>
          <p:cNvPr id="7" name="Slide Number Placeholder 5"/>
          <p:cNvSpPr>
            <a:spLocks noGrp="1"/>
          </p:cNvSpPr>
          <p:nvPr>
            <p:ph type="sldNum" sz="quarter" idx="12"/>
          </p:nvPr>
        </p:nvSpPr>
        <p:spPr/>
        <p:txBody>
          <a:bodyPr/>
          <a:lstStyle/>
          <a:p>
            <a:pPr>
              <a:defRPr/>
            </a:pPr>
            <a:r>
              <a:rPr lang="en-US" dirty="0"/>
              <a:t>6-</a:t>
            </a:r>
            <a:fld id="{35B523B4-38AF-48ED-90CF-BC3A39A1BBB2}" type="slidenum">
              <a:rPr lang="en-US"/>
              <a:pPr>
                <a:defRPr/>
              </a:pPr>
              <a:t>6</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2</a:t>
            </a:r>
          </a:p>
        </p:txBody>
      </p:sp>
      <mc:AlternateContent xmlns:mc="http://schemas.openxmlformats.org/markup-compatibility/2006" xmlns:p14="http://schemas.microsoft.com/office/powerpoint/2010/main">
        <mc:Choice Requires="p14">
          <p:contentPart p14:bwMode="auto" r:id="rId3">
            <p14:nvContentPartPr>
              <p14:cNvPr id="3" name="حبر 2">
                <a:extLst>
                  <a:ext uri="{FF2B5EF4-FFF2-40B4-BE49-F238E27FC236}">
                    <a16:creationId xmlns:a16="http://schemas.microsoft.com/office/drawing/2014/main" id="{0C878114-B333-2CA3-42A3-0B9C4700B9CB}"/>
                  </a:ext>
                </a:extLst>
              </p14:cNvPr>
              <p14:cNvContentPartPr/>
              <p14:nvPr/>
            </p14:nvContentPartPr>
            <p14:xfrm>
              <a:off x="1250723" y="1882090"/>
              <a:ext cx="3165120" cy="373320"/>
            </p14:xfrm>
          </p:contentPart>
        </mc:Choice>
        <mc:Fallback xmlns="">
          <p:pic>
            <p:nvPicPr>
              <p:cNvPr id="3" name="حبر 2">
                <a:extLst>
                  <a:ext uri="{FF2B5EF4-FFF2-40B4-BE49-F238E27FC236}">
                    <a16:creationId xmlns:a16="http://schemas.microsoft.com/office/drawing/2014/main" id="{0C878114-B333-2CA3-42A3-0B9C4700B9CB}"/>
                  </a:ext>
                </a:extLst>
              </p:cNvPr>
              <p:cNvPicPr/>
              <p:nvPr/>
            </p:nvPicPr>
            <p:blipFill>
              <a:blip r:embed="rId4"/>
              <a:stretch>
                <a:fillRect/>
              </a:stretch>
            </p:blipFill>
            <p:spPr>
              <a:xfrm>
                <a:off x="1197083" y="1774450"/>
                <a:ext cx="3272760" cy="588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حبر 12">
                <a:extLst>
                  <a:ext uri="{FF2B5EF4-FFF2-40B4-BE49-F238E27FC236}">
                    <a16:creationId xmlns:a16="http://schemas.microsoft.com/office/drawing/2014/main" id="{C4DD7865-ECFA-F9AA-8139-CB02014B4A9C}"/>
                  </a:ext>
                </a:extLst>
              </p14:cNvPr>
              <p14:cNvContentPartPr/>
              <p14:nvPr/>
            </p14:nvContentPartPr>
            <p14:xfrm>
              <a:off x="5103068" y="1540085"/>
              <a:ext cx="595440" cy="264960"/>
            </p14:xfrm>
          </p:contentPart>
        </mc:Choice>
        <mc:Fallback xmlns="">
          <p:pic>
            <p:nvPicPr>
              <p:cNvPr id="12" name="حبر 12">
                <a:extLst>
                  <a:ext uri="{FF2B5EF4-FFF2-40B4-BE49-F238E27FC236}">
                    <a16:creationId xmlns:a16="http://schemas.microsoft.com/office/drawing/2014/main" id="{C4DD7865-ECFA-F9AA-8139-CB02014B4A9C}"/>
                  </a:ext>
                </a:extLst>
              </p:cNvPr>
              <p:cNvPicPr/>
              <p:nvPr/>
            </p:nvPicPr>
            <p:blipFill>
              <a:blip r:embed="rId6"/>
              <a:stretch>
                <a:fillRect/>
              </a:stretch>
            </p:blipFill>
            <p:spPr>
              <a:xfrm>
                <a:off x="5087948" y="1524965"/>
                <a:ext cx="6260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حبر 13">
                <a:extLst>
                  <a:ext uri="{FF2B5EF4-FFF2-40B4-BE49-F238E27FC236}">
                    <a16:creationId xmlns:a16="http://schemas.microsoft.com/office/drawing/2014/main" id="{B05411A7-DD61-1A16-FA6D-A09C36D8065D}"/>
                  </a:ext>
                </a:extLst>
              </p14:cNvPr>
              <p14:cNvContentPartPr/>
              <p14:nvPr/>
            </p14:nvContentPartPr>
            <p14:xfrm>
              <a:off x="1327823" y="2585670"/>
              <a:ext cx="3239280" cy="83160"/>
            </p14:xfrm>
          </p:contentPart>
        </mc:Choice>
        <mc:Fallback xmlns="">
          <p:pic>
            <p:nvPicPr>
              <p:cNvPr id="14" name="حبر 13">
                <a:extLst>
                  <a:ext uri="{FF2B5EF4-FFF2-40B4-BE49-F238E27FC236}">
                    <a16:creationId xmlns:a16="http://schemas.microsoft.com/office/drawing/2014/main" id="{B05411A7-DD61-1A16-FA6D-A09C36D8065D}"/>
                  </a:ext>
                </a:extLst>
              </p:cNvPr>
              <p:cNvPicPr/>
              <p:nvPr/>
            </p:nvPicPr>
            <p:blipFill>
              <a:blip r:embed="rId8"/>
              <a:stretch>
                <a:fillRect/>
              </a:stretch>
            </p:blipFill>
            <p:spPr>
              <a:xfrm>
                <a:off x="1312343" y="2570190"/>
                <a:ext cx="326988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حبر 14">
                <a:extLst>
                  <a:ext uri="{FF2B5EF4-FFF2-40B4-BE49-F238E27FC236}">
                    <a16:creationId xmlns:a16="http://schemas.microsoft.com/office/drawing/2014/main" id="{2ED1D77C-D095-F56A-E2C0-7E6E6AAA83E8}"/>
                  </a:ext>
                </a:extLst>
              </p14:cNvPr>
              <p14:cNvContentPartPr/>
              <p14:nvPr/>
            </p14:nvContentPartPr>
            <p14:xfrm>
              <a:off x="1060560" y="2398570"/>
              <a:ext cx="191880" cy="144000"/>
            </p14:xfrm>
          </p:contentPart>
        </mc:Choice>
        <mc:Fallback xmlns="">
          <p:pic>
            <p:nvPicPr>
              <p:cNvPr id="15" name="حبر 14">
                <a:extLst>
                  <a:ext uri="{FF2B5EF4-FFF2-40B4-BE49-F238E27FC236}">
                    <a16:creationId xmlns:a16="http://schemas.microsoft.com/office/drawing/2014/main" id="{2ED1D77C-D095-F56A-E2C0-7E6E6AAA83E8}"/>
                  </a:ext>
                </a:extLst>
              </p:cNvPr>
              <p:cNvPicPr/>
              <p:nvPr/>
            </p:nvPicPr>
            <p:blipFill>
              <a:blip r:embed="rId10"/>
              <a:stretch>
                <a:fillRect/>
              </a:stretch>
            </p:blipFill>
            <p:spPr>
              <a:xfrm>
                <a:off x="1045080" y="2383090"/>
                <a:ext cx="22248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حبر 15">
                <a:extLst>
                  <a:ext uri="{FF2B5EF4-FFF2-40B4-BE49-F238E27FC236}">
                    <a16:creationId xmlns:a16="http://schemas.microsoft.com/office/drawing/2014/main" id="{18E2FE06-5E2F-2486-05C2-FA0CCB915484}"/>
                  </a:ext>
                </a:extLst>
              </p14:cNvPr>
              <p14:cNvContentPartPr/>
              <p14:nvPr/>
            </p14:nvContentPartPr>
            <p14:xfrm>
              <a:off x="1078200" y="2295250"/>
              <a:ext cx="20520" cy="150840"/>
            </p14:xfrm>
          </p:contentPart>
        </mc:Choice>
        <mc:Fallback xmlns="">
          <p:pic>
            <p:nvPicPr>
              <p:cNvPr id="16" name="حبر 15">
                <a:extLst>
                  <a:ext uri="{FF2B5EF4-FFF2-40B4-BE49-F238E27FC236}">
                    <a16:creationId xmlns:a16="http://schemas.microsoft.com/office/drawing/2014/main" id="{18E2FE06-5E2F-2486-05C2-FA0CCB915484}"/>
                  </a:ext>
                </a:extLst>
              </p:cNvPr>
              <p:cNvPicPr/>
              <p:nvPr/>
            </p:nvPicPr>
            <p:blipFill>
              <a:blip r:embed="rId12"/>
              <a:stretch>
                <a:fillRect/>
              </a:stretch>
            </p:blipFill>
            <p:spPr>
              <a:xfrm>
                <a:off x="1062720" y="2279770"/>
                <a:ext cx="5112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حبر 16">
                <a:extLst>
                  <a:ext uri="{FF2B5EF4-FFF2-40B4-BE49-F238E27FC236}">
                    <a16:creationId xmlns:a16="http://schemas.microsoft.com/office/drawing/2014/main" id="{67ABE295-1C95-395F-84DA-AA304CC24D47}"/>
                  </a:ext>
                </a:extLst>
              </p14:cNvPr>
              <p14:cNvContentPartPr/>
              <p14:nvPr/>
            </p14:nvContentPartPr>
            <p14:xfrm>
              <a:off x="823680" y="2363290"/>
              <a:ext cx="201960" cy="83520"/>
            </p14:xfrm>
          </p:contentPart>
        </mc:Choice>
        <mc:Fallback xmlns="">
          <p:pic>
            <p:nvPicPr>
              <p:cNvPr id="17" name="حبر 16">
                <a:extLst>
                  <a:ext uri="{FF2B5EF4-FFF2-40B4-BE49-F238E27FC236}">
                    <a16:creationId xmlns:a16="http://schemas.microsoft.com/office/drawing/2014/main" id="{67ABE295-1C95-395F-84DA-AA304CC24D47}"/>
                  </a:ext>
                </a:extLst>
              </p:cNvPr>
              <p:cNvPicPr/>
              <p:nvPr/>
            </p:nvPicPr>
            <p:blipFill>
              <a:blip r:embed="rId14"/>
              <a:stretch>
                <a:fillRect/>
              </a:stretch>
            </p:blipFill>
            <p:spPr>
              <a:xfrm>
                <a:off x="808200" y="2347810"/>
                <a:ext cx="23256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حبر 17">
                <a:extLst>
                  <a:ext uri="{FF2B5EF4-FFF2-40B4-BE49-F238E27FC236}">
                    <a16:creationId xmlns:a16="http://schemas.microsoft.com/office/drawing/2014/main" id="{520C7E8F-2084-88B9-A9AA-95A70150BB32}"/>
                  </a:ext>
                </a:extLst>
              </p14:cNvPr>
              <p14:cNvContentPartPr/>
              <p14:nvPr/>
            </p14:nvContentPartPr>
            <p14:xfrm>
              <a:off x="919440" y="2277610"/>
              <a:ext cx="45720" cy="50760"/>
            </p14:xfrm>
          </p:contentPart>
        </mc:Choice>
        <mc:Fallback xmlns="">
          <p:pic>
            <p:nvPicPr>
              <p:cNvPr id="18" name="حبر 17">
                <a:extLst>
                  <a:ext uri="{FF2B5EF4-FFF2-40B4-BE49-F238E27FC236}">
                    <a16:creationId xmlns:a16="http://schemas.microsoft.com/office/drawing/2014/main" id="{520C7E8F-2084-88B9-A9AA-95A70150BB32}"/>
                  </a:ext>
                </a:extLst>
              </p:cNvPr>
              <p:cNvPicPr/>
              <p:nvPr/>
            </p:nvPicPr>
            <p:blipFill>
              <a:blip r:embed="rId16"/>
              <a:stretch>
                <a:fillRect/>
              </a:stretch>
            </p:blipFill>
            <p:spPr>
              <a:xfrm>
                <a:off x="903960" y="2262130"/>
                <a:ext cx="7632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9" name="حبر 18">
                <a:extLst>
                  <a:ext uri="{FF2B5EF4-FFF2-40B4-BE49-F238E27FC236}">
                    <a16:creationId xmlns:a16="http://schemas.microsoft.com/office/drawing/2014/main" id="{28363779-5FBD-76B6-9000-63F105F28126}"/>
                  </a:ext>
                </a:extLst>
              </p14:cNvPr>
              <p14:cNvContentPartPr/>
              <p14:nvPr/>
            </p14:nvContentPartPr>
            <p14:xfrm>
              <a:off x="939600" y="2501890"/>
              <a:ext cx="2880" cy="10440"/>
            </p14:xfrm>
          </p:contentPart>
        </mc:Choice>
        <mc:Fallback xmlns="">
          <p:pic>
            <p:nvPicPr>
              <p:cNvPr id="19" name="حبر 18">
                <a:extLst>
                  <a:ext uri="{FF2B5EF4-FFF2-40B4-BE49-F238E27FC236}">
                    <a16:creationId xmlns:a16="http://schemas.microsoft.com/office/drawing/2014/main" id="{28363779-5FBD-76B6-9000-63F105F28126}"/>
                  </a:ext>
                </a:extLst>
              </p:cNvPr>
              <p:cNvPicPr/>
              <p:nvPr/>
            </p:nvPicPr>
            <p:blipFill>
              <a:blip r:embed="rId18"/>
              <a:stretch>
                <a:fillRect/>
              </a:stretch>
            </p:blipFill>
            <p:spPr>
              <a:xfrm>
                <a:off x="924120" y="2486410"/>
                <a:ext cx="3348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حبر 19">
                <a:extLst>
                  <a:ext uri="{FF2B5EF4-FFF2-40B4-BE49-F238E27FC236}">
                    <a16:creationId xmlns:a16="http://schemas.microsoft.com/office/drawing/2014/main" id="{43062AC9-70EC-9745-E29B-BDF6F5513AAE}"/>
                  </a:ext>
                </a:extLst>
              </p14:cNvPr>
              <p14:cNvContentPartPr/>
              <p14:nvPr/>
            </p14:nvContentPartPr>
            <p14:xfrm>
              <a:off x="773280" y="2297770"/>
              <a:ext cx="86040" cy="65880"/>
            </p14:xfrm>
          </p:contentPart>
        </mc:Choice>
        <mc:Fallback xmlns="">
          <p:pic>
            <p:nvPicPr>
              <p:cNvPr id="20" name="حبر 19">
                <a:extLst>
                  <a:ext uri="{FF2B5EF4-FFF2-40B4-BE49-F238E27FC236}">
                    <a16:creationId xmlns:a16="http://schemas.microsoft.com/office/drawing/2014/main" id="{43062AC9-70EC-9745-E29B-BDF6F5513AAE}"/>
                  </a:ext>
                </a:extLst>
              </p:cNvPr>
              <p:cNvPicPr/>
              <p:nvPr/>
            </p:nvPicPr>
            <p:blipFill>
              <a:blip r:embed="rId20"/>
              <a:stretch>
                <a:fillRect/>
              </a:stretch>
            </p:blipFill>
            <p:spPr>
              <a:xfrm>
                <a:off x="757800" y="2282290"/>
                <a:ext cx="11664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9" name="حبر 28">
                <a:extLst>
                  <a:ext uri="{FF2B5EF4-FFF2-40B4-BE49-F238E27FC236}">
                    <a16:creationId xmlns:a16="http://schemas.microsoft.com/office/drawing/2014/main" id="{3921B1DE-A26F-847C-16CF-6BB7B08465FA}"/>
                  </a:ext>
                </a:extLst>
              </p14:cNvPr>
              <p14:cNvContentPartPr/>
              <p14:nvPr/>
            </p14:nvContentPartPr>
            <p14:xfrm>
              <a:off x="434029" y="2306026"/>
              <a:ext cx="328680" cy="214560"/>
            </p14:xfrm>
          </p:contentPart>
        </mc:Choice>
        <mc:Fallback xmlns="">
          <p:pic>
            <p:nvPicPr>
              <p:cNvPr id="29" name="حبر 28">
                <a:extLst>
                  <a:ext uri="{FF2B5EF4-FFF2-40B4-BE49-F238E27FC236}">
                    <a16:creationId xmlns:a16="http://schemas.microsoft.com/office/drawing/2014/main" id="{3921B1DE-A26F-847C-16CF-6BB7B08465FA}"/>
                  </a:ext>
                </a:extLst>
              </p:cNvPr>
              <p:cNvPicPr/>
              <p:nvPr/>
            </p:nvPicPr>
            <p:blipFill>
              <a:blip r:embed="rId22"/>
              <a:stretch>
                <a:fillRect/>
              </a:stretch>
            </p:blipFill>
            <p:spPr>
              <a:xfrm>
                <a:off x="418549" y="2290572"/>
                <a:ext cx="359280" cy="245109"/>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0" name="حبر 29">
                <a:extLst>
                  <a:ext uri="{FF2B5EF4-FFF2-40B4-BE49-F238E27FC236}">
                    <a16:creationId xmlns:a16="http://schemas.microsoft.com/office/drawing/2014/main" id="{64D56FF1-7D9C-6495-3D4A-062AC3053103}"/>
                  </a:ext>
                </a:extLst>
              </p14:cNvPr>
              <p14:cNvContentPartPr/>
              <p14:nvPr/>
            </p14:nvContentPartPr>
            <p14:xfrm>
              <a:off x="376789" y="2218186"/>
              <a:ext cx="131760" cy="231840"/>
            </p14:xfrm>
          </p:contentPart>
        </mc:Choice>
        <mc:Fallback xmlns="">
          <p:pic>
            <p:nvPicPr>
              <p:cNvPr id="30" name="حبر 29">
                <a:extLst>
                  <a:ext uri="{FF2B5EF4-FFF2-40B4-BE49-F238E27FC236}">
                    <a16:creationId xmlns:a16="http://schemas.microsoft.com/office/drawing/2014/main" id="{64D56FF1-7D9C-6495-3D4A-062AC3053103}"/>
                  </a:ext>
                </a:extLst>
              </p:cNvPr>
              <p:cNvPicPr/>
              <p:nvPr/>
            </p:nvPicPr>
            <p:blipFill>
              <a:blip r:embed="rId24"/>
              <a:stretch>
                <a:fillRect/>
              </a:stretch>
            </p:blipFill>
            <p:spPr>
              <a:xfrm>
                <a:off x="361309" y="2202682"/>
                <a:ext cx="162360" cy="262488"/>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1" name="حبر 30">
                <a:extLst>
                  <a:ext uri="{FF2B5EF4-FFF2-40B4-BE49-F238E27FC236}">
                    <a16:creationId xmlns:a16="http://schemas.microsoft.com/office/drawing/2014/main" id="{B61155EC-5B8B-C07D-48FF-76C9D1451442}"/>
                  </a:ext>
                </a:extLst>
              </p14:cNvPr>
              <p14:cNvContentPartPr/>
              <p14:nvPr/>
            </p14:nvContentPartPr>
            <p14:xfrm>
              <a:off x="205789" y="2354266"/>
              <a:ext cx="193320" cy="162720"/>
            </p14:xfrm>
          </p:contentPart>
        </mc:Choice>
        <mc:Fallback xmlns="">
          <p:pic>
            <p:nvPicPr>
              <p:cNvPr id="31" name="حبر 30">
                <a:extLst>
                  <a:ext uri="{FF2B5EF4-FFF2-40B4-BE49-F238E27FC236}">
                    <a16:creationId xmlns:a16="http://schemas.microsoft.com/office/drawing/2014/main" id="{B61155EC-5B8B-C07D-48FF-76C9D1451442}"/>
                  </a:ext>
                </a:extLst>
              </p:cNvPr>
              <p:cNvPicPr/>
              <p:nvPr/>
            </p:nvPicPr>
            <p:blipFill>
              <a:blip r:embed="rId26"/>
              <a:stretch>
                <a:fillRect/>
              </a:stretch>
            </p:blipFill>
            <p:spPr>
              <a:xfrm>
                <a:off x="190309" y="2338786"/>
                <a:ext cx="22392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2" name="حبر 31">
                <a:extLst>
                  <a:ext uri="{FF2B5EF4-FFF2-40B4-BE49-F238E27FC236}">
                    <a16:creationId xmlns:a16="http://schemas.microsoft.com/office/drawing/2014/main" id="{9B6FA256-6F70-7CA0-C702-33E33AC09A10}"/>
                  </a:ext>
                </a:extLst>
              </p14:cNvPr>
              <p14:cNvContentPartPr/>
              <p14:nvPr/>
            </p14:nvContentPartPr>
            <p14:xfrm>
              <a:off x="223429" y="2542546"/>
              <a:ext cx="74880" cy="44280"/>
            </p14:xfrm>
          </p:contentPart>
        </mc:Choice>
        <mc:Fallback xmlns="">
          <p:pic>
            <p:nvPicPr>
              <p:cNvPr id="32" name="حبر 31">
                <a:extLst>
                  <a:ext uri="{FF2B5EF4-FFF2-40B4-BE49-F238E27FC236}">
                    <a16:creationId xmlns:a16="http://schemas.microsoft.com/office/drawing/2014/main" id="{9B6FA256-6F70-7CA0-C702-33E33AC09A10}"/>
                  </a:ext>
                </a:extLst>
              </p:cNvPr>
              <p:cNvPicPr/>
              <p:nvPr/>
            </p:nvPicPr>
            <p:blipFill>
              <a:blip r:embed="rId28"/>
              <a:stretch>
                <a:fillRect/>
              </a:stretch>
            </p:blipFill>
            <p:spPr>
              <a:xfrm>
                <a:off x="207949" y="2527066"/>
                <a:ext cx="10548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3" name="حبر 32">
                <a:extLst>
                  <a:ext uri="{FF2B5EF4-FFF2-40B4-BE49-F238E27FC236}">
                    <a16:creationId xmlns:a16="http://schemas.microsoft.com/office/drawing/2014/main" id="{68BB67BF-3A79-014B-E110-6EFA52B24FC6}"/>
                  </a:ext>
                </a:extLst>
              </p14:cNvPr>
              <p14:cNvContentPartPr/>
              <p14:nvPr/>
            </p14:nvContentPartPr>
            <p14:xfrm>
              <a:off x="52429" y="2489986"/>
              <a:ext cx="109800" cy="52920"/>
            </p14:xfrm>
          </p:contentPart>
        </mc:Choice>
        <mc:Fallback xmlns="">
          <p:pic>
            <p:nvPicPr>
              <p:cNvPr id="33" name="حبر 32">
                <a:extLst>
                  <a:ext uri="{FF2B5EF4-FFF2-40B4-BE49-F238E27FC236}">
                    <a16:creationId xmlns:a16="http://schemas.microsoft.com/office/drawing/2014/main" id="{68BB67BF-3A79-014B-E110-6EFA52B24FC6}"/>
                  </a:ext>
                </a:extLst>
              </p:cNvPr>
              <p:cNvPicPr/>
              <p:nvPr/>
            </p:nvPicPr>
            <p:blipFill>
              <a:blip r:embed="rId30"/>
              <a:stretch>
                <a:fillRect/>
              </a:stretch>
            </p:blipFill>
            <p:spPr>
              <a:xfrm>
                <a:off x="37000" y="2474506"/>
                <a:ext cx="14030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4" name="حبر 33">
                <a:extLst>
                  <a:ext uri="{FF2B5EF4-FFF2-40B4-BE49-F238E27FC236}">
                    <a16:creationId xmlns:a16="http://schemas.microsoft.com/office/drawing/2014/main" id="{5ACB0C0A-D1C8-0733-673F-72F2ED2DB367}"/>
                  </a:ext>
                </a:extLst>
              </p14:cNvPr>
              <p14:cNvContentPartPr/>
              <p14:nvPr/>
            </p14:nvContentPartPr>
            <p14:xfrm>
              <a:off x="65749" y="2397826"/>
              <a:ext cx="26640" cy="35280"/>
            </p14:xfrm>
          </p:contentPart>
        </mc:Choice>
        <mc:Fallback xmlns="">
          <p:pic>
            <p:nvPicPr>
              <p:cNvPr id="34" name="حبر 33">
                <a:extLst>
                  <a:ext uri="{FF2B5EF4-FFF2-40B4-BE49-F238E27FC236}">
                    <a16:creationId xmlns:a16="http://schemas.microsoft.com/office/drawing/2014/main" id="{5ACB0C0A-D1C8-0733-673F-72F2ED2DB367}"/>
                  </a:ext>
                </a:extLst>
              </p:cNvPr>
              <p:cNvPicPr/>
              <p:nvPr/>
            </p:nvPicPr>
            <p:blipFill>
              <a:blip r:embed="rId32"/>
              <a:stretch>
                <a:fillRect/>
              </a:stretch>
            </p:blipFill>
            <p:spPr>
              <a:xfrm>
                <a:off x="50269" y="2382346"/>
                <a:ext cx="5724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6" name="حبر 46">
                <a:extLst>
                  <a:ext uri="{FF2B5EF4-FFF2-40B4-BE49-F238E27FC236}">
                    <a16:creationId xmlns:a16="http://schemas.microsoft.com/office/drawing/2014/main" id="{59ECC752-29CC-CC1A-0AEE-F60AF7521A03}"/>
                  </a:ext>
                </a:extLst>
              </p14:cNvPr>
              <p14:cNvContentPartPr/>
              <p14:nvPr/>
            </p14:nvContentPartPr>
            <p14:xfrm>
              <a:off x="368149" y="2560186"/>
              <a:ext cx="653400" cy="250200"/>
            </p14:xfrm>
          </p:contentPart>
        </mc:Choice>
        <mc:Fallback xmlns="">
          <p:pic>
            <p:nvPicPr>
              <p:cNvPr id="46" name="حبر 46">
                <a:extLst>
                  <a:ext uri="{FF2B5EF4-FFF2-40B4-BE49-F238E27FC236}">
                    <a16:creationId xmlns:a16="http://schemas.microsoft.com/office/drawing/2014/main" id="{59ECC752-29CC-CC1A-0AEE-F60AF7521A03}"/>
                  </a:ext>
                </a:extLst>
              </p:cNvPr>
              <p:cNvPicPr/>
              <p:nvPr/>
            </p:nvPicPr>
            <p:blipFill>
              <a:blip r:embed="rId34"/>
              <a:stretch>
                <a:fillRect/>
              </a:stretch>
            </p:blipFill>
            <p:spPr>
              <a:xfrm>
                <a:off x="352678" y="2545066"/>
                <a:ext cx="683623"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2" name="حبر 52">
                <a:extLst>
                  <a:ext uri="{FF2B5EF4-FFF2-40B4-BE49-F238E27FC236}">
                    <a16:creationId xmlns:a16="http://schemas.microsoft.com/office/drawing/2014/main" id="{64E2F6FC-58AA-3F49-41ED-7B9FC68C5435}"/>
                  </a:ext>
                </a:extLst>
              </p14:cNvPr>
              <p14:cNvContentPartPr/>
              <p14:nvPr/>
            </p14:nvContentPartPr>
            <p14:xfrm>
              <a:off x="7632357" y="2070969"/>
              <a:ext cx="524520" cy="165960"/>
            </p14:xfrm>
          </p:contentPart>
        </mc:Choice>
        <mc:Fallback xmlns="">
          <p:pic>
            <p:nvPicPr>
              <p:cNvPr id="52" name="حبر 52">
                <a:extLst>
                  <a:ext uri="{FF2B5EF4-FFF2-40B4-BE49-F238E27FC236}">
                    <a16:creationId xmlns:a16="http://schemas.microsoft.com/office/drawing/2014/main" id="{64E2F6FC-58AA-3F49-41ED-7B9FC68C5435}"/>
                  </a:ext>
                </a:extLst>
              </p:cNvPr>
              <p:cNvPicPr/>
              <p:nvPr/>
            </p:nvPicPr>
            <p:blipFill>
              <a:blip r:embed="rId36"/>
              <a:stretch>
                <a:fillRect/>
              </a:stretch>
            </p:blipFill>
            <p:spPr>
              <a:xfrm>
                <a:off x="7617237" y="2055849"/>
                <a:ext cx="55512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60" name="حبر 60">
                <a:extLst>
                  <a:ext uri="{FF2B5EF4-FFF2-40B4-BE49-F238E27FC236}">
                    <a16:creationId xmlns:a16="http://schemas.microsoft.com/office/drawing/2014/main" id="{F8C8F578-9EB3-8B19-0E9D-4DC617DD0793}"/>
                  </a:ext>
                </a:extLst>
              </p14:cNvPr>
              <p14:cNvContentPartPr/>
              <p14:nvPr/>
            </p14:nvContentPartPr>
            <p14:xfrm>
              <a:off x="5788423" y="2458003"/>
              <a:ext cx="601560" cy="261000"/>
            </p14:xfrm>
          </p:contentPart>
        </mc:Choice>
        <mc:Fallback xmlns="">
          <p:pic>
            <p:nvPicPr>
              <p:cNvPr id="60" name="حبر 60">
                <a:extLst>
                  <a:ext uri="{FF2B5EF4-FFF2-40B4-BE49-F238E27FC236}">
                    <a16:creationId xmlns:a16="http://schemas.microsoft.com/office/drawing/2014/main" id="{F8C8F578-9EB3-8B19-0E9D-4DC617DD0793}"/>
                  </a:ext>
                </a:extLst>
              </p:cNvPr>
              <p:cNvPicPr/>
              <p:nvPr/>
            </p:nvPicPr>
            <p:blipFill>
              <a:blip r:embed="rId38"/>
              <a:stretch>
                <a:fillRect/>
              </a:stretch>
            </p:blipFill>
            <p:spPr>
              <a:xfrm>
                <a:off x="5773294" y="2442883"/>
                <a:ext cx="632178"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4582" name="حبر 24582">
                <a:extLst>
                  <a:ext uri="{FF2B5EF4-FFF2-40B4-BE49-F238E27FC236}">
                    <a16:creationId xmlns:a16="http://schemas.microsoft.com/office/drawing/2014/main" id="{2904D368-C769-4C40-70B6-9A9124E15384}"/>
                  </a:ext>
                </a:extLst>
              </p14:cNvPr>
              <p14:cNvContentPartPr/>
              <p14:nvPr/>
            </p14:nvContentPartPr>
            <p14:xfrm>
              <a:off x="1766533" y="2892544"/>
              <a:ext cx="590040" cy="268200"/>
            </p14:xfrm>
          </p:contentPart>
        </mc:Choice>
        <mc:Fallback xmlns="">
          <p:pic>
            <p:nvPicPr>
              <p:cNvPr id="24582" name="حبر 24582">
                <a:extLst>
                  <a:ext uri="{FF2B5EF4-FFF2-40B4-BE49-F238E27FC236}">
                    <a16:creationId xmlns:a16="http://schemas.microsoft.com/office/drawing/2014/main" id="{2904D368-C769-4C40-70B6-9A9124E15384}"/>
                  </a:ext>
                </a:extLst>
              </p:cNvPr>
              <p:cNvPicPr/>
              <p:nvPr/>
            </p:nvPicPr>
            <p:blipFill>
              <a:blip r:embed="rId40"/>
              <a:stretch>
                <a:fillRect/>
              </a:stretch>
            </p:blipFill>
            <p:spPr>
              <a:xfrm>
                <a:off x="1751413" y="2877064"/>
                <a:ext cx="62064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4589" name="حبر 24589">
                <a:extLst>
                  <a:ext uri="{FF2B5EF4-FFF2-40B4-BE49-F238E27FC236}">
                    <a16:creationId xmlns:a16="http://schemas.microsoft.com/office/drawing/2014/main" id="{245007C5-4D23-C347-9AF9-DD3E5B0C8603}"/>
                  </a:ext>
                </a:extLst>
              </p14:cNvPr>
              <p14:cNvContentPartPr/>
              <p14:nvPr/>
            </p14:nvContentPartPr>
            <p14:xfrm>
              <a:off x="3411510" y="2571037"/>
              <a:ext cx="460440" cy="203040"/>
            </p14:xfrm>
          </p:contentPart>
        </mc:Choice>
        <mc:Fallback xmlns="">
          <p:pic>
            <p:nvPicPr>
              <p:cNvPr id="24589" name="حبر 24589">
                <a:extLst>
                  <a:ext uri="{FF2B5EF4-FFF2-40B4-BE49-F238E27FC236}">
                    <a16:creationId xmlns:a16="http://schemas.microsoft.com/office/drawing/2014/main" id="{245007C5-4D23-C347-9AF9-DD3E5B0C8603}"/>
                  </a:ext>
                </a:extLst>
              </p:cNvPr>
              <p:cNvPicPr/>
              <p:nvPr/>
            </p:nvPicPr>
            <p:blipFill>
              <a:blip r:embed="rId42"/>
              <a:stretch>
                <a:fillRect/>
              </a:stretch>
            </p:blipFill>
            <p:spPr>
              <a:xfrm>
                <a:off x="3396378" y="2555917"/>
                <a:ext cx="491064"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4591" name="حبر 24590">
                <a:extLst>
                  <a:ext uri="{FF2B5EF4-FFF2-40B4-BE49-F238E27FC236}">
                    <a16:creationId xmlns:a16="http://schemas.microsoft.com/office/drawing/2014/main" id="{7100950D-1D92-5668-3ED8-33CFC594EA4F}"/>
                  </a:ext>
                </a:extLst>
              </p14:cNvPr>
              <p14:cNvContentPartPr/>
              <p14:nvPr/>
            </p14:nvContentPartPr>
            <p14:xfrm>
              <a:off x="1481113" y="3721712"/>
              <a:ext cx="6577200" cy="153360"/>
            </p14:xfrm>
          </p:contentPart>
        </mc:Choice>
        <mc:Fallback xmlns="">
          <p:pic>
            <p:nvPicPr>
              <p:cNvPr id="24591" name="حبر 24590">
                <a:extLst>
                  <a:ext uri="{FF2B5EF4-FFF2-40B4-BE49-F238E27FC236}">
                    <a16:creationId xmlns:a16="http://schemas.microsoft.com/office/drawing/2014/main" id="{7100950D-1D92-5668-3ED8-33CFC594EA4F}"/>
                  </a:ext>
                </a:extLst>
              </p:cNvPr>
              <p:cNvPicPr/>
              <p:nvPr/>
            </p:nvPicPr>
            <p:blipFill>
              <a:blip r:embed="rId44"/>
              <a:stretch>
                <a:fillRect/>
              </a:stretch>
            </p:blipFill>
            <p:spPr>
              <a:xfrm>
                <a:off x="1427113" y="3613712"/>
                <a:ext cx="6684840" cy="369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4593" name="حبر 24592">
                <a:extLst>
                  <a:ext uri="{FF2B5EF4-FFF2-40B4-BE49-F238E27FC236}">
                    <a16:creationId xmlns:a16="http://schemas.microsoft.com/office/drawing/2014/main" id="{3FE713C6-B397-401C-6987-EDBB4A0112EA}"/>
                  </a:ext>
                </a:extLst>
              </p14:cNvPr>
              <p14:cNvContentPartPr/>
              <p14:nvPr/>
            </p14:nvContentPartPr>
            <p14:xfrm>
              <a:off x="5458668" y="4043725"/>
              <a:ext cx="122400" cy="43200"/>
            </p14:xfrm>
          </p:contentPart>
        </mc:Choice>
        <mc:Fallback xmlns="">
          <p:pic>
            <p:nvPicPr>
              <p:cNvPr id="24593" name="حبر 24592">
                <a:extLst>
                  <a:ext uri="{FF2B5EF4-FFF2-40B4-BE49-F238E27FC236}">
                    <a16:creationId xmlns:a16="http://schemas.microsoft.com/office/drawing/2014/main" id="{3FE713C6-B397-401C-6987-EDBB4A0112EA}"/>
                  </a:ext>
                </a:extLst>
              </p:cNvPr>
              <p:cNvPicPr/>
              <p:nvPr/>
            </p:nvPicPr>
            <p:blipFill>
              <a:blip r:embed="rId46"/>
              <a:stretch>
                <a:fillRect/>
              </a:stretch>
            </p:blipFill>
            <p:spPr>
              <a:xfrm>
                <a:off x="5443548" y="4028605"/>
                <a:ext cx="15300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4597" name="حبر 24597">
                <a:extLst>
                  <a:ext uri="{FF2B5EF4-FFF2-40B4-BE49-F238E27FC236}">
                    <a16:creationId xmlns:a16="http://schemas.microsoft.com/office/drawing/2014/main" id="{A44162FE-689D-0E5E-2726-6977319AA825}"/>
                  </a:ext>
                </a:extLst>
              </p14:cNvPr>
              <p14:cNvContentPartPr/>
              <p14:nvPr/>
            </p14:nvContentPartPr>
            <p14:xfrm>
              <a:off x="4824348" y="4171885"/>
              <a:ext cx="732240" cy="354240"/>
            </p14:xfrm>
          </p:contentPart>
        </mc:Choice>
        <mc:Fallback xmlns="">
          <p:pic>
            <p:nvPicPr>
              <p:cNvPr id="24597" name="حبر 24597">
                <a:extLst>
                  <a:ext uri="{FF2B5EF4-FFF2-40B4-BE49-F238E27FC236}">
                    <a16:creationId xmlns:a16="http://schemas.microsoft.com/office/drawing/2014/main" id="{A44162FE-689D-0E5E-2726-6977319AA825}"/>
                  </a:ext>
                </a:extLst>
              </p:cNvPr>
              <p:cNvPicPr/>
              <p:nvPr/>
            </p:nvPicPr>
            <p:blipFill>
              <a:blip r:embed="rId48"/>
              <a:stretch>
                <a:fillRect/>
              </a:stretch>
            </p:blipFill>
            <p:spPr>
              <a:xfrm>
                <a:off x="4809228" y="4156405"/>
                <a:ext cx="762840" cy="3844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24598" name="حبر 24597">
                <a:extLst>
                  <a:ext uri="{FF2B5EF4-FFF2-40B4-BE49-F238E27FC236}">
                    <a16:creationId xmlns:a16="http://schemas.microsoft.com/office/drawing/2014/main" id="{1A7AFE34-B689-8EC9-A75D-B2BF21ED529A}"/>
                  </a:ext>
                </a:extLst>
              </p14:cNvPr>
              <p14:cNvContentPartPr/>
              <p14:nvPr/>
            </p14:nvContentPartPr>
            <p14:xfrm>
              <a:off x="4409628" y="4684165"/>
              <a:ext cx="37080" cy="128520"/>
            </p14:xfrm>
          </p:contentPart>
        </mc:Choice>
        <mc:Fallback xmlns="">
          <p:pic>
            <p:nvPicPr>
              <p:cNvPr id="24598" name="حبر 24597">
                <a:extLst>
                  <a:ext uri="{FF2B5EF4-FFF2-40B4-BE49-F238E27FC236}">
                    <a16:creationId xmlns:a16="http://schemas.microsoft.com/office/drawing/2014/main" id="{1A7AFE34-B689-8EC9-A75D-B2BF21ED529A}"/>
                  </a:ext>
                </a:extLst>
              </p:cNvPr>
              <p:cNvPicPr/>
              <p:nvPr/>
            </p:nvPicPr>
            <p:blipFill>
              <a:blip r:embed="rId50"/>
              <a:stretch>
                <a:fillRect/>
              </a:stretch>
            </p:blipFill>
            <p:spPr>
              <a:xfrm>
                <a:off x="4393996" y="4668685"/>
                <a:ext cx="6798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4599" name="حبر 24598">
                <a:extLst>
                  <a:ext uri="{FF2B5EF4-FFF2-40B4-BE49-F238E27FC236}">
                    <a16:creationId xmlns:a16="http://schemas.microsoft.com/office/drawing/2014/main" id="{88721226-62F4-8276-5B14-EA79D8BA39EE}"/>
                  </a:ext>
                </a:extLst>
              </p14:cNvPr>
              <p14:cNvContentPartPr/>
              <p14:nvPr/>
            </p14:nvContentPartPr>
            <p14:xfrm>
              <a:off x="4055748" y="4622965"/>
              <a:ext cx="238320" cy="232200"/>
            </p14:xfrm>
          </p:contentPart>
        </mc:Choice>
        <mc:Fallback xmlns="">
          <p:pic>
            <p:nvPicPr>
              <p:cNvPr id="24599" name="حبر 24598">
                <a:extLst>
                  <a:ext uri="{FF2B5EF4-FFF2-40B4-BE49-F238E27FC236}">
                    <a16:creationId xmlns:a16="http://schemas.microsoft.com/office/drawing/2014/main" id="{88721226-62F4-8276-5B14-EA79D8BA39EE}"/>
                  </a:ext>
                </a:extLst>
              </p:cNvPr>
              <p:cNvPicPr/>
              <p:nvPr/>
            </p:nvPicPr>
            <p:blipFill>
              <a:blip r:embed="rId52"/>
              <a:stretch>
                <a:fillRect/>
              </a:stretch>
            </p:blipFill>
            <p:spPr>
              <a:xfrm>
                <a:off x="4040268" y="4607485"/>
                <a:ext cx="26892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4600" name="حبر 24599">
                <a:extLst>
                  <a:ext uri="{FF2B5EF4-FFF2-40B4-BE49-F238E27FC236}">
                    <a16:creationId xmlns:a16="http://schemas.microsoft.com/office/drawing/2014/main" id="{9F171B67-A2F3-BC39-9430-36192A1286A7}"/>
                  </a:ext>
                </a:extLst>
              </p14:cNvPr>
              <p14:cNvContentPartPr/>
              <p14:nvPr/>
            </p14:nvContentPartPr>
            <p14:xfrm>
              <a:off x="4269228" y="4824565"/>
              <a:ext cx="360" cy="18720"/>
            </p14:xfrm>
          </p:contentPart>
        </mc:Choice>
        <mc:Fallback xmlns="">
          <p:pic>
            <p:nvPicPr>
              <p:cNvPr id="24600" name="حبر 24599">
                <a:extLst>
                  <a:ext uri="{FF2B5EF4-FFF2-40B4-BE49-F238E27FC236}">
                    <a16:creationId xmlns:a16="http://schemas.microsoft.com/office/drawing/2014/main" id="{9F171B67-A2F3-BC39-9430-36192A1286A7}"/>
                  </a:ext>
                </a:extLst>
              </p:cNvPr>
              <p:cNvPicPr/>
              <p:nvPr/>
            </p:nvPicPr>
            <p:blipFill>
              <a:blip r:embed="rId54"/>
              <a:stretch>
                <a:fillRect/>
              </a:stretch>
            </p:blipFill>
            <p:spPr>
              <a:xfrm>
                <a:off x="4253748" y="4809085"/>
                <a:ext cx="3096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4603" name="حبر 24602">
                <a:extLst>
                  <a:ext uri="{FF2B5EF4-FFF2-40B4-BE49-F238E27FC236}">
                    <a16:creationId xmlns:a16="http://schemas.microsoft.com/office/drawing/2014/main" id="{D5531AAE-CCF4-80C0-D73E-669E7C66AE4F}"/>
                  </a:ext>
                </a:extLst>
              </p14:cNvPr>
              <p14:cNvContentPartPr/>
              <p14:nvPr/>
            </p14:nvContentPartPr>
            <p14:xfrm>
              <a:off x="3830388" y="4629085"/>
              <a:ext cx="317520" cy="348120"/>
            </p14:xfrm>
          </p:contentPart>
        </mc:Choice>
        <mc:Fallback xmlns="">
          <p:pic>
            <p:nvPicPr>
              <p:cNvPr id="24603" name="حبر 24602">
                <a:extLst>
                  <a:ext uri="{FF2B5EF4-FFF2-40B4-BE49-F238E27FC236}">
                    <a16:creationId xmlns:a16="http://schemas.microsoft.com/office/drawing/2014/main" id="{D5531AAE-CCF4-80C0-D73E-669E7C66AE4F}"/>
                  </a:ext>
                </a:extLst>
              </p:cNvPr>
              <p:cNvPicPr/>
              <p:nvPr/>
            </p:nvPicPr>
            <p:blipFill>
              <a:blip r:embed="rId56"/>
              <a:stretch>
                <a:fillRect/>
              </a:stretch>
            </p:blipFill>
            <p:spPr>
              <a:xfrm>
                <a:off x="3814908" y="4613965"/>
                <a:ext cx="348120" cy="37836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4611" name="حبر 24611">
                <a:extLst>
                  <a:ext uri="{FF2B5EF4-FFF2-40B4-BE49-F238E27FC236}">
                    <a16:creationId xmlns:a16="http://schemas.microsoft.com/office/drawing/2014/main" id="{874EAF3A-8517-ECC2-6FDA-3445FC7F071E}"/>
                  </a:ext>
                </a:extLst>
              </p14:cNvPr>
              <p14:cNvContentPartPr/>
              <p14:nvPr/>
            </p14:nvContentPartPr>
            <p14:xfrm>
              <a:off x="3988788" y="5117245"/>
              <a:ext cx="1000800" cy="323640"/>
            </p14:xfrm>
          </p:contentPart>
        </mc:Choice>
        <mc:Fallback xmlns="">
          <p:pic>
            <p:nvPicPr>
              <p:cNvPr id="24611" name="حبر 24611">
                <a:extLst>
                  <a:ext uri="{FF2B5EF4-FFF2-40B4-BE49-F238E27FC236}">
                    <a16:creationId xmlns:a16="http://schemas.microsoft.com/office/drawing/2014/main" id="{874EAF3A-8517-ECC2-6FDA-3445FC7F071E}"/>
                  </a:ext>
                </a:extLst>
              </p:cNvPr>
              <p:cNvPicPr/>
              <p:nvPr/>
            </p:nvPicPr>
            <p:blipFill>
              <a:blip r:embed="rId58"/>
              <a:stretch>
                <a:fillRect/>
              </a:stretch>
            </p:blipFill>
            <p:spPr>
              <a:xfrm>
                <a:off x="3973668" y="5101765"/>
                <a:ext cx="1031040" cy="3542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4616" name="حبر 24616">
                <a:extLst>
                  <a:ext uri="{FF2B5EF4-FFF2-40B4-BE49-F238E27FC236}">
                    <a16:creationId xmlns:a16="http://schemas.microsoft.com/office/drawing/2014/main" id="{D6899DE5-1DDB-15EC-289C-944BFAEC2C58}"/>
                  </a:ext>
                </a:extLst>
              </p14:cNvPr>
              <p14:cNvContentPartPr/>
              <p14:nvPr/>
            </p14:nvContentPartPr>
            <p14:xfrm>
              <a:off x="3333461" y="3020956"/>
              <a:ext cx="421200" cy="151560"/>
            </p14:xfrm>
          </p:contentPart>
        </mc:Choice>
        <mc:Fallback xmlns="">
          <p:pic>
            <p:nvPicPr>
              <p:cNvPr id="24616" name="حبر 24616">
                <a:extLst>
                  <a:ext uri="{FF2B5EF4-FFF2-40B4-BE49-F238E27FC236}">
                    <a16:creationId xmlns:a16="http://schemas.microsoft.com/office/drawing/2014/main" id="{D6899DE5-1DDB-15EC-289C-944BFAEC2C58}"/>
                  </a:ext>
                </a:extLst>
              </p:cNvPr>
              <p:cNvPicPr/>
              <p:nvPr/>
            </p:nvPicPr>
            <p:blipFill>
              <a:blip r:embed="rId60"/>
              <a:stretch>
                <a:fillRect/>
              </a:stretch>
            </p:blipFill>
            <p:spPr>
              <a:xfrm>
                <a:off x="3318341" y="3005836"/>
                <a:ext cx="45180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2" name="حبر 1">
                <a:extLst>
                  <a:ext uri="{FF2B5EF4-FFF2-40B4-BE49-F238E27FC236}">
                    <a16:creationId xmlns:a16="http://schemas.microsoft.com/office/drawing/2014/main" id="{1ABC2D0E-C23E-95AC-CE33-EC2197F714E5}"/>
                  </a:ext>
                </a:extLst>
              </p14:cNvPr>
              <p14:cNvContentPartPr/>
              <p14:nvPr/>
            </p14:nvContentPartPr>
            <p14:xfrm>
              <a:off x="1749240" y="1326240"/>
              <a:ext cx="6285240" cy="5531760"/>
            </p14:xfrm>
          </p:contentPart>
        </mc:Choice>
        <mc:Fallback>
          <p:pic>
            <p:nvPicPr>
              <p:cNvPr id="2" name="حبر 1">
                <a:extLst>
                  <a:ext uri="{FF2B5EF4-FFF2-40B4-BE49-F238E27FC236}">
                    <a16:creationId xmlns:a16="http://schemas.microsoft.com/office/drawing/2014/main" id="{1ABC2D0E-C23E-95AC-CE33-EC2197F714E5}"/>
                  </a:ext>
                </a:extLst>
              </p:cNvPr>
              <p:cNvPicPr/>
              <p:nvPr/>
            </p:nvPicPr>
            <p:blipFill>
              <a:blip r:embed="rId62"/>
              <a:stretch>
                <a:fillRect/>
              </a:stretch>
            </p:blipFill>
            <p:spPr>
              <a:xfrm>
                <a:off x="1739880" y="1316880"/>
                <a:ext cx="6303960" cy="555048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bwMode="auto">
          <a:xfrm>
            <a:off x="889488" y="0"/>
            <a:ext cx="8018029" cy="1438275"/>
          </a:xfrm>
        </p:spPr>
        <p:txBody>
          <a:bodyPr wrap="square" numCol="1" anchorCtr="0" compatLnSpc="1">
            <a:prstTxWarp prst="textNoShape">
              <a:avLst/>
            </a:prstTxWarp>
          </a:bodyPr>
          <a:lstStyle/>
          <a:p>
            <a:r>
              <a:rPr lang="en-US" sz="4800" dirty="0">
                <a:ea typeface="ＭＳ Ｐゴシック" pitchFamily="34" charset="-128"/>
              </a:rPr>
              <a:t>Explain Attribution Theory</a:t>
            </a:r>
            <a:endParaRPr lang="en-US" sz="4800" dirty="0">
              <a:effectLst/>
              <a:latin typeface="Arial Narrow" pitchFamily="34" charset="0"/>
              <a:ea typeface="ＭＳ Ｐゴシック" pitchFamily="34" charset="-128"/>
            </a:endParaRPr>
          </a:p>
        </p:txBody>
      </p:sp>
      <p:sp>
        <p:nvSpPr>
          <p:cNvPr id="26632" name="Content Placeholder 13"/>
          <p:cNvSpPr>
            <a:spLocks noGrp="1"/>
          </p:cNvSpPr>
          <p:nvPr>
            <p:ph idx="1"/>
          </p:nvPr>
        </p:nvSpPr>
        <p:spPr bwMode="auto">
          <a:xfrm>
            <a:off x="1072055" y="1655379"/>
            <a:ext cx="7835462" cy="4572000"/>
          </a:xfrm>
        </p:spPr>
        <p:txBody>
          <a:bodyPr wrap="square" numCol="1" anchor="t" anchorCtr="0" compatLnSpc="1">
            <a:prstTxWarp prst="textNoShape">
              <a:avLst/>
            </a:prstTxWarp>
            <a:normAutofit/>
          </a:bodyPr>
          <a:lstStyle/>
          <a:p>
            <a:pPr eaLnBrk="1" hangingPunct="1"/>
            <a:r>
              <a:rPr lang="en-US" sz="2800" dirty="0">
                <a:effectLst/>
                <a:ea typeface="ＭＳ Ｐゴシック" pitchFamily="34" charset="-128"/>
              </a:rPr>
              <a:t>Clarification of the differences between internal and external causation</a:t>
            </a:r>
          </a:p>
          <a:p>
            <a:pPr lvl="1" eaLnBrk="1" hangingPunct="1"/>
            <a:r>
              <a:rPr lang="en-US" sz="2800" b="1" dirty="0">
                <a:solidFill>
                  <a:srgbClr val="FF9900"/>
                </a:solidFill>
                <a:effectLst/>
                <a:ea typeface="ＭＳ Ｐゴシック" pitchFamily="34" charset="-128"/>
              </a:rPr>
              <a:t>Internally caused </a:t>
            </a:r>
            <a:r>
              <a:rPr lang="en-US" sz="2800" dirty="0">
                <a:effectLst/>
                <a:ea typeface="ＭＳ Ｐゴシック" pitchFamily="34" charset="-128"/>
              </a:rPr>
              <a:t>– those that are believed to be under the personal control of the individual. </a:t>
            </a:r>
          </a:p>
          <a:p>
            <a:pPr lvl="1"/>
            <a:r>
              <a:rPr lang="en-US" sz="2800" b="1" dirty="0">
                <a:solidFill>
                  <a:srgbClr val="FF9900"/>
                </a:solidFill>
                <a:effectLst/>
                <a:ea typeface="ＭＳ Ｐゴシック" pitchFamily="34" charset="-128"/>
              </a:rPr>
              <a:t>Externally caused </a:t>
            </a:r>
            <a:r>
              <a:rPr lang="en-US" sz="2800" dirty="0">
                <a:ea typeface="ＭＳ Ｐゴシック" pitchFamily="34" charset="-128"/>
              </a:rPr>
              <a:t>– resulting </a:t>
            </a:r>
            <a:r>
              <a:rPr lang="en-US" sz="2800" dirty="0">
                <a:effectLst/>
                <a:ea typeface="ＭＳ Ｐゴシック" pitchFamily="34" charset="-128"/>
              </a:rPr>
              <a:t>from outside causes.</a:t>
            </a:r>
          </a:p>
        </p:txBody>
      </p:sp>
      <p:sp>
        <p:nvSpPr>
          <p:cNvPr id="7" name="Slide Number Placeholder 5"/>
          <p:cNvSpPr>
            <a:spLocks noGrp="1"/>
          </p:cNvSpPr>
          <p:nvPr>
            <p:ph type="sldNum" sz="quarter" idx="12"/>
          </p:nvPr>
        </p:nvSpPr>
        <p:spPr/>
        <p:txBody>
          <a:bodyPr/>
          <a:lstStyle/>
          <a:p>
            <a:pPr>
              <a:defRPr/>
            </a:pPr>
            <a:r>
              <a:rPr lang="en-US" dirty="0"/>
              <a:t>6-</a:t>
            </a:r>
            <a:fld id="{35B523B4-38AF-48ED-90CF-BC3A39A1BBB2}" type="slidenum">
              <a:rPr lang="en-US"/>
              <a:pPr>
                <a:defRPr/>
              </a:pPr>
              <a:t>7</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2</a:t>
            </a:r>
          </a:p>
        </p:txBody>
      </p:sp>
      <mc:AlternateContent xmlns:mc="http://schemas.openxmlformats.org/markup-compatibility/2006" xmlns:p14="http://schemas.microsoft.com/office/powerpoint/2010/main">
        <mc:Choice Requires="p14">
          <p:contentPart p14:bwMode="auto" r:id="rId3">
            <p14:nvContentPartPr>
              <p14:cNvPr id="2" name="حبر 1">
                <a:extLst>
                  <a:ext uri="{FF2B5EF4-FFF2-40B4-BE49-F238E27FC236}">
                    <a16:creationId xmlns:a16="http://schemas.microsoft.com/office/drawing/2014/main" id="{6F755165-E789-271E-DF3F-40FC42A88350}"/>
                  </a:ext>
                </a:extLst>
              </p14:cNvPr>
              <p14:cNvContentPartPr/>
              <p14:nvPr/>
            </p14:nvContentPartPr>
            <p14:xfrm>
              <a:off x="1916003" y="2799370"/>
              <a:ext cx="10440" cy="30600"/>
            </p14:xfrm>
          </p:contentPart>
        </mc:Choice>
        <mc:Fallback xmlns="">
          <p:pic>
            <p:nvPicPr>
              <p:cNvPr id="2" name="حبر 1">
                <a:extLst>
                  <a:ext uri="{FF2B5EF4-FFF2-40B4-BE49-F238E27FC236}">
                    <a16:creationId xmlns:a16="http://schemas.microsoft.com/office/drawing/2014/main" id="{6F755165-E789-271E-DF3F-40FC42A88350}"/>
                  </a:ext>
                </a:extLst>
              </p:cNvPr>
              <p:cNvPicPr/>
              <p:nvPr/>
            </p:nvPicPr>
            <p:blipFill>
              <a:blip r:embed="rId4"/>
              <a:stretch>
                <a:fillRect/>
              </a:stretch>
            </p:blipFill>
            <p:spPr>
              <a:xfrm>
                <a:off x="1862363" y="2691730"/>
                <a:ext cx="11808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حبر 2">
                <a:extLst>
                  <a:ext uri="{FF2B5EF4-FFF2-40B4-BE49-F238E27FC236}">
                    <a16:creationId xmlns:a16="http://schemas.microsoft.com/office/drawing/2014/main" id="{AC2EC846-3673-B90F-4DED-EA935AD74B7A}"/>
                  </a:ext>
                </a:extLst>
              </p14:cNvPr>
              <p14:cNvContentPartPr/>
              <p14:nvPr/>
            </p14:nvContentPartPr>
            <p14:xfrm>
              <a:off x="1825283" y="2708650"/>
              <a:ext cx="3144960" cy="292680"/>
            </p14:xfrm>
          </p:contentPart>
        </mc:Choice>
        <mc:Fallback xmlns="">
          <p:pic>
            <p:nvPicPr>
              <p:cNvPr id="3" name="حبر 2">
                <a:extLst>
                  <a:ext uri="{FF2B5EF4-FFF2-40B4-BE49-F238E27FC236}">
                    <a16:creationId xmlns:a16="http://schemas.microsoft.com/office/drawing/2014/main" id="{AC2EC846-3673-B90F-4DED-EA935AD74B7A}"/>
                  </a:ext>
                </a:extLst>
              </p:cNvPr>
              <p:cNvPicPr/>
              <p:nvPr/>
            </p:nvPicPr>
            <p:blipFill>
              <a:blip r:embed="rId6"/>
              <a:stretch>
                <a:fillRect/>
              </a:stretch>
            </p:blipFill>
            <p:spPr>
              <a:xfrm>
                <a:off x="1771643" y="2601010"/>
                <a:ext cx="3252600" cy="508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حبر 3">
                <a:extLst>
                  <a:ext uri="{FF2B5EF4-FFF2-40B4-BE49-F238E27FC236}">
                    <a16:creationId xmlns:a16="http://schemas.microsoft.com/office/drawing/2014/main" id="{294384C7-0A56-0659-A183-F59C2FB9C3EA}"/>
                  </a:ext>
                </a:extLst>
              </p14:cNvPr>
              <p14:cNvContentPartPr/>
              <p14:nvPr/>
            </p14:nvContentPartPr>
            <p14:xfrm>
              <a:off x="1855523" y="4029130"/>
              <a:ext cx="3094560" cy="426960"/>
            </p14:xfrm>
          </p:contentPart>
        </mc:Choice>
        <mc:Fallback xmlns="">
          <p:pic>
            <p:nvPicPr>
              <p:cNvPr id="4" name="حبر 3">
                <a:extLst>
                  <a:ext uri="{FF2B5EF4-FFF2-40B4-BE49-F238E27FC236}">
                    <a16:creationId xmlns:a16="http://schemas.microsoft.com/office/drawing/2014/main" id="{294384C7-0A56-0659-A183-F59C2FB9C3EA}"/>
                  </a:ext>
                </a:extLst>
              </p:cNvPr>
              <p:cNvPicPr/>
              <p:nvPr/>
            </p:nvPicPr>
            <p:blipFill>
              <a:blip r:embed="rId8"/>
              <a:stretch>
                <a:fillRect/>
              </a:stretch>
            </p:blipFill>
            <p:spPr>
              <a:xfrm>
                <a:off x="1801883" y="3921490"/>
                <a:ext cx="3202200" cy="64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حبر 7">
                <a:extLst>
                  <a:ext uri="{FF2B5EF4-FFF2-40B4-BE49-F238E27FC236}">
                    <a16:creationId xmlns:a16="http://schemas.microsoft.com/office/drawing/2014/main" id="{8C497477-65F7-F021-616F-163A96C9C52A}"/>
                  </a:ext>
                </a:extLst>
              </p14:cNvPr>
              <p14:cNvContentPartPr/>
              <p14:nvPr/>
            </p14:nvContentPartPr>
            <p14:xfrm>
              <a:off x="8882620" y="2751247"/>
              <a:ext cx="173160" cy="21240"/>
            </p14:xfrm>
          </p:contentPart>
        </mc:Choice>
        <mc:Fallback xmlns="">
          <p:pic>
            <p:nvPicPr>
              <p:cNvPr id="8" name="حبر 7">
                <a:extLst>
                  <a:ext uri="{FF2B5EF4-FFF2-40B4-BE49-F238E27FC236}">
                    <a16:creationId xmlns:a16="http://schemas.microsoft.com/office/drawing/2014/main" id="{8C497477-65F7-F021-616F-163A96C9C52A}"/>
                  </a:ext>
                </a:extLst>
              </p:cNvPr>
              <p:cNvPicPr/>
              <p:nvPr/>
            </p:nvPicPr>
            <p:blipFill>
              <a:blip r:embed="rId10"/>
              <a:stretch>
                <a:fillRect/>
              </a:stretch>
            </p:blipFill>
            <p:spPr>
              <a:xfrm>
                <a:off x="8867500" y="2735767"/>
                <a:ext cx="20376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حبر 10">
                <a:extLst>
                  <a:ext uri="{FF2B5EF4-FFF2-40B4-BE49-F238E27FC236}">
                    <a16:creationId xmlns:a16="http://schemas.microsoft.com/office/drawing/2014/main" id="{74A02A52-74F7-1B97-639E-89B54D441D20}"/>
                  </a:ext>
                </a:extLst>
              </p14:cNvPr>
              <p14:cNvContentPartPr/>
              <p14:nvPr/>
            </p14:nvContentPartPr>
            <p14:xfrm>
              <a:off x="8390140" y="2452447"/>
              <a:ext cx="591480" cy="220320"/>
            </p14:xfrm>
          </p:contentPart>
        </mc:Choice>
        <mc:Fallback xmlns="">
          <p:pic>
            <p:nvPicPr>
              <p:cNvPr id="10" name="حبر 10">
                <a:extLst>
                  <a:ext uri="{FF2B5EF4-FFF2-40B4-BE49-F238E27FC236}">
                    <a16:creationId xmlns:a16="http://schemas.microsoft.com/office/drawing/2014/main" id="{74A02A52-74F7-1B97-639E-89B54D441D20}"/>
                  </a:ext>
                </a:extLst>
              </p:cNvPr>
              <p:cNvPicPr/>
              <p:nvPr/>
            </p:nvPicPr>
            <p:blipFill>
              <a:blip r:embed="rId12"/>
              <a:stretch>
                <a:fillRect/>
              </a:stretch>
            </p:blipFill>
            <p:spPr>
              <a:xfrm>
                <a:off x="8374660" y="2437327"/>
                <a:ext cx="62172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حبر 14">
                <a:extLst>
                  <a:ext uri="{FF2B5EF4-FFF2-40B4-BE49-F238E27FC236}">
                    <a16:creationId xmlns:a16="http://schemas.microsoft.com/office/drawing/2014/main" id="{0EBD617F-8AAE-1C25-4B44-86D4B5F4E66C}"/>
                  </a:ext>
                </a:extLst>
              </p14:cNvPr>
              <p14:cNvContentPartPr/>
              <p14:nvPr/>
            </p14:nvContentPartPr>
            <p14:xfrm>
              <a:off x="8416420" y="2462887"/>
              <a:ext cx="172800" cy="41760"/>
            </p14:xfrm>
          </p:contentPart>
        </mc:Choice>
        <mc:Fallback xmlns="">
          <p:pic>
            <p:nvPicPr>
              <p:cNvPr id="14" name="حبر 14">
                <a:extLst>
                  <a:ext uri="{FF2B5EF4-FFF2-40B4-BE49-F238E27FC236}">
                    <a16:creationId xmlns:a16="http://schemas.microsoft.com/office/drawing/2014/main" id="{0EBD617F-8AAE-1C25-4B44-86D4B5F4E66C}"/>
                  </a:ext>
                </a:extLst>
              </p:cNvPr>
              <p:cNvPicPr/>
              <p:nvPr/>
            </p:nvPicPr>
            <p:blipFill>
              <a:blip r:embed="rId14"/>
              <a:stretch>
                <a:fillRect/>
              </a:stretch>
            </p:blipFill>
            <p:spPr>
              <a:xfrm>
                <a:off x="8400940" y="2447767"/>
                <a:ext cx="20304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9" name="حبر 29">
                <a:extLst>
                  <a:ext uri="{FF2B5EF4-FFF2-40B4-BE49-F238E27FC236}">
                    <a16:creationId xmlns:a16="http://schemas.microsoft.com/office/drawing/2014/main" id="{FC385D22-2D1F-0798-0499-4FD78DE1431F}"/>
                  </a:ext>
                </a:extLst>
              </p14:cNvPr>
              <p14:cNvContentPartPr/>
              <p14:nvPr/>
            </p14:nvContentPartPr>
            <p14:xfrm>
              <a:off x="6283420" y="2447047"/>
              <a:ext cx="1902600" cy="309600"/>
            </p14:xfrm>
          </p:contentPart>
        </mc:Choice>
        <mc:Fallback xmlns="">
          <p:pic>
            <p:nvPicPr>
              <p:cNvPr id="29" name="حبر 29">
                <a:extLst>
                  <a:ext uri="{FF2B5EF4-FFF2-40B4-BE49-F238E27FC236}">
                    <a16:creationId xmlns:a16="http://schemas.microsoft.com/office/drawing/2014/main" id="{FC385D22-2D1F-0798-0499-4FD78DE1431F}"/>
                  </a:ext>
                </a:extLst>
              </p:cNvPr>
              <p:cNvPicPr/>
              <p:nvPr/>
            </p:nvPicPr>
            <p:blipFill>
              <a:blip r:embed="rId16"/>
              <a:stretch>
                <a:fillRect/>
              </a:stretch>
            </p:blipFill>
            <p:spPr>
              <a:xfrm>
                <a:off x="6267940" y="2431927"/>
                <a:ext cx="1933200" cy="3402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6" name="حبر 36">
                <a:extLst>
                  <a:ext uri="{FF2B5EF4-FFF2-40B4-BE49-F238E27FC236}">
                    <a16:creationId xmlns:a16="http://schemas.microsoft.com/office/drawing/2014/main" id="{9764CC67-A631-20A5-11D2-AF54D75A2E6E}"/>
                  </a:ext>
                </a:extLst>
              </p14:cNvPr>
              <p14:cNvContentPartPr/>
              <p14:nvPr/>
            </p14:nvContentPartPr>
            <p14:xfrm>
              <a:off x="8243260" y="2829727"/>
              <a:ext cx="812520" cy="246600"/>
            </p14:xfrm>
          </p:contentPart>
        </mc:Choice>
        <mc:Fallback xmlns="">
          <p:pic>
            <p:nvPicPr>
              <p:cNvPr id="36" name="حبر 36">
                <a:extLst>
                  <a:ext uri="{FF2B5EF4-FFF2-40B4-BE49-F238E27FC236}">
                    <a16:creationId xmlns:a16="http://schemas.microsoft.com/office/drawing/2014/main" id="{9764CC67-A631-20A5-11D2-AF54D75A2E6E}"/>
                  </a:ext>
                </a:extLst>
              </p:cNvPr>
              <p:cNvPicPr/>
              <p:nvPr/>
            </p:nvPicPr>
            <p:blipFill>
              <a:blip r:embed="rId18"/>
              <a:stretch>
                <a:fillRect/>
              </a:stretch>
            </p:blipFill>
            <p:spPr>
              <a:xfrm>
                <a:off x="8228140" y="2814607"/>
                <a:ext cx="84312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0" name="حبر 40">
                <a:extLst>
                  <a:ext uri="{FF2B5EF4-FFF2-40B4-BE49-F238E27FC236}">
                    <a16:creationId xmlns:a16="http://schemas.microsoft.com/office/drawing/2014/main" id="{D5FE360A-A8F1-31B2-0E71-C1BCB3FB91C2}"/>
                  </a:ext>
                </a:extLst>
              </p14:cNvPr>
              <p14:cNvContentPartPr/>
              <p14:nvPr/>
            </p14:nvContentPartPr>
            <p14:xfrm>
              <a:off x="7562140" y="2845927"/>
              <a:ext cx="592560" cy="256680"/>
            </p14:xfrm>
          </p:contentPart>
        </mc:Choice>
        <mc:Fallback xmlns="">
          <p:pic>
            <p:nvPicPr>
              <p:cNvPr id="40" name="حبر 40">
                <a:extLst>
                  <a:ext uri="{FF2B5EF4-FFF2-40B4-BE49-F238E27FC236}">
                    <a16:creationId xmlns:a16="http://schemas.microsoft.com/office/drawing/2014/main" id="{D5FE360A-A8F1-31B2-0E71-C1BCB3FB91C2}"/>
                  </a:ext>
                </a:extLst>
              </p:cNvPr>
              <p:cNvPicPr/>
              <p:nvPr/>
            </p:nvPicPr>
            <p:blipFill>
              <a:blip r:embed="rId20"/>
              <a:stretch>
                <a:fillRect/>
              </a:stretch>
            </p:blipFill>
            <p:spPr>
              <a:xfrm>
                <a:off x="7546660" y="2830807"/>
                <a:ext cx="62316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5" name="حبر 4">
                <a:extLst>
                  <a:ext uri="{FF2B5EF4-FFF2-40B4-BE49-F238E27FC236}">
                    <a16:creationId xmlns:a16="http://schemas.microsoft.com/office/drawing/2014/main" id="{E72B1DE7-D943-CFDE-5DE7-522DC8381979}"/>
                  </a:ext>
                </a:extLst>
              </p14:cNvPr>
              <p14:cNvContentPartPr/>
              <p14:nvPr/>
            </p14:nvContentPartPr>
            <p14:xfrm>
              <a:off x="1558440" y="2134440"/>
              <a:ext cx="6712920" cy="2601000"/>
            </p14:xfrm>
          </p:contentPart>
        </mc:Choice>
        <mc:Fallback>
          <p:pic>
            <p:nvPicPr>
              <p:cNvPr id="5" name="حبر 4">
                <a:extLst>
                  <a:ext uri="{FF2B5EF4-FFF2-40B4-BE49-F238E27FC236}">
                    <a16:creationId xmlns:a16="http://schemas.microsoft.com/office/drawing/2014/main" id="{E72B1DE7-D943-CFDE-5DE7-522DC8381979}"/>
                  </a:ext>
                </a:extLst>
              </p:cNvPr>
              <p:cNvPicPr/>
              <p:nvPr/>
            </p:nvPicPr>
            <p:blipFill>
              <a:blip r:embed="rId22"/>
              <a:stretch>
                <a:fillRect/>
              </a:stretch>
            </p:blipFill>
            <p:spPr>
              <a:xfrm>
                <a:off x="1549080" y="2125080"/>
                <a:ext cx="6731640" cy="261972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bwMode="auto">
          <a:xfrm>
            <a:off x="889488" y="0"/>
            <a:ext cx="8065326" cy="1438275"/>
          </a:xfrm>
        </p:spPr>
        <p:txBody>
          <a:bodyPr wrap="square" numCol="1" anchorCtr="0" compatLnSpc="1">
            <a:prstTxWarp prst="textNoShape">
              <a:avLst/>
            </a:prstTxWarp>
          </a:bodyPr>
          <a:lstStyle/>
          <a:p>
            <a:r>
              <a:rPr lang="en-US" sz="4800" dirty="0">
                <a:ea typeface="ＭＳ Ｐゴシック" pitchFamily="34" charset="-128"/>
              </a:rPr>
              <a:t>Explain Attribution Theory</a:t>
            </a:r>
            <a:endParaRPr lang="en-US" sz="4800" dirty="0">
              <a:effectLst/>
              <a:ea typeface="ＭＳ Ｐゴシック" pitchFamily="34" charset="-128"/>
            </a:endParaRPr>
          </a:p>
        </p:txBody>
      </p:sp>
      <p:sp>
        <p:nvSpPr>
          <p:cNvPr id="7" name="Slide Number Placeholder 5"/>
          <p:cNvSpPr>
            <a:spLocks noGrp="1"/>
          </p:cNvSpPr>
          <p:nvPr>
            <p:ph type="sldNum" sz="quarter" idx="12"/>
          </p:nvPr>
        </p:nvSpPr>
        <p:spPr/>
        <p:txBody>
          <a:bodyPr/>
          <a:lstStyle/>
          <a:p>
            <a:pPr>
              <a:defRPr/>
            </a:pPr>
            <a:r>
              <a:rPr lang="en-US" dirty="0"/>
              <a:t>6-</a:t>
            </a:r>
            <a:fld id="{35B523B4-38AF-48ED-90CF-BC3A39A1BBB2}" type="slidenum">
              <a:rPr lang="en-US"/>
              <a:pPr>
                <a:defRPr/>
              </a:pPr>
              <a:t>8</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2</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1029" y="1564399"/>
            <a:ext cx="7552937" cy="46156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bwMode="auto">
          <a:xfrm>
            <a:off x="889488" y="0"/>
            <a:ext cx="8081091" cy="1438275"/>
          </a:xfrm>
        </p:spPr>
        <p:txBody>
          <a:bodyPr wrap="square" numCol="1" anchorCtr="0" compatLnSpc="1">
            <a:prstTxWarp prst="textNoShape">
              <a:avLst/>
            </a:prstTxWarp>
          </a:bodyPr>
          <a:lstStyle/>
          <a:p>
            <a:r>
              <a:rPr lang="en-US" sz="4800" dirty="0">
                <a:ea typeface="ＭＳ Ｐゴシック" pitchFamily="34" charset="-128"/>
              </a:rPr>
              <a:t>Explain Attribution Theory</a:t>
            </a:r>
            <a:endParaRPr lang="en-US" sz="4800" dirty="0">
              <a:effectLst/>
              <a:latin typeface="Arial Narrow" pitchFamily="34" charset="0"/>
              <a:ea typeface="ＭＳ Ｐゴシック" pitchFamily="34" charset="-128"/>
            </a:endParaRPr>
          </a:p>
        </p:txBody>
      </p:sp>
      <p:sp>
        <p:nvSpPr>
          <p:cNvPr id="30728" name="Content Placeholder 13"/>
          <p:cNvSpPr>
            <a:spLocks noGrp="1"/>
          </p:cNvSpPr>
          <p:nvPr>
            <p:ph idx="1"/>
          </p:nvPr>
        </p:nvSpPr>
        <p:spPr bwMode="auto">
          <a:xfrm>
            <a:off x="889489" y="1655379"/>
            <a:ext cx="8081090" cy="4650827"/>
          </a:xfrm>
        </p:spPr>
        <p:txBody>
          <a:bodyPr wrap="square" numCol="1" anchor="t" anchorCtr="0" compatLnSpc="1">
            <a:prstTxWarp prst="textNoShape">
              <a:avLst/>
            </a:prstTxWarp>
          </a:bodyPr>
          <a:lstStyle/>
          <a:p>
            <a:pPr eaLnBrk="1" hangingPunct="1"/>
            <a:r>
              <a:rPr lang="en-US" sz="2800" b="1" dirty="0">
                <a:solidFill>
                  <a:srgbClr val="FF9900"/>
                </a:solidFill>
                <a:effectLst/>
                <a:ea typeface="ＭＳ Ｐゴシック" pitchFamily="34" charset="-128"/>
              </a:rPr>
              <a:t>Fundamental attribution error </a:t>
            </a:r>
          </a:p>
          <a:p>
            <a:pPr lvl="1" eaLnBrk="1" hangingPunct="1"/>
            <a:r>
              <a:rPr lang="en-US" sz="2800" dirty="0">
                <a:effectLst/>
                <a:ea typeface="ＭＳ Ｐゴシック" pitchFamily="34" charset="-128"/>
              </a:rPr>
              <a:t>We have a tendency to underestimate the influence of external factors and overestimate the influence of internal or personal factors.</a:t>
            </a:r>
          </a:p>
          <a:p>
            <a:pPr eaLnBrk="1" hangingPunct="1"/>
            <a:r>
              <a:rPr lang="en-US" sz="2800" b="1" dirty="0">
                <a:solidFill>
                  <a:srgbClr val="FF9900"/>
                </a:solidFill>
                <a:effectLst/>
                <a:ea typeface="ＭＳ Ｐゴシック" pitchFamily="34" charset="-128"/>
              </a:rPr>
              <a:t>Self-serving bias </a:t>
            </a:r>
          </a:p>
          <a:p>
            <a:pPr lvl="1" eaLnBrk="1" hangingPunct="1"/>
            <a:r>
              <a:rPr lang="en-US" sz="2800" dirty="0">
                <a:effectLst/>
                <a:ea typeface="ＭＳ Ｐゴシック" pitchFamily="34" charset="-128"/>
              </a:rPr>
              <a:t>Individuals attribute their own successes to internal factors.</a:t>
            </a:r>
          </a:p>
        </p:txBody>
      </p:sp>
      <p:sp>
        <p:nvSpPr>
          <p:cNvPr id="7" name="Slide Number Placeholder 5"/>
          <p:cNvSpPr>
            <a:spLocks noGrp="1"/>
          </p:cNvSpPr>
          <p:nvPr>
            <p:ph type="sldNum" sz="quarter" idx="12"/>
          </p:nvPr>
        </p:nvSpPr>
        <p:spPr/>
        <p:txBody>
          <a:bodyPr/>
          <a:lstStyle/>
          <a:p>
            <a:pPr>
              <a:defRPr/>
            </a:pPr>
            <a:r>
              <a:rPr lang="en-US" dirty="0"/>
              <a:t>6-</a:t>
            </a:r>
            <a:fld id="{35B523B4-38AF-48ED-90CF-BC3A39A1BBB2}" type="slidenum">
              <a:rPr lang="en-US"/>
              <a:pPr>
                <a:defRPr/>
              </a:pPr>
              <a:t>9</a:t>
            </a:fld>
            <a:endParaRPr lang="en-US" dirty="0"/>
          </a:p>
        </p:txBody>
      </p:sp>
      <p:sp>
        <p:nvSpPr>
          <p:cNvPr id="6" name="Rounded Rectangle 5"/>
          <p:cNvSpPr/>
          <p:nvPr/>
        </p:nvSpPr>
        <p:spPr>
          <a:xfrm>
            <a:off x="0" y="217406"/>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2</a:t>
            </a:r>
          </a:p>
        </p:txBody>
      </p:sp>
      <mc:AlternateContent xmlns:mc="http://schemas.openxmlformats.org/markup-compatibility/2006" xmlns:p14="http://schemas.microsoft.com/office/powerpoint/2010/main">
        <mc:Choice Requires="p14">
          <p:contentPart p14:bwMode="auto" r:id="rId3">
            <p14:nvContentPartPr>
              <p14:cNvPr id="8" name="حبر 8">
                <a:extLst>
                  <a:ext uri="{FF2B5EF4-FFF2-40B4-BE49-F238E27FC236}">
                    <a16:creationId xmlns:a16="http://schemas.microsoft.com/office/drawing/2014/main" id="{285E41E2-7D0A-F99C-C55A-12B736E52C33}"/>
                  </a:ext>
                </a:extLst>
              </p14:cNvPr>
              <p14:cNvContentPartPr/>
              <p14:nvPr/>
            </p14:nvContentPartPr>
            <p14:xfrm>
              <a:off x="4291659" y="2148881"/>
              <a:ext cx="385920" cy="118440"/>
            </p14:xfrm>
          </p:contentPart>
        </mc:Choice>
        <mc:Fallback xmlns="">
          <p:pic>
            <p:nvPicPr>
              <p:cNvPr id="8" name="حبر 8">
                <a:extLst>
                  <a:ext uri="{FF2B5EF4-FFF2-40B4-BE49-F238E27FC236}">
                    <a16:creationId xmlns:a16="http://schemas.microsoft.com/office/drawing/2014/main" id="{285E41E2-7D0A-F99C-C55A-12B736E52C33}"/>
                  </a:ext>
                </a:extLst>
              </p:cNvPr>
              <p:cNvPicPr/>
              <p:nvPr/>
            </p:nvPicPr>
            <p:blipFill>
              <a:blip r:embed="rId4"/>
              <a:stretch>
                <a:fillRect/>
              </a:stretch>
            </p:blipFill>
            <p:spPr>
              <a:xfrm>
                <a:off x="4276539" y="2133761"/>
                <a:ext cx="41652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حبر 12">
                <a:extLst>
                  <a:ext uri="{FF2B5EF4-FFF2-40B4-BE49-F238E27FC236}">
                    <a16:creationId xmlns:a16="http://schemas.microsoft.com/office/drawing/2014/main" id="{9F27EB73-014C-9E48-27C9-00426AB45EAD}"/>
                  </a:ext>
                </a:extLst>
              </p14:cNvPr>
              <p14:cNvContentPartPr/>
              <p14:nvPr/>
            </p14:nvContentPartPr>
            <p14:xfrm>
              <a:off x="5112623" y="2123962"/>
              <a:ext cx="256680" cy="176400"/>
            </p14:xfrm>
          </p:contentPart>
        </mc:Choice>
        <mc:Fallback xmlns="">
          <p:pic>
            <p:nvPicPr>
              <p:cNvPr id="12" name="حبر 12">
                <a:extLst>
                  <a:ext uri="{FF2B5EF4-FFF2-40B4-BE49-F238E27FC236}">
                    <a16:creationId xmlns:a16="http://schemas.microsoft.com/office/drawing/2014/main" id="{9F27EB73-014C-9E48-27C9-00426AB45EAD}"/>
                  </a:ext>
                </a:extLst>
              </p:cNvPr>
              <p:cNvPicPr/>
              <p:nvPr/>
            </p:nvPicPr>
            <p:blipFill>
              <a:blip r:embed="rId6"/>
              <a:stretch>
                <a:fillRect/>
              </a:stretch>
            </p:blipFill>
            <p:spPr>
              <a:xfrm>
                <a:off x="5097503" y="2108842"/>
                <a:ext cx="28692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حبر 17">
                <a:extLst>
                  <a:ext uri="{FF2B5EF4-FFF2-40B4-BE49-F238E27FC236}">
                    <a16:creationId xmlns:a16="http://schemas.microsoft.com/office/drawing/2014/main" id="{1AEF09DB-EB79-5A10-05CA-02D35BFBD146}"/>
                  </a:ext>
                </a:extLst>
              </p14:cNvPr>
              <p14:cNvContentPartPr/>
              <p14:nvPr/>
            </p14:nvContentPartPr>
            <p14:xfrm>
              <a:off x="6707678" y="2032943"/>
              <a:ext cx="487800" cy="217800"/>
            </p14:xfrm>
          </p:contentPart>
        </mc:Choice>
        <mc:Fallback xmlns="">
          <p:pic>
            <p:nvPicPr>
              <p:cNvPr id="17" name="حبر 17">
                <a:extLst>
                  <a:ext uri="{FF2B5EF4-FFF2-40B4-BE49-F238E27FC236}">
                    <a16:creationId xmlns:a16="http://schemas.microsoft.com/office/drawing/2014/main" id="{1AEF09DB-EB79-5A10-05CA-02D35BFBD146}"/>
                  </a:ext>
                </a:extLst>
              </p:cNvPr>
              <p:cNvPicPr/>
              <p:nvPr/>
            </p:nvPicPr>
            <p:blipFill>
              <a:blip r:embed="rId8"/>
              <a:stretch>
                <a:fillRect/>
              </a:stretch>
            </p:blipFill>
            <p:spPr>
              <a:xfrm>
                <a:off x="6692558" y="2017489"/>
                <a:ext cx="518400" cy="24799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1" name="حبر 21">
                <a:extLst>
                  <a:ext uri="{FF2B5EF4-FFF2-40B4-BE49-F238E27FC236}">
                    <a16:creationId xmlns:a16="http://schemas.microsoft.com/office/drawing/2014/main" id="{02749F49-2519-BDF1-F82C-3F4F5472C5EB}"/>
                  </a:ext>
                </a:extLst>
              </p14:cNvPr>
              <p14:cNvContentPartPr/>
              <p14:nvPr/>
            </p14:nvContentPartPr>
            <p14:xfrm>
              <a:off x="2905102" y="2993259"/>
              <a:ext cx="310320" cy="151560"/>
            </p14:xfrm>
          </p:contentPart>
        </mc:Choice>
        <mc:Fallback xmlns="">
          <p:pic>
            <p:nvPicPr>
              <p:cNvPr id="21" name="حبر 21">
                <a:extLst>
                  <a:ext uri="{FF2B5EF4-FFF2-40B4-BE49-F238E27FC236}">
                    <a16:creationId xmlns:a16="http://schemas.microsoft.com/office/drawing/2014/main" id="{02749F49-2519-BDF1-F82C-3F4F5472C5EB}"/>
                  </a:ext>
                </a:extLst>
              </p:cNvPr>
              <p:cNvPicPr/>
              <p:nvPr/>
            </p:nvPicPr>
            <p:blipFill>
              <a:blip r:embed="rId10"/>
              <a:stretch>
                <a:fillRect/>
              </a:stretch>
            </p:blipFill>
            <p:spPr>
              <a:xfrm>
                <a:off x="2889982" y="2978139"/>
                <a:ext cx="34092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5" name="حبر 25">
                <a:extLst>
                  <a:ext uri="{FF2B5EF4-FFF2-40B4-BE49-F238E27FC236}">
                    <a16:creationId xmlns:a16="http://schemas.microsoft.com/office/drawing/2014/main" id="{24A7E73E-D208-ACB0-1CD8-87C4CC8355DB}"/>
                  </a:ext>
                </a:extLst>
              </p14:cNvPr>
              <p14:cNvContentPartPr/>
              <p14:nvPr/>
            </p14:nvContentPartPr>
            <p14:xfrm>
              <a:off x="2746702" y="2985699"/>
              <a:ext cx="327600" cy="178920"/>
            </p14:xfrm>
          </p:contentPart>
        </mc:Choice>
        <mc:Fallback xmlns="">
          <p:pic>
            <p:nvPicPr>
              <p:cNvPr id="25" name="حبر 25">
                <a:extLst>
                  <a:ext uri="{FF2B5EF4-FFF2-40B4-BE49-F238E27FC236}">
                    <a16:creationId xmlns:a16="http://schemas.microsoft.com/office/drawing/2014/main" id="{24A7E73E-D208-ACB0-1CD8-87C4CC8355DB}"/>
                  </a:ext>
                </a:extLst>
              </p:cNvPr>
              <p:cNvPicPr/>
              <p:nvPr/>
            </p:nvPicPr>
            <p:blipFill>
              <a:blip r:embed="rId12"/>
              <a:stretch>
                <a:fillRect/>
              </a:stretch>
            </p:blipFill>
            <p:spPr>
              <a:xfrm>
                <a:off x="2731582" y="2970579"/>
                <a:ext cx="35820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2" name="حبر 32">
                <a:extLst>
                  <a:ext uri="{FF2B5EF4-FFF2-40B4-BE49-F238E27FC236}">
                    <a16:creationId xmlns:a16="http://schemas.microsoft.com/office/drawing/2014/main" id="{71506BC5-4898-B214-B33E-6608C06BF8B1}"/>
                  </a:ext>
                </a:extLst>
              </p14:cNvPr>
              <p14:cNvContentPartPr/>
              <p14:nvPr/>
            </p14:nvContentPartPr>
            <p14:xfrm>
              <a:off x="7537749" y="1614247"/>
              <a:ext cx="632160" cy="277200"/>
            </p14:xfrm>
          </p:contentPart>
        </mc:Choice>
        <mc:Fallback xmlns="">
          <p:pic>
            <p:nvPicPr>
              <p:cNvPr id="32" name="حبر 32">
                <a:extLst>
                  <a:ext uri="{FF2B5EF4-FFF2-40B4-BE49-F238E27FC236}">
                    <a16:creationId xmlns:a16="http://schemas.microsoft.com/office/drawing/2014/main" id="{71506BC5-4898-B214-B33E-6608C06BF8B1}"/>
                  </a:ext>
                </a:extLst>
              </p:cNvPr>
              <p:cNvPicPr/>
              <p:nvPr/>
            </p:nvPicPr>
            <p:blipFill>
              <a:blip r:embed="rId14"/>
              <a:stretch>
                <a:fillRect/>
              </a:stretch>
            </p:blipFill>
            <p:spPr>
              <a:xfrm>
                <a:off x="7522629" y="1599127"/>
                <a:ext cx="66276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4" name="حبر 33">
                <a:extLst>
                  <a:ext uri="{FF2B5EF4-FFF2-40B4-BE49-F238E27FC236}">
                    <a16:creationId xmlns:a16="http://schemas.microsoft.com/office/drawing/2014/main" id="{04CAB973-2B17-395C-063B-B294FC421E46}"/>
                  </a:ext>
                </a:extLst>
              </p14:cNvPr>
              <p14:cNvContentPartPr/>
              <p14:nvPr/>
            </p14:nvContentPartPr>
            <p14:xfrm>
              <a:off x="6001062" y="3937247"/>
              <a:ext cx="150480" cy="68400"/>
            </p14:xfrm>
          </p:contentPart>
        </mc:Choice>
        <mc:Fallback xmlns="">
          <p:pic>
            <p:nvPicPr>
              <p:cNvPr id="34" name="حبر 33">
                <a:extLst>
                  <a:ext uri="{FF2B5EF4-FFF2-40B4-BE49-F238E27FC236}">
                    <a16:creationId xmlns:a16="http://schemas.microsoft.com/office/drawing/2014/main" id="{04CAB973-2B17-395C-063B-B294FC421E46}"/>
                  </a:ext>
                </a:extLst>
              </p:cNvPr>
              <p:cNvPicPr/>
              <p:nvPr/>
            </p:nvPicPr>
            <p:blipFill>
              <a:blip r:embed="rId16"/>
              <a:stretch>
                <a:fillRect/>
              </a:stretch>
            </p:blipFill>
            <p:spPr>
              <a:xfrm>
                <a:off x="5985942" y="3921767"/>
                <a:ext cx="18072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7" name="حبر 37">
                <a:extLst>
                  <a:ext uri="{FF2B5EF4-FFF2-40B4-BE49-F238E27FC236}">
                    <a16:creationId xmlns:a16="http://schemas.microsoft.com/office/drawing/2014/main" id="{95A2DBBC-10D5-A00B-76A5-E1B8916B5FC5}"/>
                  </a:ext>
                </a:extLst>
              </p14:cNvPr>
              <p14:cNvContentPartPr/>
              <p14:nvPr/>
            </p14:nvContentPartPr>
            <p14:xfrm>
              <a:off x="5473662" y="4073327"/>
              <a:ext cx="659520" cy="245880"/>
            </p14:xfrm>
          </p:contentPart>
        </mc:Choice>
        <mc:Fallback xmlns="">
          <p:pic>
            <p:nvPicPr>
              <p:cNvPr id="37" name="حبر 37">
                <a:extLst>
                  <a:ext uri="{FF2B5EF4-FFF2-40B4-BE49-F238E27FC236}">
                    <a16:creationId xmlns:a16="http://schemas.microsoft.com/office/drawing/2014/main" id="{95A2DBBC-10D5-A00B-76A5-E1B8916B5FC5}"/>
                  </a:ext>
                </a:extLst>
              </p:cNvPr>
              <p:cNvPicPr/>
              <p:nvPr/>
            </p:nvPicPr>
            <p:blipFill>
              <a:blip r:embed="rId18"/>
              <a:stretch>
                <a:fillRect/>
              </a:stretch>
            </p:blipFill>
            <p:spPr>
              <a:xfrm>
                <a:off x="5458542" y="4058207"/>
                <a:ext cx="69012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1" name="حبر 41">
                <a:extLst>
                  <a:ext uri="{FF2B5EF4-FFF2-40B4-BE49-F238E27FC236}">
                    <a16:creationId xmlns:a16="http://schemas.microsoft.com/office/drawing/2014/main" id="{A99A4897-0281-EDBD-9C82-9B70C220F7DF}"/>
                  </a:ext>
                </a:extLst>
              </p14:cNvPr>
              <p14:cNvContentPartPr/>
              <p14:nvPr/>
            </p14:nvContentPartPr>
            <p14:xfrm>
              <a:off x="4640033" y="3978182"/>
              <a:ext cx="667800" cy="323640"/>
            </p14:xfrm>
          </p:contentPart>
        </mc:Choice>
        <mc:Fallback xmlns="">
          <p:pic>
            <p:nvPicPr>
              <p:cNvPr id="41" name="حبر 41">
                <a:extLst>
                  <a:ext uri="{FF2B5EF4-FFF2-40B4-BE49-F238E27FC236}">
                    <a16:creationId xmlns:a16="http://schemas.microsoft.com/office/drawing/2014/main" id="{A99A4897-0281-EDBD-9C82-9B70C220F7DF}"/>
                  </a:ext>
                </a:extLst>
              </p:cNvPr>
              <p:cNvPicPr/>
              <p:nvPr/>
            </p:nvPicPr>
            <p:blipFill>
              <a:blip r:embed="rId20"/>
              <a:stretch>
                <a:fillRect/>
              </a:stretch>
            </p:blipFill>
            <p:spPr>
              <a:xfrm>
                <a:off x="4624913" y="3962702"/>
                <a:ext cx="698400" cy="3542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3" name="حبر 53">
                <a:extLst>
                  <a:ext uri="{FF2B5EF4-FFF2-40B4-BE49-F238E27FC236}">
                    <a16:creationId xmlns:a16="http://schemas.microsoft.com/office/drawing/2014/main" id="{8DE7E021-D43F-ADF5-1B9B-7C45ED6F1D29}"/>
                  </a:ext>
                </a:extLst>
              </p14:cNvPr>
              <p14:cNvContentPartPr/>
              <p14:nvPr/>
            </p14:nvContentPartPr>
            <p14:xfrm>
              <a:off x="7106393" y="5173022"/>
              <a:ext cx="1548360" cy="360720"/>
            </p14:xfrm>
          </p:contentPart>
        </mc:Choice>
        <mc:Fallback xmlns="">
          <p:pic>
            <p:nvPicPr>
              <p:cNvPr id="53" name="حبر 53">
                <a:extLst>
                  <a:ext uri="{FF2B5EF4-FFF2-40B4-BE49-F238E27FC236}">
                    <a16:creationId xmlns:a16="http://schemas.microsoft.com/office/drawing/2014/main" id="{8DE7E021-D43F-ADF5-1B9B-7C45ED6F1D29}"/>
                  </a:ext>
                </a:extLst>
              </p:cNvPr>
              <p:cNvPicPr/>
              <p:nvPr/>
            </p:nvPicPr>
            <p:blipFill>
              <a:blip r:embed="rId22"/>
              <a:stretch>
                <a:fillRect/>
              </a:stretch>
            </p:blipFill>
            <p:spPr>
              <a:xfrm>
                <a:off x="7090917" y="5157902"/>
                <a:ext cx="1578593" cy="3913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0" name="حبر 60">
                <a:extLst>
                  <a:ext uri="{FF2B5EF4-FFF2-40B4-BE49-F238E27FC236}">
                    <a16:creationId xmlns:a16="http://schemas.microsoft.com/office/drawing/2014/main" id="{B0F17BFB-C972-1503-2005-E55A61BCED02}"/>
                  </a:ext>
                </a:extLst>
              </p14:cNvPr>
              <p14:cNvContentPartPr/>
              <p14:nvPr/>
            </p14:nvContentPartPr>
            <p14:xfrm>
              <a:off x="6207113" y="5098862"/>
              <a:ext cx="750960" cy="491760"/>
            </p14:xfrm>
          </p:contentPart>
        </mc:Choice>
        <mc:Fallback xmlns="">
          <p:pic>
            <p:nvPicPr>
              <p:cNvPr id="60" name="حبر 60">
                <a:extLst>
                  <a:ext uri="{FF2B5EF4-FFF2-40B4-BE49-F238E27FC236}">
                    <a16:creationId xmlns:a16="http://schemas.microsoft.com/office/drawing/2014/main" id="{B0F17BFB-C972-1503-2005-E55A61BCED02}"/>
                  </a:ext>
                </a:extLst>
              </p:cNvPr>
              <p:cNvPicPr/>
              <p:nvPr/>
            </p:nvPicPr>
            <p:blipFill>
              <a:blip r:embed="rId24"/>
              <a:stretch>
                <a:fillRect/>
              </a:stretch>
            </p:blipFill>
            <p:spPr>
              <a:xfrm>
                <a:off x="6191640" y="5083742"/>
                <a:ext cx="781545" cy="5223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0733" name="حبر 30733">
                <a:extLst>
                  <a:ext uri="{FF2B5EF4-FFF2-40B4-BE49-F238E27FC236}">
                    <a16:creationId xmlns:a16="http://schemas.microsoft.com/office/drawing/2014/main" id="{8705263A-F799-5814-5BCF-905520D09280}"/>
                  </a:ext>
                </a:extLst>
              </p14:cNvPr>
              <p14:cNvContentPartPr/>
              <p14:nvPr/>
            </p14:nvContentPartPr>
            <p14:xfrm>
              <a:off x="3648233" y="5205062"/>
              <a:ext cx="2429280" cy="524520"/>
            </p14:xfrm>
          </p:contentPart>
        </mc:Choice>
        <mc:Fallback xmlns="">
          <p:pic>
            <p:nvPicPr>
              <p:cNvPr id="30733" name="حبر 30733">
                <a:extLst>
                  <a:ext uri="{FF2B5EF4-FFF2-40B4-BE49-F238E27FC236}">
                    <a16:creationId xmlns:a16="http://schemas.microsoft.com/office/drawing/2014/main" id="{8705263A-F799-5814-5BCF-905520D09280}"/>
                  </a:ext>
                </a:extLst>
              </p:cNvPr>
              <p:cNvPicPr/>
              <p:nvPr/>
            </p:nvPicPr>
            <p:blipFill>
              <a:blip r:embed="rId26"/>
              <a:stretch>
                <a:fillRect/>
              </a:stretch>
            </p:blipFill>
            <p:spPr>
              <a:xfrm>
                <a:off x="3632753" y="5189582"/>
                <a:ext cx="2459880" cy="555120"/>
              </a:xfrm>
              <a:prstGeom prst="rect">
                <a:avLst/>
              </a:prstGeom>
            </p:spPr>
          </p:pic>
        </mc:Fallback>
      </mc:AlternateContent>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B17">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OB17</Template>
  <TotalTime>4353</TotalTime>
  <Words>5556</Words>
  <Application>Microsoft Office PowerPoint</Application>
  <PresentationFormat>عرض على الشاشة (4:3)</PresentationFormat>
  <Paragraphs>381</Paragraphs>
  <Slides>36</Slides>
  <Notes>36</Notes>
  <HiddenSlides>0</HiddenSlides>
  <MMClips>0</MMClips>
  <ScaleCrop>false</ScaleCrop>
  <HeadingPairs>
    <vt:vector size="4" baseType="variant">
      <vt:variant>
        <vt:lpstr>نسق</vt:lpstr>
      </vt:variant>
      <vt:variant>
        <vt:i4>1</vt:i4>
      </vt:variant>
      <vt:variant>
        <vt:lpstr>عناوين الشرائح</vt:lpstr>
      </vt:variant>
      <vt:variant>
        <vt:i4>36</vt:i4>
      </vt:variant>
    </vt:vector>
  </HeadingPairs>
  <TitlesOfParts>
    <vt:vector size="37" baseType="lpstr">
      <vt:lpstr>OB17</vt:lpstr>
      <vt:lpstr>عرض تقديمي في PowerPoint</vt:lpstr>
      <vt:lpstr>عرض تقديمي في PowerPoint</vt:lpstr>
      <vt:lpstr>Learning Objectives</vt:lpstr>
      <vt:lpstr>Explain the Factors That Influence Perception </vt:lpstr>
      <vt:lpstr>Explain the Factors That Influence Perception</vt:lpstr>
      <vt:lpstr>Explain Attribution Theory</vt:lpstr>
      <vt:lpstr>Explain Attribution Theory</vt:lpstr>
      <vt:lpstr>Explain Attribution Theory</vt:lpstr>
      <vt:lpstr>Explain Attribution Theory</vt:lpstr>
      <vt:lpstr>Explain Attribution Theory</vt:lpstr>
      <vt:lpstr>Explain Attribution Theory</vt:lpstr>
      <vt:lpstr>Explain Attribution Theory</vt:lpstr>
      <vt:lpstr>Explain Attribution Theory</vt:lpstr>
      <vt:lpstr>Explain Attribution Theory</vt:lpstr>
      <vt:lpstr>Explain Attribution Theory</vt:lpstr>
      <vt:lpstr>Explain the Link Between  Perception and Decision Making</vt:lpstr>
      <vt:lpstr>Rational Model of Decision Making vs.  Bounded Rationality and Intuition</vt:lpstr>
      <vt:lpstr>    Rational Model of Decision Making vs.  Bounded Rationality and Intuition</vt:lpstr>
      <vt:lpstr> Rational Model of Decision Making vs.  Bounded Rationality and Intuition</vt:lpstr>
      <vt:lpstr> Rational Model of Decision Making vs.  Bounded Rationality and Intuition</vt:lpstr>
      <vt:lpstr> Rational Model of Decision Making vs.  Bounded Rationality and Intuition</vt:lpstr>
      <vt:lpstr>Rational Model of Decision Making vs.  Bounded Rationality and Intuition</vt:lpstr>
      <vt:lpstr>Rational Model of Decision Making vs.  Bounded Rationality and Intuition</vt:lpstr>
      <vt:lpstr>Rational Model of Decision Making vs.  Bounded Rationality and Intuition</vt:lpstr>
      <vt:lpstr>Rational Model of Decision Making vs.  Bounded Rationality and Intuition</vt:lpstr>
      <vt:lpstr>Rational Model of Decision Making vs.  Bounded Rationality and Intuition</vt:lpstr>
      <vt:lpstr>Individual Differences, Organizational Constraints, and Decision Making</vt:lpstr>
      <vt:lpstr>Individual Differences, Organizational Constraints, and Decision Making</vt:lpstr>
      <vt:lpstr>Contrast the Three  Ethical Decision Criteria</vt:lpstr>
      <vt:lpstr>Contrast the Three  Ethical Decision Criteria</vt:lpstr>
      <vt:lpstr>Contrast the Three  Ethical Decision Criteria</vt:lpstr>
      <vt:lpstr>Describe the Three-Stage  Model of Creativity</vt:lpstr>
      <vt:lpstr>  Describe the Three-Stage  Model of Creativity</vt:lpstr>
      <vt:lpstr>Implications for Managers</vt:lpstr>
      <vt:lpstr>Implications for Managers</vt:lpstr>
      <vt:lpstr>Implications for Managers</vt:lpstr>
    </vt:vector>
  </TitlesOfParts>
  <Company>UT Pan American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 Sturges</dc:creator>
  <cp:lastModifiedBy>شادن القحطاني ID 443200677</cp:lastModifiedBy>
  <cp:revision>228</cp:revision>
  <dcterms:created xsi:type="dcterms:W3CDTF">2012-01-05T18:08:46Z</dcterms:created>
  <dcterms:modified xsi:type="dcterms:W3CDTF">2023-06-16T23:19:34Z</dcterms:modified>
</cp:coreProperties>
</file>